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Default Extension="fntdata" ContentType="application/x-fontdata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4.xml" ContentType="application/vnd.openxmlformats-officedocument.theme+xml"/>
  <Override PartName="/ppt/notesSlides/notesSlide1.xml" ContentType="application/vnd.openxmlformats-officedocument.presentationml.notesSlide+xml"/>
  <Default Extension="png" ContentType="image/png"/>
  <Default Extension="mp3" ContentType="audio/mpe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Default Extension="wdp" ContentType="image/vnd.ms-photo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  <p:sldMasterId id="2147483672" r:id="rId2"/>
    <p:sldMasterId id="2147483696" r:id="rId3"/>
  </p:sldMasterIdLst>
  <p:notesMasterIdLst>
    <p:notesMasterId r:id="rId22"/>
  </p:notesMasterIdLst>
  <p:sldIdLst>
    <p:sldId id="326" r:id="rId4"/>
    <p:sldId id="341" r:id="rId5"/>
    <p:sldId id="289" r:id="rId6"/>
    <p:sldId id="273" r:id="rId7"/>
    <p:sldId id="322" r:id="rId8"/>
    <p:sldId id="267" r:id="rId9"/>
    <p:sldId id="269" r:id="rId10"/>
    <p:sldId id="270" r:id="rId11"/>
    <p:sldId id="276" r:id="rId12"/>
    <p:sldId id="277" r:id="rId13"/>
    <p:sldId id="278" r:id="rId14"/>
    <p:sldId id="279" r:id="rId15"/>
    <p:sldId id="283" r:id="rId16"/>
    <p:sldId id="284" r:id="rId17"/>
    <p:sldId id="290" r:id="rId18"/>
    <p:sldId id="374" r:id="rId19"/>
    <p:sldId id="369" r:id="rId20"/>
    <p:sldId id="370" r:id="rId21"/>
  </p:sldIdLst>
  <p:sldSz cx="9144000" cy="5143500" type="screen16x9"/>
  <p:notesSz cx="6858000" cy="9144000"/>
  <p:embeddedFontLst>
    <p:embeddedFont>
      <p:font typeface="Calibri" pitchFamily="34" charset="0"/>
      <p:regular r:id="rId23"/>
      <p:bold r:id="rId24"/>
      <p:italic r:id="rId25"/>
      <p:boldItalic r:id="rId26"/>
    </p:embeddedFont>
    <p:embeddedFont>
      <p:font typeface="微软雅黑" pitchFamily="34" charset="-122"/>
      <p:regular r:id="rId27"/>
      <p:bold r:id="rId28"/>
    </p:embeddedFont>
    <p:embeddedFont>
      <p:font typeface="Arial Black" pitchFamily="34" charset="0"/>
      <p:bold r:id="rId29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D3B487"/>
    <a:srgbClr val="E09628"/>
    <a:srgbClr val="191919"/>
    <a:srgbClr val="277742"/>
    <a:srgbClr val="0A3109"/>
    <a:srgbClr val="EAB76C"/>
    <a:srgbClr val="935C3D"/>
    <a:srgbClr val="AB7F53"/>
    <a:srgbClr val="F7E6CD"/>
    <a:srgbClr val="FAEFDE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482" autoAdjust="0"/>
    <p:restoredTop sz="99421" autoAdjust="0"/>
  </p:normalViewPr>
  <p:slideViewPr>
    <p:cSldViewPr>
      <p:cViewPr varScale="1">
        <p:scale>
          <a:sx n="139" d="100"/>
          <a:sy n="139" d="100"/>
        </p:scale>
        <p:origin x="-204" y="-9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2166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font" Target="fonts/font4.fntdata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font" Target="fonts/font3.fntdata"/><Relationship Id="rId33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font" Target="fonts/font7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font" Target="fonts/font2.fntdata"/><Relationship Id="rId32" Type="http://schemas.openxmlformats.org/officeDocument/2006/relationships/theme" Target="theme/theme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font" Target="fonts/font1.fntdata"/><Relationship Id="rId28" Type="http://schemas.openxmlformats.org/officeDocument/2006/relationships/font" Target="fonts/font6.fntdata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viewProps" Target="view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notesMaster" Target="notesMasters/notesMaster1.xml"/><Relationship Id="rId27" Type="http://schemas.openxmlformats.org/officeDocument/2006/relationships/font" Target="fonts/font5.fntdata"/><Relationship Id="rId30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1AEA259-82E5-4CBC-9509-BFC14B6F7EE9}" type="datetimeFigureOut">
              <a:rPr lang="zh-CN" altLang="en-US" smtClean="0"/>
              <a:pPr/>
              <a:t>2015/9/25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F2E2435-64AE-444B-951F-8F628553E2B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48772414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2E2435-64AE-444B-951F-8F628553E2BE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2E2435-64AE-444B-951F-8F628553E2BE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1506656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20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A331C1-FA52-4C96-B79B-F79DEFCF821E}" type="datetimeFigureOut">
              <a:rPr lang="zh-CN" altLang="en-US" smtClean="0"/>
              <a:pPr/>
              <a:t>2015/9/25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3DA4E5-E3CF-4484-8383-526C65414A5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92771938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A331C1-FA52-4C96-B79B-F79DEFCF821E}" type="datetimeFigureOut">
              <a:rPr lang="zh-CN" altLang="en-US" smtClean="0"/>
              <a:pPr/>
              <a:t>2015/9/25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3DA4E5-E3CF-4484-8383-526C65414A5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3848078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A331C1-FA52-4C96-B79B-F79DEFCF821E}" type="datetimeFigureOut">
              <a:rPr lang="zh-CN" altLang="en-US" smtClean="0"/>
              <a:pPr/>
              <a:t>2015/9/25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3DA4E5-E3CF-4484-8383-526C65414A5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36514821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20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A331C1-FA52-4C96-B79B-F79DEFCF821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3DA4E5-E3CF-4484-8383-526C65414A5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4068640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A331C1-FA52-4C96-B79B-F79DEFCF821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3DA4E5-E3CF-4484-8383-526C65414A5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3025737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7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A331C1-FA52-4C96-B79B-F79DEFCF821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3DA4E5-E3CF-4484-8383-526C65414A5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4976116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A331C1-FA52-4C96-B79B-F79DEFCF821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3DA4E5-E3CF-4484-8383-526C65414A5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3804939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7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7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A331C1-FA52-4C96-B79B-F79DEFCF821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3DA4E5-E3CF-4484-8383-526C65414A5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4760537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A331C1-FA52-4C96-B79B-F79DEFCF821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3DA4E5-E3CF-4484-8383-526C65414A5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8897432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A331C1-FA52-4C96-B79B-F79DEFCF821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3DA4E5-E3CF-4484-8383-526C65414A5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1828035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2" y="204788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2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A331C1-FA52-4C96-B79B-F79DEFCF821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3DA4E5-E3CF-4484-8383-526C65414A5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71233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A331C1-FA52-4C96-B79B-F79DEFCF821E}" type="datetimeFigureOut">
              <a:rPr lang="zh-CN" altLang="en-US" smtClean="0"/>
              <a:pPr/>
              <a:t>2015/9/25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3DA4E5-E3CF-4484-8383-526C65414A5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55173299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4"/>
            <a:ext cx="5486400" cy="60364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A331C1-FA52-4C96-B79B-F79DEFCF821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3DA4E5-E3CF-4484-8383-526C65414A5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1490997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A331C1-FA52-4C96-B79B-F79DEFCF821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3DA4E5-E3CF-4484-8383-526C65414A5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2917396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A331C1-FA52-4C96-B79B-F79DEFCF821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3DA4E5-E3CF-4484-8383-526C65414A5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9621860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20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A331C1-FA52-4C96-B79B-F79DEFCF821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3DA4E5-E3CF-4484-8383-526C65414A5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885663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A331C1-FA52-4C96-B79B-F79DEFCF821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3DA4E5-E3CF-4484-8383-526C65414A5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1724257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7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A331C1-FA52-4C96-B79B-F79DEFCF821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3DA4E5-E3CF-4484-8383-526C65414A5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92336017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A331C1-FA52-4C96-B79B-F79DEFCF821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3DA4E5-E3CF-4484-8383-526C65414A5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5773173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7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7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A331C1-FA52-4C96-B79B-F79DEFCF821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3DA4E5-E3CF-4484-8383-526C65414A5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22953609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A331C1-FA52-4C96-B79B-F79DEFCF821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3DA4E5-E3CF-4484-8383-526C65414A5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5332016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A331C1-FA52-4C96-B79B-F79DEFCF821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3DA4E5-E3CF-4484-8383-526C65414A5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859585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7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A331C1-FA52-4C96-B79B-F79DEFCF821E}" type="datetimeFigureOut">
              <a:rPr lang="zh-CN" altLang="en-US" smtClean="0"/>
              <a:pPr/>
              <a:t>2015/9/25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3DA4E5-E3CF-4484-8383-526C65414A5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438387051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2" y="204788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2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A331C1-FA52-4C96-B79B-F79DEFCF821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3DA4E5-E3CF-4484-8383-526C65414A5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90002905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4"/>
            <a:ext cx="5486400" cy="60364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A331C1-FA52-4C96-B79B-F79DEFCF821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3DA4E5-E3CF-4484-8383-526C65414A5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63575973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A331C1-FA52-4C96-B79B-F79DEFCF821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3DA4E5-E3CF-4484-8383-526C65414A5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98066258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A331C1-FA52-4C96-B79B-F79DEFCF821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3DA4E5-E3CF-4484-8383-526C65414A5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613576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A331C1-FA52-4C96-B79B-F79DEFCF821E}" type="datetimeFigureOut">
              <a:rPr lang="zh-CN" altLang="en-US" smtClean="0"/>
              <a:pPr/>
              <a:t>2015/9/25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3DA4E5-E3CF-4484-8383-526C65414A5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4570053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7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7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A331C1-FA52-4C96-B79B-F79DEFCF821E}" type="datetimeFigureOut">
              <a:rPr lang="zh-CN" altLang="en-US" smtClean="0"/>
              <a:pPr/>
              <a:t>2015/9/25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3DA4E5-E3CF-4484-8383-526C65414A5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0936404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A331C1-FA52-4C96-B79B-F79DEFCF821E}" type="datetimeFigureOut">
              <a:rPr lang="zh-CN" altLang="en-US" smtClean="0"/>
              <a:pPr/>
              <a:t>2015/9/25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3DA4E5-E3CF-4484-8383-526C65414A5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5292829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A331C1-FA52-4C96-B79B-F79DEFCF821E}" type="datetimeFigureOut">
              <a:rPr lang="zh-CN" altLang="en-US" smtClean="0"/>
              <a:pPr/>
              <a:t>2015/9/25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3DA4E5-E3CF-4484-8383-526C65414A5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5539803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2" y="204788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2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A331C1-FA52-4C96-B79B-F79DEFCF821E}" type="datetimeFigureOut">
              <a:rPr lang="zh-CN" altLang="en-US" smtClean="0"/>
              <a:pPr/>
              <a:t>2015/9/25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3DA4E5-E3CF-4484-8383-526C65414A5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3375825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4"/>
            <a:ext cx="5486400" cy="60364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A331C1-FA52-4C96-B79B-F79DEFCF821E}" type="datetimeFigureOut">
              <a:rPr lang="zh-CN" altLang="en-US" smtClean="0"/>
              <a:pPr/>
              <a:t>2015/9/25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3DA4E5-E3CF-4484-8383-526C65414A5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1163845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0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FA331C1-FA52-4C96-B79B-F79DEFCF821E}" type="datetimeFigureOut">
              <a:rPr lang="zh-CN" altLang="en-US" smtClean="0"/>
              <a:pPr/>
              <a:t>2015/9/25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3DA4E5-E3CF-4484-8383-526C65414A5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421692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0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FA331C1-FA52-4C96-B79B-F79DEFCF821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3DA4E5-E3CF-4484-8383-526C65414A5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9034663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0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FA331C1-FA52-4C96-B79B-F79DEFCF821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3DA4E5-E3CF-4484-8383-526C65414A5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98670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png"/><Relationship Id="rId13" Type="http://schemas.openxmlformats.org/officeDocument/2006/relationships/image" Target="../media/image57.png"/><Relationship Id="rId3" Type="http://schemas.openxmlformats.org/officeDocument/2006/relationships/image" Target="../media/image49.png"/><Relationship Id="rId7" Type="http://schemas.openxmlformats.org/officeDocument/2006/relationships/image" Target="../media/image7.png"/><Relationship Id="rId12" Type="http://schemas.openxmlformats.org/officeDocument/2006/relationships/image" Target="../media/image56.png"/><Relationship Id="rId2" Type="http://schemas.openxmlformats.org/officeDocument/2006/relationships/image" Target="../media/image48.png"/><Relationship Id="rId16" Type="http://schemas.openxmlformats.org/officeDocument/2006/relationships/image" Target="../media/image6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2.png"/><Relationship Id="rId11" Type="http://schemas.microsoft.com/office/2007/relationships/hdphoto" Target="../media/hdphoto3.wdp"/><Relationship Id="rId5" Type="http://schemas.openxmlformats.org/officeDocument/2006/relationships/image" Target="../media/image51.png"/><Relationship Id="rId15" Type="http://schemas.openxmlformats.org/officeDocument/2006/relationships/image" Target="../media/image59.png"/><Relationship Id="rId10" Type="http://schemas.openxmlformats.org/officeDocument/2006/relationships/image" Target="../media/image55.png"/><Relationship Id="rId4" Type="http://schemas.openxmlformats.org/officeDocument/2006/relationships/image" Target="../media/image50.png"/><Relationship Id="rId9" Type="http://schemas.openxmlformats.org/officeDocument/2006/relationships/image" Target="../media/image54.png"/><Relationship Id="rId14" Type="http://schemas.openxmlformats.org/officeDocument/2006/relationships/image" Target="../media/image58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61.png"/><Relationship Id="rId7" Type="http://schemas.openxmlformats.org/officeDocument/2006/relationships/image" Target="../media/image52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1.png"/><Relationship Id="rId5" Type="http://schemas.openxmlformats.org/officeDocument/2006/relationships/image" Target="../media/image63.png"/><Relationship Id="rId10" Type="http://schemas.microsoft.com/office/2007/relationships/hdphoto" Target="../media/hdphoto4.wdp"/><Relationship Id="rId4" Type="http://schemas.openxmlformats.org/officeDocument/2006/relationships/image" Target="../media/image62.png"/><Relationship Id="rId9" Type="http://schemas.openxmlformats.org/officeDocument/2006/relationships/image" Target="../media/image64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3.png"/><Relationship Id="rId3" Type="http://schemas.openxmlformats.org/officeDocument/2006/relationships/image" Target="../media/image65.png"/><Relationship Id="rId7" Type="http://schemas.openxmlformats.org/officeDocument/2006/relationships/image" Target="../media/image2.pn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7.xml"/><Relationship Id="rId6" Type="http://schemas.microsoft.com/office/2007/relationships/hdphoto" Target="../media/hdphoto4.wdp"/><Relationship Id="rId5" Type="http://schemas.openxmlformats.org/officeDocument/2006/relationships/image" Target="../media/image64.jpeg"/><Relationship Id="rId4" Type="http://schemas.openxmlformats.org/officeDocument/2006/relationships/image" Target="../media/image5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.png"/><Relationship Id="rId5" Type="http://schemas.openxmlformats.org/officeDocument/2006/relationships/image" Target="../media/image69.png"/><Relationship Id="rId4" Type="http://schemas.openxmlformats.org/officeDocument/2006/relationships/image" Target="../media/image68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7.png"/><Relationship Id="rId3" Type="http://schemas.openxmlformats.org/officeDocument/2006/relationships/image" Target="../media/image71.png"/><Relationship Id="rId7" Type="http://schemas.openxmlformats.org/officeDocument/2006/relationships/image" Target="../media/image68.png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3.png"/><Relationship Id="rId5" Type="http://schemas.openxmlformats.org/officeDocument/2006/relationships/image" Target="../media/image72.png"/><Relationship Id="rId10" Type="http://schemas.openxmlformats.org/officeDocument/2006/relationships/image" Target="../media/image66.png"/><Relationship Id="rId4" Type="http://schemas.openxmlformats.org/officeDocument/2006/relationships/image" Target="../media/image2.png"/><Relationship Id="rId9" Type="http://schemas.openxmlformats.org/officeDocument/2006/relationships/image" Target="../media/image6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4.png"/><Relationship Id="rId7" Type="http://schemas.openxmlformats.org/officeDocument/2006/relationships/image" Target="../media/image22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5" Type="http://schemas.openxmlformats.org/officeDocument/2006/relationships/image" Target="../media/image5.jpeg"/><Relationship Id="rId10" Type="http://schemas.openxmlformats.org/officeDocument/2006/relationships/image" Target="../media/image2.png"/><Relationship Id="rId4" Type="http://schemas.openxmlformats.org/officeDocument/2006/relationships/image" Target="../media/image7.png"/><Relationship Id="rId9" Type="http://schemas.openxmlformats.org/officeDocument/2006/relationships/image" Target="../media/image1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29.xml"/><Relationship Id="rId5" Type="http://schemas.openxmlformats.org/officeDocument/2006/relationships/hyperlink" Target="mailto:741155683@qq.com" TargetMode="External"/><Relationship Id="rId4" Type="http://schemas.openxmlformats.org/officeDocument/2006/relationships/slide" Target="slide1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5.jpeg"/><Relationship Id="rId7" Type="http://schemas.openxmlformats.org/officeDocument/2006/relationships/image" Target="../media/image8.png"/><Relationship Id="rId12" Type="http://schemas.openxmlformats.org/officeDocument/2006/relationships/image" Target="../media/image12.png"/><Relationship Id="rId2" Type="http://schemas.openxmlformats.org/officeDocument/2006/relationships/slideLayout" Target="../slideLayouts/slideLayout7.xml"/><Relationship Id="rId1" Type="http://schemas.openxmlformats.org/officeDocument/2006/relationships/video" Target="NULL" TargetMode="External"/><Relationship Id="rId6" Type="http://schemas.openxmlformats.org/officeDocument/2006/relationships/image" Target="../media/image2.png"/><Relationship Id="rId11" Type="http://schemas.microsoft.com/office/2007/relationships/media" Target="../media/media1.mp3"/><Relationship Id="rId5" Type="http://schemas.openxmlformats.org/officeDocument/2006/relationships/image" Target="../media/image7.png"/><Relationship Id="rId10" Type="http://schemas.openxmlformats.org/officeDocument/2006/relationships/image" Target="../media/image11.png"/><Relationship Id="rId4" Type="http://schemas.openxmlformats.org/officeDocument/2006/relationships/image" Target="../media/image6.png"/><Relationship Id="rId9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21.png"/><Relationship Id="rId3" Type="http://schemas.openxmlformats.org/officeDocument/2006/relationships/image" Target="../media/image14.png"/><Relationship Id="rId7" Type="http://schemas.openxmlformats.org/officeDocument/2006/relationships/image" Target="../media/image16.png"/><Relationship Id="rId12" Type="http://schemas.openxmlformats.org/officeDocument/2006/relationships/image" Target="../media/image20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11" Type="http://schemas.openxmlformats.org/officeDocument/2006/relationships/image" Target="../media/image19.png"/><Relationship Id="rId5" Type="http://schemas.openxmlformats.org/officeDocument/2006/relationships/image" Target="../media/image5.jpeg"/><Relationship Id="rId10" Type="http://schemas.openxmlformats.org/officeDocument/2006/relationships/image" Target="../media/image18.png"/><Relationship Id="rId4" Type="http://schemas.openxmlformats.org/officeDocument/2006/relationships/image" Target="../media/image7.png"/><Relationship Id="rId9" Type="http://schemas.openxmlformats.org/officeDocument/2006/relationships/image" Target="../media/image17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4.png"/><Relationship Id="rId7" Type="http://schemas.openxmlformats.org/officeDocument/2006/relationships/image" Target="../media/image22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11" Type="http://schemas.microsoft.com/office/2007/relationships/hdphoto" Target="../media/hdphoto1.wdp"/><Relationship Id="rId5" Type="http://schemas.openxmlformats.org/officeDocument/2006/relationships/image" Target="../media/image5.jpeg"/><Relationship Id="rId10" Type="http://schemas.openxmlformats.org/officeDocument/2006/relationships/image" Target="../media/image23.png"/><Relationship Id="rId4" Type="http://schemas.openxmlformats.org/officeDocument/2006/relationships/image" Target="../media/image7.png"/><Relationship Id="rId9" Type="http://schemas.openxmlformats.org/officeDocument/2006/relationships/image" Target="../media/image1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13" Type="http://schemas.openxmlformats.org/officeDocument/2006/relationships/image" Target="../media/image25.png"/><Relationship Id="rId3" Type="http://schemas.openxmlformats.org/officeDocument/2006/relationships/image" Target="../media/image29.png"/><Relationship Id="rId7" Type="http://schemas.openxmlformats.org/officeDocument/2006/relationships/image" Target="../media/image24.png"/><Relationship Id="rId12" Type="http://schemas.openxmlformats.org/officeDocument/2006/relationships/image" Target="../media/image3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2.png"/><Relationship Id="rId11" Type="http://schemas.microsoft.com/office/2007/relationships/hdphoto" Target="../media/hdphoto2.wdp"/><Relationship Id="rId5" Type="http://schemas.openxmlformats.org/officeDocument/2006/relationships/image" Target="../media/image31.png"/><Relationship Id="rId10" Type="http://schemas.openxmlformats.org/officeDocument/2006/relationships/image" Target="../media/image34.png"/><Relationship Id="rId4" Type="http://schemas.openxmlformats.org/officeDocument/2006/relationships/image" Target="../media/image30.png"/><Relationship Id="rId9" Type="http://schemas.openxmlformats.org/officeDocument/2006/relationships/image" Target="../media/image28.png"/><Relationship Id="rId14" Type="http://schemas.openxmlformats.org/officeDocument/2006/relationships/image" Target="../media/image27.png"/></Relationships>
</file>

<file path=ppt/slides/_rels/slide8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13" Type="http://schemas.openxmlformats.org/officeDocument/2006/relationships/image" Target="../media/image46.png"/><Relationship Id="rId3" Type="http://schemas.openxmlformats.org/officeDocument/2006/relationships/image" Target="../media/image37.png"/><Relationship Id="rId7" Type="http://schemas.openxmlformats.org/officeDocument/2006/relationships/image" Target="../media/image41.jpeg"/><Relationship Id="rId12" Type="http://schemas.openxmlformats.org/officeDocument/2006/relationships/image" Target="../media/image45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0.png"/><Relationship Id="rId11" Type="http://schemas.openxmlformats.org/officeDocument/2006/relationships/image" Target="../media/image44.png"/><Relationship Id="rId5" Type="http://schemas.openxmlformats.org/officeDocument/2006/relationships/image" Target="../media/image39.png"/><Relationship Id="rId10" Type="http://schemas.openxmlformats.org/officeDocument/2006/relationships/image" Target="../media/image43.png"/><Relationship Id="rId4" Type="http://schemas.openxmlformats.org/officeDocument/2006/relationships/image" Target="../media/image38.png"/><Relationship Id="rId9" Type="http://schemas.openxmlformats.org/officeDocument/2006/relationships/image" Target="../media/image42.png"/><Relationship Id="rId14" Type="http://schemas.openxmlformats.org/officeDocument/2006/relationships/image" Target="../media/image47.png"/></Relationships>
</file>

<file path=ppt/slides/_rels/slide9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3" Type="http://schemas.openxmlformats.org/officeDocument/2006/relationships/image" Target="../media/image37.png"/><Relationship Id="rId7" Type="http://schemas.openxmlformats.org/officeDocument/2006/relationships/image" Target="../media/image41.jpe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0.png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31374322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 advTm="1000">
        <p:fade/>
      </p:transition>
    </mc:Choice>
    <mc:Fallback>
      <p:transition spd="med" advTm="1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" name="图片 1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195736" y="1635646"/>
            <a:ext cx="5028785" cy="1907890"/>
          </a:xfrm>
          <a:prstGeom prst="rect">
            <a:avLst/>
          </a:prstGeom>
          <a:scene3d>
            <a:camera prst="orthographicFront"/>
            <a:lightRig rig="morning" dir="t"/>
          </a:scene3d>
          <a:sp3d prstMaterial="clear"/>
        </p:spPr>
      </p:pic>
      <p:grpSp>
        <p:nvGrpSpPr>
          <p:cNvPr id="104" name="组合 103"/>
          <p:cNvGrpSpPr/>
          <p:nvPr/>
        </p:nvGrpSpPr>
        <p:grpSpPr>
          <a:xfrm>
            <a:off x="-9395749" y="628014"/>
            <a:ext cx="18896971" cy="4741311"/>
            <a:chOff x="-9395749" y="628014"/>
            <a:chExt cx="18896971" cy="4741311"/>
          </a:xfrm>
        </p:grpSpPr>
        <p:sp>
          <p:nvSpPr>
            <p:cNvPr id="2" name="矩形 1"/>
            <p:cNvSpPr/>
            <p:nvPr/>
          </p:nvSpPr>
          <p:spPr>
            <a:xfrm>
              <a:off x="-214346" y="3500444"/>
              <a:ext cx="9715568" cy="1868881"/>
            </a:xfrm>
            <a:prstGeom prst="rect">
              <a:avLst/>
            </a:prstGeom>
            <a:gradFill flip="none" rotWithShape="1">
              <a:gsLst>
                <a:gs pos="0">
                  <a:srgbClr val="5E9EFF"/>
                </a:gs>
                <a:gs pos="39999">
                  <a:srgbClr val="85C2FF"/>
                </a:gs>
                <a:gs pos="70000">
                  <a:srgbClr val="C4D6EB"/>
                </a:gs>
                <a:gs pos="100000">
                  <a:srgbClr val="FFEBFA"/>
                </a:gs>
              </a:gsLst>
              <a:lin ang="16200000" scaled="1"/>
              <a:tileRect/>
            </a:grad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圆角矩形 2"/>
            <p:cNvSpPr/>
            <p:nvPr/>
          </p:nvSpPr>
          <p:spPr>
            <a:xfrm>
              <a:off x="-9395749" y="628014"/>
              <a:ext cx="14400000" cy="4320000"/>
            </a:xfrm>
            <a:prstGeom prst="roundRect">
              <a:avLst/>
            </a:prstGeom>
            <a:blipFill>
              <a:blip r:embed="rId3" cstate="print"/>
              <a:stretch>
                <a:fillRect/>
              </a:stretch>
            </a:blipFill>
            <a:ln>
              <a:noFill/>
            </a:ln>
            <a:effectLst>
              <a:reflection blurRad="6350" stA="50000" endA="300" endPos="550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5" name="图片 14" descr="ytu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10188" y="490863"/>
            <a:ext cx="4288528" cy="1080755"/>
          </a:xfrm>
          <a:prstGeom prst="rect">
            <a:avLst/>
          </a:prstGeom>
          <a:scene3d>
            <a:camera prst="orthographicFront"/>
            <a:lightRig rig="threePt" dir="t"/>
          </a:scene3d>
          <a:sp3d prstMaterial="clear"/>
        </p:spPr>
      </p:pic>
      <p:grpSp>
        <p:nvGrpSpPr>
          <p:cNvPr id="106" name="组合 105"/>
          <p:cNvGrpSpPr/>
          <p:nvPr/>
        </p:nvGrpSpPr>
        <p:grpSpPr>
          <a:xfrm>
            <a:off x="-2143172" y="2067694"/>
            <a:ext cx="13930410" cy="3336023"/>
            <a:chOff x="-2143172" y="1571618"/>
            <a:chExt cx="13930410" cy="3336023"/>
          </a:xfrm>
        </p:grpSpPr>
        <p:pic>
          <p:nvPicPr>
            <p:cNvPr id="14" name="图片 13" descr="654.png"/>
            <p:cNvPicPr>
              <a:picLocks noChangeAspect="1"/>
            </p:cNvPicPr>
            <p:nvPr/>
          </p:nvPicPr>
          <p:blipFill>
            <a:blip r:embed="rId5" cstate="print">
              <a:lum bright="78000"/>
            </a:blip>
            <a:stretch>
              <a:fillRect/>
            </a:stretch>
          </p:blipFill>
          <p:spPr>
            <a:xfrm>
              <a:off x="1412103" y="3968935"/>
              <a:ext cx="5510329" cy="938706"/>
            </a:xfrm>
            <a:prstGeom prst="rect">
              <a:avLst/>
            </a:prstGeom>
            <a:effectLst>
              <a:reflection blurRad="6350" stA="50000" endA="300" endPos="55000" dir="5400000" sy="-100000" algn="bl" rotWithShape="0"/>
            </a:effectLst>
          </p:spPr>
        </p:pic>
        <p:grpSp>
          <p:nvGrpSpPr>
            <p:cNvPr id="103" name="组合 102"/>
            <p:cNvGrpSpPr/>
            <p:nvPr/>
          </p:nvGrpSpPr>
          <p:grpSpPr>
            <a:xfrm>
              <a:off x="-2143172" y="1571618"/>
              <a:ext cx="13930410" cy="3296160"/>
              <a:chOff x="-2143172" y="1571618"/>
              <a:chExt cx="13930410" cy="3296160"/>
            </a:xfrm>
          </p:grpSpPr>
          <p:pic>
            <p:nvPicPr>
              <p:cNvPr id="25" name="图片 24" descr="TRY.png"/>
              <p:cNvPicPr>
                <a:picLocks noChangeAspect="1"/>
              </p:cNvPicPr>
              <p:nvPr/>
            </p:nvPicPr>
            <p:blipFill>
              <a:blip r:embed="rId6" cstate="print"/>
              <a:stretch>
                <a:fillRect/>
              </a:stretch>
            </p:blipFill>
            <p:spPr>
              <a:xfrm>
                <a:off x="7072330" y="3214477"/>
                <a:ext cx="285751" cy="747845"/>
              </a:xfrm>
              <a:prstGeom prst="rect">
                <a:avLst/>
              </a:prstGeom>
            </p:spPr>
          </p:pic>
          <p:grpSp>
            <p:nvGrpSpPr>
              <p:cNvPr id="63" name="组合 62"/>
              <p:cNvGrpSpPr/>
              <p:nvPr/>
            </p:nvGrpSpPr>
            <p:grpSpPr>
              <a:xfrm>
                <a:off x="7429520" y="2000246"/>
                <a:ext cx="3714776" cy="2055076"/>
                <a:chOff x="7429520" y="1928808"/>
                <a:chExt cx="3714776" cy="2055076"/>
              </a:xfrm>
            </p:grpSpPr>
            <p:grpSp>
              <p:nvGrpSpPr>
                <p:cNvPr id="28" name="组合 27"/>
                <p:cNvGrpSpPr/>
                <p:nvPr/>
              </p:nvGrpSpPr>
              <p:grpSpPr>
                <a:xfrm>
                  <a:off x="7429520" y="2252748"/>
                  <a:ext cx="1019943" cy="1714512"/>
                  <a:chOff x="-3507971" y="-3429042"/>
                  <a:chExt cx="3507971" cy="5896859"/>
                </a:xfrm>
              </p:grpSpPr>
              <p:sp>
                <p:nvSpPr>
                  <p:cNvPr id="26" name="任意多边形 25"/>
                  <p:cNvSpPr/>
                  <p:nvPr/>
                </p:nvSpPr>
                <p:spPr>
                  <a:xfrm>
                    <a:off x="-2214610" y="-857274"/>
                    <a:ext cx="1246909" cy="3325091"/>
                  </a:xfrm>
                  <a:custGeom>
                    <a:avLst/>
                    <a:gdLst>
                      <a:gd name="connsiteX0" fmla="*/ 382386 w 1246909"/>
                      <a:gd name="connsiteY0" fmla="*/ 615142 h 3325091"/>
                      <a:gd name="connsiteX1" fmla="*/ 266007 w 1246909"/>
                      <a:gd name="connsiteY1" fmla="*/ 1928552 h 3325091"/>
                      <a:gd name="connsiteX2" fmla="*/ 99753 w 1246909"/>
                      <a:gd name="connsiteY2" fmla="*/ 2809702 h 3325091"/>
                      <a:gd name="connsiteX3" fmla="*/ 0 w 1246909"/>
                      <a:gd name="connsiteY3" fmla="*/ 3175462 h 3325091"/>
                      <a:gd name="connsiteX4" fmla="*/ 482138 w 1246909"/>
                      <a:gd name="connsiteY4" fmla="*/ 3325091 h 3325091"/>
                      <a:gd name="connsiteX5" fmla="*/ 980902 w 1246909"/>
                      <a:gd name="connsiteY5" fmla="*/ 3308465 h 3325091"/>
                      <a:gd name="connsiteX6" fmla="*/ 1246909 w 1246909"/>
                      <a:gd name="connsiteY6" fmla="*/ 3175462 h 3325091"/>
                      <a:gd name="connsiteX7" fmla="*/ 1064029 w 1246909"/>
                      <a:gd name="connsiteY7" fmla="*/ 2543694 h 3325091"/>
                      <a:gd name="connsiteX8" fmla="*/ 980902 w 1246909"/>
                      <a:gd name="connsiteY8" fmla="*/ 1629294 h 3325091"/>
                      <a:gd name="connsiteX9" fmla="*/ 798022 w 1246909"/>
                      <a:gd name="connsiteY9" fmla="*/ 648392 h 3325091"/>
                      <a:gd name="connsiteX10" fmla="*/ 798022 w 1246909"/>
                      <a:gd name="connsiteY10" fmla="*/ 99752 h 3325091"/>
                      <a:gd name="connsiteX11" fmla="*/ 631767 w 1246909"/>
                      <a:gd name="connsiteY11" fmla="*/ 0 h 3325091"/>
                      <a:gd name="connsiteX12" fmla="*/ 432262 w 1246909"/>
                      <a:gd name="connsiteY12" fmla="*/ 133003 h 3325091"/>
                      <a:gd name="connsiteX13" fmla="*/ 382386 w 1246909"/>
                      <a:gd name="connsiteY13" fmla="*/ 615142 h 332509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</a:cxnLst>
                    <a:rect l="l" t="t" r="r" b="b"/>
                    <a:pathLst>
                      <a:path w="1246909" h="3325091">
                        <a:moveTo>
                          <a:pt x="382386" y="615142"/>
                        </a:moveTo>
                        <a:lnTo>
                          <a:pt x="266007" y="1928552"/>
                        </a:lnTo>
                        <a:cubicBezTo>
                          <a:pt x="209561" y="2222073"/>
                          <a:pt x="99753" y="2510803"/>
                          <a:pt x="99753" y="2809702"/>
                        </a:cubicBezTo>
                        <a:lnTo>
                          <a:pt x="0" y="3175462"/>
                        </a:lnTo>
                        <a:lnTo>
                          <a:pt x="482138" y="3325091"/>
                        </a:lnTo>
                        <a:lnTo>
                          <a:pt x="980902" y="3308465"/>
                        </a:lnTo>
                        <a:lnTo>
                          <a:pt x="1246909" y="3175462"/>
                        </a:lnTo>
                        <a:lnTo>
                          <a:pt x="1064029" y="2543694"/>
                        </a:lnTo>
                        <a:lnTo>
                          <a:pt x="980902" y="1629294"/>
                        </a:lnTo>
                        <a:lnTo>
                          <a:pt x="798022" y="648392"/>
                        </a:lnTo>
                        <a:lnTo>
                          <a:pt x="798022" y="99752"/>
                        </a:lnTo>
                        <a:lnTo>
                          <a:pt x="631767" y="0"/>
                        </a:lnTo>
                        <a:lnTo>
                          <a:pt x="432262" y="133003"/>
                        </a:lnTo>
                        <a:lnTo>
                          <a:pt x="382386" y="615142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D6B19C"/>
                      </a:gs>
                      <a:gs pos="30000">
                        <a:srgbClr val="D49E6C"/>
                      </a:gs>
                      <a:gs pos="70000">
                        <a:srgbClr val="A65528"/>
                      </a:gs>
                      <a:gs pos="100000">
                        <a:srgbClr val="663012"/>
                      </a:gs>
                    </a:gsLst>
                    <a:lin ang="10800000" scaled="0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7" name="任意多边形 26"/>
                  <p:cNvSpPr/>
                  <p:nvPr/>
                </p:nvSpPr>
                <p:spPr>
                  <a:xfrm>
                    <a:off x="-3507971" y="-3429042"/>
                    <a:ext cx="3507971" cy="4438482"/>
                  </a:xfrm>
                  <a:custGeom>
                    <a:avLst/>
                    <a:gdLst>
                      <a:gd name="connsiteX0" fmla="*/ 1379913 w 3507971"/>
                      <a:gd name="connsiteY0" fmla="*/ 3424844 h 3724102"/>
                      <a:gd name="connsiteX1" fmla="*/ 0 w 3507971"/>
                      <a:gd name="connsiteY1" fmla="*/ 3724102 h 3724102"/>
                      <a:gd name="connsiteX2" fmla="*/ 631767 w 3507971"/>
                      <a:gd name="connsiteY2" fmla="*/ 3424844 h 3724102"/>
                      <a:gd name="connsiteX3" fmla="*/ 266007 w 3507971"/>
                      <a:gd name="connsiteY3" fmla="*/ 3491346 h 3724102"/>
                      <a:gd name="connsiteX4" fmla="*/ 847898 w 3507971"/>
                      <a:gd name="connsiteY4" fmla="*/ 3225339 h 3724102"/>
                      <a:gd name="connsiteX5" fmla="*/ 299258 w 3507971"/>
                      <a:gd name="connsiteY5" fmla="*/ 3192088 h 3724102"/>
                      <a:gd name="connsiteX6" fmla="*/ 798022 w 3507971"/>
                      <a:gd name="connsiteY6" fmla="*/ 2876204 h 3724102"/>
                      <a:gd name="connsiteX7" fmla="*/ 482138 w 3507971"/>
                      <a:gd name="connsiteY7" fmla="*/ 2826328 h 3724102"/>
                      <a:gd name="connsiteX8" fmla="*/ 532014 w 3507971"/>
                      <a:gd name="connsiteY8" fmla="*/ 2793077 h 3724102"/>
                      <a:gd name="connsiteX9" fmla="*/ 598516 w 3507971"/>
                      <a:gd name="connsiteY9" fmla="*/ 2776451 h 3724102"/>
                      <a:gd name="connsiteX10" fmla="*/ 764771 w 3507971"/>
                      <a:gd name="connsiteY10" fmla="*/ 2693324 h 3724102"/>
                      <a:gd name="connsiteX11" fmla="*/ 864523 w 3507971"/>
                      <a:gd name="connsiteY11" fmla="*/ 2660073 h 3724102"/>
                      <a:gd name="connsiteX12" fmla="*/ 714894 w 3507971"/>
                      <a:gd name="connsiteY12" fmla="*/ 2643448 h 3724102"/>
                      <a:gd name="connsiteX13" fmla="*/ 748145 w 3507971"/>
                      <a:gd name="connsiteY13" fmla="*/ 2576946 h 3724102"/>
                      <a:gd name="connsiteX14" fmla="*/ 864523 w 3507971"/>
                      <a:gd name="connsiteY14" fmla="*/ 2510444 h 3724102"/>
                      <a:gd name="connsiteX15" fmla="*/ 964276 w 3507971"/>
                      <a:gd name="connsiteY15" fmla="*/ 2410691 h 3724102"/>
                      <a:gd name="connsiteX16" fmla="*/ 914400 w 3507971"/>
                      <a:gd name="connsiteY16" fmla="*/ 2377440 h 3724102"/>
                      <a:gd name="connsiteX17" fmla="*/ 814647 w 3507971"/>
                      <a:gd name="connsiteY17" fmla="*/ 2360815 h 3724102"/>
                      <a:gd name="connsiteX18" fmla="*/ 748145 w 3507971"/>
                      <a:gd name="connsiteY18" fmla="*/ 2344189 h 3724102"/>
                      <a:gd name="connsiteX19" fmla="*/ 781396 w 3507971"/>
                      <a:gd name="connsiteY19" fmla="*/ 2277688 h 3724102"/>
                      <a:gd name="connsiteX20" fmla="*/ 831273 w 3507971"/>
                      <a:gd name="connsiteY20" fmla="*/ 2227811 h 3724102"/>
                      <a:gd name="connsiteX21" fmla="*/ 864523 w 3507971"/>
                      <a:gd name="connsiteY21" fmla="*/ 2177935 h 3724102"/>
                      <a:gd name="connsiteX22" fmla="*/ 814647 w 3507971"/>
                      <a:gd name="connsiteY22" fmla="*/ 2144684 h 3724102"/>
                      <a:gd name="connsiteX23" fmla="*/ 648393 w 3507971"/>
                      <a:gd name="connsiteY23" fmla="*/ 2128059 h 3724102"/>
                      <a:gd name="connsiteX24" fmla="*/ 581891 w 3507971"/>
                      <a:gd name="connsiteY24" fmla="*/ 2111433 h 3724102"/>
                      <a:gd name="connsiteX25" fmla="*/ 698269 w 3507971"/>
                      <a:gd name="connsiteY25" fmla="*/ 2028306 h 3724102"/>
                      <a:gd name="connsiteX26" fmla="*/ 764771 w 3507971"/>
                      <a:gd name="connsiteY26" fmla="*/ 1978429 h 3724102"/>
                      <a:gd name="connsiteX27" fmla="*/ 714894 w 3507971"/>
                      <a:gd name="connsiteY27" fmla="*/ 1945179 h 3724102"/>
                      <a:gd name="connsiteX28" fmla="*/ 748145 w 3507971"/>
                      <a:gd name="connsiteY28" fmla="*/ 1862051 h 3724102"/>
                      <a:gd name="connsiteX29" fmla="*/ 897774 w 3507971"/>
                      <a:gd name="connsiteY29" fmla="*/ 1778924 h 3724102"/>
                      <a:gd name="connsiteX30" fmla="*/ 897774 w 3507971"/>
                      <a:gd name="connsiteY30" fmla="*/ 1679171 h 3724102"/>
                      <a:gd name="connsiteX31" fmla="*/ 980902 w 3507971"/>
                      <a:gd name="connsiteY31" fmla="*/ 1596044 h 3724102"/>
                      <a:gd name="connsiteX32" fmla="*/ 1064029 w 3507971"/>
                      <a:gd name="connsiteY32" fmla="*/ 1463040 h 3724102"/>
                      <a:gd name="connsiteX33" fmla="*/ 1097280 w 3507971"/>
                      <a:gd name="connsiteY33" fmla="*/ 1396539 h 3724102"/>
                      <a:gd name="connsiteX34" fmla="*/ 1163782 w 3507971"/>
                      <a:gd name="connsiteY34" fmla="*/ 1313411 h 3724102"/>
                      <a:gd name="connsiteX35" fmla="*/ 1197033 w 3507971"/>
                      <a:gd name="connsiteY35" fmla="*/ 1263535 h 3724102"/>
                      <a:gd name="connsiteX36" fmla="*/ 1213658 w 3507971"/>
                      <a:gd name="connsiteY36" fmla="*/ 1213659 h 3724102"/>
                      <a:gd name="connsiteX37" fmla="*/ 1197033 w 3507971"/>
                      <a:gd name="connsiteY37" fmla="*/ 1163782 h 3724102"/>
                      <a:gd name="connsiteX38" fmla="*/ 1246909 w 3507971"/>
                      <a:gd name="connsiteY38" fmla="*/ 1097280 h 3724102"/>
                      <a:gd name="connsiteX39" fmla="*/ 1313411 w 3507971"/>
                      <a:gd name="connsiteY39" fmla="*/ 964277 h 3724102"/>
                      <a:gd name="connsiteX40" fmla="*/ 1413163 w 3507971"/>
                      <a:gd name="connsiteY40" fmla="*/ 764771 h 3724102"/>
                      <a:gd name="connsiteX41" fmla="*/ 1396538 w 3507971"/>
                      <a:gd name="connsiteY41" fmla="*/ 714895 h 3724102"/>
                      <a:gd name="connsiteX42" fmla="*/ 1346662 w 3507971"/>
                      <a:gd name="connsiteY42" fmla="*/ 731520 h 3724102"/>
                      <a:gd name="connsiteX43" fmla="*/ 1429789 w 3507971"/>
                      <a:gd name="connsiteY43" fmla="*/ 448888 h 3724102"/>
                      <a:gd name="connsiteX44" fmla="*/ 1446414 w 3507971"/>
                      <a:gd name="connsiteY44" fmla="*/ 365760 h 3724102"/>
                      <a:gd name="connsiteX45" fmla="*/ 1379913 w 3507971"/>
                      <a:gd name="connsiteY45" fmla="*/ 382386 h 3724102"/>
                      <a:gd name="connsiteX46" fmla="*/ 1396538 w 3507971"/>
                      <a:gd name="connsiteY46" fmla="*/ 266008 h 3724102"/>
                      <a:gd name="connsiteX47" fmla="*/ 1413163 w 3507971"/>
                      <a:gd name="connsiteY47" fmla="*/ 216131 h 3724102"/>
                      <a:gd name="connsiteX48" fmla="*/ 1479665 w 3507971"/>
                      <a:gd name="connsiteY48" fmla="*/ 83128 h 3724102"/>
                      <a:gd name="connsiteX49" fmla="*/ 1463040 w 3507971"/>
                      <a:gd name="connsiteY49" fmla="*/ 182880 h 3724102"/>
                      <a:gd name="connsiteX50" fmla="*/ 1446414 w 3507971"/>
                      <a:gd name="connsiteY50" fmla="*/ 232757 h 3724102"/>
                      <a:gd name="connsiteX51" fmla="*/ 1479665 w 3507971"/>
                      <a:gd name="connsiteY51" fmla="*/ 33251 h 3724102"/>
                      <a:gd name="connsiteX52" fmla="*/ 1512916 w 3507971"/>
                      <a:gd name="connsiteY52" fmla="*/ 0 h 3724102"/>
                      <a:gd name="connsiteX53" fmla="*/ 2011680 w 3507971"/>
                      <a:gd name="connsiteY53" fmla="*/ 781397 h 3724102"/>
                      <a:gd name="connsiteX54" fmla="*/ 2111433 w 3507971"/>
                      <a:gd name="connsiteY54" fmla="*/ 847899 h 3724102"/>
                      <a:gd name="connsiteX55" fmla="*/ 2094807 w 3507971"/>
                      <a:gd name="connsiteY55" fmla="*/ 897775 h 3724102"/>
                      <a:gd name="connsiteX56" fmla="*/ 2144683 w 3507971"/>
                      <a:gd name="connsiteY56" fmla="*/ 931026 h 3724102"/>
                      <a:gd name="connsiteX57" fmla="*/ 2177934 w 3507971"/>
                      <a:gd name="connsiteY57" fmla="*/ 980902 h 3724102"/>
                      <a:gd name="connsiteX58" fmla="*/ 2244436 w 3507971"/>
                      <a:gd name="connsiteY58" fmla="*/ 1014153 h 3724102"/>
                      <a:gd name="connsiteX59" fmla="*/ 2194560 w 3507971"/>
                      <a:gd name="connsiteY59" fmla="*/ 997528 h 3724102"/>
                      <a:gd name="connsiteX60" fmla="*/ 2294313 w 3507971"/>
                      <a:gd name="connsiteY60" fmla="*/ 1113906 h 3724102"/>
                      <a:gd name="connsiteX61" fmla="*/ 2360814 w 3507971"/>
                      <a:gd name="connsiteY61" fmla="*/ 1097280 h 3724102"/>
                      <a:gd name="connsiteX62" fmla="*/ 2310938 w 3507971"/>
                      <a:gd name="connsiteY62" fmla="*/ 1113906 h 3724102"/>
                      <a:gd name="connsiteX63" fmla="*/ 2377440 w 3507971"/>
                      <a:gd name="connsiteY63" fmla="*/ 1213659 h 3724102"/>
                      <a:gd name="connsiteX64" fmla="*/ 2410691 w 3507971"/>
                      <a:gd name="connsiteY64" fmla="*/ 1263535 h 3724102"/>
                      <a:gd name="connsiteX65" fmla="*/ 2427316 w 3507971"/>
                      <a:gd name="connsiteY65" fmla="*/ 1330037 h 3724102"/>
                      <a:gd name="connsiteX66" fmla="*/ 2443942 w 3507971"/>
                      <a:gd name="connsiteY66" fmla="*/ 1379913 h 3724102"/>
                      <a:gd name="connsiteX67" fmla="*/ 2377440 w 3507971"/>
                      <a:gd name="connsiteY67" fmla="*/ 1396539 h 3724102"/>
                      <a:gd name="connsiteX68" fmla="*/ 2460567 w 3507971"/>
                      <a:gd name="connsiteY68" fmla="*/ 1562793 h 3724102"/>
                      <a:gd name="connsiteX69" fmla="*/ 2493818 w 3507971"/>
                      <a:gd name="connsiteY69" fmla="*/ 1612669 h 3724102"/>
                      <a:gd name="connsiteX70" fmla="*/ 2427316 w 3507971"/>
                      <a:gd name="connsiteY70" fmla="*/ 1596044 h 3724102"/>
                      <a:gd name="connsiteX71" fmla="*/ 2477193 w 3507971"/>
                      <a:gd name="connsiteY71" fmla="*/ 1645920 h 3724102"/>
                      <a:gd name="connsiteX72" fmla="*/ 2493818 w 3507971"/>
                      <a:gd name="connsiteY72" fmla="*/ 1695797 h 3724102"/>
                      <a:gd name="connsiteX73" fmla="*/ 2527069 w 3507971"/>
                      <a:gd name="connsiteY73" fmla="*/ 1745673 h 3724102"/>
                      <a:gd name="connsiteX74" fmla="*/ 2560320 w 3507971"/>
                      <a:gd name="connsiteY74" fmla="*/ 1812175 h 3724102"/>
                      <a:gd name="connsiteX75" fmla="*/ 2576945 w 3507971"/>
                      <a:gd name="connsiteY75" fmla="*/ 1878677 h 3724102"/>
                      <a:gd name="connsiteX76" fmla="*/ 2593571 w 3507971"/>
                      <a:gd name="connsiteY76" fmla="*/ 1995055 h 3724102"/>
                      <a:gd name="connsiteX77" fmla="*/ 2643447 w 3507971"/>
                      <a:gd name="connsiteY77" fmla="*/ 2044931 h 3724102"/>
                      <a:gd name="connsiteX78" fmla="*/ 2676698 w 3507971"/>
                      <a:gd name="connsiteY78" fmla="*/ 2094808 h 3724102"/>
                      <a:gd name="connsiteX79" fmla="*/ 2826327 w 3507971"/>
                      <a:gd name="connsiteY79" fmla="*/ 2277688 h 3724102"/>
                      <a:gd name="connsiteX80" fmla="*/ 2776451 w 3507971"/>
                      <a:gd name="connsiteY80" fmla="*/ 2294313 h 3724102"/>
                      <a:gd name="connsiteX81" fmla="*/ 2809702 w 3507971"/>
                      <a:gd name="connsiteY81" fmla="*/ 2443942 h 3724102"/>
                      <a:gd name="connsiteX82" fmla="*/ 2926080 w 3507971"/>
                      <a:gd name="connsiteY82" fmla="*/ 2593571 h 3724102"/>
                      <a:gd name="connsiteX83" fmla="*/ 2959331 w 3507971"/>
                      <a:gd name="connsiteY83" fmla="*/ 2643448 h 3724102"/>
                      <a:gd name="connsiteX84" fmla="*/ 3025833 w 3507971"/>
                      <a:gd name="connsiteY84" fmla="*/ 2726575 h 3724102"/>
                      <a:gd name="connsiteX85" fmla="*/ 3142211 w 3507971"/>
                      <a:gd name="connsiteY85" fmla="*/ 2876204 h 3724102"/>
                      <a:gd name="connsiteX86" fmla="*/ 3092334 w 3507971"/>
                      <a:gd name="connsiteY86" fmla="*/ 2892829 h 3724102"/>
                      <a:gd name="connsiteX87" fmla="*/ 3275214 w 3507971"/>
                      <a:gd name="connsiteY87" fmla="*/ 3059084 h 3724102"/>
                      <a:gd name="connsiteX88" fmla="*/ 3441469 w 3507971"/>
                      <a:gd name="connsiteY88" fmla="*/ 3241964 h 3724102"/>
                      <a:gd name="connsiteX89" fmla="*/ 3358342 w 3507971"/>
                      <a:gd name="connsiteY89" fmla="*/ 3258589 h 3724102"/>
                      <a:gd name="connsiteX90" fmla="*/ 3408218 w 3507971"/>
                      <a:gd name="connsiteY90" fmla="*/ 3325091 h 3724102"/>
                      <a:gd name="connsiteX91" fmla="*/ 3491345 w 3507971"/>
                      <a:gd name="connsiteY91" fmla="*/ 3441469 h 3724102"/>
                      <a:gd name="connsiteX92" fmla="*/ 3441469 w 3507971"/>
                      <a:gd name="connsiteY92" fmla="*/ 3424844 h 3724102"/>
                      <a:gd name="connsiteX93" fmla="*/ 3391593 w 3507971"/>
                      <a:gd name="connsiteY93" fmla="*/ 3358342 h 3724102"/>
                      <a:gd name="connsiteX94" fmla="*/ 3441469 w 3507971"/>
                      <a:gd name="connsiteY94" fmla="*/ 3541222 h 3724102"/>
                      <a:gd name="connsiteX95" fmla="*/ 3507971 w 3507971"/>
                      <a:gd name="connsiteY95" fmla="*/ 3591099 h 3724102"/>
                      <a:gd name="connsiteX96" fmla="*/ 3441469 w 3507971"/>
                      <a:gd name="connsiteY96" fmla="*/ 3574473 h 3724102"/>
                      <a:gd name="connsiteX97" fmla="*/ 3391593 w 3507971"/>
                      <a:gd name="connsiteY97" fmla="*/ 3541222 h 3724102"/>
                      <a:gd name="connsiteX98" fmla="*/ 3474720 w 3507971"/>
                      <a:gd name="connsiteY98" fmla="*/ 3657600 h 3724102"/>
                      <a:gd name="connsiteX99" fmla="*/ 3374967 w 3507971"/>
                      <a:gd name="connsiteY99" fmla="*/ 3624349 h 3724102"/>
                      <a:gd name="connsiteX100" fmla="*/ 3308465 w 3507971"/>
                      <a:gd name="connsiteY100" fmla="*/ 3591099 h 3724102"/>
                      <a:gd name="connsiteX101" fmla="*/ 3341716 w 3507971"/>
                      <a:gd name="connsiteY101" fmla="*/ 3657600 h 3724102"/>
                      <a:gd name="connsiteX102" fmla="*/ 3275214 w 3507971"/>
                      <a:gd name="connsiteY102" fmla="*/ 3624349 h 3724102"/>
                      <a:gd name="connsiteX103" fmla="*/ 3225338 w 3507971"/>
                      <a:gd name="connsiteY103" fmla="*/ 3607724 h 3724102"/>
                      <a:gd name="connsiteX104" fmla="*/ 3092334 w 3507971"/>
                      <a:gd name="connsiteY104" fmla="*/ 3491346 h 3724102"/>
                      <a:gd name="connsiteX105" fmla="*/ 3025833 w 3507971"/>
                      <a:gd name="connsiteY105" fmla="*/ 3458095 h 3724102"/>
                      <a:gd name="connsiteX106" fmla="*/ 2942705 w 3507971"/>
                      <a:gd name="connsiteY106" fmla="*/ 3408219 h 3724102"/>
                      <a:gd name="connsiteX107" fmla="*/ 2876203 w 3507971"/>
                      <a:gd name="connsiteY107" fmla="*/ 3358342 h 3724102"/>
                      <a:gd name="connsiteX108" fmla="*/ 2909454 w 3507971"/>
                      <a:gd name="connsiteY108" fmla="*/ 3408219 h 3724102"/>
                      <a:gd name="connsiteX109" fmla="*/ 2892829 w 3507971"/>
                      <a:gd name="connsiteY109" fmla="*/ 3458095 h 3724102"/>
                      <a:gd name="connsiteX110" fmla="*/ 2776451 w 3507971"/>
                      <a:gd name="connsiteY110" fmla="*/ 3391593 h 3724102"/>
                      <a:gd name="connsiteX111" fmla="*/ 2576945 w 3507971"/>
                      <a:gd name="connsiteY111" fmla="*/ 3325091 h 3724102"/>
                      <a:gd name="connsiteX112" fmla="*/ 2543694 w 3507971"/>
                      <a:gd name="connsiteY112" fmla="*/ 3358342 h 3724102"/>
                      <a:gd name="connsiteX113" fmla="*/ 2493818 w 3507971"/>
                      <a:gd name="connsiteY113" fmla="*/ 3325091 h 3724102"/>
                      <a:gd name="connsiteX114" fmla="*/ 1762298 w 3507971"/>
                      <a:gd name="connsiteY114" fmla="*/ 3225339 h 3724102"/>
                      <a:gd name="connsiteX115" fmla="*/ 1695796 w 3507971"/>
                      <a:gd name="connsiteY115" fmla="*/ 3241964 h 3724102"/>
                      <a:gd name="connsiteX116" fmla="*/ 1579418 w 3507971"/>
                      <a:gd name="connsiteY116" fmla="*/ 3291840 h 3724102"/>
                      <a:gd name="connsiteX117" fmla="*/ 1529542 w 3507971"/>
                      <a:gd name="connsiteY117" fmla="*/ 3325091 h 3724102"/>
                      <a:gd name="connsiteX118" fmla="*/ 1413163 w 3507971"/>
                      <a:gd name="connsiteY118" fmla="*/ 3358342 h 3724102"/>
                      <a:gd name="connsiteX119" fmla="*/ 1379913 w 3507971"/>
                      <a:gd name="connsiteY119" fmla="*/ 3424844 h 372410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  <a:cxn ang="0">
                        <a:pos x="connsiteX44" y="connsiteY44"/>
                      </a:cxn>
                      <a:cxn ang="0">
                        <a:pos x="connsiteX45" y="connsiteY45"/>
                      </a:cxn>
                      <a:cxn ang="0">
                        <a:pos x="connsiteX46" y="connsiteY46"/>
                      </a:cxn>
                      <a:cxn ang="0">
                        <a:pos x="connsiteX47" y="connsiteY47"/>
                      </a:cxn>
                      <a:cxn ang="0">
                        <a:pos x="connsiteX48" y="connsiteY48"/>
                      </a:cxn>
                      <a:cxn ang="0">
                        <a:pos x="connsiteX49" y="connsiteY49"/>
                      </a:cxn>
                      <a:cxn ang="0">
                        <a:pos x="connsiteX50" y="connsiteY50"/>
                      </a:cxn>
                      <a:cxn ang="0">
                        <a:pos x="connsiteX51" y="connsiteY51"/>
                      </a:cxn>
                      <a:cxn ang="0">
                        <a:pos x="connsiteX52" y="connsiteY52"/>
                      </a:cxn>
                      <a:cxn ang="0">
                        <a:pos x="connsiteX53" y="connsiteY53"/>
                      </a:cxn>
                      <a:cxn ang="0">
                        <a:pos x="connsiteX54" y="connsiteY54"/>
                      </a:cxn>
                      <a:cxn ang="0">
                        <a:pos x="connsiteX55" y="connsiteY55"/>
                      </a:cxn>
                      <a:cxn ang="0">
                        <a:pos x="connsiteX56" y="connsiteY56"/>
                      </a:cxn>
                      <a:cxn ang="0">
                        <a:pos x="connsiteX57" y="connsiteY57"/>
                      </a:cxn>
                      <a:cxn ang="0">
                        <a:pos x="connsiteX58" y="connsiteY58"/>
                      </a:cxn>
                      <a:cxn ang="0">
                        <a:pos x="connsiteX59" y="connsiteY59"/>
                      </a:cxn>
                      <a:cxn ang="0">
                        <a:pos x="connsiteX60" y="connsiteY60"/>
                      </a:cxn>
                      <a:cxn ang="0">
                        <a:pos x="connsiteX61" y="connsiteY61"/>
                      </a:cxn>
                      <a:cxn ang="0">
                        <a:pos x="connsiteX62" y="connsiteY62"/>
                      </a:cxn>
                      <a:cxn ang="0">
                        <a:pos x="connsiteX63" y="connsiteY63"/>
                      </a:cxn>
                      <a:cxn ang="0">
                        <a:pos x="connsiteX64" y="connsiteY64"/>
                      </a:cxn>
                      <a:cxn ang="0">
                        <a:pos x="connsiteX65" y="connsiteY65"/>
                      </a:cxn>
                      <a:cxn ang="0">
                        <a:pos x="connsiteX66" y="connsiteY66"/>
                      </a:cxn>
                      <a:cxn ang="0">
                        <a:pos x="connsiteX67" y="connsiteY67"/>
                      </a:cxn>
                      <a:cxn ang="0">
                        <a:pos x="connsiteX68" y="connsiteY68"/>
                      </a:cxn>
                      <a:cxn ang="0">
                        <a:pos x="connsiteX69" y="connsiteY69"/>
                      </a:cxn>
                      <a:cxn ang="0">
                        <a:pos x="connsiteX70" y="connsiteY70"/>
                      </a:cxn>
                      <a:cxn ang="0">
                        <a:pos x="connsiteX71" y="connsiteY71"/>
                      </a:cxn>
                      <a:cxn ang="0">
                        <a:pos x="connsiteX72" y="connsiteY72"/>
                      </a:cxn>
                      <a:cxn ang="0">
                        <a:pos x="connsiteX73" y="connsiteY73"/>
                      </a:cxn>
                      <a:cxn ang="0">
                        <a:pos x="connsiteX74" y="connsiteY74"/>
                      </a:cxn>
                      <a:cxn ang="0">
                        <a:pos x="connsiteX75" y="connsiteY75"/>
                      </a:cxn>
                      <a:cxn ang="0">
                        <a:pos x="connsiteX76" y="connsiteY76"/>
                      </a:cxn>
                      <a:cxn ang="0">
                        <a:pos x="connsiteX77" y="connsiteY77"/>
                      </a:cxn>
                      <a:cxn ang="0">
                        <a:pos x="connsiteX78" y="connsiteY78"/>
                      </a:cxn>
                      <a:cxn ang="0">
                        <a:pos x="connsiteX79" y="connsiteY79"/>
                      </a:cxn>
                      <a:cxn ang="0">
                        <a:pos x="connsiteX80" y="connsiteY80"/>
                      </a:cxn>
                      <a:cxn ang="0">
                        <a:pos x="connsiteX81" y="connsiteY81"/>
                      </a:cxn>
                      <a:cxn ang="0">
                        <a:pos x="connsiteX82" y="connsiteY82"/>
                      </a:cxn>
                      <a:cxn ang="0">
                        <a:pos x="connsiteX83" y="connsiteY83"/>
                      </a:cxn>
                      <a:cxn ang="0">
                        <a:pos x="connsiteX84" y="connsiteY84"/>
                      </a:cxn>
                      <a:cxn ang="0">
                        <a:pos x="connsiteX85" y="connsiteY85"/>
                      </a:cxn>
                      <a:cxn ang="0">
                        <a:pos x="connsiteX86" y="connsiteY86"/>
                      </a:cxn>
                      <a:cxn ang="0">
                        <a:pos x="connsiteX87" y="connsiteY87"/>
                      </a:cxn>
                      <a:cxn ang="0">
                        <a:pos x="connsiteX88" y="connsiteY88"/>
                      </a:cxn>
                      <a:cxn ang="0">
                        <a:pos x="connsiteX89" y="connsiteY89"/>
                      </a:cxn>
                      <a:cxn ang="0">
                        <a:pos x="connsiteX90" y="connsiteY90"/>
                      </a:cxn>
                      <a:cxn ang="0">
                        <a:pos x="connsiteX91" y="connsiteY91"/>
                      </a:cxn>
                      <a:cxn ang="0">
                        <a:pos x="connsiteX92" y="connsiteY92"/>
                      </a:cxn>
                      <a:cxn ang="0">
                        <a:pos x="connsiteX93" y="connsiteY93"/>
                      </a:cxn>
                      <a:cxn ang="0">
                        <a:pos x="connsiteX94" y="connsiteY94"/>
                      </a:cxn>
                      <a:cxn ang="0">
                        <a:pos x="connsiteX95" y="connsiteY95"/>
                      </a:cxn>
                      <a:cxn ang="0">
                        <a:pos x="connsiteX96" y="connsiteY96"/>
                      </a:cxn>
                      <a:cxn ang="0">
                        <a:pos x="connsiteX97" y="connsiteY97"/>
                      </a:cxn>
                      <a:cxn ang="0">
                        <a:pos x="connsiteX98" y="connsiteY98"/>
                      </a:cxn>
                      <a:cxn ang="0">
                        <a:pos x="connsiteX99" y="connsiteY99"/>
                      </a:cxn>
                      <a:cxn ang="0">
                        <a:pos x="connsiteX100" y="connsiteY100"/>
                      </a:cxn>
                      <a:cxn ang="0">
                        <a:pos x="connsiteX101" y="connsiteY101"/>
                      </a:cxn>
                      <a:cxn ang="0">
                        <a:pos x="connsiteX102" y="connsiteY102"/>
                      </a:cxn>
                      <a:cxn ang="0">
                        <a:pos x="connsiteX103" y="connsiteY103"/>
                      </a:cxn>
                      <a:cxn ang="0">
                        <a:pos x="connsiteX104" y="connsiteY104"/>
                      </a:cxn>
                      <a:cxn ang="0">
                        <a:pos x="connsiteX105" y="connsiteY105"/>
                      </a:cxn>
                      <a:cxn ang="0">
                        <a:pos x="connsiteX106" y="connsiteY106"/>
                      </a:cxn>
                      <a:cxn ang="0">
                        <a:pos x="connsiteX107" y="connsiteY107"/>
                      </a:cxn>
                      <a:cxn ang="0">
                        <a:pos x="connsiteX108" y="connsiteY108"/>
                      </a:cxn>
                      <a:cxn ang="0">
                        <a:pos x="connsiteX109" y="connsiteY109"/>
                      </a:cxn>
                      <a:cxn ang="0">
                        <a:pos x="connsiteX110" y="connsiteY110"/>
                      </a:cxn>
                      <a:cxn ang="0">
                        <a:pos x="connsiteX111" y="connsiteY111"/>
                      </a:cxn>
                      <a:cxn ang="0">
                        <a:pos x="connsiteX112" y="connsiteY112"/>
                      </a:cxn>
                      <a:cxn ang="0">
                        <a:pos x="connsiteX113" y="connsiteY113"/>
                      </a:cxn>
                      <a:cxn ang="0">
                        <a:pos x="connsiteX114" y="connsiteY114"/>
                      </a:cxn>
                      <a:cxn ang="0">
                        <a:pos x="connsiteX115" y="connsiteY115"/>
                      </a:cxn>
                      <a:cxn ang="0">
                        <a:pos x="connsiteX116" y="connsiteY116"/>
                      </a:cxn>
                      <a:cxn ang="0">
                        <a:pos x="connsiteX117" y="connsiteY117"/>
                      </a:cxn>
                      <a:cxn ang="0">
                        <a:pos x="connsiteX118" y="connsiteY118"/>
                      </a:cxn>
                      <a:cxn ang="0">
                        <a:pos x="connsiteX119" y="connsiteY119"/>
                      </a:cxn>
                    </a:cxnLst>
                    <a:rect l="l" t="t" r="r" b="b"/>
                    <a:pathLst>
                      <a:path w="3507971" h="3724102">
                        <a:moveTo>
                          <a:pt x="1379913" y="3424844"/>
                        </a:moveTo>
                        <a:cubicBezTo>
                          <a:pt x="1144386" y="3485804"/>
                          <a:pt x="459971" y="3624349"/>
                          <a:pt x="0" y="3724102"/>
                        </a:cubicBezTo>
                        <a:cubicBezTo>
                          <a:pt x="718644" y="3416112"/>
                          <a:pt x="951500" y="3424844"/>
                          <a:pt x="631767" y="3424844"/>
                        </a:cubicBezTo>
                        <a:lnTo>
                          <a:pt x="266007" y="3491346"/>
                        </a:lnTo>
                        <a:lnTo>
                          <a:pt x="847898" y="3225339"/>
                        </a:lnTo>
                        <a:lnTo>
                          <a:pt x="299258" y="3192088"/>
                        </a:lnTo>
                        <a:lnTo>
                          <a:pt x="798022" y="2876204"/>
                        </a:lnTo>
                        <a:cubicBezTo>
                          <a:pt x="692727" y="2859579"/>
                          <a:pt x="583885" y="2858124"/>
                          <a:pt x="482138" y="2826328"/>
                        </a:cubicBezTo>
                        <a:cubicBezTo>
                          <a:pt x="463066" y="2820368"/>
                          <a:pt x="513648" y="2800948"/>
                          <a:pt x="532014" y="2793077"/>
                        </a:cubicBezTo>
                        <a:cubicBezTo>
                          <a:pt x="553016" y="2784076"/>
                          <a:pt x="576349" y="2781993"/>
                          <a:pt x="598516" y="2776451"/>
                        </a:cubicBezTo>
                        <a:cubicBezTo>
                          <a:pt x="688390" y="2722527"/>
                          <a:pt x="669044" y="2728134"/>
                          <a:pt x="764771" y="2693324"/>
                        </a:cubicBezTo>
                        <a:cubicBezTo>
                          <a:pt x="797710" y="2681346"/>
                          <a:pt x="864523" y="2660073"/>
                          <a:pt x="864523" y="2660073"/>
                        </a:cubicBezTo>
                        <a:lnTo>
                          <a:pt x="714894" y="2643448"/>
                        </a:lnTo>
                        <a:cubicBezTo>
                          <a:pt x="694727" y="2629043"/>
                          <a:pt x="732016" y="2595763"/>
                          <a:pt x="748145" y="2576946"/>
                        </a:cubicBezTo>
                        <a:cubicBezTo>
                          <a:pt x="788407" y="2529974"/>
                          <a:pt x="813822" y="2527344"/>
                          <a:pt x="864523" y="2510444"/>
                        </a:cubicBezTo>
                        <a:cubicBezTo>
                          <a:pt x="897774" y="2477193"/>
                          <a:pt x="1003402" y="2436775"/>
                          <a:pt x="964276" y="2410691"/>
                        </a:cubicBezTo>
                        <a:cubicBezTo>
                          <a:pt x="947651" y="2399607"/>
                          <a:pt x="933356" y="2383759"/>
                          <a:pt x="914400" y="2377440"/>
                        </a:cubicBezTo>
                        <a:cubicBezTo>
                          <a:pt x="882420" y="2366780"/>
                          <a:pt x="847702" y="2367426"/>
                          <a:pt x="814647" y="2360815"/>
                        </a:cubicBezTo>
                        <a:cubicBezTo>
                          <a:pt x="792241" y="2356334"/>
                          <a:pt x="770312" y="2349731"/>
                          <a:pt x="748145" y="2344189"/>
                        </a:cubicBezTo>
                        <a:cubicBezTo>
                          <a:pt x="759229" y="2322022"/>
                          <a:pt x="766991" y="2297855"/>
                          <a:pt x="781396" y="2277688"/>
                        </a:cubicBezTo>
                        <a:cubicBezTo>
                          <a:pt x="795062" y="2258555"/>
                          <a:pt x="816221" y="2245874"/>
                          <a:pt x="831273" y="2227811"/>
                        </a:cubicBezTo>
                        <a:cubicBezTo>
                          <a:pt x="844065" y="2212461"/>
                          <a:pt x="853440" y="2194560"/>
                          <a:pt x="864523" y="2177935"/>
                        </a:cubicBezTo>
                        <a:cubicBezTo>
                          <a:pt x="847898" y="2166851"/>
                          <a:pt x="834117" y="2149177"/>
                          <a:pt x="814647" y="2144684"/>
                        </a:cubicBezTo>
                        <a:cubicBezTo>
                          <a:pt x="760379" y="2132161"/>
                          <a:pt x="703528" y="2135935"/>
                          <a:pt x="648393" y="2128059"/>
                        </a:cubicBezTo>
                        <a:cubicBezTo>
                          <a:pt x="625773" y="2124828"/>
                          <a:pt x="604058" y="2116975"/>
                          <a:pt x="581891" y="2111433"/>
                        </a:cubicBezTo>
                        <a:cubicBezTo>
                          <a:pt x="799287" y="1948388"/>
                          <a:pt x="528054" y="2149889"/>
                          <a:pt x="698269" y="2028306"/>
                        </a:cubicBezTo>
                        <a:cubicBezTo>
                          <a:pt x="720817" y="2012200"/>
                          <a:pt x="742604" y="1995055"/>
                          <a:pt x="764771" y="1978429"/>
                        </a:cubicBezTo>
                        <a:cubicBezTo>
                          <a:pt x="748145" y="1967346"/>
                          <a:pt x="717720" y="1964959"/>
                          <a:pt x="714894" y="1945179"/>
                        </a:cubicBezTo>
                        <a:cubicBezTo>
                          <a:pt x="710673" y="1915635"/>
                          <a:pt x="730239" y="1885926"/>
                          <a:pt x="748145" y="1862051"/>
                        </a:cubicBezTo>
                        <a:cubicBezTo>
                          <a:pt x="782035" y="1816864"/>
                          <a:pt x="849757" y="1798131"/>
                          <a:pt x="897774" y="1778924"/>
                        </a:cubicBezTo>
                        <a:cubicBezTo>
                          <a:pt x="986443" y="1645922"/>
                          <a:pt x="897774" y="1812175"/>
                          <a:pt x="897774" y="1679171"/>
                        </a:cubicBezTo>
                        <a:cubicBezTo>
                          <a:pt x="897774" y="1642226"/>
                          <a:pt x="958735" y="1610822"/>
                          <a:pt x="980902" y="1596044"/>
                        </a:cubicBezTo>
                        <a:cubicBezTo>
                          <a:pt x="1008611" y="1551709"/>
                          <a:pt x="1040648" y="1509802"/>
                          <a:pt x="1064029" y="1463040"/>
                        </a:cubicBezTo>
                        <a:cubicBezTo>
                          <a:pt x="1075113" y="1440873"/>
                          <a:pt x="1083533" y="1417160"/>
                          <a:pt x="1097280" y="1396539"/>
                        </a:cubicBezTo>
                        <a:cubicBezTo>
                          <a:pt x="1116964" y="1367014"/>
                          <a:pt x="1142491" y="1341799"/>
                          <a:pt x="1163782" y="1313411"/>
                        </a:cubicBezTo>
                        <a:cubicBezTo>
                          <a:pt x="1175771" y="1297426"/>
                          <a:pt x="1185949" y="1280160"/>
                          <a:pt x="1197033" y="1263535"/>
                        </a:cubicBezTo>
                        <a:cubicBezTo>
                          <a:pt x="1202575" y="1246910"/>
                          <a:pt x="1213658" y="1231184"/>
                          <a:pt x="1213658" y="1213659"/>
                        </a:cubicBezTo>
                        <a:cubicBezTo>
                          <a:pt x="1213658" y="1196134"/>
                          <a:pt x="1192219" y="1180633"/>
                          <a:pt x="1197033" y="1163782"/>
                        </a:cubicBezTo>
                        <a:cubicBezTo>
                          <a:pt x="1204645" y="1137139"/>
                          <a:pt x="1230803" y="1119828"/>
                          <a:pt x="1246909" y="1097280"/>
                        </a:cubicBezTo>
                        <a:cubicBezTo>
                          <a:pt x="1303930" y="1017451"/>
                          <a:pt x="1261962" y="1073606"/>
                          <a:pt x="1313411" y="964277"/>
                        </a:cubicBezTo>
                        <a:cubicBezTo>
                          <a:pt x="1345069" y="897002"/>
                          <a:pt x="1413163" y="764771"/>
                          <a:pt x="1413163" y="764771"/>
                        </a:cubicBezTo>
                        <a:cubicBezTo>
                          <a:pt x="1407621" y="748146"/>
                          <a:pt x="1412212" y="722732"/>
                          <a:pt x="1396538" y="714895"/>
                        </a:cubicBezTo>
                        <a:cubicBezTo>
                          <a:pt x="1380864" y="707058"/>
                          <a:pt x="1348406" y="748958"/>
                          <a:pt x="1346662" y="731520"/>
                        </a:cubicBezTo>
                        <a:cubicBezTo>
                          <a:pt x="1335025" y="615142"/>
                          <a:pt x="1383127" y="542212"/>
                          <a:pt x="1429789" y="448888"/>
                        </a:cubicBezTo>
                        <a:cubicBezTo>
                          <a:pt x="1435331" y="421179"/>
                          <a:pt x="1463369" y="388367"/>
                          <a:pt x="1446414" y="365760"/>
                        </a:cubicBezTo>
                        <a:cubicBezTo>
                          <a:pt x="1432705" y="347481"/>
                          <a:pt x="1390132" y="402823"/>
                          <a:pt x="1379913" y="382386"/>
                        </a:cubicBezTo>
                        <a:cubicBezTo>
                          <a:pt x="1362388" y="347337"/>
                          <a:pt x="1388853" y="304434"/>
                          <a:pt x="1396538" y="266008"/>
                        </a:cubicBezTo>
                        <a:cubicBezTo>
                          <a:pt x="1399975" y="248823"/>
                          <a:pt x="1407010" y="232540"/>
                          <a:pt x="1413163" y="216131"/>
                        </a:cubicBezTo>
                        <a:cubicBezTo>
                          <a:pt x="1448023" y="123169"/>
                          <a:pt x="1433751" y="151999"/>
                          <a:pt x="1479665" y="83128"/>
                        </a:cubicBezTo>
                        <a:cubicBezTo>
                          <a:pt x="1474123" y="116379"/>
                          <a:pt x="1470353" y="149973"/>
                          <a:pt x="1463040" y="182880"/>
                        </a:cubicBezTo>
                        <a:cubicBezTo>
                          <a:pt x="1459238" y="199988"/>
                          <a:pt x="1446414" y="250282"/>
                          <a:pt x="1446414" y="232757"/>
                        </a:cubicBezTo>
                        <a:cubicBezTo>
                          <a:pt x="1446414" y="223400"/>
                          <a:pt x="1462156" y="68269"/>
                          <a:pt x="1479665" y="33251"/>
                        </a:cubicBezTo>
                        <a:cubicBezTo>
                          <a:pt x="1486675" y="19231"/>
                          <a:pt x="1501832" y="11084"/>
                          <a:pt x="1512916" y="0"/>
                        </a:cubicBezTo>
                        <a:cubicBezTo>
                          <a:pt x="1679171" y="260466"/>
                          <a:pt x="1841468" y="523500"/>
                          <a:pt x="2011680" y="781397"/>
                        </a:cubicBezTo>
                        <a:cubicBezTo>
                          <a:pt x="2046805" y="834617"/>
                          <a:pt x="2059482" y="830582"/>
                          <a:pt x="2111433" y="847899"/>
                        </a:cubicBezTo>
                        <a:cubicBezTo>
                          <a:pt x="2105891" y="864524"/>
                          <a:pt x="2088299" y="881504"/>
                          <a:pt x="2094807" y="897775"/>
                        </a:cubicBezTo>
                        <a:cubicBezTo>
                          <a:pt x="2102228" y="916327"/>
                          <a:pt x="2130554" y="916897"/>
                          <a:pt x="2144683" y="931026"/>
                        </a:cubicBezTo>
                        <a:cubicBezTo>
                          <a:pt x="2158812" y="945155"/>
                          <a:pt x="2162584" y="968110"/>
                          <a:pt x="2177934" y="980902"/>
                        </a:cubicBezTo>
                        <a:cubicBezTo>
                          <a:pt x="2196974" y="996768"/>
                          <a:pt x="2226911" y="996628"/>
                          <a:pt x="2244436" y="1014153"/>
                        </a:cubicBezTo>
                        <a:cubicBezTo>
                          <a:pt x="2256828" y="1026545"/>
                          <a:pt x="2211185" y="1003070"/>
                          <a:pt x="2194560" y="997528"/>
                        </a:cubicBezTo>
                        <a:cubicBezTo>
                          <a:pt x="2202723" y="1008412"/>
                          <a:pt x="2272209" y="1107591"/>
                          <a:pt x="2294313" y="1113906"/>
                        </a:cubicBezTo>
                        <a:cubicBezTo>
                          <a:pt x="2316283" y="1120183"/>
                          <a:pt x="2337965" y="1097280"/>
                          <a:pt x="2360814" y="1097280"/>
                        </a:cubicBezTo>
                        <a:cubicBezTo>
                          <a:pt x="2378339" y="1097280"/>
                          <a:pt x="2327563" y="1108364"/>
                          <a:pt x="2310938" y="1113906"/>
                        </a:cubicBezTo>
                        <a:lnTo>
                          <a:pt x="2377440" y="1213659"/>
                        </a:lnTo>
                        <a:lnTo>
                          <a:pt x="2410691" y="1263535"/>
                        </a:lnTo>
                        <a:cubicBezTo>
                          <a:pt x="2416233" y="1285702"/>
                          <a:pt x="2421039" y="1308067"/>
                          <a:pt x="2427316" y="1330037"/>
                        </a:cubicBezTo>
                        <a:cubicBezTo>
                          <a:pt x="2432130" y="1346887"/>
                          <a:pt x="2454457" y="1365893"/>
                          <a:pt x="2443942" y="1379913"/>
                        </a:cubicBezTo>
                        <a:cubicBezTo>
                          <a:pt x="2430232" y="1398193"/>
                          <a:pt x="2399607" y="1390997"/>
                          <a:pt x="2377440" y="1396539"/>
                        </a:cubicBezTo>
                        <a:cubicBezTo>
                          <a:pt x="2418229" y="1498511"/>
                          <a:pt x="2400169" y="1466157"/>
                          <a:pt x="2460567" y="1562793"/>
                        </a:cubicBezTo>
                        <a:cubicBezTo>
                          <a:pt x="2471157" y="1579737"/>
                          <a:pt x="2507947" y="1598540"/>
                          <a:pt x="2493818" y="1612669"/>
                        </a:cubicBezTo>
                        <a:cubicBezTo>
                          <a:pt x="2477661" y="1628826"/>
                          <a:pt x="2449483" y="1601586"/>
                          <a:pt x="2427316" y="1596044"/>
                        </a:cubicBezTo>
                        <a:cubicBezTo>
                          <a:pt x="2443942" y="1612669"/>
                          <a:pt x="2464151" y="1626357"/>
                          <a:pt x="2477193" y="1645920"/>
                        </a:cubicBezTo>
                        <a:cubicBezTo>
                          <a:pt x="2486914" y="1660502"/>
                          <a:pt x="2485981" y="1680122"/>
                          <a:pt x="2493818" y="1695797"/>
                        </a:cubicBezTo>
                        <a:cubicBezTo>
                          <a:pt x="2502754" y="1713669"/>
                          <a:pt x="2517156" y="1728324"/>
                          <a:pt x="2527069" y="1745673"/>
                        </a:cubicBezTo>
                        <a:cubicBezTo>
                          <a:pt x="2539365" y="1767191"/>
                          <a:pt x="2549236" y="1790008"/>
                          <a:pt x="2560320" y="1812175"/>
                        </a:cubicBezTo>
                        <a:cubicBezTo>
                          <a:pt x="2565862" y="1834342"/>
                          <a:pt x="2565848" y="1858703"/>
                          <a:pt x="2576945" y="1878677"/>
                        </a:cubicBezTo>
                        <a:cubicBezTo>
                          <a:pt x="2638318" y="1989148"/>
                          <a:pt x="2682889" y="1935509"/>
                          <a:pt x="2593571" y="1995055"/>
                        </a:cubicBezTo>
                        <a:cubicBezTo>
                          <a:pt x="2610196" y="2011680"/>
                          <a:pt x="2628395" y="2026869"/>
                          <a:pt x="2643447" y="2044931"/>
                        </a:cubicBezTo>
                        <a:cubicBezTo>
                          <a:pt x="2656239" y="2060281"/>
                          <a:pt x="2663331" y="2079956"/>
                          <a:pt x="2676698" y="2094808"/>
                        </a:cubicBezTo>
                        <a:cubicBezTo>
                          <a:pt x="2827339" y="2262188"/>
                          <a:pt x="2760980" y="2146993"/>
                          <a:pt x="2826327" y="2277688"/>
                        </a:cubicBezTo>
                        <a:cubicBezTo>
                          <a:pt x="2809702" y="2283230"/>
                          <a:pt x="2781265" y="2277463"/>
                          <a:pt x="2776451" y="2294313"/>
                        </a:cubicBezTo>
                        <a:cubicBezTo>
                          <a:pt x="2772875" y="2306828"/>
                          <a:pt x="2794415" y="2416426"/>
                          <a:pt x="2809702" y="2443942"/>
                        </a:cubicBezTo>
                        <a:cubicBezTo>
                          <a:pt x="2893746" y="2595222"/>
                          <a:pt x="2845297" y="2496631"/>
                          <a:pt x="2926080" y="2593571"/>
                        </a:cubicBezTo>
                        <a:cubicBezTo>
                          <a:pt x="2938872" y="2608921"/>
                          <a:pt x="2947342" y="2627463"/>
                          <a:pt x="2959331" y="2643448"/>
                        </a:cubicBezTo>
                        <a:cubicBezTo>
                          <a:pt x="2980622" y="2671836"/>
                          <a:pt x="3004962" y="2697877"/>
                          <a:pt x="3025833" y="2726575"/>
                        </a:cubicBezTo>
                        <a:cubicBezTo>
                          <a:pt x="3131892" y="2872407"/>
                          <a:pt x="3048475" y="2782470"/>
                          <a:pt x="3142211" y="2876204"/>
                        </a:cubicBezTo>
                        <a:cubicBezTo>
                          <a:pt x="3125585" y="2881746"/>
                          <a:pt x="3087520" y="2875978"/>
                          <a:pt x="3092334" y="2892829"/>
                        </a:cubicBezTo>
                        <a:cubicBezTo>
                          <a:pt x="3116774" y="2978367"/>
                          <a:pt x="3217255" y="3010042"/>
                          <a:pt x="3275214" y="3059084"/>
                        </a:cubicBezTo>
                        <a:cubicBezTo>
                          <a:pt x="3368251" y="3137808"/>
                          <a:pt x="3380362" y="3160487"/>
                          <a:pt x="3441469" y="3241964"/>
                        </a:cubicBezTo>
                        <a:cubicBezTo>
                          <a:pt x="3413760" y="3247506"/>
                          <a:pt x="3368837" y="3232352"/>
                          <a:pt x="3358342" y="3258589"/>
                        </a:cubicBezTo>
                        <a:cubicBezTo>
                          <a:pt x="3348051" y="3284316"/>
                          <a:pt x="3390185" y="3304053"/>
                          <a:pt x="3408218" y="3325091"/>
                        </a:cubicBezTo>
                        <a:cubicBezTo>
                          <a:pt x="3423098" y="3342452"/>
                          <a:pt x="3502939" y="3406686"/>
                          <a:pt x="3491345" y="3441469"/>
                        </a:cubicBezTo>
                        <a:cubicBezTo>
                          <a:pt x="3485803" y="3458094"/>
                          <a:pt x="3458094" y="3430386"/>
                          <a:pt x="3441469" y="3424844"/>
                        </a:cubicBezTo>
                        <a:cubicBezTo>
                          <a:pt x="3424844" y="3402677"/>
                          <a:pt x="3406963" y="3335287"/>
                          <a:pt x="3391593" y="3358342"/>
                        </a:cubicBezTo>
                        <a:cubicBezTo>
                          <a:pt x="3372646" y="3386762"/>
                          <a:pt x="3415408" y="3510817"/>
                          <a:pt x="3441469" y="3541222"/>
                        </a:cubicBezTo>
                        <a:cubicBezTo>
                          <a:pt x="3459502" y="3562260"/>
                          <a:pt x="3507971" y="3563390"/>
                          <a:pt x="3507971" y="3591099"/>
                        </a:cubicBezTo>
                        <a:cubicBezTo>
                          <a:pt x="3507971" y="3613949"/>
                          <a:pt x="3463636" y="3580015"/>
                          <a:pt x="3441469" y="3574473"/>
                        </a:cubicBezTo>
                        <a:cubicBezTo>
                          <a:pt x="3424844" y="3563389"/>
                          <a:pt x="3400529" y="3523350"/>
                          <a:pt x="3391593" y="3541222"/>
                        </a:cubicBezTo>
                        <a:cubicBezTo>
                          <a:pt x="3377003" y="3570401"/>
                          <a:pt x="3462678" y="3645559"/>
                          <a:pt x="3474720" y="3657600"/>
                        </a:cubicBezTo>
                        <a:cubicBezTo>
                          <a:pt x="3389879" y="3685881"/>
                          <a:pt x="3454218" y="3680957"/>
                          <a:pt x="3374967" y="3624349"/>
                        </a:cubicBezTo>
                        <a:cubicBezTo>
                          <a:pt x="3354800" y="3609944"/>
                          <a:pt x="3308465" y="3591099"/>
                          <a:pt x="3308465" y="3591099"/>
                        </a:cubicBezTo>
                        <a:cubicBezTo>
                          <a:pt x="3319549" y="3613266"/>
                          <a:pt x="3359241" y="3640076"/>
                          <a:pt x="3341716" y="3657600"/>
                        </a:cubicBezTo>
                        <a:cubicBezTo>
                          <a:pt x="3324191" y="3675125"/>
                          <a:pt x="3297994" y="3634112"/>
                          <a:pt x="3275214" y="3624349"/>
                        </a:cubicBezTo>
                        <a:cubicBezTo>
                          <a:pt x="3259106" y="3617446"/>
                          <a:pt x="3241963" y="3613266"/>
                          <a:pt x="3225338" y="3607724"/>
                        </a:cubicBezTo>
                        <a:cubicBezTo>
                          <a:pt x="3173778" y="3556164"/>
                          <a:pt x="3153390" y="3529506"/>
                          <a:pt x="3092334" y="3491346"/>
                        </a:cubicBezTo>
                        <a:cubicBezTo>
                          <a:pt x="3071318" y="3478211"/>
                          <a:pt x="3047498" y="3470131"/>
                          <a:pt x="3025833" y="3458095"/>
                        </a:cubicBezTo>
                        <a:cubicBezTo>
                          <a:pt x="2997585" y="3442402"/>
                          <a:pt x="2969592" y="3426144"/>
                          <a:pt x="2942705" y="3408219"/>
                        </a:cubicBezTo>
                        <a:cubicBezTo>
                          <a:pt x="2919649" y="3392849"/>
                          <a:pt x="2903912" y="3358342"/>
                          <a:pt x="2876203" y="3358342"/>
                        </a:cubicBezTo>
                        <a:cubicBezTo>
                          <a:pt x="2856221" y="3358342"/>
                          <a:pt x="2898370" y="3391593"/>
                          <a:pt x="2909454" y="3408219"/>
                        </a:cubicBezTo>
                        <a:cubicBezTo>
                          <a:pt x="2903912" y="3424844"/>
                          <a:pt x="2909100" y="3451587"/>
                          <a:pt x="2892829" y="3458095"/>
                        </a:cubicBezTo>
                        <a:cubicBezTo>
                          <a:pt x="2831010" y="3482822"/>
                          <a:pt x="2814195" y="3409207"/>
                          <a:pt x="2776451" y="3391593"/>
                        </a:cubicBezTo>
                        <a:cubicBezTo>
                          <a:pt x="2712928" y="3361949"/>
                          <a:pt x="2527377" y="3275523"/>
                          <a:pt x="2576945" y="3325091"/>
                        </a:cubicBezTo>
                        <a:cubicBezTo>
                          <a:pt x="2646804" y="3394950"/>
                          <a:pt x="2649878" y="3379579"/>
                          <a:pt x="2543694" y="3358342"/>
                        </a:cubicBezTo>
                        <a:lnTo>
                          <a:pt x="2493818" y="3325091"/>
                        </a:lnTo>
                        <a:cubicBezTo>
                          <a:pt x="2249978" y="3291840"/>
                          <a:pt x="2007070" y="3250836"/>
                          <a:pt x="1762298" y="3225339"/>
                        </a:cubicBezTo>
                        <a:cubicBezTo>
                          <a:pt x="1739571" y="3222972"/>
                          <a:pt x="1717191" y="3233941"/>
                          <a:pt x="1695796" y="3241964"/>
                        </a:cubicBezTo>
                        <a:cubicBezTo>
                          <a:pt x="1367100" y="3365224"/>
                          <a:pt x="1827120" y="3209274"/>
                          <a:pt x="1579418" y="3291840"/>
                        </a:cubicBezTo>
                        <a:cubicBezTo>
                          <a:pt x="1562793" y="3302924"/>
                          <a:pt x="1547414" y="3316155"/>
                          <a:pt x="1529542" y="3325091"/>
                        </a:cubicBezTo>
                        <a:cubicBezTo>
                          <a:pt x="1502963" y="3338381"/>
                          <a:pt x="1438028" y="3351238"/>
                          <a:pt x="1413163" y="3358342"/>
                        </a:cubicBezTo>
                        <a:cubicBezTo>
                          <a:pt x="1358030" y="3374094"/>
                          <a:pt x="1615440" y="3363884"/>
                          <a:pt x="1379913" y="3424844"/>
                        </a:cubicBezTo>
                        <a:close/>
                      </a:path>
                    </a:pathLst>
                  </a:custGeom>
                  <a:gradFill>
                    <a:gsLst>
                      <a:gs pos="0">
                        <a:schemeClr val="accent3">
                          <a:lumMod val="60000"/>
                          <a:lumOff val="40000"/>
                        </a:schemeClr>
                      </a:gs>
                      <a:gs pos="50000">
                        <a:srgbClr val="9CB86E"/>
                      </a:gs>
                      <a:gs pos="100000">
                        <a:srgbClr val="156B13"/>
                      </a:gs>
                    </a:gsLst>
                    <a:lin ang="10800000" scaled="0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62" name="组合 61"/>
                <p:cNvGrpSpPr/>
                <p:nvPr/>
              </p:nvGrpSpPr>
              <p:grpSpPr>
                <a:xfrm>
                  <a:off x="7643834" y="1928808"/>
                  <a:ext cx="3500462" cy="2055076"/>
                  <a:chOff x="7572396" y="1928808"/>
                  <a:chExt cx="3500462" cy="2055076"/>
                </a:xfrm>
              </p:grpSpPr>
              <p:grpSp>
                <p:nvGrpSpPr>
                  <p:cNvPr id="32" name="组合 31"/>
                  <p:cNvGrpSpPr/>
                  <p:nvPr/>
                </p:nvGrpSpPr>
                <p:grpSpPr>
                  <a:xfrm>
                    <a:off x="8052651" y="1928808"/>
                    <a:ext cx="1019943" cy="2038452"/>
                    <a:chOff x="-3507971" y="-3429042"/>
                    <a:chExt cx="3507971" cy="5896859"/>
                  </a:xfrm>
                </p:grpSpPr>
                <p:sp>
                  <p:nvSpPr>
                    <p:cNvPr id="33" name="任意多边形 32"/>
                    <p:cNvSpPr/>
                    <p:nvPr/>
                  </p:nvSpPr>
                  <p:spPr>
                    <a:xfrm>
                      <a:off x="-2214610" y="-857274"/>
                      <a:ext cx="1246909" cy="3325091"/>
                    </a:xfrm>
                    <a:custGeom>
                      <a:avLst/>
                      <a:gdLst>
                        <a:gd name="connsiteX0" fmla="*/ 382386 w 1246909"/>
                        <a:gd name="connsiteY0" fmla="*/ 615142 h 3325091"/>
                        <a:gd name="connsiteX1" fmla="*/ 266007 w 1246909"/>
                        <a:gd name="connsiteY1" fmla="*/ 1928552 h 3325091"/>
                        <a:gd name="connsiteX2" fmla="*/ 99753 w 1246909"/>
                        <a:gd name="connsiteY2" fmla="*/ 2809702 h 3325091"/>
                        <a:gd name="connsiteX3" fmla="*/ 0 w 1246909"/>
                        <a:gd name="connsiteY3" fmla="*/ 3175462 h 3325091"/>
                        <a:gd name="connsiteX4" fmla="*/ 482138 w 1246909"/>
                        <a:gd name="connsiteY4" fmla="*/ 3325091 h 3325091"/>
                        <a:gd name="connsiteX5" fmla="*/ 980902 w 1246909"/>
                        <a:gd name="connsiteY5" fmla="*/ 3308465 h 3325091"/>
                        <a:gd name="connsiteX6" fmla="*/ 1246909 w 1246909"/>
                        <a:gd name="connsiteY6" fmla="*/ 3175462 h 3325091"/>
                        <a:gd name="connsiteX7" fmla="*/ 1064029 w 1246909"/>
                        <a:gd name="connsiteY7" fmla="*/ 2543694 h 3325091"/>
                        <a:gd name="connsiteX8" fmla="*/ 980902 w 1246909"/>
                        <a:gd name="connsiteY8" fmla="*/ 1629294 h 3325091"/>
                        <a:gd name="connsiteX9" fmla="*/ 798022 w 1246909"/>
                        <a:gd name="connsiteY9" fmla="*/ 648392 h 3325091"/>
                        <a:gd name="connsiteX10" fmla="*/ 798022 w 1246909"/>
                        <a:gd name="connsiteY10" fmla="*/ 99752 h 3325091"/>
                        <a:gd name="connsiteX11" fmla="*/ 631767 w 1246909"/>
                        <a:gd name="connsiteY11" fmla="*/ 0 h 3325091"/>
                        <a:gd name="connsiteX12" fmla="*/ 432262 w 1246909"/>
                        <a:gd name="connsiteY12" fmla="*/ 133003 h 3325091"/>
                        <a:gd name="connsiteX13" fmla="*/ 382386 w 1246909"/>
                        <a:gd name="connsiteY13" fmla="*/ 615142 h 332509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</a:cxnLst>
                      <a:rect l="l" t="t" r="r" b="b"/>
                      <a:pathLst>
                        <a:path w="1246909" h="3325091">
                          <a:moveTo>
                            <a:pt x="382386" y="615142"/>
                          </a:moveTo>
                          <a:lnTo>
                            <a:pt x="266007" y="1928552"/>
                          </a:lnTo>
                          <a:cubicBezTo>
                            <a:pt x="209561" y="2222073"/>
                            <a:pt x="99753" y="2510803"/>
                            <a:pt x="99753" y="2809702"/>
                          </a:cubicBezTo>
                          <a:lnTo>
                            <a:pt x="0" y="3175462"/>
                          </a:lnTo>
                          <a:lnTo>
                            <a:pt x="482138" y="3325091"/>
                          </a:lnTo>
                          <a:lnTo>
                            <a:pt x="980902" y="3308465"/>
                          </a:lnTo>
                          <a:lnTo>
                            <a:pt x="1246909" y="3175462"/>
                          </a:lnTo>
                          <a:lnTo>
                            <a:pt x="1064029" y="2543694"/>
                          </a:lnTo>
                          <a:lnTo>
                            <a:pt x="980902" y="1629294"/>
                          </a:lnTo>
                          <a:lnTo>
                            <a:pt x="798022" y="648392"/>
                          </a:lnTo>
                          <a:lnTo>
                            <a:pt x="798022" y="99752"/>
                          </a:lnTo>
                          <a:lnTo>
                            <a:pt x="631767" y="0"/>
                          </a:lnTo>
                          <a:lnTo>
                            <a:pt x="432262" y="133003"/>
                          </a:lnTo>
                          <a:lnTo>
                            <a:pt x="382386" y="615142"/>
                          </a:ln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D6B19C"/>
                        </a:gs>
                        <a:gs pos="30000">
                          <a:srgbClr val="D49E6C"/>
                        </a:gs>
                        <a:gs pos="70000">
                          <a:srgbClr val="A65528"/>
                        </a:gs>
                        <a:gs pos="100000">
                          <a:srgbClr val="663012"/>
                        </a:gs>
                      </a:gsLst>
                      <a:lin ang="10800000" scaled="0"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34" name="任意多边形 33"/>
                    <p:cNvSpPr/>
                    <p:nvPr/>
                  </p:nvSpPr>
                  <p:spPr>
                    <a:xfrm>
                      <a:off x="-3507971" y="-3429042"/>
                      <a:ext cx="3507971" cy="4438482"/>
                    </a:xfrm>
                    <a:custGeom>
                      <a:avLst/>
                      <a:gdLst>
                        <a:gd name="connsiteX0" fmla="*/ 1379913 w 3507971"/>
                        <a:gd name="connsiteY0" fmla="*/ 3424844 h 3724102"/>
                        <a:gd name="connsiteX1" fmla="*/ 0 w 3507971"/>
                        <a:gd name="connsiteY1" fmla="*/ 3724102 h 3724102"/>
                        <a:gd name="connsiteX2" fmla="*/ 631767 w 3507971"/>
                        <a:gd name="connsiteY2" fmla="*/ 3424844 h 3724102"/>
                        <a:gd name="connsiteX3" fmla="*/ 266007 w 3507971"/>
                        <a:gd name="connsiteY3" fmla="*/ 3491346 h 3724102"/>
                        <a:gd name="connsiteX4" fmla="*/ 847898 w 3507971"/>
                        <a:gd name="connsiteY4" fmla="*/ 3225339 h 3724102"/>
                        <a:gd name="connsiteX5" fmla="*/ 299258 w 3507971"/>
                        <a:gd name="connsiteY5" fmla="*/ 3192088 h 3724102"/>
                        <a:gd name="connsiteX6" fmla="*/ 798022 w 3507971"/>
                        <a:gd name="connsiteY6" fmla="*/ 2876204 h 3724102"/>
                        <a:gd name="connsiteX7" fmla="*/ 482138 w 3507971"/>
                        <a:gd name="connsiteY7" fmla="*/ 2826328 h 3724102"/>
                        <a:gd name="connsiteX8" fmla="*/ 532014 w 3507971"/>
                        <a:gd name="connsiteY8" fmla="*/ 2793077 h 3724102"/>
                        <a:gd name="connsiteX9" fmla="*/ 598516 w 3507971"/>
                        <a:gd name="connsiteY9" fmla="*/ 2776451 h 3724102"/>
                        <a:gd name="connsiteX10" fmla="*/ 764771 w 3507971"/>
                        <a:gd name="connsiteY10" fmla="*/ 2693324 h 3724102"/>
                        <a:gd name="connsiteX11" fmla="*/ 864523 w 3507971"/>
                        <a:gd name="connsiteY11" fmla="*/ 2660073 h 3724102"/>
                        <a:gd name="connsiteX12" fmla="*/ 714894 w 3507971"/>
                        <a:gd name="connsiteY12" fmla="*/ 2643448 h 3724102"/>
                        <a:gd name="connsiteX13" fmla="*/ 748145 w 3507971"/>
                        <a:gd name="connsiteY13" fmla="*/ 2576946 h 3724102"/>
                        <a:gd name="connsiteX14" fmla="*/ 864523 w 3507971"/>
                        <a:gd name="connsiteY14" fmla="*/ 2510444 h 3724102"/>
                        <a:gd name="connsiteX15" fmla="*/ 964276 w 3507971"/>
                        <a:gd name="connsiteY15" fmla="*/ 2410691 h 3724102"/>
                        <a:gd name="connsiteX16" fmla="*/ 914400 w 3507971"/>
                        <a:gd name="connsiteY16" fmla="*/ 2377440 h 3724102"/>
                        <a:gd name="connsiteX17" fmla="*/ 814647 w 3507971"/>
                        <a:gd name="connsiteY17" fmla="*/ 2360815 h 3724102"/>
                        <a:gd name="connsiteX18" fmla="*/ 748145 w 3507971"/>
                        <a:gd name="connsiteY18" fmla="*/ 2344189 h 3724102"/>
                        <a:gd name="connsiteX19" fmla="*/ 781396 w 3507971"/>
                        <a:gd name="connsiteY19" fmla="*/ 2277688 h 3724102"/>
                        <a:gd name="connsiteX20" fmla="*/ 831273 w 3507971"/>
                        <a:gd name="connsiteY20" fmla="*/ 2227811 h 3724102"/>
                        <a:gd name="connsiteX21" fmla="*/ 864523 w 3507971"/>
                        <a:gd name="connsiteY21" fmla="*/ 2177935 h 3724102"/>
                        <a:gd name="connsiteX22" fmla="*/ 814647 w 3507971"/>
                        <a:gd name="connsiteY22" fmla="*/ 2144684 h 3724102"/>
                        <a:gd name="connsiteX23" fmla="*/ 648393 w 3507971"/>
                        <a:gd name="connsiteY23" fmla="*/ 2128059 h 3724102"/>
                        <a:gd name="connsiteX24" fmla="*/ 581891 w 3507971"/>
                        <a:gd name="connsiteY24" fmla="*/ 2111433 h 3724102"/>
                        <a:gd name="connsiteX25" fmla="*/ 698269 w 3507971"/>
                        <a:gd name="connsiteY25" fmla="*/ 2028306 h 3724102"/>
                        <a:gd name="connsiteX26" fmla="*/ 764771 w 3507971"/>
                        <a:gd name="connsiteY26" fmla="*/ 1978429 h 3724102"/>
                        <a:gd name="connsiteX27" fmla="*/ 714894 w 3507971"/>
                        <a:gd name="connsiteY27" fmla="*/ 1945179 h 3724102"/>
                        <a:gd name="connsiteX28" fmla="*/ 748145 w 3507971"/>
                        <a:gd name="connsiteY28" fmla="*/ 1862051 h 3724102"/>
                        <a:gd name="connsiteX29" fmla="*/ 897774 w 3507971"/>
                        <a:gd name="connsiteY29" fmla="*/ 1778924 h 3724102"/>
                        <a:gd name="connsiteX30" fmla="*/ 897774 w 3507971"/>
                        <a:gd name="connsiteY30" fmla="*/ 1679171 h 3724102"/>
                        <a:gd name="connsiteX31" fmla="*/ 980902 w 3507971"/>
                        <a:gd name="connsiteY31" fmla="*/ 1596044 h 3724102"/>
                        <a:gd name="connsiteX32" fmla="*/ 1064029 w 3507971"/>
                        <a:gd name="connsiteY32" fmla="*/ 1463040 h 3724102"/>
                        <a:gd name="connsiteX33" fmla="*/ 1097280 w 3507971"/>
                        <a:gd name="connsiteY33" fmla="*/ 1396539 h 3724102"/>
                        <a:gd name="connsiteX34" fmla="*/ 1163782 w 3507971"/>
                        <a:gd name="connsiteY34" fmla="*/ 1313411 h 3724102"/>
                        <a:gd name="connsiteX35" fmla="*/ 1197033 w 3507971"/>
                        <a:gd name="connsiteY35" fmla="*/ 1263535 h 3724102"/>
                        <a:gd name="connsiteX36" fmla="*/ 1213658 w 3507971"/>
                        <a:gd name="connsiteY36" fmla="*/ 1213659 h 3724102"/>
                        <a:gd name="connsiteX37" fmla="*/ 1197033 w 3507971"/>
                        <a:gd name="connsiteY37" fmla="*/ 1163782 h 3724102"/>
                        <a:gd name="connsiteX38" fmla="*/ 1246909 w 3507971"/>
                        <a:gd name="connsiteY38" fmla="*/ 1097280 h 3724102"/>
                        <a:gd name="connsiteX39" fmla="*/ 1313411 w 3507971"/>
                        <a:gd name="connsiteY39" fmla="*/ 964277 h 3724102"/>
                        <a:gd name="connsiteX40" fmla="*/ 1413163 w 3507971"/>
                        <a:gd name="connsiteY40" fmla="*/ 764771 h 3724102"/>
                        <a:gd name="connsiteX41" fmla="*/ 1396538 w 3507971"/>
                        <a:gd name="connsiteY41" fmla="*/ 714895 h 3724102"/>
                        <a:gd name="connsiteX42" fmla="*/ 1346662 w 3507971"/>
                        <a:gd name="connsiteY42" fmla="*/ 731520 h 3724102"/>
                        <a:gd name="connsiteX43" fmla="*/ 1429789 w 3507971"/>
                        <a:gd name="connsiteY43" fmla="*/ 448888 h 3724102"/>
                        <a:gd name="connsiteX44" fmla="*/ 1446414 w 3507971"/>
                        <a:gd name="connsiteY44" fmla="*/ 365760 h 3724102"/>
                        <a:gd name="connsiteX45" fmla="*/ 1379913 w 3507971"/>
                        <a:gd name="connsiteY45" fmla="*/ 382386 h 3724102"/>
                        <a:gd name="connsiteX46" fmla="*/ 1396538 w 3507971"/>
                        <a:gd name="connsiteY46" fmla="*/ 266008 h 3724102"/>
                        <a:gd name="connsiteX47" fmla="*/ 1413163 w 3507971"/>
                        <a:gd name="connsiteY47" fmla="*/ 216131 h 3724102"/>
                        <a:gd name="connsiteX48" fmla="*/ 1479665 w 3507971"/>
                        <a:gd name="connsiteY48" fmla="*/ 83128 h 3724102"/>
                        <a:gd name="connsiteX49" fmla="*/ 1463040 w 3507971"/>
                        <a:gd name="connsiteY49" fmla="*/ 182880 h 3724102"/>
                        <a:gd name="connsiteX50" fmla="*/ 1446414 w 3507971"/>
                        <a:gd name="connsiteY50" fmla="*/ 232757 h 3724102"/>
                        <a:gd name="connsiteX51" fmla="*/ 1479665 w 3507971"/>
                        <a:gd name="connsiteY51" fmla="*/ 33251 h 3724102"/>
                        <a:gd name="connsiteX52" fmla="*/ 1512916 w 3507971"/>
                        <a:gd name="connsiteY52" fmla="*/ 0 h 3724102"/>
                        <a:gd name="connsiteX53" fmla="*/ 2011680 w 3507971"/>
                        <a:gd name="connsiteY53" fmla="*/ 781397 h 3724102"/>
                        <a:gd name="connsiteX54" fmla="*/ 2111433 w 3507971"/>
                        <a:gd name="connsiteY54" fmla="*/ 847899 h 3724102"/>
                        <a:gd name="connsiteX55" fmla="*/ 2094807 w 3507971"/>
                        <a:gd name="connsiteY55" fmla="*/ 897775 h 3724102"/>
                        <a:gd name="connsiteX56" fmla="*/ 2144683 w 3507971"/>
                        <a:gd name="connsiteY56" fmla="*/ 931026 h 3724102"/>
                        <a:gd name="connsiteX57" fmla="*/ 2177934 w 3507971"/>
                        <a:gd name="connsiteY57" fmla="*/ 980902 h 3724102"/>
                        <a:gd name="connsiteX58" fmla="*/ 2244436 w 3507971"/>
                        <a:gd name="connsiteY58" fmla="*/ 1014153 h 3724102"/>
                        <a:gd name="connsiteX59" fmla="*/ 2194560 w 3507971"/>
                        <a:gd name="connsiteY59" fmla="*/ 997528 h 3724102"/>
                        <a:gd name="connsiteX60" fmla="*/ 2294313 w 3507971"/>
                        <a:gd name="connsiteY60" fmla="*/ 1113906 h 3724102"/>
                        <a:gd name="connsiteX61" fmla="*/ 2360814 w 3507971"/>
                        <a:gd name="connsiteY61" fmla="*/ 1097280 h 3724102"/>
                        <a:gd name="connsiteX62" fmla="*/ 2310938 w 3507971"/>
                        <a:gd name="connsiteY62" fmla="*/ 1113906 h 3724102"/>
                        <a:gd name="connsiteX63" fmla="*/ 2377440 w 3507971"/>
                        <a:gd name="connsiteY63" fmla="*/ 1213659 h 3724102"/>
                        <a:gd name="connsiteX64" fmla="*/ 2410691 w 3507971"/>
                        <a:gd name="connsiteY64" fmla="*/ 1263535 h 3724102"/>
                        <a:gd name="connsiteX65" fmla="*/ 2427316 w 3507971"/>
                        <a:gd name="connsiteY65" fmla="*/ 1330037 h 3724102"/>
                        <a:gd name="connsiteX66" fmla="*/ 2443942 w 3507971"/>
                        <a:gd name="connsiteY66" fmla="*/ 1379913 h 3724102"/>
                        <a:gd name="connsiteX67" fmla="*/ 2377440 w 3507971"/>
                        <a:gd name="connsiteY67" fmla="*/ 1396539 h 3724102"/>
                        <a:gd name="connsiteX68" fmla="*/ 2460567 w 3507971"/>
                        <a:gd name="connsiteY68" fmla="*/ 1562793 h 3724102"/>
                        <a:gd name="connsiteX69" fmla="*/ 2493818 w 3507971"/>
                        <a:gd name="connsiteY69" fmla="*/ 1612669 h 3724102"/>
                        <a:gd name="connsiteX70" fmla="*/ 2427316 w 3507971"/>
                        <a:gd name="connsiteY70" fmla="*/ 1596044 h 3724102"/>
                        <a:gd name="connsiteX71" fmla="*/ 2477193 w 3507971"/>
                        <a:gd name="connsiteY71" fmla="*/ 1645920 h 3724102"/>
                        <a:gd name="connsiteX72" fmla="*/ 2493818 w 3507971"/>
                        <a:gd name="connsiteY72" fmla="*/ 1695797 h 3724102"/>
                        <a:gd name="connsiteX73" fmla="*/ 2527069 w 3507971"/>
                        <a:gd name="connsiteY73" fmla="*/ 1745673 h 3724102"/>
                        <a:gd name="connsiteX74" fmla="*/ 2560320 w 3507971"/>
                        <a:gd name="connsiteY74" fmla="*/ 1812175 h 3724102"/>
                        <a:gd name="connsiteX75" fmla="*/ 2576945 w 3507971"/>
                        <a:gd name="connsiteY75" fmla="*/ 1878677 h 3724102"/>
                        <a:gd name="connsiteX76" fmla="*/ 2593571 w 3507971"/>
                        <a:gd name="connsiteY76" fmla="*/ 1995055 h 3724102"/>
                        <a:gd name="connsiteX77" fmla="*/ 2643447 w 3507971"/>
                        <a:gd name="connsiteY77" fmla="*/ 2044931 h 3724102"/>
                        <a:gd name="connsiteX78" fmla="*/ 2676698 w 3507971"/>
                        <a:gd name="connsiteY78" fmla="*/ 2094808 h 3724102"/>
                        <a:gd name="connsiteX79" fmla="*/ 2826327 w 3507971"/>
                        <a:gd name="connsiteY79" fmla="*/ 2277688 h 3724102"/>
                        <a:gd name="connsiteX80" fmla="*/ 2776451 w 3507971"/>
                        <a:gd name="connsiteY80" fmla="*/ 2294313 h 3724102"/>
                        <a:gd name="connsiteX81" fmla="*/ 2809702 w 3507971"/>
                        <a:gd name="connsiteY81" fmla="*/ 2443942 h 3724102"/>
                        <a:gd name="connsiteX82" fmla="*/ 2926080 w 3507971"/>
                        <a:gd name="connsiteY82" fmla="*/ 2593571 h 3724102"/>
                        <a:gd name="connsiteX83" fmla="*/ 2959331 w 3507971"/>
                        <a:gd name="connsiteY83" fmla="*/ 2643448 h 3724102"/>
                        <a:gd name="connsiteX84" fmla="*/ 3025833 w 3507971"/>
                        <a:gd name="connsiteY84" fmla="*/ 2726575 h 3724102"/>
                        <a:gd name="connsiteX85" fmla="*/ 3142211 w 3507971"/>
                        <a:gd name="connsiteY85" fmla="*/ 2876204 h 3724102"/>
                        <a:gd name="connsiteX86" fmla="*/ 3092334 w 3507971"/>
                        <a:gd name="connsiteY86" fmla="*/ 2892829 h 3724102"/>
                        <a:gd name="connsiteX87" fmla="*/ 3275214 w 3507971"/>
                        <a:gd name="connsiteY87" fmla="*/ 3059084 h 3724102"/>
                        <a:gd name="connsiteX88" fmla="*/ 3441469 w 3507971"/>
                        <a:gd name="connsiteY88" fmla="*/ 3241964 h 3724102"/>
                        <a:gd name="connsiteX89" fmla="*/ 3358342 w 3507971"/>
                        <a:gd name="connsiteY89" fmla="*/ 3258589 h 3724102"/>
                        <a:gd name="connsiteX90" fmla="*/ 3408218 w 3507971"/>
                        <a:gd name="connsiteY90" fmla="*/ 3325091 h 3724102"/>
                        <a:gd name="connsiteX91" fmla="*/ 3491345 w 3507971"/>
                        <a:gd name="connsiteY91" fmla="*/ 3441469 h 3724102"/>
                        <a:gd name="connsiteX92" fmla="*/ 3441469 w 3507971"/>
                        <a:gd name="connsiteY92" fmla="*/ 3424844 h 3724102"/>
                        <a:gd name="connsiteX93" fmla="*/ 3391593 w 3507971"/>
                        <a:gd name="connsiteY93" fmla="*/ 3358342 h 3724102"/>
                        <a:gd name="connsiteX94" fmla="*/ 3441469 w 3507971"/>
                        <a:gd name="connsiteY94" fmla="*/ 3541222 h 3724102"/>
                        <a:gd name="connsiteX95" fmla="*/ 3507971 w 3507971"/>
                        <a:gd name="connsiteY95" fmla="*/ 3591099 h 3724102"/>
                        <a:gd name="connsiteX96" fmla="*/ 3441469 w 3507971"/>
                        <a:gd name="connsiteY96" fmla="*/ 3574473 h 3724102"/>
                        <a:gd name="connsiteX97" fmla="*/ 3391593 w 3507971"/>
                        <a:gd name="connsiteY97" fmla="*/ 3541222 h 3724102"/>
                        <a:gd name="connsiteX98" fmla="*/ 3474720 w 3507971"/>
                        <a:gd name="connsiteY98" fmla="*/ 3657600 h 3724102"/>
                        <a:gd name="connsiteX99" fmla="*/ 3374967 w 3507971"/>
                        <a:gd name="connsiteY99" fmla="*/ 3624349 h 3724102"/>
                        <a:gd name="connsiteX100" fmla="*/ 3308465 w 3507971"/>
                        <a:gd name="connsiteY100" fmla="*/ 3591099 h 3724102"/>
                        <a:gd name="connsiteX101" fmla="*/ 3341716 w 3507971"/>
                        <a:gd name="connsiteY101" fmla="*/ 3657600 h 3724102"/>
                        <a:gd name="connsiteX102" fmla="*/ 3275214 w 3507971"/>
                        <a:gd name="connsiteY102" fmla="*/ 3624349 h 3724102"/>
                        <a:gd name="connsiteX103" fmla="*/ 3225338 w 3507971"/>
                        <a:gd name="connsiteY103" fmla="*/ 3607724 h 3724102"/>
                        <a:gd name="connsiteX104" fmla="*/ 3092334 w 3507971"/>
                        <a:gd name="connsiteY104" fmla="*/ 3491346 h 3724102"/>
                        <a:gd name="connsiteX105" fmla="*/ 3025833 w 3507971"/>
                        <a:gd name="connsiteY105" fmla="*/ 3458095 h 3724102"/>
                        <a:gd name="connsiteX106" fmla="*/ 2942705 w 3507971"/>
                        <a:gd name="connsiteY106" fmla="*/ 3408219 h 3724102"/>
                        <a:gd name="connsiteX107" fmla="*/ 2876203 w 3507971"/>
                        <a:gd name="connsiteY107" fmla="*/ 3358342 h 3724102"/>
                        <a:gd name="connsiteX108" fmla="*/ 2909454 w 3507971"/>
                        <a:gd name="connsiteY108" fmla="*/ 3408219 h 3724102"/>
                        <a:gd name="connsiteX109" fmla="*/ 2892829 w 3507971"/>
                        <a:gd name="connsiteY109" fmla="*/ 3458095 h 3724102"/>
                        <a:gd name="connsiteX110" fmla="*/ 2776451 w 3507971"/>
                        <a:gd name="connsiteY110" fmla="*/ 3391593 h 3724102"/>
                        <a:gd name="connsiteX111" fmla="*/ 2576945 w 3507971"/>
                        <a:gd name="connsiteY111" fmla="*/ 3325091 h 3724102"/>
                        <a:gd name="connsiteX112" fmla="*/ 2543694 w 3507971"/>
                        <a:gd name="connsiteY112" fmla="*/ 3358342 h 3724102"/>
                        <a:gd name="connsiteX113" fmla="*/ 2493818 w 3507971"/>
                        <a:gd name="connsiteY113" fmla="*/ 3325091 h 3724102"/>
                        <a:gd name="connsiteX114" fmla="*/ 1762298 w 3507971"/>
                        <a:gd name="connsiteY114" fmla="*/ 3225339 h 3724102"/>
                        <a:gd name="connsiteX115" fmla="*/ 1695796 w 3507971"/>
                        <a:gd name="connsiteY115" fmla="*/ 3241964 h 3724102"/>
                        <a:gd name="connsiteX116" fmla="*/ 1579418 w 3507971"/>
                        <a:gd name="connsiteY116" fmla="*/ 3291840 h 3724102"/>
                        <a:gd name="connsiteX117" fmla="*/ 1529542 w 3507971"/>
                        <a:gd name="connsiteY117" fmla="*/ 3325091 h 3724102"/>
                        <a:gd name="connsiteX118" fmla="*/ 1413163 w 3507971"/>
                        <a:gd name="connsiteY118" fmla="*/ 3358342 h 3724102"/>
                        <a:gd name="connsiteX119" fmla="*/ 1379913 w 3507971"/>
                        <a:gd name="connsiteY119" fmla="*/ 3424844 h 372410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  <a:cxn ang="0">
                          <a:pos x="connsiteX26" y="connsiteY26"/>
                        </a:cxn>
                        <a:cxn ang="0">
                          <a:pos x="connsiteX27" y="connsiteY27"/>
                        </a:cxn>
                        <a:cxn ang="0">
                          <a:pos x="connsiteX28" y="connsiteY28"/>
                        </a:cxn>
                        <a:cxn ang="0">
                          <a:pos x="connsiteX29" y="connsiteY29"/>
                        </a:cxn>
                        <a:cxn ang="0">
                          <a:pos x="connsiteX30" y="connsiteY30"/>
                        </a:cxn>
                        <a:cxn ang="0">
                          <a:pos x="connsiteX31" y="connsiteY31"/>
                        </a:cxn>
                        <a:cxn ang="0">
                          <a:pos x="connsiteX32" y="connsiteY32"/>
                        </a:cxn>
                        <a:cxn ang="0">
                          <a:pos x="connsiteX33" y="connsiteY33"/>
                        </a:cxn>
                        <a:cxn ang="0">
                          <a:pos x="connsiteX34" y="connsiteY34"/>
                        </a:cxn>
                        <a:cxn ang="0">
                          <a:pos x="connsiteX35" y="connsiteY35"/>
                        </a:cxn>
                        <a:cxn ang="0">
                          <a:pos x="connsiteX36" y="connsiteY36"/>
                        </a:cxn>
                        <a:cxn ang="0">
                          <a:pos x="connsiteX37" y="connsiteY37"/>
                        </a:cxn>
                        <a:cxn ang="0">
                          <a:pos x="connsiteX38" y="connsiteY38"/>
                        </a:cxn>
                        <a:cxn ang="0">
                          <a:pos x="connsiteX39" y="connsiteY39"/>
                        </a:cxn>
                        <a:cxn ang="0">
                          <a:pos x="connsiteX40" y="connsiteY40"/>
                        </a:cxn>
                        <a:cxn ang="0">
                          <a:pos x="connsiteX41" y="connsiteY41"/>
                        </a:cxn>
                        <a:cxn ang="0">
                          <a:pos x="connsiteX42" y="connsiteY42"/>
                        </a:cxn>
                        <a:cxn ang="0">
                          <a:pos x="connsiteX43" y="connsiteY43"/>
                        </a:cxn>
                        <a:cxn ang="0">
                          <a:pos x="connsiteX44" y="connsiteY44"/>
                        </a:cxn>
                        <a:cxn ang="0">
                          <a:pos x="connsiteX45" y="connsiteY45"/>
                        </a:cxn>
                        <a:cxn ang="0">
                          <a:pos x="connsiteX46" y="connsiteY46"/>
                        </a:cxn>
                        <a:cxn ang="0">
                          <a:pos x="connsiteX47" y="connsiteY47"/>
                        </a:cxn>
                        <a:cxn ang="0">
                          <a:pos x="connsiteX48" y="connsiteY48"/>
                        </a:cxn>
                        <a:cxn ang="0">
                          <a:pos x="connsiteX49" y="connsiteY49"/>
                        </a:cxn>
                        <a:cxn ang="0">
                          <a:pos x="connsiteX50" y="connsiteY50"/>
                        </a:cxn>
                        <a:cxn ang="0">
                          <a:pos x="connsiteX51" y="connsiteY51"/>
                        </a:cxn>
                        <a:cxn ang="0">
                          <a:pos x="connsiteX52" y="connsiteY52"/>
                        </a:cxn>
                        <a:cxn ang="0">
                          <a:pos x="connsiteX53" y="connsiteY53"/>
                        </a:cxn>
                        <a:cxn ang="0">
                          <a:pos x="connsiteX54" y="connsiteY54"/>
                        </a:cxn>
                        <a:cxn ang="0">
                          <a:pos x="connsiteX55" y="connsiteY55"/>
                        </a:cxn>
                        <a:cxn ang="0">
                          <a:pos x="connsiteX56" y="connsiteY56"/>
                        </a:cxn>
                        <a:cxn ang="0">
                          <a:pos x="connsiteX57" y="connsiteY57"/>
                        </a:cxn>
                        <a:cxn ang="0">
                          <a:pos x="connsiteX58" y="connsiteY58"/>
                        </a:cxn>
                        <a:cxn ang="0">
                          <a:pos x="connsiteX59" y="connsiteY59"/>
                        </a:cxn>
                        <a:cxn ang="0">
                          <a:pos x="connsiteX60" y="connsiteY60"/>
                        </a:cxn>
                        <a:cxn ang="0">
                          <a:pos x="connsiteX61" y="connsiteY61"/>
                        </a:cxn>
                        <a:cxn ang="0">
                          <a:pos x="connsiteX62" y="connsiteY62"/>
                        </a:cxn>
                        <a:cxn ang="0">
                          <a:pos x="connsiteX63" y="connsiteY63"/>
                        </a:cxn>
                        <a:cxn ang="0">
                          <a:pos x="connsiteX64" y="connsiteY64"/>
                        </a:cxn>
                        <a:cxn ang="0">
                          <a:pos x="connsiteX65" y="connsiteY65"/>
                        </a:cxn>
                        <a:cxn ang="0">
                          <a:pos x="connsiteX66" y="connsiteY66"/>
                        </a:cxn>
                        <a:cxn ang="0">
                          <a:pos x="connsiteX67" y="connsiteY67"/>
                        </a:cxn>
                        <a:cxn ang="0">
                          <a:pos x="connsiteX68" y="connsiteY68"/>
                        </a:cxn>
                        <a:cxn ang="0">
                          <a:pos x="connsiteX69" y="connsiteY69"/>
                        </a:cxn>
                        <a:cxn ang="0">
                          <a:pos x="connsiteX70" y="connsiteY70"/>
                        </a:cxn>
                        <a:cxn ang="0">
                          <a:pos x="connsiteX71" y="connsiteY71"/>
                        </a:cxn>
                        <a:cxn ang="0">
                          <a:pos x="connsiteX72" y="connsiteY72"/>
                        </a:cxn>
                        <a:cxn ang="0">
                          <a:pos x="connsiteX73" y="connsiteY73"/>
                        </a:cxn>
                        <a:cxn ang="0">
                          <a:pos x="connsiteX74" y="connsiteY74"/>
                        </a:cxn>
                        <a:cxn ang="0">
                          <a:pos x="connsiteX75" y="connsiteY75"/>
                        </a:cxn>
                        <a:cxn ang="0">
                          <a:pos x="connsiteX76" y="connsiteY76"/>
                        </a:cxn>
                        <a:cxn ang="0">
                          <a:pos x="connsiteX77" y="connsiteY77"/>
                        </a:cxn>
                        <a:cxn ang="0">
                          <a:pos x="connsiteX78" y="connsiteY78"/>
                        </a:cxn>
                        <a:cxn ang="0">
                          <a:pos x="connsiteX79" y="connsiteY79"/>
                        </a:cxn>
                        <a:cxn ang="0">
                          <a:pos x="connsiteX80" y="connsiteY80"/>
                        </a:cxn>
                        <a:cxn ang="0">
                          <a:pos x="connsiteX81" y="connsiteY81"/>
                        </a:cxn>
                        <a:cxn ang="0">
                          <a:pos x="connsiteX82" y="connsiteY82"/>
                        </a:cxn>
                        <a:cxn ang="0">
                          <a:pos x="connsiteX83" y="connsiteY83"/>
                        </a:cxn>
                        <a:cxn ang="0">
                          <a:pos x="connsiteX84" y="connsiteY84"/>
                        </a:cxn>
                        <a:cxn ang="0">
                          <a:pos x="connsiteX85" y="connsiteY85"/>
                        </a:cxn>
                        <a:cxn ang="0">
                          <a:pos x="connsiteX86" y="connsiteY86"/>
                        </a:cxn>
                        <a:cxn ang="0">
                          <a:pos x="connsiteX87" y="connsiteY87"/>
                        </a:cxn>
                        <a:cxn ang="0">
                          <a:pos x="connsiteX88" y="connsiteY88"/>
                        </a:cxn>
                        <a:cxn ang="0">
                          <a:pos x="connsiteX89" y="connsiteY89"/>
                        </a:cxn>
                        <a:cxn ang="0">
                          <a:pos x="connsiteX90" y="connsiteY90"/>
                        </a:cxn>
                        <a:cxn ang="0">
                          <a:pos x="connsiteX91" y="connsiteY91"/>
                        </a:cxn>
                        <a:cxn ang="0">
                          <a:pos x="connsiteX92" y="connsiteY92"/>
                        </a:cxn>
                        <a:cxn ang="0">
                          <a:pos x="connsiteX93" y="connsiteY93"/>
                        </a:cxn>
                        <a:cxn ang="0">
                          <a:pos x="connsiteX94" y="connsiteY94"/>
                        </a:cxn>
                        <a:cxn ang="0">
                          <a:pos x="connsiteX95" y="connsiteY95"/>
                        </a:cxn>
                        <a:cxn ang="0">
                          <a:pos x="connsiteX96" y="connsiteY96"/>
                        </a:cxn>
                        <a:cxn ang="0">
                          <a:pos x="connsiteX97" y="connsiteY97"/>
                        </a:cxn>
                        <a:cxn ang="0">
                          <a:pos x="connsiteX98" y="connsiteY98"/>
                        </a:cxn>
                        <a:cxn ang="0">
                          <a:pos x="connsiteX99" y="connsiteY99"/>
                        </a:cxn>
                        <a:cxn ang="0">
                          <a:pos x="connsiteX100" y="connsiteY100"/>
                        </a:cxn>
                        <a:cxn ang="0">
                          <a:pos x="connsiteX101" y="connsiteY101"/>
                        </a:cxn>
                        <a:cxn ang="0">
                          <a:pos x="connsiteX102" y="connsiteY102"/>
                        </a:cxn>
                        <a:cxn ang="0">
                          <a:pos x="connsiteX103" y="connsiteY103"/>
                        </a:cxn>
                        <a:cxn ang="0">
                          <a:pos x="connsiteX104" y="connsiteY104"/>
                        </a:cxn>
                        <a:cxn ang="0">
                          <a:pos x="connsiteX105" y="connsiteY105"/>
                        </a:cxn>
                        <a:cxn ang="0">
                          <a:pos x="connsiteX106" y="connsiteY106"/>
                        </a:cxn>
                        <a:cxn ang="0">
                          <a:pos x="connsiteX107" y="connsiteY107"/>
                        </a:cxn>
                        <a:cxn ang="0">
                          <a:pos x="connsiteX108" y="connsiteY108"/>
                        </a:cxn>
                        <a:cxn ang="0">
                          <a:pos x="connsiteX109" y="connsiteY109"/>
                        </a:cxn>
                        <a:cxn ang="0">
                          <a:pos x="connsiteX110" y="connsiteY110"/>
                        </a:cxn>
                        <a:cxn ang="0">
                          <a:pos x="connsiteX111" y="connsiteY111"/>
                        </a:cxn>
                        <a:cxn ang="0">
                          <a:pos x="connsiteX112" y="connsiteY112"/>
                        </a:cxn>
                        <a:cxn ang="0">
                          <a:pos x="connsiteX113" y="connsiteY113"/>
                        </a:cxn>
                        <a:cxn ang="0">
                          <a:pos x="connsiteX114" y="connsiteY114"/>
                        </a:cxn>
                        <a:cxn ang="0">
                          <a:pos x="connsiteX115" y="connsiteY115"/>
                        </a:cxn>
                        <a:cxn ang="0">
                          <a:pos x="connsiteX116" y="connsiteY116"/>
                        </a:cxn>
                        <a:cxn ang="0">
                          <a:pos x="connsiteX117" y="connsiteY117"/>
                        </a:cxn>
                        <a:cxn ang="0">
                          <a:pos x="connsiteX118" y="connsiteY118"/>
                        </a:cxn>
                        <a:cxn ang="0">
                          <a:pos x="connsiteX119" y="connsiteY119"/>
                        </a:cxn>
                      </a:cxnLst>
                      <a:rect l="l" t="t" r="r" b="b"/>
                      <a:pathLst>
                        <a:path w="3507971" h="3724102">
                          <a:moveTo>
                            <a:pt x="1379913" y="3424844"/>
                          </a:moveTo>
                          <a:cubicBezTo>
                            <a:pt x="1144386" y="3485804"/>
                            <a:pt x="459971" y="3624349"/>
                            <a:pt x="0" y="3724102"/>
                          </a:cubicBezTo>
                          <a:cubicBezTo>
                            <a:pt x="718644" y="3416112"/>
                            <a:pt x="951500" y="3424844"/>
                            <a:pt x="631767" y="3424844"/>
                          </a:cubicBezTo>
                          <a:lnTo>
                            <a:pt x="266007" y="3491346"/>
                          </a:lnTo>
                          <a:lnTo>
                            <a:pt x="847898" y="3225339"/>
                          </a:lnTo>
                          <a:lnTo>
                            <a:pt x="299258" y="3192088"/>
                          </a:lnTo>
                          <a:lnTo>
                            <a:pt x="798022" y="2876204"/>
                          </a:lnTo>
                          <a:cubicBezTo>
                            <a:pt x="692727" y="2859579"/>
                            <a:pt x="583885" y="2858124"/>
                            <a:pt x="482138" y="2826328"/>
                          </a:cubicBezTo>
                          <a:cubicBezTo>
                            <a:pt x="463066" y="2820368"/>
                            <a:pt x="513648" y="2800948"/>
                            <a:pt x="532014" y="2793077"/>
                          </a:cubicBezTo>
                          <a:cubicBezTo>
                            <a:pt x="553016" y="2784076"/>
                            <a:pt x="576349" y="2781993"/>
                            <a:pt x="598516" y="2776451"/>
                          </a:cubicBezTo>
                          <a:cubicBezTo>
                            <a:pt x="688390" y="2722527"/>
                            <a:pt x="669044" y="2728134"/>
                            <a:pt x="764771" y="2693324"/>
                          </a:cubicBezTo>
                          <a:cubicBezTo>
                            <a:pt x="797710" y="2681346"/>
                            <a:pt x="864523" y="2660073"/>
                            <a:pt x="864523" y="2660073"/>
                          </a:cubicBezTo>
                          <a:lnTo>
                            <a:pt x="714894" y="2643448"/>
                          </a:lnTo>
                          <a:cubicBezTo>
                            <a:pt x="694727" y="2629043"/>
                            <a:pt x="732016" y="2595763"/>
                            <a:pt x="748145" y="2576946"/>
                          </a:cubicBezTo>
                          <a:cubicBezTo>
                            <a:pt x="788407" y="2529974"/>
                            <a:pt x="813822" y="2527344"/>
                            <a:pt x="864523" y="2510444"/>
                          </a:cubicBezTo>
                          <a:cubicBezTo>
                            <a:pt x="897774" y="2477193"/>
                            <a:pt x="1003402" y="2436775"/>
                            <a:pt x="964276" y="2410691"/>
                          </a:cubicBezTo>
                          <a:cubicBezTo>
                            <a:pt x="947651" y="2399607"/>
                            <a:pt x="933356" y="2383759"/>
                            <a:pt x="914400" y="2377440"/>
                          </a:cubicBezTo>
                          <a:cubicBezTo>
                            <a:pt x="882420" y="2366780"/>
                            <a:pt x="847702" y="2367426"/>
                            <a:pt x="814647" y="2360815"/>
                          </a:cubicBezTo>
                          <a:cubicBezTo>
                            <a:pt x="792241" y="2356334"/>
                            <a:pt x="770312" y="2349731"/>
                            <a:pt x="748145" y="2344189"/>
                          </a:cubicBezTo>
                          <a:cubicBezTo>
                            <a:pt x="759229" y="2322022"/>
                            <a:pt x="766991" y="2297855"/>
                            <a:pt x="781396" y="2277688"/>
                          </a:cubicBezTo>
                          <a:cubicBezTo>
                            <a:pt x="795062" y="2258555"/>
                            <a:pt x="816221" y="2245874"/>
                            <a:pt x="831273" y="2227811"/>
                          </a:cubicBezTo>
                          <a:cubicBezTo>
                            <a:pt x="844065" y="2212461"/>
                            <a:pt x="853440" y="2194560"/>
                            <a:pt x="864523" y="2177935"/>
                          </a:cubicBezTo>
                          <a:cubicBezTo>
                            <a:pt x="847898" y="2166851"/>
                            <a:pt x="834117" y="2149177"/>
                            <a:pt x="814647" y="2144684"/>
                          </a:cubicBezTo>
                          <a:cubicBezTo>
                            <a:pt x="760379" y="2132161"/>
                            <a:pt x="703528" y="2135935"/>
                            <a:pt x="648393" y="2128059"/>
                          </a:cubicBezTo>
                          <a:cubicBezTo>
                            <a:pt x="625773" y="2124828"/>
                            <a:pt x="604058" y="2116975"/>
                            <a:pt x="581891" y="2111433"/>
                          </a:cubicBezTo>
                          <a:cubicBezTo>
                            <a:pt x="799287" y="1948388"/>
                            <a:pt x="528054" y="2149889"/>
                            <a:pt x="698269" y="2028306"/>
                          </a:cubicBezTo>
                          <a:cubicBezTo>
                            <a:pt x="720817" y="2012200"/>
                            <a:pt x="742604" y="1995055"/>
                            <a:pt x="764771" y="1978429"/>
                          </a:cubicBezTo>
                          <a:cubicBezTo>
                            <a:pt x="748145" y="1967346"/>
                            <a:pt x="717720" y="1964959"/>
                            <a:pt x="714894" y="1945179"/>
                          </a:cubicBezTo>
                          <a:cubicBezTo>
                            <a:pt x="710673" y="1915635"/>
                            <a:pt x="730239" y="1885926"/>
                            <a:pt x="748145" y="1862051"/>
                          </a:cubicBezTo>
                          <a:cubicBezTo>
                            <a:pt x="782035" y="1816864"/>
                            <a:pt x="849757" y="1798131"/>
                            <a:pt x="897774" y="1778924"/>
                          </a:cubicBezTo>
                          <a:cubicBezTo>
                            <a:pt x="986443" y="1645922"/>
                            <a:pt x="897774" y="1812175"/>
                            <a:pt x="897774" y="1679171"/>
                          </a:cubicBezTo>
                          <a:cubicBezTo>
                            <a:pt x="897774" y="1642226"/>
                            <a:pt x="958735" y="1610822"/>
                            <a:pt x="980902" y="1596044"/>
                          </a:cubicBezTo>
                          <a:cubicBezTo>
                            <a:pt x="1008611" y="1551709"/>
                            <a:pt x="1040648" y="1509802"/>
                            <a:pt x="1064029" y="1463040"/>
                          </a:cubicBezTo>
                          <a:cubicBezTo>
                            <a:pt x="1075113" y="1440873"/>
                            <a:pt x="1083533" y="1417160"/>
                            <a:pt x="1097280" y="1396539"/>
                          </a:cubicBezTo>
                          <a:cubicBezTo>
                            <a:pt x="1116964" y="1367014"/>
                            <a:pt x="1142491" y="1341799"/>
                            <a:pt x="1163782" y="1313411"/>
                          </a:cubicBezTo>
                          <a:cubicBezTo>
                            <a:pt x="1175771" y="1297426"/>
                            <a:pt x="1185949" y="1280160"/>
                            <a:pt x="1197033" y="1263535"/>
                          </a:cubicBezTo>
                          <a:cubicBezTo>
                            <a:pt x="1202575" y="1246910"/>
                            <a:pt x="1213658" y="1231184"/>
                            <a:pt x="1213658" y="1213659"/>
                          </a:cubicBezTo>
                          <a:cubicBezTo>
                            <a:pt x="1213658" y="1196134"/>
                            <a:pt x="1192219" y="1180633"/>
                            <a:pt x="1197033" y="1163782"/>
                          </a:cubicBezTo>
                          <a:cubicBezTo>
                            <a:pt x="1204645" y="1137139"/>
                            <a:pt x="1230803" y="1119828"/>
                            <a:pt x="1246909" y="1097280"/>
                          </a:cubicBezTo>
                          <a:cubicBezTo>
                            <a:pt x="1303930" y="1017451"/>
                            <a:pt x="1261962" y="1073606"/>
                            <a:pt x="1313411" y="964277"/>
                          </a:cubicBezTo>
                          <a:cubicBezTo>
                            <a:pt x="1345069" y="897002"/>
                            <a:pt x="1413163" y="764771"/>
                            <a:pt x="1413163" y="764771"/>
                          </a:cubicBezTo>
                          <a:cubicBezTo>
                            <a:pt x="1407621" y="748146"/>
                            <a:pt x="1412212" y="722732"/>
                            <a:pt x="1396538" y="714895"/>
                          </a:cubicBezTo>
                          <a:cubicBezTo>
                            <a:pt x="1380864" y="707058"/>
                            <a:pt x="1348406" y="748958"/>
                            <a:pt x="1346662" y="731520"/>
                          </a:cubicBezTo>
                          <a:cubicBezTo>
                            <a:pt x="1335025" y="615142"/>
                            <a:pt x="1383127" y="542212"/>
                            <a:pt x="1429789" y="448888"/>
                          </a:cubicBezTo>
                          <a:cubicBezTo>
                            <a:pt x="1435331" y="421179"/>
                            <a:pt x="1463369" y="388367"/>
                            <a:pt x="1446414" y="365760"/>
                          </a:cubicBezTo>
                          <a:cubicBezTo>
                            <a:pt x="1432705" y="347481"/>
                            <a:pt x="1390132" y="402823"/>
                            <a:pt x="1379913" y="382386"/>
                          </a:cubicBezTo>
                          <a:cubicBezTo>
                            <a:pt x="1362388" y="347337"/>
                            <a:pt x="1388853" y="304434"/>
                            <a:pt x="1396538" y="266008"/>
                          </a:cubicBezTo>
                          <a:cubicBezTo>
                            <a:pt x="1399975" y="248823"/>
                            <a:pt x="1407010" y="232540"/>
                            <a:pt x="1413163" y="216131"/>
                          </a:cubicBezTo>
                          <a:cubicBezTo>
                            <a:pt x="1448023" y="123169"/>
                            <a:pt x="1433751" y="151999"/>
                            <a:pt x="1479665" y="83128"/>
                          </a:cubicBezTo>
                          <a:cubicBezTo>
                            <a:pt x="1474123" y="116379"/>
                            <a:pt x="1470353" y="149973"/>
                            <a:pt x="1463040" y="182880"/>
                          </a:cubicBezTo>
                          <a:cubicBezTo>
                            <a:pt x="1459238" y="199988"/>
                            <a:pt x="1446414" y="250282"/>
                            <a:pt x="1446414" y="232757"/>
                          </a:cubicBezTo>
                          <a:cubicBezTo>
                            <a:pt x="1446414" y="223400"/>
                            <a:pt x="1462156" y="68269"/>
                            <a:pt x="1479665" y="33251"/>
                          </a:cubicBezTo>
                          <a:cubicBezTo>
                            <a:pt x="1486675" y="19231"/>
                            <a:pt x="1501832" y="11084"/>
                            <a:pt x="1512916" y="0"/>
                          </a:cubicBezTo>
                          <a:cubicBezTo>
                            <a:pt x="1679171" y="260466"/>
                            <a:pt x="1841468" y="523500"/>
                            <a:pt x="2011680" y="781397"/>
                          </a:cubicBezTo>
                          <a:cubicBezTo>
                            <a:pt x="2046805" y="834617"/>
                            <a:pt x="2059482" y="830582"/>
                            <a:pt x="2111433" y="847899"/>
                          </a:cubicBezTo>
                          <a:cubicBezTo>
                            <a:pt x="2105891" y="864524"/>
                            <a:pt x="2088299" y="881504"/>
                            <a:pt x="2094807" y="897775"/>
                          </a:cubicBezTo>
                          <a:cubicBezTo>
                            <a:pt x="2102228" y="916327"/>
                            <a:pt x="2130554" y="916897"/>
                            <a:pt x="2144683" y="931026"/>
                          </a:cubicBezTo>
                          <a:cubicBezTo>
                            <a:pt x="2158812" y="945155"/>
                            <a:pt x="2162584" y="968110"/>
                            <a:pt x="2177934" y="980902"/>
                          </a:cubicBezTo>
                          <a:cubicBezTo>
                            <a:pt x="2196974" y="996768"/>
                            <a:pt x="2226911" y="996628"/>
                            <a:pt x="2244436" y="1014153"/>
                          </a:cubicBezTo>
                          <a:cubicBezTo>
                            <a:pt x="2256828" y="1026545"/>
                            <a:pt x="2211185" y="1003070"/>
                            <a:pt x="2194560" y="997528"/>
                          </a:cubicBezTo>
                          <a:cubicBezTo>
                            <a:pt x="2202723" y="1008412"/>
                            <a:pt x="2272209" y="1107591"/>
                            <a:pt x="2294313" y="1113906"/>
                          </a:cubicBezTo>
                          <a:cubicBezTo>
                            <a:pt x="2316283" y="1120183"/>
                            <a:pt x="2337965" y="1097280"/>
                            <a:pt x="2360814" y="1097280"/>
                          </a:cubicBezTo>
                          <a:cubicBezTo>
                            <a:pt x="2378339" y="1097280"/>
                            <a:pt x="2327563" y="1108364"/>
                            <a:pt x="2310938" y="1113906"/>
                          </a:cubicBezTo>
                          <a:lnTo>
                            <a:pt x="2377440" y="1213659"/>
                          </a:lnTo>
                          <a:lnTo>
                            <a:pt x="2410691" y="1263535"/>
                          </a:lnTo>
                          <a:cubicBezTo>
                            <a:pt x="2416233" y="1285702"/>
                            <a:pt x="2421039" y="1308067"/>
                            <a:pt x="2427316" y="1330037"/>
                          </a:cubicBezTo>
                          <a:cubicBezTo>
                            <a:pt x="2432130" y="1346887"/>
                            <a:pt x="2454457" y="1365893"/>
                            <a:pt x="2443942" y="1379913"/>
                          </a:cubicBezTo>
                          <a:cubicBezTo>
                            <a:pt x="2430232" y="1398193"/>
                            <a:pt x="2399607" y="1390997"/>
                            <a:pt x="2377440" y="1396539"/>
                          </a:cubicBezTo>
                          <a:cubicBezTo>
                            <a:pt x="2418229" y="1498511"/>
                            <a:pt x="2400169" y="1466157"/>
                            <a:pt x="2460567" y="1562793"/>
                          </a:cubicBezTo>
                          <a:cubicBezTo>
                            <a:pt x="2471157" y="1579737"/>
                            <a:pt x="2507947" y="1598540"/>
                            <a:pt x="2493818" y="1612669"/>
                          </a:cubicBezTo>
                          <a:cubicBezTo>
                            <a:pt x="2477661" y="1628826"/>
                            <a:pt x="2449483" y="1601586"/>
                            <a:pt x="2427316" y="1596044"/>
                          </a:cubicBezTo>
                          <a:cubicBezTo>
                            <a:pt x="2443942" y="1612669"/>
                            <a:pt x="2464151" y="1626357"/>
                            <a:pt x="2477193" y="1645920"/>
                          </a:cubicBezTo>
                          <a:cubicBezTo>
                            <a:pt x="2486914" y="1660502"/>
                            <a:pt x="2485981" y="1680122"/>
                            <a:pt x="2493818" y="1695797"/>
                          </a:cubicBezTo>
                          <a:cubicBezTo>
                            <a:pt x="2502754" y="1713669"/>
                            <a:pt x="2517156" y="1728324"/>
                            <a:pt x="2527069" y="1745673"/>
                          </a:cubicBezTo>
                          <a:cubicBezTo>
                            <a:pt x="2539365" y="1767191"/>
                            <a:pt x="2549236" y="1790008"/>
                            <a:pt x="2560320" y="1812175"/>
                          </a:cubicBezTo>
                          <a:cubicBezTo>
                            <a:pt x="2565862" y="1834342"/>
                            <a:pt x="2565848" y="1858703"/>
                            <a:pt x="2576945" y="1878677"/>
                          </a:cubicBezTo>
                          <a:cubicBezTo>
                            <a:pt x="2638318" y="1989148"/>
                            <a:pt x="2682889" y="1935509"/>
                            <a:pt x="2593571" y="1995055"/>
                          </a:cubicBezTo>
                          <a:cubicBezTo>
                            <a:pt x="2610196" y="2011680"/>
                            <a:pt x="2628395" y="2026869"/>
                            <a:pt x="2643447" y="2044931"/>
                          </a:cubicBezTo>
                          <a:cubicBezTo>
                            <a:pt x="2656239" y="2060281"/>
                            <a:pt x="2663331" y="2079956"/>
                            <a:pt x="2676698" y="2094808"/>
                          </a:cubicBezTo>
                          <a:cubicBezTo>
                            <a:pt x="2827339" y="2262188"/>
                            <a:pt x="2760980" y="2146993"/>
                            <a:pt x="2826327" y="2277688"/>
                          </a:cubicBezTo>
                          <a:cubicBezTo>
                            <a:pt x="2809702" y="2283230"/>
                            <a:pt x="2781265" y="2277463"/>
                            <a:pt x="2776451" y="2294313"/>
                          </a:cubicBezTo>
                          <a:cubicBezTo>
                            <a:pt x="2772875" y="2306828"/>
                            <a:pt x="2794415" y="2416426"/>
                            <a:pt x="2809702" y="2443942"/>
                          </a:cubicBezTo>
                          <a:cubicBezTo>
                            <a:pt x="2893746" y="2595222"/>
                            <a:pt x="2845297" y="2496631"/>
                            <a:pt x="2926080" y="2593571"/>
                          </a:cubicBezTo>
                          <a:cubicBezTo>
                            <a:pt x="2938872" y="2608921"/>
                            <a:pt x="2947342" y="2627463"/>
                            <a:pt x="2959331" y="2643448"/>
                          </a:cubicBezTo>
                          <a:cubicBezTo>
                            <a:pt x="2980622" y="2671836"/>
                            <a:pt x="3004962" y="2697877"/>
                            <a:pt x="3025833" y="2726575"/>
                          </a:cubicBezTo>
                          <a:cubicBezTo>
                            <a:pt x="3131892" y="2872407"/>
                            <a:pt x="3048475" y="2782470"/>
                            <a:pt x="3142211" y="2876204"/>
                          </a:cubicBezTo>
                          <a:cubicBezTo>
                            <a:pt x="3125585" y="2881746"/>
                            <a:pt x="3087520" y="2875978"/>
                            <a:pt x="3092334" y="2892829"/>
                          </a:cubicBezTo>
                          <a:cubicBezTo>
                            <a:pt x="3116774" y="2978367"/>
                            <a:pt x="3217255" y="3010042"/>
                            <a:pt x="3275214" y="3059084"/>
                          </a:cubicBezTo>
                          <a:cubicBezTo>
                            <a:pt x="3368251" y="3137808"/>
                            <a:pt x="3380362" y="3160487"/>
                            <a:pt x="3441469" y="3241964"/>
                          </a:cubicBezTo>
                          <a:cubicBezTo>
                            <a:pt x="3413760" y="3247506"/>
                            <a:pt x="3368837" y="3232352"/>
                            <a:pt x="3358342" y="3258589"/>
                          </a:cubicBezTo>
                          <a:cubicBezTo>
                            <a:pt x="3348051" y="3284316"/>
                            <a:pt x="3390185" y="3304053"/>
                            <a:pt x="3408218" y="3325091"/>
                          </a:cubicBezTo>
                          <a:cubicBezTo>
                            <a:pt x="3423098" y="3342452"/>
                            <a:pt x="3502939" y="3406686"/>
                            <a:pt x="3491345" y="3441469"/>
                          </a:cubicBezTo>
                          <a:cubicBezTo>
                            <a:pt x="3485803" y="3458094"/>
                            <a:pt x="3458094" y="3430386"/>
                            <a:pt x="3441469" y="3424844"/>
                          </a:cubicBezTo>
                          <a:cubicBezTo>
                            <a:pt x="3424844" y="3402677"/>
                            <a:pt x="3406963" y="3335287"/>
                            <a:pt x="3391593" y="3358342"/>
                          </a:cubicBezTo>
                          <a:cubicBezTo>
                            <a:pt x="3372646" y="3386762"/>
                            <a:pt x="3415408" y="3510817"/>
                            <a:pt x="3441469" y="3541222"/>
                          </a:cubicBezTo>
                          <a:cubicBezTo>
                            <a:pt x="3459502" y="3562260"/>
                            <a:pt x="3507971" y="3563390"/>
                            <a:pt x="3507971" y="3591099"/>
                          </a:cubicBezTo>
                          <a:cubicBezTo>
                            <a:pt x="3507971" y="3613949"/>
                            <a:pt x="3463636" y="3580015"/>
                            <a:pt x="3441469" y="3574473"/>
                          </a:cubicBezTo>
                          <a:cubicBezTo>
                            <a:pt x="3424844" y="3563389"/>
                            <a:pt x="3400529" y="3523350"/>
                            <a:pt x="3391593" y="3541222"/>
                          </a:cubicBezTo>
                          <a:cubicBezTo>
                            <a:pt x="3377003" y="3570401"/>
                            <a:pt x="3462678" y="3645559"/>
                            <a:pt x="3474720" y="3657600"/>
                          </a:cubicBezTo>
                          <a:cubicBezTo>
                            <a:pt x="3389879" y="3685881"/>
                            <a:pt x="3454218" y="3680957"/>
                            <a:pt x="3374967" y="3624349"/>
                          </a:cubicBezTo>
                          <a:cubicBezTo>
                            <a:pt x="3354800" y="3609944"/>
                            <a:pt x="3308465" y="3591099"/>
                            <a:pt x="3308465" y="3591099"/>
                          </a:cubicBezTo>
                          <a:cubicBezTo>
                            <a:pt x="3319549" y="3613266"/>
                            <a:pt x="3359241" y="3640076"/>
                            <a:pt x="3341716" y="3657600"/>
                          </a:cubicBezTo>
                          <a:cubicBezTo>
                            <a:pt x="3324191" y="3675125"/>
                            <a:pt x="3297994" y="3634112"/>
                            <a:pt x="3275214" y="3624349"/>
                          </a:cubicBezTo>
                          <a:cubicBezTo>
                            <a:pt x="3259106" y="3617446"/>
                            <a:pt x="3241963" y="3613266"/>
                            <a:pt x="3225338" y="3607724"/>
                          </a:cubicBezTo>
                          <a:cubicBezTo>
                            <a:pt x="3173778" y="3556164"/>
                            <a:pt x="3153390" y="3529506"/>
                            <a:pt x="3092334" y="3491346"/>
                          </a:cubicBezTo>
                          <a:cubicBezTo>
                            <a:pt x="3071318" y="3478211"/>
                            <a:pt x="3047498" y="3470131"/>
                            <a:pt x="3025833" y="3458095"/>
                          </a:cubicBezTo>
                          <a:cubicBezTo>
                            <a:pt x="2997585" y="3442402"/>
                            <a:pt x="2969592" y="3426144"/>
                            <a:pt x="2942705" y="3408219"/>
                          </a:cubicBezTo>
                          <a:cubicBezTo>
                            <a:pt x="2919649" y="3392849"/>
                            <a:pt x="2903912" y="3358342"/>
                            <a:pt x="2876203" y="3358342"/>
                          </a:cubicBezTo>
                          <a:cubicBezTo>
                            <a:pt x="2856221" y="3358342"/>
                            <a:pt x="2898370" y="3391593"/>
                            <a:pt x="2909454" y="3408219"/>
                          </a:cubicBezTo>
                          <a:cubicBezTo>
                            <a:pt x="2903912" y="3424844"/>
                            <a:pt x="2909100" y="3451587"/>
                            <a:pt x="2892829" y="3458095"/>
                          </a:cubicBezTo>
                          <a:cubicBezTo>
                            <a:pt x="2831010" y="3482822"/>
                            <a:pt x="2814195" y="3409207"/>
                            <a:pt x="2776451" y="3391593"/>
                          </a:cubicBezTo>
                          <a:cubicBezTo>
                            <a:pt x="2712928" y="3361949"/>
                            <a:pt x="2527377" y="3275523"/>
                            <a:pt x="2576945" y="3325091"/>
                          </a:cubicBezTo>
                          <a:cubicBezTo>
                            <a:pt x="2646804" y="3394950"/>
                            <a:pt x="2649878" y="3379579"/>
                            <a:pt x="2543694" y="3358342"/>
                          </a:cubicBezTo>
                          <a:lnTo>
                            <a:pt x="2493818" y="3325091"/>
                          </a:lnTo>
                          <a:cubicBezTo>
                            <a:pt x="2249978" y="3291840"/>
                            <a:pt x="2007070" y="3250836"/>
                            <a:pt x="1762298" y="3225339"/>
                          </a:cubicBezTo>
                          <a:cubicBezTo>
                            <a:pt x="1739571" y="3222972"/>
                            <a:pt x="1717191" y="3233941"/>
                            <a:pt x="1695796" y="3241964"/>
                          </a:cubicBezTo>
                          <a:cubicBezTo>
                            <a:pt x="1367100" y="3365224"/>
                            <a:pt x="1827120" y="3209274"/>
                            <a:pt x="1579418" y="3291840"/>
                          </a:cubicBezTo>
                          <a:cubicBezTo>
                            <a:pt x="1562793" y="3302924"/>
                            <a:pt x="1547414" y="3316155"/>
                            <a:pt x="1529542" y="3325091"/>
                          </a:cubicBezTo>
                          <a:cubicBezTo>
                            <a:pt x="1502963" y="3338381"/>
                            <a:pt x="1438028" y="3351238"/>
                            <a:pt x="1413163" y="3358342"/>
                          </a:cubicBezTo>
                          <a:cubicBezTo>
                            <a:pt x="1358030" y="3374094"/>
                            <a:pt x="1615440" y="3363884"/>
                            <a:pt x="1379913" y="3424844"/>
                          </a:cubicBezTo>
                          <a:close/>
                        </a:path>
                      </a:pathLst>
                    </a:custGeom>
                    <a:gradFill>
                      <a:gsLst>
                        <a:gs pos="0">
                          <a:schemeClr val="accent3">
                            <a:lumMod val="60000"/>
                            <a:lumOff val="40000"/>
                          </a:schemeClr>
                        </a:gs>
                        <a:gs pos="50000">
                          <a:srgbClr val="9CB86E"/>
                        </a:gs>
                        <a:gs pos="100000">
                          <a:srgbClr val="156B13"/>
                        </a:gs>
                      </a:gsLst>
                      <a:lin ang="10800000" scaled="0"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  <p:grpSp>
                <p:nvGrpSpPr>
                  <p:cNvPr id="35" name="组合 34"/>
                  <p:cNvGrpSpPr/>
                  <p:nvPr/>
                </p:nvGrpSpPr>
                <p:grpSpPr>
                  <a:xfrm>
                    <a:off x="8624155" y="1928808"/>
                    <a:ext cx="1019943" cy="2038452"/>
                    <a:chOff x="-3507971" y="-3429042"/>
                    <a:chExt cx="3507971" cy="5896859"/>
                  </a:xfrm>
                </p:grpSpPr>
                <p:sp>
                  <p:nvSpPr>
                    <p:cNvPr id="36" name="任意多边形 35"/>
                    <p:cNvSpPr/>
                    <p:nvPr/>
                  </p:nvSpPr>
                  <p:spPr>
                    <a:xfrm>
                      <a:off x="-2214610" y="-857274"/>
                      <a:ext cx="1246909" cy="3325091"/>
                    </a:xfrm>
                    <a:custGeom>
                      <a:avLst/>
                      <a:gdLst>
                        <a:gd name="connsiteX0" fmla="*/ 382386 w 1246909"/>
                        <a:gd name="connsiteY0" fmla="*/ 615142 h 3325091"/>
                        <a:gd name="connsiteX1" fmla="*/ 266007 w 1246909"/>
                        <a:gd name="connsiteY1" fmla="*/ 1928552 h 3325091"/>
                        <a:gd name="connsiteX2" fmla="*/ 99753 w 1246909"/>
                        <a:gd name="connsiteY2" fmla="*/ 2809702 h 3325091"/>
                        <a:gd name="connsiteX3" fmla="*/ 0 w 1246909"/>
                        <a:gd name="connsiteY3" fmla="*/ 3175462 h 3325091"/>
                        <a:gd name="connsiteX4" fmla="*/ 482138 w 1246909"/>
                        <a:gd name="connsiteY4" fmla="*/ 3325091 h 3325091"/>
                        <a:gd name="connsiteX5" fmla="*/ 980902 w 1246909"/>
                        <a:gd name="connsiteY5" fmla="*/ 3308465 h 3325091"/>
                        <a:gd name="connsiteX6" fmla="*/ 1246909 w 1246909"/>
                        <a:gd name="connsiteY6" fmla="*/ 3175462 h 3325091"/>
                        <a:gd name="connsiteX7" fmla="*/ 1064029 w 1246909"/>
                        <a:gd name="connsiteY7" fmla="*/ 2543694 h 3325091"/>
                        <a:gd name="connsiteX8" fmla="*/ 980902 w 1246909"/>
                        <a:gd name="connsiteY8" fmla="*/ 1629294 h 3325091"/>
                        <a:gd name="connsiteX9" fmla="*/ 798022 w 1246909"/>
                        <a:gd name="connsiteY9" fmla="*/ 648392 h 3325091"/>
                        <a:gd name="connsiteX10" fmla="*/ 798022 w 1246909"/>
                        <a:gd name="connsiteY10" fmla="*/ 99752 h 3325091"/>
                        <a:gd name="connsiteX11" fmla="*/ 631767 w 1246909"/>
                        <a:gd name="connsiteY11" fmla="*/ 0 h 3325091"/>
                        <a:gd name="connsiteX12" fmla="*/ 432262 w 1246909"/>
                        <a:gd name="connsiteY12" fmla="*/ 133003 h 3325091"/>
                        <a:gd name="connsiteX13" fmla="*/ 382386 w 1246909"/>
                        <a:gd name="connsiteY13" fmla="*/ 615142 h 332509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</a:cxnLst>
                      <a:rect l="l" t="t" r="r" b="b"/>
                      <a:pathLst>
                        <a:path w="1246909" h="3325091">
                          <a:moveTo>
                            <a:pt x="382386" y="615142"/>
                          </a:moveTo>
                          <a:lnTo>
                            <a:pt x="266007" y="1928552"/>
                          </a:lnTo>
                          <a:cubicBezTo>
                            <a:pt x="209561" y="2222073"/>
                            <a:pt x="99753" y="2510803"/>
                            <a:pt x="99753" y="2809702"/>
                          </a:cubicBezTo>
                          <a:lnTo>
                            <a:pt x="0" y="3175462"/>
                          </a:lnTo>
                          <a:lnTo>
                            <a:pt x="482138" y="3325091"/>
                          </a:lnTo>
                          <a:lnTo>
                            <a:pt x="980902" y="3308465"/>
                          </a:lnTo>
                          <a:lnTo>
                            <a:pt x="1246909" y="3175462"/>
                          </a:lnTo>
                          <a:lnTo>
                            <a:pt x="1064029" y="2543694"/>
                          </a:lnTo>
                          <a:lnTo>
                            <a:pt x="980902" y="1629294"/>
                          </a:lnTo>
                          <a:lnTo>
                            <a:pt x="798022" y="648392"/>
                          </a:lnTo>
                          <a:lnTo>
                            <a:pt x="798022" y="99752"/>
                          </a:lnTo>
                          <a:lnTo>
                            <a:pt x="631767" y="0"/>
                          </a:lnTo>
                          <a:lnTo>
                            <a:pt x="432262" y="133003"/>
                          </a:lnTo>
                          <a:lnTo>
                            <a:pt x="382386" y="615142"/>
                          </a:ln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D6B19C"/>
                        </a:gs>
                        <a:gs pos="30000">
                          <a:srgbClr val="D49E6C"/>
                        </a:gs>
                        <a:gs pos="70000">
                          <a:srgbClr val="A65528"/>
                        </a:gs>
                        <a:gs pos="100000">
                          <a:srgbClr val="663012"/>
                        </a:gs>
                      </a:gsLst>
                      <a:lin ang="10800000" scaled="0"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37" name="任意多边形 36"/>
                    <p:cNvSpPr/>
                    <p:nvPr/>
                  </p:nvSpPr>
                  <p:spPr>
                    <a:xfrm>
                      <a:off x="-3507971" y="-3429042"/>
                      <a:ext cx="3507971" cy="4438482"/>
                    </a:xfrm>
                    <a:custGeom>
                      <a:avLst/>
                      <a:gdLst>
                        <a:gd name="connsiteX0" fmla="*/ 1379913 w 3507971"/>
                        <a:gd name="connsiteY0" fmla="*/ 3424844 h 3724102"/>
                        <a:gd name="connsiteX1" fmla="*/ 0 w 3507971"/>
                        <a:gd name="connsiteY1" fmla="*/ 3724102 h 3724102"/>
                        <a:gd name="connsiteX2" fmla="*/ 631767 w 3507971"/>
                        <a:gd name="connsiteY2" fmla="*/ 3424844 h 3724102"/>
                        <a:gd name="connsiteX3" fmla="*/ 266007 w 3507971"/>
                        <a:gd name="connsiteY3" fmla="*/ 3491346 h 3724102"/>
                        <a:gd name="connsiteX4" fmla="*/ 847898 w 3507971"/>
                        <a:gd name="connsiteY4" fmla="*/ 3225339 h 3724102"/>
                        <a:gd name="connsiteX5" fmla="*/ 299258 w 3507971"/>
                        <a:gd name="connsiteY5" fmla="*/ 3192088 h 3724102"/>
                        <a:gd name="connsiteX6" fmla="*/ 798022 w 3507971"/>
                        <a:gd name="connsiteY6" fmla="*/ 2876204 h 3724102"/>
                        <a:gd name="connsiteX7" fmla="*/ 482138 w 3507971"/>
                        <a:gd name="connsiteY7" fmla="*/ 2826328 h 3724102"/>
                        <a:gd name="connsiteX8" fmla="*/ 532014 w 3507971"/>
                        <a:gd name="connsiteY8" fmla="*/ 2793077 h 3724102"/>
                        <a:gd name="connsiteX9" fmla="*/ 598516 w 3507971"/>
                        <a:gd name="connsiteY9" fmla="*/ 2776451 h 3724102"/>
                        <a:gd name="connsiteX10" fmla="*/ 764771 w 3507971"/>
                        <a:gd name="connsiteY10" fmla="*/ 2693324 h 3724102"/>
                        <a:gd name="connsiteX11" fmla="*/ 864523 w 3507971"/>
                        <a:gd name="connsiteY11" fmla="*/ 2660073 h 3724102"/>
                        <a:gd name="connsiteX12" fmla="*/ 714894 w 3507971"/>
                        <a:gd name="connsiteY12" fmla="*/ 2643448 h 3724102"/>
                        <a:gd name="connsiteX13" fmla="*/ 748145 w 3507971"/>
                        <a:gd name="connsiteY13" fmla="*/ 2576946 h 3724102"/>
                        <a:gd name="connsiteX14" fmla="*/ 864523 w 3507971"/>
                        <a:gd name="connsiteY14" fmla="*/ 2510444 h 3724102"/>
                        <a:gd name="connsiteX15" fmla="*/ 964276 w 3507971"/>
                        <a:gd name="connsiteY15" fmla="*/ 2410691 h 3724102"/>
                        <a:gd name="connsiteX16" fmla="*/ 914400 w 3507971"/>
                        <a:gd name="connsiteY16" fmla="*/ 2377440 h 3724102"/>
                        <a:gd name="connsiteX17" fmla="*/ 814647 w 3507971"/>
                        <a:gd name="connsiteY17" fmla="*/ 2360815 h 3724102"/>
                        <a:gd name="connsiteX18" fmla="*/ 748145 w 3507971"/>
                        <a:gd name="connsiteY18" fmla="*/ 2344189 h 3724102"/>
                        <a:gd name="connsiteX19" fmla="*/ 781396 w 3507971"/>
                        <a:gd name="connsiteY19" fmla="*/ 2277688 h 3724102"/>
                        <a:gd name="connsiteX20" fmla="*/ 831273 w 3507971"/>
                        <a:gd name="connsiteY20" fmla="*/ 2227811 h 3724102"/>
                        <a:gd name="connsiteX21" fmla="*/ 864523 w 3507971"/>
                        <a:gd name="connsiteY21" fmla="*/ 2177935 h 3724102"/>
                        <a:gd name="connsiteX22" fmla="*/ 814647 w 3507971"/>
                        <a:gd name="connsiteY22" fmla="*/ 2144684 h 3724102"/>
                        <a:gd name="connsiteX23" fmla="*/ 648393 w 3507971"/>
                        <a:gd name="connsiteY23" fmla="*/ 2128059 h 3724102"/>
                        <a:gd name="connsiteX24" fmla="*/ 581891 w 3507971"/>
                        <a:gd name="connsiteY24" fmla="*/ 2111433 h 3724102"/>
                        <a:gd name="connsiteX25" fmla="*/ 698269 w 3507971"/>
                        <a:gd name="connsiteY25" fmla="*/ 2028306 h 3724102"/>
                        <a:gd name="connsiteX26" fmla="*/ 764771 w 3507971"/>
                        <a:gd name="connsiteY26" fmla="*/ 1978429 h 3724102"/>
                        <a:gd name="connsiteX27" fmla="*/ 714894 w 3507971"/>
                        <a:gd name="connsiteY27" fmla="*/ 1945179 h 3724102"/>
                        <a:gd name="connsiteX28" fmla="*/ 748145 w 3507971"/>
                        <a:gd name="connsiteY28" fmla="*/ 1862051 h 3724102"/>
                        <a:gd name="connsiteX29" fmla="*/ 897774 w 3507971"/>
                        <a:gd name="connsiteY29" fmla="*/ 1778924 h 3724102"/>
                        <a:gd name="connsiteX30" fmla="*/ 897774 w 3507971"/>
                        <a:gd name="connsiteY30" fmla="*/ 1679171 h 3724102"/>
                        <a:gd name="connsiteX31" fmla="*/ 980902 w 3507971"/>
                        <a:gd name="connsiteY31" fmla="*/ 1596044 h 3724102"/>
                        <a:gd name="connsiteX32" fmla="*/ 1064029 w 3507971"/>
                        <a:gd name="connsiteY32" fmla="*/ 1463040 h 3724102"/>
                        <a:gd name="connsiteX33" fmla="*/ 1097280 w 3507971"/>
                        <a:gd name="connsiteY33" fmla="*/ 1396539 h 3724102"/>
                        <a:gd name="connsiteX34" fmla="*/ 1163782 w 3507971"/>
                        <a:gd name="connsiteY34" fmla="*/ 1313411 h 3724102"/>
                        <a:gd name="connsiteX35" fmla="*/ 1197033 w 3507971"/>
                        <a:gd name="connsiteY35" fmla="*/ 1263535 h 3724102"/>
                        <a:gd name="connsiteX36" fmla="*/ 1213658 w 3507971"/>
                        <a:gd name="connsiteY36" fmla="*/ 1213659 h 3724102"/>
                        <a:gd name="connsiteX37" fmla="*/ 1197033 w 3507971"/>
                        <a:gd name="connsiteY37" fmla="*/ 1163782 h 3724102"/>
                        <a:gd name="connsiteX38" fmla="*/ 1246909 w 3507971"/>
                        <a:gd name="connsiteY38" fmla="*/ 1097280 h 3724102"/>
                        <a:gd name="connsiteX39" fmla="*/ 1313411 w 3507971"/>
                        <a:gd name="connsiteY39" fmla="*/ 964277 h 3724102"/>
                        <a:gd name="connsiteX40" fmla="*/ 1413163 w 3507971"/>
                        <a:gd name="connsiteY40" fmla="*/ 764771 h 3724102"/>
                        <a:gd name="connsiteX41" fmla="*/ 1396538 w 3507971"/>
                        <a:gd name="connsiteY41" fmla="*/ 714895 h 3724102"/>
                        <a:gd name="connsiteX42" fmla="*/ 1346662 w 3507971"/>
                        <a:gd name="connsiteY42" fmla="*/ 731520 h 3724102"/>
                        <a:gd name="connsiteX43" fmla="*/ 1429789 w 3507971"/>
                        <a:gd name="connsiteY43" fmla="*/ 448888 h 3724102"/>
                        <a:gd name="connsiteX44" fmla="*/ 1446414 w 3507971"/>
                        <a:gd name="connsiteY44" fmla="*/ 365760 h 3724102"/>
                        <a:gd name="connsiteX45" fmla="*/ 1379913 w 3507971"/>
                        <a:gd name="connsiteY45" fmla="*/ 382386 h 3724102"/>
                        <a:gd name="connsiteX46" fmla="*/ 1396538 w 3507971"/>
                        <a:gd name="connsiteY46" fmla="*/ 266008 h 3724102"/>
                        <a:gd name="connsiteX47" fmla="*/ 1413163 w 3507971"/>
                        <a:gd name="connsiteY47" fmla="*/ 216131 h 3724102"/>
                        <a:gd name="connsiteX48" fmla="*/ 1479665 w 3507971"/>
                        <a:gd name="connsiteY48" fmla="*/ 83128 h 3724102"/>
                        <a:gd name="connsiteX49" fmla="*/ 1463040 w 3507971"/>
                        <a:gd name="connsiteY49" fmla="*/ 182880 h 3724102"/>
                        <a:gd name="connsiteX50" fmla="*/ 1446414 w 3507971"/>
                        <a:gd name="connsiteY50" fmla="*/ 232757 h 3724102"/>
                        <a:gd name="connsiteX51" fmla="*/ 1479665 w 3507971"/>
                        <a:gd name="connsiteY51" fmla="*/ 33251 h 3724102"/>
                        <a:gd name="connsiteX52" fmla="*/ 1512916 w 3507971"/>
                        <a:gd name="connsiteY52" fmla="*/ 0 h 3724102"/>
                        <a:gd name="connsiteX53" fmla="*/ 2011680 w 3507971"/>
                        <a:gd name="connsiteY53" fmla="*/ 781397 h 3724102"/>
                        <a:gd name="connsiteX54" fmla="*/ 2111433 w 3507971"/>
                        <a:gd name="connsiteY54" fmla="*/ 847899 h 3724102"/>
                        <a:gd name="connsiteX55" fmla="*/ 2094807 w 3507971"/>
                        <a:gd name="connsiteY55" fmla="*/ 897775 h 3724102"/>
                        <a:gd name="connsiteX56" fmla="*/ 2144683 w 3507971"/>
                        <a:gd name="connsiteY56" fmla="*/ 931026 h 3724102"/>
                        <a:gd name="connsiteX57" fmla="*/ 2177934 w 3507971"/>
                        <a:gd name="connsiteY57" fmla="*/ 980902 h 3724102"/>
                        <a:gd name="connsiteX58" fmla="*/ 2244436 w 3507971"/>
                        <a:gd name="connsiteY58" fmla="*/ 1014153 h 3724102"/>
                        <a:gd name="connsiteX59" fmla="*/ 2194560 w 3507971"/>
                        <a:gd name="connsiteY59" fmla="*/ 997528 h 3724102"/>
                        <a:gd name="connsiteX60" fmla="*/ 2294313 w 3507971"/>
                        <a:gd name="connsiteY60" fmla="*/ 1113906 h 3724102"/>
                        <a:gd name="connsiteX61" fmla="*/ 2360814 w 3507971"/>
                        <a:gd name="connsiteY61" fmla="*/ 1097280 h 3724102"/>
                        <a:gd name="connsiteX62" fmla="*/ 2310938 w 3507971"/>
                        <a:gd name="connsiteY62" fmla="*/ 1113906 h 3724102"/>
                        <a:gd name="connsiteX63" fmla="*/ 2377440 w 3507971"/>
                        <a:gd name="connsiteY63" fmla="*/ 1213659 h 3724102"/>
                        <a:gd name="connsiteX64" fmla="*/ 2410691 w 3507971"/>
                        <a:gd name="connsiteY64" fmla="*/ 1263535 h 3724102"/>
                        <a:gd name="connsiteX65" fmla="*/ 2427316 w 3507971"/>
                        <a:gd name="connsiteY65" fmla="*/ 1330037 h 3724102"/>
                        <a:gd name="connsiteX66" fmla="*/ 2443942 w 3507971"/>
                        <a:gd name="connsiteY66" fmla="*/ 1379913 h 3724102"/>
                        <a:gd name="connsiteX67" fmla="*/ 2377440 w 3507971"/>
                        <a:gd name="connsiteY67" fmla="*/ 1396539 h 3724102"/>
                        <a:gd name="connsiteX68" fmla="*/ 2460567 w 3507971"/>
                        <a:gd name="connsiteY68" fmla="*/ 1562793 h 3724102"/>
                        <a:gd name="connsiteX69" fmla="*/ 2493818 w 3507971"/>
                        <a:gd name="connsiteY69" fmla="*/ 1612669 h 3724102"/>
                        <a:gd name="connsiteX70" fmla="*/ 2427316 w 3507971"/>
                        <a:gd name="connsiteY70" fmla="*/ 1596044 h 3724102"/>
                        <a:gd name="connsiteX71" fmla="*/ 2477193 w 3507971"/>
                        <a:gd name="connsiteY71" fmla="*/ 1645920 h 3724102"/>
                        <a:gd name="connsiteX72" fmla="*/ 2493818 w 3507971"/>
                        <a:gd name="connsiteY72" fmla="*/ 1695797 h 3724102"/>
                        <a:gd name="connsiteX73" fmla="*/ 2527069 w 3507971"/>
                        <a:gd name="connsiteY73" fmla="*/ 1745673 h 3724102"/>
                        <a:gd name="connsiteX74" fmla="*/ 2560320 w 3507971"/>
                        <a:gd name="connsiteY74" fmla="*/ 1812175 h 3724102"/>
                        <a:gd name="connsiteX75" fmla="*/ 2576945 w 3507971"/>
                        <a:gd name="connsiteY75" fmla="*/ 1878677 h 3724102"/>
                        <a:gd name="connsiteX76" fmla="*/ 2593571 w 3507971"/>
                        <a:gd name="connsiteY76" fmla="*/ 1995055 h 3724102"/>
                        <a:gd name="connsiteX77" fmla="*/ 2643447 w 3507971"/>
                        <a:gd name="connsiteY77" fmla="*/ 2044931 h 3724102"/>
                        <a:gd name="connsiteX78" fmla="*/ 2676698 w 3507971"/>
                        <a:gd name="connsiteY78" fmla="*/ 2094808 h 3724102"/>
                        <a:gd name="connsiteX79" fmla="*/ 2826327 w 3507971"/>
                        <a:gd name="connsiteY79" fmla="*/ 2277688 h 3724102"/>
                        <a:gd name="connsiteX80" fmla="*/ 2776451 w 3507971"/>
                        <a:gd name="connsiteY80" fmla="*/ 2294313 h 3724102"/>
                        <a:gd name="connsiteX81" fmla="*/ 2809702 w 3507971"/>
                        <a:gd name="connsiteY81" fmla="*/ 2443942 h 3724102"/>
                        <a:gd name="connsiteX82" fmla="*/ 2926080 w 3507971"/>
                        <a:gd name="connsiteY82" fmla="*/ 2593571 h 3724102"/>
                        <a:gd name="connsiteX83" fmla="*/ 2959331 w 3507971"/>
                        <a:gd name="connsiteY83" fmla="*/ 2643448 h 3724102"/>
                        <a:gd name="connsiteX84" fmla="*/ 3025833 w 3507971"/>
                        <a:gd name="connsiteY84" fmla="*/ 2726575 h 3724102"/>
                        <a:gd name="connsiteX85" fmla="*/ 3142211 w 3507971"/>
                        <a:gd name="connsiteY85" fmla="*/ 2876204 h 3724102"/>
                        <a:gd name="connsiteX86" fmla="*/ 3092334 w 3507971"/>
                        <a:gd name="connsiteY86" fmla="*/ 2892829 h 3724102"/>
                        <a:gd name="connsiteX87" fmla="*/ 3275214 w 3507971"/>
                        <a:gd name="connsiteY87" fmla="*/ 3059084 h 3724102"/>
                        <a:gd name="connsiteX88" fmla="*/ 3441469 w 3507971"/>
                        <a:gd name="connsiteY88" fmla="*/ 3241964 h 3724102"/>
                        <a:gd name="connsiteX89" fmla="*/ 3358342 w 3507971"/>
                        <a:gd name="connsiteY89" fmla="*/ 3258589 h 3724102"/>
                        <a:gd name="connsiteX90" fmla="*/ 3408218 w 3507971"/>
                        <a:gd name="connsiteY90" fmla="*/ 3325091 h 3724102"/>
                        <a:gd name="connsiteX91" fmla="*/ 3491345 w 3507971"/>
                        <a:gd name="connsiteY91" fmla="*/ 3441469 h 3724102"/>
                        <a:gd name="connsiteX92" fmla="*/ 3441469 w 3507971"/>
                        <a:gd name="connsiteY92" fmla="*/ 3424844 h 3724102"/>
                        <a:gd name="connsiteX93" fmla="*/ 3391593 w 3507971"/>
                        <a:gd name="connsiteY93" fmla="*/ 3358342 h 3724102"/>
                        <a:gd name="connsiteX94" fmla="*/ 3441469 w 3507971"/>
                        <a:gd name="connsiteY94" fmla="*/ 3541222 h 3724102"/>
                        <a:gd name="connsiteX95" fmla="*/ 3507971 w 3507971"/>
                        <a:gd name="connsiteY95" fmla="*/ 3591099 h 3724102"/>
                        <a:gd name="connsiteX96" fmla="*/ 3441469 w 3507971"/>
                        <a:gd name="connsiteY96" fmla="*/ 3574473 h 3724102"/>
                        <a:gd name="connsiteX97" fmla="*/ 3391593 w 3507971"/>
                        <a:gd name="connsiteY97" fmla="*/ 3541222 h 3724102"/>
                        <a:gd name="connsiteX98" fmla="*/ 3474720 w 3507971"/>
                        <a:gd name="connsiteY98" fmla="*/ 3657600 h 3724102"/>
                        <a:gd name="connsiteX99" fmla="*/ 3374967 w 3507971"/>
                        <a:gd name="connsiteY99" fmla="*/ 3624349 h 3724102"/>
                        <a:gd name="connsiteX100" fmla="*/ 3308465 w 3507971"/>
                        <a:gd name="connsiteY100" fmla="*/ 3591099 h 3724102"/>
                        <a:gd name="connsiteX101" fmla="*/ 3341716 w 3507971"/>
                        <a:gd name="connsiteY101" fmla="*/ 3657600 h 3724102"/>
                        <a:gd name="connsiteX102" fmla="*/ 3275214 w 3507971"/>
                        <a:gd name="connsiteY102" fmla="*/ 3624349 h 3724102"/>
                        <a:gd name="connsiteX103" fmla="*/ 3225338 w 3507971"/>
                        <a:gd name="connsiteY103" fmla="*/ 3607724 h 3724102"/>
                        <a:gd name="connsiteX104" fmla="*/ 3092334 w 3507971"/>
                        <a:gd name="connsiteY104" fmla="*/ 3491346 h 3724102"/>
                        <a:gd name="connsiteX105" fmla="*/ 3025833 w 3507971"/>
                        <a:gd name="connsiteY105" fmla="*/ 3458095 h 3724102"/>
                        <a:gd name="connsiteX106" fmla="*/ 2942705 w 3507971"/>
                        <a:gd name="connsiteY106" fmla="*/ 3408219 h 3724102"/>
                        <a:gd name="connsiteX107" fmla="*/ 2876203 w 3507971"/>
                        <a:gd name="connsiteY107" fmla="*/ 3358342 h 3724102"/>
                        <a:gd name="connsiteX108" fmla="*/ 2909454 w 3507971"/>
                        <a:gd name="connsiteY108" fmla="*/ 3408219 h 3724102"/>
                        <a:gd name="connsiteX109" fmla="*/ 2892829 w 3507971"/>
                        <a:gd name="connsiteY109" fmla="*/ 3458095 h 3724102"/>
                        <a:gd name="connsiteX110" fmla="*/ 2776451 w 3507971"/>
                        <a:gd name="connsiteY110" fmla="*/ 3391593 h 3724102"/>
                        <a:gd name="connsiteX111" fmla="*/ 2576945 w 3507971"/>
                        <a:gd name="connsiteY111" fmla="*/ 3325091 h 3724102"/>
                        <a:gd name="connsiteX112" fmla="*/ 2543694 w 3507971"/>
                        <a:gd name="connsiteY112" fmla="*/ 3358342 h 3724102"/>
                        <a:gd name="connsiteX113" fmla="*/ 2493818 w 3507971"/>
                        <a:gd name="connsiteY113" fmla="*/ 3325091 h 3724102"/>
                        <a:gd name="connsiteX114" fmla="*/ 1762298 w 3507971"/>
                        <a:gd name="connsiteY114" fmla="*/ 3225339 h 3724102"/>
                        <a:gd name="connsiteX115" fmla="*/ 1695796 w 3507971"/>
                        <a:gd name="connsiteY115" fmla="*/ 3241964 h 3724102"/>
                        <a:gd name="connsiteX116" fmla="*/ 1579418 w 3507971"/>
                        <a:gd name="connsiteY116" fmla="*/ 3291840 h 3724102"/>
                        <a:gd name="connsiteX117" fmla="*/ 1529542 w 3507971"/>
                        <a:gd name="connsiteY117" fmla="*/ 3325091 h 3724102"/>
                        <a:gd name="connsiteX118" fmla="*/ 1413163 w 3507971"/>
                        <a:gd name="connsiteY118" fmla="*/ 3358342 h 3724102"/>
                        <a:gd name="connsiteX119" fmla="*/ 1379913 w 3507971"/>
                        <a:gd name="connsiteY119" fmla="*/ 3424844 h 372410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  <a:cxn ang="0">
                          <a:pos x="connsiteX26" y="connsiteY26"/>
                        </a:cxn>
                        <a:cxn ang="0">
                          <a:pos x="connsiteX27" y="connsiteY27"/>
                        </a:cxn>
                        <a:cxn ang="0">
                          <a:pos x="connsiteX28" y="connsiteY28"/>
                        </a:cxn>
                        <a:cxn ang="0">
                          <a:pos x="connsiteX29" y="connsiteY29"/>
                        </a:cxn>
                        <a:cxn ang="0">
                          <a:pos x="connsiteX30" y="connsiteY30"/>
                        </a:cxn>
                        <a:cxn ang="0">
                          <a:pos x="connsiteX31" y="connsiteY31"/>
                        </a:cxn>
                        <a:cxn ang="0">
                          <a:pos x="connsiteX32" y="connsiteY32"/>
                        </a:cxn>
                        <a:cxn ang="0">
                          <a:pos x="connsiteX33" y="connsiteY33"/>
                        </a:cxn>
                        <a:cxn ang="0">
                          <a:pos x="connsiteX34" y="connsiteY34"/>
                        </a:cxn>
                        <a:cxn ang="0">
                          <a:pos x="connsiteX35" y="connsiteY35"/>
                        </a:cxn>
                        <a:cxn ang="0">
                          <a:pos x="connsiteX36" y="connsiteY36"/>
                        </a:cxn>
                        <a:cxn ang="0">
                          <a:pos x="connsiteX37" y="connsiteY37"/>
                        </a:cxn>
                        <a:cxn ang="0">
                          <a:pos x="connsiteX38" y="connsiteY38"/>
                        </a:cxn>
                        <a:cxn ang="0">
                          <a:pos x="connsiteX39" y="connsiteY39"/>
                        </a:cxn>
                        <a:cxn ang="0">
                          <a:pos x="connsiteX40" y="connsiteY40"/>
                        </a:cxn>
                        <a:cxn ang="0">
                          <a:pos x="connsiteX41" y="connsiteY41"/>
                        </a:cxn>
                        <a:cxn ang="0">
                          <a:pos x="connsiteX42" y="connsiteY42"/>
                        </a:cxn>
                        <a:cxn ang="0">
                          <a:pos x="connsiteX43" y="connsiteY43"/>
                        </a:cxn>
                        <a:cxn ang="0">
                          <a:pos x="connsiteX44" y="connsiteY44"/>
                        </a:cxn>
                        <a:cxn ang="0">
                          <a:pos x="connsiteX45" y="connsiteY45"/>
                        </a:cxn>
                        <a:cxn ang="0">
                          <a:pos x="connsiteX46" y="connsiteY46"/>
                        </a:cxn>
                        <a:cxn ang="0">
                          <a:pos x="connsiteX47" y="connsiteY47"/>
                        </a:cxn>
                        <a:cxn ang="0">
                          <a:pos x="connsiteX48" y="connsiteY48"/>
                        </a:cxn>
                        <a:cxn ang="0">
                          <a:pos x="connsiteX49" y="connsiteY49"/>
                        </a:cxn>
                        <a:cxn ang="0">
                          <a:pos x="connsiteX50" y="connsiteY50"/>
                        </a:cxn>
                        <a:cxn ang="0">
                          <a:pos x="connsiteX51" y="connsiteY51"/>
                        </a:cxn>
                        <a:cxn ang="0">
                          <a:pos x="connsiteX52" y="connsiteY52"/>
                        </a:cxn>
                        <a:cxn ang="0">
                          <a:pos x="connsiteX53" y="connsiteY53"/>
                        </a:cxn>
                        <a:cxn ang="0">
                          <a:pos x="connsiteX54" y="connsiteY54"/>
                        </a:cxn>
                        <a:cxn ang="0">
                          <a:pos x="connsiteX55" y="connsiteY55"/>
                        </a:cxn>
                        <a:cxn ang="0">
                          <a:pos x="connsiteX56" y="connsiteY56"/>
                        </a:cxn>
                        <a:cxn ang="0">
                          <a:pos x="connsiteX57" y="connsiteY57"/>
                        </a:cxn>
                        <a:cxn ang="0">
                          <a:pos x="connsiteX58" y="connsiteY58"/>
                        </a:cxn>
                        <a:cxn ang="0">
                          <a:pos x="connsiteX59" y="connsiteY59"/>
                        </a:cxn>
                        <a:cxn ang="0">
                          <a:pos x="connsiteX60" y="connsiteY60"/>
                        </a:cxn>
                        <a:cxn ang="0">
                          <a:pos x="connsiteX61" y="connsiteY61"/>
                        </a:cxn>
                        <a:cxn ang="0">
                          <a:pos x="connsiteX62" y="connsiteY62"/>
                        </a:cxn>
                        <a:cxn ang="0">
                          <a:pos x="connsiteX63" y="connsiteY63"/>
                        </a:cxn>
                        <a:cxn ang="0">
                          <a:pos x="connsiteX64" y="connsiteY64"/>
                        </a:cxn>
                        <a:cxn ang="0">
                          <a:pos x="connsiteX65" y="connsiteY65"/>
                        </a:cxn>
                        <a:cxn ang="0">
                          <a:pos x="connsiteX66" y="connsiteY66"/>
                        </a:cxn>
                        <a:cxn ang="0">
                          <a:pos x="connsiteX67" y="connsiteY67"/>
                        </a:cxn>
                        <a:cxn ang="0">
                          <a:pos x="connsiteX68" y="connsiteY68"/>
                        </a:cxn>
                        <a:cxn ang="0">
                          <a:pos x="connsiteX69" y="connsiteY69"/>
                        </a:cxn>
                        <a:cxn ang="0">
                          <a:pos x="connsiteX70" y="connsiteY70"/>
                        </a:cxn>
                        <a:cxn ang="0">
                          <a:pos x="connsiteX71" y="connsiteY71"/>
                        </a:cxn>
                        <a:cxn ang="0">
                          <a:pos x="connsiteX72" y="connsiteY72"/>
                        </a:cxn>
                        <a:cxn ang="0">
                          <a:pos x="connsiteX73" y="connsiteY73"/>
                        </a:cxn>
                        <a:cxn ang="0">
                          <a:pos x="connsiteX74" y="connsiteY74"/>
                        </a:cxn>
                        <a:cxn ang="0">
                          <a:pos x="connsiteX75" y="connsiteY75"/>
                        </a:cxn>
                        <a:cxn ang="0">
                          <a:pos x="connsiteX76" y="connsiteY76"/>
                        </a:cxn>
                        <a:cxn ang="0">
                          <a:pos x="connsiteX77" y="connsiteY77"/>
                        </a:cxn>
                        <a:cxn ang="0">
                          <a:pos x="connsiteX78" y="connsiteY78"/>
                        </a:cxn>
                        <a:cxn ang="0">
                          <a:pos x="connsiteX79" y="connsiteY79"/>
                        </a:cxn>
                        <a:cxn ang="0">
                          <a:pos x="connsiteX80" y="connsiteY80"/>
                        </a:cxn>
                        <a:cxn ang="0">
                          <a:pos x="connsiteX81" y="connsiteY81"/>
                        </a:cxn>
                        <a:cxn ang="0">
                          <a:pos x="connsiteX82" y="connsiteY82"/>
                        </a:cxn>
                        <a:cxn ang="0">
                          <a:pos x="connsiteX83" y="connsiteY83"/>
                        </a:cxn>
                        <a:cxn ang="0">
                          <a:pos x="connsiteX84" y="connsiteY84"/>
                        </a:cxn>
                        <a:cxn ang="0">
                          <a:pos x="connsiteX85" y="connsiteY85"/>
                        </a:cxn>
                        <a:cxn ang="0">
                          <a:pos x="connsiteX86" y="connsiteY86"/>
                        </a:cxn>
                        <a:cxn ang="0">
                          <a:pos x="connsiteX87" y="connsiteY87"/>
                        </a:cxn>
                        <a:cxn ang="0">
                          <a:pos x="connsiteX88" y="connsiteY88"/>
                        </a:cxn>
                        <a:cxn ang="0">
                          <a:pos x="connsiteX89" y="connsiteY89"/>
                        </a:cxn>
                        <a:cxn ang="0">
                          <a:pos x="connsiteX90" y="connsiteY90"/>
                        </a:cxn>
                        <a:cxn ang="0">
                          <a:pos x="connsiteX91" y="connsiteY91"/>
                        </a:cxn>
                        <a:cxn ang="0">
                          <a:pos x="connsiteX92" y="connsiteY92"/>
                        </a:cxn>
                        <a:cxn ang="0">
                          <a:pos x="connsiteX93" y="connsiteY93"/>
                        </a:cxn>
                        <a:cxn ang="0">
                          <a:pos x="connsiteX94" y="connsiteY94"/>
                        </a:cxn>
                        <a:cxn ang="0">
                          <a:pos x="connsiteX95" y="connsiteY95"/>
                        </a:cxn>
                        <a:cxn ang="0">
                          <a:pos x="connsiteX96" y="connsiteY96"/>
                        </a:cxn>
                        <a:cxn ang="0">
                          <a:pos x="connsiteX97" y="connsiteY97"/>
                        </a:cxn>
                        <a:cxn ang="0">
                          <a:pos x="connsiteX98" y="connsiteY98"/>
                        </a:cxn>
                        <a:cxn ang="0">
                          <a:pos x="connsiteX99" y="connsiteY99"/>
                        </a:cxn>
                        <a:cxn ang="0">
                          <a:pos x="connsiteX100" y="connsiteY100"/>
                        </a:cxn>
                        <a:cxn ang="0">
                          <a:pos x="connsiteX101" y="connsiteY101"/>
                        </a:cxn>
                        <a:cxn ang="0">
                          <a:pos x="connsiteX102" y="connsiteY102"/>
                        </a:cxn>
                        <a:cxn ang="0">
                          <a:pos x="connsiteX103" y="connsiteY103"/>
                        </a:cxn>
                        <a:cxn ang="0">
                          <a:pos x="connsiteX104" y="connsiteY104"/>
                        </a:cxn>
                        <a:cxn ang="0">
                          <a:pos x="connsiteX105" y="connsiteY105"/>
                        </a:cxn>
                        <a:cxn ang="0">
                          <a:pos x="connsiteX106" y="connsiteY106"/>
                        </a:cxn>
                        <a:cxn ang="0">
                          <a:pos x="connsiteX107" y="connsiteY107"/>
                        </a:cxn>
                        <a:cxn ang="0">
                          <a:pos x="connsiteX108" y="connsiteY108"/>
                        </a:cxn>
                        <a:cxn ang="0">
                          <a:pos x="connsiteX109" y="connsiteY109"/>
                        </a:cxn>
                        <a:cxn ang="0">
                          <a:pos x="connsiteX110" y="connsiteY110"/>
                        </a:cxn>
                        <a:cxn ang="0">
                          <a:pos x="connsiteX111" y="connsiteY111"/>
                        </a:cxn>
                        <a:cxn ang="0">
                          <a:pos x="connsiteX112" y="connsiteY112"/>
                        </a:cxn>
                        <a:cxn ang="0">
                          <a:pos x="connsiteX113" y="connsiteY113"/>
                        </a:cxn>
                        <a:cxn ang="0">
                          <a:pos x="connsiteX114" y="connsiteY114"/>
                        </a:cxn>
                        <a:cxn ang="0">
                          <a:pos x="connsiteX115" y="connsiteY115"/>
                        </a:cxn>
                        <a:cxn ang="0">
                          <a:pos x="connsiteX116" y="connsiteY116"/>
                        </a:cxn>
                        <a:cxn ang="0">
                          <a:pos x="connsiteX117" y="connsiteY117"/>
                        </a:cxn>
                        <a:cxn ang="0">
                          <a:pos x="connsiteX118" y="connsiteY118"/>
                        </a:cxn>
                        <a:cxn ang="0">
                          <a:pos x="connsiteX119" y="connsiteY119"/>
                        </a:cxn>
                      </a:cxnLst>
                      <a:rect l="l" t="t" r="r" b="b"/>
                      <a:pathLst>
                        <a:path w="3507971" h="3724102">
                          <a:moveTo>
                            <a:pt x="1379913" y="3424844"/>
                          </a:moveTo>
                          <a:cubicBezTo>
                            <a:pt x="1144386" y="3485804"/>
                            <a:pt x="459971" y="3624349"/>
                            <a:pt x="0" y="3724102"/>
                          </a:cubicBezTo>
                          <a:cubicBezTo>
                            <a:pt x="718644" y="3416112"/>
                            <a:pt x="951500" y="3424844"/>
                            <a:pt x="631767" y="3424844"/>
                          </a:cubicBezTo>
                          <a:lnTo>
                            <a:pt x="266007" y="3491346"/>
                          </a:lnTo>
                          <a:lnTo>
                            <a:pt x="847898" y="3225339"/>
                          </a:lnTo>
                          <a:lnTo>
                            <a:pt x="299258" y="3192088"/>
                          </a:lnTo>
                          <a:lnTo>
                            <a:pt x="798022" y="2876204"/>
                          </a:lnTo>
                          <a:cubicBezTo>
                            <a:pt x="692727" y="2859579"/>
                            <a:pt x="583885" y="2858124"/>
                            <a:pt x="482138" y="2826328"/>
                          </a:cubicBezTo>
                          <a:cubicBezTo>
                            <a:pt x="463066" y="2820368"/>
                            <a:pt x="513648" y="2800948"/>
                            <a:pt x="532014" y="2793077"/>
                          </a:cubicBezTo>
                          <a:cubicBezTo>
                            <a:pt x="553016" y="2784076"/>
                            <a:pt x="576349" y="2781993"/>
                            <a:pt x="598516" y="2776451"/>
                          </a:cubicBezTo>
                          <a:cubicBezTo>
                            <a:pt x="688390" y="2722527"/>
                            <a:pt x="669044" y="2728134"/>
                            <a:pt x="764771" y="2693324"/>
                          </a:cubicBezTo>
                          <a:cubicBezTo>
                            <a:pt x="797710" y="2681346"/>
                            <a:pt x="864523" y="2660073"/>
                            <a:pt x="864523" y="2660073"/>
                          </a:cubicBezTo>
                          <a:lnTo>
                            <a:pt x="714894" y="2643448"/>
                          </a:lnTo>
                          <a:cubicBezTo>
                            <a:pt x="694727" y="2629043"/>
                            <a:pt x="732016" y="2595763"/>
                            <a:pt x="748145" y="2576946"/>
                          </a:cubicBezTo>
                          <a:cubicBezTo>
                            <a:pt x="788407" y="2529974"/>
                            <a:pt x="813822" y="2527344"/>
                            <a:pt x="864523" y="2510444"/>
                          </a:cubicBezTo>
                          <a:cubicBezTo>
                            <a:pt x="897774" y="2477193"/>
                            <a:pt x="1003402" y="2436775"/>
                            <a:pt x="964276" y="2410691"/>
                          </a:cubicBezTo>
                          <a:cubicBezTo>
                            <a:pt x="947651" y="2399607"/>
                            <a:pt x="933356" y="2383759"/>
                            <a:pt x="914400" y="2377440"/>
                          </a:cubicBezTo>
                          <a:cubicBezTo>
                            <a:pt x="882420" y="2366780"/>
                            <a:pt x="847702" y="2367426"/>
                            <a:pt x="814647" y="2360815"/>
                          </a:cubicBezTo>
                          <a:cubicBezTo>
                            <a:pt x="792241" y="2356334"/>
                            <a:pt x="770312" y="2349731"/>
                            <a:pt x="748145" y="2344189"/>
                          </a:cubicBezTo>
                          <a:cubicBezTo>
                            <a:pt x="759229" y="2322022"/>
                            <a:pt x="766991" y="2297855"/>
                            <a:pt x="781396" y="2277688"/>
                          </a:cubicBezTo>
                          <a:cubicBezTo>
                            <a:pt x="795062" y="2258555"/>
                            <a:pt x="816221" y="2245874"/>
                            <a:pt x="831273" y="2227811"/>
                          </a:cubicBezTo>
                          <a:cubicBezTo>
                            <a:pt x="844065" y="2212461"/>
                            <a:pt x="853440" y="2194560"/>
                            <a:pt x="864523" y="2177935"/>
                          </a:cubicBezTo>
                          <a:cubicBezTo>
                            <a:pt x="847898" y="2166851"/>
                            <a:pt x="834117" y="2149177"/>
                            <a:pt x="814647" y="2144684"/>
                          </a:cubicBezTo>
                          <a:cubicBezTo>
                            <a:pt x="760379" y="2132161"/>
                            <a:pt x="703528" y="2135935"/>
                            <a:pt x="648393" y="2128059"/>
                          </a:cubicBezTo>
                          <a:cubicBezTo>
                            <a:pt x="625773" y="2124828"/>
                            <a:pt x="604058" y="2116975"/>
                            <a:pt x="581891" y="2111433"/>
                          </a:cubicBezTo>
                          <a:cubicBezTo>
                            <a:pt x="799287" y="1948388"/>
                            <a:pt x="528054" y="2149889"/>
                            <a:pt x="698269" y="2028306"/>
                          </a:cubicBezTo>
                          <a:cubicBezTo>
                            <a:pt x="720817" y="2012200"/>
                            <a:pt x="742604" y="1995055"/>
                            <a:pt x="764771" y="1978429"/>
                          </a:cubicBezTo>
                          <a:cubicBezTo>
                            <a:pt x="748145" y="1967346"/>
                            <a:pt x="717720" y="1964959"/>
                            <a:pt x="714894" y="1945179"/>
                          </a:cubicBezTo>
                          <a:cubicBezTo>
                            <a:pt x="710673" y="1915635"/>
                            <a:pt x="730239" y="1885926"/>
                            <a:pt x="748145" y="1862051"/>
                          </a:cubicBezTo>
                          <a:cubicBezTo>
                            <a:pt x="782035" y="1816864"/>
                            <a:pt x="849757" y="1798131"/>
                            <a:pt x="897774" y="1778924"/>
                          </a:cubicBezTo>
                          <a:cubicBezTo>
                            <a:pt x="986443" y="1645922"/>
                            <a:pt x="897774" y="1812175"/>
                            <a:pt x="897774" y="1679171"/>
                          </a:cubicBezTo>
                          <a:cubicBezTo>
                            <a:pt x="897774" y="1642226"/>
                            <a:pt x="958735" y="1610822"/>
                            <a:pt x="980902" y="1596044"/>
                          </a:cubicBezTo>
                          <a:cubicBezTo>
                            <a:pt x="1008611" y="1551709"/>
                            <a:pt x="1040648" y="1509802"/>
                            <a:pt x="1064029" y="1463040"/>
                          </a:cubicBezTo>
                          <a:cubicBezTo>
                            <a:pt x="1075113" y="1440873"/>
                            <a:pt x="1083533" y="1417160"/>
                            <a:pt x="1097280" y="1396539"/>
                          </a:cubicBezTo>
                          <a:cubicBezTo>
                            <a:pt x="1116964" y="1367014"/>
                            <a:pt x="1142491" y="1341799"/>
                            <a:pt x="1163782" y="1313411"/>
                          </a:cubicBezTo>
                          <a:cubicBezTo>
                            <a:pt x="1175771" y="1297426"/>
                            <a:pt x="1185949" y="1280160"/>
                            <a:pt x="1197033" y="1263535"/>
                          </a:cubicBezTo>
                          <a:cubicBezTo>
                            <a:pt x="1202575" y="1246910"/>
                            <a:pt x="1213658" y="1231184"/>
                            <a:pt x="1213658" y="1213659"/>
                          </a:cubicBezTo>
                          <a:cubicBezTo>
                            <a:pt x="1213658" y="1196134"/>
                            <a:pt x="1192219" y="1180633"/>
                            <a:pt x="1197033" y="1163782"/>
                          </a:cubicBezTo>
                          <a:cubicBezTo>
                            <a:pt x="1204645" y="1137139"/>
                            <a:pt x="1230803" y="1119828"/>
                            <a:pt x="1246909" y="1097280"/>
                          </a:cubicBezTo>
                          <a:cubicBezTo>
                            <a:pt x="1303930" y="1017451"/>
                            <a:pt x="1261962" y="1073606"/>
                            <a:pt x="1313411" y="964277"/>
                          </a:cubicBezTo>
                          <a:cubicBezTo>
                            <a:pt x="1345069" y="897002"/>
                            <a:pt x="1413163" y="764771"/>
                            <a:pt x="1413163" y="764771"/>
                          </a:cubicBezTo>
                          <a:cubicBezTo>
                            <a:pt x="1407621" y="748146"/>
                            <a:pt x="1412212" y="722732"/>
                            <a:pt x="1396538" y="714895"/>
                          </a:cubicBezTo>
                          <a:cubicBezTo>
                            <a:pt x="1380864" y="707058"/>
                            <a:pt x="1348406" y="748958"/>
                            <a:pt x="1346662" y="731520"/>
                          </a:cubicBezTo>
                          <a:cubicBezTo>
                            <a:pt x="1335025" y="615142"/>
                            <a:pt x="1383127" y="542212"/>
                            <a:pt x="1429789" y="448888"/>
                          </a:cubicBezTo>
                          <a:cubicBezTo>
                            <a:pt x="1435331" y="421179"/>
                            <a:pt x="1463369" y="388367"/>
                            <a:pt x="1446414" y="365760"/>
                          </a:cubicBezTo>
                          <a:cubicBezTo>
                            <a:pt x="1432705" y="347481"/>
                            <a:pt x="1390132" y="402823"/>
                            <a:pt x="1379913" y="382386"/>
                          </a:cubicBezTo>
                          <a:cubicBezTo>
                            <a:pt x="1362388" y="347337"/>
                            <a:pt x="1388853" y="304434"/>
                            <a:pt x="1396538" y="266008"/>
                          </a:cubicBezTo>
                          <a:cubicBezTo>
                            <a:pt x="1399975" y="248823"/>
                            <a:pt x="1407010" y="232540"/>
                            <a:pt x="1413163" y="216131"/>
                          </a:cubicBezTo>
                          <a:cubicBezTo>
                            <a:pt x="1448023" y="123169"/>
                            <a:pt x="1433751" y="151999"/>
                            <a:pt x="1479665" y="83128"/>
                          </a:cubicBezTo>
                          <a:cubicBezTo>
                            <a:pt x="1474123" y="116379"/>
                            <a:pt x="1470353" y="149973"/>
                            <a:pt x="1463040" y="182880"/>
                          </a:cubicBezTo>
                          <a:cubicBezTo>
                            <a:pt x="1459238" y="199988"/>
                            <a:pt x="1446414" y="250282"/>
                            <a:pt x="1446414" y="232757"/>
                          </a:cubicBezTo>
                          <a:cubicBezTo>
                            <a:pt x="1446414" y="223400"/>
                            <a:pt x="1462156" y="68269"/>
                            <a:pt x="1479665" y="33251"/>
                          </a:cubicBezTo>
                          <a:cubicBezTo>
                            <a:pt x="1486675" y="19231"/>
                            <a:pt x="1501832" y="11084"/>
                            <a:pt x="1512916" y="0"/>
                          </a:cubicBezTo>
                          <a:cubicBezTo>
                            <a:pt x="1679171" y="260466"/>
                            <a:pt x="1841468" y="523500"/>
                            <a:pt x="2011680" y="781397"/>
                          </a:cubicBezTo>
                          <a:cubicBezTo>
                            <a:pt x="2046805" y="834617"/>
                            <a:pt x="2059482" y="830582"/>
                            <a:pt x="2111433" y="847899"/>
                          </a:cubicBezTo>
                          <a:cubicBezTo>
                            <a:pt x="2105891" y="864524"/>
                            <a:pt x="2088299" y="881504"/>
                            <a:pt x="2094807" y="897775"/>
                          </a:cubicBezTo>
                          <a:cubicBezTo>
                            <a:pt x="2102228" y="916327"/>
                            <a:pt x="2130554" y="916897"/>
                            <a:pt x="2144683" y="931026"/>
                          </a:cubicBezTo>
                          <a:cubicBezTo>
                            <a:pt x="2158812" y="945155"/>
                            <a:pt x="2162584" y="968110"/>
                            <a:pt x="2177934" y="980902"/>
                          </a:cubicBezTo>
                          <a:cubicBezTo>
                            <a:pt x="2196974" y="996768"/>
                            <a:pt x="2226911" y="996628"/>
                            <a:pt x="2244436" y="1014153"/>
                          </a:cubicBezTo>
                          <a:cubicBezTo>
                            <a:pt x="2256828" y="1026545"/>
                            <a:pt x="2211185" y="1003070"/>
                            <a:pt x="2194560" y="997528"/>
                          </a:cubicBezTo>
                          <a:cubicBezTo>
                            <a:pt x="2202723" y="1008412"/>
                            <a:pt x="2272209" y="1107591"/>
                            <a:pt x="2294313" y="1113906"/>
                          </a:cubicBezTo>
                          <a:cubicBezTo>
                            <a:pt x="2316283" y="1120183"/>
                            <a:pt x="2337965" y="1097280"/>
                            <a:pt x="2360814" y="1097280"/>
                          </a:cubicBezTo>
                          <a:cubicBezTo>
                            <a:pt x="2378339" y="1097280"/>
                            <a:pt x="2327563" y="1108364"/>
                            <a:pt x="2310938" y="1113906"/>
                          </a:cubicBezTo>
                          <a:lnTo>
                            <a:pt x="2377440" y="1213659"/>
                          </a:lnTo>
                          <a:lnTo>
                            <a:pt x="2410691" y="1263535"/>
                          </a:lnTo>
                          <a:cubicBezTo>
                            <a:pt x="2416233" y="1285702"/>
                            <a:pt x="2421039" y="1308067"/>
                            <a:pt x="2427316" y="1330037"/>
                          </a:cubicBezTo>
                          <a:cubicBezTo>
                            <a:pt x="2432130" y="1346887"/>
                            <a:pt x="2454457" y="1365893"/>
                            <a:pt x="2443942" y="1379913"/>
                          </a:cubicBezTo>
                          <a:cubicBezTo>
                            <a:pt x="2430232" y="1398193"/>
                            <a:pt x="2399607" y="1390997"/>
                            <a:pt x="2377440" y="1396539"/>
                          </a:cubicBezTo>
                          <a:cubicBezTo>
                            <a:pt x="2418229" y="1498511"/>
                            <a:pt x="2400169" y="1466157"/>
                            <a:pt x="2460567" y="1562793"/>
                          </a:cubicBezTo>
                          <a:cubicBezTo>
                            <a:pt x="2471157" y="1579737"/>
                            <a:pt x="2507947" y="1598540"/>
                            <a:pt x="2493818" y="1612669"/>
                          </a:cubicBezTo>
                          <a:cubicBezTo>
                            <a:pt x="2477661" y="1628826"/>
                            <a:pt x="2449483" y="1601586"/>
                            <a:pt x="2427316" y="1596044"/>
                          </a:cubicBezTo>
                          <a:cubicBezTo>
                            <a:pt x="2443942" y="1612669"/>
                            <a:pt x="2464151" y="1626357"/>
                            <a:pt x="2477193" y="1645920"/>
                          </a:cubicBezTo>
                          <a:cubicBezTo>
                            <a:pt x="2486914" y="1660502"/>
                            <a:pt x="2485981" y="1680122"/>
                            <a:pt x="2493818" y="1695797"/>
                          </a:cubicBezTo>
                          <a:cubicBezTo>
                            <a:pt x="2502754" y="1713669"/>
                            <a:pt x="2517156" y="1728324"/>
                            <a:pt x="2527069" y="1745673"/>
                          </a:cubicBezTo>
                          <a:cubicBezTo>
                            <a:pt x="2539365" y="1767191"/>
                            <a:pt x="2549236" y="1790008"/>
                            <a:pt x="2560320" y="1812175"/>
                          </a:cubicBezTo>
                          <a:cubicBezTo>
                            <a:pt x="2565862" y="1834342"/>
                            <a:pt x="2565848" y="1858703"/>
                            <a:pt x="2576945" y="1878677"/>
                          </a:cubicBezTo>
                          <a:cubicBezTo>
                            <a:pt x="2638318" y="1989148"/>
                            <a:pt x="2682889" y="1935509"/>
                            <a:pt x="2593571" y="1995055"/>
                          </a:cubicBezTo>
                          <a:cubicBezTo>
                            <a:pt x="2610196" y="2011680"/>
                            <a:pt x="2628395" y="2026869"/>
                            <a:pt x="2643447" y="2044931"/>
                          </a:cubicBezTo>
                          <a:cubicBezTo>
                            <a:pt x="2656239" y="2060281"/>
                            <a:pt x="2663331" y="2079956"/>
                            <a:pt x="2676698" y="2094808"/>
                          </a:cubicBezTo>
                          <a:cubicBezTo>
                            <a:pt x="2827339" y="2262188"/>
                            <a:pt x="2760980" y="2146993"/>
                            <a:pt x="2826327" y="2277688"/>
                          </a:cubicBezTo>
                          <a:cubicBezTo>
                            <a:pt x="2809702" y="2283230"/>
                            <a:pt x="2781265" y="2277463"/>
                            <a:pt x="2776451" y="2294313"/>
                          </a:cubicBezTo>
                          <a:cubicBezTo>
                            <a:pt x="2772875" y="2306828"/>
                            <a:pt x="2794415" y="2416426"/>
                            <a:pt x="2809702" y="2443942"/>
                          </a:cubicBezTo>
                          <a:cubicBezTo>
                            <a:pt x="2893746" y="2595222"/>
                            <a:pt x="2845297" y="2496631"/>
                            <a:pt x="2926080" y="2593571"/>
                          </a:cubicBezTo>
                          <a:cubicBezTo>
                            <a:pt x="2938872" y="2608921"/>
                            <a:pt x="2947342" y="2627463"/>
                            <a:pt x="2959331" y="2643448"/>
                          </a:cubicBezTo>
                          <a:cubicBezTo>
                            <a:pt x="2980622" y="2671836"/>
                            <a:pt x="3004962" y="2697877"/>
                            <a:pt x="3025833" y="2726575"/>
                          </a:cubicBezTo>
                          <a:cubicBezTo>
                            <a:pt x="3131892" y="2872407"/>
                            <a:pt x="3048475" y="2782470"/>
                            <a:pt x="3142211" y="2876204"/>
                          </a:cubicBezTo>
                          <a:cubicBezTo>
                            <a:pt x="3125585" y="2881746"/>
                            <a:pt x="3087520" y="2875978"/>
                            <a:pt x="3092334" y="2892829"/>
                          </a:cubicBezTo>
                          <a:cubicBezTo>
                            <a:pt x="3116774" y="2978367"/>
                            <a:pt x="3217255" y="3010042"/>
                            <a:pt x="3275214" y="3059084"/>
                          </a:cubicBezTo>
                          <a:cubicBezTo>
                            <a:pt x="3368251" y="3137808"/>
                            <a:pt x="3380362" y="3160487"/>
                            <a:pt x="3441469" y="3241964"/>
                          </a:cubicBezTo>
                          <a:cubicBezTo>
                            <a:pt x="3413760" y="3247506"/>
                            <a:pt x="3368837" y="3232352"/>
                            <a:pt x="3358342" y="3258589"/>
                          </a:cubicBezTo>
                          <a:cubicBezTo>
                            <a:pt x="3348051" y="3284316"/>
                            <a:pt x="3390185" y="3304053"/>
                            <a:pt x="3408218" y="3325091"/>
                          </a:cubicBezTo>
                          <a:cubicBezTo>
                            <a:pt x="3423098" y="3342452"/>
                            <a:pt x="3502939" y="3406686"/>
                            <a:pt x="3491345" y="3441469"/>
                          </a:cubicBezTo>
                          <a:cubicBezTo>
                            <a:pt x="3485803" y="3458094"/>
                            <a:pt x="3458094" y="3430386"/>
                            <a:pt x="3441469" y="3424844"/>
                          </a:cubicBezTo>
                          <a:cubicBezTo>
                            <a:pt x="3424844" y="3402677"/>
                            <a:pt x="3406963" y="3335287"/>
                            <a:pt x="3391593" y="3358342"/>
                          </a:cubicBezTo>
                          <a:cubicBezTo>
                            <a:pt x="3372646" y="3386762"/>
                            <a:pt x="3415408" y="3510817"/>
                            <a:pt x="3441469" y="3541222"/>
                          </a:cubicBezTo>
                          <a:cubicBezTo>
                            <a:pt x="3459502" y="3562260"/>
                            <a:pt x="3507971" y="3563390"/>
                            <a:pt x="3507971" y="3591099"/>
                          </a:cubicBezTo>
                          <a:cubicBezTo>
                            <a:pt x="3507971" y="3613949"/>
                            <a:pt x="3463636" y="3580015"/>
                            <a:pt x="3441469" y="3574473"/>
                          </a:cubicBezTo>
                          <a:cubicBezTo>
                            <a:pt x="3424844" y="3563389"/>
                            <a:pt x="3400529" y="3523350"/>
                            <a:pt x="3391593" y="3541222"/>
                          </a:cubicBezTo>
                          <a:cubicBezTo>
                            <a:pt x="3377003" y="3570401"/>
                            <a:pt x="3462678" y="3645559"/>
                            <a:pt x="3474720" y="3657600"/>
                          </a:cubicBezTo>
                          <a:cubicBezTo>
                            <a:pt x="3389879" y="3685881"/>
                            <a:pt x="3454218" y="3680957"/>
                            <a:pt x="3374967" y="3624349"/>
                          </a:cubicBezTo>
                          <a:cubicBezTo>
                            <a:pt x="3354800" y="3609944"/>
                            <a:pt x="3308465" y="3591099"/>
                            <a:pt x="3308465" y="3591099"/>
                          </a:cubicBezTo>
                          <a:cubicBezTo>
                            <a:pt x="3319549" y="3613266"/>
                            <a:pt x="3359241" y="3640076"/>
                            <a:pt x="3341716" y="3657600"/>
                          </a:cubicBezTo>
                          <a:cubicBezTo>
                            <a:pt x="3324191" y="3675125"/>
                            <a:pt x="3297994" y="3634112"/>
                            <a:pt x="3275214" y="3624349"/>
                          </a:cubicBezTo>
                          <a:cubicBezTo>
                            <a:pt x="3259106" y="3617446"/>
                            <a:pt x="3241963" y="3613266"/>
                            <a:pt x="3225338" y="3607724"/>
                          </a:cubicBezTo>
                          <a:cubicBezTo>
                            <a:pt x="3173778" y="3556164"/>
                            <a:pt x="3153390" y="3529506"/>
                            <a:pt x="3092334" y="3491346"/>
                          </a:cubicBezTo>
                          <a:cubicBezTo>
                            <a:pt x="3071318" y="3478211"/>
                            <a:pt x="3047498" y="3470131"/>
                            <a:pt x="3025833" y="3458095"/>
                          </a:cubicBezTo>
                          <a:cubicBezTo>
                            <a:pt x="2997585" y="3442402"/>
                            <a:pt x="2969592" y="3426144"/>
                            <a:pt x="2942705" y="3408219"/>
                          </a:cubicBezTo>
                          <a:cubicBezTo>
                            <a:pt x="2919649" y="3392849"/>
                            <a:pt x="2903912" y="3358342"/>
                            <a:pt x="2876203" y="3358342"/>
                          </a:cubicBezTo>
                          <a:cubicBezTo>
                            <a:pt x="2856221" y="3358342"/>
                            <a:pt x="2898370" y="3391593"/>
                            <a:pt x="2909454" y="3408219"/>
                          </a:cubicBezTo>
                          <a:cubicBezTo>
                            <a:pt x="2903912" y="3424844"/>
                            <a:pt x="2909100" y="3451587"/>
                            <a:pt x="2892829" y="3458095"/>
                          </a:cubicBezTo>
                          <a:cubicBezTo>
                            <a:pt x="2831010" y="3482822"/>
                            <a:pt x="2814195" y="3409207"/>
                            <a:pt x="2776451" y="3391593"/>
                          </a:cubicBezTo>
                          <a:cubicBezTo>
                            <a:pt x="2712928" y="3361949"/>
                            <a:pt x="2527377" y="3275523"/>
                            <a:pt x="2576945" y="3325091"/>
                          </a:cubicBezTo>
                          <a:cubicBezTo>
                            <a:pt x="2646804" y="3394950"/>
                            <a:pt x="2649878" y="3379579"/>
                            <a:pt x="2543694" y="3358342"/>
                          </a:cubicBezTo>
                          <a:lnTo>
                            <a:pt x="2493818" y="3325091"/>
                          </a:lnTo>
                          <a:cubicBezTo>
                            <a:pt x="2249978" y="3291840"/>
                            <a:pt x="2007070" y="3250836"/>
                            <a:pt x="1762298" y="3225339"/>
                          </a:cubicBezTo>
                          <a:cubicBezTo>
                            <a:pt x="1739571" y="3222972"/>
                            <a:pt x="1717191" y="3233941"/>
                            <a:pt x="1695796" y="3241964"/>
                          </a:cubicBezTo>
                          <a:cubicBezTo>
                            <a:pt x="1367100" y="3365224"/>
                            <a:pt x="1827120" y="3209274"/>
                            <a:pt x="1579418" y="3291840"/>
                          </a:cubicBezTo>
                          <a:cubicBezTo>
                            <a:pt x="1562793" y="3302924"/>
                            <a:pt x="1547414" y="3316155"/>
                            <a:pt x="1529542" y="3325091"/>
                          </a:cubicBezTo>
                          <a:cubicBezTo>
                            <a:pt x="1502963" y="3338381"/>
                            <a:pt x="1438028" y="3351238"/>
                            <a:pt x="1413163" y="3358342"/>
                          </a:cubicBezTo>
                          <a:cubicBezTo>
                            <a:pt x="1358030" y="3374094"/>
                            <a:pt x="1615440" y="3363884"/>
                            <a:pt x="1379913" y="3424844"/>
                          </a:cubicBezTo>
                          <a:close/>
                        </a:path>
                      </a:pathLst>
                    </a:custGeom>
                    <a:gradFill>
                      <a:gsLst>
                        <a:gs pos="0">
                          <a:schemeClr val="accent3">
                            <a:lumMod val="60000"/>
                            <a:lumOff val="40000"/>
                          </a:schemeClr>
                        </a:gs>
                        <a:gs pos="50000">
                          <a:srgbClr val="9CB86E"/>
                        </a:gs>
                        <a:gs pos="100000">
                          <a:srgbClr val="156B13"/>
                        </a:gs>
                      </a:gsLst>
                      <a:lin ang="10800000" scaled="0"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  <p:grpSp>
                <p:nvGrpSpPr>
                  <p:cNvPr id="29" name="组合 28"/>
                  <p:cNvGrpSpPr/>
                  <p:nvPr/>
                </p:nvGrpSpPr>
                <p:grpSpPr>
                  <a:xfrm>
                    <a:off x="7572396" y="1928808"/>
                    <a:ext cx="1019943" cy="2038452"/>
                    <a:chOff x="-3507971" y="-3429042"/>
                    <a:chExt cx="3507971" cy="5896859"/>
                  </a:xfrm>
                </p:grpSpPr>
                <p:sp>
                  <p:nvSpPr>
                    <p:cNvPr id="30" name="任意多边形 29"/>
                    <p:cNvSpPr/>
                    <p:nvPr/>
                  </p:nvSpPr>
                  <p:spPr>
                    <a:xfrm>
                      <a:off x="-2214610" y="-857274"/>
                      <a:ext cx="1246909" cy="3325091"/>
                    </a:xfrm>
                    <a:custGeom>
                      <a:avLst/>
                      <a:gdLst>
                        <a:gd name="connsiteX0" fmla="*/ 382386 w 1246909"/>
                        <a:gd name="connsiteY0" fmla="*/ 615142 h 3325091"/>
                        <a:gd name="connsiteX1" fmla="*/ 266007 w 1246909"/>
                        <a:gd name="connsiteY1" fmla="*/ 1928552 h 3325091"/>
                        <a:gd name="connsiteX2" fmla="*/ 99753 w 1246909"/>
                        <a:gd name="connsiteY2" fmla="*/ 2809702 h 3325091"/>
                        <a:gd name="connsiteX3" fmla="*/ 0 w 1246909"/>
                        <a:gd name="connsiteY3" fmla="*/ 3175462 h 3325091"/>
                        <a:gd name="connsiteX4" fmla="*/ 482138 w 1246909"/>
                        <a:gd name="connsiteY4" fmla="*/ 3325091 h 3325091"/>
                        <a:gd name="connsiteX5" fmla="*/ 980902 w 1246909"/>
                        <a:gd name="connsiteY5" fmla="*/ 3308465 h 3325091"/>
                        <a:gd name="connsiteX6" fmla="*/ 1246909 w 1246909"/>
                        <a:gd name="connsiteY6" fmla="*/ 3175462 h 3325091"/>
                        <a:gd name="connsiteX7" fmla="*/ 1064029 w 1246909"/>
                        <a:gd name="connsiteY7" fmla="*/ 2543694 h 3325091"/>
                        <a:gd name="connsiteX8" fmla="*/ 980902 w 1246909"/>
                        <a:gd name="connsiteY8" fmla="*/ 1629294 h 3325091"/>
                        <a:gd name="connsiteX9" fmla="*/ 798022 w 1246909"/>
                        <a:gd name="connsiteY9" fmla="*/ 648392 h 3325091"/>
                        <a:gd name="connsiteX10" fmla="*/ 798022 w 1246909"/>
                        <a:gd name="connsiteY10" fmla="*/ 99752 h 3325091"/>
                        <a:gd name="connsiteX11" fmla="*/ 631767 w 1246909"/>
                        <a:gd name="connsiteY11" fmla="*/ 0 h 3325091"/>
                        <a:gd name="connsiteX12" fmla="*/ 432262 w 1246909"/>
                        <a:gd name="connsiteY12" fmla="*/ 133003 h 3325091"/>
                        <a:gd name="connsiteX13" fmla="*/ 382386 w 1246909"/>
                        <a:gd name="connsiteY13" fmla="*/ 615142 h 332509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</a:cxnLst>
                      <a:rect l="l" t="t" r="r" b="b"/>
                      <a:pathLst>
                        <a:path w="1246909" h="3325091">
                          <a:moveTo>
                            <a:pt x="382386" y="615142"/>
                          </a:moveTo>
                          <a:lnTo>
                            <a:pt x="266007" y="1928552"/>
                          </a:lnTo>
                          <a:cubicBezTo>
                            <a:pt x="209561" y="2222073"/>
                            <a:pt x="99753" y="2510803"/>
                            <a:pt x="99753" y="2809702"/>
                          </a:cubicBezTo>
                          <a:lnTo>
                            <a:pt x="0" y="3175462"/>
                          </a:lnTo>
                          <a:lnTo>
                            <a:pt x="482138" y="3325091"/>
                          </a:lnTo>
                          <a:lnTo>
                            <a:pt x="980902" y="3308465"/>
                          </a:lnTo>
                          <a:lnTo>
                            <a:pt x="1246909" y="3175462"/>
                          </a:lnTo>
                          <a:lnTo>
                            <a:pt x="1064029" y="2543694"/>
                          </a:lnTo>
                          <a:lnTo>
                            <a:pt x="980902" y="1629294"/>
                          </a:lnTo>
                          <a:lnTo>
                            <a:pt x="798022" y="648392"/>
                          </a:lnTo>
                          <a:lnTo>
                            <a:pt x="798022" y="99752"/>
                          </a:lnTo>
                          <a:lnTo>
                            <a:pt x="631767" y="0"/>
                          </a:lnTo>
                          <a:lnTo>
                            <a:pt x="432262" y="133003"/>
                          </a:lnTo>
                          <a:lnTo>
                            <a:pt x="382386" y="615142"/>
                          </a:ln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D6B19C"/>
                        </a:gs>
                        <a:gs pos="30000">
                          <a:srgbClr val="D49E6C"/>
                        </a:gs>
                        <a:gs pos="70000">
                          <a:srgbClr val="A65528"/>
                        </a:gs>
                        <a:gs pos="100000">
                          <a:srgbClr val="663012"/>
                        </a:gs>
                      </a:gsLst>
                      <a:lin ang="10800000" scaled="0"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31" name="任意多边形 30"/>
                    <p:cNvSpPr/>
                    <p:nvPr/>
                  </p:nvSpPr>
                  <p:spPr>
                    <a:xfrm>
                      <a:off x="-3507971" y="-3429042"/>
                      <a:ext cx="3507971" cy="4438482"/>
                    </a:xfrm>
                    <a:custGeom>
                      <a:avLst/>
                      <a:gdLst>
                        <a:gd name="connsiteX0" fmla="*/ 1379913 w 3507971"/>
                        <a:gd name="connsiteY0" fmla="*/ 3424844 h 3724102"/>
                        <a:gd name="connsiteX1" fmla="*/ 0 w 3507971"/>
                        <a:gd name="connsiteY1" fmla="*/ 3724102 h 3724102"/>
                        <a:gd name="connsiteX2" fmla="*/ 631767 w 3507971"/>
                        <a:gd name="connsiteY2" fmla="*/ 3424844 h 3724102"/>
                        <a:gd name="connsiteX3" fmla="*/ 266007 w 3507971"/>
                        <a:gd name="connsiteY3" fmla="*/ 3491346 h 3724102"/>
                        <a:gd name="connsiteX4" fmla="*/ 847898 w 3507971"/>
                        <a:gd name="connsiteY4" fmla="*/ 3225339 h 3724102"/>
                        <a:gd name="connsiteX5" fmla="*/ 299258 w 3507971"/>
                        <a:gd name="connsiteY5" fmla="*/ 3192088 h 3724102"/>
                        <a:gd name="connsiteX6" fmla="*/ 798022 w 3507971"/>
                        <a:gd name="connsiteY6" fmla="*/ 2876204 h 3724102"/>
                        <a:gd name="connsiteX7" fmla="*/ 482138 w 3507971"/>
                        <a:gd name="connsiteY7" fmla="*/ 2826328 h 3724102"/>
                        <a:gd name="connsiteX8" fmla="*/ 532014 w 3507971"/>
                        <a:gd name="connsiteY8" fmla="*/ 2793077 h 3724102"/>
                        <a:gd name="connsiteX9" fmla="*/ 598516 w 3507971"/>
                        <a:gd name="connsiteY9" fmla="*/ 2776451 h 3724102"/>
                        <a:gd name="connsiteX10" fmla="*/ 764771 w 3507971"/>
                        <a:gd name="connsiteY10" fmla="*/ 2693324 h 3724102"/>
                        <a:gd name="connsiteX11" fmla="*/ 864523 w 3507971"/>
                        <a:gd name="connsiteY11" fmla="*/ 2660073 h 3724102"/>
                        <a:gd name="connsiteX12" fmla="*/ 714894 w 3507971"/>
                        <a:gd name="connsiteY12" fmla="*/ 2643448 h 3724102"/>
                        <a:gd name="connsiteX13" fmla="*/ 748145 w 3507971"/>
                        <a:gd name="connsiteY13" fmla="*/ 2576946 h 3724102"/>
                        <a:gd name="connsiteX14" fmla="*/ 864523 w 3507971"/>
                        <a:gd name="connsiteY14" fmla="*/ 2510444 h 3724102"/>
                        <a:gd name="connsiteX15" fmla="*/ 964276 w 3507971"/>
                        <a:gd name="connsiteY15" fmla="*/ 2410691 h 3724102"/>
                        <a:gd name="connsiteX16" fmla="*/ 914400 w 3507971"/>
                        <a:gd name="connsiteY16" fmla="*/ 2377440 h 3724102"/>
                        <a:gd name="connsiteX17" fmla="*/ 814647 w 3507971"/>
                        <a:gd name="connsiteY17" fmla="*/ 2360815 h 3724102"/>
                        <a:gd name="connsiteX18" fmla="*/ 748145 w 3507971"/>
                        <a:gd name="connsiteY18" fmla="*/ 2344189 h 3724102"/>
                        <a:gd name="connsiteX19" fmla="*/ 781396 w 3507971"/>
                        <a:gd name="connsiteY19" fmla="*/ 2277688 h 3724102"/>
                        <a:gd name="connsiteX20" fmla="*/ 831273 w 3507971"/>
                        <a:gd name="connsiteY20" fmla="*/ 2227811 h 3724102"/>
                        <a:gd name="connsiteX21" fmla="*/ 864523 w 3507971"/>
                        <a:gd name="connsiteY21" fmla="*/ 2177935 h 3724102"/>
                        <a:gd name="connsiteX22" fmla="*/ 814647 w 3507971"/>
                        <a:gd name="connsiteY22" fmla="*/ 2144684 h 3724102"/>
                        <a:gd name="connsiteX23" fmla="*/ 648393 w 3507971"/>
                        <a:gd name="connsiteY23" fmla="*/ 2128059 h 3724102"/>
                        <a:gd name="connsiteX24" fmla="*/ 581891 w 3507971"/>
                        <a:gd name="connsiteY24" fmla="*/ 2111433 h 3724102"/>
                        <a:gd name="connsiteX25" fmla="*/ 698269 w 3507971"/>
                        <a:gd name="connsiteY25" fmla="*/ 2028306 h 3724102"/>
                        <a:gd name="connsiteX26" fmla="*/ 764771 w 3507971"/>
                        <a:gd name="connsiteY26" fmla="*/ 1978429 h 3724102"/>
                        <a:gd name="connsiteX27" fmla="*/ 714894 w 3507971"/>
                        <a:gd name="connsiteY27" fmla="*/ 1945179 h 3724102"/>
                        <a:gd name="connsiteX28" fmla="*/ 748145 w 3507971"/>
                        <a:gd name="connsiteY28" fmla="*/ 1862051 h 3724102"/>
                        <a:gd name="connsiteX29" fmla="*/ 897774 w 3507971"/>
                        <a:gd name="connsiteY29" fmla="*/ 1778924 h 3724102"/>
                        <a:gd name="connsiteX30" fmla="*/ 897774 w 3507971"/>
                        <a:gd name="connsiteY30" fmla="*/ 1679171 h 3724102"/>
                        <a:gd name="connsiteX31" fmla="*/ 980902 w 3507971"/>
                        <a:gd name="connsiteY31" fmla="*/ 1596044 h 3724102"/>
                        <a:gd name="connsiteX32" fmla="*/ 1064029 w 3507971"/>
                        <a:gd name="connsiteY32" fmla="*/ 1463040 h 3724102"/>
                        <a:gd name="connsiteX33" fmla="*/ 1097280 w 3507971"/>
                        <a:gd name="connsiteY33" fmla="*/ 1396539 h 3724102"/>
                        <a:gd name="connsiteX34" fmla="*/ 1163782 w 3507971"/>
                        <a:gd name="connsiteY34" fmla="*/ 1313411 h 3724102"/>
                        <a:gd name="connsiteX35" fmla="*/ 1197033 w 3507971"/>
                        <a:gd name="connsiteY35" fmla="*/ 1263535 h 3724102"/>
                        <a:gd name="connsiteX36" fmla="*/ 1213658 w 3507971"/>
                        <a:gd name="connsiteY36" fmla="*/ 1213659 h 3724102"/>
                        <a:gd name="connsiteX37" fmla="*/ 1197033 w 3507971"/>
                        <a:gd name="connsiteY37" fmla="*/ 1163782 h 3724102"/>
                        <a:gd name="connsiteX38" fmla="*/ 1246909 w 3507971"/>
                        <a:gd name="connsiteY38" fmla="*/ 1097280 h 3724102"/>
                        <a:gd name="connsiteX39" fmla="*/ 1313411 w 3507971"/>
                        <a:gd name="connsiteY39" fmla="*/ 964277 h 3724102"/>
                        <a:gd name="connsiteX40" fmla="*/ 1413163 w 3507971"/>
                        <a:gd name="connsiteY40" fmla="*/ 764771 h 3724102"/>
                        <a:gd name="connsiteX41" fmla="*/ 1396538 w 3507971"/>
                        <a:gd name="connsiteY41" fmla="*/ 714895 h 3724102"/>
                        <a:gd name="connsiteX42" fmla="*/ 1346662 w 3507971"/>
                        <a:gd name="connsiteY42" fmla="*/ 731520 h 3724102"/>
                        <a:gd name="connsiteX43" fmla="*/ 1429789 w 3507971"/>
                        <a:gd name="connsiteY43" fmla="*/ 448888 h 3724102"/>
                        <a:gd name="connsiteX44" fmla="*/ 1446414 w 3507971"/>
                        <a:gd name="connsiteY44" fmla="*/ 365760 h 3724102"/>
                        <a:gd name="connsiteX45" fmla="*/ 1379913 w 3507971"/>
                        <a:gd name="connsiteY45" fmla="*/ 382386 h 3724102"/>
                        <a:gd name="connsiteX46" fmla="*/ 1396538 w 3507971"/>
                        <a:gd name="connsiteY46" fmla="*/ 266008 h 3724102"/>
                        <a:gd name="connsiteX47" fmla="*/ 1413163 w 3507971"/>
                        <a:gd name="connsiteY47" fmla="*/ 216131 h 3724102"/>
                        <a:gd name="connsiteX48" fmla="*/ 1479665 w 3507971"/>
                        <a:gd name="connsiteY48" fmla="*/ 83128 h 3724102"/>
                        <a:gd name="connsiteX49" fmla="*/ 1463040 w 3507971"/>
                        <a:gd name="connsiteY49" fmla="*/ 182880 h 3724102"/>
                        <a:gd name="connsiteX50" fmla="*/ 1446414 w 3507971"/>
                        <a:gd name="connsiteY50" fmla="*/ 232757 h 3724102"/>
                        <a:gd name="connsiteX51" fmla="*/ 1479665 w 3507971"/>
                        <a:gd name="connsiteY51" fmla="*/ 33251 h 3724102"/>
                        <a:gd name="connsiteX52" fmla="*/ 1512916 w 3507971"/>
                        <a:gd name="connsiteY52" fmla="*/ 0 h 3724102"/>
                        <a:gd name="connsiteX53" fmla="*/ 2011680 w 3507971"/>
                        <a:gd name="connsiteY53" fmla="*/ 781397 h 3724102"/>
                        <a:gd name="connsiteX54" fmla="*/ 2111433 w 3507971"/>
                        <a:gd name="connsiteY54" fmla="*/ 847899 h 3724102"/>
                        <a:gd name="connsiteX55" fmla="*/ 2094807 w 3507971"/>
                        <a:gd name="connsiteY55" fmla="*/ 897775 h 3724102"/>
                        <a:gd name="connsiteX56" fmla="*/ 2144683 w 3507971"/>
                        <a:gd name="connsiteY56" fmla="*/ 931026 h 3724102"/>
                        <a:gd name="connsiteX57" fmla="*/ 2177934 w 3507971"/>
                        <a:gd name="connsiteY57" fmla="*/ 980902 h 3724102"/>
                        <a:gd name="connsiteX58" fmla="*/ 2244436 w 3507971"/>
                        <a:gd name="connsiteY58" fmla="*/ 1014153 h 3724102"/>
                        <a:gd name="connsiteX59" fmla="*/ 2194560 w 3507971"/>
                        <a:gd name="connsiteY59" fmla="*/ 997528 h 3724102"/>
                        <a:gd name="connsiteX60" fmla="*/ 2294313 w 3507971"/>
                        <a:gd name="connsiteY60" fmla="*/ 1113906 h 3724102"/>
                        <a:gd name="connsiteX61" fmla="*/ 2360814 w 3507971"/>
                        <a:gd name="connsiteY61" fmla="*/ 1097280 h 3724102"/>
                        <a:gd name="connsiteX62" fmla="*/ 2310938 w 3507971"/>
                        <a:gd name="connsiteY62" fmla="*/ 1113906 h 3724102"/>
                        <a:gd name="connsiteX63" fmla="*/ 2377440 w 3507971"/>
                        <a:gd name="connsiteY63" fmla="*/ 1213659 h 3724102"/>
                        <a:gd name="connsiteX64" fmla="*/ 2410691 w 3507971"/>
                        <a:gd name="connsiteY64" fmla="*/ 1263535 h 3724102"/>
                        <a:gd name="connsiteX65" fmla="*/ 2427316 w 3507971"/>
                        <a:gd name="connsiteY65" fmla="*/ 1330037 h 3724102"/>
                        <a:gd name="connsiteX66" fmla="*/ 2443942 w 3507971"/>
                        <a:gd name="connsiteY66" fmla="*/ 1379913 h 3724102"/>
                        <a:gd name="connsiteX67" fmla="*/ 2377440 w 3507971"/>
                        <a:gd name="connsiteY67" fmla="*/ 1396539 h 3724102"/>
                        <a:gd name="connsiteX68" fmla="*/ 2460567 w 3507971"/>
                        <a:gd name="connsiteY68" fmla="*/ 1562793 h 3724102"/>
                        <a:gd name="connsiteX69" fmla="*/ 2493818 w 3507971"/>
                        <a:gd name="connsiteY69" fmla="*/ 1612669 h 3724102"/>
                        <a:gd name="connsiteX70" fmla="*/ 2427316 w 3507971"/>
                        <a:gd name="connsiteY70" fmla="*/ 1596044 h 3724102"/>
                        <a:gd name="connsiteX71" fmla="*/ 2477193 w 3507971"/>
                        <a:gd name="connsiteY71" fmla="*/ 1645920 h 3724102"/>
                        <a:gd name="connsiteX72" fmla="*/ 2493818 w 3507971"/>
                        <a:gd name="connsiteY72" fmla="*/ 1695797 h 3724102"/>
                        <a:gd name="connsiteX73" fmla="*/ 2527069 w 3507971"/>
                        <a:gd name="connsiteY73" fmla="*/ 1745673 h 3724102"/>
                        <a:gd name="connsiteX74" fmla="*/ 2560320 w 3507971"/>
                        <a:gd name="connsiteY74" fmla="*/ 1812175 h 3724102"/>
                        <a:gd name="connsiteX75" fmla="*/ 2576945 w 3507971"/>
                        <a:gd name="connsiteY75" fmla="*/ 1878677 h 3724102"/>
                        <a:gd name="connsiteX76" fmla="*/ 2593571 w 3507971"/>
                        <a:gd name="connsiteY76" fmla="*/ 1995055 h 3724102"/>
                        <a:gd name="connsiteX77" fmla="*/ 2643447 w 3507971"/>
                        <a:gd name="connsiteY77" fmla="*/ 2044931 h 3724102"/>
                        <a:gd name="connsiteX78" fmla="*/ 2676698 w 3507971"/>
                        <a:gd name="connsiteY78" fmla="*/ 2094808 h 3724102"/>
                        <a:gd name="connsiteX79" fmla="*/ 2826327 w 3507971"/>
                        <a:gd name="connsiteY79" fmla="*/ 2277688 h 3724102"/>
                        <a:gd name="connsiteX80" fmla="*/ 2776451 w 3507971"/>
                        <a:gd name="connsiteY80" fmla="*/ 2294313 h 3724102"/>
                        <a:gd name="connsiteX81" fmla="*/ 2809702 w 3507971"/>
                        <a:gd name="connsiteY81" fmla="*/ 2443942 h 3724102"/>
                        <a:gd name="connsiteX82" fmla="*/ 2926080 w 3507971"/>
                        <a:gd name="connsiteY82" fmla="*/ 2593571 h 3724102"/>
                        <a:gd name="connsiteX83" fmla="*/ 2959331 w 3507971"/>
                        <a:gd name="connsiteY83" fmla="*/ 2643448 h 3724102"/>
                        <a:gd name="connsiteX84" fmla="*/ 3025833 w 3507971"/>
                        <a:gd name="connsiteY84" fmla="*/ 2726575 h 3724102"/>
                        <a:gd name="connsiteX85" fmla="*/ 3142211 w 3507971"/>
                        <a:gd name="connsiteY85" fmla="*/ 2876204 h 3724102"/>
                        <a:gd name="connsiteX86" fmla="*/ 3092334 w 3507971"/>
                        <a:gd name="connsiteY86" fmla="*/ 2892829 h 3724102"/>
                        <a:gd name="connsiteX87" fmla="*/ 3275214 w 3507971"/>
                        <a:gd name="connsiteY87" fmla="*/ 3059084 h 3724102"/>
                        <a:gd name="connsiteX88" fmla="*/ 3441469 w 3507971"/>
                        <a:gd name="connsiteY88" fmla="*/ 3241964 h 3724102"/>
                        <a:gd name="connsiteX89" fmla="*/ 3358342 w 3507971"/>
                        <a:gd name="connsiteY89" fmla="*/ 3258589 h 3724102"/>
                        <a:gd name="connsiteX90" fmla="*/ 3408218 w 3507971"/>
                        <a:gd name="connsiteY90" fmla="*/ 3325091 h 3724102"/>
                        <a:gd name="connsiteX91" fmla="*/ 3491345 w 3507971"/>
                        <a:gd name="connsiteY91" fmla="*/ 3441469 h 3724102"/>
                        <a:gd name="connsiteX92" fmla="*/ 3441469 w 3507971"/>
                        <a:gd name="connsiteY92" fmla="*/ 3424844 h 3724102"/>
                        <a:gd name="connsiteX93" fmla="*/ 3391593 w 3507971"/>
                        <a:gd name="connsiteY93" fmla="*/ 3358342 h 3724102"/>
                        <a:gd name="connsiteX94" fmla="*/ 3441469 w 3507971"/>
                        <a:gd name="connsiteY94" fmla="*/ 3541222 h 3724102"/>
                        <a:gd name="connsiteX95" fmla="*/ 3507971 w 3507971"/>
                        <a:gd name="connsiteY95" fmla="*/ 3591099 h 3724102"/>
                        <a:gd name="connsiteX96" fmla="*/ 3441469 w 3507971"/>
                        <a:gd name="connsiteY96" fmla="*/ 3574473 h 3724102"/>
                        <a:gd name="connsiteX97" fmla="*/ 3391593 w 3507971"/>
                        <a:gd name="connsiteY97" fmla="*/ 3541222 h 3724102"/>
                        <a:gd name="connsiteX98" fmla="*/ 3474720 w 3507971"/>
                        <a:gd name="connsiteY98" fmla="*/ 3657600 h 3724102"/>
                        <a:gd name="connsiteX99" fmla="*/ 3374967 w 3507971"/>
                        <a:gd name="connsiteY99" fmla="*/ 3624349 h 3724102"/>
                        <a:gd name="connsiteX100" fmla="*/ 3308465 w 3507971"/>
                        <a:gd name="connsiteY100" fmla="*/ 3591099 h 3724102"/>
                        <a:gd name="connsiteX101" fmla="*/ 3341716 w 3507971"/>
                        <a:gd name="connsiteY101" fmla="*/ 3657600 h 3724102"/>
                        <a:gd name="connsiteX102" fmla="*/ 3275214 w 3507971"/>
                        <a:gd name="connsiteY102" fmla="*/ 3624349 h 3724102"/>
                        <a:gd name="connsiteX103" fmla="*/ 3225338 w 3507971"/>
                        <a:gd name="connsiteY103" fmla="*/ 3607724 h 3724102"/>
                        <a:gd name="connsiteX104" fmla="*/ 3092334 w 3507971"/>
                        <a:gd name="connsiteY104" fmla="*/ 3491346 h 3724102"/>
                        <a:gd name="connsiteX105" fmla="*/ 3025833 w 3507971"/>
                        <a:gd name="connsiteY105" fmla="*/ 3458095 h 3724102"/>
                        <a:gd name="connsiteX106" fmla="*/ 2942705 w 3507971"/>
                        <a:gd name="connsiteY106" fmla="*/ 3408219 h 3724102"/>
                        <a:gd name="connsiteX107" fmla="*/ 2876203 w 3507971"/>
                        <a:gd name="connsiteY107" fmla="*/ 3358342 h 3724102"/>
                        <a:gd name="connsiteX108" fmla="*/ 2909454 w 3507971"/>
                        <a:gd name="connsiteY108" fmla="*/ 3408219 h 3724102"/>
                        <a:gd name="connsiteX109" fmla="*/ 2892829 w 3507971"/>
                        <a:gd name="connsiteY109" fmla="*/ 3458095 h 3724102"/>
                        <a:gd name="connsiteX110" fmla="*/ 2776451 w 3507971"/>
                        <a:gd name="connsiteY110" fmla="*/ 3391593 h 3724102"/>
                        <a:gd name="connsiteX111" fmla="*/ 2576945 w 3507971"/>
                        <a:gd name="connsiteY111" fmla="*/ 3325091 h 3724102"/>
                        <a:gd name="connsiteX112" fmla="*/ 2543694 w 3507971"/>
                        <a:gd name="connsiteY112" fmla="*/ 3358342 h 3724102"/>
                        <a:gd name="connsiteX113" fmla="*/ 2493818 w 3507971"/>
                        <a:gd name="connsiteY113" fmla="*/ 3325091 h 3724102"/>
                        <a:gd name="connsiteX114" fmla="*/ 1762298 w 3507971"/>
                        <a:gd name="connsiteY114" fmla="*/ 3225339 h 3724102"/>
                        <a:gd name="connsiteX115" fmla="*/ 1695796 w 3507971"/>
                        <a:gd name="connsiteY115" fmla="*/ 3241964 h 3724102"/>
                        <a:gd name="connsiteX116" fmla="*/ 1579418 w 3507971"/>
                        <a:gd name="connsiteY116" fmla="*/ 3291840 h 3724102"/>
                        <a:gd name="connsiteX117" fmla="*/ 1529542 w 3507971"/>
                        <a:gd name="connsiteY117" fmla="*/ 3325091 h 3724102"/>
                        <a:gd name="connsiteX118" fmla="*/ 1413163 w 3507971"/>
                        <a:gd name="connsiteY118" fmla="*/ 3358342 h 3724102"/>
                        <a:gd name="connsiteX119" fmla="*/ 1379913 w 3507971"/>
                        <a:gd name="connsiteY119" fmla="*/ 3424844 h 372410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  <a:cxn ang="0">
                          <a:pos x="connsiteX26" y="connsiteY26"/>
                        </a:cxn>
                        <a:cxn ang="0">
                          <a:pos x="connsiteX27" y="connsiteY27"/>
                        </a:cxn>
                        <a:cxn ang="0">
                          <a:pos x="connsiteX28" y="connsiteY28"/>
                        </a:cxn>
                        <a:cxn ang="0">
                          <a:pos x="connsiteX29" y="connsiteY29"/>
                        </a:cxn>
                        <a:cxn ang="0">
                          <a:pos x="connsiteX30" y="connsiteY30"/>
                        </a:cxn>
                        <a:cxn ang="0">
                          <a:pos x="connsiteX31" y="connsiteY31"/>
                        </a:cxn>
                        <a:cxn ang="0">
                          <a:pos x="connsiteX32" y="connsiteY32"/>
                        </a:cxn>
                        <a:cxn ang="0">
                          <a:pos x="connsiteX33" y="connsiteY33"/>
                        </a:cxn>
                        <a:cxn ang="0">
                          <a:pos x="connsiteX34" y="connsiteY34"/>
                        </a:cxn>
                        <a:cxn ang="0">
                          <a:pos x="connsiteX35" y="connsiteY35"/>
                        </a:cxn>
                        <a:cxn ang="0">
                          <a:pos x="connsiteX36" y="connsiteY36"/>
                        </a:cxn>
                        <a:cxn ang="0">
                          <a:pos x="connsiteX37" y="connsiteY37"/>
                        </a:cxn>
                        <a:cxn ang="0">
                          <a:pos x="connsiteX38" y="connsiteY38"/>
                        </a:cxn>
                        <a:cxn ang="0">
                          <a:pos x="connsiteX39" y="connsiteY39"/>
                        </a:cxn>
                        <a:cxn ang="0">
                          <a:pos x="connsiteX40" y="connsiteY40"/>
                        </a:cxn>
                        <a:cxn ang="0">
                          <a:pos x="connsiteX41" y="connsiteY41"/>
                        </a:cxn>
                        <a:cxn ang="0">
                          <a:pos x="connsiteX42" y="connsiteY42"/>
                        </a:cxn>
                        <a:cxn ang="0">
                          <a:pos x="connsiteX43" y="connsiteY43"/>
                        </a:cxn>
                        <a:cxn ang="0">
                          <a:pos x="connsiteX44" y="connsiteY44"/>
                        </a:cxn>
                        <a:cxn ang="0">
                          <a:pos x="connsiteX45" y="connsiteY45"/>
                        </a:cxn>
                        <a:cxn ang="0">
                          <a:pos x="connsiteX46" y="connsiteY46"/>
                        </a:cxn>
                        <a:cxn ang="0">
                          <a:pos x="connsiteX47" y="connsiteY47"/>
                        </a:cxn>
                        <a:cxn ang="0">
                          <a:pos x="connsiteX48" y="connsiteY48"/>
                        </a:cxn>
                        <a:cxn ang="0">
                          <a:pos x="connsiteX49" y="connsiteY49"/>
                        </a:cxn>
                        <a:cxn ang="0">
                          <a:pos x="connsiteX50" y="connsiteY50"/>
                        </a:cxn>
                        <a:cxn ang="0">
                          <a:pos x="connsiteX51" y="connsiteY51"/>
                        </a:cxn>
                        <a:cxn ang="0">
                          <a:pos x="connsiteX52" y="connsiteY52"/>
                        </a:cxn>
                        <a:cxn ang="0">
                          <a:pos x="connsiteX53" y="connsiteY53"/>
                        </a:cxn>
                        <a:cxn ang="0">
                          <a:pos x="connsiteX54" y="connsiteY54"/>
                        </a:cxn>
                        <a:cxn ang="0">
                          <a:pos x="connsiteX55" y="connsiteY55"/>
                        </a:cxn>
                        <a:cxn ang="0">
                          <a:pos x="connsiteX56" y="connsiteY56"/>
                        </a:cxn>
                        <a:cxn ang="0">
                          <a:pos x="connsiteX57" y="connsiteY57"/>
                        </a:cxn>
                        <a:cxn ang="0">
                          <a:pos x="connsiteX58" y="connsiteY58"/>
                        </a:cxn>
                        <a:cxn ang="0">
                          <a:pos x="connsiteX59" y="connsiteY59"/>
                        </a:cxn>
                        <a:cxn ang="0">
                          <a:pos x="connsiteX60" y="connsiteY60"/>
                        </a:cxn>
                        <a:cxn ang="0">
                          <a:pos x="connsiteX61" y="connsiteY61"/>
                        </a:cxn>
                        <a:cxn ang="0">
                          <a:pos x="connsiteX62" y="connsiteY62"/>
                        </a:cxn>
                        <a:cxn ang="0">
                          <a:pos x="connsiteX63" y="connsiteY63"/>
                        </a:cxn>
                        <a:cxn ang="0">
                          <a:pos x="connsiteX64" y="connsiteY64"/>
                        </a:cxn>
                        <a:cxn ang="0">
                          <a:pos x="connsiteX65" y="connsiteY65"/>
                        </a:cxn>
                        <a:cxn ang="0">
                          <a:pos x="connsiteX66" y="connsiteY66"/>
                        </a:cxn>
                        <a:cxn ang="0">
                          <a:pos x="connsiteX67" y="connsiteY67"/>
                        </a:cxn>
                        <a:cxn ang="0">
                          <a:pos x="connsiteX68" y="connsiteY68"/>
                        </a:cxn>
                        <a:cxn ang="0">
                          <a:pos x="connsiteX69" y="connsiteY69"/>
                        </a:cxn>
                        <a:cxn ang="0">
                          <a:pos x="connsiteX70" y="connsiteY70"/>
                        </a:cxn>
                        <a:cxn ang="0">
                          <a:pos x="connsiteX71" y="connsiteY71"/>
                        </a:cxn>
                        <a:cxn ang="0">
                          <a:pos x="connsiteX72" y="connsiteY72"/>
                        </a:cxn>
                        <a:cxn ang="0">
                          <a:pos x="connsiteX73" y="connsiteY73"/>
                        </a:cxn>
                        <a:cxn ang="0">
                          <a:pos x="connsiteX74" y="connsiteY74"/>
                        </a:cxn>
                        <a:cxn ang="0">
                          <a:pos x="connsiteX75" y="connsiteY75"/>
                        </a:cxn>
                        <a:cxn ang="0">
                          <a:pos x="connsiteX76" y="connsiteY76"/>
                        </a:cxn>
                        <a:cxn ang="0">
                          <a:pos x="connsiteX77" y="connsiteY77"/>
                        </a:cxn>
                        <a:cxn ang="0">
                          <a:pos x="connsiteX78" y="connsiteY78"/>
                        </a:cxn>
                        <a:cxn ang="0">
                          <a:pos x="connsiteX79" y="connsiteY79"/>
                        </a:cxn>
                        <a:cxn ang="0">
                          <a:pos x="connsiteX80" y="connsiteY80"/>
                        </a:cxn>
                        <a:cxn ang="0">
                          <a:pos x="connsiteX81" y="connsiteY81"/>
                        </a:cxn>
                        <a:cxn ang="0">
                          <a:pos x="connsiteX82" y="connsiteY82"/>
                        </a:cxn>
                        <a:cxn ang="0">
                          <a:pos x="connsiteX83" y="connsiteY83"/>
                        </a:cxn>
                        <a:cxn ang="0">
                          <a:pos x="connsiteX84" y="connsiteY84"/>
                        </a:cxn>
                        <a:cxn ang="0">
                          <a:pos x="connsiteX85" y="connsiteY85"/>
                        </a:cxn>
                        <a:cxn ang="0">
                          <a:pos x="connsiteX86" y="connsiteY86"/>
                        </a:cxn>
                        <a:cxn ang="0">
                          <a:pos x="connsiteX87" y="connsiteY87"/>
                        </a:cxn>
                        <a:cxn ang="0">
                          <a:pos x="connsiteX88" y="connsiteY88"/>
                        </a:cxn>
                        <a:cxn ang="0">
                          <a:pos x="connsiteX89" y="connsiteY89"/>
                        </a:cxn>
                        <a:cxn ang="0">
                          <a:pos x="connsiteX90" y="connsiteY90"/>
                        </a:cxn>
                        <a:cxn ang="0">
                          <a:pos x="connsiteX91" y="connsiteY91"/>
                        </a:cxn>
                        <a:cxn ang="0">
                          <a:pos x="connsiteX92" y="connsiteY92"/>
                        </a:cxn>
                        <a:cxn ang="0">
                          <a:pos x="connsiteX93" y="connsiteY93"/>
                        </a:cxn>
                        <a:cxn ang="0">
                          <a:pos x="connsiteX94" y="connsiteY94"/>
                        </a:cxn>
                        <a:cxn ang="0">
                          <a:pos x="connsiteX95" y="connsiteY95"/>
                        </a:cxn>
                        <a:cxn ang="0">
                          <a:pos x="connsiteX96" y="connsiteY96"/>
                        </a:cxn>
                        <a:cxn ang="0">
                          <a:pos x="connsiteX97" y="connsiteY97"/>
                        </a:cxn>
                        <a:cxn ang="0">
                          <a:pos x="connsiteX98" y="connsiteY98"/>
                        </a:cxn>
                        <a:cxn ang="0">
                          <a:pos x="connsiteX99" y="connsiteY99"/>
                        </a:cxn>
                        <a:cxn ang="0">
                          <a:pos x="connsiteX100" y="connsiteY100"/>
                        </a:cxn>
                        <a:cxn ang="0">
                          <a:pos x="connsiteX101" y="connsiteY101"/>
                        </a:cxn>
                        <a:cxn ang="0">
                          <a:pos x="connsiteX102" y="connsiteY102"/>
                        </a:cxn>
                        <a:cxn ang="0">
                          <a:pos x="connsiteX103" y="connsiteY103"/>
                        </a:cxn>
                        <a:cxn ang="0">
                          <a:pos x="connsiteX104" y="connsiteY104"/>
                        </a:cxn>
                        <a:cxn ang="0">
                          <a:pos x="connsiteX105" y="connsiteY105"/>
                        </a:cxn>
                        <a:cxn ang="0">
                          <a:pos x="connsiteX106" y="connsiteY106"/>
                        </a:cxn>
                        <a:cxn ang="0">
                          <a:pos x="connsiteX107" y="connsiteY107"/>
                        </a:cxn>
                        <a:cxn ang="0">
                          <a:pos x="connsiteX108" y="connsiteY108"/>
                        </a:cxn>
                        <a:cxn ang="0">
                          <a:pos x="connsiteX109" y="connsiteY109"/>
                        </a:cxn>
                        <a:cxn ang="0">
                          <a:pos x="connsiteX110" y="connsiteY110"/>
                        </a:cxn>
                        <a:cxn ang="0">
                          <a:pos x="connsiteX111" y="connsiteY111"/>
                        </a:cxn>
                        <a:cxn ang="0">
                          <a:pos x="connsiteX112" y="connsiteY112"/>
                        </a:cxn>
                        <a:cxn ang="0">
                          <a:pos x="connsiteX113" y="connsiteY113"/>
                        </a:cxn>
                        <a:cxn ang="0">
                          <a:pos x="connsiteX114" y="connsiteY114"/>
                        </a:cxn>
                        <a:cxn ang="0">
                          <a:pos x="connsiteX115" y="connsiteY115"/>
                        </a:cxn>
                        <a:cxn ang="0">
                          <a:pos x="connsiteX116" y="connsiteY116"/>
                        </a:cxn>
                        <a:cxn ang="0">
                          <a:pos x="connsiteX117" y="connsiteY117"/>
                        </a:cxn>
                        <a:cxn ang="0">
                          <a:pos x="connsiteX118" y="connsiteY118"/>
                        </a:cxn>
                        <a:cxn ang="0">
                          <a:pos x="connsiteX119" y="connsiteY119"/>
                        </a:cxn>
                      </a:cxnLst>
                      <a:rect l="l" t="t" r="r" b="b"/>
                      <a:pathLst>
                        <a:path w="3507971" h="3724102">
                          <a:moveTo>
                            <a:pt x="1379913" y="3424844"/>
                          </a:moveTo>
                          <a:cubicBezTo>
                            <a:pt x="1144386" y="3485804"/>
                            <a:pt x="459971" y="3624349"/>
                            <a:pt x="0" y="3724102"/>
                          </a:cubicBezTo>
                          <a:cubicBezTo>
                            <a:pt x="718644" y="3416112"/>
                            <a:pt x="951500" y="3424844"/>
                            <a:pt x="631767" y="3424844"/>
                          </a:cubicBezTo>
                          <a:lnTo>
                            <a:pt x="266007" y="3491346"/>
                          </a:lnTo>
                          <a:lnTo>
                            <a:pt x="847898" y="3225339"/>
                          </a:lnTo>
                          <a:lnTo>
                            <a:pt x="299258" y="3192088"/>
                          </a:lnTo>
                          <a:lnTo>
                            <a:pt x="798022" y="2876204"/>
                          </a:lnTo>
                          <a:cubicBezTo>
                            <a:pt x="692727" y="2859579"/>
                            <a:pt x="583885" y="2858124"/>
                            <a:pt x="482138" y="2826328"/>
                          </a:cubicBezTo>
                          <a:cubicBezTo>
                            <a:pt x="463066" y="2820368"/>
                            <a:pt x="513648" y="2800948"/>
                            <a:pt x="532014" y="2793077"/>
                          </a:cubicBezTo>
                          <a:cubicBezTo>
                            <a:pt x="553016" y="2784076"/>
                            <a:pt x="576349" y="2781993"/>
                            <a:pt x="598516" y="2776451"/>
                          </a:cubicBezTo>
                          <a:cubicBezTo>
                            <a:pt x="688390" y="2722527"/>
                            <a:pt x="669044" y="2728134"/>
                            <a:pt x="764771" y="2693324"/>
                          </a:cubicBezTo>
                          <a:cubicBezTo>
                            <a:pt x="797710" y="2681346"/>
                            <a:pt x="864523" y="2660073"/>
                            <a:pt x="864523" y="2660073"/>
                          </a:cubicBezTo>
                          <a:lnTo>
                            <a:pt x="714894" y="2643448"/>
                          </a:lnTo>
                          <a:cubicBezTo>
                            <a:pt x="694727" y="2629043"/>
                            <a:pt x="732016" y="2595763"/>
                            <a:pt x="748145" y="2576946"/>
                          </a:cubicBezTo>
                          <a:cubicBezTo>
                            <a:pt x="788407" y="2529974"/>
                            <a:pt x="813822" y="2527344"/>
                            <a:pt x="864523" y="2510444"/>
                          </a:cubicBezTo>
                          <a:cubicBezTo>
                            <a:pt x="897774" y="2477193"/>
                            <a:pt x="1003402" y="2436775"/>
                            <a:pt x="964276" y="2410691"/>
                          </a:cubicBezTo>
                          <a:cubicBezTo>
                            <a:pt x="947651" y="2399607"/>
                            <a:pt x="933356" y="2383759"/>
                            <a:pt x="914400" y="2377440"/>
                          </a:cubicBezTo>
                          <a:cubicBezTo>
                            <a:pt x="882420" y="2366780"/>
                            <a:pt x="847702" y="2367426"/>
                            <a:pt x="814647" y="2360815"/>
                          </a:cubicBezTo>
                          <a:cubicBezTo>
                            <a:pt x="792241" y="2356334"/>
                            <a:pt x="770312" y="2349731"/>
                            <a:pt x="748145" y="2344189"/>
                          </a:cubicBezTo>
                          <a:cubicBezTo>
                            <a:pt x="759229" y="2322022"/>
                            <a:pt x="766991" y="2297855"/>
                            <a:pt x="781396" y="2277688"/>
                          </a:cubicBezTo>
                          <a:cubicBezTo>
                            <a:pt x="795062" y="2258555"/>
                            <a:pt x="816221" y="2245874"/>
                            <a:pt x="831273" y="2227811"/>
                          </a:cubicBezTo>
                          <a:cubicBezTo>
                            <a:pt x="844065" y="2212461"/>
                            <a:pt x="853440" y="2194560"/>
                            <a:pt x="864523" y="2177935"/>
                          </a:cubicBezTo>
                          <a:cubicBezTo>
                            <a:pt x="847898" y="2166851"/>
                            <a:pt x="834117" y="2149177"/>
                            <a:pt x="814647" y="2144684"/>
                          </a:cubicBezTo>
                          <a:cubicBezTo>
                            <a:pt x="760379" y="2132161"/>
                            <a:pt x="703528" y="2135935"/>
                            <a:pt x="648393" y="2128059"/>
                          </a:cubicBezTo>
                          <a:cubicBezTo>
                            <a:pt x="625773" y="2124828"/>
                            <a:pt x="604058" y="2116975"/>
                            <a:pt x="581891" y="2111433"/>
                          </a:cubicBezTo>
                          <a:cubicBezTo>
                            <a:pt x="799287" y="1948388"/>
                            <a:pt x="528054" y="2149889"/>
                            <a:pt x="698269" y="2028306"/>
                          </a:cubicBezTo>
                          <a:cubicBezTo>
                            <a:pt x="720817" y="2012200"/>
                            <a:pt x="742604" y="1995055"/>
                            <a:pt x="764771" y="1978429"/>
                          </a:cubicBezTo>
                          <a:cubicBezTo>
                            <a:pt x="748145" y="1967346"/>
                            <a:pt x="717720" y="1964959"/>
                            <a:pt x="714894" y="1945179"/>
                          </a:cubicBezTo>
                          <a:cubicBezTo>
                            <a:pt x="710673" y="1915635"/>
                            <a:pt x="730239" y="1885926"/>
                            <a:pt x="748145" y="1862051"/>
                          </a:cubicBezTo>
                          <a:cubicBezTo>
                            <a:pt x="782035" y="1816864"/>
                            <a:pt x="849757" y="1798131"/>
                            <a:pt x="897774" y="1778924"/>
                          </a:cubicBezTo>
                          <a:cubicBezTo>
                            <a:pt x="986443" y="1645922"/>
                            <a:pt x="897774" y="1812175"/>
                            <a:pt x="897774" y="1679171"/>
                          </a:cubicBezTo>
                          <a:cubicBezTo>
                            <a:pt x="897774" y="1642226"/>
                            <a:pt x="958735" y="1610822"/>
                            <a:pt x="980902" y="1596044"/>
                          </a:cubicBezTo>
                          <a:cubicBezTo>
                            <a:pt x="1008611" y="1551709"/>
                            <a:pt x="1040648" y="1509802"/>
                            <a:pt x="1064029" y="1463040"/>
                          </a:cubicBezTo>
                          <a:cubicBezTo>
                            <a:pt x="1075113" y="1440873"/>
                            <a:pt x="1083533" y="1417160"/>
                            <a:pt x="1097280" y="1396539"/>
                          </a:cubicBezTo>
                          <a:cubicBezTo>
                            <a:pt x="1116964" y="1367014"/>
                            <a:pt x="1142491" y="1341799"/>
                            <a:pt x="1163782" y="1313411"/>
                          </a:cubicBezTo>
                          <a:cubicBezTo>
                            <a:pt x="1175771" y="1297426"/>
                            <a:pt x="1185949" y="1280160"/>
                            <a:pt x="1197033" y="1263535"/>
                          </a:cubicBezTo>
                          <a:cubicBezTo>
                            <a:pt x="1202575" y="1246910"/>
                            <a:pt x="1213658" y="1231184"/>
                            <a:pt x="1213658" y="1213659"/>
                          </a:cubicBezTo>
                          <a:cubicBezTo>
                            <a:pt x="1213658" y="1196134"/>
                            <a:pt x="1192219" y="1180633"/>
                            <a:pt x="1197033" y="1163782"/>
                          </a:cubicBezTo>
                          <a:cubicBezTo>
                            <a:pt x="1204645" y="1137139"/>
                            <a:pt x="1230803" y="1119828"/>
                            <a:pt x="1246909" y="1097280"/>
                          </a:cubicBezTo>
                          <a:cubicBezTo>
                            <a:pt x="1303930" y="1017451"/>
                            <a:pt x="1261962" y="1073606"/>
                            <a:pt x="1313411" y="964277"/>
                          </a:cubicBezTo>
                          <a:cubicBezTo>
                            <a:pt x="1345069" y="897002"/>
                            <a:pt x="1413163" y="764771"/>
                            <a:pt x="1413163" y="764771"/>
                          </a:cubicBezTo>
                          <a:cubicBezTo>
                            <a:pt x="1407621" y="748146"/>
                            <a:pt x="1412212" y="722732"/>
                            <a:pt x="1396538" y="714895"/>
                          </a:cubicBezTo>
                          <a:cubicBezTo>
                            <a:pt x="1380864" y="707058"/>
                            <a:pt x="1348406" y="748958"/>
                            <a:pt x="1346662" y="731520"/>
                          </a:cubicBezTo>
                          <a:cubicBezTo>
                            <a:pt x="1335025" y="615142"/>
                            <a:pt x="1383127" y="542212"/>
                            <a:pt x="1429789" y="448888"/>
                          </a:cubicBezTo>
                          <a:cubicBezTo>
                            <a:pt x="1435331" y="421179"/>
                            <a:pt x="1463369" y="388367"/>
                            <a:pt x="1446414" y="365760"/>
                          </a:cubicBezTo>
                          <a:cubicBezTo>
                            <a:pt x="1432705" y="347481"/>
                            <a:pt x="1390132" y="402823"/>
                            <a:pt x="1379913" y="382386"/>
                          </a:cubicBezTo>
                          <a:cubicBezTo>
                            <a:pt x="1362388" y="347337"/>
                            <a:pt x="1388853" y="304434"/>
                            <a:pt x="1396538" y="266008"/>
                          </a:cubicBezTo>
                          <a:cubicBezTo>
                            <a:pt x="1399975" y="248823"/>
                            <a:pt x="1407010" y="232540"/>
                            <a:pt x="1413163" y="216131"/>
                          </a:cubicBezTo>
                          <a:cubicBezTo>
                            <a:pt x="1448023" y="123169"/>
                            <a:pt x="1433751" y="151999"/>
                            <a:pt x="1479665" y="83128"/>
                          </a:cubicBezTo>
                          <a:cubicBezTo>
                            <a:pt x="1474123" y="116379"/>
                            <a:pt x="1470353" y="149973"/>
                            <a:pt x="1463040" y="182880"/>
                          </a:cubicBezTo>
                          <a:cubicBezTo>
                            <a:pt x="1459238" y="199988"/>
                            <a:pt x="1446414" y="250282"/>
                            <a:pt x="1446414" y="232757"/>
                          </a:cubicBezTo>
                          <a:cubicBezTo>
                            <a:pt x="1446414" y="223400"/>
                            <a:pt x="1462156" y="68269"/>
                            <a:pt x="1479665" y="33251"/>
                          </a:cubicBezTo>
                          <a:cubicBezTo>
                            <a:pt x="1486675" y="19231"/>
                            <a:pt x="1501832" y="11084"/>
                            <a:pt x="1512916" y="0"/>
                          </a:cubicBezTo>
                          <a:cubicBezTo>
                            <a:pt x="1679171" y="260466"/>
                            <a:pt x="1841468" y="523500"/>
                            <a:pt x="2011680" y="781397"/>
                          </a:cubicBezTo>
                          <a:cubicBezTo>
                            <a:pt x="2046805" y="834617"/>
                            <a:pt x="2059482" y="830582"/>
                            <a:pt x="2111433" y="847899"/>
                          </a:cubicBezTo>
                          <a:cubicBezTo>
                            <a:pt x="2105891" y="864524"/>
                            <a:pt x="2088299" y="881504"/>
                            <a:pt x="2094807" y="897775"/>
                          </a:cubicBezTo>
                          <a:cubicBezTo>
                            <a:pt x="2102228" y="916327"/>
                            <a:pt x="2130554" y="916897"/>
                            <a:pt x="2144683" y="931026"/>
                          </a:cubicBezTo>
                          <a:cubicBezTo>
                            <a:pt x="2158812" y="945155"/>
                            <a:pt x="2162584" y="968110"/>
                            <a:pt x="2177934" y="980902"/>
                          </a:cubicBezTo>
                          <a:cubicBezTo>
                            <a:pt x="2196974" y="996768"/>
                            <a:pt x="2226911" y="996628"/>
                            <a:pt x="2244436" y="1014153"/>
                          </a:cubicBezTo>
                          <a:cubicBezTo>
                            <a:pt x="2256828" y="1026545"/>
                            <a:pt x="2211185" y="1003070"/>
                            <a:pt x="2194560" y="997528"/>
                          </a:cubicBezTo>
                          <a:cubicBezTo>
                            <a:pt x="2202723" y="1008412"/>
                            <a:pt x="2272209" y="1107591"/>
                            <a:pt x="2294313" y="1113906"/>
                          </a:cubicBezTo>
                          <a:cubicBezTo>
                            <a:pt x="2316283" y="1120183"/>
                            <a:pt x="2337965" y="1097280"/>
                            <a:pt x="2360814" y="1097280"/>
                          </a:cubicBezTo>
                          <a:cubicBezTo>
                            <a:pt x="2378339" y="1097280"/>
                            <a:pt x="2327563" y="1108364"/>
                            <a:pt x="2310938" y="1113906"/>
                          </a:cubicBezTo>
                          <a:lnTo>
                            <a:pt x="2377440" y="1213659"/>
                          </a:lnTo>
                          <a:lnTo>
                            <a:pt x="2410691" y="1263535"/>
                          </a:lnTo>
                          <a:cubicBezTo>
                            <a:pt x="2416233" y="1285702"/>
                            <a:pt x="2421039" y="1308067"/>
                            <a:pt x="2427316" y="1330037"/>
                          </a:cubicBezTo>
                          <a:cubicBezTo>
                            <a:pt x="2432130" y="1346887"/>
                            <a:pt x="2454457" y="1365893"/>
                            <a:pt x="2443942" y="1379913"/>
                          </a:cubicBezTo>
                          <a:cubicBezTo>
                            <a:pt x="2430232" y="1398193"/>
                            <a:pt x="2399607" y="1390997"/>
                            <a:pt x="2377440" y="1396539"/>
                          </a:cubicBezTo>
                          <a:cubicBezTo>
                            <a:pt x="2418229" y="1498511"/>
                            <a:pt x="2400169" y="1466157"/>
                            <a:pt x="2460567" y="1562793"/>
                          </a:cubicBezTo>
                          <a:cubicBezTo>
                            <a:pt x="2471157" y="1579737"/>
                            <a:pt x="2507947" y="1598540"/>
                            <a:pt x="2493818" y="1612669"/>
                          </a:cubicBezTo>
                          <a:cubicBezTo>
                            <a:pt x="2477661" y="1628826"/>
                            <a:pt x="2449483" y="1601586"/>
                            <a:pt x="2427316" y="1596044"/>
                          </a:cubicBezTo>
                          <a:cubicBezTo>
                            <a:pt x="2443942" y="1612669"/>
                            <a:pt x="2464151" y="1626357"/>
                            <a:pt x="2477193" y="1645920"/>
                          </a:cubicBezTo>
                          <a:cubicBezTo>
                            <a:pt x="2486914" y="1660502"/>
                            <a:pt x="2485981" y="1680122"/>
                            <a:pt x="2493818" y="1695797"/>
                          </a:cubicBezTo>
                          <a:cubicBezTo>
                            <a:pt x="2502754" y="1713669"/>
                            <a:pt x="2517156" y="1728324"/>
                            <a:pt x="2527069" y="1745673"/>
                          </a:cubicBezTo>
                          <a:cubicBezTo>
                            <a:pt x="2539365" y="1767191"/>
                            <a:pt x="2549236" y="1790008"/>
                            <a:pt x="2560320" y="1812175"/>
                          </a:cubicBezTo>
                          <a:cubicBezTo>
                            <a:pt x="2565862" y="1834342"/>
                            <a:pt x="2565848" y="1858703"/>
                            <a:pt x="2576945" y="1878677"/>
                          </a:cubicBezTo>
                          <a:cubicBezTo>
                            <a:pt x="2638318" y="1989148"/>
                            <a:pt x="2682889" y="1935509"/>
                            <a:pt x="2593571" y="1995055"/>
                          </a:cubicBezTo>
                          <a:cubicBezTo>
                            <a:pt x="2610196" y="2011680"/>
                            <a:pt x="2628395" y="2026869"/>
                            <a:pt x="2643447" y="2044931"/>
                          </a:cubicBezTo>
                          <a:cubicBezTo>
                            <a:pt x="2656239" y="2060281"/>
                            <a:pt x="2663331" y="2079956"/>
                            <a:pt x="2676698" y="2094808"/>
                          </a:cubicBezTo>
                          <a:cubicBezTo>
                            <a:pt x="2827339" y="2262188"/>
                            <a:pt x="2760980" y="2146993"/>
                            <a:pt x="2826327" y="2277688"/>
                          </a:cubicBezTo>
                          <a:cubicBezTo>
                            <a:pt x="2809702" y="2283230"/>
                            <a:pt x="2781265" y="2277463"/>
                            <a:pt x="2776451" y="2294313"/>
                          </a:cubicBezTo>
                          <a:cubicBezTo>
                            <a:pt x="2772875" y="2306828"/>
                            <a:pt x="2794415" y="2416426"/>
                            <a:pt x="2809702" y="2443942"/>
                          </a:cubicBezTo>
                          <a:cubicBezTo>
                            <a:pt x="2893746" y="2595222"/>
                            <a:pt x="2845297" y="2496631"/>
                            <a:pt x="2926080" y="2593571"/>
                          </a:cubicBezTo>
                          <a:cubicBezTo>
                            <a:pt x="2938872" y="2608921"/>
                            <a:pt x="2947342" y="2627463"/>
                            <a:pt x="2959331" y="2643448"/>
                          </a:cubicBezTo>
                          <a:cubicBezTo>
                            <a:pt x="2980622" y="2671836"/>
                            <a:pt x="3004962" y="2697877"/>
                            <a:pt x="3025833" y="2726575"/>
                          </a:cubicBezTo>
                          <a:cubicBezTo>
                            <a:pt x="3131892" y="2872407"/>
                            <a:pt x="3048475" y="2782470"/>
                            <a:pt x="3142211" y="2876204"/>
                          </a:cubicBezTo>
                          <a:cubicBezTo>
                            <a:pt x="3125585" y="2881746"/>
                            <a:pt x="3087520" y="2875978"/>
                            <a:pt x="3092334" y="2892829"/>
                          </a:cubicBezTo>
                          <a:cubicBezTo>
                            <a:pt x="3116774" y="2978367"/>
                            <a:pt x="3217255" y="3010042"/>
                            <a:pt x="3275214" y="3059084"/>
                          </a:cubicBezTo>
                          <a:cubicBezTo>
                            <a:pt x="3368251" y="3137808"/>
                            <a:pt x="3380362" y="3160487"/>
                            <a:pt x="3441469" y="3241964"/>
                          </a:cubicBezTo>
                          <a:cubicBezTo>
                            <a:pt x="3413760" y="3247506"/>
                            <a:pt x="3368837" y="3232352"/>
                            <a:pt x="3358342" y="3258589"/>
                          </a:cubicBezTo>
                          <a:cubicBezTo>
                            <a:pt x="3348051" y="3284316"/>
                            <a:pt x="3390185" y="3304053"/>
                            <a:pt x="3408218" y="3325091"/>
                          </a:cubicBezTo>
                          <a:cubicBezTo>
                            <a:pt x="3423098" y="3342452"/>
                            <a:pt x="3502939" y="3406686"/>
                            <a:pt x="3491345" y="3441469"/>
                          </a:cubicBezTo>
                          <a:cubicBezTo>
                            <a:pt x="3485803" y="3458094"/>
                            <a:pt x="3458094" y="3430386"/>
                            <a:pt x="3441469" y="3424844"/>
                          </a:cubicBezTo>
                          <a:cubicBezTo>
                            <a:pt x="3424844" y="3402677"/>
                            <a:pt x="3406963" y="3335287"/>
                            <a:pt x="3391593" y="3358342"/>
                          </a:cubicBezTo>
                          <a:cubicBezTo>
                            <a:pt x="3372646" y="3386762"/>
                            <a:pt x="3415408" y="3510817"/>
                            <a:pt x="3441469" y="3541222"/>
                          </a:cubicBezTo>
                          <a:cubicBezTo>
                            <a:pt x="3459502" y="3562260"/>
                            <a:pt x="3507971" y="3563390"/>
                            <a:pt x="3507971" y="3591099"/>
                          </a:cubicBezTo>
                          <a:cubicBezTo>
                            <a:pt x="3507971" y="3613949"/>
                            <a:pt x="3463636" y="3580015"/>
                            <a:pt x="3441469" y="3574473"/>
                          </a:cubicBezTo>
                          <a:cubicBezTo>
                            <a:pt x="3424844" y="3563389"/>
                            <a:pt x="3400529" y="3523350"/>
                            <a:pt x="3391593" y="3541222"/>
                          </a:cubicBezTo>
                          <a:cubicBezTo>
                            <a:pt x="3377003" y="3570401"/>
                            <a:pt x="3462678" y="3645559"/>
                            <a:pt x="3474720" y="3657600"/>
                          </a:cubicBezTo>
                          <a:cubicBezTo>
                            <a:pt x="3389879" y="3685881"/>
                            <a:pt x="3454218" y="3680957"/>
                            <a:pt x="3374967" y="3624349"/>
                          </a:cubicBezTo>
                          <a:cubicBezTo>
                            <a:pt x="3354800" y="3609944"/>
                            <a:pt x="3308465" y="3591099"/>
                            <a:pt x="3308465" y="3591099"/>
                          </a:cubicBezTo>
                          <a:cubicBezTo>
                            <a:pt x="3319549" y="3613266"/>
                            <a:pt x="3359241" y="3640076"/>
                            <a:pt x="3341716" y="3657600"/>
                          </a:cubicBezTo>
                          <a:cubicBezTo>
                            <a:pt x="3324191" y="3675125"/>
                            <a:pt x="3297994" y="3634112"/>
                            <a:pt x="3275214" y="3624349"/>
                          </a:cubicBezTo>
                          <a:cubicBezTo>
                            <a:pt x="3259106" y="3617446"/>
                            <a:pt x="3241963" y="3613266"/>
                            <a:pt x="3225338" y="3607724"/>
                          </a:cubicBezTo>
                          <a:cubicBezTo>
                            <a:pt x="3173778" y="3556164"/>
                            <a:pt x="3153390" y="3529506"/>
                            <a:pt x="3092334" y="3491346"/>
                          </a:cubicBezTo>
                          <a:cubicBezTo>
                            <a:pt x="3071318" y="3478211"/>
                            <a:pt x="3047498" y="3470131"/>
                            <a:pt x="3025833" y="3458095"/>
                          </a:cubicBezTo>
                          <a:cubicBezTo>
                            <a:pt x="2997585" y="3442402"/>
                            <a:pt x="2969592" y="3426144"/>
                            <a:pt x="2942705" y="3408219"/>
                          </a:cubicBezTo>
                          <a:cubicBezTo>
                            <a:pt x="2919649" y="3392849"/>
                            <a:pt x="2903912" y="3358342"/>
                            <a:pt x="2876203" y="3358342"/>
                          </a:cubicBezTo>
                          <a:cubicBezTo>
                            <a:pt x="2856221" y="3358342"/>
                            <a:pt x="2898370" y="3391593"/>
                            <a:pt x="2909454" y="3408219"/>
                          </a:cubicBezTo>
                          <a:cubicBezTo>
                            <a:pt x="2903912" y="3424844"/>
                            <a:pt x="2909100" y="3451587"/>
                            <a:pt x="2892829" y="3458095"/>
                          </a:cubicBezTo>
                          <a:cubicBezTo>
                            <a:pt x="2831010" y="3482822"/>
                            <a:pt x="2814195" y="3409207"/>
                            <a:pt x="2776451" y="3391593"/>
                          </a:cubicBezTo>
                          <a:cubicBezTo>
                            <a:pt x="2712928" y="3361949"/>
                            <a:pt x="2527377" y="3275523"/>
                            <a:pt x="2576945" y="3325091"/>
                          </a:cubicBezTo>
                          <a:cubicBezTo>
                            <a:pt x="2646804" y="3394950"/>
                            <a:pt x="2649878" y="3379579"/>
                            <a:pt x="2543694" y="3358342"/>
                          </a:cubicBezTo>
                          <a:lnTo>
                            <a:pt x="2493818" y="3325091"/>
                          </a:lnTo>
                          <a:cubicBezTo>
                            <a:pt x="2249978" y="3291840"/>
                            <a:pt x="2007070" y="3250836"/>
                            <a:pt x="1762298" y="3225339"/>
                          </a:cubicBezTo>
                          <a:cubicBezTo>
                            <a:pt x="1739571" y="3222972"/>
                            <a:pt x="1717191" y="3233941"/>
                            <a:pt x="1695796" y="3241964"/>
                          </a:cubicBezTo>
                          <a:cubicBezTo>
                            <a:pt x="1367100" y="3365224"/>
                            <a:pt x="1827120" y="3209274"/>
                            <a:pt x="1579418" y="3291840"/>
                          </a:cubicBezTo>
                          <a:cubicBezTo>
                            <a:pt x="1562793" y="3302924"/>
                            <a:pt x="1547414" y="3316155"/>
                            <a:pt x="1529542" y="3325091"/>
                          </a:cubicBezTo>
                          <a:cubicBezTo>
                            <a:pt x="1502963" y="3338381"/>
                            <a:pt x="1438028" y="3351238"/>
                            <a:pt x="1413163" y="3358342"/>
                          </a:cubicBezTo>
                          <a:cubicBezTo>
                            <a:pt x="1358030" y="3374094"/>
                            <a:pt x="1615440" y="3363884"/>
                            <a:pt x="1379913" y="3424844"/>
                          </a:cubicBezTo>
                          <a:close/>
                        </a:path>
                      </a:pathLst>
                    </a:custGeom>
                    <a:gradFill>
                      <a:gsLst>
                        <a:gs pos="0">
                          <a:schemeClr val="accent3">
                            <a:lumMod val="60000"/>
                            <a:lumOff val="40000"/>
                          </a:schemeClr>
                        </a:gs>
                        <a:gs pos="35000">
                          <a:srgbClr val="9CB86E"/>
                        </a:gs>
                        <a:gs pos="100000">
                          <a:srgbClr val="156B13"/>
                        </a:gs>
                      </a:gsLst>
                      <a:lin ang="10800000" scaled="0"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  <p:grpSp>
                <p:nvGrpSpPr>
                  <p:cNvPr id="38" name="组合 37"/>
                  <p:cNvGrpSpPr/>
                  <p:nvPr/>
                </p:nvGrpSpPr>
                <p:grpSpPr>
                  <a:xfrm>
                    <a:off x="7841523" y="2104934"/>
                    <a:ext cx="1019943" cy="1857388"/>
                    <a:chOff x="-3507971" y="-3429042"/>
                    <a:chExt cx="3507971" cy="5896859"/>
                  </a:xfrm>
                </p:grpSpPr>
                <p:sp>
                  <p:nvSpPr>
                    <p:cNvPr id="39" name="任意多边形 38"/>
                    <p:cNvSpPr/>
                    <p:nvPr/>
                  </p:nvSpPr>
                  <p:spPr>
                    <a:xfrm>
                      <a:off x="-2214610" y="-857274"/>
                      <a:ext cx="1246909" cy="3325091"/>
                    </a:xfrm>
                    <a:custGeom>
                      <a:avLst/>
                      <a:gdLst>
                        <a:gd name="connsiteX0" fmla="*/ 382386 w 1246909"/>
                        <a:gd name="connsiteY0" fmla="*/ 615142 h 3325091"/>
                        <a:gd name="connsiteX1" fmla="*/ 266007 w 1246909"/>
                        <a:gd name="connsiteY1" fmla="*/ 1928552 h 3325091"/>
                        <a:gd name="connsiteX2" fmla="*/ 99753 w 1246909"/>
                        <a:gd name="connsiteY2" fmla="*/ 2809702 h 3325091"/>
                        <a:gd name="connsiteX3" fmla="*/ 0 w 1246909"/>
                        <a:gd name="connsiteY3" fmla="*/ 3175462 h 3325091"/>
                        <a:gd name="connsiteX4" fmla="*/ 482138 w 1246909"/>
                        <a:gd name="connsiteY4" fmla="*/ 3325091 h 3325091"/>
                        <a:gd name="connsiteX5" fmla="*/ 980902 w 1246909"/>
                        <a:gd name="connsiteY5" fmla="*/ 3308465 h 3325091"/>
                        <a:gd name="connsiteX6" fmla="*/ 1246909 w 1246909"/>
                        <a:gd name="connsiteY6" fmla="*/ 3175462 h 3325091"/>
                        <a:gd name="connsiteX7" fmla="*/ 1064029 w 1246909"/>
                        <a:gd name="connsiteY7" fmla="*/ 2543694 h 3325091"/>
                        <a:gd name="connsiteX8" fmla="*/ 980902 w 1246909"/>
                        <a:gd name="connsiteY8" fmla="*/ 1629294 h 3325091"/>
                        <a:gd name="connsiteX9" fmla="*/ 798022 w 1246909"/>
                        <a:gd name="connsiteY9" fmla="*/ 648392 h 3325091"/>
                        <a:gd name="connsiteX10" fmla="*/ 798022 w 1246909"/>
                        <a:gd name="connsiteY10" fmla="*/ 99752 h 3325091"/>
                        <a:gd name="connsiteX11" fmla="*/ 631767 w 1246909"/>
                        <a:gd name="connsiteY11" fmla="*/ 0 h 3325091"/>
                        <a:gd name="connsiteX12" fmla="*/ 432262 w 1246909"/>
                        <a:gd name="connsiteY12" fmla="*/ 133003 h 3325091"/>
                        <a:gd name="connsiteX13" fmla="*/ 382386 w 1246909"/>
                        <a:gd name="connsiteY13" fmla="*/ 615142 h 332509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</a:cxnLst>
                      <a:rect l="l" t="t" r="r" b="b"/>
                      <a:pathLst>
                        <a:path w="1246909" h="3325091">
                          <a:moveTo>
                            <a:pt x="382386" y="615142"/>
                          </a:moveTo>
                          <a:lnTo>
                            <a:pt x="266007" y="1928552"/>
                          </a:lnTo>
                          <a:cubicBezTo>
                            <a:pt x="209561" y="2222073"/>
                            <a:pt x="99753" y="2510803"/>
                            <a:pt x="99753" y="2809702"/>
                          </a:cubicBezTo>
                          <a:lnTo>
                            <a:pt x="0" y="3175462"/>
                          </a:lnTo>
                          <a:lnTo>
                            <a:pt x="482138" y="3325091"/>
                          </a:lnTo>
                          <a:lnTo>
                            <a:pt x="980902" y="3308465"/>
                          </a:lnTo>
                          <a:lnTo>
                            <a:pt x="1246909" y="3175462"/>
                          </a:lnTo>
                          <a:lnTo>
                            <a:pt x="1064029" y="2543694"/>
                          </a:lnTo>
                          <a:lnTo>
                            <a:pt x="980902" y="1629294"/>
                          </a:lnTo>
                          <a:lnTo>
                            <a:pt x="798022" y="648392"/>
                          </a:lnTo>
                          <a:lnTo>
                            <a:pt x="798022" y="99752"/>
                          </a:lnTo>
                          <a:lnTo>
                            <a:pt x="631767" y="0"/>
                          </a:lnTo>
                          <a:lnTo>
                            <a:pt x="432262" y="133003"/>
                          </a:lnTo>
                          <a:lnTo>
                            <a:pt x="382386" y="615142"/>
                          </a:ln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D6B19C"/>
                        </a:gs>
                        <a:gs pos="30000">
                          <a:srgbClr val="D49E6C"/>
                        </a:gs>
                        <a:gs pos="70000">
                          <a:srgbClr val="A65528"/>
                        </a:gs>
                        <a:gs pos="100000">
                          <a:srgbClr val="663012"/>
                        </a:gs>
                      </a:gsLst>
                      <a:lin ang="10800000" scaled="0"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40" name="任意多边形 39"/>
                    <p:cNvSpPr/>
                    <p:nvPr/>
                  </p:nvSpPr>
                  <p:spPr>
                    <a:xfrm>
                      <a:off x="-3507971" y="-3429042"/>
                      <a:ext cx="3507971" cy="4438482"/>
                    </a:xfrm>
                    <a:custGeom>
                      <a:avLst/>
                      <a:gdLst>
                        <a:gd name="connsiteX0" fmla="*/ 1379913 w 3507971"/>
                        <a:gd name="connsiteY0" fmla="*/ 3424844 h 3724102"/>
                        <a:gd name="connsiteX1" fmla="*/ 0 w 3507971"/>
                        <a:gd name="connsiteY1" fmla="*/ 3724102 h 3724102"/>
                        <a:gd name="connsiteX2" fmla="*/ 631767 w 3507971"/>
                        <a:gd name="connsiteY2" fmla="*/ 3424844 h 3724102"/>
                        <a:gd name="connsiteX3" fmla="*/ 266007 w 3507971"/>
                        <a:gd name="connsiteY3" fmla="*/ 3491346 h 3724102"/>
                        <a:gd name="connsiteX4" fmla="*/ 847898 w 3507971"/>
                        <a:gd name="connsiteY4" fmla="*/ 3225339 h 3724102"/>
                        <a:gd name="connsiteX5" fmla="*/ 299258 w 3507971"/>
                        <a:gd name="connsiteY5" fmla="*/ 3192088 h 3724102"/>
                        <a:gd name="connsiteX6" fmla="*/ 798022 w 3507971"/>
                        <a:gd name="connsiteY6" fmla="*/ 2876204 h 3724102"/>
                        <a:gd name="connsiteX7" fmla="*/ 482138 w 3507971"/>
                        <a:gd name="connsiteY7" fmla="*/ 2826328 h 3724102"/>
                        <a:gd name="connsiteX8" fmla="*/ 532014 w 3507971"/>
                        <a:gd name="connsiteY8" fmla="*/ 2793077 h 3724102"/>
                        <a:gd name="connsiteX9" fmla="*/ 598516 w 3507971"/>
                        <a:gd name="connsiteY9" fmla="*/ 2776451 h 3724102"/>
                        <a:gd name="connsiteX10" fmla="*/ 764771 w 3507971"/>
                        <a:gd name="connsiteY10" fmla="*/ 2693324 h 3724102"/>
                        <a:gd name="connsiteX11" fmla="*/ 864523 w 3507971"/>
                        <a:gd name="connsiteY11" fmla="*/ 2660073 h 3724102"/>
                        <a:gd name="connsiteX12" fmla="*/ 714894 w 3507971"/>
                        <a:gd name="connsiteY12" fmla="*/ 2643448 h 3724102"/>
                        <a:gd name="connsiteX13" fmla="*/ 748145 w 3507971"/>
                        <a:gd name="connsiteY13" fmla="*/ 2576946 h 3724102"/>
                        <a:gd name="connsiteX14" fmla="*/ 864523 w 3507971"/>
                        <a:gd name="connsiteY14" fmla="*/ 2510444 h 3724102"/>
                        <a:gd name="connsiteX15" fmla="*/ 964276 w 3507971"/>
                        <a:gd name="connsiteY15" fmla="*/ 2410691 h 3724102"/>
                        <a:gd name="connsiteX16" fmla="*/ 914400 w 3507971"/>
                        <a:gd name="connsiteY16" fmla="*/ 2377440 h 3724102"/>
                        <a:gd name="connsiteX17" fmla="*/ 814647 w 3507971"/>
                        <a:gd name="connsiteY17" fmla="*/ 2360815 h 3724102"/>
                        <a:gd name="connsiteX18" fmla="*/ 748145 w 3507971"/>
                        <a:gd name="connsiteY18" fmla="*/ 2344189 h 3724102"/>
                        <a:gd name="connsiteX19" fmla="*/ 781396 w 3507971"/>
                        <a:gd name="connsiteY19" fmla="*/ 2277688 h 3724102"/>
                        <a:gd name="connsiteX20" fmla="*/ 831273 w 3507971"/>
                        <a:gd name="connsiteY20" fmla="*/ 2227811 h 3724102"/>
                        <a:gd name="connsiteX21" fmla="*/ 864523 w 3507971"/>
                        <a:gd name="connsiteY21" fmla="*/ 2177935 h 3724102"/>
                        <a:gd name="connsiteX22" fmla="*/ 814647 w 3507971"/>
                        <a:gd name="connsiteY22" fmla="*/ 2144684 h 3724102"/>
                        <a:gd name="connsiteX23" fmla="*/ 648393 w 3507971"/>
                        <a:gd name="connsiteY23" fmla="*/ 2128059 h 3724102"/>
                        <a:gd name="connsiteX24" fmla="*/ 581891 w 3507971"/>
                        <a:gd name="connsiteY24" fmla="*/ 2111433 h 3724102"/>
                        <a:gd name="connsiteX25" fmla="*/ 698269 w 3507971"/>
                        <a:gd name="connsiteY25" fmla="*/ 2028306 h 3724102"/>
                        <a:gd name="connsiteX26" fmla="*/ 764771 w 3507971"/>
                        <a:gd name="connsiteY26" fmla="*/ 1978429 h 3724102"/>
                        <a:gd name="connsiteX27" fmla="*/ 714894 w 3507971"/>
                        <a:gd name="connsiteY27" fmla="*/ 1945179 h 3724102"/>
                        <a:gd name="connsiteX28" fmla="*/ 748145 w 3507971"/>
                        <a:gd name="connsiteY28" fmla="*/ 1862051 h 3724102"/>
                        <a:gd name="connsiteX29" fmla="*/ 897774 w 3507971"/>
                        <a:gd name="connsiteY29" fmla="*/ 1778924 h 3724102"/>
                        <a:gd name="connsiteX30" fmla="*/ 897774 w 3507971"/>
                        <a:gd name="connsiteY30" fmla="*/ 1679171 h 3724102"/>
                        <a:gd name="connsiteX31" fmla="*/ 980902 w 3507971"/>
                        <a:gd name="connsiteY31" fmla="*/ 1596044 h 3724102"/>
                        <a:gd name="connsiteX32" fmla="*/ 1064029 w 3507971"/>
                        <a:gd name="connsiteY32" fmla="*/ 1463040 h 3724102"/>
                        <a:gd name="connsiteX33" fmla="*/ 1097280 w 3507971"/>
                        <a:gd name="connsiteY33" fmla="*/ 1396539 h 3724102"/>
                        <a:gd name="connsiteX34" fmla="*/ 1163782 w 3507971"/>
                        <a:gd name="connsiteY34" fmla="*/ 1313411 h 3724102"/>
                        <a:gd name="connsiteX35" fmla="*/ 1197033 w 3507971"/>
                        <a:gd name="connsiteY35" fmla="*/ 1263535 h 3724102"/>
                        <a:gd name="connsiteX36" fmla="*/ 1213658 w 3507971"/>
                        <a:gd name="connsiteY36" fmla="*/ 1213659 h 3724102"/>
                        <a:gd name="connsiteX37" fmla="*/ 1197033 w 3507971"/>
                        <a:gd name="connsiteY37" fmla="*/ 1163782 h 3724102"/>
                        <a:gd name="connsiteX38" fmla="*/ 1246909 w 3507971"/>
                        <a:gd name="connsiteY38" fmla="*/ 1097280 h 3724102"/>
                        <a:gd name="connsiteX39" fmla="*/ 1313411 w 3507971"/>
                        <a:gd name="connsiteY39" fmla="*/ 964277 h 3724102"/>
                        <a:gd name="connsiteX40" fmla="*/ 1413163 w 3507971"/>
                        <a:gd name="connsiteY40" fmla="*/ 764771 h 3724102"/>
                        <a:gd name="connsiteX41" fmla="*/ 1396538 w 3507971"/>
                        <a:gd name="connsiteY41" fmla="*/ 714895 h 3724102"/>
                        <a:gd name="connsiteX42" fmla="*/ 1346662 w 3507971"/>
                        <a:gd name="connsiteY42" fmla="*/ 731520 h 3724102"/>
                        <a:gd name="connsiteX43" fmla="*/ 1429789 w 3507971"/>
                        <a:gd name="connsiteY43" fmla="*/ 448888 h 3724102"/>
                        <a:gd name="connsiteX44" fmla="*/ 1446414 w 3507971"/>
                        <a:gd name="connsiteY44" fmla="*/ 365760 h 3724102"/>
                        <a:gd name="connsiteX45" fmla="*/ 1379913 w 3507971"/>
                        <a:gd name="connsiteY45" fmla="*/ 382386 h 3724102"/>
                        <a:gd name="connsiteX46" fmla="*/ 1396538 w 3507971"/>
                        <a:gd name="connsiteY46" fmla="*/ 266008 h 3724102"/>
                        <a:gd name="connsiteX47" fmla="*/ 1413163 w 3507971"/>
                        <a:gd name="connsiteY47" fmla="*/ 216131 h 3724102"/>
                        <a:gd name="connsiteX48" fmla="*/ 1479665 w 3507971"/>
                        <a:gd name="connsiteY48" fmla="*/ 83128 h 3724102"/>
                        <a:gd name="connsiteX49" fmla="*/ 1463040 w 3507971"/>
                        <a:gd name="connsiteY49" fmla="*/ 182880 h 3724102"/>
                        <a:gd name="connsiteX50" fmla="*/ 1446414 w 3507971"/>
                        <a:gd name="connsiteY50" fmla="*/ 232757 h 3724102"/>
                        <a:gd name="connsiteX51" fmla="*/ 1479665 w 3507971"/>
                        <a:gd name="connsiteY51" fmla="*/ 33251 h 3724102"/>
                        <a:gd name="connsiteX52" fmla="*/ 1512916 w 3507971"/>
                        <a:gd name="connsiteY52" fmla="*/ 0 h 3724102"/>
                        <a:gd name="connsiteX53" fmla="*/ 2011680 w 3507971"/>
                        <a:gd name="connsiteY53" fmla="*/ 781397 h 3724102"/>
                        <a:gd name="connsiteX54" fmla="*/ 2111433 w 3507971"/>
                        <a:gd name="connsiteY54" fmla="*/ 847899 h 3724102"/>
                        <a:gd name="connsiteX55" fmla="*/ 2094807 w 3507971"/>
                        <a:gd name="connsiteY55" fmla="*/ 897775 h 3724102"/>
                        <a:gd name="connsiteX56" fmla="*/ 2144683 w 3507971"/>
                        <a:gd name="connsiteY56" fmla="*/ 931026 h 3724102"/>
                        <a:gd name="connsiteX57" fmla="*/ 2177934 w 3507971"/>
                        <a:gd name="connsiteY57" fmla="*/ 980902 h 3724102"/>
                        <a:gd name="connsiteX58" fmla="*/ 2244436 w 3507971"/>
                        <a:gd name="connsiteY58" fmla="*/ 1014153 h 3724102"/>
                        <a:gd name="connsiteX59" fmla="*/ 2194560 w 3507971"/>
                        <a:gd name="connsiteY59" fmla="*/ 997528 h 3724102"/>
                        <a:gd name="connsiteX60" fmla="*/ 2294313 w 3507971"/>
                        <a:gd name="connsiteY60" fmla="*/ 1113906 h 3724102"/>
                        <a:gd name="connsiteX61" fmla="*/ 2360814 w 3507971"/>
                        <a:gd name="connsiteY61" fmla="*/ 1097280 h 3724102"/>
                        <a:gd name="connsiteX62" fmla="*/ 2310938 w 3507971"/>
                        <a:gd name="connsiteY62" fmla="*/ 1113906 h 3724102"/>
                        <a:gd name="connsiteX63" fmla="*/ 2377440 w 3507971"/>
                        <a:gd name="connsiteY63" fmla="*/ 1213659 h 3724102"/>
                        <a:gd name="connsiteX64" fmla="*/ 2410691 w 3507971"/>
                        <a:gd name="connsiteY64" fmla="*/ 1263535 h 3724102"/>
                        <a:gd name="connsiteX65" fmla="*/ 2427316 w 3507971"/>
                        <a:gd name="connsiteY65" fmla="*/ 1330037 h 3724102"/>
                        <a:gd name="connsiteX66" fmla="*/ 2443942 w 3507971"/>
                        <a:gd name="connsiteY66" fmla="*/ 1379913 h 3724102"/>
                        <a:gd name="connsiteX67" fmla="*/ 2377440 w 3507971"/>
                        <a:gd name="connsiteY67" fmla="*/ 1396539 h 3724102"/>
                        <a:gd name="connsiteX68" fmla="*/ 2460567 w 3507971"/>
                        <a:gd name="connsiteY68" fmla="*/ 1562793 h 3724102"/>
                        <a:gd name="connsiteX69" fmla="*/ 2493818 w 3507971"/>
                        <a:gd name="connsiteY69" fmla="*/ 1612669 h 3724102"/>
                        <a:gd name="connsiteX70" fmla="*/ 2427316 w 3507971"/>
                        <a:gd name="connsiteY70" fmla="*/ 1596044 h 3724102"/>
                        <a:gd name="connsiteX71" fmla="*/ 2477193 w 3507971"/>
                        <a:gd name="connsiteY71" fmla="*/ 1645920 h 3724102"/>
                        <a:gd name="connsiteX72" fmla="*/ 2493818 w 3507971"/>
                        <a:gd name="connsiteY72" fmla="*/ 1695797 h 3724102"/>
                        <a:gd name="connsiteX73" fmla="*/ 2527069 w 3507971"/>
                        <a:gd name="connsiteY73" fmla="*/ 1745673 h 3724102"/>
                        <a:gd name="connsiteX74" fmla="*/ 2560320 w 3507971"/>
                        <a:gd name="connsiteY74" fmla="*/ 1812175 h 3724102"/>
                        <a:gd name="connsiteX75" fmla="*/ 2576945 w 3507971"/>
                        <a:gd name="connsiteY75" fmla="*/ 1878677 h 3724102"/>
                        <a:gd name="connsiteX76" fmla="*/ 2593571 w 3507971"/>
                        <a:gd name="connsiteY76" fmla="*/ 1995055 h 3724102"/>
                        <a:gd name="connsiteX77" fmla="*/ 2643447 w 3507971"/>
                        <a:gd name="connsiteY77" fmla="*/ 2044931 h 3724102"/>
                        <a:gd name="connsiteX78" fmla="*/ 2676698 w 3507971"/>
                        <a:gd name="connsiteY78" fmla="*/ 2094808 h 3724102"/>
                        <a:gd name="connsiteX79" fmla="*/ 2826327 w 3507971"/>
                        <a:gd name="connsiteY79" fmla="*/ 2277688 h 3724102"/>
                        <a:gd name="connsiteX80" fmla="*/ 2776451 w 3507971"/>
                        <a:gd name="connsiteY80" fmla="*/ 2294313 h 3724102"/>
                        <a:gd name="connsiteX81" fmla="*/ 2809702 w 3507971"/>
                        <a:gd name="connsiteY81" fmla="*/ 2443942 h 3724102"/>
                        <a:gd name="connsiteX82" fmla="*/ 2926080 w 3507971"/>
                        <a:gd name="connsiteY82" fmla="*/ 2593571 h 3724102"/>
                        <a:gd name="connsiteX83" fmla="*/ 2959331 w 3507971"/>
                        <a:gd name="connsiteY83" fmla="*/ 2643448 h 3724102"/>
                        <a:gd name="connsiteX84" fmla="*/ 3025833 w 3507971"/>
                        <a:gd name="connsiteY84" fmla="*/ 2726575 h 3724102"/>
                        <a:gd name="connsiteX85" fmla="*/ 3142211 w 3507971"/>
                        <a:gd name="connsiteY85" fmla="*/ 2876204 h 3724102"/>
                        <a:gd name="connsiteX86" fmla="*/ 3092334 w 3507971"/>
                        <a:gd name="connsiteY86" fmla="*/ 2892829 h 3724102"/>
                        <a:gd name="connsiteX87" fmla="*/ 3275214 w 3507971"/>
                        <a:gd name="connsiteY87" fmla="*/ 3059084 h 3724102"/>
                        <a:gd name="connsiteX88" fmla="*/ 3441469 w 3507971"/>
                        <a:gd name="connsiteY88" fmla="*/ 3241964 h 3724102"/>
                        <a:gd name="connsiteX89" fmla="*/ 3358342 w 3507971"/>
                        <a:gd name="connsiteY89" fmla="*/ 3258589 h 3724102"/>
                        <a:gd name="connsiteX90" fmla="*/ 3408218 w 3507971"/>
                        <a:gd name="connsiteY90" fmla="*/ 3325091 h 3724102"/>
                        <a:gd name="connsiteX91" fmla="*/ 3491345 w 3507971"/>
                        <a:gd name="connsiteY91" fmla="*/ 3441469 h 3724102"/>
                        <a:gd name="connsiteX92" fmla="*/ 3441469 w 3507971"/>
                        <a:gd name="connsiteY92" fmla="*/ 3424844 h 3724102"/>
                        <a:gd name="connsiteX93" fmla="*/ 3391593 w 3507971"/>
                        <a:gd name="connsiteY93" fmla="*/ 3358342 h 3724102"/>
                        <a:gd name="connsiteX94" fmla="*/ 3441469 w 3507971"/>
                        <a:gd name="connsiteY94" fmla="*/ 3541222 h 3724102"/>
                        <a:gd name="connsiteX95" fmla="*/ 3507971 w 3507971"/>
                        <a:gd name="connsiteY95" fmla="*/ 3591099 h 3724102"/>
                        <a:gd name="connsiteX96" fmla="*/ 3441469 w 3507971"/>
                        <a:gd name="connsiteY96" fmla="*/ 3574473 h 3724102"/>
                        <a:gd name="connsiteX97" fmla="*/ 3391593 w 3507971"/>
                        <a:gd name="connsiteY97" fmla="*/ 3541222 h 3724102"/>
                        <a:gd name="connsiteX98" fmla="*/ 3474720 w 3507971"/>
                        <a:gd name="connsiteY98" fmla="*/ 3657600 h 3724102"/>
                        <a:gd name="connsiteX99" fmla="*/ 3374967 w 3507971"/>
                        <a:gd name="connsiteY99" fmla="*/ 3624349 h 3724102"/>
                        <a:gd name="connsiteX100" fmla="*/ 3308465 w 3507971"/>
                        <a:gd name="connsiteY100" fmla="*/ 3591099 h 3724102"/>
                        <a:gd name="connsiteX101" fmla="*/ 3341716 w 3507971"/>
                        <a:gd name="connsiteY101" fmla="*/ 3657600 h 3724102"/>
                        <a:gd name="connsiteX102" fmla="*/ 3275214 w 3507971"/>
                        <a:gd name="connsiteY102" fmla="*/ 3624349 h 3724102"/>
                        <a:gd name="connsiteX103" fmla="*/ 3225338 w 3507971"/>
                        <a:gd name="connsiteY103" fmla="*/ 3607724 h 3724102"/>
                        <a:gd name="connsiteX104" fmla="*/ 3092334 w 3507971"/>
                        <a:gd name="connsiteY104" fmla="*/ 3491346 h 3724102"/>
                        <a:gd name="connsiteX105" fmla="*/ 3025833 w 3507971"/>
                        <a:gd name="connsiteY105" fmla="*/ 3458095 h 3724102"/>
                        <a:gd name="connsiteX106" fmla="*/ 2942705 w 3507971"/>
                        <a:gd name="connsiteY106" fmla="*/ 3408219 h 3724102"/>
                        <a:gd name="connsiteX107" fmla="*/ 2876203 w 3507971"/>
                        <a:gd name="connsiteY107" fmla="*/ 3358342 h 3724102"/>
                        <a:gd name="connsiteX108" fmla="*/ 2909454 w 3507971"/>
                        <a:gd name="connsiteY108" fmla="*/ 3408219 h 3724102"/>
                        <a:gd name="connsiteX109" fmla="*/ 2892829 w 3507971"/>
                        <a:gd name="connsiteY109" fmla="*/ 3458095 h 3724102"/>
                        <a:gd name="connsiteX110" fmla="*/ 2776451 w 3507971"/>
                        <a:gd name="connsiteY110" fmla="*/ 3391593 h 3724102"/>
                        <a:gd name="connsiteX111" fmla="*/ 2576945 w 3507971"/>
                        <a:gd name="connsiteY111" fmla="*/ 3325091 h 3724102"/>
                        <a:gd name="connsiteX112" fmla="*/ 2543694 w 3507971"/>
                        <a:gd name="connsiteY112" fmla="*/ 3358342 h 3724102"/>
                        <a:gd name="connsiteX113" fmla="*/ 2493818 w 3507971"/>
                        <a:gd name="connsiteY113" fmla="*/ 3325091 h 3724102"/>
                        <a:gd name="connsiteX114" fmla="*/ 1762298 w 3507971"/>
                        <a:gd name="connsiteY114" fmla="*/ 3225339 h 3724102"/>
                        <a:gd name="connsiteX115" fmla="*/ 1695796 w 3507971"/>
                        <a:gd name="connsiteY115" fmla="*/ 3241964 h 3724102"/>
                        <a:gd name="connsiteX116" fmla="*/ 1579418 w 3507971"/>
                        <a:gd name="connsiteY116" fmla="*/ 3291840 h 3724102"/>
                        <a:gd name="connsiteX117" fmla="*/ 1529542 w 3507971"/>
                        <a:gd name="connsiteY117" fmla="*/ 3325091 h 3724102"/>
                        <a:gd name="connsiteX118" fmla="*/ 1413163 w 3507971"/>
                        <a:gd name="connsiteY118" fmla="*/ 3358342 h 3724102"/>
                        <a:gd name="connsiteX119" fmla="*/ 1379913 w 3507971"/>
                        <a:gd name="connsiteY119" fmla="*/ 3424844 h 372410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  <a:cxn ang="0">
                          <a:pos x="connsiteX26" y="connsiteY26"/>
                        </a:cxn>
                        <a:cxn ang="0">
                          <a:pos x="connsiteX27" y="connsiteY27"/>
                        </a:cxn>
                        <a:cxn ang="0">
                          <a:pos x="connsiteX28" y="connsiteY28"/>
                        </a:cxn>
                        <a:cxn ang="0">
                          <a:pos x="connsiteX29" y="connsiteY29"/>
                        </a:cxn>
                        <a:cxn ang="0">
                          <a:pos x="connsiteX30" y="connsiteY30"/>
                        </a:cxn>
                        <a:cxn ang="0">
                          <a:pos x="connsiteX31" y="connsiteY31"/>
                        </a:cxn>
                        <a:cxn ang="0">
                          <a:pos x="connsiteX32" y="connsiteY32"/>
                        </a:cxn>
                        <a:cxn ang="0">
                          <a:pos x="connsiteX33" y="connsiteY33"/>
                        </a:cxn>
                        <a:cxn ang="0">
                          <a:pos x="connsiteX34" y="connsiteY34"/>
                        </a:cxn>
                        <a:cxn ang="0">
                          <a:pos x="connsiteX35" y="connsiteY35"/>
                        </a:cxn>
                        <a:cxn ang="0">
                          <a:pos x="connsiteX36" y="connsiteY36"/>
                        </a:cxn>
                        <a:cxn ang="0">
                          <a:pos x="connsiteX37" y="connsiteY37"/>
                        </a:cxn>
                        <a:cxn ang="0">
                          <a:pos x="connsiteX38" y="connsiteY38"/>
                        </a:cxn>
                        <a:cxn ang="0">
                          <a:pos x="connsiteX39" y="connsiteY39"/>
                        </a:cxn>
                        <a:cxn ang="0">
                          <a:pos x="connsiteX40" y="connsiteY40"/>
                        </a:cxn>
                        <a:cxn ang="0">
                          <a:pos x="connsiteX41" y="connsiteY41"/>
                        </a:cxn>
                        <a:cxn ang="0">
                          <a:pos x="connsiteX42" y="connsiteY42"/>
                        </a:cxn>
                        <a:cxn ang="0">
                          <a:pos x="connsiteX43" y="connsiteY43"/>
                        </a:cxn>
                        <a:cxn ang="0">
                          <a:pos x="connsiteX44" y="connsiteY44"/>
                        </a:cxn>
                        <a:cxn ang="0">
                          <a:pos x="connsiteX45" y="connsiteY45"/>
                        </a:cxn>
                        <a:cxn ang="0">
                          <a:pos x="connsiteX46" y="connsiteY46"/>
                        </a:cxn>
                        <a:cxn ang="0">
                          <a:pos x="connsiteX47" y="connsiteY47"/>
                        </a:cxn>
                        <a:cxn ang="0">
                          <a:pos x="connsiteX48" y="connsiteY48"/>
                        </a:cxn>
                        <a:cxn ang="0">
                          <a:pos x="connsiteX49" y="connsiteY49"/>
                        </a:cxn>
                        <a:cxn ang="0">
                          <a:pos x="connsiteX50" y="connsiteY50"/>
                        </a:cxn>
                        <a:cxn ang="0">
                          <a:pos x="connsiteX51" y="connsiteY51"/>
                        </a:cxn>
                        <a:cxn ang="0">
                          <a:pos x="connsiteX52" y="connsiteY52"/>
                        </a:cxn>
                        <a:cxn ang="0">
                          <a:pos x="connsiteX53" y="connsiteY53"/>
                        </a:cxn>
                        <a:cxn ang="0">
                          <a:pos x="connsiteX54" y="connsiteY54"/>
                        </a:cxn>
                        <a:cxn ang="0">
                          <a:pos x="connsiteX55" y="connsiteY55"/>
                        </a:cxn>
                        <a:cxn ang="0">
                          <a:pos x="connsiteX56" y="connsiteY56"/>
                        </a:cxn>
                        <a:cxn ang="0">
                          <a:pos x="connsiteX57" y="connsiteY57"/>
                        </a:cxn>
                        <a:cxn ang="0">
                          <a:pos x="connsiteX58" y="connsiteY58"/>
                        </a:cxn>
                        <a:cxn ang="0">
                          <a:pos x="connsiteX59" y="connsiteY59"/>
                        </a:cxn>
                        <a:cxn ang="0">
                          <a:pos x="connsiteX60" y="connsiteY60"/>
                        </a:cxn>
                        <a:cxn ang="0">
                          <a:pos x="connsiteX61" y="connsiteY61"/>
                        </a:cxn>
                        <a:cxn ang="0">
                          <a:pos x="connsiteX62" y="connsiteY62"/>
                        </a:cxn>
                        <a:cxn ang="0">
                          <a:pos x="connsiteX63" y="connsiteY63"/>
                        </a:cxn>
                        <a:cxn ang="0">
                          <a:pos x="connsiteX64" y="connsiteY64"/>
                        </a:cxn>
                        <a:cxn ang="0">
                          <a:pos x="connsiteX65" y="connsiteY65"/>
                        </a:cxn>
                        <a:cxn ang="0">
                          <a:pos x="connsiteX66" y="connsiteY66"/>
                        </a:cxn>
                        <a:cxn ang="0">
                          <a:pos x="connsiteX67" y="connsiteY67"/>
                        </a:cxn>
                        <a:cxn ang="0">
                          <a:pos x="connsiteX68" y="connsiteY68"/>
                        </a:cxn>
                        <a:cxn ang="0">
                          <a:pos x="connsiteX69" y="connsiteY69"/>
                        </a:cxn>
                        <a:cxn ang="0">
                          <a:pos x="connsiteX70" y="connsiteY70"/>
                        </a:cxn>
                        <a:cxn ang="0">
                          <a:pos x="connsiteX71" y="connsiteY71"/>
                        </a:cxn>
                        <a:cxn ang="0">
                          <a:pos x="connsiteX72" y="connsiteY72"/>
                        </a:cxn>
                        <a:cxn ang="0">
                          <a:pos x="connsiteX73" y="connsiteY73"/>
                        </a:cxn>
                        <a:cxn ang="0">
                          <a:pos x="connsiteX74" y="connsiteY74"/>
                        </a:cxn>
                        <a:cxn ang="0">
                          <a:pos x="connsiteX75" y="connsiteY75"/>
                        </a:cxn>
                        <a:cxn ang="0">
                          <a:pos x="connsiteX76" y="connsiteY76"/>
                        </a:cxn>
                        <a:cxn ang="0">
                          <a:pos x="connsiteX77" y="connsiteY77"/>
                        </a:cxn>
                        <a:cxn ang="0">
                          <a:pos x="connsiteX78" y="connsiteY78"/>
                        </a:cxn>
                        <a:cxn ang="0">
                          <a:pos x="connsiteX79" y="connsiteY79"/>
                        </a:cxn>
                        <a:cxn ang="0">
                          <a:pos x="connsiteX80" y="connsiteY80"/>
                        </a:cxn>
                        <a:cxn ang="0">
                          <a:pos x="connsiteX81" y="connsiteY81"/>
                        </a:cxn>
                        <a:cxn ang="0">
                          <a:pos x="connsiteX82" y="connsiteY82"/>
                        </a:cxn>
                        <a:cxn ang="0">
                          <a:pos x="connsiteX83" y="connsiteY83"/>
                        </a:cxn>
                        <a:cxn ang="0">
                          <a:pos x="connsiteX84" y="connsiteY84"/>
                        </a:cxn>
                        <a:cxn ang="0">
                          <a:pos x="connsiteX85" y="connsiteY85"/>
                        </a:cxn>
                        <a:cxn ang="0">
                          <a:pos x="connsiteX86" y="connsiteY86"/>
                        </a:cxn>
                        <a:cxn ang="0">
                          <a:pos x="connsiteX87" y="connsiteY87"/>
                        </a:cxn>
                        <a:cxn ang="0">
                          <a:pos x="connsiteX88" y="connsiteY88"/>
                        </a:cxn>
                        <a:cxn ang="0">
                          <a:pos x="connsiteX89" y="connsiteY89"/>
                        </a:cxn>
                        <a:cxn ang="0">
                          <a:pos x="connsiteX90" y="connsiteY90"/>
                        </a:cxn>
                        <a:cxn ang="0">
                          <a:pos x="connsiteX91" y="connsiteY91"/>
                        </a:cxn>
                        <a:cxn ang="0">
                          <a:pos x="connsiteX92" y="connsiteY92"/>
                        </a:cxn>
                        <a:cxn ang="0">
                          <a:pos x="connsiteX93" y="connsiteY93"/>
                        </a:cxn>
                        <a:cxn ang="0">
                          <a:pos x="connsiteX94" y="connsiteY94"/>
                        </a:cxn>
                        <a:cxn ang="0">
                          <a:pos x="connsiteX95" y="connsiteY95"/>
                        </a:cxn>
                        <a:cxn ang="0">
                          <a:pos x="connsiteX96" y="connsiteY96"/>
                        </a:cxn>
                        <a:cxn ang="0">
                          <a:pos x="connsiteX97" y="connsiteY97"/>
                        </a:cxn>
                        <a:cxn ang="0">
                          <a:pos x="connsiteX98" y="connsiteY98"/>
                        </a:cxn>
                        <a:cxn ang="0">
                          <a:pos x="connsiteX99" y="connsiteY99"/>
                        </a:cxn>
                        <a:cxn ang="0">
                          <a:pos x="connsiteX100" y="connsiteY100"/>
                        </a:cxn>
                        <a:cxn ang="0">
                          <a:pos x="connsiteX101" y="connsiteY101"/>
                        </a:cxn>
                        <a:cxn ang="0">
                          <a:pos x="connsiteX102" y="connsiteY102"/>
                        </a:cxn>
                        <a:cxn ang="0">
                          <a:pos x="connsiteX103" y="connsiteY103"/>
                        </a:cxn>
                        <a:cxn ang="0">
                          <a:pos x="connsiteX104" y="connsiteY104"/>
                        </a:cxn>
                        <a:cxn ang="0">
                          <a:pos x="connsiteX105" y="connsiteY105"/>
                        </a:cxn>
                        <a:cxn ang="0">
                          <a:pos x="connsiteX106" y="connsiteY106"/>
                        </a:cxn>
                        <a:cxn ang="0">
                          <a:pos x="connsiteX107" y="connsiteY107"/>
                        </a:cxn>
                        <a:cxn ang="0">
                          <a:pos x="connsiteX108" y="connsiteY108"/>
                        </a:cxn>
                        <a:cxn ang="0">
                          <a:pos x="connsiteX109" y="connsiteY109"/>
                        </a:cxn>
                        <a:cxn ang="0">
                          <a:pos x="connsiteX110" y="connsiteY110"/>
                        </a:cxn>
                        <a:cxn ang="0">
                          <a:pos x="connsiteX111" y="connsiteY111"/>
                        </a:cxn>
                        <a:cxn ang="0">
                          <a:pos x="connsiteX112" y="connsiteY112"/>
                        </a:cxn>
                        <a:cxn ang="0">
                          <a:pos x="connsiteX113" y="connsiteY113"/>
                        </a:cxn>
                        <a:cxn ang="0">
                          <a:pos x="connsiteX114" y="connsiteY114"/>
                        </a:cxn>
                        <a:cxn ang="0">
                          <a:pos x="connsiteX115" y="connsiteY115"/>
                        </a:cxn>
                        <a:cxn ang="0">
                          <a:pos x="connsiteX116" y="connsiteY116"/>
                        </a:cxn>
                        <a:cxn ang="0">
                          <a:pos x="connsiteX117" y="connsiteY117"/>
                        </a:cxn>
                        <a:cxn ang="0">
                          <a:pos x="connsiteX118" y="connsiteY118"/>
                        </a:cxn>
                        <a:cxn ang="0">
                          <a:pos x="connsiteX119" y="connsiteY119"/>
                        </a:cxn>
                      </a:cxnLst>
                      <a:rect l="l" t="t" r="r" b="b"/>
                      <a:pathLst>
                        <a:path w="3507971" h="3724102">
                          <a:moveTo>
                            <a:pt x="1379913" y="3424844"/>
                          </a:moveTo>
                          <a:cubicBezTo>
                            <a:pt x="1144386" y="3485804"/>
                            <a:pt x="459971" y="3624349"/>
                            <a:pt x="0" y="3724102"/>
                          </a:cubicBezTo>
                          <a:cubicBezTo>
                            <a:pt x="718644" y="3416112"/>
                            <a:pt x="951500" y="3424844"/>
                            <a:pt x="631767" y="3424844"/>
                          </a:cubicBezTo>
                          <a:lnTo>
                            <a:pt x="266007" y="3491346"/>
                          </a:lnTo>
                          <a:lnTo>
                            <a:pt x="847898" y="3225339"/>
                          </a:lnTo>
                          <a:lnTo>
                            <a:pt x="299258" y="3192088"/>
                          </a:lnTo>
                          <a:lnTo>
                            <a:pt x="798022" y="2876204"/>
                          </a:lnTo>
                          <a:cubicBezTo>
                            <a:pt x="692727" y="2859579"/>
                            <a:pt x="583885" y="2858124"/>
                            <a:pt x="482138" y="2826328"/>
                          </a:cubicBezTo>
                          <a:cubicBezTo>
                            <a:pt x="463066" y="2820368"/>
                            <a:pt x="513648" y="2800948"/>
                            <a:pt x="532014" y="2793077"/>
                          </a:cubicBezTo>
                          <a:cubicBezTo>
                            <a:pt x="553016" y="2784076"/>
                            <a:pt x="576349" y="2781993"/>
                            <a:pt x="598516" y="2776451"/>
                          </a:cubicBezTo>
                          <a:cubicBezTo>
                            <a:pt x="688390" y="2722527"/>
                            <a:pt x="669044" y="2728134"/>
                            <a:pt x="764771" y="2693324"/>
                          </a:cubicBezTo>
                          <a:cubicBezTo>
                            <a:pt x="797710" y="2681346"/>
                            <a:pt x="864523" y="2660073"/>
                            <a:pt x="864523" y="2660073"/>
                          </a:cubicBezTo>
                          <a:lnTo>
                            <a:pt x="714894" y="2643448"/>
                          </a:lnTo>
                          <a:cubicBezTo>
                            <a:pt x="694727" y="2629043"/>
                            <a:pt x="732016" y="2595763"/>
                            <a:pt x="748145" y="2576946"/>
                          </a:cubicBezTo>
                          <a:cubicBezTo>
                            <a:pt x="788407" y="2529974"/>
                            <a:pt x="813822" y="2527344"/>
                            <a:pt x="864523" y="2510444"/>
                          </a:cubicBezTo>
                          <a:cubicBezTo>
                            <a:pt x="897774" y="2477193"/>
                            <a:pt x="1003402" y="2436775"/>
                            <a:pt x="964276" y="2410691"/>
                          </a:cubicBezTo>
                          <a:cubicBezTo>
                            <a:pt x="947651" y="2399607"/>
                            <a:pt x="933356" y="2383759"/>
                            <a:pt x="914400" y="2377440"/>
                          </a:cubicBezTo>
                          <a:cubicBezTo>
                            <a:pt x="882420" y="2366780"/>
                            <a:pt x="847702" y="2367426"/>
                            <a:pt x="814647" y="2360815"/>
                          </a:cubicBezTo>
                          <a:cubicBezTo>
                            <a:pt x="792241" y="2356334"/>
                            <a:pt x="770312" y="2349731"/>
                            <a:pt x="748145" y="2344189"/>
                          </a:cubicBezTo>
                          <a:cubicBezTo>
                            <a:pt x="759229" y="2322022"/>
                            <a:pt x="766991" y="2297855"/>
                            <a:pt x="781396" y="2277688"/>
                          </a:cubicBezTo>
                          <a:cubicBezTo>
                            <a:pt x="795062" y="2258555"/>
                            <a:pt x="816221" y="2245874"/>
                            <a:pt x="831273" y="2227811"/>
                          </a:cubicBezTo>
                          <a:cubicBezTo>
                            <a:pt x="844065" y="2212461"/>
                            <a:pt x="853440" y="2194560"/>
                            <a:pt x="864523" y="2177935"/>
                          </a:cubicBezTo>
                          <a:cubicBezTo>
                            <a:pt x="847898" y="2166851"/>
                            <a:pt x="834117" y="2149177"/>
                            <a:pt x="814647" y="2144684"/>
                          </a:cubicBezTo>
                          <a:cubicBezTo>
                            <a:pt x="760379" y="2132161"/>
                            <a:pt x="703528" y="2135935"/>
                            <a:pt x="648393" y="2128059"/>
                          </a:cubicBezTo>
                          <a:cubicBezTo>
                            <a:pt x="625773" y="2124828"/>
                            <a:pt x="604058" y="2116975"/>
                            <a:pt x="581891" y="2111433"/>
                          </a:cubicBezTo>
                          <a:cubicBezTo>
                            <a:pt x="799287" y="1948388"/>
                            <a:pt x="528054" y="2149889"/>
                            <a:pt x="698269" y="2028306"/>
                          </a:cubicBezTo>
                          <a:cubicBezTo>
                            <a:pt x="720817" y="2012200"/>
                            <a:pt x="742604" y="1995055"/>
                            <a:pt x="764771" y="1978429"/>
                          </a:cubicBezTo>
                          <a:cubicBezTo>
                            <a:pt x="748145" y="1967346"/>
                            <a:pt x="717720" y="1964959"/>
                            <a:pt x="714894" y="1945179"/>
                          </a:cubicBezTo>
                          <a:cubicBezTo>
                            <a:pt x="710673" y="1915635"/>
                            <a:pt x="730239" y="1885926"/>
                            <a:pt x="748145" y="1862051"/>
                          </a:cubicBezTo>
                          <a:cubicBezTo>
                            <a:pt x="782035" y="1816864"/>
                            <a:pt x="849757" y="1798131"/>
                            <a:pt x="897774" y="1778924"/>
                          </a:cubicBezTo>
                          <a:cubicBezTo>
                            <a:pt x="986443" y="1645922"/>
                            <a:pt x="897774" y="1812175"/>
                            <a:pt x="897774" y="1679171"/>
                          </a:cubicBezTo>
                          <a:cubicBezTo>
                            <a:pt x="897774" y="1642226"/>
                            <a:pt x="958735" y="1610822"/>
                            <a:pt x="980902" y="1596044"/>
                          </a:cubicBezTo>
                          <a:cubicBezTo>
                            <a:pt x="1008611" y="1551709"/>
                            <a:pt x="1040648" y="1509802"/>
                            <a:pt x="1064029" y="1463040"/>
                          </a:cubicBezTo>
                          <a:cubicBezTo>
                            <a:pt x="1075113" y="1440873"/>
                            <a:pt x="1083533" y="1417160"/>
                            <a:pt x="1097280" y="1396539"/>
                          </a:cubicBezTo>
                          <a:cubicBezTo>
                            <a:pt x="1116964" y="1367014"/>
                            <a:pt x="1142491" y="1341799"/>
                            <a:pt x="1163782" y="1313411"/>
                          </a:cubicBezTo>
                          <a:cubicBezTo>
                            <a:pt x="1175771" y="1297426"/>
                            <a:pt x="1185949" y="1280160"/>
                            <a:pt x="1197033" y="1263535"/>
                          </a:cubicBezTo>
                          <a:cubicBezTo>
                            <a:pt x="1202575" y="1246910"/>
                            <a:pt x="1213658" y="1231184"/>
                            <a:pt x="1213658" y="1213659"/>
                          </a:cubicBezTo>
                          <a:cubicBezTo>
                            <a:pt x="1213658" y="1196134"/>
                            <a:pt x="1192219" y="1180633"/>
                            <a:pt x="1197033" y="1163782"/>
                          </a:cubicBezTo>
                          <a:cubicBezTo>
                            <a:pt x="1204645" y="1137139"/>
                            <a:pt x="1230803" y="1119828"/>
                            <a:pt x="1246909" y="1097280"/>
                          </a:cubicBezTo>
                          <a:cubicBezTo>
                            <a:pt x="1303930" y="1017451"/>
                            <a:pt x="1261962" y="1073606"/>
                            <a:pt x="1313411" y="964277"/>
                          </a:cubicBezTo>
                          <a:cubicBezTo>
                            <a:pt x="1345069" y="897002"/>
                            <a:pt x="1413163" y="764771"/>
                            <a:pt x="1413163" y="764771"/>
                          </a:cubicBezTo>
                          <a:cubicBezTo>
                            <a:pt x="1407621" y="748146"/>
                            <a:pt x="1412212" y="722732"/>
                            <a:pt x="1396538" y="714895"/>
                          </a:cubicBezTo>
                          <a:cubicBezTo>
                            <a:pt x="1380864" y="707058"/>
                            <a:pt x="1348406" y="748958"/>
                            <a:pt x="1346662" y="731520"/>
                          </a:cubicBezTo>
                          <a:cubicBezTo>
                            <a:pt x="1335025" y="615142"/>
                            <a:pt x="1383127" y="542212"/>
                            <a:pt x="1429789" y="448888"/>
                          </a:cubicBezTo>
                          <a:cubicBezTo>
                            <a:pt x="1435331" y="421179"/>
                            <a:pt x="1463369" y="388367"/>
                            <a:pt x="1446414" y="365760"/>
                          </a:cubicBezTo>
                          <a:cubicBezTo>
                            <a:pt x="1432705" y="347481"/>
                            <a:pt x="1390132" y="402823"/>
                            <a:pt x="1379913" y="382386"/>
                          </a:cubicBezTo>
                          <a:cubicBezTo>
                            <a:pt x="1362388" y="347337"/>
                            <a:pt x="1388853" y="304434"/>
                            <a:pt x="1396538" y="266008"/>
                          </a:cubicBezTo>
                          <a:cubicBezTo>
                            <a:pt x="1399975" y="248823"/>
                            <a:pt x="1407010" y="232540"/>
                            <a:pt x="1413163" y="216131"/>
                          </a:cubicBezTo>
                          <a:cubicBezTo>
                            <a:pt x="1448023" y="123169"/>
                            <a:pt x="1433751" y="151999"/>
                            <a:pt x="1479665" y="83128"/>
                          </a:cubicBezTo>
                          <a:cubicBezTo>
                            <a:pt x="1474123" y="116379"/>
                            <a:pt x="1470353" y="149973"/>
                            <a:pt x="1463040" y="182880"/>
                          </a:cubicBezTo>
                          <a:cubicBezTo>
                            <a:pt x="1459238" y="199988"/>
                            <a:pt x="1446414" y="250282"/>
                            <a:pt x="1446414" y="232757"/>
                          </a:cubicBezTo>
                          <a:cubicBezTo>
                            <a:pt x="1446414" y="223400"/>
                            <a:pt x="1462156" y="68269"/>
                            <a:pt x="1479665" y="33251"/>
                          </a:cubicBezTo>
                          <a:cubicBezTo>
                            <a:pt x="1486675" y="19231"/>
                            <a:pt x="1501832" y="11084"/>
                            <a:pt x="1512916" y="0"/>
                          </a:cubicBezTo>
                          <a:cubicBezTo>
                            <a:pt x="1679171" y="260466"/>
                            <a:pt x="1841468" y="523500"/>
                            <a:pt x="2011680" y="781397"/>
                          </a:cubicBezTo>
                          <a:cubicBezTo>
                            <a:pt x="2046805" y="834617"/>
                            <a:pt x="2059482" y="830582"/>
                            <a:pt x="2111433" y="847899"/>
                          </a:cubicBezTo>
                          <a:cubicBezTo>
                            <a:pt x="2105891" y="864524"/>
                            <a:pt x="2088299" y="881504"/>
                            <a:pt x="2094807" y="897775"/>
                          </a:cubicBezTo>
                          <a:cubicBezTo>
                            <a:pt x="2102228" y="916327"/>
                            <a:pt x="2130554" y="916897"/>
                            <a:pt x="2144683" y="931026"/>
                          </a:cubicBezTo>
                          <a:cubicBezTo>
                            <a:pt x="2158812" y="945155"/>
                            <a:pt x="2162584" y="968110"/>
                            <a:pt x="2177934" y="980902"/>
                          </a:cubicBezTo>
                          <a:cubicBezTo>
                            <a:pt x="2196974" y="996768"/>
                            <a:pt x="2226911" y="996628"/>
                            <a:pt x="2244436" y="1014153"/>
                          </a:cubicBezTo>
                          <a:cubicBezTo>
                            <a:pt x="2256828" y="1026545"/>
                            <a:pt x="2211185" y="1003070"/>
                            <a:pt x="2194560" y="997528"/>
                          </a:cubicBezTo>
                          <a:cubicBezTo>
                            <a:pt x="2202723" y="1008412"/>
                            <a:pt x="2272209" y="1107591"/>
                            <a:pt x="2294313" y="1113906"/>
                          </a:cubicBezTo>
                          <a:cubicBezTo>
                            <a:pt x="2316283" y="1120183"/>
                            <a:pt x="2337965" y="1097280"/>
                            <a:pt x="2360814" y="1097280"/>
                          </a:cubicBezTo>
                          <a:cubicBezTo>
                            <a:pt x="2378339" y="1097280"/>
                            <a:pt x="2327563" y="1108364"/>
                            <a:pt x="2310938" y="1113906"/>
                          </a:cubicBezTo>
                          <a:lnTo>
                            <a:pt x="2377440" y="1213659"/>
                          </a:lnTo>
                          <a:lnTo>
                            <a:pt x="2410691" y="1263535"/>
                          </a:lnTo>
                          <a:cubicBezTo>
                            <a:pt x="2416233" y="1285702"/>
                            <a:pt x="2421039" y="1308067"/>
                            <a:pt x="2427316" y="1330037"/>
                          </a:cubicBezTo>
                          <a:cubicBezTo>
                            <a:pt x="2432130" y="1346887"/>
                            <a:pt x="2454457" y="1365893"/>
                            <a:pt x="2443942" y="1379913"/>
                          </a:cubicBezTo>
                          <a:cubicBezTo>
                            <a:pt x="2430232" y="1398193"/>
                            <a:pt x="2399607" y="1390997"/>
                            <a:pt x="2377440" y="1396539"/>
                          </a:cubicBezTo>
                          <a:cubicBezTo>
                            <a:pt x="2418229" y="1498511"/>
                            <a:pt x="2400169" y="1466157"/>
                            <a:pt x="2460567" y="1562793"/>
                          </a:cubicBezTo>
                          <a:cubicBezTo>
                            <a:pt x="2471157" y="1579737"/>
                            <a:pt x="2507947" y="1598540"/>
                            <a:pt x="2493818" y="1612669"/>
                          </a:cubicBezTo>
                          <a:cubicBezTo>
                            <a:pt x="2477661" y="1628826"/>
                            <a:pt x="2449483" y="1601586"/>
                            <a:pt x="2427316" y="1596044"/>
                          </a:cubicBezTo>
                          <a:cubicBezTo>
                            <a:pt x="2443942" y="1612669"/>
                            <a:pt x="2464151" y="1626357"/>
                            <a:pt x="2477193" y="1645920"/>
                          </a:cubicBezTo>
                          <a:cubicBezTo>
                            <a:pt x="2486914" y="1660502"/>
                            <a:pt x="2485981" y="1680122"/>
                            <a:pt x="2493818" y="1695797"/>
                          </a:cubicBezTo>
                          <a:cubicBezTo>
                            <a:pt x="2502754" y="1713669"/>
                            <a:pt x="2517156" y="1728324"/>
                            <a:pt x="2527069" y="1745673"/>
                          </a:cubicBezTo>
                          <a:cubicBezTo>
                            <a:pt x="2539365" y="1767191"/>
                            <a:pt x="2549236" y="1790008"/>
                            <a:pt x="2560320" y="1812175"/>
                          </a:cubicBezTo>
                          <a:cubicBezTo>
                            <a:pt x="2565862" y="1834342"/>
                            <a:pt x="2565848" y="1858703"/>
                            <a:pt x="2576945" y="1878677"/>
                          </a:cubicBezTo>
                          <a:cubicBezTo>
                            <a:pt x="2638318" y="1989148"/>
                            <a:pt x="2682889" y="1935509"/>
                            <a:pt x="2593571" y="1995055"/>
                          </a:cubicBezTo>
                          <a:cubicBezTo>
                            <a:pt x="2610196" y="2011680"/>
                            <a:pt x="2628395" y="2026869"/>
                            <a:pt x="2643447" y="2044931"/>
                          </a:cubicBezTo>
                          <a:cubicBezTo>
                            <a:pt x="2656239" y="2060281"/>
                            <a:pt x="2663331" y="2079956"/>
                            <a:pt x="2676698" y="2094808"/>
                          </a:cubicBezTo>
                          <a:cubicBezTo>
                            <a:pt x="2827339" y="2262188"/>
                            <a:pt x="2760980" y="2146993"/>
                            <a:pt x="2826327" y="2277688"/>
                          </a:cubicBezTo>
                          <a:cubicBezTo>
                            <a:pt x="2809702" y="2283230"/>
                            <a:pt x="2781265" y="2277463"/>
                            <a:pt x="2776451" y="2294313"/>
                          </a:cubicBezTo>
                          <a:cubicBezTo>
                            <a:pt x="2772875" y="2306828"/>
                            <a:pt x="2794415" y="2416426"/>
                            <a:pt x="2809702" y="2443942"/>
                          </a:cubicBezTo>
                          <a:cubicBezTo>
                            <a:pt x="2893746" y="2595222"/>
                            <a:pt x="2845297" y="2496631"/>
                            <a:pt x="2926080" y="2593571"/>
                          </a:cubicBezTo>
                          <a:cubicBezTo>
                            <a:pt x="2938872" y="2608921"/>
                            <a:pt x="2947342" y="2627463"/>
                            <a:pt x="2959331" y="2643448"/>
                          </a:cubicBezTo>
                          <a:cubicBezTo>
                            <a:pt x="2980622" y="2671836"/>
                            <a:pt x="3004962" y="2697877"/>
                            <a:pt x="3025833" y="2726575"/>
                          </a:cubicBezTo>
                          <a:cubicBezTo>
                            <a:pt x="3131892" y="2872407"/>
                            <a:pt x="3048475" y="2782470"/>
                            <a:pt x="3142211" y="2876204"/>
                          </a:cubicBezTo>
                          <a:cubicBezTo>
                            <a:pt x="3125585" y="2881746"/>
                            <a:pt x="3087520" y="2875978"/>
                            <a:pt x="3092334" y="2892829"/>
                          </a:cubicBezTo>
                          <a:cubicBezTo>
                            <a:pt x="3116774" y="2978367"/>
                            <a:pt x="3217255" y="3010042"/>
                            <a:pt x="3275214" y="3059084"/>
                          </a:cubicBezTo>
                          <a:cubicBezTo>
                            <a:pt x="3368251" y="3137808"/>
                            <a:pt x="3380362" y="3160487"/>
                            <a:pt x="3441469" y="3241964"/>
                          </a:cubicBezTo>
                          <a:cubicBezTo>
                            <a:pt x="3413760" y="3247506"/>
                            <a:pt x="3368837" y="3232352"/>
                            <a:pt x="3358342" y="3258589"/>
                          </a:cubicBezTo>
                          <a:cubicBezTo>
                            <a:pt x="3348051" y="3284316"/>
                            <a:pt x="3390185" y="3304053"/>
                            <a:pt x="3408218" y="3325091"/>
                          </a:cubicBezTo>
                          <a:cubicBezTo>
                            <a:pt x="3423098" y="3342452"/>
                            <a:pt x="3502939" y="3406686"/>
                            <a:pt x="3491345" y="3441469"/>
                          </a:cubicBezTo>
                          <a:cubicBezTo>
                            <a:pt x="3485803" y="3458094"/>
                            <a:pt x="3458094" y="3430386"/>
                            <a:pt x="3441469" y="3424844"/>
                          </a:cubicBezTo>
                          <a:cubicBezTo>
                            <a:pt x="3424844" y="3402677"/>
                            <a:pt x="3406963" y="3335287"/>
                            <a:pt x="3391593" y="3358342"/>
                          </a:cubicBezTo>
                          <a:cubicBezTo>
                            <a:pt x="3372646" y="3386762"/>
                            <a:pt x="3415408" y="3510817"/>
                            <a:pt x="3441469" y="3541222"/>
                          </a:cubicBezTo>
                          <a:cubicBezTo>
                            <a:pt x="3459502" y="3562260"/>
                            <a:pt x="3507971" y="3563390"/>
                            <a:pt x="3507971" y="3591099"/>
                          </a:cubicBezTo>
                          <a:cubicBezTo>
                            <a:pt x="3507971" y="3613949"/>
                            <a:pt x="3463636" y="3580015"/>
                            <a:pt x="3441469" y="3574473"/>
                          </a:cubicBezTo>
                          <a:cubicBezTo>
                            <a:pt x="3424844" y="3563389"/>
                            <a:pt x="3400529" y="3523350"/>
                            <a:pt x="3391593" y="3541222"/>
                          </a:cubicBezTo>
                          <a:cubicBezTo>
                            <a:pt x="3377003" y="3570401"/>
                            <a:pt x="3462678" y="3645559"/>
                            <a:pt x="3474720" y="3657600"/>
                          </a:cubicBezTo>
                          <a:cubicBezTo>
                            <a:pt x="3389879" y="3685881"/>
                            <a:pt x="3454218" y="3680957"/>
                            <a:pt x="3374967" y="3624349"/>
                          </a:cubicBezTo>
                          <a:cubicBezTo>
                            <a:pt x="3354800" y="3609944"/>
                            <a:pt x="3308465" y="3591099"/>
                            <a:pt x="3308465" y="3591099"/>
                          </a:cubicBezTo>
                          <a:cubicBezTo>
                            <a:pt x="3319549" y="3613266"/>
                            <a:pt x="3359241" y="3640076"/>
                            <a:pt x="3341716" y="3657600"/>
                          </a:cubicBezTo>
                          <a:cubicBezTo>
                            <a:pt x="3324191" y="3675125"/>
                            <a:pt x="3297994" y="3634112"/>
                            <a:pt x="3275214" y="3624349"/>
                          </a:cubicBezTo>
                          <a:cubicBezTo>
                            <a:pt x="3259106" y="3617446"/>
                            <a:pt x="3241963" y="3613266"/>
                            <a:pt x="3225338" y="3607724"/>
                          </a:cubicBezTo>
                          <a:cubicBezTo>
                            <a:pt x="3173778" y="3556164"/>
                            <a:pt x="3153390" y="3529506"/>
                            <a:pt x="3092334" y="3491346"/>
                          </a:cubicBezTo>
                          <a:cubicBezTo>
                            <a:pt x="3071318" y="3478211"/>
                            <a:pt x="3047498" y="3470131"/>
                            <a:pt x="3025833" y="3458095"/>
                          </a:cubicBezTo>
                          <a:cubicBezTo>
                            <a:pt x="2997585" y="3442402"/>
                            <a:pt x="2969592" y="3426144"/>
                            <a:pt x="2942705" y="3408219"/>
                          </a:cubicBezTo>
                          <a:cubicBezTo>
                            <a:pt x="2919649" y="3392849"/>
                            <a:pt x="2903912" y="3358342"/>
                            <a:pt x="2876203" y="3358342"/>
                          </a:cubicBezTo>
                          <a:cubicBezTo>
                            <a:pt x="2856221" y="3358342"/>
                            <a:pt x="2898370" y="3391593"/>
                            <a:pt x="2909454" y="3408219"/>
                          </a:cubicBezTo>
                          <a:cubicBezTo>
                            <a:pt x="2903912" y="3424844"/>
                            <a:pt x="2909100" y="3451587"/>
                            <a:pt x="2892829" y="3458095"/>
                          </a:cubicBezTo>
                          <a:cubicBezTo>
                            <a:pt x="2831010" y="3482822"/>
                            <a:pt x="2814195" y="3409207"/>
                            <a:pt x="2776451" y="3391593"/>
                          </a:cubicBezTo>
                          <a:cubicBezTo>
                            <a:pt x="2712928" y="3361949"/>
                            <a:pt x="2527377" y="3275523"/>
                            <a:pt x="2576945" y="3325091"/>
                          </a:cubicBezTo>
                          <a:cubicBezTo>
                            <a:pt x="2646804" y="3394950"/>
                            <a:pt x="2649878" y="3379579"/>
                            <a:pt x="2543694" y="3358342"/>
                          </a:cubicBezTo>
                          <a:lnTo>
                            <a:pt x="2493818" y="3325091"/>
                          </a:lnTo>
                          <a:cubicBezTo>
                            <a:pt x="2249978" y="3291840"/>
                            <a:pt x="2007070" y="3250836"/>
                            <a:pt x="1762298" y="3225339"/>
                          </a:cubicBezTo>
                          <a:cubicBezTo>
                            <a:pt x="1739571" y="3222972"/>
                            <a:pt x="1717191" y="3233941"/>
                            <a:pt x="1695796" y="3241964"/>
                          </a:cubicBezTo>
                          <a:cubicBezTo>
                            <a:pt x="1367100" y="3365224"/>
                            <a:pt x="1827120" y="3209274"/>
                            <a:pt x="1579418" y="3291840"/>
                          </a:cubicBezTo>
                          <a:cubicBezTo>
                            <a:pt x="1562793" y="3302924"/>
                            <a:pt x="1547414" y="3316155"/>
                            <a:pt x="1529542" y="3325091"/>
                          </a:cubicBezTo>
                          <a:cubicBezTo>
                            <a:pt x="1502963" y="3338381"/>
                            <a:pt x="1438028" y="3351238"/>
                            <a:pt x="1413163" y="3358342"/>
                          </a:cubicBezTo>
                          <a:cubicBezTo>
                            <a:pt x="1358030" y="3374094"/>
                            <a:pt x="1615440" y="3363884"/>
                            <a:pt x="1379913" y="3424844"/>
                          </a:cubicBezTo>
                          <a:close/>
                        </a:path>
                      </a:pathLst>
                    </a:custGeom>
                    <a:gradFill>
                      <a:gsLst>
                        <a:gs pos="0">
                          <a:schemeClr val="accent3">
                            <a:lumMod val="60000"/>
                            <a:lumOff val="40000"/>
                          </a:schemeClr>
                        </a:gs>
                        <a:gs pos="50000">
                          <a:srgbClr val="9CB86E"/>
                        </a:gs>
                        <a:gs pos="100000">
                          <a:srgbClr val="156B13"/>
                        </a:gs>
                      </a:gsLst>
                      <a:lin ang="10800000" scaled="0"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  <p:grpSp>
                <p:nvGrpSpPr>
                  <p:cNvPr id="41" name="组合 40"/>
                  <p:cNvGrpSpPr/>
                  <p:nvPr/>
                </p:nvGrpSpPr>
                <p:grpSpPr>
                  <a:xfrm>
                    <a:off x="8358214" y="2357435"/>
                    <a:ext cx="1019943" cy="1626449"/>
                    <a:chOff x="-3507971" y="-3429042"/>
                    <a:chExt cx="3507971" cy="5896859"/>
                  </a:xfrm>
                </p:grpSpPr>
                <p:sp>
                  <p:nvSpPr>
                    <p:cNvPr id="42" name="任意多边形 41"/>
                    <p:cNvSpPr/>
                    <p:nvPr/>
                  </p:nvSpPr>
                  <p:spPr>
                    <a:xfrm>
                      <a:off x="-2214610" y="-857274"/>
                      <a:ext cx="1246909" cy="3325091"/>
                    </a:xfrm>
                    <a:custGeom>
                      <a:avLst/>
                      <a:gdLst>
                        <a:gd name="connsiteX0" fmla="*/ 382386 w 1246909"/>
                        <a:gd name="connsiteY0" fmla="*/ 615142 h 3325091"/>
                        <a:gd name="connsiteX1" fmla="*/ 266007 w 1246909"/>
                        <a:gd name="connsiteY1" fmla="*/ 1928552 h 3325091"/>
                        <a:gd name="connsiteX2" fmla="*/ 99753 w 1246909"/>
                        <a:gd name="connsiteY2" fmla="*/ 2809702 h 3325091"/>
                        <a:gd name="connsiteX3" fmla="*/ 0 w 1246909"/>
                        <a:gd name="connsiteY3" fmla="*/ 3175462 h 3325091"/>
                        <a:gd name="connsiteX4" fmla="*/ 482138 w 1246909"/>
                        <a:gd name="connsiteY4" fmla="*/ 3325091 h 3325091"/>
                        <a:gd name="connsiteX5" fmla="*/ 980902 w 1246909"/>
                        <a:gd name="connsiteY5" fmla="*/ 3308465 h 3325091"/>
                        <a:gd name="connsiteX6" fmla="*/ 1246909 w 1246909"/>
                        <a:gd name="connsiteY6" fmla="*/ 3175462 h 3325091"/>
                        <a:gd name="connsiteX7" fmla="*/ 1064029 w 1246909"/>
                        <a:gd name="connsiteY7" fmla="*/ 2543694 h 3325091"/>
                        <a:gd name="connsiteX8" fmla="*/ 980902 w 1246909"/>
                        <a:gd name="connsiteY8" fmla="*/ 1629294 h 3325091"/>
                        <a:gd name="connsiteX9" fmla="*/ 798022 w 1246909"/>
                        <a:gd name="connsiteY9" fmla="*/ 648392 h 3325091"/>
                        <a:gd name="connsiteX10" fmla="*/ 798022 w 1246909"/>
                        <a:gd name="connsiteY10" fmla="*/ 99752 h 3325091"/>
                        <a:gd name="connsiteX11" fmla="*/ 631767 w 1246909"/>
                        <a:gd name="connsiteY11" fmla="*/ 0 h 3325091"/>
                        <a:gd name="connsiteX12" fmla="*/ 432262 w 1246909"/>
                        <a:gd name="connsiteY12" fmla="*/ 133003 h 3325091"/>
                        <a:gd name="connsiteX13" fmla="*/ 382386 w 1246909"/>
                        <a:gd name="connsiteY13" fmla="*/ 615142 h 332509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</a:cxnLst>
                      <a:rect l="l" t="t" r="r" b="b"/>
                      <a:pathLst>
                        <a:path w="1246909" h="3325091">
                          <a:moveTo>
                            <a:pt x="382386" y="615142"/>
                          </a:moveTo>
                          <a:lnTo>
                            <a:pt x="266007" y="1928552"/>
                          </a:lnTo>
                          <a:cubicBezTo>
                            <a:pt x="209561" y="2222073"/>
                            <a:pt x="99753" y="2510803"/>
                            <a:pt x="99753" y="2809702"/>
                          </a:cubicBezTo>
                          <a:lnTo>
                            <a:pt x="0" y="3175462"/>
                          </a:lnTo>
                          <a:lnTo>
                            <a:pt x="482138" y="3325091"/>
                          </a:lnTo>
                          <a:lnTo>
                            <a:pt x="980902" y="3308465"/>
                          </a:lnTo>
                          <a:lnTo>
                            <a:pt x="1246909" y="3175462"/>
                          </a:lnTo>
                          <a:lnTo>
                            <a:pt x="1064029" y="2543694"/>
                          </a:lnTo>
                          <a:lnTo>
                            <a:pt x="980902" y="1629294"/>
                          </a:lnTo>
                          <a:lnTo>
                            <a:pt x="798022" y="648392"/>
                          </a:lnTo>
                          <a:lnTo>
                            <a:pt x="798022" y="99752"/>
                          </a:lnTo>
                          <a:lnTo>
                            <a:pt x="631767" y="0"/>
                          </a:lnTo>
                          <a:lnTo>
                            <a:pt x="432262" y="133003"/>
                          </a:lnTo>
                          <a:lnTo>
                            <a:pt x="382386" y="615142"/>
                          </a:ln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D6B19C"/>
                        </a:gs>
                        <a:gs pos="30000">
                          <a:srgbClr val="D49E6C"/>
                        </a:gs>
                        <a:gs pos="70000">
                          <a:srgbClr val="A65528"/>
                        </a:gs>
                        <a:gs pos="100000">
                          <a:srgbClr val="663012"/>
                        </a:gs>
                      </a:gsLst>
                      <a:lin ang="10800000" scaled="0"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43" name="任意多边形 42"/>
                    <p:cNvSpPr/>
                    <p:nvPr/>
                  </p:nvSpPr>
                  <p:spPr>
                    <a:xfrm>
                      <a:off x="-3507971" y="-3429042"/>
                      <a:ext cx="3507971" cy="4438482"/>
                    </a:xfrm>
                    <a:custGeom>
                      <a:avLst/>
                      <a:gdLst>
                        <a:gd name="connsiteX0" fmla="*/ 1379913 w 3507971"/>
                        <a:gd name="connsiteY0" fmla="*/ 3424844 h 3724102"/>
                        <a:gd name="connsiteX1" fmla="*/ 0 w 3507971"/>
                        <a:gd name="connsiteY1" fmla="*/ 3724102 h 3724102"/>
                        <a:gd name="connsiteX2" fmla="*/ 631767 w 3507971"/>
                        <a:gd name="connsiteY2" fmla="*/ 3424844 h 3724102"/>
                        <a:gd name="connsiteX3" fmla="*/ 266007 w 3507971"/>
                        <a:gd name="connsiteY3" fmla="*/ 3491346 h 3724102"/>
                        <a:gd name="connsiteX4" fmla="*/ 847898 w 3507971"/>
                        <a:gd name="connsiteY4" fmla="*/ 3225339 h 3724102"/>
                        <a:gd name="connsiteX5" fmla="*/ 299258 w 3507971"/>
                        <a:gd name="connsiteY5" fmla="*/ 3192088 h 3724102"/>
                        <a:gd name="connsiteX6" fmla="*/ 798022 w 3507971"/>
                        <a:gd name="connsiteY6" fmla="*/ 2876204 h 3724102"/>
                        <a:gd name="connsiteX7" fmla="*/ 482138 w 3507971"/>
                        <a:gd name="connsiteY7" fmla="*/ 2826328 h 3724102"/>
                        <a:gd name="connsiteX8" fmla="*/ 532014 w 3507971"/>
                        <a:gd name="connsiteY8" fmla="*/ 2793077 h 3724102"/>
                        <a:gd name="connsiteX9" fmla="*/ 598516 w 3507971"/>
                        <a:gd name="connsiteY9" fmla="*/ 2776451 h 3724102"/>
                        <a:gd name="connsiteX10" fmla="*/ 764771 w 3507971"/>
                        <a:gd name="connsiteY10" fmla="*/ 2693324 h 3724102"/>
                        <a:gd name="connsiteX11" fmla="*/ 864523 w 3507971"/>
                        <a:gd name="connsiteY11" fmla="*/ 2660073 h 3724102"/>
                        <a:gd name="connsiteX12" fmla="*/ 714894 w 3507971"/>
                        <a:gd name="connsiteY12" fmla="*/ 2643448 h 3724102"/>
                        <a:gd name="connsiteX13" fmla="*/ 748145 w 3507971"/>
                        <a:gd name="connsiteY13" fmla="*/ 2576946 h 3724102"/>
                        <a:gd name="connsiteX14" fmla="*/ 864523 w 3507971"/>
                        <a:gd name="connsiteY14" fmla="*/ 2510444 h 3724102"/>
                        <a:gd name="connsiteX15" fmla="*/ 964276 w 3507971"/>
                        <a:gd name="connsiteY15" fmla="*/ 2410691 h 3724102"/>
                        <a:gd name="connsiteX16" fmla="*/ 914400 w 3507971"/>
                        <a:gd name="connsiteY16" fmla="*/ 2377440 h 3724102"/>
                        <a:gd name="connsiteX17" fmla="*/ 814647 w 3507971"/>
                        <a:gd name="connsiteY17" fmla="*/ 2360815 h 3724102"/>
                        <a:gd name="connsiteX18" fmla="*/ 748145 w 3507971"/>
                        <a:gd name="connsiteY18" fmla="*/ 2344189 h 3724102"/>
                        <a:gd name="connsiteX19" fmla="*/ 781396 w 3507971"/>
                        <a:gd name="connsiteY19" fmla="*/ 2277688 h 3724102"/>
                        <a:gd name="connsiteX20" fmla="*/ 831273 w 3507971"/>
                        <a:gd name="connsiteY20" fmla="*/ 2227811 h 3724102"/>
                        <a:gd name="connsiteX21" fmla="*/ 864523 w 3507971"/>
                        <a:gd name="connsiteY21" fmla="*/ 2177935 h 3724102"/>
                        <a:gd name="connsiteX22" fmla="*/ 814647 w 3507971"/>
                        <a:gd name="connsiteY22" fmla="*/ 2144684 h 3724102"/>
                        <a:gd name="connsiteX23" fmla="*/ 648393 w 3507971"/>
                        <a:gd name="connsiteY23" fmla="*/ 2128059 h 3724102"/>
                        <a:gd name="connsiteX24" fmla="*/ 581891 w 3507971"/>
                        <a:gd name="connsiteY24" fmla="*/ 2111433 h 3724102"/>
                        <a:gd name="connsiteX25" fmla="*/ 698269 w 3507971"/>
                        <a:gd name="connsiteY25" fmla="*/ 2028306 h 3724102"/>
                        <a:gd name="connsiteX26" fmla="*/ 764771 w 3507971"/>
                        <a:gd name="connsiteY26" fmla="*/ 1978429 h 3724102"/>
                        <a:gd name="connsiteX27" fmla="*/ 714894 w 3507971"/>
                        <a:gd name="connsiteY27" fmla="*/ 1945179 h 3724102"/>
                        <a:gd name="connsiteX28" fmla="*/ 748145 w 3507971"/>
                        <a:gd name="connsiteY28" fmla="*/ 1862051 h 3724102"/>
                        <a:gd name="connsiteX29" fmla="*/ 897774 w 3507971"/>
                        <a:gd name="connsiteY29" fmla="*/ 1778924 h 3724102"/>
                        <a:gd name="connsiteX30" fmla="*/ 897774 w 3507971"/>
                        <a:gd name="connsiteY30" fmla="*/ 1679171 h 3724102"/>
                        <a:gd name="connsiteX31" fmla="*/ 980902 w 3507971"/>
                        <a:gd name="connsiteY31" fmla="*/ 1596044 h 3724102"/>
                        <a:gd name="connsiteX32" fmla="*/ 1064029 w 3507971"/>
                        <a:gd name="connsiteY32" fmla="*/ 1463040 h 3724102"/>
                        <a:gd name="connsiteX33" fmla="*/ 1097280 w 3507971"/>
                        <a:gd name="connsiteY33" fmla="*/ 1396539 h 3724102"/>
                        <a:gd name="connsiteX34" fmla="*/ 1163782 w 3507971"/>
                        <a:gd name="connsiteY34" fmla="*/ 1313411 h 3724102"/>
                        <a:gd name="connsiteX35" fmla="*/ 1197033 w 3507971"/>
                        <a:gd name="connsiteY35" fmla="*/ 1263535 h 3724102"/>
                        <a:gd name="connsiteX36" fmla="*/ 1213658 w 3507971"/>
                        <a:gd name="connsiteY36" fmla="*/ 1213659 h 3724102"/>
                        <a:gd name="connsiteX37" fmla="*/ 1197033 w 3507971"/>
                        <a:gd name="connsiteY37" fmla="*/ 1163782 h 3724102"/>
                        <a:gd name="connsiteX38" fmla="*/ 1246909 w 3507971"/>
                        <a:gd name="connsiteY38" fmla="*/ 1097280 h 3724102"/>
                        <a:gd name="connsiteX39" fmla="*/ 1313411 w 3507971"/>
                        <a:gd name="connsiteY39" fmla="*/ 964277 h 3724102"/>
                        <a:gd name="connsiteX40" fmla="*/ 1413163 w 3507971"/>
                        <a:gd name="connsiteY40" fmla="*/ 764771 h 3724102"/>
                        <a:gd name="connsiteX41" fmla="*/ 1396538 w 3507971"/>
                        <a:gd name="connsiteY41" fmla="*/ 714895 h 3724102"/>
                        <a:gd name="connsiteX42" fmla="*/ 1346662 w 3507971"/>
                        <a:gd name="connsiteY42" fmla="*/ 731520 h 3724102"/>
                        <a:gd name="connsiteX43" fmla="*/ 1429789 w 3507971"/>
                        <a:gd name="connsiteY43" fmla="*/ 448888 h 3724102"/>
                        <a:gd name="connsiteX44" fmla="*/ 1446414 w 3507971"/>
                        <a:gd name="connsiteY44" fmla="*/ 365760 h 3724102"/>
                        <a:gd name="connsiteX45" fmla="*/ 1379913 w 3507971"/>
                        <a:gd name="connsiteY45" fmla="*/ 382386 h 3724102"/>
                        <a:gd name="connsiteX46" fmla="*/ 1396538 w 3507971"/>
                        <a:gd name="connsiteY46" fmla="*/ 266008 h 3724102"/>
                        <a:gd name="connsiteX47" fmla="*/ 1413163 w 3507971"/>
                        <a:gd name="connsiteY47" fmla="*/ 216131 h 3724102"/>
                        <a:gd name="connsiteX48" fmla="*/ 1479665 w 3507971"/>
                        <a:gd name="connsiteY48" fmla="*/ 83128 h 3724102"/>
                        <a:gd name="connsiteX49" fmla="*/ 1463040 w 3507971"/>
                        <a:gd name="connsiteY49" fmla="*/ 182880 h 3724102"/>
                        <a:gd name="connsiteX50" fmla="*/ 1446414 w 3507971"/>
                        <a:gd name="connsiteY50" fmla="*/ 232757 h 3724102"/>
                        <a:gd name="connsiteX51" fmla="*/ 1479665 w 3507971"/>
                        <a:gd name="connsiteY51" fmla="*/ 33251 h 3724102"/>
                        <a:gd name="connsiteX52" fmla="*/ 1512916 w 3507971"/>
                        <a:gd name="connsiteY52" fmla="*/ 0 h 3724102"/>
                        <a:gd name="connsiteX53" fmla="*/ 2011680 w 3507971"/>
                        <a:gd name="connsiteY53" fmla="*/ 781397 h 3724102"/>
                        <a:gd name="connsiteX54" fmla="*/ 2111433 w 3507971"/>
                        <a:gd name="connsiteY54" fmla="*/ 847899 h 3724102"/>
                        <a:gd name="connsiteX55" fmla="*/ 2094807 w 3507971"/>
                        <a:gd name="connsiteY55" fmla="*/ 897775 h 3724102"/>
                        <a:gd name="connsiteX56" fmla="*/ 2144683 w 3507971"/>
                        <a:gd name="connsiteY56" fmla="*/ 931026 h 3724102"/>
                        <a:gd name="connsiteX57" fmla="*/ 2177934 w 3507971"/>
                        <a:gd name="connsiteY57" fmla="*/ 980902 h 3724102"/>
                        <a:gd name="connsiteX58" fmla="*/ 2244436 w 3507971"/>
                        <a:gd name="connsiteY58" fmla="*/ 1014153 h 3724102"/>
                        <a:gd name="connsiteX59" fmla="*/ 2194560 w 3507971"/>
                        <a:gd name="connsiteY59" fmla="*/ 997528 h 3724102"/>
                        <a:gd name="connsiteX60" fmla="*/ 2294313 w 3507971"/>
                        <a:gd name="connsiteY60" fmla="*/ 1113906 h 3724102"/>
                        <a:gd name="connsiteX61" fmla="*/ 2360814 w 3507971"/>
                        <a:gd name="connsiteY61" fmla="*/ 1097280 h 3724102"/>
                        <a:gd name="connsiteX62" fmla="*/ 2310938 w 3507971"/>
                        <a:gd name="connsiteY62" fmla="*/ 1113906 h 3724102"/>
                        <a:gd name="connsiteX63" fmla="*/ 2377440 w 3507971"/>
                        <a:gd name="connsiteY63" fmla="*/ 1213659 h 3724102"/>
                        <a:gd name="connsiteX64" fmla="*/ 2410691 w 3507971"/>
                        <a:gd name="connsiteY64" fmla="*/ 1263535 h 3724102"/>
                        <a:gd name="connsiteX65" fmla="*/ 2427316 w 3507971"/>
                        <a:gd name="connsiteY65" fmla="*/ 1330037 h 3724102"/>
                        <a:gd name="connsiteX66" fmla="*/ 2443942 w 3507971"/>
                        <a:gd name="connsiteY66" fmla="*/ 1379913 h 3724102"/>
                        <a:gd name="connsiteX67" fmla="*/ 2377440 w 3507971"/>
                        <a:gd name="connsiteY67" fmla="*/ 1396539 h 3724102"/>
                        <a:gd name="connsiteX68" fmla="*/ 2460567 w 3507971"/>
                        <a:gd name="connsiteY68" fmla="*/ 1562793 h 3724102"/>
                        <a:gd name="connsiteX69" fmla="*/ 2493818 w 3507971"/>
                        <a:gd name="connsiteY69" fmla="*/ 1612669 h 3724102"/>
                        <a:gd name="connsiteX70" fmla="*/ 2427316 w 3507971"/>
                        <a:gd name="connsiteY70" fmla="*/ 1596044 h 3724102"/>
                        <a:gd name="connsiteX71" fmla="*/ 2477193 w 3507971"/>
                        <a:gd name="connsiteY71" fmla="*/ 1645920 h 3724102"/>
                        <a:gd name="connsiteX72" fmla="*/ 2493818 w 3507971"/>
                        <a:gd name="connsiteY72" fmla="*/ 1695797 h 3724102"/>
                        <a:gd name="connsiteX73" fmla="*/ 2527069 w 3507971"/>
                        <a:gd name="connsiteY73" fmla="*/ 1745673 h 3724102"/>
                        <a:gd name="connsiteX74" fmla="*/ 2560320 w 3507971"/>
                        <a:gd name="connsiteY74" fmla="*/ 1812175 h 3724102"/>
                        <a:gd name="connsiteX75" fmla="*/ 2576945 w 3507971"/>
                        <a:gd name="connsiteY75" fmla="*/ 1878677 h 3724102"/>
                        <a:gd name="connsiteX76" fmla="*/ 2593571 w 3507971"/>
                        <a:gd name="connsiteY76" fmla="*/ 1995055 h 3724102"/>
                        <a:gd name="connsiteX77" fmla="*/ 2643447 w 3507971"/>
                        <a:gd name="connsiteY77" fmla="*/ 2044931 h 3724102"/>
                        <a:gd name="connsiteX78" fmla="*/ 2676698 w 3507971"/>
                        <a:gd name="connsiteY78" fmla="*/ 2094808 h 3724102"/>
                        <a:gd name="connsiteX79" fmla="*/ 2826327 w 3507971"/>
                        <a:gd name="connsiteY79" fmla="*/ 2277688 h 3724102"/>
                        <a:gd name="connsiteX80" fmla="*/ 2776451 w 3507971"/>
                        <a:gd name="connsiteY80" fmla="*/ 2294313 h 3724102"/>
                        <a:gd name="connsiteX81" fmla="*/ 2809702 w 3507971"/>
                        <a:gd name="connsiteY81" fmla="*/ 2443942 h 3724102"/>
                        <a:gd name="connsiteX82" fmla="*/ 2926080 w 3507971"/>
                        <a:gd name="connsiteY82" fmla="*/ 2593571 h 3724102"/>
                        <a:gd name="connsiteX83" fmla="*/ 2959331 w 3507971"/>
                        <a:gd name="connsiteY83" fmla="*/ 2643448 h 3724102"/>
                        <a:gd name="connsiteX84" fmla="*/ 3025833 w 3507971"/>
                        <a:gd name="connsiteY84" fmla="*/ 2726575 h 3724102"/>
                        <a:gd name="connsiteX85" fmla="*/ 3142211 w 3507971"/>
                        <a:gd name="connsiteY85" fmla="*/ 2876204 h 3724102"/>
                        <a:gd name="connsiteX86" fmla="*/ 3092334 w 3507971"/>
                        <a:gd name="connsiteY86" fmla="*/ 2892829 h 3724102"/>
                        <a:gd name="connsiteX87" fmla="*/ 3275214 w 3507971"/>
                        <a:gd name="connsiteY87" fmla="*/ 3059084 h 3724102"/>
                        <a:gd name="connsiteX88" fmla="*/ 3441469 w 3507971"/>
                        <a:gd name="connsiteY88" fmla="*/ 3241964 h 3724102"/>
                        <a:gd name="connsiteX89" fmla="*/ 3358342 w 3507971"/>
                        <a:gd name="connsiteY89" fmla="*/ 3258589 h 3724102"/>
                        <a:gd name="connsiteX90" fmla="*/ 3408218 w 3507971"/>
                        <a:gd name="connsiteY90" fmla="*/ 3325091 h 3724102"/>
                        <a:gd name="connsiteX91" fmla="*/ 3491345 w 3507971"/>
                        <a:gd name="connsiteY91" fmla="*/ 3441469 h 3724102"/>
                        <a:gd name="connsiteX92" fmla="*/ 3441469 w 3507971"/>
                        <a:gd name="connsiteY92" fmla="*/ 3424844 h 3724102"/>
                        <a:gd name="connsiteX93" fmla="*/ 3391593 w 3507971"/>
                        <a:gd name="connsiteY93" fmla="*/ 3358342 h 3724102"/>
                        <a:gd name="connsiteX94" fmla="*/ 3441469 w 3507971"/>
                        <a:gd name="connsiteY94" fmla="*/ 3541222 h 3724102"/>
                        <a:gd name="connsiteX95" fmla="*/ 3507971 w 3507971"/>
                        <a:gd name="connsiteY95" fmla="*/ 3591099 h 3724102"/>
                        <a:gd name="connsiteX96" fmla="*/ 3441469 w 3507971"/>
                        <a:gd name="connsiteY96" fmla="*/ 3574473 h 3724102"/>
                        <a:gd name="connsiteX97" fmla="*/ 3391593 w 3507971"/>
                        <a:gd name="connsiteY97" fmla="*/ 3541222 h 3724102"/>
                        <a:gd name="connsiteX98" fmla="*/ 3474720 w 3507971"/>
                        <a:gd name="connsiteY98" fmla="*/ 3657600 h 3724102"/>
                        <a:gd name="connsiteX99" fmla="*/ 3374967 w 3507971"/>
                        <a:gd name="connsiteY99" fmla="*/ 3624349 h 3724102"/>
                        <a:gd name="connsiteX100" fmla="*/ 3308465 w 3507971"/>
                        <a:gd name="connsiteY100" fmla="*/ 3591099 h 3724102"/>
                        <a:gd name="connsiteX101" fmla="*/ 3341716 w 3507971"/>
                        <a:gd name="connsiteY101" fmla="*/ 3657600 h 3724102"/>
                        <a:gd name="connsiteX102" fmla="*/ 3275214 w 3507971"/>
                        <a:gd name="connsiteY102" fmla="*/ 3624349 h 3724102"/>
                        <a:gd name="connsiteX103" fmla="*/ 3225338 w 3507971"/>
                        <a:gd name="connsiteY103" fmla="*/ 3607724 h 3724102"/>
                        <a:gd name="connsiteX104" fmla="*/ 3092334 w 3507971"/>
                        <a:gd name="connsiteY104" fmla="*/ 3491346 h 3724102"/>
                        <a:gd name="connsiteX105" fmla="*/ 3025833 w 3507971"/>
                        <a:gd name="connsiteY105" fmla="*/ 3458095 h 3724102"/>
                        <a:gd name="connsiteX106" fmla="*/ 2942705 w 3507971"/>
                        <a:gd name="connsiteY106" fmla="*/ 3408219 h 3724102"/>
                        <a:gd name="connsiteX107" fmla="*/ 2876203 w 3507971"/>
                        <a:gd name="connsiteY107" fmla="*/ 3358342 h 3724102"/>
                        <a:gd name="connsiteX108" fmla="*/ 2909454 w 3507971"/>
                        <a:gd name="connsiteY108" fmla="*/ 3408219 h 3724102"/>
                        <a:gd name="connsiteX109" fmla="*/ 2892829 w 3507971"/>
                        <a:gd name="connsiteY109" fmla="*/ 3458095 h 3724102"/>
                        <a:gd name="connsiteX110" fmla="*/ 2776451 w 3507971"/>
                        <a:gd name="connsiteY110" fmla="*/ 3391593 h 3724102"/>
                        <a:gd name="connsiteX111" fmla="*/ 2576945 w 3507971"/>
                        <a:gd name="connsiteY111" fmla="*/ 3325091 h 3724102"/>
                        <a:gd name="connsiteX112" fmla="*/ 2543694 w 3507971"/>
                        <a:gd name="connsiteY112" fmla="*/ 3358342 h 3724102"/>
                        <a:gd name="connsiteX113" fmla="*/ 2493818 w 3507971"/>
                        <a:gd name="connsiteY113" fmla="*/ 3325091 h 3724102"/>
                        <a:gd name="connsiteX114" fmla="*/ 1762298 w 3507971"/>
                        <a:gd name="connsiteY114" fmla="*/ 3225339 h 3724102"/>
                        <a:gd name="connsiteX115" fmla="*/ 1695796 w 3507971"/>
                        <a:gd name="connsiteY115" fmla="*/ 3241964 h 3724102"/>
                        <a:gd name="connsiteX116" fmla="*/ 1579418 w 3507971"/>
                        <a:gd name="connsiteY116" fmla="*/ 3291840 h 3724102"/>
                        <a:gd name="connsiteX117" fmla="*/ 1529542 w 3507971"/>
                        <a:gd name="connsiteY117" fmla="*/ 3325091 h 3724102"/>
                        <a:gd name="connsiteX118" fmla="*/ 1413163 w 3507971"/>
                        <a:gd name="connsiteY118" fmla="*/ 3358342 h 3724102"/>
                        <a:gd name="connsiteX119" fmla="*/ 1379913 w 3507971"/>
                        <a:gd name="connsiteY119" fmla="*/ 3424844 h 372410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  <a:cxn ang="0">
                          <a:pos x="connsiteX26" y="connsiteY26"/>
                        </a:cxn>
                        <a:cxn ang="0">
                          <a:pos x="connsiteX27" y="connsiteY27"/>
                        </a:cxn>
                        <a:cxn ang="0">
                          <a:pos x="connsiteX28" y="connsiteY28"/>
                        </a:cxn>
                        <a:cxn ang="0">
                          <a:pos x="connsiteX29" y="connsiteY29"/>
                        </a:cxn>
                        <a:cxn ang="0">
                          <a:pos x="connsiteX30" y="connsiteY30"/>
                        </a:cxn>
                        <a:cxn ang="0">
                          <a:pos x="connsiteX31" y="connsiteY31"/>
                        </a:cxn>
                        <a:cxn ang="0">
                          <a:pos x="connsiteX32" y="connsiteY32"/>
                        </a:cxn>
                        <a:cxn ang="0">
                          <a:pos x="connsiteX33" y="connsiteY33"/>
                        </a:cxn>
                        <a:cxn ang="0">
                          <a:pos x="connsiteX34" y="connsiteY34"/>
                        </a:cxn>
                        <a:cxn ang="0">
                          <a:pos x="connsiteX35" y="connsiteY35"/>
                        </a:cxn>
                        <a:cxn ang="0">
                          <a:pos x="connsiteX36" y="connsiteY36"/>
                        </a:cxn>
                        <a:cxn ang="0">
                          <a:pos x="connsiteX37" y="connsiteY37"/>
                        </a:cxn>
                        <a:cxn ang="0">
                          <a:pos x="connsiteX38" y="connsiteY38"/>
                        </a:cxn>
                        <a:cxn ang="0">
                          <a:pos x="connsiteX39" y="connsiteY39"/>
                        </a:cxn>
                        <a:cxn ang="0">
                          <a:pos x="connsiteX40" y="connsiteY40"/>
                        </a:cxn>
                        <a:cxn ang="0">
                          <a:pos x="connsiteX41" y="connsiteY41"/>
                        </a:cxn>
                        <a:cxn ang="0">
                          <a:pos x="connsiteX42" y="connsiteY42"/>
                        </a:cxn>
                        <a:cxn ang="0">
                          <a:pos x="connsiteX43" y="connsiteY43"/>
                        </a:cxn>
                        <a:cxn ang="0">
                          <a:pos x="connsiteX44" y="connsiteY44"/>
                        </a:cxn>
                        <a:cxn ang="0">
                          <a:pos x="connsiteX45" y="connsiteY45"/>
                        </a:cxn>
                        <a:cxn ang="0">
                          <a:pos x="connsiteX46" y="connsiteY46"/>
                        </a:cxn>
                        <a:cxn ang="0">
                          <a:pos x="connsiteX47" y="connsiteY47"/>
                        </a:cxn>
                        <a:cxn ang="0">
                          <a:pos x="connsiteX48" y="connsiteY48"/>
                        </a:cxn>
                        <a:cxn ang="0">
                          <a:pos x="connsiteX49" y="connsiteY49"/>
                        </a:cxn>
                        <a:cxn ang="0">
                          <a:pos x="connsiteX50" y="connsiteY50"/>
                        </a:cxn>
                        <a:cxn ang="0">
                          <a:pos x="connsiteX51" y="connsiteY51"/>
                        </a:cxn>
                        <a:cxn ang="0">
                          <a:pos x="connsiteX52" y="connsiteY52"/>
                        </a:cxn>
                        <a:cxn ang="0">
                          <a:pos x="connsiteX53" y="connsiteY53"/>
                        </a:cxn>
                        <a:cxn ang="0">
                          <a:pos x="connsiteX54" y="connsiteY54"/>
                        </a:cxn>
                        <a:cxn ang="0">
                          <a:pos x="connsiteX55" y="connsiteY55"/>
                        </a:cxn>
                        <a:cxn ang="0">
                          <a:pos x="connsiteX56" y="connsiteY56"/>
                        </a:cxn>
                        <a:cxn ang="0">
                          <a:pos x="connsiteX57" y="connsiteY57"/>
                        </a:cxn>
                        <a:cxn ang="0">
                          <a:pos x="connsiteX58" y="connsiteY58"/>
                        </a:cxn>
                        <a:cxn ang="0">
                          <a:pos x="connsiteX59" y="connsiteY59"/>
                        </a:cxn>
                        <a:cxn ang="0">
                          <a:pos x="connsiteX60" y="connsiteY60"/>
                        </a:cxn>
                        <a:cxn ang="0">
                          <a:pos x="connsiteX61" y="connsiteY61"/>
                        </a:cxn>
                        <a:cxn ang="0">
                          <a:pos x="connsiteX62" y="connsiteY62"/>
                        </a:cxn>
                        <a:cxn ang="0">
                          <a:pos x="connsiteX63" y="connsiteY63"/>
                        </a:cxn>
                        <a:cxn ang="0">
                          <a:pos x="connsiteX64" y="connsiteY64"/>
                        </a:cxn>
                        <a:cxn ang="0">
                          <a:pos x="connsiteX65" y="connsiteY65"/>
                        </a:cxn>
                        <a:cxn ang="0">
                          <a:pos x="connsiteX66" y="connsiteY66"/>
                        </a:cxn>
                        <a:cxn ang="0">
                          <a:pos x="connsiteX67" y="connsiteY67"/>
                        </a:cxn>
                        <a:cxn ang="0">
                          <a:pos x="connsiteX68" y="connsiteY68"/>
                        </a:cxn>
                        <a:cxn ang="0">
                          <a:pos x="connsiteX69" y="connsiteY69"/>
                        </a:cxn>
                        <a:cxn ang="0">
                          <a:pos x="connsiteX70" y="connsiteY70"/>
                        </a:cxn>
                        <a:cxn ang="0">
                          <a:pos x="connsiteX71" y="connsiteY71"/>
                        </a:cxn>
                        <a:cxn ang="0">
                          <a:pos x="connsiteX72" y="connsiteY72"/>
                        </a:cxn>
                        <a:cxn ang="0">
                          <a:pos x="connsiteX73" y="connsiteY73"/>
                        </a:cxn>
                        <a:cxn ang="0">
                          <a:pos x="connsiteX74" y="connsiteY74"/>
                        </a:cxn>
                        <a:cxn ang="0">
                          <a:pos x="connsiteX75" y="connsiteY75"/>
                        </a:cxn>
                        <a:cxn ang="0">
                          <a:pos x="connsiteX76" y="connsiteY76"/>
                        </a:cxn>
                        <a:cxn ang="0">
                          <a:pos x="connsiteX77" y="connsiteY77"/>
                        </a:cxn>
                        <a:cxn ang="0">
                          <a:pos x="connsiteX78" y="connsiteY78"/>
                        </a:cxn>
                        <a:cxn ang="0">
                          <a:pos x="connsiteX79" y="connsiteY79"/>
                        </a:cxn>
                        <a:cxn ang="0">
                          <a:pos x="connsiteX80" y="connsiteY80"/>
                        </a:cxn>
                        <a:cxn ang="0">
                          <a:pos x="connsiteX81" y="connsiteY81"/>
                        </a:cxn>
                        <a:cxn ang="0">
                          <a:pos x="connsiteX82" y="connsiteY82"/>
                        </a:cxn>
                        <a:cxn ang="0">
                          <a:pos x="connsiteX83" y="connsiteY83"/>
                        </a:cxn>
                        <a:cxn ang="0">
                          <a:pos x="connsiteX84" y="connsiteY84"/>
                        </a:cxn>
                        <a:cxn ang="0">
                          <a:pos x="connsiteX85" y="connsiteY85"/>
                        </a:cxn>
                        <a:cxn ang="0">
                          <a:pos x="connsiteX86" y="connsiteY86"/>
                        </a:cxn>
                        <a:cxn ang="0">
                          <a:pos x="connsiteX87" y="connsiteY87"/>
                        </a:cxn>
                        <a:cxn ang="0">
                          <a:pos x="connsiteX88" y="connsiteY88"/>
                        </a:cxn>
                        <a:cxn ang="0">
                          <a:pos x="connsiteX89" y="connsiteY89"/>
                        </a:cxn>
                        <a:cxn ang="0">
                          <a:pos x="connsiteX90" y="connsiteY90"/>
                        </a:cxn>
                        <a:cxn ang="0">
                          <a:pos x="connsiteX91" y="connsiteY91"/>
                        </a:cxn>
                        <a:cxn ang="0">
                          <a:pos x="connsiteX92" y="connsiteY92"/>
                        </a:cxn>
                        <a:cxn ang="0">
                          <a:pos x="connsiteX93" y="connsiteY93"/>
                        </a:cxn>
                        <a:cxn ang="0">
                          <a:pos x="connsiteX94" y="connsiteY94"/>
                        </a:cxn>
                        <a:cxn ang="0">
                          <a:pos x="connsiteX95" y="connsiteY95"/>
                        </a:cxn>
                        <a:cxn ang="0">
                          <a:pos x="connsiteX96" y="connsiteY96"/>
                        </a:cxn>
                        <a:cxn ang="0">
                          <a:pos x="connsiteX97" y="connsiteY97"/>
                        </a:cxn>
                        <a:cxn ang="0">
                          <a:pos x="connsiteX98" y="connsiteY98"/>
                        </a:cxn>
                        <a:cxn ang="0">
                          <a:pos x="connsiteX99" y="connsiteY99"/>
                        </a:cxn>
                        <a:cxn ang="0">
                          <a:pos x="connsiteX100" y="connsiteY100"/>
                        </a:cxn>
                        <a:cxn ang="0">
                          <a:pos x="connsiteX101" y="connsiteY101"/>
                        </a:cxn>
                        <a:cxn ang="0">
                          <a:pos x="connsiteX102" y="connsiteY102"/>
                        </a:cxn>
                        <a:cxn ang="0">
                          <a:pos x="connsiteX103" y="connsiteY103"/>
                        </a:cxn>
                        <a:cxn ang="0">
                          <a:pos x="connsiteX104" y="connsiteY104"/>
                        </a:cxn>
                        <a:cxn ang="0">
                          <a:pos x="connsiteX105" y="connsiteY105"/>
                        </a:cxn>
                        <a:cxn ang="0">
                          <a:pos x="connsiteX106" y="connsiteY106"/>
                        </a:cxn>
                        <a:cxn ang="0">
                          <a:pos x="connsiteX107" y="connsiteY107"/>
                        </a:cxn>
                        <a:cxn ang="0">
                          <a:pos x="connsiteX108" y="connsiteY108"/>
                        </a:cxn>
                        <a:cxn ang="0">
                          <a:pos x="connsiteX109" y="connsiteY109"/>
                        </a:cxn>
                        <a:cxn ang="0">
                          <a:pos x="connsiteX110" y="connsiteY110"/>
                        </a:cxn>
                        <a:cxn ang="0">
                          <a:pos x="connsiteX111" y="connsiteY111"/>
                        </a:cxn>
                        <a:cxn ang="0">
                          <a:pos x="connsiteX112" y="connsiteY112"/>
                        </a:cxn>
                        <a:cxn ang="0">
                          <a:pos x="connsiteX113" y="connsiteY113"/>
                        </a:cxn>
                        <a:cxn ang="0">
                          <a:pos x="connsiteX114" y="connsiteY114"/>
                        </a:cxn>
                        <a:cxn ang="0">
                          <a:pos x="connsiteX115" y="connsiteY115"/>
                        </a:cxn>
                        <a:cxn ang="0">
                          <a:pos x="connsiteX116" y="connsiteY116"/>
                        </a:cxn>
                        <a:cxn ang="0">
                          <a:pos x="connsiteX117" y="connsiteY117"/>
                        </a:cxn>
                        <a:cxn ang="0">
                          <a:pos x="connsiteX118" y="connsiteY118"/>
                        </a:cxn>
                        <a:cxn ang="0">
                          <a:pos x="connsiteX119" y="connsiteY119"/>
                        </a:cxn>
                      </a:cxnLst>
                      <a:rect l="l" t="t" r="r" b="b"/>
                      <a:pathLst>
                        <a:path w="3507971" h="3724102">
                          <a:moveTo>
                            <a:pt x="1379913" y="3424844"/>
                          </a:moveTo>
                          <a:cubicBezTo>
                            <a:pt x="1144386" y="3485804"/>
                            <a:pt x="459971" y="3624349"/>
                            <a:pt x="0" y="3724102"/>
                          </a:cubicBezTo>
                          <a:cubicBezTo>
                            <a:pt x="718644" y="3416112"/>
                            <a:pt x="951500" y="3424844"/>
                            <a:pt x="631767" y="3424844"/>
                          </a:cubicBezTo>
                          <a:lnTo>
                            <a:pt x="266007" y="3491346"/>
                          </a:lnTo>
                          <a:lnTo>
                            <a:pt x="847898" y="3225339"/>
                          </a:lnTo>
                          <a:lnTo>
                            <a:pt x="299258" y="3192088"/>
                          </a:lnTo>
                          <a:lnTo>
                            <a:pt x="798022" y="2876204"/>
                          </a:lnTo>
                          <a:cubicBezTo>
                            <a:pt x="692727" y="2859579"/>
                            <a:pt x="583885" y="2858124"/>
                            <a:pt x="482138" y="2826328"/>
                          </a:cubicBezTo>
                          <a:cubicBezTo>
                            <a:pt x="463066" y="2820368"/>
                            <a:pt x="513648" y="2800948"/>
                            <a:pt x="532014" y="2793077"/>
                          </a:cubicBezTo>
                          <a:cubicBezTo>
                            <a:pt x="553016" y="2784076"/>
                            <a:pt x="576349" y="2781993"/>
                            <a:pt x="598516" y="2776451"/>
                          </a:cubicBezTo>
                          <a:cubicBezTo>
                            <a:pt x="688390" y="2722527"/>
                            <a:pt x="669044" y="2728134"/>
                            <a:pt x="764771" y="2693324"/>
                          </a:cubicBezTo>
                          <a:cubicBezTo>
                            <a:pt x="797710" y="2681346"/>
                            <a:pt x="864523" y="2660073"/>
                            <a:pt x="864523" y="2660073"/>
                          </a:cubicBezTo>
                          <a:lnTo>
                            <a:pt x="714894" y="2643448"/>
                          </a:lnTo>
                          <a:cubicBezTo>
                            <a:pt x="694727" y="2629043"/>
                            <a:pt x="732016" y="2595763"/>
                            <a:pt x="748145" y="2576946"/>
                          </a:cubicBezTo>
                          <a:cubicBezTo>
                            <a:pt x="788407" y="2529974"/>
                            <a:pt x="813822" y="2527344"/>
                            <a:pt x="864523" y="2510444"/>
                          </a:cubicBezTo>
                          <a:cubicBezTo>
                            <a:pt x="897774" y="2477193"/>
                            <a:pt x="1003402" y="2436775"/>
                            <a:pt x="964276" y="2410691"/>
                          </a:cubicBezTo>
                          <a:cubicBezTo>
                            <a:pt x="947651" y="2399607"/>
                            <a:pt x="933356" y="2383759"/>
                            <a:pt x="914400" y="2377440"/>
                          </a:cubicBezTo>
                          <a:cubicBezTo>
                            <a:pt x="882420" y="2366780"/>
                            <a:pt x="847702" y="2367426"/>
                            <a:pt x="814647" y="2360815"/>
                          </a:cubicBezTo>
                          <a:cubicBezTo>
                            <a:pt x="792241" y="2356334"/>
                            <a:pt x="770312" y="2349731"/>
                            <a:pt x="748145" y="2344189"/>
                          </a:cubicBezTo>
                          <a:cubicBezTo>
                            <a:pt x="759229" y="2322022"/>
                            <a:pt x="766991" y="2297855"/>
                            <a:pt x="781396" y="2277688"/>
                          </a:cubicBezTo>
                          <a:cubicBezTo>
                            <a:pt x="795062" y="2258555"/>
                            <a:pt x="816221" y="2245874"/>
                            <a:pt x="831273" y="2227811"/>
                          </a:cubicBezTo>
                          <a:cubicBezTo>
                            <a:pt x="844065" y="2212461"/>
                            <a:pt x="853440" y="2194560"/>
                            <a:pt x="864523" y="2177935"/>
                          </a:cubicBezTo>
                          <a:cubicBezTo>
                            <a:pt x="847898" y="2166851"/>
                            <a:pt x="834117" y="2149177"/>
                            <a:pt x="814647" y="2144684"/>
                          </a:cubicBezTo>
                          <a:cubicBezTo>
                            <a:pt x="760379" y="2132161"/>
                            <a:pt x="703528" y="2135935"/>
                            <a:pt x="648393" y="2128059"/>
                          </a:cubicBezTo>
                          <a:cubicBezTo>
                            <a:pt x="625773" y="2124828"/>
                            <a:pt x="604058" y="2116975"/>
                            <a:pt x="581891" y="2111433"/>
                          </a:cubicBezTo>
                          <a:cubicBezTo>
                            <a:pt x="799287" y="1948388"/>
                            <a:pt x="528054" y="2149889"/>
                            <a:pt x="698269" y="2028306"/>
                          </a:cubicBezTo>
                          <a:cubicBezTo>
                            <a:pt x="720817" y="2012200"/>
                            <a:pt x="742604" y="1995055"/>
                            <a:pt x="764771" y="1978429"/>
                          </a:cubicBezTo>
                          <a:cubicBezTo>
                            <a:pt x="748145" y="1967346"/>
                            <a:pt x="717720" y="1964959"/>
                            <a:pt x="714894" y="1945179"/>
                          </a:cubicBezTo>
                          <a:cubicBezTo>
                            <a:pt x="710673" y="1915635"/>
                            <a:pt x="730239" y="1885926"/>
                            <a:pt x="748145" y="1862051"/>
                          </a:cubicBezTo>
                          <a:cubicBezTo>
                            <a:pt x="782035" y="1816864"/>
                            <a:pt x="849757" y="1798131"/>
                            <a:pt x="897774" y="1778924"/>
                          </a:cubicBezTo>
                          <a:cubicBezTo>
                            <a:pt x="986443" y="1645922"/>
                            <a:pt x="897774" y="1812175"/>
                            <a:pt x="897774" y="1679171"/>
                          </a:cubicBezTo>
                          <a:cubicBezTo>
                            <a:pt x="897774" y="1642226"/>
                            <a:pt x="958735" y="1610822"/>
                            <a:pt x="980902" y="1596044"/>
                          </a:cubicBezTo>
                          <a:cubicBezTo>
                            <a:pt x="1008611" y="1551709"/>
                            <a:pt x="1040648" y="1509802"/>
                            <a:pt x="1064029" y="1463040"/>
                          </a:cubicBezTo>
                          <a:cubicBezTo>
                            <a:pt x="1075113" y="1440873"/>
                            <a:pt x="1083533" y="1417160"/>
                            <a:pt x="1097280" y="1396539"/>
                          </a:cubicBezTo>
                          <a:cubicBezTo>
                            <a:pt x="1116964" y="1367014"/>
                            <a:pt x="1142491" y="1341799"/>
                            <a:pt x="1163782" y="1313411"/>
                          </a:cubicBezTo>
                          <a:cubicBezTo>
                            <a:pt x="1175771" y="1297426"/>
                            <a:pt x="1185949" y="1280160"/>
                            <a:pt x="1197033" y="1263535"/>
                          </a:cubicBezTo>
                          <a:cubicBezTo>
                            <a:pt x="1202575" y="1246910"/>
                            <a:pt x="1213658" y="1231184"/>
                            <a:pt x="1213658" y="1213659"/>
                          </a:cubicBezTo>
                          <a:cubicBezTo>
                            <a:pt x="1213658" y="1196134"/>
                            <a:pt x="1192219" y="1180633"/>
                            <a:pt x="1197033" y="1163782"/>
                          </a:cubicBezTo>
                          <a:cubicBezTo>
                            <a:pt x="1204645" y="1137139"/>
                            <a:pt x="1230803" y="1119828"/>
                            <a:pt x="1246909" y="1097280"/>
                          </a:cubicBezTo>
                          <a:cubicBezTo>
                            <a:pt x="1303930" y="1017451"/>
                            <a:pt x="1261962" y="1073606"/>
                            <a:pt x="1313411" y="964277"/>
                          </a:cubicBezTo>
                          <a:cubicBezTo>
                            <a:pt x="1345069" y="897002"/>
                            <a:pt x="1413163" y="764771"/>
                            <a:pt x="1413163" y="764771"/>
                          </a:cubicBezTo>
                          <a:cubicBezTo>
                            <a:pt x="1407621" y="748146"/>
                            <a:pt x="1412212" y="722732"/>
                            <a:pt x="1396538" y="714895"/>
                          </a:cubicBezTo>
                          <a:cubicBezTo>
                            <a:pt x="1380864" y="707058"/>
                            <a:pt x="1348406" y="748958"/>
                            <a:pt x="1346662" y="731520"/>
                          </a:cubicBezTo>
                          <a:cubicBezTo>
                            <a:pt x="1335025" y="615142"/>
                            <a:pt x="1383127" y="542212"/>
                            <a:pt x="1429789" y="448888"/>
                          </a:cubicBezTo>
                          <a:cubicBezTo>
                            <a:pt x="1435331" y="421179"/>
                            <a:pt x="1463369" y="388367"/>
                            <a:pt x="1446414" y="365760"/>
                          </a:cubicBezTo>
                          <a:cubicBezTo>
                            <a:pt x="1432705" y="347481"/>
                            <a:pt x="1390132" y="402823"/>
                            <a:pt x="1379913" y="382386"/>
                          </a:cubicBezTo>
                          <a:cubicBezTo>
                            <a:pt x="1362388" y="347337"/>
                            <a:pt x="1388853" y="304434"/>
                            <a:pt x="1396538" y="266008"/>
                          </a:cubicBezTo>
                          <a:cubicBezTo>
                            <a:pt x="1399975" y="248823"/>
                            <a:pt x="1407010" y="232540"/>
                            <a:pt x="1413163" y="216131"/>
                          </a:cubicBezTo>
                          <a:cubicBezTo>
                            <a:pt x="1448023" y="123169"/>
                            <a:pt x="1433751" y="151999"/>
                            <a:pt x="1479665" y="83128"/>
                          </a:cubicBezTo>
                          <a:cubicBezTo>
                            <a:pt x="1474123" y="116379"/>
                            <a:pt x="1470353" y="149973"/>
                            <a:pt x="1463040" y="182880"/>
                          </a:cubicBezTo>
                          <a:cubicBezTo>
                            <a:pt x="1459238" y="199988"/>
                            <a:pt x="1446414" y="250282"/>
                            <a:pt x="1446414" y="232757"/>
                          </a:cubicBezTo>
                          <a:cubicBezTo>
                            <a:pt x="1446414" y="223400"/>
                            <a:pt x="1462156" y="68269"/>
                            <a:pt x="1479665" y="33251"/>
                          </a:cubicBezTo>
                          <a:cubicBezTo>
                            <a:pt x="1486675" y="19231"/>
                            <a:pt x="1501832" y="11084"/>
                            <a:pt x="1512916" y="0"/>
                          </a:cubicBezTo>
                          <a:cubicBezTo>
                            <a:pt x="1679171" y="260466"/>
                            <a:pt x="1841468" y="523500"/>
                            <a:pt x="2011680" y="781397"/>
                          </a:cubicBezTo>
                          <a:cubicBezTo>
                            <a:pt x="2046805" y="834617"/>
                            <a:pt x="2059482" y="830582"/>
                            <a:pt x="2111433" y="847899"/>
                          </a:cubicBezTo>
                          <a:cubicBezTo>
                            <a:pt x="2105891" y="864524"/>
                            <a:pt x="2088299" y="881504"/>
                            <a:pt x="2094807" y="897775"/>
                          </a:cubicBezTo>
                          <a:cubicBezTo>
                            <a:pt x="2102228" y="916327"/>
                            <a:pt x="2130554" y="916897"/>
                            <a:pt x="2144683" y="931026"/>
                          </a:cubicBezTo>
                          <a:cubicBezTo>
                            <a:pt x="2158812" y="945155"/>
                            <a:pt x="2162584" y="968110"/>
                            <a:pt x="2177934" y="980902"/>
                          </a:cubicBezTo>
                          <a:cubicBezTo>
                            <a:pt x="2196974" y="996768"/>
                            <a:pt x="2226911" y="996628"/>
                            <a:pt x="2244436" y="1014153"/>
                          </a:cubicBezTo>
                          <a:cubicBezTo>
                            <a:pt x="2256828" y="1026545"/>
                            <a:pt x="2211185" y="1003070"/>
                            <a:pt x="2194560" y="997528"/>
                          </a:cubicBezTo>
                          <a:cubicBezTo>
                            <a:pt x="2202723" y="1008412"/>
                            <a:pt x="2272209" y="1107591"/>
                            <a:pt x="2294313" y="1113906"/>
                          </a:cubicBezTo>
                          <a:cubicBezTo>
                            <a:pt x="2316283" y="1120183"/>
                            <a:pt x="2337965" y="1097280"/>
                            <a:pt x="2360814" y="1097280"/>
                          </a:cubicBezTo>
                          <a:cubicBezTo>
                            <a:pt x="2378339" y="1097280"/>
                            <a:pt x="2327563" y="1108364"/>
                            <a:pt x="2310938" y="1113906"/>
                          </a:cubicBezTo>
                          <a:lnTo>
                            <a:pt x="2377440" y="1213659"/>
                          </a:lnTo>
                          <a:lnTo>
                            <a:pt x="2410691" y="1263535"/>
                          </a:lnTo>
                          <a:cubicBezTo>
                            <a:pt x="2416233" y="1285702"/>
                            <a:pt x="2421039" y="1308067"/>
                            <a:pt x="2427316" y="1330037"/>
                          </a:cubicBezTo>
                          <a:cubicBezTo>
                            <a:pt x="2432130" y="1346887"/>
                            <a:pt x="2454457" y="1365893"/>
                            <a:pt x="2443942" y="1379913"/>
                          </a:cubicBezTo>
                          <a:cubicBezTo>
                            <a:pt x="2430232" y="1398193"/>
                            <a:pt x="2399607" y="1390997"/>
                            <a:pt x="2377440" y="1396539"/>
                          </a:cubicBezTo>
                          <a:cubicBezTo>
                            <a:pt x="2418229" y="1498511"/>
                            <a:pt x="2400169" y="1466157"/>
                            <a:pt x="2460567" y="1562793"/>
                          </a:cubicBezTo>
                          <a:cubicBezTo>
                            <a:pt x="2471157" y="1579737"/>
                            <a:pt x="2507947" y="1598540"/>
                            <a:pt x="2493818" y="1612669"/>
                          </a:cubicBezTo>
                          <a:cubicBezTo>
                            <a:pt x="2477661" y="1628826"/>
                            <a:pt x="2449483" y="1601586"/>
                            <a:pt x="2427316" y="1596044"/>
                          </a:cubicBezTo>
                          <a:cubicBezTo>
                            <a:pt x="2443942" y="1612669"/>
                            <a:pt x="2464151" y="1626357"/>
                            <a:pt x="2477193" y="1645920"/>
                          </a:cubicBezTo>
                          <a:cubicBezTo>
                            <a:pt x="2486914" y="1660502"/>
                            <a:pt x="2485981" y="1680122"/>
                            <a:pt x="2493818" y="1695797"/>
                          </a:cubicBezTo>
                          <a:cubicBezTo>
                            <a:pt x="2502754" y="1713669"/>
                            <a:pt x="2517156" y="1728324"/>
                            <a:pt x="2527069" y="1745673"/>
                          </a:cubicBezTo>
                          <a:cubicBezTo>
                            <a:pt x="2539365" y="1767191"/>
                            <a:pt x="2549236" y="1790008"/>
                            <a:pt x="2560320" y="1812175"/>
                          </a:cubicBezTo>
                          <a:cubicBezTo>
                            <a:pt x="2565862" y="1834342"/>
                            <a:pt x="2565848" y="1858703"/>
                            <a:pt x="2576945" y="1878677"/>
                          </a:cubicBezTo>
                          <a:cubicBezTo>
                            <a:pt x="2638318" y="1989148"/>
                            <a:pt x="2682889" y="1935509"/>
                            <a:pt x="2593571" y="1995055"/>
                          </a:cubicBezTo>
                          <a:cubicBezTo>
                            <a:pt x="2610196" y="2011680"/>
                            <a:pt x="2628395" y="2026869"/>
                            <a:pt x="2643447" y="2044931"/>
                          </a:cubicBezTo>
                          <a:cubicBezTo>
                            <a:pt x="2656239" y="2060281"/>
                            <a:pt x="2663331" y="2079956"/>
                            <a:pt x="2676698" y="2094808"/>
                          </a:cubicBezTo>
                          <a:cubicBezTo>
                            <a:pt x="2827339" y="2262188"/>
                            <a:pt x="2760980" y="2146993"/>
                            <a:pt x="2826327" y="2277688"/>
                          </a:cubicBezTo>
                          <a:cubicBezTo>
                            <a:pt x="2809702" y="2283230"/>
                            <a:pt x="2781265" y="2277463"/>
                            <a:pt x="2776451" y="2294313"/>
                          </a:cubicBezTo>
                          <a:cubicBezTo>
                            <a:pt x="2772875" y="2306828"/>
                            <a:pt x="2794415" y="2416426"/>
                            <a:pt x="2809702" y="2443942"/>
                          </a:cubicBezTo>
                          <a:cubicBezTo>
                            <a:pt x="2893746" y="2595222"/>
                            <a:pt x="2845297" y="2496631"/>
                            <a:pt x="2926080" y="2593571"/>
                          </a:cubicBezTo>
                          <a:cubicBezTo>
                            <a:pt x="2938872" y="2608921"/>
                            <a:pt x="2947342" y="2627463"/>
                            <a:pt x="2959331" y="2643448"/>
                          </a:cubicBezTo>
                          <a:cubicBezTo>
                            <a:pt x="2980622" y="2671836"/>
                            <a:pt x="3004962" y="2697877"/>
                            <a:pt x="3025833" y="2726575"/>
                          </a:cubicBezTo>
                          <a:cubicBezTo>
                            <a:pt x="3131892" y="2872407"/>
                            <a:pt x="3048475" y="2782470"/>
                            <a:pt x="3142211" y="2876204"/>
                          </a:cubicBezTo>
                          <a:cubicBezTo>
                            <a:pt x="3125585" y="2881746"/>
                            <a:pt x="3087520" y="2875978"/>
                            <a:pt x="3092334" y="2892829"/>
                          </a:cubicBezTo>
                          <a:cubicBezTo>
                            <a:pt x="3116774" y="2978367"/>
                            <a:pt x="3217255" y="3010042"/>
                            <a:pt x="3275214" y="3059084"/>
                          </a:cubicBezTo>
                          <a:cubicBezTo>
                            <a:pt x="3368251" y="3137808"/>
                            <a:pt x="3380362" y="3160487"/>
                            <a:pt x="3441469" y="3241964"/>
                          </a:cubicBezTo>
                          <a:cubicBezTo>
                            <a:pt x="3413760" y="3247506"/>
                            <a:pt x="3368837" y="3232352"/>
                            <a:pt x="3358342" y="3258589"/>
                          </a:cubicBezTo>
                          <a:cubicBezTo>
                            <a:pt x="3348051" y="3284316"/>
                            <a:pt x="3390185" y="3304053"/>
                            <a:pt x="3408218" y="3325091"/>
                          </a:cubicBezTo>
                          <a:cubicBezTo>
                            <a:pt x="3423098" y="3342452"/>
                            <a:pt x="3502939" y="3406686"/>
                            <a:pt x="3491345" y="3441469"/>
                          </a:cubicBezTo>
                          <a:cubicBezTo>
                            <a:pt x="3485803" y="3458094"/>
                            <a:pt x="3458094" y="3430386"/>
                            <a:pt x="3441469" y="3424844"/>
                          </a:cubicBezTo>
                          <a:cubicBezTo>
                            <a:pt x="3424844" y="3402677"/>
                            <a:pt x="3406963" y="3335287"/>
                            <a:pt x="3391593" y="3358342"/>
                          </a:cubicBezTo>
                          <a:cubicBezTo>
                            <a:pt x="3372646" y="3386762"/>
                            <a:pt x="3415408" y="3510817"/>
                            <a:pt x="3441469" y="3541222"/>
                          </a:cubicBezTo>
                          <a:cubicBezTo>
                            <a:pt x="3459502" y="3562260"/>
                            <a:pt x="3507971" y="3563390"/>
                            <a:pt x="3507971" y="3591099"/>
                          </a:cubicBezTo>
                          <a:cubicBezTo>
                            <a:pt x="3507971" y="3613949"/>
                            <a:pt x="3463636" y="3580015"/>
                            <a:pt x="3441469" y="3574473"/>
                          </a:cubicBezTo>
                          <a:cubicBezTo>
                            <a:pt x="3424844" y="3563389"/>
                            <a:pt x="3400529" y="3523350"/>
                            <a:pt x="3391593" y="3541222"/>
                          </a:cubicBezTo>
                          <a:cubicBezTo>
                            <a:pt x="3377003" y="3570401"/>
                            <a:pt x="3462678" y="3645559"/>
                            <a:pt x="3474720" y="3657600"/>
                          </a:cubicBezTo>
                          <a:cubicBezTo>
                            <a:pt x="3389879" y="3685881"/>
                            <a:pt x="3454218" y="3680957"/>
                            <a:pt x="3374967" y="3624349"/>
                          </a:cubicBezTo>
                          <a:cubicBezTo>
                            <a:pt x="3354800" y="3609944"/>
                            <a:pt x="3308465" y="3591099"/>
                            <a:pt x="3308465" y="3591099"/>
                          </a:cubicBezTo>
                          <a:cubicBezTo>
                            <a:pt x="3319549" y="3613266"/>
                            <a:pt x="3359241" y="3640076"/>
                            <a:pt x="3341716" y="3657600"/>
                          </a:cubicBezTo>
                          <a:cubicBezTo>
                            <a:pt x="3324191" y="3675125"/>
                            <a:pt x="3297994" y="3634112"/>
                            <a:pt x="3275214" y="3624349"/>
                          </a:cubicBezTo>
                          <a:cubicBezTo>
                            <a:pt x="3259106" y="3617446"/>
                            <a:pt x="3241963" y="3613266"/>
                            <a:pt x="3225338" y="3607724"/>
                          </a:cubicBezTo>
                          <a:cubicBezTo>
                            <a:pt x="3173778" y="3556164"/>
                            <a:pt x="3153390" y="3529506"/>
                            <a:pt x="3092334" y="3491346"/>
                          </a:cubicBezTo>
                          <a:cubicBezTo>
                            <a:pt x="3071318" y="3478211"/>
                            <a:pt x="3047498" y="3470131"/>
                            <a:pt x="3025833" y="3458095"/>
                          </a:cubicBezTo>
                          <a:cubicBezTo>
                            <a:pt x="2997585" y="3442402"/>
                            <a:pt x="2969592" y="3426144"/>
                            <a:pt x="2942705" y="3408219"/>
                          </a:cubicBezTo>
                          <a:cubicBezTo>
                            <a:pt x="2919649" y="3392849"/>
                            <a:pt x="2903912" y="3358342"/>
                            <a:pt x="2876203" y="3358342"/>
                          </a:cubicBezTo>
                          <a:cubicBezTo>
                            <a:pt x="2856221" y="3358342"/>
                            <a:pt x="2898370" y="3391593"/>
                            <a:pt x="2909454" y="3408219"/>
                          </a:cubicBezTo>
                          <a:cubicBezTo>
                            <a:pt x="2903912" y="3424844"/>
                            <a:pt x="2909100" y="3451587"/>
                            <a:pt x="2892829" y="3458095"/>
                          </a:cubicBezTo>
                          <a:cubicBezTo>
                            <a:pt x="2831010" y="3482822"/>
                            <a:pt x="2814195" y="3409207"/>
                            <a:pt x="2776451" y="3391593"/>
                          </a:cubicBezTo>
                          <a:cubicBezTo>
                            <a:pt x="2712928" y="3361949"/>
                            <a:pt x="2527377" y="3275523"/>
                            <a:pt x="2576945" y="3325091"/>
                          </a:cubicBezTo>
                          <a:cubicBezTo>
                            <a:pt x="2646804" y="3394950"/>
                            <a:pt x="2649878" y="3379579"/>
                            <a:pt x="2543694" y="3358342"/>
                          </a:cubicBezTo>
                          <a:lnTo>
                            <a:pt x="2493818" y="3325091"/>
                          </a:lnTo>
                          <a:cubicBezTo>
                            <a:pt x="2249978" y="3291840"/>
                            <a:pt x="2007070" y="3250836"/>
                            <a:pt x="1762298" y="3225339"/>
                          </a:cubicBezTo>
                          <a:cubicBezTo>
                            <a:pt x="1739571" y="3222972"/>
                            <a:pt x="1717191" y="3233941"/>
                            <a:pt x="1695796" y="3241964"/>
                          </a:cubicBezTo>
                          <a:cubicBezTo>
                            <a:pt x="1367100" y="3365224"/>
                            <a:pt x="1827120" y="3209274"/>
                            <a:pt x="1579418" y="3291840"/>
                          </a:cubicBezTo>
                          <a:cubicBezTo>
                            <a:pt x="1562793" y="3302924"/>
                            <a:pt x="1547414" y="3316155"/>
                            <a:pt x="1529542" y="3325091"/>
                          </a:cubicBezTo>
                          <a:cubicBezTo>
                            <a:pt x="1502963" y="3338381"/>
                            <a:pt x="1438028" y="3351238"/>
                            <a:pt x="1413163" y="3358342"/>
                          </a:cubicBezTo>
                          <a:cubicBezTo>
                            <a:pt x="1358030" y="3374094"/>
                            <a:pt x="1615440" y="3363884"/>
                            <a:pt x="1379913" y="3424844"/>
                          </a:cubicBezTo>
                          <a:close/>
                        </a:path>
                      </a:pathLst>
                    </a:custGeom>
                    <a:gradFill>
                      <a:gsLst>
                        <a:gs pos="0">
                          <a:schemeClr val="accent3">
                            <a:lumMod val="60000"/>
                            <a:lumOff val="40000"/>
                          </a:schemeClr>
                        </a:gs>
                        <a:gs pos="30000">
                          <a:srgbClr val="9CB86E"/>
                        </a:gs>
                        <a:gs pos="100000">
                          <a:srgbClr val="156B13"/>
                        </a:gs>
                      </a:gsLst>
                      <a:lin ang="10800000" scaled="0"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  <p:grpSp>
                <p:nvGrpSpPr>
                  <p:cNvPr id="44" name="组合 43"/>
                  <p:cNvGrpSpPr/>
                  <p:nvPr/>
                </p:nvGrpSpPr>
                <p:grpSpPr>
                  <a:xfrm>
                    <a:off x="8858280" y="2252748"/>
                    <a:ext cx="1019943" cy="1714512"/>
                    <a:chOff x="-3507971" y="-3429042"/>
                    <a:chExt cx="3507971" cy="5896859"/>
                  </a:xfrm>
                </p:grpSpPr>
                <p:sp>
                  <p:nvSpPr>
                    <p:cNvPr id="45" name="任意多边形 44"/>
                    <p:cNvSpPr/>
                    <p:nvPr/>
                  </p:nvSpPr>
                  <p:spPr>
                    <a:xfrm>
                      <a:off x="-2214610" y="-857274"/>
                      <a:ext cx="1246909" cy="3325091"/>
                    </a:xfrm>
                    <a:custGeom>
                      <a:avLst/>
                      <a:gdLst>
                        <a:gd name="connsiteX0" fmla="*/ 382386 w 1246909"/>
                        <a:gd name="connsiteY0" fmla="*/ 615142 h 3325091"/>
                        <a:gd name="connsiteX1" fmla="*/ 266007 w 1246909"/>
                        <a:gd name="connsiteY1" fmla="*/ 1928552 h 3325091"/>
                        <a:gd name="connsiteX2" fmla="*/ 99753 w 1246909"/>
                        <a:gd name="connsiteY2" fmla="*/ 2809702 h 3325091"/>
                        <a:gd name="connsiteX3" fmla="*/ 0 w 1246909"/>
                        <a:gd name="connsiteY3" fmla="*/ 3175462 h 3325091"/>
                        <a:gd name="connsiteX4" fmla="*/ 482138 w 1246909"/>
                        <a:gd name="connsiteY4" fmla="*/ 3325091 h 3325091"/>
                        <a:gd name="connsiteX5" fmla="*/ 980902 w 1246909"/>
                        <a:gd name="connsiteY5" fmla="*/ 3308465 h 3325091"/>
                        <a:gd name="connsiteX6" fmla="*/ 1246909 w 1246909"/>
                        <a:gd name="connsiteY6" fmla="*/ 3175462 h 3325091"/>
                        <a:gd name="connsiteX7" fmla="*/ 1064029 w 1246909"/>
                        <a:gd name="connsiteY7" fmla="*/ 2543694 h 3325091"/>
                        <a:gd name="connsiteX8" fmla="*/ 980902 w 1246909"/>
                        <a:gd name="connsiteY8" fmla="*/ 1629294 h 3325091"/>
                        <a:gd name="connsiteX9" fmla="*/ 798022 w 1246909"/>
                        <a:gd name="connsiteY9" fmla="*/ 648392 h 3325091"/>
                        <a:gd name="connsiteX10" fmla="*/ 798022 w 1246909"/>
                        <a:gd name="connsiteY10" fmla="*/ 99752 h 3325091"/>
                        <a:gd name="connsiteX11" fmla="*/ 631767 w 1246909"/>
                        <a:gd name="connsiteY11" fmla="*/ 0 h 3325091"/>
                        <a:gd name="connsiteX12" fmla="*/ 432262 w 1246909"/>
                        <a:gd name="connsiteY12" fmla="*/ 133003 h 3325091"/>
                        <a:gd name="connsiteX13" fmla="*/ 382386 w 1246909"/>
                        <a:gd name="connsiteY13" fmla="*/ 615142 h 332509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</a:cxnLst>
                      <a:rect l="l" t="t" r="r" b="b"/>
                      <a:pathLst>
                        <a:path w="1246909" h="3325091">
                          <a:moveTo>
                            <a:pt x="382386" y="615142"/>
                          </a:moveTo>
                          <a:lnTo>
                            <a:pt x="266007" y="1928552"/>
                          </a:lnTo>
                          <a:cubicBezTo>
                            <a:pt x="209561" y="2222073"/>
                            <a:pt x="99753" y="2510803"/>
                            <a:pt x="99753" y="2809702"/>
                          </a:cubicBezTo>
                          <a:lnTo>
                            <a:pt x="0" y="3175462"/>
                          </a:lnTo>
                          <a:lnTo>
                            <a:pt x="482138" y="3325091"/>
                          </a:lnTo>
                          <a:lnTo>
                            <a:pt x="980902" y="3308465"/>
                          </a:lnTo>
                          <a:lnTo>
                            <a:pt x="1246909" y="3175462"/>
                          </a:lnTo>
                          <a:lnTo>
                            <a:pt x="1064029" y="2543694"/>
                          </a:lnTo>
                          <a:lnTo>
                            <a:pt x="980902" y="1629294"/>
                          </a:lnTo>
                          <a:lnTo>
                            <a:pt x="798022" y="648392"/>
                          </a:lnTo>
                          <a:lnTo>
                            <a:pt x="798022" y="99752"/>
                          </a:lnTo>
                          <a:lnTo>
                            <a:pt x="631767" y="0"/>
                          </a:lnTo>
                          <a:lnTo>
                            <a:pt x="432262" y="133003"/>
                          </a:lnTo>
                          <a:lnTo>
                            <a:pt x="382386" y="615142"/>
                          </a:ln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D6B19C"/>
                        </a:gs>
                        <a:gs pos="30000">
                          <a:srgbClr val="D49E6C"/>
                        </a:gs>
                        <a:gs pos="70000">
                          <a:srgbClr val="A65528"/>
                        </a:gs>
                        <a:gs pos="100000">
                          <a:srgbClr val="663012"/>
                        </a:gs>
                      </a:gsLst>
                      <a:lin ang="10800000" scaled="0"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46" name="任意多边形 45"/>
                    <p:cNvSpPr/>
                    <p:nvPr/>
                  </p:nvSpPr>
                  <p:spPr>
                    <a:xfrm>
                      <a:off x="-3507971" y="-3429042"/>
                      <a:ext cx="3507971" cy="4438482"/>
                    </a:xfrm>
                    <a:custGeom>
                      <a:avLst/>
                      <a:gdLst>
                        <a:gd name="connsiteX0" fmla="*/ 1379913 w 3507971"/>
                        <a:gd name="connsiteY0" fmla="*/ 3424844 h 3724102"/>
                        <a:gd name="connsiteX1" fmla="*/ 0 w 3507971"/>
                        <a:gd name="connsiteY1" fmla="*/ 3724102 h 3724102"/>
                        <a:gd name="connsiteX2" fmla="*/ 631767 w 3507971"/>
                        <a:gd name="connsiteY2" fmla="*/ 3424844 h 3724102"/>
                        <a:gd name="connsiteX3" fmla="*/ 266007 w 3507971"/>
                        <a:gd name="connsiteY3" fmla="*/ 3491346 h 3724102"/>
                        <a:gd name="connsiteX4" fmla="*/ 847898 w 3507971"/>
                        <a:gd name="connsiteY4" fmla="*/ 3225339 h 3724102"/>
                        <a:gd name="connsiteX5" fmla="*/ 299258 w 3507971"/>
                        <a:gd name="connsiteY5" fmla="*/ 3192088 h 3724102"/>
                        <a:gd name="connsiteX6" fmla="*/ 798022 w 3507971"/>
                        <a:gd name="connsiteY6" fmla="*/ 2876204 h 3724102"/>
                        <a:gd name="connsiteX7" fmla="*/ 482138 w 3507971"/>
                        <a:gd name="connsiteY7" fmla="*/ 2826328 h 3724102"/>
                        <a:gd name="connsiteX8" fmla="*/ 532014 w 3507971"/>
                        <a:gd name="connsiteY8" fmla="*/ 2793077 h 3724102"/>
                        <a:gd name="connsiteX9" fmla="*/ 598516 w 3507971"/>
                        <a:gd name="connsiteY9" fmla="*/ 2776451 h 3724102"/>
                        <a:gd name="connsiteX10" fmla="*/ 764771 w 3507971"/>
                        <a:gd name="connsiteY10" fmla="*/ 2693324 h 3724102"/>
                        <a:gd name="connsiteX11" fmla="*/ 864523 w 3507971"/>
                        <a:gd name="connsiteY11" fmla="*/ 2660073 h 3724102"/>
                        <a:gd name="connsiteX12" fmla="*/ 714894 w 3507971"/>
                        <a:gd name="connsiteY12" fmla="*/ 2643448 h 3724102"/>
                        <a:gd name="connsiteX13" fmla="*/ 748145 w 3507971"/>
                        <a:gd name="connsiteY13" fmla="*/ 2576946 h 3724102"/>
                        <a:gd name="connsiteX14" fmla="*/ 864523 w 3507971"/>
                        <a:gd name="connsiteY14" fmla="*/ 2510444 h 3724102"/>
                        <a:gd name="connsiteX15" fmla="*/ 964276 w 3507971"/>
                        <a:gd name="connsiteY15" fmla="*/ 2410691 h 3724102"/>
                        <a:gd name="connsiteX16" fmla="*/ 914400 w 3507971"/>
                        <a:gd name="connsiteY16" fmla="*/ 2377440 h 3724102"/>
                        <a:gd name="connsiteX17" fmla="*/ 814647 w 3507971"/>
                        <a:gd name="connsiteY17" fmla="*/ 2360815 h 3724102"/>
                        <a:gd name="connsiteX18" fmla="*/ 748145 w 3507971"/>
                        <a:gd name="connsiteY18" fmla="*/ 2344189 h 3724102"/>
                        <a:gd name="connsiteX19" fmla="*/ 781396 w 3507971"/>
                        <a:gd name="connsiteY19" fmla="*/ 2277688 h 3724102"/>
                        <a:gd name="connsiteX20" fmla="*/ 831273 w 3507971"/>
                        <a:gd name="connsiteY20" fmla="*/ 2227811 h 3724102"/>
                        <a:gd name="connsiteX21" fmla="*/ 864523 w 3507971"/>
                        <a:gd name="connsiteY21" fmla="*/ 2177935 h 3724102"/>
                        <a:gd name="connsiteX22" fmla="*/ 814647 w 3507971"/>
                        <a:gd name="connsiteY22" fmla="*/ 2144684 h 3724102"/>
                        <a:gd name="connsiteX23" fmla="*/ 648393 w 3507971"/>
                        <a:gd name="connsiteY23" fmla="*/ 2128059 h 3724102"/>
                        <a:gd name="connsiteX24" fmla="*/ 581891 w 3507971"/>
                        <a:gd name="connsiteY24" fmla="*/ 2111433 h 3724102"/>
                        <a:gd name="connsiteX25" fmla="*/ 698269 w 3507971"/>
                        <a:gd name="connsiteY25" fmla="*/ 2028306 h 3724102"/>
                        <a:gd name="connsiteX26" fmla="*/ 764771 w 3507971"/>
                        <a:gd name="connsiteY26" fmla="*/ 1978429 h 3724102"/>
                        <a:gd name="connsiteX27" fmla="*/ 714894 w 3507971"/>
                        <a:gd name="connsiteY27" fmla="*/ 1945179 h 3724102"/>
                        <a:gd name="connsiteX28" fmla="*/ 748145 w 3507971"/>
                        <a:gd name="connsiteY28" fmla="*/ 1862051 h 3724102"/>
                        <a:gd name="connsiteX29" fmla="*/ 897774 w 3507971"/>
                        <a:gd name="connsiteY29" fmla="*/ 1778924 h 3724102"/>
                        <a:gd name="connsiteX30" fmla="*/ 897774 w 3507971"/>
                        <a:gd name="connsiteY30" fmla="*/ 1679171 h 3724102"/>
                        <a:gd name="connsiteX31" fmla="*/ 980902 w 3507971"/>
                        <a:gd name="connsiteY31" fmla="*/ 1596044 h 3724102"/>
                        <a:gd name="connsiteX32" fmla="*/ 1064029 w 3507971"/>
                        <a:gd name="connsiteY32" fmla="*/ 1463040 h 3724102"/>
                        <a:gd name="connsiteX33" fmla="*/ 1097280 w 3507971"/>
                        <a:gd name="connsiteY33" fmla="*/ 1396539 h 3724102"/>
                        <a:gd name="connsiteX34" fmla="*/ 1163782 w 3507971"/>
                        <a:gd name="connsiteY34" fmla="*/ 1313411 h 3724102"/>
                        <a:gd name="connsiteX35" fmla="*/ 1197033 w 3507971"/>
                        <a:gd name="connsiteY35" fmla="*/ 1263535 h 3724102"/>
                        <a:gd name="connsiteX36" fmla="*/ 1213658 w 3507971"/>
                        <a:gd name="connsiteY36" fmla="*/ 1213659 h 3724102"/>
                        <a:gd name="connsiteX37" fmla="*/ 1197033 w 3507971"/>
                        <a:gd name="connsiteY37" fmla="*/ 1163782 h 3724102"/>
                        <a:gd name="connsiteX38" fmla="*/ 1246909 w 3507971"/>
                        <a:gd name="connsiteY38" fmla="*/ 1097280 h 3724102"/>
                        <a:gd name="connsiteX39" fmla="*/ 1313411 w 3507971"/>
                        <a:gd name="connsiteY39" fmla="*/ 964277 h 3724102"/>
                        <a:gd name="connsiteX40" fmla="*/ 1413163 w 3507971"/>
                        <a:gd name="connsiteY40" fmla="*/ 764771 h 3724102"/>
                        <a:gd name="connsiteX41" fmla="*/ 1396538 w 3507971"/>
                        <a:gd name="connsiteY41" fmla="*/ 714895 h 3724102"/>
                        <a:gd name="connsiteX42" fmla="*/ 1346662 w 3507971"/>
                        <a:gd name="connsiteY42" fmla="*/ 731520 h 3724102"/>
                        <a:gd name="connsiteX43" fmla="*/ 1429789 w 3507971"/>
                        <a:gd name="connsiteY43" fmla="*/ 448888 h 3724102"/>
                        <a:gd name="connsiteX44" fmla="*/ 1446414 w 3507971"/>
                        <a:gd name="connsiteY44" fmla="*/ 365760 h 3724102"/>
                        <a:gd name="connsiteX45" fmla="*/ 1379913 w 3507971"/>
                        <a:gd name="connsiteY45" fmla="*/ 382386 h 3724102"/>
                        <a:gd name="connsiteX46" fmla="*/ 1396538 w 3507971"/>
                        <a:gd name="connsiteY46" fmla="*/ 266008 h 3724102"/>
                        <a:gd name="connsiteX47" fmla="*/ 1413163 w 3507971"/>
                        <a:gd name="connsiteY47" fmla="*/ 216131 h 3724102"/>
                        <a:gd name="connsiteX48" fmla="*/ 1479665 w 3507971"/>
                        <a:gd name="connsiteY48" fmla="*/ 83128 h 3724102"/>
                        <a:gd name="connsiteX49" fmla="*/ 1463040 w 3507971"/>
                        <a:gd name="connsiteY49" fmla="*/ 182880 h 3724102"/>
                        <a:gd name="connsiteX50" fmla="*/ 1446414 w 3507971"/>
                        <a:gd name="connsiteY50" fmla="*/ 232757 h 3724102"/>
                        <a:gd name="connsiteX51" fmla="*/ 1479665 w 3507971"/>
                        <a:gd name="connsiteY51" fmla="*/ 33251 h 3724102"/>
                        <a:gd name="connsiteX52" fmla="*/ 1512916 w 3507971"/>
                        <a:gd name="connsiteY52" fmla="*/ 0 h 3724102"/>
                        <a:gd name="connsiteX53" fmla="*/ 2011680 w 3507971"/>
                        <a:gd name="connsiteY53" fmla="*/ 781397 h 3724102"/>
                        <a:gd name="connsiteX54" fmla="*/ 2111433 w 3507971"/>
                        <a:gd name="connsiteY54" fmla="*/ 847899 h 3724102"/>
                        <a:gd name="connsiteX55" fmla="*/ 2094807 w 3507971"/>
                        <a:gd name="connsiteY55" fmla="*/ 897775 h 3724102"/>
                        <a:gd name="connsiteX56" fmla="*/ 2144683 w 3507971"/>
                        <a:gd name="connsiteY56" fmla="*/ 931026 h 3724102"/>
                        <a:gd name="connsiteX57" fmla="*/ 2177934 w 3507971"/>
                        <a:gd name="connsiteY57" fmla="*/ 980902 h 3724102"/>
                        <a:gd name="connsiteX58" fmla="*/ 2244436 w 3507971"/>
                        <a:gd name="connsiteY58" fmla="*/ 1014153 h 3724102"/>
                        <a:gd name="connsiteX59" fmla="*/ 2194560 w 3507971"/>
                        <a:gd name="connsiteY59" fmla="*/ 997528 h 3724102"/>
                        <a:gd name="connsiteX60" fmla="*/ 2294313 w 3507971"/>
                        <a:gd name="connsiteY60" fmla="*/ 1113906 h 3724102"/>
                        <a:gd name="connsiteX61" fmla="*/ 2360814 w 3507971"/>
                        <a:gd name="connsiteY61" fmla="*/ 1097280 h 3724102"/>
                        <a:gd name="connsiteX62" fmla="*/ 2310938 w 3507971"/>
                        <a:gd name="connsiteY62" fmla="*/ 1113906 h 3724102"/>
                        <a:gd name="connsiteX63" fmla="*/ 2377440 w 3507971"/>
                        <a:gd name="connsiteY63" fmla="*/ 1213659 h 3724102"/>
                        <a:gd name="connsiteX64" fmla="*/ 2410691 w 3507971"/>
                        <a:gd name="connsiteY64" fmla="*/ 1263535 h 3724102"/>
                        <a:gd name="connsiteX65" fmla="*/ 2427316 w 3507971"/>
                        <a:gd name="connsiteY65" fmla="*/ 1330037 h 3724102"/>
                        <a:gd name="connsiteX66" fmla="*/ 2443942 w 3507971"/>
                        <a:gd name="connsiteY66" fmla="*/ 1379913 h 3724102"/>
                        <a:gd name="connsiteX67" fmla="*/ 2377440 w 3507971"/>
                        <a:gd name="connsiteY67" fmla="*/ 1396539 h 3724102"/>
                        <a:gd name="connsiteX68" fmla="*/ 2460567 w 3507971"/>
                        <a:gd name="connsiteY68" fmla="*/ 1562793 h 3724102"/>
                        <a:gd name="connsiteX69" fmla="*/ 2493818 w 3507971"/>
                        <a:gd name="connsiteY69" fmla="*/ 1612669 h 3724102"/>
                        <a:gd name="connsiteX70" fmla="*/ 2427316 w 3507971"/>
                        <a:gd name="connsiteY70" fmla="*/ 1596044 h 3724102"/>
                        <a:gd name="connsiteX71" fmla="*/ 2477193 w 3507971"/>
                        <a:gd name="connsiteY71" fmla="*/ 1645920 h 3724102"/>
                        <a:gd name="connsiteX72" fmla="*/ 2493818 w 3507971"/>
                        <a:gd name="connsiteY72" fmla="*/ 1695797 h 3724102"/>
                        <a:gd name="connsiteX73" fmla="*/ 2527069 w 3507971"/>
                        <a:gd name="connsiteY73" fmla="*/ 1745673 h 3724102"/>
                        <a:gd name="connsiteX74" fmla="*/ 2560320 w 3507971"/>
                        <a:gd name="connsiteY74" fmla="*/ 1812175 h 3724102"/>
                        <a:gd name="connsiteX75" fmla="*/ 2576945 w 3507971"/>
                        <a:gd name="connsiteY75" fmla="*/ 1878677 h 3724102"/>
                        <a:gd name="connsiteX76" fmla="*/ 2593571 w 3507971"/>
                        <a:gd name="connsiteY76" fmla="*/ 1995055 h 3724102"/>
                        <a:gd name="connsiteX77" fmla="*/ 2643447 w 3507971"/>
                        <a:gd name="connsiteY77" fmla="*/ 2044931 h 3724102"/>
                        <a:gd name="connsiteX78" fmla="*/ 2676698 w 3507971"/>
                        <a:gd name="connsiteY78" fmla="*/ 2094808 h 3724102"/>
                        <a:gd name="connsiteX79" fmla="*/ 2826327 w 3507971"/>
                        <a:gd name="connsiteY79" fmla="*/ 2277688 h 3724102"/>
                        <a:gd name="connsiteX80" fmla="*/ 2776451 w 3507971"/>
                        <a:gd name="connsiteY80" fmla="*/ 2294313 h 3724102"/>
                        <a:gd name="connsiteX81" fmla="*/ 2809702 w 3507971"/>
                        <a:gd name="connsiteY81" fmla="*/ 2443942 h 3724102"/>
                        <a:gd name="connsiteX82" fmla="*/ 2926080 w 3507971"/>
                        <a:gd name="connsiteY82" fmla="*/ 2593571 h 3724102"/>
                        <a:gd name="connsiteX83" fmla="*/ 2959331 w 3507971"/>
                        <a:gd name="connsiteY83" fmla="*/ 2643448 h 3724102"/>
                        <a:gd name="connsiteX84" fmla="*/ 3025833 w 3507971"/>
                        <a:gd name="connsiteY84" fmla="*/ 2726575 h 3724102"/>
                        <a:gd name="connsiteX85" fmla="*/ 3142211 w 3507971"/>
                        <a:gd name="connsiteY85" fmla="*/ 2876204 h 3724102"/>
                        <a:gd name="connsiteX86" fmla="*/ 3092334 w 3507971"/>
                        <a:gd name="connsiteY86" fmla="*/ 2892829 h 3724102"/>
                        <a:gd name="connsiteX87" fmla="*/ 3275214 w 3507971"/>
                        <a:gd name="connsiteY87" fmla="*/ 3059084 h 3724102"/>
                        <a:gd name="connsiteX88" fmla="*/ 3441469 w 3507971"/>
                        <a:gd name="connsiteY88" fmla="*/ 3241964 h 3724102"/>
                        <a:gd name="connsiteX89" fmla="*/ 3358342 w 3507971"/>
                        <a:gd name="connsiteY89" fmla="*/ 3258589 h 3724102"/>
                        <a:gd name="connsiteX90" fmla="*/ 3408218 w 3507971"/>
                        <a:gd name="connsiteY90" fmla="*/ 3325091 h 3724102"/>
                        <a:gd name="connsiteX91" fmla="*/ 3491345 w 3507971"/>
                        <a:gd name="connsiteY91" fmla="*/ 3441469 h 3724102"/>
                        <a:gd name="connsiteX92" fmla="*/ 3441469 w 3507971"/>
                        <a:gd name="connsiteY92" fmla="*/ 3424844 h 3724102"/>
                        <a:gd name="connsiteX93" fmla="*/ 3391593 w 3507971"/>
                        <a:gd name="connsiteY93" fmla="*/ 3358342 h 3724102"/>
                        <a:gd name="connsiteX94" fmla="*/ 3441469 w 3507971"/>
                        <a:gd name="connsiteY94" fmla="*/ 3541222 h 3724102"/>
                        <a:gd name="connsiteX95" fmla="*/ 3507971 w 3507971"/>
                        <a:gd name="connsiteY95" fmla="*/ 3591099 h 3724102"/>
                        <a:gd name="connsiteX96" fmla="*/ 3441469 w 3507971"/>
                        <a:gd name="connsiteY96" fmla="*/ 3574473 h 3724102"/>
                        <a:gd name="connsiteX97" fmla="*/ 3391593 w 3507971"/>
                        <a:gd name="connsiteY97" fmla="*/ 3541222 h 3724102"/>
                        <a:gd name="connsiteX98" fmla="*/ 3474720 w 3507971"/>
                        <a:gd name="connsiteY98" fmla="*/ 3657600 h 3724102"/>
                        <a:gd name="connsiteX99" fmla="*/ 3374967 w 3507971"/>
                        <a:gd name="connsiteY99" fmla="*/ 3624349 h 3724102"/>
                        <a:gd name="connsiteX100" fmla="*/ 3308465 w 3507971"/>
                        <a:gd name="connsiteY100" fmla="*/ 3591099 h 3724102"/>
                        <a:gd name="connsiteX101" fmla="*/ 3341716 w 3507971"/>
                        <a:gd name="connsiteY101" fmla="*/ 3657600 h 3724102"/>
                        <a:gd name="connsiteX102" fmla="*/ 3275214 w 3507971"/>
                        <a:gd name="connsiteY102" fmla="*/ 3624349 h 3724102"/>
                        <a:gd name="connsiteX103" fmla="*/ 3225338 w 3507971"/>
                        <a:gd name="connsiteY103" fmla="*/ 3607724 h 3724102"/>
                        <a:gd name="connsiteX104" fmla="*/ 3092334 w 3507971"/>
                        <a:gd name="connsiteY104" fmla="*/ 3491346 h 3724102"/>
                        <a:gd name="connsiteX105" fmla="*/ 3025833 w 3507971"/>
                        <a:gd name="connsiteY105" fmla="*/ 3458095 h 3724102"/>
                        <a:gd name="connsiteX106" fmla="*/ 2942705 w 3507971"/>
                        <a:gd name="connsiteY106" fmla="*/ 3408219 h 3724102"/>
                        <a:gd name="connsiteX107" fmla="*/ 2876203 w 3507971"/>
                        <a:gd name="connsiteY107" fmla="*/ 3358342 h 3724102"/>
                        <a:gd name="connsiteX108" fmla="*/ 2909454 w 3507971"/>
                        <a:gd name="connsiteY108" fmla="*/ 3408219 h 3724102"/>
                        <a:gd name="connsiteX109" fmla="*/ 2892829 w 3507971"/>
                        <a:gd name="connsiteY109" fmla="*/ 3458095 h 3724102"/>
                        <a:gd name="connsiteX110" fmla="*/ 2776451 w 3507971"/>
                        <a:gd name="connsiteY110" fmla="*/ 3391593 h 3724102"/>
                        <a:gd name="connsiteX111" fmla="*/ 2576945 w 3507971"/>
                        <a:gd name="connsiteY111" fmla="*/ 3325091 h 3724102"/>
                        <a:gd name="connsiteX112" fmla="*/ 2543694 w 3507971"/>
                        <a:gd name="connsiteY112" fmla="*/ 3358342 h 3724102"/>
                        <a:gd name="connsiteX113" fmla="*/ 2493818 w 3507971"/>
                        <a:gd name="connsiteY113" fmla="*/ 3325091 h 3724102"/>
                        <a:gd name="connsiteX114" fmla="*/ 1762298 w 3507971"/>
                        <a:gd name="connsiteY114" fmla="*/ 3225339 h 3724102"/>
                        <a:gd name="connsiteX115" fmla="*/ 1695796 w 3507971"/>
                        <a:gd name="connsiteY115" fmla="*/ 3241964 h 3724102"/>
                        <a:gd name="connsiteX116" fmla="*/ 1579418 w 3507971"/>
                        <a:gd name="connsiteY116" fmla="*/ 3291840 h 3724102"/>
                        <a:gd name="connsiteX117" fmla="*/ 1529542 w 3507971"/>
                        <a:gd name="connsiteY117" fmla="*/ 3325091 h 3724102"/>
                        <a:gd name="connsiteX118" fmla="*/ 1413163 w 3507971"/>
                        <a:gd name="connsiteY118" fmla="*/ 3358342 h 3724102"/>
                        <a:gd name="connsiteX119" fmla="*/ 1379913 w 3507971"/>
                        <a:gd name="connsiteY119" fmla="*/ 3424844 h 372410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  <a:cxn ang="0">
                          <a:pos x="connsiteX26" y="connsiteY26"/>
                        </a:cxn>
                        <a:cxn ang="0">
                          <a:pos x="connsiteX27" y="connsiteY27"/>
                        </a:cxn>
                        <a:cxn ang="0">
                          <a:pos x="connsiteX28" y="connsiteY28"/>
                        </a:cxn>
                        <a:cxn ang="0">
                          <a:pos x="connsiteX29" y="connsiteY29"/>
                        </a:cxn>
                        <a:cxn ang="0">
                          <a:pos x="connsiteX30" y="connsiteY30"/>
                        </a:cxn>
                        <a:cxn ang="0">
                          <a:pos x="connsiteX31" y="connsiteY31"/>
                        </a:cxn>
                        <a:cxn ang="0">
                          <a:pos x="connsiteX32" y="connsiteY32"/>
                        </a:cxn>
                        <a:cxn ang="0">
                          <a:pos x="connsiteX33" y="connsiteY33"/>
                        </a:cxn>
                        <a:cxn ang="0">
                          <a:pos x="connsiteX34" y="connsiteY34"/>
                        </a:cxn>
                        <a:cxn ang="0">
                          <a:pos x="connsiteX35" y="connsiteY35"/>
                        </a:cxn>
                        <a:cxn ang="0">
                          <a:pos x="connsiteX36" y="connsiteY36"/>
                        </a:cxn>
                        <a:cxn ang="0">
                          <a:pos x="connsiteX37" y="connsiteY37"/>
                        </a:cxn>
                        <a:cxn ang="0">
                          <a:pos x="connsiteX38" y="connsiteY38"/>
                        </a:cxn>
                        <a:cxn ang="0">
                          <a:pos x="connsiteX39" y="connsiteY39"/>
                        </a:cxn>
                        <a:cxn ang="0">
                          <a:pos x="connsiteX40" y="connsiteY40"/>
                        </a:cxn>
                        <a:cxn ang="0">
                          <a:pos x="connsiteX41" y="connsiteY41"/>
                        </a:cxn>
                        <a:cxn ang="0">
                          <a:pos x="connsiteX42" y="connsiteY42"/>
                        </a:cxn>
                        <a:cxn ang="0">
                          <a:pos x="connsiteX43" y="connsiteY43"/>
                        </a:cxn>
                        <a:cxn ang="0">
                          <a:pos x="connsiteX44" y="connsiteY44"/>
                        </a:cxn>
                        <a:cxn ang="0">
                          <a:pos x="connsiteX45" y="connsiteY45"/>
                        </a:cxn>
                        <a:cxn ang="0">
                          <a:pos x="connsiteX46" y="connsiteY46"/>
                        </a:cxn>
                        <a:cxn ang="0">
                          <a:pos x="connsiteX47" y="connsiteY47"/>
                        </a:cxn>
                        <a:cxn ang="0">
                          <a:pos x="connsiteX48" y="connsiteY48"/>
                        </a:cxn>
                        <a:cxn ang="0">
                          <a:pos x="connsiteX49" y="connsiteY49"/>
                        </a:cxn>
                        <a:cxn ang="0">
                          <a:pos x="connsiteX50" y="connsiteY50"/>
                        </a:cxn>
                        <a:cxn ang="0">
                          <a:pos x="connsiteX51" y="connsiteY51"/>
                        </a:cxn>
                        <a:cxn ang="0">
                          <a:pos x="connsiteX52" y="connsiteY52"/>
                        </a:cxn>
                        <a:cxn ang="0">
                          <a:pos x="connsiteX53" y="connsiteY53"/>
                        </a:cxn>
                        <a:cxn ang="0">
                          <a:pos x="connsiteX54" y="connsiteY54"/>
                        </a:cxn>
                        <a:cxn ang="0">
                          <a:pos x="connsiteX55" y="connsiteY55"/>
                        </a:cxn>
                        <a:cxn ang="0">
                          <a:pos x="connsiteX56" y="connsiteY56"/>
                        </a:cxn>
                        <a:cxn ang="0">
                          <a:pos x="connsiteX57" y="connsiteY57"/>
                        </a:cxn>
                        <a:cxn ang="0">
                          <a:pos x="connsiteX58" y="connsiteY58"/>
                        </a:cxn>
                        <a:cxn ang="0">
                          <a:pos x="connsiteX59" y="connsiteY59"/>
                        </a:cxn>
                        <a:cxn ang="0">
                          <a:pos x="connsiteX60" y="connsiteY60"/>
                        </a:cxn>
                        <a:cxn ang="0">
                          <a:pos x="connsiteX61" y="connsiteY61"/>
                        </a:cxn>
                        <a:cxn ang="0">
                          <a:pos x="connsiteX62" y="connsiteY62"/>
                        </a:cxn>
                        <a:cxn ang="0">
                          <a:pos x="connsiteX63" y="connsiteY63"/>
                        </a:cxn>
                        <a:cxn ang="0">
                          <a:pos x="connsiteX64" y="connsiteY64"/>
                        </a:cxn>
                        <a:cxn ang="0">
                          <a:pos x="connsiteX65" y="connsiteY65"/>
                        </a:cxn>
                        <a:cxn ang="0">
                          <a:pos x="connsiteX66" y="connsiteY66"/>
                        </a:cxn>
                        <a:cxn ang="0">
                          <a:pos x="connsiteX67" y="connsiteY67"/>
                        </a:cxn>
                        <a:cxn ang="0">
                          <a:pos x="connsiteX68" y="connsiteY68"/>
                        </a:cxn>
                        <a:cxn ang="0">
                          <a:pos x="connsiteX69" y="connsiteY69"/>
                        </a:cxn>
                        <a:cxn ang="0">
                          <a:pos x="connsiteX70" y="connsiteY70"/>
                        </a:cxn>
                        <a:cxn ang="0">
                          <a:pos x="connsiteX71" y="connsiteY71"/>
                        </a:cxn>
                        <a:cxn ang="0">
                          <a:pos x="connsiteX72" y="connsiteY72"/>
                        </a:cxn>
                        <a:cxn ang="0">
                          <a:pos x="connsiteX73" y="connsiteY73"/>
                        </a:cxn>
                        <a:cxn ang="0">
                          <a:pos x="connsiteX74" y="connsiteY74"/>
                        </a:cxn>
                        <a:cxn ang="0">
                          <a:pos x="connsiteX75" y="connsiteY75"/>
                        </a:cxn>
                        <a:cxn ang="0">
                          <a:pos x="connsiteX76" y="connsiteY76"/>
                        </a:cxn>
                        <a:cxn ang="0">
                          <a:pos x="connsiteX77" y="connsiteY77"/>
                        </a:cxn>
                        <a:cxn ang="0">
                          <a:pos x="connsiteX78" y="connsiteY78"/>
                        </a:cxn>
                        <a:cxn ang="0">
                          <a:pos x="connsiteX79" y="connsiteY79"/>
                        </a:cxn>
                        <a:cxn ang="0">
                          <a:pos x="connsiteX80" y="connsiteY80"/>
                        </a:cxn>
                        <a:cxn ang="0">
                          <a:pos x="connsiteX81" y="connsiteY81"/>
                        </a:cxn>
                        <a:cxn ang="0">
                          <a:pos x="connsiteX82" y="connsiteY82"/>
                        </a:cxn>
                        <a:cxn ang="0">
                          <a:pos x="connsiteX83" y="connsiteY83"/>
                        </a:cxn>
                        <a:cxn ang="0">
                          <a:pos x="connsiteX84" y="connsiteY84"/>
                        </a:cxn>
                        <a:cxn ang="0">
                          <a:pos x="connsiteX85" y="connsiteY85"/>
                        </a:cxn>
                        <a:cxn ang="0">
                          <a:pos x="connsiteX86" y="connsiteY86"/>
                        </a:cxn>
                        <a:cxn ang="0">
                          <a:pos x="connsiteX87" y="connsiteY87"/>
                        </a:cxn>
                        <a:cxn ang="0">
                          <a:pos x="connsiteX88" y="connsiteY88"/>
                        </a:cxn>
                        <a:cxn ang="0">
                          <a:pos x="connsiteX89" y="connsiteY89"/>
                        </a:cxn>
                        <a:cxn ang="0">
                          <a:pos x="connsiteX90" y="connsiteY90"/>
                        </a:cxn>
                        <a:cxn ang="0">
                          <a:pos x="connsiteX91" y="connsiteY91"/>
                        </a:cxn>
                        <a:cxn ang="0">
                          <a:pos x="connsiteX92" y="connsiteY92"/>
                        </a:cxn>
                        <a:cxn ang="0">
                          <a:pos x="connsiteX93" y="connsiteY93"/>
                        </a:cxn>
                        <a:cxn ang="0">
                          <a:pos x="connsiteX94" y="connsiteY94"/>
                        </a:cxn>
                        <a:cxn ang="0">
                          <a:pos x="connsiteX95" y="connsiteY95"/>
                        </a:cxn>
                        <a:cxn ang="0">
                          <a:pos x="connsiteX96" y="connsiteY96"/>
                        </a:cxn>
                        <a:cxn ang="0">
                          <a:pos x="connsiteX97" y="connsiteY97"/>
                        </a:cxn>
                        <a:cxn ang="0">
                          <a:pos x="connsiteX98" y="connsiteY98"/>
                        </a:cxn>
                        <a:cxn ang="0">
                          <a:pos x="connsiteX99" y="connsiteY99"/>
                        </a:cxn>
                        <a:cxn ang="0">
                          <a:pos x="connsiteX100" y="connsiteY100"/>
                        </a:cxn>
                        <a:cxn ang="0">
                          <a:pos x="connsiteX101" y="connsiteY101"/>
                        </a:cxn>
                        <a:cxn ang="0">
                          <a:pos x="connsiteX102" y="connsiteY102"/>
                        </a:cxn>
                        <a:cxn ang="0">
                          <a:pos x="connsiteX103" y="connsiteY103"/>
                        </a:cxn>
                        <a:cxn ang="0">
                          <a:pos x="connsiteX104" y="connsiteY104"/>
                        </a:cxn>
                        <a:cxn ang="0">
                          <a:pos x="connsiteX105" y="connsiteY105"/>
                        </a:cxn>
                        <a:cxn ang="0">
                          <a:pos x="connsiteX106" y="connsiteY106"/>
                        </a:cxn>
                        <a:cxn ang="0">
                          <a:pos x="connsiteX107" y="connsiteY107"/>
                        </a:cxn>
                        <a:cxn ang="0">
                          <a:pos x="connsiteX108" y="connsiteY108"/>
                        </a:cxn>
                        <a:cxn ang="0">
                          <a:pos x="connsiteX109" y="connsiteY109"/>
                        </a:cxn>
                        <a:cxn ang="0">
                          <a:pos x="connsiteX110" y="connsiteY110"/>
                        </a:cxn>
                        <a:cxn ang="0">
                          <a:pos x="connsiteX111" y="connsiteY111"/>
                        </a:cxn>
                        <a:cxn ang="0">
                          <a:pos x="connsiteX112" y="connsiteY112"/>
                        </a:cxn>
                        <a:cxn ang="0">
                          <a:pos x="connsiteX113" y="connsiteY113"/>
                        </a:cxn>
                        <a:cxn ang="0">
                          <a:pos x="connsiteX114" y="connsiteY114"/>
                        </a:cxn>
                        <a:cxn ang="0">
                          <a:pos x="connsiteX115" y="connsiteY115"/>
                        </a:cxn>
                        <a:cxn ang="0">
                          <a:pos x="connsiteX116" y="connsiteY116"/>
                        </a:cxn>
                        <a:cxn ang="0">
                          <a:pos x="connsiteX117" y="connsiteY117"/>
                        </a:cxn>
                        <a:cxn ang="0">
                          <a:pos x="connsiteX118" y="connsiteY118"/>
                        </a:cxn>
                        <a:cxn ang="0">
                          <a:pos x="connsiteX119" y="connsiteY119"/>
                        </a:cxn>
                      </a:cxnLst>
                      <a:rect l="l" t="t" r="r" b="b"/>
                      <a:pathLst>
                        <a:path w="3507971" h="3724102">
                          <a:moveTo>
                            <a:pt x="1379913" y="3424844"/>
                          </a:moveTo>
                          <a:cubicBezTo>
                            <a:pt x="1144386" y="3485804"/>
                            <a:pt x="459971" y="3624349"/>
                            <a:pt x="0" y="3724102"/>
                          </a:cubicBezTo>
                          <a:cubicBezTo>
                            <a:pt x="718644" y="3416112"/>
                            <a:pt x="951500" y="3424844"/>
                            <a:pt x="631767" y="3424844"/>
                          </a:cubicBezTo>
                          <a:lnTo>
                            <a:pt x="266007" y="3491346"/>
                          </a:lnTo>
                          <a:lnTo>
                            <a:pt x="847898" y="3225339"/>
                          </a:lnTo>
                          <a:lnTo>
                            <a:pt x="299258" y="3192088"/>
                          </a:lnTo>
                          <a:lnTo>
                            <a:pt x="798022" y="2876204"/>
                          </a:lnTo>
                          <a:cubicBezTo>
                            <a:pt x="692727" y="2859579"/>
                            <a:pt x="583885" y="2858124"/>
                            <a:pt x="482138" y="2826328"/>
                          </a:cubicBezTo>
                          <a:cubicBezTo>
                            <a:pt x="463066" y="2820368"/>
                            <a:pt x="513648" y="2800948"/>
                            <a:pt x="532014" y="2793077"/>
                          </a:cubicBezTo>
                          <a:cubicBezTo>
                            <a:pt x="553016" y="2784076"/>
                            <a:pt x="576349" y="2781993"/>
                            <a:pt x="598516" y="2776451"/>
                          </a:cubicBezTo>
                          <a:cubicBezTo>
                            <a:pt x="688390" y="2722527"/>
                            <a:pt x="669044" y="2728134"/>
                            <a:pt x="764771" y="2693324"/>
                          </a:cubicBezTo>
                          <a:cubicBezTo>
                            <a:pt x="797710" y="2681346"/>
                            <a:pt x="864523" y="2660073"/>
                            <a:pt x="864523" y="2660073"/>
                          </a:cubicBezTo>
                          <a:lnTo>
                            <a:pt x="714894" y="2643448"/>
                          </a:lnTo>
                          <a:cubicBezTo>
                            <a:pt x="694727" y="2629043"/>
                            <a:pt x="732016" y="2595763"/>
                            <a:pt x="748145" y="2576946"/>
                          </a:cubicBezTo>
                          <a:cubicBezTo>
                            <a:pt x="788407" y="2529974"/>
                            <a:pt x="813822" y="2527344"/>
                            <a:pt x="864523" y="2510444"/>
                          </a:cubicBezTo>
                          <a:cubicBezTo>
                            <a:pt x="897774" y="2477193"/>
                            <a:pt x="1003402" y="2436775"/>
                            <a:pt x="964276" y="2410691"/>
                          </a:cubicBezTo>
                          <a:cubicBezTo>
                            <a:pt x="947651" y="2399607"/>
                            <a:pt x="933356" y="2383759"/>
                            <a:pt x="914400" y="2377440"/>
                          </a:cubicBezTo>
                          <a:cubicBezTo>
                            <a:pt x="882420" y="2366780"/>
                            <a:pt x="847702" y="2367426"/>
                            <a:pt x="814647" y="2360815"/>
                          </a:cubicBezTo>
                          <a:cubicBezTo>
                            <a:pt x="792241" y="2356334"/>
                            <a:pt x="770312" y="2349731"/>
                            <a:pt x="748145" y="2344189"/>
                          </a:cubicBezTo>
                          <a:cubicBezTo>
                            <a:pt x="759229" y="2322022"/>
                            <a:pt x="766991" y="2297855"/>
                            <a:pt x="781396" y="2277688"/>
                          </a:cubicBezTo>
                          <a:cubicBezTo>
                            <a:pt x="795062" y="2258555"/>
                            <a:pt x="816221" y="2245874"/>
                            <a:pt x="831273" y="2227811"/>
                          </a:cubicBezTo>
                          <a:cubicBezTo>
                            <a:pt x="844065" y="2212461"/>
                            <a:pt x="853440" y="2194560"/>
                            <a:pt x="864523" y="2177935"/>
                          </a:cubicBezTo>
                          <a:cubicBezTo>
                            <a:pt x="847898" y="2166851"/>
                            <a:pt x="834117" y="2149177"/>
                            <a:pt x="814647" y="2144684"/>
                          </a:cubicBezTo>
                          <a:cubicBezTo>
                            <a:pt x="760379" y="2132161"/>
                            <a:pt x="703528" y="2135935"/>
                            <a:pt x="648393" y="2128059"/>
                          </a:cubicBezTo>
                          <a:cubicBezTo>
                            <a:pt x="625773" y="2124828"/>
                            <a:pt x="604058" y="2116975"/>
                            <a:pt x="581891" y="2111433"/>
                          </a:cubicBezTo>
                          <a:cubicBezTo>
                            <a:pt x="799287" y="1948388"/>
                            <a:pt x="528054" y="2149889"/>
                            <a:pt x="698269" y="2028306"/>
                          </a:cubicBezTo>
                          <a:cubicBezTo>
                            <a:pt x="720817" y="2012200"/>
                            <a:pt x="742604" y="1995055"/>
                            <a:pt x="764771" y="1978429"/>
                          </a:cubicBezTo>
                          <a:cubicBezTo>
                            <a:pt x="748145" y="1967346"/>
                            <a:pt x="717720" y="1964959"/>
                            <a:pt x="714894" y="1945179"/>
                          </a:cubicBezTo>
                          <a:cubicBezTo>
                            <a:pt x="710673" y="1915635"/>
                            <a:pt x="730239" y="1885926"/>
                            <a:pt x="748145" y="1862051"/>
                          </a:cubicBezTo>
                          <a:cubicBezTo>
                            <a:pt x="782035" y="1816864"/>
                            <a:pt x="849757" y="1798131"/>
                            <a:pt x="897774" y="1778924"/>
                          </a:cubicBezTo>
                          <a:cubicBezTo>
                            <a:pt x="986443" y="1645922"/>
                            <a:pt x="897774" y="1812175"/>
                            <a:pt x="897774" y="1679171"/>
                          </a:cubicBezTo>
                          <a:cubicBezTo>
                            <a:pt x="897774" y="1642226"/>
                            <a:pt x="958735" y="1610822"/>
                            <a:pt x="980902" y="1596044"/>
                          </a:cubicBezTo>
                          <a:cubicBezTo>
                            <a:pt x="1008611" y="1551709"/>
                            <a:pt x="1040648" y="1509802"/>
                            <a:pt x="1064029" y="1463040"/>
                          </a:cubicBezTo>
                          <a:cubicBezTo>
                            <a:pt x="1075113" y="1440873"/>
                            <a:pt x="1083533" y="1417160"/>
                            <a:pt x="1097280" y="1396539"/>
                          </a:cubicBezTo>
                          <a:cubicBezTo>
                            <a:pt x="1116964" y="1367014"/>
                            <a:pt x="1142491" y="1341799"/>
                            <a:pt x="1163782" y="1313411"/>
                          </a:cubicBezTo>
                          <a:cubicBezTo>
                            <a:pt x="1175771" y="1297426"/>
                            <a:pt x="1185949" y="1280160"/>
                            <a:pt x="1197033" y="1263535"/>
                          </a:cubicBezTo>
                          <a:cubicBezTo>
                            <a:pt x="1202575" y="1246910"/>
                            <a:pt x="1213658" y="1231184"/>
                            <a:pt x="1213658" y="1213659"/>
                          </a:cubicBezTo>
                          <a:cubicBezTo>
                            <a:pt x="1213658" y="1196134"/>
                            <a:pt x="1192219" y="1180633"/>
                            <a:pt x="1197033" y="1163782"/>
                          </a:cubicBezTo>
                          <a:cubicBezTo>
                            <a:pt x="1204645" y="1137139"/>
                            <a:pt x="1230803" y="1119828"/>
                            <a:pt x="1246909" y="1097280"/>
                          </a:cubicBezTo>
                          <a:cubicBezTo>
                            <a:pt x="1303930" y="1017451"/>
                            <a:pt x="1261962" y="1073606"/>
                            <a:pt x="1313411" y="964277"/>
                          </a:cubicBezTo>
                          <a:cubicBezTo>
                            <a:pt x="1345069" y="897002"/>
                            <a:pt x="1413163" y="764771"/>
                            <a:pt x="1413163" y="764771"/>
                          </a:cubicBezTo>
                          <a:cubicBezTo>
                            <a:pt x="1407621" y="748146"/>
                            <a:pt x="1412212" y="722732"/>
                            <a:pt x="1396538" y="714895"/>
                          </a:cubicBezTo>
                          <a:cubicBezTo>
                            <a:pt x="1380864" y="707058"/>
                            <a:pt x="1348406" y="748958"/>
                            <a:pt x="1346662" y="731520"/>
                          </a:cubicBezTo>
                          <a:cubicBezTo>
                            <a:pt x="1335025" y="615142"/>
                            <a:pt x="1383127" y="542212"/>
                            <a:pt x="1429789" y="448888"/>
                          </a:cubicBezTo>
                          <a:cubicBezTo>
                            <a:pt x="1435331" y="421179"/>
                            <a:pt x="1463369" y="388367"/>
                            <a:pt x="1446414" y="365760"/>
                          </a:cubicBezTo>
                          <a:cubicBezTo>
                            <a:pt x="1432705" y="347481"/>
                            <a:pt x="1390132" y="402823"/>
                            <a:pt x="1379913" y="382386"/>
                          </a:cubicBezTo>
                          <a:cubicBezTo>
                            <a:pt x="1362388" y="347337"/>
                            <a:pt x="1388853" y="304434"/>
                            <a:pt x="1396538" y="266008"/>
                          </a:cubicBezTo>
                          <a:cubicBezTo>
                            <a:pt x="1399975" y="248823"/>
                            <a:pt x="1407010" y="232540"/>
                            <a:pt x="1413163" y="216131"/>
                          </a:cubicBezTo>
                          <a:cubicBezTo>
                            <a:pt x="1448023" y="123169"/>
                            <a:pt x="1433751" y="151999"/>
                            <a:pt x="1479665" y="83128"/>
                          </a:cubicBezTo>
                          <a:cubicBezTo>
                            <a:pt x="1474123" y="116379"/>
                            <a:pt x="1470353" y="149973"/>
                            <a:pt x="1463040" y="182880"/>
                          </a:cubicBezTo>
                          <a:cubicBezTo>
                            <a:pt x="1459238" y="199988"/>
                            <a:pt x="1446414" y="250282"/>
                            <a:pt x="1446414" y="232757"/>
                          </a:cubicBezTo>
                          <a:cubicBezTo>
                            <a:pt x="1446414" y="223400"/>
                            <a:pt x="1462156" y="68269"/>
                            <a:pt x="1479665" y="33251"/>
                          </a:cubicBezTo>
                          <a:cubicBezTo>
                            <a:pt x="1486675" y="19231"/>
                            <a:pt x="1501832" y="11084"/>
                            <a:pt x="1512916" y="0"/>
                          </a:cubicBezTo>
                          <a:cubicBezTo>
                            <a:pt x="1679171" y="260466"/>
                            <a:pt x="1841468" y="523500"/>
                            <a:pt x="2011680" y="781397"/>
                          </a:cubicBezTo>
                          <a:cubicBezTo>
                            <a:pt x="2046805" y="834617"/>
                            <a:pt x="2059482" y="830582"/>
                            <a:pt x="2111433" y="847899"/>
                          </a:cubicBezTo>
                          <a:cubicBezTo>
                            <a:pt x="2105891" y="864524"/>
                            <a:pt x="2088299" y="881504"/>
                            <a:pt x="2094807" y="897775"/>
                          </a:cubicBezTo>
                          <a:cubicBezTo>
                            <a:pt x="2102228" y="916327"/>
                            <a:pt x="2130554" y="916897"/>
                            <a:pt x="2144683" y="931026"/>
                          </a:cubicBezTo>
                          <a:cubicBezTo>
                            <a:pt x="2158812" y="945155"/>
                            <a:pt x="2162584" y="968110"/>
                            <a:pt x="2177934" y="980902"/>
                          </a:cubicBezTo>
                          <a:cubicBezTo>
                            <a:pt x="2196974" y="996768"/>
                            <a:pt x="2226911" y="996628"/>
                            <a:pt x="2244436" y="1014153"/>
                          </a:cubicBezTo>
                          <a:cubicBezTo>
                            <a:pt x="2256828" y="1026545"/>
                            <a:pt x="2211185" y="1003070"/>
                            <a:pt x="2194560" y="997528"/>
                          </a:cubicBezTo>
                          <a:cubicBezTo>
                            <a:pt x="2202723" y="1008412"/>
                            <a:pt x="2272209" y="1107591"/>
                            <a:pt x="2294313" y="1113906"/>
                          </a:cubicBezTo>
                          <a:cubicBezTo>
                            <a:pt x="2316283" y="1120183"/>
                            <a:pt x="2337965" y="1097280"/>
                            <a:pt x="2360814" y="1097280"/>
                          </a:cubicBezTo>
                          <a:cubicBezTo>
                            <a:pt x="2378339" y="1097280"/>
                            <a:pt x="2327563" y="1108364"/>
                            <a:pt x="2310938" y="1113906"/>
                          </a:cubicBezTo>
                          <a:lnTo>
                            <a:pt x="2377440" y="1213659"/>
                          </a:lnTo>
                          <a:lnTo>
                            <a:pt x="2410691" y="1263535"/>
                          </a:lnTo>
                          <a:cubicBezTo>
                            <a:pt x="2416233" y="1285702"/>
                            <a:pt x="2421039" y="1308067"/>
                            <a:pt x="2427316" y="1330037"/>
                          </a:cubicBezTo>
                          <a:cubicBezTo>
                            <a:pt x="2432130" y="1346887"/>
                            <a:pt x="2454457" y="1365893"/>
                            <a:pt x="2443942" y="1379913"/>
                          </a:cubicBezTo>
                          <a:cubicBezTo>
                            <a:pt x="2430232" y="1398193"/>
                            <a:pt x="2399607" y="1390997"/>
                            <a:pt x="2377440" y="1396539"/>
                          </a:cubicBezTo>
                          <a:cubicBezTo>
                            <a:pt x="2418229" y="1498511"/>
                            <a:pt x="2400169" y="1466157"/>
                            <a:pt x="2460567" y="1562793"/>
                          </a:cubicBezTo>
                          <a:cubicBezTo>
                            <a:pt x="2471157" y="1579737"/>
                            <a:pt x="2507947" y="1598540"/>
                            <a:pt x="2493818" y="1612669"/>
                          </a:cubicBezTo>
                          <a:cubicBezTo>
                            <a:pt x="2477661" y="1628826"/>
                            <a:pt x="2449483" y="1601586"/>
                            <a:pt x="2427316" y="1596044"/>
                          </a:cubicBezTo>
                          <a:cubicBezTo>
                            <a:pt x="2443942" y="1612669"/>
                            <a:pt x="2464151" y="1626357"/>
                            <a:pt x="2477193" y="1645920"/>
                          </a:cubicBezTo>
                          <a:cubicBezTo>
                            <a:pt x="2486914" y="1660502"/>
                            <a:pt x="2485981" y="1680122"/>
                            <a:pt x="2493818" y="1695797"/>
                          </a:cubicBezTo>
                          <a:cubicBezTo>
                            <a:pt x="2502754" y="1713669"/>
                            <a:pt x="2517156" y="1728324"/>
                            <a:pt x="2527069" y="1745673"/>
                          </a:cubicBezTo>
                          <a:cubicBezTo>
                            <a:pt x="2539365" y="1767191"/>
                            <a:pt x="2549236" y="1790008"/>
                            <a:pt x="2560320" y="1812175"/>
                          </a:cubicBezTo>
                          <a:cubicBezTo>
                            <a:pt x="2565862" y="1834342"/>
                            <a:pt x="2565848" y="1858703"/>
                            <a:pt x="2576945" y="1878677"/>
                          </a:cubicBezTo>
                          <a:cubicBezTo>
                            <a:pt x="2638318" y="1989148"/>
                            <a:pt x="2682889" y="1935509"/>
                            <a:pt x="2593571" y="1995055"/>
                          </a:cubicBezTo>
                          <a:cubicBezTo>
                            <a:pt x="2610196" y="2011680"/>
                            <a:pt x="2628395" y="2026869"/>
                            <a:pt x="2643447" y="2044931"/>
                          </a:cubicBezTo>
                          <a:cubicBezTo>
                            <a:pt x="2656239" y="2060281"/>
                            <a:pt x="2663331" y="2079956"/>
                            <a:pt x="2676698" y="2094808"/>
                          </a:cubicBezTo>
                          <a:cubicBezTo>
                            <a:pt x="2827339" y="2262188"/>
                            <a:pt x="2760980" y="2146993"/>
                            <a:pt x="2826327" y="2277688"/>
                          </a:cubicBezTo>
                          <a:cubicBezTo>
                            <a:pt x="2809702" y="2283230"/>
                            <a:pt x="2781265" y="2277463"/>
                            <a:pt x="2776451" y="2294313"/>
                          </a:cubicBezTo>
                          <a:cubicBezTo>
                            <a:pt x="2772875" y="2306828"/>
                            <a:pt x="2794415" y="2416426"/>
                            <a:pt x="2809702" y="2443942"/>
                          </a:cubicBezTo>
                          <a:cubicBezTo>
                            <a:pt x="2893746" y="2595222"/>
                            <a:pt x="2845297" y="2496631"/>
                            <a:pt x="2926080" y="2593571"/>
                          </a:cubicBezTo>
                          <a:cubicBezTo>
                            <a:pt x="2938872" y="2608921"/>
                            <a:pt x="2947342" y="2627463"/>
                            <a:pt x="2959331" y="2643448"/>
                          </a:cubicBezTo>
                          <a:cubicBezTo>
                            <a:pt x="2980622" y="2671836"/>
                            <a:pt x="3004962" y="2697877"/>
                            <a:pt x="3025833" y="2726575"/>
                          </a:cubicBezTo>
                          <a:cubicBezTo>
                            <a:pt x="3131892" y="2872407"/>
                            <a:pt x="3048475" y="2782470"/>
                            <a:pt x="3142211" y="2876204"/>
                          </a:cubicBezTo>
                          <a:cubicBezTo>
                            <a:pt x="3125585" y="2881746"/>
                            <a:pt x="3087520" y="2875978"/>
                            <a:pt x="3092334" y="2892829"/>
                          </a:cubicBezTo>
                          <a:cubicBezTo>
                            <a:pt x="3116774" y="2978367"/>
                            <a:pt x="3217255" y="3010042"/>
                            <a:pt x="3275214" y="3059084"/>
                          </a:cubicBezTo>
                          <a:cubicBezTo>
                            <a:pt x="3368251" y="3137808"/>
                            <a:pt x="3380362" y="3160487"/>
                            <a:pt x="3441469" y="3241964"/>
                          </a:cubicBezTo>
                          <a:cubicBezTo>
                            <a:pt x="3413760" y="3247506"/>
                            <a:pt x="3368837" y="3232352"/>
                            <a:pt x="3358342" y="3258589"/>
                          </a:cubicBezTo>
                          <a:cubicBezTo>
                            <a:pt x="3348051" y="3284316"/>
                            <a:pt x="3390185" y="3304053"/>
                            <a:pt x="3408218" y="3325091"/>
                          </a:cubicBezTo>
                          <a:cubicBezTo>
                            <a:pt x="3423098" y="3342452"/>
                            <a:pt x="3502939" y="3406686"/>
                            <a:pt x="3491345" y="3441469"/>
                          </a:cubicBezTo>
                          <a:cubicBezTo>
                            <a:pt x="3485803" y="3458094"/>
                            <a:pt x="3458094" y="3430386"/>
                            <a:pt x="3441469" y="3424844"/>
                          </a:cubicBezTo>
                          <a:cubicBezTo>
                            <a:pt x="3424844" y="3402677"/>
                            <a:pt x="3406963" y="3335287"/>
                            <a:pt x="3391593" y="3358342"/>
                          </a:cubicBezTo>
                          <a:cubicBezTo>
                            <a:pt x="3372646" y="3386762"/>
                            <a:pt x="3415408" y="3510817"/>
                            <a:pt x="3441469" y="3541222"/>
                          </a:cubicBezTo>
                          <a:cubicBezTo>
                            <a:pt x="3459502" y="3562260"/>
                            <a:pt x="3507971" y="3563390"/>
                            <a:pt x="3507971" y="3591099"/>
                          </a:cubicBezTo>
                          <a:cubicBezTo>
                            <a:pt x="3507971" y="3613949"/>
                            <a:pt x="3463636" y="3580015"/>
                            <a:pt x="3441469" y="3574473"/>
                          </a:cubicBezTo>
                          <a:cubicBezTo>
                            <a:pt x="3424844" y="3563389"/>
                            <a:pt x="3400529" y="3523350"/>
                            <a:pt x="3391593" y="3541222"/>
                          </a:cubicBezTo>
                          <a:cubicBezTo>
                            <a:pt x="3377003" y="3570401"/>
                            <a:pt x="3462678" y="3645559"/>
                            <a:pt x="3474720" y="3657600"/>
                          </a:cubicBezTo>
                          <a:cubicBezTo>
                            <a:pt x="3389879" y="3685881"/>
                            <a:pt x="3454218" y="3680957"/>
                            <a:pt x="3374967" y="3624349"/>
                          </a:cubicBezTo>
                          <a:cubicBezTo>
                            <a:pt x="3354800" y="3609944"/>
                            <a:pt x="3308465" y="3591099"/>
                            <a:pt x="3308465" y="3591099"/>
                          </a:cubicBezTo>
                          <a:cubicBezTo>
                            <a:pt x="3319549" y="3613266"/>
                            <a:pt x="3359241" y="3640076"/>
                            <a:pt x="3341716" y="3657600"/>
                          </a:cubicBezTo>
                          <a:cubicBezTo>
                            <a:pt x="3324191" y="3675125"/>
                            <a:pt x="3297994" y="3634112"/>
                            <a:pt x="3275214" y="3624349"/>
                          </a:cubicBezTo>
                          <a:cubicBezTo>
                            <a:pt x="3259106" y="3617446"/>
                            <a:pt x="3241963" y="3613266"/>
                            <a:pt x="3225338" y="3607724"/>
                          </a:cubicBezTo>
                          <a:cubicBezTo>
                            <a:pt x="3173778" y="3556164"/>
                            <a:pt x="3153390" y="3529506"/>
                            <a:pt x="3092334" y="3491346"/>
                          </a:cubicBezTo>
                          <a:cubicBezTo>
                            <a:pt x="3071318" y="3478211"/>
                            <a:pt x="3047498" y="3470131"/>
                            <a:pt x="3025833" y="3458095"/>
                          </a:cubicBezTo>
                          <a:cubicBezTo>
                            <a:pt x="2997585" y="3442402"/>
                            <a:pt x="2969592" y="3426144"/>
                            <a:pt x="2942705" y="3408219"/>
                          </a:cubicBezTo>
                          <a:cubicBezTo>
                            <a:pt x="2919649" y="3392849"/>
                            <a:pt x="2903912" y="3358342"/>
                            <a:pt x="2876203" y="3358342"/>
                          </a:cubicBezTo>
                          <a:cubicBezTo>
                            <a:pt x="2856221" y="3358342"/>
                            <a:pt x="2898370" y="3391593"/>
                            <a:pt x="2909454" y="3408219"/>
                          </a:cubicBezTo>
                          <a:cubicBezTo>
                            <a:pt x="2903912" y="3424844"/>
                            <a:pt x="2909100" y="3451587"/>
                            <a:pt x="2892829" y="3458095"/>
                          </a:cubicBezTo>
                          <a:cubicBezTo>
                            <a:pt x="2831010" y="3482822"/>
                            <a:pt x="2814195" y="3409207"/>
                            <a:pt x="2776451" y="3391593"/>
                          </a:cubicBezTo>
                          <a:cubicBezTo>
                            <a:pt x="2712928" y="3361949"/>
                            <a:pt x="2527377" y="3275523"/>
                            <a:pt x="2576945" y="3325091"/>
                          </a:cubicBezTo>
                          <a:cubicBezTo>
                            <a:pt x="2646804" y="3394950"/>
                            <a:pt x="2649878" y="3379579"/>
                            <a:pt x="2543694" y="3358342"/>
                          </a:cubicBezTo>
                          <a:lnTo>
                            <a:pt x="2493818" y="3325091"/>
                          </a:lnTo>
                          <a:cubicBezTo>
                            <a:pt x="2249978" y="3291840"/>
                            <a:pt x="2007070" y="3250836"/>
                            <a:pt x="1762298" y="3225339"/>
                          </a:cubicBezTo>
                          <a:cubicBezTo>
                            <a:pt x="1739571" y="3222972"/>
                            <a:pt x="1717191" y="3233941"/>
                            <a:pt x="1695796" y="3241964"/>
                          </a:cubicBezTo>
                          <a:cubicBezTo>
                            <a:pt x="1367100" y="3365224"/>
                            <a:pt x="1827120" y="3209274"/>
                            <a:pt x="1579418" y="3291840"/>
                          </a:cubicBezTo>
                          <a:cubicBezTo>
                            <a:pt x="1562793" y="3302924"/>
                            <a:pt x="1547414" y="3316155"/>
                            <a:pt x="1529542" y="3325091"/>
                          </a:cubicBezTo>
                          <a:cubicBezTo>
                            <a:pt x="1502963" y="3338381"/>
                            <a:pt x="1438028" y="3351238"/>
                            <a:pt x="1413163" y="3358342"/>
                          </a:cubicBezTo>
                          <a:cubicBezTo>
                            <a:pt x="1358030" y="3374094"/>
                            <a:pt x="1615440" y="3363884"/>
                            <a:pt x="1379913" y="3424844"/>
                          </a:cubicBezTo>
                          <a:close/>
                        </a:path>
                      </a:pathLst>
                    </a:custGeom>
                    <a:gradFill>
                      <a:gsLst>
                        <a:gs pos="0">
                          <a:schemeClr val="accent3">
                            <a:lumMod val="60000"/>
                            <a:lumOff val="40000"/>
                          </a:schemeClr>
                        </a:gs>
                        <a:gs pos="50000">
                          <a:srgbClr val="9CB86E"/>
                        </a:gs>
                        <a:gs pos="100000">
                          <a:srgbClr val="156B13"/>
                        </a:gs>
                      </a:gsLst>
                      <a:lin ang="10800000" scaled="0"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  <p:grpSp>
                <p:nvGrpSpPr>
                  <p:cNvPr id="47" name="组合 46"/>
                  <p:cNvGrpSpPr/>
                  <p:nvPr/>
                </p:nvGrpSpPr>
                <p:grpSpPr>
                  <a:xfrm>
                    <a:off x="9481411" y="1928808"/>
                    <a:ext cx="1019943" cy="2038452"/>
                    <a:chOff x="-3507971" y="-3429042"/>
                    <a:chExt cx="3507971" cy="5896859"/>
                  </a:xfrm>
                </p:grpSpPr>
                <p:sp>
                  <p:nvSpPr>
                    <p:cNvPr id="48" name="任意多边形 47"/>
                    <p:cNvSpPr/>
                    <p:nvPr/>
                  </p:nvSpPr>
                  <p:spPr>
                    <a:xfrm>
                      <a:off x="-2214610" y="-857274"/>
                      <a:ext cx="1246909" cy="3325091"/>
                    </a:xfrm>
                    <a:custGeom>
                      <a:avLst/>
                      <a:gdLst>
                        <a:gd name="connsiteX0" fmla="*/ 382386 w 1246909"/>
                        <a:gd name="connsiteY0" fmla="*/ 615142 h 3325091"/>
                        <a:gd name="connsiteX1" fmla="*/ 266007 w 1246909"/>
                        <a:gd name="connsiteY1" fmla="*/ 1928552 h 3325091"/>
                        <a:gd name="connsiteX2" fmla="*/ 99753 w 1246909"/>
                        <a:gd name="connsiteY2" fmla="*/ 2809702 h 3325091"/>
                        <a:gd name="connsiteX3" fmla="*/ 0 w 1246909"/>
                        <a:gd name="connsiteY3" fmla="*/ 3175462 h 3325091"/>
                        <a:gd name="connsiteX4" fmla="*/ 482138 w 1246909"/>
                        <a:gd name="connsiteY4" fmla="*/ 3325091 h 3325091"/>
                        <a:gd name="connsiteX5" fmla="*/ 980902 w 1246909"/>
                        <a:gd name="connsiteY5" fmla="*/ 3308465 h 3325091"/>
                        <a:gd name="connsiteX6" fmla="*/ 1246909 w 1246909"/>
                        <a:gd name="connsiteY6" fmla="*/ 3175462 h 3325091"/>
                        <a:gd name="connsiteX7" fmla="*/ 1064029 w 1246909"/>
                        <a:gd name="connsiteY7" fmla="*/ 2543694 h 3325091"/>
                        <a:gd name="connsiteX8" fmla="*/ 980902 w 1246909"/>
                        <a:gd name="connsiteY8" fmla="*/ 1629294 h 3325091"/>
                        <a:gd name="connsiteX9" fmla="*/ 798022 w 1246909"/>
                        <a:gd name="connsiteY9" fmla="*/ 648392 h 3325091"/>
                        <a:gd name="connsiteX10" fmla="*/ 798022 w 1246909"/>
                        <a:gd name="connsiteY10" fmla="*/ 99752 h 3325091"/>
                        <a:gd name="connsiteX11" fmla="*/ 631767 w 1246909"/>
                        <a:gd name="connsiteY11" fmla="*/ 0 h 3325091"/>
                        <a:gd name="connsiteX12" fmla="*/ 432262 w 1246909"/>
                        <a:gd name="connsiteY12" fmla="*/ 133003 h 3325091"/>
                        <a:gd name="connsiteX13" fmla="*/ 382386 w 1246909"/>
                        <a:gd name="connsiteY13" fmla="*/ 615142 h 332509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</a:cxnLst>
                      <a:rect l="l" t="t" r="r" b="b"/>
                      <a:pathLst>
                        <a:path w="1246909" h="3325091">
                          <a:moveTo>
                            <a:pt x="382386" y="615142"/>
                          </a:moveTo>
                          <a:lnTo>
                            <a:pt x="266007" y="1928552"/>
                          </a:lnTo>
                          <a:cubicBezTo>
                            <a:pt x="209561" y="2222073"/>
                            <a:pt x="99753" y="2510803"/>
                            <a:pt x="99753" y="2809702"/>
                          </a:cubicBezTo>
                          <a:lnTo>
                            <a:pt x="0" y="3175462"/>
                          </a:lnTo>
                          <a:lnTo>
                            <a:pt x="482138" y="3325091"/>
                          </a:lnTo>
                          <a:lnTo>
                            <a:pt x="980902" y="3308465"/>
                          </a:lnTo>
                          <a:lnTo>
                            <a:pt x="1246909" y="3175462"/>
                          </a:lnTo>
                          <a:lnTo>
                            <a:pt x="1064029" y="2543694"/>
                          </a:lnTo>
                          <a:lnTo>
                            <a:pt x="980902" y="1629294"/>
                          </a:lnTo>
                          <a:lnTo>
                            <a:pt x="798022" y="648392"/>
                          </a:lnTo>
                          <a:lnTo>
                            <a:pt x="798022" y="99752"/>
                          </a:lnTo>
                          <a:lnTo>
                            <a:pt x="631767" y="0"/>
                          </a:lnTo>
                          <a:lnTo>
                            <a:pt x="432262" y="133003"/>
                          </a:lnTo>
                          <a:lnTo>
                            <a:pt x="382386" y="615142"/>
                          </a:ln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D6B19C"/>
                        </a:gs>
                        <a:gs pos="30000">
                          <a:srgbClr val="D49E6C"/>
                        </a:gs>
                        <a:gs pos="70000">
                          <a:srgbClr val="A65528"/>
                        </a:gs>
                        <a:gs pos="100000">
                          <a:srgbClr val="663012"/>
                        </a:gs>
                      </a:gsLst>
                      <a:lin ang="10800000" scaled="0"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49" name="任意多边形 48"/>
                    <p:cNvSpPr/>
                    <p:nvPr/>
                  </p:nvSpPr>
                  <p:spPr>
                    <a:xfrm>
                      <a:off x="-3507971" y="-3429042"/>
                      <a:ext cx="3507971" cy="4438482"/>
                    </a:xfrm>
                    <a:custGeom>
                      <a:avLst/>
                      <a:gdLst>
                        <a:gd name="connsiteX0" fmla="*/ 1379913 w 3507971"/>
                        <a:gd name="connsiteY0" fmla="*/ 3424844 h 3724102"/>
                        <a:gd name="connsiteX1" fmla="*/ 0 w 3507971"/>
                        <a:gd name="connsiteY1" fmla="*/ 3724102 h 3724102"/>
                        <a:gd name="connsiteX2" fmla="*/ 631767 w 3507971"/>
                        <a:gd name="connsiteY2" fmla="*/ 3424844 h 3724102"/>
                        <a:gd name="connsiteX3" fmla="*/ 266007 w 3507971"/>
                        <a:gd name="connsiteY3" fmla="*/ 3491346 h 3724102"/>
                        <a:gd name="connsiteX4" fmla="*/ 847898 w 3507971"/>
                        <a:gd name="connsiteY4" fmla="*/ 3225339 h 3724102"/>
                        <a:gd name="connsiteX5" fmla="*/ 299258 w 3507971"/>
                        <a:gd name="connsiteY5" fmla="*/ 3192088 h 3724102"/>
                        <a:gd name="connsiteX6" fmla="*/ 798022 w 3507971"/>
                        <a:gd name="connsiteY6" fmla="*/ 2876204 h 3724102"/>
                        <a:gd name="connsiteX7" fmla="*/ 482138 w 3507971"/>
                        <a:gd name="connsiteY7" fmla="*/ 2826328 h 3724102"/>
                        <a:gd name="connsiteX8" fmla="*/ 532014 w 3507971"/>
                        <a:gd name="connsiteY8" fmla="*/ 2793077 h 3724102"/>
                        <a:gd name="connsiteX9" fmla="*/ 598516 w 3507971"/>
                        <a:gd name="connsiteY9" fmla="*/ 2776451 h 3724102"/>
                        <a:gd name="connsiteX10" fmla="*/ 764771 w 3507971"/>
                        <a:gd name="connsiteY10" fmla="*/ 2693324 h 3724102"/>
                        <a:gd name="connsiteX11" fmla="*/ 864523 w 3507971"/>
                        <a:gd name="connsiteY11" fmla="*/ 2660073 h 3724102"/>
                        <a:gd name="connsiteX12" fmla="*/ 714894 w 3507971"/>
                        <a:gd name="connsiteY12" fmla="*/ 2643448 h 3724102"/>
                        <a:gd name="connsiteX13" fmla="*/ 748145 w 3507971"/>
                        <a:gd name="connsiteY13" fmla="*/ 2576946 h 3724102"/>
                        <a:gd name="connsiteX14" fmla="*/ 864523 w 3507971"/>
                        <a:gd name="connsiteY14" fmla="*/ 2510444 h 3724102"/>
                        <a:gd name="connsiteX15" fmla="*/ 964276 w 3507971"/>
                        <a:gd name="connsiteY15" fmla="*/ 2410691 h 3724102"/>
                        <a:gd name="connsiteX16" fmla="*/ 914400 w 3507971"/>
                        <a:gd name="connsiteY16" fmla="*/ 2377440 h 3724102"/>
                        <a:gd name="connsiteX17" fmla="*/ 814647 w 3507971"/>
                        <a:gd name="connsiteY17" fmla="*/ 2360815 h 3724102"/>
                        <a:gd name="connsiteX18" fmla="*/ 748145 w 3507971"/>
                        <a:gd name="connsiteY18" fmla="*/ 2344189 h 3724102"/>
                        <a:gd name="connsiteX19" fmla="*/ 781396 w 3507971"/>
                        <a:gd name="connsiteY19" fmla="*/ 2277688 h 3724102"/>
                        <a:gd name="connsiteX20" fmla="*/ 831273 w 3507971"/>
                        <a:gd name="connsiteY20" fmla="*/ 2227811 h 3724102"/>
                        <a:gd name="connsiteX21" fmla="*/ 864523 w 3507971"/>
                        <a:gd name="connsiteY21" fmla="*/ 2177935 h 3724102"/>
                        <a:gd name="connsiteX22" fmla="*/ 814647 w 3507971"/>
                        <a:gd name="connsiteY22" fmla="*/ 2144684 h 3724102"/>
                        <a:gd name="connsiteX23" fmla="*/ 648393 w 3507971"/>
                        <a:gd name="connsiteY23" fmla="*/ 2128059 h 3724102"/>
                        <a:gd name="connsiteX24" fmla="*/ 581891 w 3507971"/>
                        <a:gd name="connsiteY24" fmla="*/ 2111433 h 3724102"/>
                        <a:gd name="connsiteX25" fmla="*/ 698269 w 3507971"/>
                        <a:gd name="connsiteY25" fmla="*/ 2028306 h 3724102"/>
                        <a:gd name="connsiteX26" fmla="*/ 764771 w 3507971"/>
                        <a:gd name="connsiteY26" fmla="*/ 1978429 h 3724102"/>
                        <a:gd name="connsiteX27" fmla="*/ 714894 w 3507971"/>
                        <a:gd name="connsiteY27" fmla="*/ 1945179 h 3724102"/>
                        <a:gd name="connsiteX28" fmla="*/ 748145 w 3507971"/>
                        <a:gd name="connsiteY28" fmla="*/ 1862051 h 3724102"/>
                        <a:gd name="connsiteX29" fmla="*/ 897774 w 3507971"/>
                        <a:gd name="connsiteY29" fmla="*/ 1778924 h 3724102"/>
                        <a:gd name="connsiteX30" fmla="*/ 897774 w 3507971"/>
                        <a:gd name="connsiteY30" fmla="*/ 1679171 h 3724102"/>
                        <a:gd name="connsiteX31" fmla="*/ 980902 w 3507971"/>
                        <a:gd name="connsiteY31" fmla="*/ 1596044 h 3724102"/>
                        <a:gd name="connsiteX32" fmla="*/ 1064029 w 3507971"/>
                        <a:gd name="connsiteY32" fmla="*/ 1463040 h 3724102"/>
                        <a:gd name="connsiteX33" fmla="*/ 1097280 w 3507971"/>
                        <a:gd name="connsiteY33" fmla="*/ 1396539 h 3724102"/>
                        <a:gd name="connsiteX34" fmla="*/ 1163782 w 3507971"/>
                        <a:gd name="connsiteY34" fmla="*/ 1313411 h 3724102"/>
                        <a:gd name="connsiteX35" fmla="*/ 1197033 w 3507971"/>
                        <a:gd name="connsiteY35" fmla="*/ 1263535 h 3724102"/>
                        <a:gd name="connsiteX36" fmla="*/ 1213658 w 3507971"/>
                        <a:gd name="connsiteY36" fmla="*/ 1213659 h 3724102"/>
                        <a:gd name="connsiteX37" fmla="*/ 1197033 w 3507971"/>
                        <a:gd name="connsiteY37" fmla="*/ 1163782 h 3724102"/>
                        <a:gd name="connsiteX38" fmla="*/ 1246909 w 3507971"/>
                        <a:gd name="connsiteY38" fmla="*/ 1097280 h 3724102"/>
                        <a:gd name="connsiteX39" fmla="*/ 1313411 w 3507971"/>
                        <a:gd name="connsiteY39" fmla="*/ 964277 h 3724102"/>
                        <a:gd name="connsiteX40" fmla="*/ 1413163 w 3507971"/>
                        <a:gd name="connsiteY40" fmla="*/ 764771 h 3724102"/>
                        <a:gd name="connsiteX41" fmla="*/ 1396538 w 3507971"/>
                        <a:gd name="connsiteY41" fmla="*/ 714895 h 3724102"/>
                        <a:gd name="connsiteX42" fmla="*/ 1346662 w 3507971"/>
                        <a:gd name="connsiteY42" fmla="*/ 731520 h 3724102"/>
                        <a:gd name="connsiteX43" fmla="*/ 1429789 w 3507971"/>
                        <a:gd name="connsiteY43" fmla="*/ 448888 h 3724102"/>
                        <a:gd name="connsiteX44" fmla="*/ 1446414 w 3507971"/>
                        <a:gd name="connsiteY44" fmla="*/ 365760 h 3724102"/>
                        <a:gd name="connsiteX45" fmla="*/ 1379913 w 3507971"/>
                        <a:gd name="connsiteY45" fmla="*/ 382386 h 3724102"/>
                        <a:gd name="connsiteX46" fmla="*/ 1396538 w 3507971"/>
                        <a:gd name="connsiteY46" fmla="*/ 266008 h 3724102"/>
                        <a:gd name="connsiteX47" fmla="*/ 1413163 w 3507971"/>
                        <a:gd name="connsiteY47" fmla="*/ 216131 h 3724102"/>
                        <a:gd name="connsiteX48" fmla="*/ 1479665 w 3507971"/>
                        <a:gd name="connsiteY48" fmla="*/ 83128 h 3724102"/>
                        <a:gd name="connsiteX49" fmla="*/ 1463040 w 3507971"/>
                        <a:gd name="connsiteY49" fmla="*/ 182880 h 3724102"/>
                        <a:gd name="connsiteX50" fmla="*/ 1446414 w 3507971"/>
                        <a:gd name="connsiteY50" fmla="*/ 232757 h 3724102"/>
                        <a:gd name="connsiteX51" fmla="*/ 1479665 w 3507971"/>
                        <a:gd name="connsiteY51" fmla="*/ 33251 h 3724102"/>
                        <a:gd name="connsiteX52" fmla="*/ 1512916 w 3507971"/>
                        <a:gd name="connsiteY52" fmla="*/ 0 h 3724102"/>
                        <a:gd name="connsiteX53" fmla="*/ 2011680 w 3507971"/>
                        <a:gd name="connsiteY53" fmla="*/ 781397 h 3724102"/>
                        <a:gd name="connsiteX54" fmla="*/ 2111433 w 3507971"/>
                        <a:gd name="connsiteY54" fmla="*/ 847899 h 3724102"/>
                        <a:gd name="connsiteX55" fmla="*/ 2094807 w 3507971"/>
                        <a:gd name="connsiteY55" fmla="*/ 897775 h 3724102"/>
                        <a:gd name="connsiteX56" fmla="*/ 2144683 w 3507971"/>
                        <a:gd name="connsiteY56" fmla="*/ 931026 h 3724102"/>
                        <a:gd name="connsiteX57" fmla="*/ 2177934 w 3507971"/>
                        <a:gd name="connsiteY57" fmla="*/ 980902 h 3724102"/>
                        <a:gd name="connsiteX58" fmla="*/ 2244436 w 3507971"/>
                        <a:gd name="connsiteY58" fmla="*/ 1014153 h 3724102"/>
                        <a:gd name="connsiteX59" fmla="*/ 2194560 w 3507971"/>
                        <a:gd name="connsiteY59" fmla="*/ 997528 h 3724102"/>
                        <a:gd name="connsiteX60" fmla="*/ 2294313 w 3507971"/>
                        <a:gd name="connsiteY60" fmla="*/ 1113906 h 3724102"/>
                        <a:gd name="connsiteX61" fmla="*/ 2360814 w 3507971"/>
                        <a:gd name="connsiteY61" fmla="*/ 1097280 h 3724102"/>
                        <a:gd name="connsiteX62" fmla="*/ 2310938 w 3507971"/>
                        <a:gd name="connsiteY62" fmla="*/ 1113906 h 3724102"/>
                        <a:gd name="connsiteX63" fmla="*/ 2377440 w 3507971"/>
                        <a:gd name="connsiteY63" fmla="*/ 1213659 h 3724102"/>
                        <a:gd name="connsiteX64" fmla="*/ 2410691 w 3507971"/>
                        <a:gd name="connsiteY64" fmla="*/ 1263535 h 3724102"/>
                        <a:gd name="connsiteX65" fmla="*/ 2427316 w 3507971"/>
                        <a:gd name="connsiteY65" fmla="*/ 1330037 h 3724102"/>
                        <a:gd name="connsiteX66" fmla="*/ 2443942 w 3507971"/>
                        <a:gd name="connsiteY66" fmla="*/ 1379913 h 3724102"/>
                        <a:gd name="connsiteX67" fmla="*/ 2377440 w 3507971"/>
                        <a:gd name="connsiteY67" fmla="*/ 1396539 h 3724102"/>
                        <a:gd name="connsiteX68" fmla="*/ 2460567 w 3507971"/>
                        <a:gd name="connsiteY68" fmla="*/ 1562793 h 3724102"/>
                        <a:gd name="connsiteX69" fmla="*/ 2493818 w 3507971"/>
                        <a:gd name="connsiteY69" fmla="*/ 1612669 h 3724102"/>
                        <a:gd name="connsiteX70" fmla="*/ 2427316 w 3507971"/>
                        <a:gd name="connsiteY70" fmla="*/ 1596044 h 3724102"/>
                        <a:gd name="connsiteX71" fmla="*/ 2477193 w 3507971"/>
                        <a:gd name="connsiteY71" fmla="*/ 1645920 h 3724102"/>
                        <a:gd name="connsiteX72" fmla="*/ 2493818 w 3507971"/>
                        <a:gd name="connsiteY72" fmla="*/ 1695797 h 3724102"/>
                        <a:gd name="connsiteX73" fmla="*/ 2527069 w 3507971"/>
                        <a:gd name="connsiteY73" fmla="*/ 1745673 h 3724102"/>
                        <a:gd name="connsiteX74" fmla="*/ 2560320 w 3507971"/>
                        <a:gd name="connsiteY74" fmla="*/ 1812175 h 3724102"/>
                        <a:gd name="connsiteX75" fmla="*/ 2576945 w 3507971"/>
                        <a:gd name="connsiteY75" fmla="*/ 1878677 h 3724102"/>
                        <a:gd name="connsiteX76" fmla="*/ 2593571 w 3507971"/>
                        <a:gd name="connsiteY76" fmla="*/ 1995055 h 3724102"/>
                        <a:gd name="connsiteX77" fmla="*/ 2643447 w 3507971"/>
                        <a:gd name="connsiteY77" fmla="*/ 2044931 h 3724102"/>
                        <a:gd name="connsiteX78" fmla="*/ 2676698 w 3507971"/>
                        <a:gd name="connsiteY78" fmla="*/ 2094808 h 3724102"/>
                        <a:gd name="connsiteX79" fmla="*/ 2826327 w 3507971"/>
                        <a:gd name="connsiteY79" fmla="*/ 2277688 h 3724102"/>
                        <a:gd name="connsiteX80" fmla="*/ 2776451 w 3507971"/>
                        <a:gd name="connsiteY80" fmla="*/ 2294313 h 3724102"/>
                        <a:gd name="connsiteX81" fmla="*/ 2809702 w 3507971"/>
                        <a:gd name="connsiteY81" fmla="*/ 2443942 h 3724102"/>
                        <a:gd name="connsiteX82" fmla="*/ 2926080 w 3507971"/>
                        <a:gd name="connsiteY82" fmla="*/ 2593571 h 3724102"/>
                        <a:gd name="connsiteX83" fmla="*/ 2959331 w 3507971"/>
                        <a:gd name="connsiteY83" fmla="*/ 2643448 h 3724102"/>
                        <a:gd name="connsiteX84" fmla="*/ 3025833 w 3507971"/>
                        <a:gd name="connsiteY84" fmla="*/ 2726575 h 3724102"/>
                        <a:gd name="connsiteX85" fmla="*/ 3142211 w 3507971"/>
                        <a:gd name="connsiteY85" fmla="*/ 2876204 h 3724102"/>
                        <a:gd name="connsiteX86" fmla="*/ 3092334 w 3507971"/>
                        <a:gd name="connsiteY86" fmla="*/ 2892829 h 3724102"/>
                        <a:gd name="connsiteX87" fmla="*/ 3275214 w 3507971"/>
                        <a:gd name="connsiteY87" fmla="*/ 3059084 h 3724102"/>
                        <a:gd name="connsiteX88" fmla="*/ 3441469 w 3507971"/>
                        <a:gd name="connsiteY88" fmla="*/ 3241964 h 3724102"/>
                        <a:gd name="connsiteX89" fmla="*/ 3358342 w 3507971"/>
                        <a:gd name="connsiteY89" fmla="*/ 3258589 h 3724102"/>
                        <a:gd name="connsiteX90" fmla="*/ 3408218 w 3507971"/>
                        <a:gd name="connsiteY90" fmla="*/ 3325091 h 3724102"/>
                        <a:gd name="connsiteX91" fmla="*/ 3491345 w 3507971"/>
                        <a:gd name="connsiteY91" fmla="*/ 3441469 h 3724102"/>
                        <a:gd name="connsiteX92" fmla="*/ 3441469 w 3507971"/>
                        <a:gd name="connsiteY92" fmla="*/ 3424844 h 3724102"/>
                        <a:gd name="connsiteX93" fmla="*/ 3391593 w 3507971"/>
                        <a:gd name="connsiteY93" fmla="*/ 3358342 h 3724102"/>
                        <a:gd name="connsiteX94" fmla="*/ 3441469 w 3507971"/>
                        <a:gd name="connsiteY94" fmla="*/ 3541222 h 3724102"/>
                        <a:gd name="connsiteX95" fmla="*/ 3507971 w 3507971"/>
                        <a:gd name="connsiteY95" fmla="*/ 3591099 h 3724102"/>
                        <a:gd name="connsiteX96" fmla="*/ 3441469 w 3507971"/>
                        <a:gd name="connsiteY96" fmla="*/ 3574473 h 3724102"/>
                        <a:gd name="connsiteX97" fmla="*/ 3391593 w 3507971"/>
                        <a:gd name="connsiteY97" fmla="*/ 3541222 h 3724102"/>
                        <a:gd name="connsiteX98" fmla="*/ 3474720 w 3507971"/>
                        <a:gd name="connsiteY98" fmla="*/ 3657600 h 3724102"/>
                        <a:gd name="connsiteX99" fmla="*/ 3374967 w 3507971"/>
                        <a:gd name="connsiteY99" fmla="*/ 3624349 h 3724102"/>
                        <a:gd name="connsiteX100" fmla="*/ 3308465 w 3507971"/>
                        <a:gd name="connsiteY100" fmla="*/ 3591099 h 3724102"/>
                        <a:gd name="connsiteX101" fmla="*/ 3341716 w 3507971"/>
                        <a:gd name="connsiteY101" fmla="*/ 3657600 h 3724102"/>
                        <a:gd name="connsiteX102" fmla="*/ 3275214 w 3507971"/>
                        <a:gd name="connsiteY102" fmla="*/ 3624349 h 3724102"/>
                        <a:gd name="connsiteX103" fmla="*/ 3225338 w 3507971"/>
                        <a:gd name="connsiteY103" fmla="*/ 3607724 h 3724102"/>
                        <a:gd name="connsiteX104" fmla="*/ 3092334 w 3507971"/>
                        <a:gd name="connsiteY104" fmla="*/ 3491346 h 3724102"/>
                        <a:gd name="connsiteX105" fmla="*/ 3025833 w 3507971"/>
                        <a:gd name="connsiteY105" fmla="*/ 3458095 h 3724102"/>
                        <a:gd name="connsiteX106" fmla="*/ 2942705 w 3507971"/>
                        <a:gd name="connsiteY106" fmla="*/ 3408219 h 3724102"/>
                        <a:gd name="connsiteX107" fmla="*/ 2876203 w 3507971"/>
                        <a:gd name="connsiteY107" fmla="*/ 3358342 h 3724102"/>
                        <a:gd name="connsiteX108" fmla="*/ 2909454 w 3507971"/>
                        <a:gd name="connsiteY108" fmla="*/ 3408219 h 3724102"/>
                        <a:gd name="connsiteX109" fmla="*/ 2892829 w 3507971"/>
                        <a:gd name="connsiteY109" fmla="*/ 3458095 h 3724102"/>
                        <a:gd name="connsiteX110" fmla="*/ 2776451 w 3507971"/>
                        <a:gd name="connsiteY110" fmla="*/ 3391593 h 3724102"/>
                        <a:gd name="connsiteX111" fmla="*/ 2576945 w 3507971"/>
                        <a:gd name="connsiteY111" fmla="*/ 3325091 h 3724102"/>
                        <a:gd name="connsiteX112" fmla="*/ 2543694 w 3507971"/>
                        <a:gd name="connsiteY112" fmla="*/ 3358342 h 3724102"/>
                        <a:gd name="connsiteX113" fmla="*/ 2493818 w 3507971"/>
                        <a:gd name="connsiteY113" fmla="*/ 3325091 h 3724102"/>
                        <a:gd name="connsiteX114" fmla="*/ 1762298 w 3507971"/>
                        <a:gd name="connsiteY114" fmla="*/ 3225339 h 3724102"/>
                        <a:gd name="connsiteX115" fmla="*/ 1695796 w 3507971"/>
                        <a:gd name="connsiteY115" fmla="*/ 3241964 h 3724102"/>
                        <a:gd name="connsiteX116" fmla="*/ 1579418 w 3507971"/>
                        <a:gd name="connsiteY116" fmla="*/ 3291840 h 3724102"/>
                        <a:gd name="connsiteX117" fmla="*/ 1529542 w 3507971"/>
                        <a:gd name="connsiteY117" fmla="*/ 3325091 h 3724102"/>
                        <a:gd name="connsiteX118" fmla="*/ 1413163 w 3507971"/>
                        <a:gd name="connsiteY118" fmla="*/ 3358342 h 3724102"/>
                        <a:gd name="connsiteX119" fmla="*/ 1379913 w 3507971"/>
                        <a:gd name="connsiteY119" fmla="*/ 3424844 h 372410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  <a:cxn ang="0">
                          <a:pos x="connsiteX26" y="connsiteY26"/>
                        </a:cxn>
                        <a:cxn ang="0">
                          <a:pos x="connsiteX27" y="connsiteY27"/>
                        </a:cxn>
                        <a:cxn ang="0">
                          <a:pos x="connsiteX28" y="connsiteY28"/>
                        </a:cxn>
                        <a:cxn ang="0">
                          <a:pos x="connsiteX29" y="connsiteY29"/>
                        </a:cxn>
                        <a:cxn ang="0">
                          <a:pos x="connsiteX30" y="connsiteY30"/>
                        </a:cxn>
                        <a:cxn ang="0">
                          <a:pos x="connsiteX31" y="connsiteY31"/>
                        </a:cxn>
                        <a:cxn ang="0">
                          <a:pos x="connsiteX32" y="connsiteY32"/>
                        </a:cxn>
                        <a:cxn ang="0">
                          <a:pos x="connsiteX33" y="connsiteY33"/>
                        </a:cxn>
                        <a:cxn ang="0">
                          <a:pos x="connsiteX34" y="connsiteY34"/>
                        </a:cxn>
                        <a:cxn ang="0">
                          <a:pos x="connsiteX35" y="connsiteY35"/>
                        </a:cxn>
                        <a:cxn ang="0">
                          <a:pos x="connsiteX36" y="connsiteY36"/>
                        </a:cxn>
                        <a:cxn ang="0">
                          <a:pos x="connsiteX37" y="connsiteY37"/>
                        </a:cxn>
                        <a:cxn ang="0">
                          <a:pos x="connsiteX38" y="connsiteY38"/>
                        </a:cxn>
                        <a:cxn ang="0">
                          <a:pos x="connsiteX39" y="connsiteY39"/>
                        </a:cxn>
                        <a:cxn ang="0">
                          <a:pos x="connsiteX40" y="connsiteY40"/>
                        </a:cxn>
                        <a:cxn ang="0">
                          <a:pos x="connsiteX41" y="connsiteY41"/>
                        </a:cxn>
                        <a:cxn ang="0">
                          <a:pos x="connsiteX42" y="connsiteY42"/>
                        </a:cxn>
                        <a:cxn ang="0">
                          <a:pos x="connsiteX43" y="connsiteY43"/>
                        </a:cxn>
                        <a:cxn ang="0">
                          <a:pos x="connsiteX44" y="connsiteY44"/>
                        </a:cxn>
                        <a:cxn ang="0">
                          <a:pos x="connsiteX45" y="connsiteY45"/>
                        </a:cxn>
                        <a:cxn ang="0">
                          <a:pos x="connsiteX46" y="connsiteY46"/>
                        </a:cxn>
                        <a:cxn ang="0">
                          <a:pos x="connsiteX47" y="connsiteY47"/>
                        </a:cxn>
                        <a:cxn ang="0">
                          <a:pos x="connsiteX48" y="connsiteY48"/>
                        </a:cxn>
                        <a:cxn ang="0">
                          <a:pos x="connsiteX49" y="connsiteY49"/>
                        </a:cxn>
                        <a:cxn ang="0">
                          <a:pos x="connsiteX50" y="connsiteY50"/>
                        </a:cxn>
                        <a:cxn ang="0">
                          <a:pos x="connsiteX51" y="connsiteY51"/>
                        </a:cxn>
                        <a:cxn ang="0">
                          <a:pos x="connsiteX52" y="connsiteY52"/>
                        </a:cxn>
                        <a:cxn ang="0">
                          <a:pos x="connsiteX53" y="connsiteY53"/>
                        </a:cxn>
                        <a:cxn ang="0">
                          <a:pos x="connsiteX54" y="connsiteY54"/>
                        </a:cxn>
                        <a:cxn ang="0">
                          <a:pos x="connsiteX55" y="connsiteY55"/>
                        </a:cxn>
                        <a:cxn ang="0">
                          <a:pos x="connsiteX56" y="connsiteY56"/>
                        </a:cxn>
                        <a:cxn ang="0">
                          <a:pos x="connsiteX57" y="connsiteY57"/>
                        </a:cxn>
                        <a:cxn ang="0">
                          <a:pos x="connsiteX58" y="connsiteY58"/>
                        </a:cxn>
                        <a:cxn ang="0">
                          <a:pos x="connsiteX59" y="connsiteY59"/>
                        </a:cxn>
                        <a:cxn ang="0">
                          <a:pos x="connsiteX60" y="connsiteY60"/>
                        </a:cxn>
                        <a:cxn ang="0">
                          <a:pos x="connsiteX61" y="connsiteY61"/>
                        </a:cxn>
                        <a:cxn ang="0">
                          <a:pos x="connsiteX62" y="connsiteY62"/>
                        </a:cxn>
                        <a:cxn ang="0">
                          <a:pos x="connsiteX63" y="connsiteY63"/>
                        </a:cxn>
                        <a:cxn ang="0">
                          <a:pos x="connsiteX64" y="connsiteY64"/>
                        </a:cxn>
                        <a:cxn ang="0">
                          <a:pos x="connsiteX65" y="connsiteY65"/>
                        </a:cxn>
                        <a:cxn ang="0">
                          <a:pos x="connsiteX66" y="connsiteY66"/>
                        </a:cxn>
                        <a:cxn ang="0">
                          <a:pos x="connsiteX67" y="connsiteY67"/>
                        </a:cxn>
                        <a:cxn ang="0">
                          <a:pos x="connsiteX68" y="connsiteY68"/>
                        </a:cxn>
                        <a:cxn ang="0">
                          <a:pos x="connsiteX69" y="connsiteY69"/>
                        </a:cxn>
                        <a:cxn ang="0">
                          <a:pos x="connsiteX70" y="connsiteY70"/>
                        </a:cxn>
                        <a:cxn ang="0">
                          <a:pos x="connsiteX71" y="connsiteY71"/>
                        </a:cxn>
                        <a:cxn ang="0">
                          <a:pos x="connsiteX72" y="connsiteY72"/>
                        </a:cxn>
                        <a:cxn ang="0">
                          <a:pos x="connsiteX73" y="connsiteY73"/>
                        </a:cxn>
                        <a:cxn ang="0">
                          <a:pos x="connsiteX74" y="connsiteY74"/>
                        </a:cxn>
                        <a:cxn ang="0">
                          <a:pos x="connsiteX75" y="connsiteY75"/>
                        </a:cxn>
                        <a:cxn ang="0">
                          <a:pos x="connsiteX76" y="connsiteY76"/>
                        </a:cxn>
                        <a:cxn ang="0">
                          <a:pos x="connsiteX77" y="connsiteY77"/>
                        </a:cxn>
                        <a:cxn ang="0">
                          <a:pos x="connsiteX78" y="connsiteY78"/>
                        </a:cxn>
                        <a:cxn ang="0">
                          <a:pos x="connsiteX79" y="connsiteY79"/>
                        </a:cxn>
                        <a:cxn ang="0">
                          <a:pos x="connsiteX80" y="connsiteY80"/>
                        </a:cxn>
                        <a:cxn ang="0">
                          <a:pos x="connsiteX81" y="connsiteY81"/>
                        </a:cxn>
                        <a:cxn ang="0">
                          <a:pos x="connsiteX82" y="connsiteY82"/>
                        </a:cxn>
                        <a:cxn ang="0">
                          <a:pos x="connsiteX83" y="connsiteY83"/>
                        </a:cxn>
                        <a:cxn ang="0">
                          <a:pos x="connsiteX84" y="connsiteY84"/>
                        </a:cxn>
                        <a:cxn ang="0">
                          <a:pos x="connsiteX85" y="connsiteY85"/>
                        </a:cxn>
                        <a:cxn ang="0">
                          <a:pos x="connsiteX86" y="connsiteY86"/>
                        </a:cxn>
                        <a:cxn ang="0">
                          <a:pos x="connsiteX87" y="connsiteY87"/>
                        </a:cxn>
                        <a:cxn ang="0">
                          <a:pos x="connsiteX88" y="connsiteY88"/>
                        </a:cxn>
                        <a:cxn ang="0">
                          <a:pos x="connsiteX89" y="connsiteY89"/>
                        </a:cxn>
                        <a:cxn ang="0">
                          <a:pos x="connsiteX90" y="connsiteY90"/>
                        </a:cxn>
                        <a:cxn ang="0">
                          <a:pos x="connsiteX91" y="connsiteY91"/>
                        </a:cxn>
                        <a:cxn ang="0">
                          <a:pos x="connsiteX92" y="connsiteY92"/>
                        </a:cxn>
                        <a:cxn ang="0">
                          <a:pos x="connsiteX93" y="connsiteY93"/>
                        </a:cxn>
                        <a:cxn ang="0">
                          <a:pos x="connsiteX94" y="connsiteY94"/>
                        </a:cxn>
                        <a:cxn ang="0">
                          <a:pos x="connsiteX95" y="connsiteY95"/>
                        </a:cxn>
                        <a:cxn ang="0">
                          <a:pos x="connsiteX96" y="connsiteY96"/>
                        </a:cxn>
                        <a:cxn ang="0">
                          <a:pos x="connsiteX97" y="connsiteY97"/>
                        </a:cxn>
                        <a:cxn ang="0">
                          <a:pos x="connsiteX98" y="connsiteY98"/>
                        </a:cxn>
                        <a:cxn ang="0">
                          <a:pos x="connsiteX99" y="connsiteY99"/>
                        </a:cxn>
                        <a:cxn ang="0">
                          <a:pos x="connsiteX100" y="connsiteY100"/>
                        </a:cxn>
                        <a:cxn ang="0">
                          <a:pos x="connsiteX101" y="connsiteY101"/>
                        </a:cxn>
                        <a:cxn ang="0">
                          <a:pos x="connsiteX102" y="connsiteY102"/>
                        </a:cxn>
                        <a:cxn ang="0">
                          <a:pos x="connsiteX103" y="connsiteY103"/>
                        </a:cxn>
                        <a:cxn ang="0">
                          <a:pos x="connsiteX104" y="connsiteY104"/>
                        </a:cxn>
                        <a:cxn ang="0">
                          <a:pos x="connsiteX105" y="connsiteY105"/>
                        </a:cxn>
                        <a:cxn ang="0">
                          <a:pos x="connsiteX106" y="connsiteY106"/>
                        </a:cxn>
                        <a:cxn ang="0">
                          <a:pos x="connsiteX107" y="connsiteY107"/>
                        </a:cxn>
                        <a:cxn ang="0">
                          <a:pos x="connsiteX108" y="connsiteY108"/>
                        </a:cxn>
                        <a:cxn ang="0">
                          <a:pos x="connsiteX109" y="connsiteY109"/>
                        </a:cxn>
                        <a:cxn ang="0">
                          <a:pos x="connsiteX110" y="connsiteY110"/>
                        </a:cxn>
                        <a:cxn ang="0">
                          <a:pos x="connsiteX111" y="connsiteY111"/>
                        </a:cxn>
                        <a:cxn ang="0">
                          <a:pos x="connsiteX112" y="connsiteY112"/>
                        </a:cxn>
                        <a:cxn ang="0">
                          <a:pos x="connsiteX113" y="connsiteY113"/>
                        </a:cxn>
                        <a:cxn ang="0">
                          <a:pos x="connsiteX114" y="connsiteY114"/>
                        </a:cxn>
                        <a:cxn ang="0">
                          <a:pos x="connsiteX115" y="connsiteY115"/>
                        </a:cxn>
                        <a:cxn ang="0">
                          <a:pos x="connsiteX116" y="connsiteY116"/>
                        </a:cxn>
                        <a:cxn ang="0">
                          <a:pos x="connsiteX117" y="connsiteY117"/>
                        </a:cxn>
                        <a:cxn ang="0">
                          <a:pos x="connsiteX118" y="connsiteY118"/>
                        </a:cxn>
                        <a:cxn ang="0">
                          <a:pos x="connsiteX119" y="connsiteY119"/>
                        </a:cxn>
                      </a:cxnLst>
                      <a:rect l="l" t="t" r="r" b="b"/>
                      <a:pathLst>
                        <a:path w="3507971" h="3724102">
                          <a:moveTo>
                            <a:pt x="1379913" y="3424844"/>
                          </a:moveTo>
                          <a:cubicBezTo>
                            <a:pt x="1144386" y="3485804"/>
                            <a:pt x="459971" y="3624349"/>
                            <a:pt x="0" y="3724102"/>
                          </a:cubicBezTo>
                          <a:cubicBezTo>
                            <a:pt x="718644" y="3416112"/>
                            <a:pt x="951500" y="3424844"/>
                            <a:pt x="631767" y="3424844"/>
                          </a:cubicBezTo>
                          <a:lnTo>
                            <a:pt x="266007" y="3491346"/>
                          </a:lnTo>
                          <a:lnTo>
                            <a:pt x="847898" y="3225339"/>
                          </a:lnTo>
                          <a:lnTo>
                            <a:pt x="299258" y="3192088"/>
                          </a:lnTo>
                          <a:lnTo>
                            <a:pt x="798022" y="2876204"/>
                          </a:lnTo>
                          <a:cubicBezTo>
                            <a:pt x="692727" y="2859579"/>
                            <a:pt x="583885" y="2858124"/>
                            <a:pt x="482138" y="2826328"/>
                          </a:cubicBezTo>
                          <a:cubicBezTo>
                            <a:pt x="463066" y="2820368"/>
                            <a:pt x="513648" y="2800948"/>
                            <a:pt x="532014" y="2793077"/>
                          </a:cubicBezTo>
                          <a:cubicBezTo>
                            <a:pt x="553016" y="2784076"/>
                            <a:pt x="576349" y="2781993"/>
                            <a:pt x="598516" y="2776451"/>
                          </a:cubicBezTo>
                          <a:cubicBezTo>
                            <a:pt x="688390" y="2722527"/>
                            <a:pt x="669044" y="2728134"/>
                            <a:pt x="764771" y="2693324"/>
                          </a:cubicBezTo>
                          <a:cubicBezTo>
                            <a:pt x="797710" y="2681346"/>
                            <a:pt x="864523" y="2660073"/>
                            <a:pt x="864523" y="2660073"/>
                          </a:cubicBezTo>
                          <a:lnTo>
                            <a:pt x="714894" y="2643448"/>
                          </a:lnTo>
                          <a:cubicBezTo>
                            <a:pt x="694727" y="2629043"/>
                            <a:pt x="732016" y="2595763"/>
                            <a:pt x="748145" y="2576946"/>
                          </a:cubicBezTo>
                          <a:cubicBezTo>
                            <a:pt x="788407" y="2529974"/>
                            <a:pt x="813822" y="2527344"/>
                            <a:pt x="864523" y="2510444"/>
                          </a:cubicBezTo>
                          <a:cubicBezTo>
                            <a:pt x="897774" y="2477193"/>
                            <a:pt x="1003402" y="2436775"/>
                            <a:pt x="964276" y="2410691"/>
                          </a:cubicBezTo>
                          <a:cubicBezTo>
                            <a:pt x="947651" y="2399607"/>
                            <a:pt x="933356" y="2383759"/>
                            <a:pt x="914400" y="2377440"/>
                          </a:cubicBezTo>
                          <a:cubicBezTo>
                            <a:pt x="882420" y="2366780"/>
                            <a:pt x="847702" y="2367426"/>
                            <a:pt x="814647" y="2360815"/>
                          </a:cubicBezTo>
                          <a:cubicBezTo>
                            <a:pt x="792241" y="2356334"/>
                            <a:pt x="770312" y="2349731"/>
                            <a:pt x="748145" y="2344189"/>
                          </a:cubicBezTo>
                          <a:cubicBezTo>
                            <a:pt x="759229" y="2322022"/>
                            <a:pt x="766991" y="2297855"/>
                            <a:pt x="781396" y="2277688"/>
                          </a:cubicBezTo>
                          <a:cubicBezTo>
                            <a:pt x="795062" y="2258555"/>
                            <a:pt x="816221" y="2245874"/>
                            <a:pt x="831273" y="2227811"/>
                          </a:cubicBezTo>
                          <a:cubicBezTo>
                            <a:pt x="844065" y="2212461"/>
                            <a:pt x="853440" y="2194560"/>
                            <a:pt x="864523" y="2177935"/>
                          </a:cubicBezTo>
                          <a:cubicBezTo>
                            <a:pt x="847898" y="2166851"/>
                            <a:pt x="834117" y="2149177"/>
                            <a:pt x="814647" y="2144684"/>
                          </a:cubicBezTo>
                          <a:cubicBezTo>
                            <a:pt x="760379" y="2132161"/>
                            <a:pt x="703528" y="2135935"/>
                            <a:pt x="648393" y="2128059"/>
                          </a:cubicBezTo>
                          <a:cubicBezTo>
                            <a:pt x="625773" y="2124828"/>
                            <a:pt x="604058" y="2116975"/>
                            <a:pt x="581891" y="2111433"/>
                          </a:cubicBezTo>
                          <a:cubicBezTo>
                            <a:pt x="799287" y="1948388"/>
                            <a:pt x="528054" y="2149889"/>
                            <a:pt x="698269" y="2028306"/>
                          </a:cubicBezTo>
                          <a:cubicBezTo>
                            <a:pt x="720817" y="2012200"/>
                            <a:pt x="742604" y="1995055"/>
                            <a:pt x="764771" y="1978429"/>
                          </a:cubicBezTo>
                          <a:cubicBezTo>
                            <a:pt x="748145" y="1967346"/>
                            <a:pt x="717720" y="1964959"/>
                            <a:pt x="714894" y="1945179"/>
                          </a:cubicBezTo>
                          <a:cubicBezTo>
                            <a:pt x="710673" y="1915635"/>
                            <a:pt x="730239" y="1885926"/>
                            <a:pt x="748145" y="1862051"/>
                          </a:cubicBezTo>
                          <a:cubicBezTo>
                            <a:pt x="782035" y="1816864"/>
                            <a:pt x="849757" y="1798131"/>
                            <a:pt x="897774" y="1778924"/>
                          </a:cubicBezTo>
                          <a:cubicBezTo>
                            <a:pt x="986443" y="1645922"/>
                            <a:pt x="897774" y="1812175"/>
                            <a:pt x="897774" y="1679171"/>
                          </a:cubicBezTo>
                          <a:cubicBezTo>
                            <a:pt x="897774" y="1642226"/>
                            <a:pt x="958735" y="1610822"/>
                            <a:pt x="980902" y="1596044"/>
                          </a:cubicBezTo>
                          <a:cubicBezTo>
                            <a:pt x="1008611" y="1551709"/>
                            <a:pt x="1040648" y="1509802"/>
                            <a:pt x="1064029" y="1463040"/>
                          </a:cubicBezTo>
                          <a:cubicBezTo>
                            <a:pt x="1075113" y="1440873"/>
                            <a:pt x="1083533" y="1417160"/>
                            <a:pt x="1097280" y="1396539"/>
                          </a:cubicBezTo>
                          <a:cubicBezTo>
                            <a:pt x="1116964" y="1367014"/>
                            <a:pt x="1142491" y="1341799"/>
                            <a:pt x="1163782" y="1313411"/>
                          </a:cubicBezTo>
                          <a:cubicBezTo>
                            <a:pt x="1175771" y="1297426"/>
                            <a:pt x="1185949" y="1280160"/>
                            <a:pt x="1197033" y="1263535"/>
                          </a:cubicBezTo>
                          <a:cubicBezTo>
                            <a:pt x="1202575" y="1246910"/>
                            <a:pt x="1213658" y="1231184"/>
                            <a:pt x="1213658" y="1213659"/>
                          </a:cubicBezTo>
                          <a:cubicBezTo>
                            <a:pt x="1213658" y="1196134"/>
                            <a:pt x="1192219" y="1180633"/>
                            <a:pt x="1197033" y="1163782"/>
                          </a:cubicBezTo>
                          <a:cubicBezTo>
                            <a:pt x="1204645" y="1137139"/>
                            <a:pt x="1230803" y="1119828"/>
                            <a:pt x="1246909" y="1097280"/>
                          </a:cubicBezTo>
                          <a:cubicBezTo>
                            <a:pt x="1303930" y="1017451"/>
                            <a:pt x="1261962" y="1073606"/>
                            <a:pt x="1313411" y="964277"/>
                          </a:cubicBezTo>
                          <a:cubicBezTo>
                            <a:pt x="1345069" y="897002"/>
                            <a:pt x="1413163" y="764771"/>
                            <a:pt x="1413163" y="764771"/>
                          </a:cubicBezTo>
                          <a:cubicBezTo>
                            <a:pt x="1407621" y="748146"/>
                            <a:pt x="1412212" y="722732"/>
                            <a:pt x="1396538" y="714895"/>
                          </a:cubicBezTo>
                          <a:cubicBezTo>
                            <a:pt x="1380864" y="707058"/>
                            <a:pt x="1348406" y="748958"/>
                            <a:pt x="1346662" y="731520"/>
                          </a:cubicBezTo>
                          <a:cubicBezTo>
                            <a:pt x="1335025" y="615142"/>
                            <a:pt x="1383127" y="542212"/>
                            <a:pt x="1429789" y="448888"/>
                          </a:cubicBezTo>
                          <a:cubicBezTo>
                            <a:pt x="1435331" y="421179"/>
                            <a:pt x="1463369" y="388367"/>
                            <a:pt x="1446414" y="365760"/>
                          </a:cubicBezTo>
                          <a:cubicBezTo>
                            <a:pt x="1432705" y="347481"/>
                            <a:pt x="1390132" y="402823"/>
                            <a:pt x="1379913" y="382386"/>
                          </a:cubicBezTo>
                          <a:cubicBezTo>
                            <a:pt x="1362388" y="347337"/>
                            <a:pt x="1388853" y="304434"/>
                            <a:pt x="1396538" y="266008"/>
                          </a:cubicBezTo>
                          <a:cubicBezTo>
                            <a:pt x="1399975" y="248823"/>
                            <a:pt x="1407010" y="232540"/>
                            <a:pt x="1413163" y="216131"/>
                          </a:cubicBezTo>
                          <a:cubicBezTo>
                            <a:pt x="1448023" y="123169"/>
                            <a:pt x="1433751" y="151999"/>
                            <a:pt x="1479665" y="83128"/>
                          </a:cubicBezTo>
                          <a:cubicBezTo>
                            <a:pt x="1474123" y="116379"/>
                            <a:pt x="1470353" y="149973"/>
                            <a:pt x="1463040" y="182880"/>
                          </a:cubicBezTo>
                          <a:cubicBezTo>
                            <a:pt x="1459238" y="199988"/>
                            <a:pt x="1446414" y="250282"/>
                            <a:pt x="1446414" y="232757"/>
                          </a:cubicBezTo>
                          <a:cubicBezTo>
                            <a:pt x="1446414" y="223400"/>
                            <a:pt x="1462156" y="68269"/>
                            <a:pt x="1479665" y="33251"/>
                          </a:cubicBezTo>
                          <a:cubicBezTo>
                            <a:pt x="1486675" y="19231"/>
                            <a:pt x="1501832" y="11084"/>
                            <a:pt x="1512916" y="0"/>
                          </a:cubicBezTo>
                          <a:cubicBezTo>
                            <a:pt x="1679171" y="260466"/>
                            <a:pt x="1841468" y="523500"/>
                            <a:pt x="2011680" y="781397"/>
                          </a:cubicBezTo>
                          <a:cubicBezTo>
                            <a:pt x="2046805" y="834617"/>
                            <a:pt x="2059482" y="830582"/>
                            <a:pt x="2111433" y="847899"/>
                          </a:cubicBezTo>
                          <a:cubicBezTo>
                            <a:pt x="2105891" y="864524"/>
                            <a:pt x="2088299" y="881504"/>
                            <a:pt x="2094807" y="897775"/>
                          </a:cubicBezTo>
                          <a:cubicBezTo>
                            <a:pt x="2102228" y="916327"/>
                            <a:pt x="2130554" y="916897"/>
                            <a:pt x="2144683" y="931026"/>
                          </a:cubicBezTo>
                          <a:cubicBezTo>
                            <a:pt x="2158812" y="945155"/>
                            <a:pt x="2162584" y="968110"/>
                            <a:pt x="2177934" y="980902"/>
                          </a:cubicBezTo>
                          <a:cubicBezTo>
                            <a:pt x="2196974" y="996768"/>
                            <a:pt x="2226911" y="996628"/>
                            <a:pt x="2244436" y="1014153"/>
                          </a:cubicBezTo>
                          <a:cubicBezTo>
                            <a:pt x="2256828" y="1026545"/>
                            <a:pt x="2211185" y="1003070"/>
                            <a:pt x="2194560" y="997528"/>
                          </a:cubicBezTo>
                          <a:cubicBezTo>
                            <a:pt x="2202723" y="1008412"/>
                            <a:pt x="2272209" y="1107591"/>
                            <a:pt x="2294313" y="1113906"/>
                          </a:cubicBezTo>
                          <a:cubicBezTo>
                            <a:pt x="2316283" y="1120183"/>
                            <a:pt x="2337965" y="1097280"/>
                            <a:pt x="2360814" y="1097280"/>
                          </a:cubicBezTo>
                          <a:cubicBezTo>
                            <a:pt x="2378339" y="1097280"/>
                            <a:pt x="2327563" y="1108364"/>
                            <a:pt x="2310938" y="1113906"/>
                          </a:cubicBezTo>
                          <a:lnTo>
                            <a:pt x="2377440" y="1213659"/>
                          </a:lnTo>
                          <a:lnTo>
                            <a:pt x="2410691" y="1263535"/>
                          </a:lnTo>
                          <a:cubicBezTo>
                            <a:pt x="2416233" y="1285702"/>
                            <a:pt x="2421039" y="1308067"/>
                            <a:pt x="2427316" y="1330037"/>
                          </a:cubicBezTo>
                          <a:cubicBezTo>
                            <a:pt x="2432130" y="1346887"/>
                            <a:pt x="2454457" y="1365893"/>
                            <a:pt x="2443942" y="1379913"/>
                          </a:cubicBezTo>
                          <a:cubicBezTo>
                            <a:pt x="2430232" y="1398193"/>
                            <a:pt x="2399607" y="1390997"/>
                            <a:pt x="2377440" y="1396539"/>
                          </a:cubicBezTo>
                          <a:cubicBezTo>
                            <a:pt x="2418229" y="1498511"/>
                            <a:pt x="2400169" y="1466157"/>
                            <a:pt x="2460567" y="1562793"/>
                          </a:cubicBezTo>
                          <a:cubicBezTo>
                            <a:pt x="2471157" y="1579737"/>
                            <a:pt x="2507947" y="1598540"/>
                            <a:pt x="2493818" y="1612669"/>
                          </a:cubicBezTo>
                          <a:cubicBezTo>
                            <a:pt x="2477661" y="1628826"/>
                            <a:pt x="2449483" y="1601586"/>
                            <a:pt x="2427316" y="1596044"/>
                          </a:cubicBezTo>
                          <a:cubicBezTo>
                            <a:pt x="2443942" y="1612669"/>
                            <a:pt x="2464151" y="1626357"/>
                            <a:pt x="2477193" y="1645920"/>
                          </a:cubicBezTo>
                          <a:cubicBezTo>
                            <a:pt x="2486914" y="1660502"/>
                            <a:pt x="2485981" y="1680122"/>
                            <a:pt x="2493818" y="1695797"/>
                          </a:cubicBezTo>
                          <a:cubicBezTo>
                            <a:pt x="2502754" y="1713669"/>
                            <a:pt x="2517156" y="1728324"/>
                            <a:pt x="2527069" y="1745673"/>
                          </a:cubicBezTo>
                          <a:cubicBezTo>
                            <a:pt x="2539365" y="1767191"/>
                            <a:pt x="2549236" y="1790008"/>
                            <a:pt x="2560320" y="1812175"/>
                          </a:cubicBezTo>
                          <a:cubicBezTo>
                            <a:pt x="2565862" y="1834342"/>
                            <a:pt x="2565848" y="1858703"/>
                            <a:pt x="2576945" y="1878677"/>
                          </a:cubicBezTo>
                          <a:cubicBezTo>
                            <a:pt x="2638318" y="1989148"/>
                            <a:pt x="2682889" y="1935509"/>
                            <a:pt x="2593571" y="1995055"/>
                          </a:cubicBezTo>
                          <a:cubicBezTo>
                            <a:pt x="2610196" y="2011680"/>
                            <a:pt x="2628395" y="2026869"/>
                            <a:pt x="2643447" y="2044931"/>
                          </a:cubicBezTo>
                          <a:cubicBezTo>
                            <a:pt x="2656239" y="2060281"/>
                            <a:pt x="2663331" y="2079956"/>
                            <a:pt x="2676698" y="2094808"/>
                          </a:cubicBezTo>
                          <a:cubicBezTo>
                            <a:pt x="2827339" y="2262188"/>
                            <a:pt x="2760980" y="2146993"/>
                            <a:pt x="2826327" y="2277688"/>
                          </a:cubicBezTo>
                          <a:cubicBezTo>
                            <a:pt x="2809702" y="2283230"/>
                            <a:pt x="2781265" y="2277463"/>
                            <a:pt x="2776451" y="2294313"/>
                          </a:cubicBezTo>
                          <a:cubicBezTo>
                            <a:pt x="2772875" y="2306828"/>
                            <a:pt x="2794415" y="2416426"/>
                            <a:pt x="2809702" y="2443942"/>
                          </a:cubicBezTo>
                          <a:cubicBezTo>
                            <a:pt x="2893746" y="2595222"/>
                            <a:pt x="2845297" y="2496631"/>
                            <a:pt x="2926080" y="2593571"/>
                          </a:cubicBezTo>
                          <a:cubicBezTo>
                            <a:pt x="2938872" y="2608921"/>
                            <a:pt x="2947342" y="2627463"/>
                            <a:pt x="2959331" y="2643448"/>
                          </a:cubicBezTo>
                          <a:cubicBezTo>
                            <a:pt x="2980622" y="2671836"/>
                            <a:pt x="3004962" y="2697877"/>
                            <a:pt x="3025833" y="2726575"/>
                          </a:cubicBezTo>
                          <a:cubicBezTo>
                            <a:pt x="3131892" y="2872407"/>
                            <a:pt x="3048475" y="2782470"/>
                            <a:pt x="3142211" y="2876204"/>
                          </a:cubicBezTo>
                          <a:cubicBezTo>
                            <a:pt x="3125585" y="2881746"/>
                            <a:pt x="3087520" y="2875978"/>
                            <a:pt x="3092334" y="2892829"/>
                          </a:cubicBezTo>
                          <a:cubicBezTo>
                            <a:pt x="3116774" y="2978367"/>
                            <a:pt x="3217255" y="3010042"/>
                            <a:pt x="3275214" y="3059084"/>
                          </a:cubicBezTo>
                          <a:cubicBezTo>
                            <a:pt x="3368251" y="3137808"/>
                            <a:pt x="3380362" y="3160487"/>
                            <a:pt x="3441469" y="3241964"/>
                          </a:cubicBezTo>
                          <a:cubicBezTo>
                            <a:pt x="3413760" y="3247506"/>
                            <a:pt x="3368837" y="3232352"/>
                            <a:pt x="3358342" y="3258589"/>
                          </a:cubicBezTo>
                          <a:cubicBezTo>
                            <a:pt x="3348051" y="3284316"/>
                            <a:pt x="3390185" y="3304053"/>
                            <a:pt x="3408218" y="3325091"/>
                          </a:cubicBezTo>
                          <a:cubicBezTo>
                            <a:pt x="3423098" y="3342452"/>
                            <a:pt x="3502939" y="3406686"/>
                            <a:pt x="3491345" y="3441469"/>
                          </a:cubicBezTo>
                          <a:cubicBezTo>
                            <a:pt x="3485803" y="3458094"/>
                            <a:pt x="3458094" y="3430386"/>
                            <a:pt x="3441469" y="3424844"/>
                          </a:cubicBezTo>
                          <a:cubicBezTo>
                            <a:pt x="3424844" y="3402677"/>
                            <a:pt x="3406963" y="3335287"/>
                            <a:pt x="3391593" y="3358342"/>
                          </a:cubicBezTo>
                          <a:cubicBezTo>
                            <a:pt x="3372646" y="3386762"/>
                            <a:pt x="3415408" y="3510817"/>
                            <a:pt x="3441469" y="3541222"/>
                          </a:cubicBezTo>
                          <a:cubicBezTo>
                            <a:pt x="3459502" y="3562260"/>
                            <a:pt x="3507971" y="3563390"/>
                            <a:pt x="3507971" y="3591099"/>
                          </a:cubicBezTo>
                          <a:cubicBezTo>
                            <a:pt x="3507971" y="3613949"/>
                            <a:pt x="3463636" y="3580015"/>
                            <a:pt x="3441469" y="3574473"/>
                          </a:cubicBezTo>
                          <a:cubicBezTo>
                            <a:pt x="3424844" y="3563389"/>
                            <a:pt x="3400529" y="3523350"/>
                            <a:pt x="3391593" y="3541222"/>
                          </a:cubicBezTo>
                          <a:cubicBezTo>
                            <a:pt x="3377003" y="3570401"/>
                            <a:pt x="3462678" y="3645559"/>
                            <a:pt x="3474720" y="3657600"/>
                          </a:cubicBezTo>
                          <a:cubicBezTo>
                            <a:pt x="3389879" y="3685881"/>
                            <a:pt x="3454218" y="3680957"/>
                            <a:pt x="3374967" y="3624349"/>
                          </a:cubicBezTo>
                          <a:cubicBezTo>
                            <a:pt x="3354800" y="3609944"/>
                            <a:pt x="3308465" y="3591099"/>
                            <a:pt x="3308465" y="3591099"/>
                          </a:cubicBezTo>
                          <a:cubicBezTo>
                            <a:pt x="3319549" y="3613266"/>
                            <a:pt x="3359241" y="3640076"/>
                            <a:pt x="3341716" y="3657600"/>
                          </a:cubicBezTo>
                          <a:cubicBezTo>
                            <a:pt x="3324191" y="3675125"/>
                            <a:pt x="3297994" y="3634112"/>
                            <a:pt x="3275214" y="3624349"/>
                          </a:cubicBezTo>
                          <a:cubicBezTo>
                            <a:pt x="3259106" y="3617446"/>
                            <a:pt x="3241963" y="3613266"/>
                            <a:pt x="3225338" y="3607724"/>
                          </a:cubicBezTo>
                          <a:cubicBezTo>
                            <a:pt x="3173778" y="3556164"/>
                            <a:pt x="3153390" y="3529506"/>
                            <a:pt x="3092334" y="3491346"/>
                          </a:cubicBezTo>
                          <a:cubicBezTo>
                            <a:pt x="3071318" y="3478211"/>
                            <a:pt x="3047498" y="3470131"/>
                            <a:pt x="3025833" y="3458095"/>
                          </a:cubicBezTo>
                          <a:cubicBezTo>
                            <a:pt x="2997585" y="3442402"/>
                            <a:pt x="2969592" y="3426144"/>
                            <a:pt x="2942705" y="3408219"/>
                          </a:cubicBezTo>
                          <a:cubicBezTo>
                            <a:pt x="2919649" y="3392849"/>
                            <a:pt x="2903912" y="3358342"/>
                            <a:pt x="2876203" y="3358342"/>
                          </a:cubicBezTo>
                          <a:cubicBezTo>
                            <a:pt x="2856221" y="3358342"/>
                            <a:pt x="2898370" y="3391593"/>
                            <a:pt x="2909454" y="3408219"/>
                          </a:cubicBezTo>
                          <a:cubicBezTo>
                            <a:pt x="2903912" y="3424844"/>
                            <a:pt x="2909100" y="3451587"/>
                            <a:pt x="2892829" y="3458095"/>
                          </a:cubicBezTo>
                          <a:cubicBezTo>
                            <a:pt x="2831010" y="3482822"/>
                            <a:pt x="2814195" y="3409207"/>
                            <a:pt x="2776451" y="3391593"/>
                          </a:cubicBezTo>
                          <a:cubicBezTo>
                            <a:pt x="2712928" y="3361949"/>
                            <a:pt x="2527377" y="3275523"/>
                            <a:pt x="2576945" y="3325091"/>
                          </a:cubicBezTo>
                          <a:cubicBezTo>
                            <a:pt x="2646804" y="3394950"/>
                            <a:pt x="2649878" y="3379579"/>
                            <a:pt x="2543694" y="3358342"/>
                          </a:cubicBezTo>
                          <a:lnTo>
                            <a:pt x="2493818" y="3325091"/>
                          </a:lnTo>
                          <a:cubicBezTo>
                            <a:pt x="2249978" y="3291840"/>
                            <a:pt x="2007070" y="3250836"/>
                            <a:pt x="1762298" y="3225339"/>
                          </a:cubicBezTo>
                          <a:cubicBezTo>
                            <a:pt x="1739571" y="3222972"/>
                            <a:pt x="1717191" y="3233941"/>
                            <a:pt x="1695796" y="3241964"/>
                          </a:cubicBezTo>
                          <a:cubicBezTo>
                            <a:pt x="1367100" y="3365224"/>
                            <a:pt x="1827120" y="3209274"/>
                            <a:pt x="1579418" y="3291840"/>
                          </a:cubicBezTo>
                          <a:cubicBezTo>
                            <a:pt x="1562793" y="3302924"/>
                            <a:pt x="1547414" y="3316155"/>
                            <a:pt x="1529542" y="3325091"/>
                          </a:cubicBezTo>
                          <a:cubicBezTo>
                            <a:pt x="1502963" y="3338381"/>
                            <a:pt x="1438028" y="3351238"/>
                            <a:pt x="1413163" y="3358342"/>
                          </a:cubicBezTo>
                          <a:cubicBezTo>
                            <a:pt x="1358030" y="3374094"/>
                            <a:pt x="1615440" y="3363884"/>
                            <a:pt x="1379913" y="3424844"/>
                          </a:cubicBezTo>
                          <a:close/>
                        </a:path>
                      </a:pathLst>
                    </a:custGeom>
                    <a:gradFill>
                      <a:gsLst>
                        <a:gs pos="0">
                          <a:schemeClr val="accent3">
                            <a:lumMod val="60000"/>
                            <a:lumOff val="40000"/>
                          </a:schemeClr>
                        </a:gs>
                        <a:gs pos="50000">
                          <a:srgbClr val="9CB86E"/>
                        </a:gs>
                        <a:gs pos="100000">
                          <a:srgbClr val="156B13"/>
                        </a:gs>
                      </a:gsLst>
                      <a:lin ang="10800000" scaled="0"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  <p:grpSp>
                <p:nvGrpSpPr>
                  <p:cNvPr id="50" name="组合 49"/>
                  <p:cNvGrpSpPr/>
                  <p:nvPr/>
                </p:nvGrpSpPr>
                <p:grpSpPr>
                  <a:xfrm>
                    <a:off x="10052915" y="1928808"/>
                    <a:ext cx="1019943" cy="2038452"/>
                    <a:chOff x="-3507971" y="-3429042"/>
                    <a:chExt cx="3507971" cy="5896859"/>
                  </a:xfrm>
                </p:grpSpPr>
                <p:sp>
                  <p:nvSpPr>
                    <p:cNvPr id="51" name="任意多边形 50"/>
                    <p:cNvSpPr/>
                    <p:nvPr/>
                  </p:nvSpPr>
                  <p:spPr>
                    <a:xfrm>
                      <a:off x="-2214610" y="-857274"/>
                      <a:ext cx="1246909" cy="3325091"/>
                    </a:xfrm>
                    <a:custGeom>
                      <a:avLst/>
                      <a:gdLst>
                        <a:gd name="connsiteX0" fmla="*/ 382386 w 1246909"/>
                        <a:gd name="connsiteY0" fmla="*/ 615142 h 3325091"/>
                        <a:gd name="connsiteX1" fmla="*/ 266007 w 1246909"/>
                        <a:gd name="connsiteY1" fmla="*/ 1928552 h 3325091"/>
                        <a:gd name="connsiteX2" fmla="*/ 99753 w 1246909"/>
                        <a:gd name="connsiteY2" fmla="*/ 2809702 h 3325091"/>
                        <a:gd name="connsiteX3" fmla="*/ 0 w 1246909"/>
                        <a:gd name="connsiteY3" fmla="*/ 3175462 h 3325091"/>
                        <a:gd name="connsiteX4" fmla="*/ 482138 w 1246909"/>
                        <a:gd name="connsiteY4" fmla="*/ 3325091 h 3325091"/>
                        <a:gd name="connsiteX5" fmla="*/ 980902 w 1246909"/>
                        <a:gd name="connsiteY5" fmla="*/ 3308465 h 3325091"/>
                        <a:gd name="connsiteX6" fmla="*/ 1246909 w 1246909"/>
                        <a:gd name="connsiteY6" fmla="*/ 3175462 h 3325091"/>
                        <a:gd name="connsiteX7" fmla="*/ 1064029 w 1246909"/>
                        <a:gd name="connsiteY7" fmla="*/ 2543694 h 3325091"/>
                        <a:gd name="connsiteX8" fmla="*/ 980902 w 1246909"/>
                        <a:gd name="connsiteY8" fmla="*/ 1629294 h 3325091"/>
                        <a:gd name="connsiteX9" fmla="*/ 798022 w 1246909"/>
                        <a:gd name="connsiteY9" fmla="*/ 648392 h 3325091"/>
                        <a:gd name="connsiteX10" fmla="*/ 798022 w 1246909"/>
                        <a:gd name="connsiteY10" fmla="*/ 99752 h 3325091"/>
                        <a:gd name="connsiteX11" fmla="*/ 631767 w 1246909"/>
                        <a:gd name="connsiteY11" fmla="*/ 0 h 3325091"/>
                        <a:gd name="connsiteX12" fmla="*/ 432262 w 1246909"/>
                        <a:gd name="connsiteY12" fmla="*/ 133003 h 3325091"/>
                        <a:gd name="connsiteX13" fmla="*/ 382386 w 1246909"/>
                        <a:gd name="connsiteY13" fmla="*/ 615142 h 332509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</a:cxnLst>
                      <a:rect l="l" t="t" r="r" b="b"/>
                      <a:pathLst>
                        <a:path w="1246909" h="3325091">
                          <a:moveTo>
                            <a:pt x="382386" y="615142"/>
                          </a:moveTo>
                          <a:lnTo>
                            <a:pt x="266007" y="1928552"/>
                          </a:lnTo>
                          <a:cubicBezTo>
                            <a:pt x="209561" y="2222073"/>
                            <a:pt x="99753" y="2510803"/>
                            <a:pt x="99753" y="2809702"/>
                          </a:cubicBezTo>
                          <a:lnTo>
                            <a:pt x="0" y="3175462"/>
                          </a:lnTo>
                          <a:lnTo>
                            <a:pt x="482138" y="3325091"/>
                          </a:lnTo>
                          <a:lnTo>
                            <a:pt x="980902" y="3308465"/>
                          </a:lnTo>
                          <a:lnTo>
                            <a:pt x="1246909" y="3175462"/>
                          </a:lnTo>
                          <a:lnTo>
                            <a:pt x="1064029" y="2543694"/>
                          </a:lnTo>
                          <a:lnTo>
                            <a:pt x="980902" y="1629294"/>
                          </a:lnTo>
                          <a:lnTo>
                            <a:pt x="798022" y="648392"/>
                          </a:lnTo>
                          <a:lnTo>
                            <a:pt x="798022" y="99752"/>
                          </a:lnTo>
                          <a:lnTo>
                            <a:pt x="631767" y="0"/>
                          </a:lnTo>
                          <a:lnTo>
                            <a:pt x="432262" y="133003"/>
                          </a:lnTo>
                          <a:lnTo>
                            <a:pt x="382386" y="615142"/>
                          </a:ln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D6B19C"/>
                        </a:gs>
                        <a:gs pos="30000">
                          <a:srgbClr val="D49E6C"/>
                        </a:gs>
                        <a:gs pos="70000">
                          <a:srgbClr val="A65528"/>
                        </a:gs>
                        <a:gs pos="100000">
                          <a:srgbClr val="663012"/>
                        </a:gs>
                      </a:gsLst>
                      <a:lin ang="10800000" scaled="0"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52" name="任意多边形 51"/>
                    <p:cNvSpPr/>
                    <p:nvPr/>
                  </p:nvSpPr>
                  <p:spPr>
                    <a:xfrm>
                      <a:off x="-3507971" y="-3429042"/>
                      <a:ext cx="3507971" cy="4438482"/>
                    </a:xfrm>
                    <a:custGeom>
                      <a:avLst/>
                      <a:gdLst>
                        <a:gd name="connsiteX0" fmla="*/ 1379913 w 3507971"/>
                        <a:gd name="connsiteY0" fmla="*/ 3424844 h 3724102"/>
                        <a:gd name="connsiteX1" fmla="*/ 0 w 3507971"/>
                        <a:gd name="connsiteY1" fmla="*/ 3724102 h 3724102"/>
                        <a:gd name="connsiteX2" fmla="*/ 631767 w 3507971"/>
                        <a:gd name="connsiteY2" fmla="*/ 3424844 h 3724102"/>
                        <a:gd name="connsiteX3" fmla="*/ 266007 w 3507971"/>
                        <a:gd name="connsiteY3" fmla="*/ 3491346 h 3724102"/>
                        <a:gd name="connsiteX4" fmla="*/ 847898 w 3507971"/>
                        <a:gd name="connsiteY4" fmla="*/ 3225339 h 3724102"/>
                        <a:gd name="connsiteX5" fmla="*/ 299258 w 3507971"/>
                        <a:gd name="connsiteY5" fmla="*/ 3192088 h 3724102"/>
                        <a:gd name="connsiteX6" fmla="*/ 798022 w 3507971"/>
                        <a:gd name="connsiteY6" fmla="*/ 2876204 h 3724102"/>
                        <a:gd name="connsiteX7" fmla="*/ 482138 w 3507971"/>
                        <a:gd name="connsiteY7" fmla="*/ 2826328 h 3724102"/>
                        <a:gd name="connsiteX8" fmla="*/ 532014 w 3507971"/>
                        <a:gd name="connsiteY8" fmla="*/ 2793077 h 3724102"/>
                        <a:gd name="connsiteX9" fmla="*/ 598516 w 3507971"/>
                        <a:gd name="connsiteY9" fmla="*/ 2776451 h 3724102"/>
                        <a:gd name="connsiteX10" fmla="*/ 764771 w 3507971"/>
                        <a:gd name="connsiteY10" fmla="*/ 2693324 h 3724102"/>
                        <a:gd name="connsiteX11" fmla="*/ 864523 w 3507971"/>
                        <a:gd name="connsiteY11" fmla="*/ 2660073 h 3724102"/>
                        <a:gd name="connsiteX12" fmla="*/ 714894 w 3507971"/>
                        <a:gd name="connsiteY12" fmla="*/ 2643448 h 3724102"/>
                        <a:gd name="connsiteX13" fmla="*/ 748145 w 3507971"/>
                        <a:gd name="connsiteY13" fmla="*/ 2576946 h 3724102"/>
                        <a:gd name="connsiteX14" fmla="*/ 864523 w 3507971"/>
                        <a:gd name="connsiteY14" fmla="*/ 2510444 h 3724102"/>
                        <a:gd name="connsiteX15" fmla="*/ 964276 w 3507971"/>
                        <a:gd name="connsiteY15" fmla="*/ 2410691 h 3724102"/>
                        <a:gd name="connsiteX16" fmla="*/ 914400 w 3507971"/>
                        <a:gd name="connsiteY16" fmla="*/ 2377440 h 3724102"/>
                        <a:gd name="connsiteX17" fmla="*/ 814647 w 3507971"/>
                        <a:gd name="connsiteY17" fmla="*/ 2360815 h 3724102"/>
                        <a:gd name="connsiteX18" fmla="*/ 748145 w 3507971"/>
                        <a:gd name="connsiteY18" fmla="*/ 2344189 h 3724102"/>
                        <a:gd name="connsiteX19" fmla="*/ 781396 w 3507971"/>
                        <a:gd name="connsiteY19" fmla="*/ 2277688 h 3724102"/>
                        <a:gd name="connsiteX20" fmla="*/ 831273 w 3507971"/>
                        <a:gd name="connsiteY20" fmla="*/ 2227811 h 3724102"/>
                        <a:gd name="connsiteX21" fmla="*/ 864523 w 3507971"/>
                        <a:gd name="connsiteY21" fmla="*/ 2177935 h 3724102"/>
                        <a:gd name="connsiteX22" fmla="*/ 814647 w 3507971"/>
                        <a:gd name="connsiteY22" fmla="*/ 2144684 h 3724102"/>
                        <a:gd name="connsiteX23" fmla="*/ 648393 w 3507971"/>
                        <a:gd name="connsiteY23" fmla="*/ 2128059 h 3724102"/>
                        <a:gd name="connsiteX24" fmla="*/ 581891 w 3507971"/>
                        <a:gd name="connsiteY24" fmla="*/ 2111433 h 3724102"/>
                        <a:gd name="connsiteX25" fmla="*/ 698269 w 3507971"/>
                        <a:gd name="connsiteY25" fmla="*/ 2028306 h 3724102"/>
                        <a:gd name="connsiteX26" fmla="*/ 764771 w 3507971"/>
                        <a:gd name="connsiteY26" fmla="*/ 1978429 h 3724102"/>
                        <a:gd name="connsiteX27" fmla="*/ 714894 w 3507971"/>
                        <a:gd name="connsiteY27" fmla="*/ 1945179 h 3724102"/>
                        <a:gd name="connsiteX28" fmla="*/ 748145 w 3507971"/>
                        <a:gd name="connsiteY28" fmla="*/ 1862051 h 3724102"/>
                        <a:gd name="connsiteX29" fmla="*/ 897774 w 3507971"/>
                        <a:gd name="connsiteY29" fmla="*/ 1778924 h 3724102"/>
                        <a:gd name="connsiteX30" fmla="*/ 897774 w 3507971"/>
                        <a:gd name="connsiteY30" fmla="*/ 1679171 h 3724102"/>
                        <a:gd name="connsiteX31" fmla="*/ 980902 w 3507971"/>
                        <a:gd name="connsiteY31" fmla="*/ 1596044 h 3724102"/>
                        <a:gd name="connsiteX32" fmla="*/ 1064029 w 3507971"/>
                        <a:gd name="connsiteY32" fmla="*/ 1463040 h 3724102"/>
                        <a:gd name="connsiteX33" fmla="*/ 1097280 w 3507971"/>
                        <a:gd name="connsiteY33" fmla="*/ 1396539 h 3724102"/>
                        <a:gd name="connsiteX34" fmla="*/ 1163782 w 3507971"/>
                        <a:gd name="connsiteY34" fmla="*/ 1313411 h 3724102"/>
                        <a:gd name="connsiteX35" fmla="*/ 1197033 w 3507971"/>
                        <a:gd name="connsiteY35" fmla="*/ 1263535 h 3724102"/>
                        <a:gd name="connsiteX36" fmla="*/ 1213658 w 3507971"/>
                        <a:gd name="connsiteY36" fmla="*/ 1213659 h 3724102"/>
                        <a:gd name="connsiteX37" fmla="*/ 1197033 w 3507971"/>
                        <a:gd name="connsiteY37" fmla="*/ 1163782 h 3724102"/>
                        <a:gd name="connsiteX38" fmla="*/ 1246909 w 3507971"/>
                        <a:gd name="connsiteY38" fmla="*/ 1097280 h 3724102"/>
                        <a:gd name="connsiteX39" fmla="*/ 1313411 w 3507971"/>
                        <a:gd name="connsiteY39" fmla="*/ 964277 h 3724102"/>
                        <a:gd name="connsiteX40" fmla="*/ 1413163 w 3507971"/>
                        <a:gd name="connsiteY40" fmla="*/ 764771 h 3724102"/>
                        <a:gd name="connsiteX41" fmla="*/ 1396538 w 3507971"/>
                        <a:gd name="connsiteY41" fmla="*/ 714895 h 3724102"/>
                        <a:gd name="connsiteX42" fmla="*/ 1346662 w 3507971"/>
                        <a:gd name="connsiteY42" fmla="*/ 731520 h 3724102"/>
                        <a:gd name="connsiteX43" fmla="*/ 1429789 w 3507971"/>
                        <a:gd name="connsiteY43" fmla="*/ 448888 h 3724102"/>
                        <a:gd name="connsiteX44" fmla="*/ 1446414 w 3507971"/>
                        <a:gd name="connsiteY44" fmla="*/ 365760 h 3724102"/>
                        <a:gd name="connsiteX45" fmla="*/ 1379913 w 3507971"/>
                        <a:gd name="connsiteY45" fmla="*/ 382386 h 3724102"/>
                        <a:gd name="connsiteX46" fmla="*/ 1396538 w 3507971"/>
                        <a:gd name="connsiteY46" fmla="*/ 266008 h 3724102"/>
                        <a:gd name="connsiteX47" fmla="*/ 1413163 w 3507971"/>
                        <a:gd name="connsiteY47" fmla="*/ 216131 h 3724102"/>
                        <a:gd name="connsiteX48" fmla="*/ 1479665 w 3507971"/>
                        <a:gd name="connsiteY48" fmla="*/ 83128 h 3724102"/>
                        <a:gd name="connsiteX49" fmla="*/ 1463040 w 3507971"/>
                        <a:gd name="connsiteY49" fmla="*/ 182880 h 3724102"/>
                        <a:gd name="connsiteX50" fmla="*/ 1446414 w 3507971"/>
                        <a:gd name="connsiteY50" fmla="*/ 232757 h 3724102"/>
                        <a:gd name="connsiteX51" fmla="*/ 1479665 w 3507971"/>
                        <a:gd name="connsiteY51" fmla="*/ 33251 h 3724102"/>
                        <a:gd name="connsiteX52" fmla="*/ 1512916 w 3507971"/>
                        <a:gd name="connsiteY52" fmla="*/ 0 h 3724102"/>
                        <a:gd name="connsiteX53" fmla="*/ 2011680 w 3507971"/>
                        <a:gd name="connsiteY53" fmla="*/ 781397 h 3724102"/>
                        <a:gd name="connsiteX54" fmla="*/ 2111433 w 3507971"/>
                        <a:gd name="connsiteY54" fmla="*/ 847899 h 3724102"/>
                        <a:gd name="connsiteX55" fmla="*/ 2094807 w 3507971"/>
                        <a:gd name="connsiteY55" fmla="*/ 897775 h 3724102"/>
                        <a:gd name="connsiteX56" fmla="*/ 2144683 w 3507971"/>
                        <a:gd name="connsiteY56" fmla="*/ 931026 h 3724102"/>
                        <a:gd name="connsiteX57" fmla="*/ 2177934 w 3507971"/>
                        <a:gd name="connsiteY57" fmla="*/ 980902 h 3724102"/>
                        <a:gd name="connsiteX58" fmla="*/ 2244436 w 3507971"/>
                        <a:gd name="connsiteY58" fmla="*/ 1014153 h 3724102"/>
                        <a:gd name="connsiteX59" fmla="*/ 2194560 w 3507971"/>
                        <a:gd name="connsiteY59" fmla="*/ 997528 h 3724102"/>
                        <a:gd name="connsiteX60" fmla="*/ 2294313 w 3507971"/>
                        <a:gd name="connsiteY60" fmla="*/ 1113906 h 3724102"/>
                        <a:gd name="connsiteX61" fmla="*/ 2360814 w 3507971"/>
                        <a:gd name="connsiteY61" fmla="*/ 1097280 h 3724102"/>
                        <a:gd name="connsiteX62" fmla="*/ 2310938 w 3507971"/>
                        <a:gd name="connsiteY62" fmla="*/ 1113906 h 3724102"/>
                        <a:gd name="connsiteX63" fmla="*/ 2377440 w 3507971"/>
                        <a:gd name="connsiteY63" fmla="*/ 1213659 h 3724102"/>
                        <a:gd name="connsiteX64" fmla="*/ 2410691 w 3507971"/>
                        <a:gd name="connsiteY64" fmla="*/ 1263535 h 3724102"/>
                        <a:gd name="connsiteX65" fmla="*/ 2427316 w 3507971"/>
                        <a:gd name="connsiteY65" fmla="*/ 1330037 h 3724102"/>
                        <a:gd name="connsiteX66" fmla="*/ 2443942 w 3507971"/>
                        <a:gd name="connsiteY66" fmla="*/ 1379913 h 3724102"/>
                        <a:gd name="connsiteX67" fmla="*/ 2377440 w 3507971"/>
                        <a:gd name="connsiteY67" fmla="*/ 1396539 h 3724102"/>
                        <a:gd name="connsiteX68" fmla="*/ 2460567 w 3507971"/>
                        <a:gd name="connsiteY68" fmla="*/ 1562793 h 3724102"/>
                        <a:gd name="connsiteX69" fmla="*/ 2493818 w 3507971"/>
                        <a:gd name="connsiteY69" fmla="*/ 1612669 h 3724102"/>
                        <a:gd name="connsiteX70" fmla="*/ 2427316 w 3507971"/>
                        <a:gd name="connsiteY70" fmla="*/ 1596044 h 3724102"/>
                        <a:gd name="connsiteX71" fmla="*/ 2477193 w 3507971"/>
                        <a:gd name="connsiteY71" fmla="*/ 1645920 h 3724102"/>
                        <a:gd name="connsiteX72" fmla="*/ 2493818 w 3507971"/>
                        <a:gd name="connsiteY72" fmla="*/ 1695797 h 3724102"/>
                        <a:gd name="connsiteX73" fmla="*/ 2527069 w 3507971"/>
                        <a:gd name="connsiteY73" fmla="*/ 1745673 h 3724102"/>
                        <a:gd name="connsiteX74" fmla="*/ 2560320 w 3507971"/>
                        <a:gd name="connsiteY74" fmla="*/ 1812175 h 3724102"/>
                        <a:gd name="connsiteX75" fmla="*/ 2576945 w 3507971"/>
                        <a:gd name="connsiteY75" fmla="*/ 1878677 h 3724102"/>
                        <a:gd name="connsiteX76" fmla="*/ 2593571 w 3507971"/>
                        <a:gd name="connsiteY76" fmla="*/ 1995055 h 3724102"/>
                        <a:gd name="connsiteX77" fmla="*/ 2643447 w 3507971"/>
                        <a:gd name="connsiteY77" fmla="*/ 2044931 h 3724102"/>
                        <a:gd name="connsiteX78" fmla="*/ 2676698 w 3507971"/>
                        <a:gd name="connsiteY78" fmla="*/ 2094808 h 3724102"/>
                        <a:gd name="connsiteX79" fmla="*/ 2826327 w 3507971"/>
                        <a:gd name="connsiteY79" fmla="*/ 2277688 h 3724102"/>
                        <a:gd name="connsiteX80" fmla="*/ 2776451 w 3507971"/>
                        <a:gd name="connsiteY80" fmla="*/ 2294313 h 3724102"/>
                        <a:gd name="connsiteX81" fmla="*/ 2809702 w 3507971"/>
                        <a:gd name="connsiteY81" fmla="*/ 2443942 h 3724102"/>
                        <a:gd name="connsiteX82" fmla="*/ 2926080 w 3507971"/>
                        <a:gd name="connsiteY82" fmla="*/ 2593571 h 3724102"/>
                        <a:gd name="connsiteX83" fmla="*/ 2959331 w 3507971"/>
                        <a:gd name="connsiteY83" fmla="*/ 2643448 h 3724102"/>
                        <a:gd name="connsiteX84" fmla="*/ 3025833 w 3507971"/>
                        <a:gd name="connsiteY84" fmla="*/ 2726575 h 3724102"/>
                        <a:gd name="connsiteX85" fmla="*/ 3142211 w 3507971"/>
                        <a:gd name="connsiteY85" fmla="*/ 2876204 h 3724102"/>
                        <a:gd name="connsiteX86" fmla="*/ 3092334 w 3507971"/>
                        <a:gd name="connsiteY86" fmla="*/ 2892829 h 3724102"/>
                        <a:gd name="connsiteX87" fmla="*/ 3275214 w 3507971"/>
                        <a:gd name="connsiteY87" fmla="*/ 3059084 h 3724102"/>
                        <a:gd name="connsiteX88" fmla="*/ 3441469 w 3507971"/>
                        <a:gd name="connsiteY88" fmla="*/ 3241964 h 3724102"/>
                        <a:gd name="connsiteX89" fmla="*/ 3358342 w 3507971"/>
                        <a:gd name="connsiteY89" fmla="*/ 3258589 h 3724102"/>
                        <a:gd name="connsiteX90" fmla="*/ 3408218 w 3507971"/>
                        <a:gd name="connsiteY90" fmla="*/ 3325091 h 3724102"/>
                        <a:gd name="connsiteX91" fmla="*/ 3491345 w 3507971"/>
                        <a:gd name="connsiteY91" fmla="*/ 3441469 h 3724102"/>
                        <a:gd name="connsiteX92" fmla="*/ 3441469 w 3507971"/>
                        <a:gd name="connsiteY92" fmla="*/ 3424844 h 3724102"/>
                        <a:gd name="connsiteX93" fmla="*/ 3391593 w 3507971"/>
                        <a:gd name="connsiteY93" fmla="*/ 3358342 h 3724102"/>
                        <a:gd name="connsiteX94" fmla="*/ 3441469 w 3507971"/>
                        <a:gd name="connsiteY94" fmla="*/ 3541222 h 3724102"/>
                        <a:gd name="connsiteX95" fmla="*/ 3507971 w 3507971"/>
                        <a:gd name="connsiteY95" fmla="*/ 3591099 h 3724102"/>
                        <a:gd name="connsiteX96" fmla="*/ 3441469 w 3507971"/>
                        <a:gd name="connsiteY96" fmla="*/ 3574473 h 3724102"/>
                        <a:gd name="connsiteX97" fmla="*/ 3391593 w 3507971"/>
                        <a:gd name="connsiteY97" fmla="*/ 3541222 h 3724102"/>
                        <a:gd name="connsiteX98" fmla="*/ 3474720 w 3507971"/>
                        <a:gd name="connsiteY98" fmla="*/ 3657600 h 3724102"/>
                        <a:gd name="connsiteX99" fmla="*/ 3374967 w 3507971"/>
                        <a:gd name="connsiteY99" fmla="*/ 3624349 h 3724102"/>
                        <a:gd name="connsiteX100" fmla="*/ 3308465 w 3507971"/>
                        <a:gd name="connsiteY100" fmla="*/ 3591099 h 3724102"/>
                        <a:gd name="connsiteX101" fmla="*/ 3341716 w 3507971"/>
                        <a:gd name="connsiteY101" fmla="*/ 3657600 h 3724102"/>
                        <a:gd name="connsiteX102" fmla="*/ 3275214 w 3507971"/>
                        <a:gd name="connsiteY102" fmla="*/ 3624349 h 3724102"/>
                        <a:gd name="connsiteX103" fmla="*/ 3225338 w 3507971"/>
                        <a:gd name="connsiteY103" fmla="*/ 3607724 h 3724102"/>
                        <a:gd name="connsiteX104" fmla="*/ 3092334 w 3507971"/>
                        <a:gd name="connsiteY104" fmla="*/ 3491346 h 3724102"/>
                        <a:gd name="connsiteX105" fmla="*/ 3025833 w 3507971"/>
                        <a:gd name="connsiteY105" fmla="*/ 3458095 h 3724102"/>
                        <a:gd name="connsiteX106" fmla="*/ 2942705 w 3507971"/>
                        <a:gd name="connsiteY106" fmla="*/ 3408219 h 3724102"/>
                        <a:gd name="connsiteX107" fmla="*/ 2876203 w 3507971"/>
                        <a:gd name="connsiteY107" fmla="*/ 3358342 h 3724102"/>
                        <a:gd name="connsiteX108" fmla="*/ 2909454 w 3507971"/>
                        <a:gd name="connsiteY108" fmla="*/ 3408219 h 3724102"/>
                        <a:gd name="connsiteX109" fmla="*/ 2892829 w 3507971"/>
                        <a:gd name="connsiteY109" fmla="*/ 3458095 h 3724102"/>
                        <a:gd name="connsiteX110" fmla="*/ 2776451 w 3507971"/>
                        <a:gd name="connsiteY110" fmla="*/ 3391593 h 3724102"/>
                        <a:gd name="connsiteX111" fmla="*/ 2576945 w 3507971"/>
                        <a:gd name="connsiteY111" fmla="*/ 3325091 h 3724102"/>
                        <a:gd name="connsiteX112" fmla="*/ 2543694 w 3507971"/>
                        <a:gd name="connsiteY112" fmla="*/ 3358342 h 3724102"/>
                        <a:gd name="connsiteX113" fmla="*/ 2493818 w 3507971"/>
                        <a:gd name="connsiteY113" fmla="*/ 3325091 h 3724102"/>
                        <a:gd name="connsiteX114" fmla="*/ 1762298 w 3507971"/>
                        <a:gd name="connsiteY114" fmla="*/ 3225339 h 3724102"/>
                        <a:gd name="connsiteX115" fmla="*/ 1695796 w 3507971"/>
                        <a:gd name="connsiteY115" fmla="*/ 3241964 h 3724102"/>
                        <a:gd name="connsiteX116" fmla="*/ 1579418 w 3507971"/>
                        <a:gd name="connsiteY116" fmla="*/ 3291840 h 3724102"/>
                        <a:gd name="connsiteX117" fmla="*/ 1529542 w 3507971"/>
                        <a:gd name="connsiteY117" fmla="*/ 3325091 h 3724102"/>
                        <a:gd name="connsiteX118" fmla="*/ 1413163 w 3507971"/>
                        <a:gd name="connsiteY118" fmla="*/ 3358342 h 3724102"/>
                        <a:gd name="connsiteX119" fmla="*/ 1379913 w 3507971"/>
                        <a:gd name="connsiteY119" fmla="*/ 3424844 h 372410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  <a:cxn ang="0">
                          <a:pos x="connsiteX26" y="connsiteY26"/>
                        </a:cxn>
                        <a:cxn ang="0">
                          <a:pos x="connsiteX27" y="connsiteY27"/>
                        </a:cxn>
                        <a:cxn ang="0">
                          <a:pos x="connsiteX28" y="connsiteY28"/>
                        </a:cxn>
                        <a:cxn ang="0">
                          <a:pos x="connsiteX29" y="connsiteY29"/>
                        </a:cxn>
                        <a:cxn ang="0">
                          <a:pos x="connsiteX30" y="connsiteY30"/>
                        </a:cxn>
                        <a:cxn ang="0">
                          <a:pos x="connsiteX31" y="connsiteY31"/>
                        </a:cxn>
                        <a:cxn ang="0">
                          <a:pos x="connsiteX32" y="connsiteY32"/>
                        </a:cxn>
                        <a:cxn ang="0">
                          <a:pos x="connsiteX33" y="connsiteY33"/>
                        </a:cxn>
                        <a:cxn ang="0">
                          <a:pos x="connsiteX34" y="connsiteY34"/>
                        </a:cxn>
                        <a:cxn ang="0">
                          <a:pos x="connsiteX35" y="connsiteY35"/>
                        </a:cxn>
                        <a:cxn ang="0">
                          <a:pos x="connsiteX36" y="connsiteY36"/>
                        </a:cxn>
                        <a:cxn ang="0">
                          <a:pos x="connsiteX37" y="connsiteY37"/>
                        </a:cxn>
                        <a:cxn ang="0">
                          <a:pos x="connsiteX38" y="connsiteY38"/>
                        </a:cxn>
                        <a:cxn ang="0">
                          <a:pos x="connsiteX39" y="connsiteY39"/>
                        </a:cxn>
                        <a:cxn ang="0">
                          <a:pos x="connsiteX40" y="connsiteY40"/>
                        </a:cxn>
                        <a:cxn ang="0">
                          <a:pos x="connsiteX41" y="connsiteY41"/>
                        </a:cxn>
                        <a:cxn ang="0">
                          <a:pos x="connsiteX42" y="connsiteY42"/>
                        </a:cxn>
                        <a:cxn ang="0">
                          <a:pos x="connsiteX43" y="connsiteY43"/>
                        </a:cxn>
                        <a:cxn ang="0">
                          <a:pos x="connsiteX44" y="connsiteY44"/>
                        </a:cxn>
                        <a:cxn ang="0">
                          <a:pos x="connsiteX45" y="connsiteY45"/>
                        </a:cxn>
                        <a:cxn ang="0">
                          <a:pos x="connsiteX46" y="connsiteY46"/>
                        </a:cxn>
                        <a:cxn ang="0">
                          <a:pos x="connsiteX47" y="connsiteY47"/>
                        </a:cxn>
                        <a:cxn ang="0">
                          <a:pos x="connsiteX48" y="connsiteY48"/>
                        </a:cxn>
                        <a:cxn ang="0">
                          <a:pos x="connsiteX49" y="connsiteY49"/>
                        </a:cxn>
                        <a:cxn ang="0">
                          <a:pos x="connsiteX50" y="connsiteY50"/>
                        </a:cxn>
                        <a:cxn ang="0">
                          <a:pos x="connsiteX51" y="connsiteY51"/>
                        </a:cxn>
                        <a:cxn ang="0">
                          <a:pos x="connsiteX52" y="connsiteY52"/>
                        </a:cxn>
                        <a:cxn ang="0">
                          <a:pos x="connsiteX53" y="connsiteY53"/>
                        </a:cxn>
                        <a:cxn ang="0">
                          <a:pos x="connsiteX54" y="connsiteY54"/>
                        </a:cxn>
                        <a:cxn ang="0">
                          <a:pos x="connsiteX55" y="connsiteY55"/>
                        </a:cxn>
                        <a:cxn ang="0">
                          <a:pos x="connsiteX56" y="connsiteY56"/>
                        </a:cxn>
                        <a:cxn ang="0">
                          <a:pos x="connsiteX57" y="connsiteY57"/>
                        </a:cxn>
                        <a:cxn ang="0">
                          <a:pos x="connsiteX58" y="connsiteY58"/>
                        </a:cxn>
                        <a:cxn ang="0">
                          <a:pos x="connsiteX59" y="connsiteY59"/>
                        </a:cxn>
                        <a:cxn ang="0">
                          <a:pos x="connsiteX60" y="connsiteY60"/>
                        </a:cxn>
                        <a:cxn ang="0">
                          <a:pos x="connsiteX61" y="connsiteY61"/>
                        </a:cxn>
                        <a:cxn ang="0">
                          <a:pos x="connsiteX62" y="connsiteY62"/>
                        </a:cxn>
                        <a:cxn ang="0">
                          <a:pos x="connsiteX63" y="connsiteY63"/>
                        </a:cxn>
                        <a:cxn ang="0">
                          <a:pos x="connsiteX64" y="connsiteY64"/>
                        </a:cxn>
                        <a:cxn ang="0">
                          <a:pos x="connsiteX65" y="connsiteY65"/>
                        </a:cxn>
                        <a:cxn ang="0">
                          <a:pos x="connsiteX66" y="connsiteY66"/>
                        </a:cxn>
                        <a:cxn ang="0">
                          <a:pos x="connsiteX67" y="connsiteY67"/>
                        </a:cxn>
                        <a:cxn ang="0">
                          <a:pos x="connsiteX68" y="connsiteY68"/>
                        </a:cxn>
                        <a:cxn ang="0">
                          <a:pos x="connsiteX69" y="connsiteY69"/>
                        </a:cxn>
                        <a:cxn ang="0">
                          <a:pos x="connsiteX70" y="connsiteY70"/>
                        </a:cxn>
                        <a:cxn ang="0">
                          <a:pos x="connsiteX71" y="connsiteY71"/>
                        </a:cxn>
                        <a:cxn ang="0">
                          <a:pos x="connsiteX72" y="connsiteY72"/>
                        </a:cxn>
                        <a:cxn ang="0">
                          <a:pos x="connsiteX73" y="connsiteY73"/>
                        </a:cxn>
                        <a:cxn ang="0">
                          <a:pos x="connsiteX74" y="connsiteY74"/>
                        </a:cxn>
                        <a:cxn ang="0">
                          <a:pos x="connsiteX75" y="connsiteY75"/>
                        </a:cxn>
                        <a:cxn ang="0">
                          <a:pos x="connsiteX76" y="connsiteY76"/>
                        </a:cxn>
                        <a:cxn ang="0">
                          <a:pos x="connsiteX77" y="connsiteY77"/>
                        </a:cxn>
                        <a:cxn ang="0">
                          <a:pos x="connsiteX78" y="connsiteY78"/>
                        </a:cxn>
                        <a:cxn ang="0">
                          <a:pos x="connsiteX79" y="connsiteY79"/>
                        </a:cxn>
                        <a:cxn ang="0">
                          <a:pos x="connsiteX80" y="connsiteY80"/>
                        </a:cxn>
                        <a:cxn ang="0">
                          <a:pos x="connsiteX81" y="connsiteY81"/>
                        </a:cxn>
                        <a:cxn ang="0">
                          <a:pos x="connsiteX82" y="connsiteY82"/>
                        </a:cxn>
                        <a:cxn ang="0">
                          <a:pos x="connsiteX83" y="connsiteY83"/>
                        </a:cxn>
                        <a:cxn ang="0">
                          <a:pos x="connsiteX84" y="connsiteY84"/>
                        </a:cxn>
                        <a:cxn ang="0">
                          <a:pos x="connsiteX85" y="connsiteY85"/>
                        </a:cxn>
                        <a:cxn ang="0">
                          <a:pos x="connsiteX86" y="connsiteY86"/>
                        </a:cxn>
                        <a:cxn ang="0">
                          <a:pos x="connsiteX87" y="connsiteY87"/>
                        </a:cxn>
                        <a:cxn ang="0">
                          <a:pos x="connsiteX88" y="connsiteY88"/>
                        </a:cxn>
                        <a:cxn ang="0">
                          <a:pos x="connsiteX89" y="connsiteY89"/>
                        </a:cxn>
                        <a:cxn ang="0">
                          <a:pos x="connsiteX90" y="connsiteY90"/>
                        </a:cxn>
                        <a:cxn ang="0">
                          <a:pos x="connsiteX91" y="connsiteY91"/>
                        </a:cxn>
                        <a:cxn ang="0">
                          <a:pos x="connsiteX92" y="connsiteY92"/>
                        </a:cxn>
                        <a:cxn ang="0">
                          <a:pos x="connsiteX93" y="connsiteY93"/>
                        </a:cxn>
                        <a:cxn ang="0">
                          <a:pos x="connsiteX94" y="connsiteY94"/>
                        </a:cxn>
                        <a:cxn ang="0">
                          <a:pos x="connsiteX95" y="connsiteY95"/>
                        </a:cxn>
                        <a:cxn ang="0">
                          <a:pos x="connsiteX96" y="connsiteY96"/>
                        </a:cxn>
                        <a:cxn ang="0">
                          <a:pos x="connsiteX97" y="connsiteY97"/>
                        </a:cxn>
                        <a:cxn ang="0">
                          <a:pos x="connsiteX98" y="connsiteY98"/>
                        </a:cxn>
                        <a:cxn ang="0">
                          <a:pos x="connsiteX99" y="connsiteY99"/>
                        </a:cxn>
                        <a:cxn ang="0">
                          <a:pos x="connsiteX100" y="connsiteY100"/>
                        </a:cxn>
                        <a:cxn ang="0">
                          <a:pos x="connsiteX101" y="connsiteY101"/>
                        </a:cxn>
                        <a:cxn ang="0">
                          <a:pos x="connsiteX102" y="connsiteY102"/>
                        </a:cxn>
                        <a:cxn ang="0">
                          <a:pos x="connsiteX103" y="connsiteY103"/>
                        </a:cxn>
                        <a:cxn ang="0">
                          <a:pos x="connsiteX104" y="connsiteY104"/>
                        </a:cxn>
                        <a:cxn ang="0">
                          <a:pos x="connsiteX105" y="connsiteY105"/>
                        </a:cxn>
                        <a:cxn ang="0">
                          <a:pos x="connsiteX106" y="connsiteY106"/>
                        </a:cxn>
                        <a:cxn ang="0">
                          <a:pos x="connsiteX107" y="connsiteY107"/>
                        </a:cxn>
                        <a:cxn ang="0">
                          <a:pos x="connsiteX108" y="connsiteY108"/>
                        </a:cxn>
                        <a:cxn ang="0">
                          <a:pos x="connsiteX109" y="connsiteY109"/>
                        </a:cxn>
                        <a:cxn ang="0">
                          <a:pos x="connsiteX110" y="connsiteY110"/>
                        </a:cxn>
                        <a:cxn ang="0">
                          <a:pos x="connsiteX111" y="connsiteY111"/>
                        </a:cxn>
                        <a:cxn ang="0">
                          <a:pos x="connsiteX112" y="connsiteY112"/>
                        </a:cxn>
                        <a:cxn ang="0">
                          <a:pos x="connsiteX113" y="connsiteY113"/>
                        </a:cxn>
                        <a:cxn ang="0">
                          <a:pos x="connsiteX114" y="connsiteY114"/>
                        </a:cxn>
                        <a:cxn ang="0">
                          <a:pos x="connsiteX115" y="connsiteY115"/>
                        </a:cxn>
                        <a:cxn ang="0">
                          <a:pos x="connsiteX116" y="connsiteY116"/>
                        </a:cxn>
                        <a:cxn ang="0">
                          <a:pos x="connsiteX117" y="connsiteY117"/>
                        </a:cxn>
                        <a:cxn ang="0">
                          <a:pos x="connsiteX118" y="connsiteY118"/>
                        </a:cxn>
                        <a:cxn ang="0">
                          <a:pos x="connsiteX119" y="connsiteY119"/>
                        </a:cxn>
                      </a:cxnLst>
                      <a:rect l="l" t="t" r="r" b="b"/>
                      <a:pathLst>
                        <a:path w="3507971" h="3724102">
                          <a:moveTo>
                            <a:pt x="1379913" y="3424844"/>
                          </a:moveTo>
                          <a:cubicBezTo>
                            <a:pt x="1144386" y="3485804"/>
                            <a:pt x="459971" y="3624349"/>
                            <a:pt x="0" y="3724102"/>
                          </a:cubicBezTo>
                          <a:cubicBezTo>
                            <a:pt x="718644" y="3416112"/>
                            <a:pt x="951500" y="3424844"/>
                            <a:pt x="631767" y="3424844"/>
                          </a:cubicBezTo>
                          <a:lnTo>
                            <a:pt x="266007" y="3491346"/>
                          </a:lnTo>
                          <a:lnTo>
                            <a:pt x="847898" y="3225339"/>
                          </a:lnTo>
                          <a:lnTo>
                            <a:pt x="299258" y="3192088"/>
                          </a:lnTo>
                          <a:lnTo>
                            <a:pt x="798022" y="2876204"/>
                          </a:lnTo>
                          <a:cubicBezTo>
                            <a:pt x="692727" y="2859579"/>
                            <a:pt x="583885" y="2858124"/>
                            <a:pt x="482138" y="2826328"/>
                          </a:cubicBezTo>
                          <a:cubicBezTo>
                            <a:pt x="463066" y="2820368"/>
                            <a:pt x="513648" y="2800948"/>
                            <a:pt x="532014" y="2793077"/>
                          </a:cubicBezTo>
                          <a:cubicBezTo>
                            <a:pt x="553016" y="2784076"/>
                            <a:pt x="576349" y="2781993"/>
                            <a:pt x="598516" y="2776451"/>
                          </a:cubicBezTo>
                          <a:cubicBezTo>
                            <a:pt x="688390" y="2722527"/>
                            <a:pt x="669044" y="2728134"/>
                            <a:pt x="764771" y="2693324"/>
                          </a:cubicBezTo>
                          <a:cubicBezTo>
                            <a:pt x="797710" y="2681346"/>
                            <a:pt x="864523" y="2660073"/>
                            <a:pt x="864523" y="2660073"/>
                          </a:cubicBezTo>
                          <a:lnTo>
                            <a:pt x="714894" y="2643448"/>
                          </a:lnTo>
                          <a:cubicBezTo>
                            <a:pt x="694727" y="2629043"/>
                            <a:pt x="732016" y="2595763"/>
                            <a:pt x="748145" y="2576946"/>
                          </a:cubicBezTo>
                          <a:cubicBezTo>
                            <a:pt x="788407" y="2529974"/>
                            <a:pt x="813822" y="2527344"/>
                            <a:pt x="864523" y="2510444"/>
                          </a:cubicBezTo>
                          <a:cubicBezTo>
                            <a:pt x="897774" y="2477193"/>
                            <a:pt x="1003402" y="2436775"/>
                            <a:pt x="964276" y="2410691"/>
                          </a:cubicBezTo>
                          <a:cubicBezTo>
                            <a:pt x="947651" y="2399607"/>
                            <a:pt x="933356" y="2383759"/>
                            <a:pt x="914400" y="2377440"/>
                          </a:cubicBezTo>
                          <a:cubicBezTo>
                            <a:pt x="882420" y="2366780"/>
                            <a:pt x="847702" y="2367426"/>
                            <a:pt x="814647" y="2360815"/>
                          </a:cubicBezTo>
                          <a:cubicBezTo>
                            <a:pt x="792241" y="2356334"/>
                            <a:pt x="770312" y="2349731"/>
                            <a:pt x="748145" y="2344189"/>
                          </a:cubicBezTo>
                          <a:cubicBezTo>
                            <a:pt x="759229" y="2322022"/>
                            <a:pt x="766991" y="2297855"/>
                            <a:pt x="781396" y="2277688"/>
                          </a:cubicBezTo>
                          <a:cubicBezTo>
                            <a:pt x="795062" y="2258555"/>
                            <a:pt x="816221" y="2245874"/>
                            <a:pt x="831273" y="2227811"/>
                          </a:cubicBezTo>
                          <a:cubicBezTo>
                            <a:pt x="844065" y="2212461"/>
                            <a:pt x="853440" y="2194560"/>
                            <a:pt x="864523" y="2177935"/>
                          </a:cubicBezTo>
                          <a:cubicBezTo>
                            <a:pt x="847898" y="2166851"/>
                            <a:pt x="834117" y="2149177"/>
                            <a:pt x="814647" y="2144684"/>
                          </a:cubicBezTo>
                          <a:cubicBezTo>
                            <a:pt x="760379" y="2132161"/>
                            <a:pt x="703528" y="2135935"/>
                            <a:pt x="648393" y="2128059"/>
                          </a:cubicBezTo>
                          <a:cubicBezTo>
                            <a:pt x="625773" y="2124828"/>
                            <a:pt x="604058" y="2116975"/>
                            <a:pt x="581891" y="2111433"/>
                          </a:cubicBezTo>
                          <a:cubicBezTo>
                            <a:pt x="799287" y="1948388"/>
                            <a:pt x="528054" y="2149889"/>
                            <a:pt x="698269" y="2028306"/>
                          </a:cubicBezTo>
                          <a:cubicBezTo>
                            <a:pt x="720817" y="2012200"/>
                            <a:pt x="742604" y="1995055"/>
                            <a:pt x="764771" y="1978429"/>
                          </a:cubicBezTo>
                          <a:cubicBezTo>
                            <a:pt x="748145" y="1967346"/>
                            <a:pt x="717720" y="1964959"/>
                            <a:pt x="714894" y="1945179"/>
                          </a:cubicBezTo>
                          <a:cubicBezTo>
                            <a:pt x="710673" y="1915635"/>
                            <a:pt x="730239" y="1885926"/>
                            <a:pt x="748145" y="1862051"/>
                          </a:cubicBezTo>
                          <a:cubicBezTo>
                            <a:pt x="782035" y="1816864"/>
                            <a:pt x="849757" y="1798131"/>
                            <a:pt x="897774" y="1778924"/>
                          </a:cubicBezTo>
                          <a:cubicBezTo>
                            <a:pt x="986443" y="1645922"/>
                            <a:pt x="897774" y="1812175"/>
                            <a:pt x="897774" y="1679171"/>
                          </a:cubicBezTo>
                          <a:cubicBezTo>
                            <a:pt x="897774" y="1642226"/>
                            <a:pt x="958735" y="1610822"/>
                            <a:pt x="980902" y="1596044"/>
                          </a:cubicBezTo>
                          <a:cubicBezTo>
                            <a:pt x="1008611" y="1551709"/>
                            <a:pt x="1040648" y="1509802"/>
                            <a:pt x="1064029" y="1463040"/>
                          </a:cubicBezTo>
                          <a:cubicBezTo>
                            <a:pt x="1075113" y="1440873"/>
                            <a:pt x="1083533" y="1417160"/>
                            <a:pt x="1097280" y="1396539"/>
                          </a:cubicBezTo>
                          <a:cubicBezTo>
                            <a:pt x="1116964" y="1367014"/>
                            <a:pt x="1142491" y="1341799"/>
                            <a:pt x="1163782" y="1313411"/>
                          </a:cubicBezTo>
                          <a:cubicBezTo>
                            <a:pt x="1175771" y="1297426"/>
                            <a:pt x="1185949" y="1280160"/>
                            <a:pt x="1197033" y="1263535"/>
                          </a:cubicBezTo>
                          <a:cubicBezTo>
                            <a:pt x="1202575" y="1246910"/>
                            <a:pt x="1213658" y="1231184"/>
                            <a:pt x="1213658" y="1213659"/>
                          </a:cubicBezTo>
                          <a:cubicBezTo>
                            <a:pt x="1213658" y="1196134"/>
                            <a:pt x="1192219" y="1180633"/>
                            <a:pt x="1197033" y="1163782"/>
                          </a:cubicBezTo>
                          <a:cubicBezTo>
                            <a:pt x="1204645" y="1137139"/>
                            <a:pt x="1230803" y="1119828"/>
                            <a:pt x="1246909" y="1097280"/>
                          </a:cubicBezTo>
                          <a:cubicBezTo>
                            <a:pt x="1303930" y="1017451"/>
                            <a:pt x="1261962" y="1073606"/>
                            <a:pt x="1313411" y="964277"/>
                          </a:cubicBezTo>
                          <a:cubicBezTo>
                            <a:pt x="1345069" y="897002"/>
                            <a:pt x="1413163" y="764771"/>
                            <a:pt x="1413163" y="764771"/>
                          </a:cubicBezTo>
                          <a:cubicBezTo>
                            <a:pt x="1407621" y="748146"/>
                            <a:pt x="1412212" y="722732"/>
                            <a:pt x="1396538" y="714895"/>
                          </a:cubicBezTo>
                          <a:cubicBezTo>
                            <a:pt x="1380864" y="707058"/>
                            <a:pt x="1348406" y="748958"/>
                            <a:pt x="1346662" y="731520"/>
                          </a:cubicBezTo>
                          <a:cubicBezTo>
                            <a:pt x="1335025" y="615142"/>
                            <a:pt x="1383127" y="542212"/>
                            <a:pt x="1429789" y="448888"/>
                          </a:cubicBezTo>
                          <a:cubicBezTo>
                            <a:pt x="1435331" y="421179"/>
                            <a:pt x="1463369" y="388367"/>
                            <a:pt x="1446414" y="365760"/>
                          </a:cubicBezTo>
                          <a:cubicBezTo>
                            <a:pt x="1432705" y="347481"/>
                            <a:pt x="1390132" y="402823"/>
                            <a:pt x="1379913" y="382386"/>
                          </a:cubicBezTo>
                          <a:cubicBezTo>
                            <a:pt x="1362388" y="347337"/>
                            <a:pt x="1388853" y="304434"/>
                            <a:pt x="1396538" y="266008"/>
                          </a:cubicBezTo>
                          <a:cubicBezTo>
                            <a:pt x="1399975" y="248823"/>
                            <a:pt x="1407010" y="232540"/>
                            <a:pt x="1413163" y="216131"/>
                          </a:cubicBezTo>
                          <a:cubicBezTo>
                            <a:pt x="1448023" y="123169"/>
                            <a:pt x="1433751" y="151999"/>
                            <a:pt x="1479665" y="83128"/>
                          </a:cubicBezTo>
                          <a:cubicBezTo>
                            <a:pt x="1474123" y="116379"/>
                            <a:pt x="1470353" y="149973"/>
                            <a:pt x="1463040" y="182880"/>
                          </a:cubicBezTo>
                          <a:cubicBezTo>
                            <a:pt x="1459238" y="199988"/>
                            <a:pt x="1446414" y="250282"/>
                            <a:pt x="1446414" y="232757"/>
                          </a:cubicBezTo>
                          <a:cubicBezTo>
                            <a:pt x="1446414" y="223400"/>
                            <a:pt x="1462156" y="68269"/>
                            <a:pt x="1479665" y="33251"/>
                          </a:cubicBezTo>
                          <a:cubicBezTo>
                            <a:pt x="1486675" y="19231"/>
                            <a:pt x="1501832" y="11084"/>
                            <a:pt x="1512916" y="0"/>
                          </a:cubicBezTo>
                          <a:cubicBezTo>
                            <a:pt x="1679171" y="260466"/>
                            <a:pt x="1841468" y="523500"/>
                            <a:pt x="2011680" y="781397"/>
                          </a:cubicBezTo>
                          <a:cubicBezTo>
                            <a:pt x="2046805" y="834617"/>
                            <a:pt x="2059482" y="830582"/>
                            <a:pt x="2111433" y="847899"/>
                          </a:cubicBezTo>
                          <a:cubicBezTo>
                            <a:pt x="2105891" y="864524"/>
                            <a:pt x="2088299" y="881504"/>
                            <a:pt x="2094807" y="897775"/>
                          </a:cubicBezTo>
                          <a:cubicBezTo>
                            <a:pt x="2102228" y="916327"/>
                            <a:pt x="2130554" y="916897"/>
                            <a:pt x="2144683" y="931026"/>
                          </a:cubicBezTo>
                          <a:cubicBezTo>
                            <a:pt x="2158812" y="945155"/>
                            <a:pt x="2162584" y="968110"/>
                            <a:pt x="2177934" y="980902"/>
                          </a:cubicBezTo>
                          <a:cubicBezTo>
                            <a:pt x="2196974" y="996768"/>
                            <a:pt x="2226911" y="996628"/>
                            <a:pt x="2244436" y="1014153"/>
                          </a:cubicBezTo>
                          <a:cubicBezTo>
                            <a:pt x="2256828" y="1026545"/>
                            <a:pt x="2211185" y="1003070"/>
                            <a:pt x="2194560" y="997528"/>
                          </a:cubicBezTo>
                          <a:cubicBezTo>
                            <a:pt x="2202723" y="1008412"/>
                            <a:pt x="2272209" y="1107591"/>
                            <a:pt x="2294313" y="1113906"/>
                          </a:cubicBezTo>
                          <a:cubicBezTo>
                            <a:pt x="2316283" y="1120183"/>
                            <a:pt x="2337965" y="1097280"/>
                            <a:pt x="2360814" y="1097280"/>
                          </a:cubicBezTo>
                          <a:cubicBezTo>
                            <a:pt x="2378339" y="1097280"/>
                            <a:pt x="2327563" y="1108364"/>
                            <a:pt x="2310938" y="1113906"/>
                          </a:cubicBezTo>
                          <a:lnTo>
                            <a:pt x="2377440" y="1213659"/>
                          </a:lnTo>
                          <a:lnTo>
                            <a:pt x="2410691" y="1263535"/>
                          </a:lnTo>
                          <a:cubicBezTo>
                            <a:pt x="2416233" y="1285702"/>
                            <a:pt x="2421039" y="1308067"/>
                            <a:pt x="2427316" y="1330037"/>
                          </a:cubicBezTo>
                          <a:cubicBezTo>
                            <a:pt x="2432130" y="1346887"/>
                            <a:pt x="2454457" y="1365893"/>
                            <a:pt x="2443942" y="1379913"/>
                          </a:cubicBezTo>
                          <a:cubicBezTo>
                            <a:pt x="2430232" y="1398193"/>
                            <a:pt x="2399607" y="1390997"/>
                            <a:pt x="2377440" y="1396539"/>
                          </a:cubicBezTo>
                          <a:cubicBezTo>
                            <a:pt x="2418229" y="1498511"/>
                            <a:pt x="2400169" y="1466157"/>
                            <a:pt x="2460567" y="1562793"/>
                          </a:cubicBezTo>
                          <a:cubicBezTo>
                            <a:pt x="2471157" y="1579737"/>
                            <a:pt x="2507947" y="1598540"/>
                            <a:pt x="2493818" y="1612669"/>
                          </a:cubicBezTo>
                          <a:cubicBezTo>
                            <a:pt x="2477661" y="1628826"/>
                            <a:pt x="2449483" y="1601586"/>
                            <a:pt x="2427316" y="1596044"/>
                          </a:cubicBezTo>
                          <a:cubicBezTo>
                            <a:pt x="2443942" y="1612669"/>
                            <a:pt x="2464151" y="1626357"/>
                            <a:pt x="2477193" y="1645920"/>
                          </a:cubicBezTo>
                          <a:cubicBezTo>
                            <a:pt x="2486914" y="1660502"/>
                            <a:pt x="2485981" y="1680122"/>
                            <a:pt x="2493818" y="1695797"/>
                          </a:cubicBezTo>
                          <a:cubicBezTo>
                            <a:pt x="2502754" y="1713669"/>
                            <a:pt x="2517156" y="1728324"/>
                            <a:pt x="2527069" y="1745673"/>
                          </a:cubicBezTo>
                          <a:cubicBezTo>
                            <a:pt x="2539365" y="1767191"/>
                            <a:pt x="2549236" y="1790008"/>
                            <a:pt x="2560320" y="1812175"/>
                          </a:cubicBezTo>
                          <a:cubicBezTo>
                            <a:pt x="2565862" y="1834342"/>
                            <a:pt x="2565848" y="1858703"/>
                            <a:pt x="2576945" y="1878677"/>
                          </a:cubicBezTo>
                          <a:cubicBezTo>
                            <a:pt x="2638318" y="1989148"/>
                            <a:pt x="2682889" y="1935509"/>
                            <a:pt x="2593571" y="1995055"/>
                          </a:cubicBezTo>
                          <a:cubicBezTo>
                            <a:pt x="2610196" y="2011680"/>
                            <a:pt x="2628395" y="2026869"/>
                            <a:pt x="2643447" y="2044931"/>
                          </a:cubicBezTo>
                          <a:cubicBezTo>
                            <a:pt x="2656239" y="2060281"/>
                            <a:pt x="2663331" y="2079956"/>
                            <a:pt x="2676698" y="2094808"/>
                          </a:cubicBezTo>
                          <a:cubicBezTo>
                            <a:pt x="2827339" y="2262188"/>
                            <a:pt x="2760980" y="2146993"/>
                            <a:pt x="2826327" y="2277688"/>
                          </a:cubicBezTo>
                          <a:cubicBezTo>
                            <a:pt x="2809702" y="2283230"/>
                            <a:pt x="2781265" y="2277463"/>
                            <a:pt x="2776451" y="2294313"/>
                          </a:cubicBezTo>
                          <a:cubicBezTo>
                            <a:pt x="2772875" y="2306828"/>
                            <a:pt x="2794415" y="2416426"/>
                            <a:pt x="2809702" y="2443942"/>
                          </a:cubicBezTo>
                          <a:cubicBezTo>
                            <a:pt x="2893746" y="2595222"/>
                            <a:pt x="2845297" y="2496631"/>
                            <a:pt x="2926080" y="2593571"/>
                          </a:cubicBezTo>
                          <a:cubicBezTo>
                            <a:pt x="2938872" y="2608921"/>
                            <a:pt x="2947342" y="2627463"/>
                            <a:pt x="2959331" y="2643448"/>
                          </a:cubicBezTo>
                          <a:cubicBezTo>
                            <a:pt x="2980622" y="2671836"/>
                            <a:pt x="3004962" y="2697877"/>
                            <a:pt x="3025833" y="2726575"/>
                          </a:cubicBezTo>
                          <a:cubicBezTo>
                            <a:pt x="3131892" y="2872407"/>
                            <a:pt x="3048475" y="2782470"/>
                            <a:pt x="3142211" y="2876204"/>
                          </a:cubicBezTo>
                          <a:cubicBezTo>
                            <a:pt x="3125585" y="2881746"/>
                            <a:pt x="3087520" y="2875978"/>
                            <a:pt x="3092334" y="2892829"/>
                          </a:cubicBezTo>
                          <a:cubicBezTo>
                            <a:pt x="3116774" y="2978367"/>
                            <a:pt x="3217255" y="3010042"/>
                            <a:pt x="3275214" y="3059084"/>
                          </a:cubicBezTo>
                          <a:cubicBezTo>
                            <a:pt x="3368251" y="3137808"/>
                            <a:pt x="3380362" y="3160487"/>
                            <a:pt x="3441469" y="3241964"/>
                          </a:cubicBezTo>
                          <a:cubicBezTo>
                            <a:pt x="3413760" y="3247506"/>
                            <a:pt x="3368837" y="3232352"/>
                            <a:pt x="3358342" y="3258589"/>
                          </a:cubicBezTo>
                          <a:cubicBezTo>
                            <a:pt x="3348051" y="3284316"/>
                            <a:pt x="3390185" y="3304053"/>
                            <a:pt x="3408218" y="3325091"/>
                          </a:cubicBezTo>
                          <a:cubicBezTo>
                            <a:pt x="3423098" y="3342452"/>
                            <a:pt x="3502939" y="3406686"/>
                            <a:pt x="3491345" y="3441469"/>
                          </a:cubicBezTo>
                          <a:cubicBezTo>
                            <a:pt x="3485803" y="3458094"/>
                            <a:pt x="3458094" y="3430386"/>
                            <a:pt x="3441469" y="3424844"/>
                          </a:cubicBezTo>
                          <a:cubicBezTo>
                            <a:pt x="3424844" y="3402677"/>
                            <a:pt x="3406963" y="3335287"/>
                            <a:pt x="3391593" y="3358342"/>
                          </a:cubicBezTo>
                          <a:cubicBezTo>
                            <a:pt x="3372646" y="3386762"/>
                            <a:pt x="3415408" y="3510817"/>
                            <a:pt x="3441469" y="3541222"/>
                          </a:cubicBezTo>
                          <a:cubicBezTo>
                            <a:pt x="3459502" y="3562260"/>
                            <a:pt x="3507971" y="3563390"/>
                            <a:pt x="3507971" y="3591099"/>
                          </a:cubicBezTo>
                          <a:cubicBezTo>
                            <a:pt x="3507971" y="3613949"/>
                            <a:pt x="3463636" y="3580015"/>
                            <a:pt x="3441469" y="3574473"/>
                          </a:cubicBezTo>
                          <a:cubicBezTo>
                            <a:pt x="3424844" y="3563389"/>
                            <a:pt x="3400529" y="3523350"/>
                            <a:pt x="3391593" y="3541222"/>
                          </a:cubicBezTo>
                          <a:cubicBezTo>
                            <a:pt x="3377003" y="3570401"/>
                            <a:pt x="3462678" y="3645559"/>
                            <a:pt x="3474720" y="3657600"/>
                          </a:cubicBezTo>
                          <a:cubicBezTo>
                            <a:pt x="3389879" y="3685881"/>
                            <a:pt x="3454218" y="3680957"/>
                            <a:pt x="3374967" y="3624349"/>
                          </a:cubicBezTo>
                          <a:cubicBezTo>
                            <a:pt x="3354800" y="3609944"/>
                            <a:pt x="3308465" y="3591099"/>
                            <a:pt x="3308465" y="3591099"/>
                          </a:cubicBezTo>
                          <a:cubicBezTo>
                            <a:pt x="3319549" y="3613266"/>
                            <a:pt x="3359241" y="3640076"/>
                            <a:pt x="3341716" y="3657600"/>
                          </a:cubicBezTo>
                          <a:cubicBezTo>
                            <a:pt x="3324191" y="3675125"/>
                            <a:pt x="3297994" y="3634112"/>
                            <a:pt x="3275214" y="3624349"/>
                          </a:cubicBezTo>
                          <a:cubicBezTo>
                            <a:pt x="3259106" y="3617446"/>
                            <a:pt x="3241963" y="3613266"/>
                            <a:pt x="3225338" y="3607724"/>
                          </a:cubicBezTo>
                          <a:cubicBezTo>
                            <a:pt x="3173778" y="3556164"/>
                            <a:pt x="3153390" y="3529506"/>
                            <a:pt x="3092334" y="3491346"/>
                          </a:cubicBezTo>
                          <a:cubicBezTo>
                            <a:pt x="3071318" y="3478211"/>
                            <a:pt x="3047498" y="3470131"/>
                            <a:pt x="3025833" y="3458095"/>
                          </a:cubicBezTo>
                          <a:cubicBezTo>
                            <a:pt x="2997585" y="3442402"/>
                            <a:pt x="2969592" y="3426144"/>
                            <a:pt x="2942705" y="3408219"/>
                          </a:cubicBezTo>
                          <a:cubicBezTo>
                            <a:pt x="2919649" y="3392849"/>
                            <a:pt x="2903912" y="3358342"/>
                            <a:pt x="2876203" y="3358342"/>
                          </a:cubicBezTo>
                          <a:cubicBezTo>
                            <a:pt x="2856221" y="3358342"/>
                            <a:pt x="2898370" y="3391593"/>
                            <a:pt x="2909454" y="3408219"/>
                          </a:cubicBezTo>
                          <a:cubicBezTo>
                            <a:pt x="2903912" y="3424844"/>
                            <a:pt x="2909100" y="3451587"/>
                            <a:pt x="2892829" y="3458095"/>
                          </a:cubicBezTo>
                          <a:cubicBezTo>
                            <a:pt x="2831010" y="3482822"/>
                            <a:pt x="2814195" y="3409207"/>
                            <a:pt x="2776451" y="3391593"/>
                          </a:cubicBezTo>
                          <a:cubicBezTo>
                            <a:pt x="2712928" y="3361949"/>
                            <a:pt x="2527377" y="3275523"/>
                            <a:pt x="2576945" y="3325091"/>
                          </a:cubicBezTo>
                          <a:cubicBezTo>
                            <a:pt x="2646804" y="3394950"/>
                            <a:pt x="2649878" y="3379579"/>
                            <a:pt x="2543694" y="3358342"/>
                          </a:cubicBezTo>
                          <a:lnTo>
                            <a:pt x="2493818" y="3325091"/>
                          </a:lnTo>
                          <a:cubicBezTo>
                            <a:pt x="2249978" y="3291840"/>
                            <a:pt x="2007070" y="3250836"/>
                            <a:pt x="1762298" y="3225339"/>
                          </a:cubicBezTo>
                          <a:cubicBezTo>
                            <a:pt x="1739571" y="3222972"/>
                            <a:pt x="1717191" y="3233941"/>
                            <a:pt x="1695796" y="3241964"/>
                          </a:cubicBezTo>
                          <a:cubicBezTo>
                            <a:pt x="1367100" y="3365224"/>
                            <a:pt x="1827120" y="3209274"/>
                            <a:pt x="1579418" y="3291840"/>
                          </a:cubicBezTo>
                          <a:cubicBezTo>
                            <a:pt x="1562793" y="3302924"/>
                            <a:pt x="1547414" y="3316155"/>
                            <a:pt x="1529542" y="3325091"/>
                          </a:cubicBezTo>
                          <a:cubicBezTo>
                            <a:pt x="1502963" y="3338381"/>
                            <a:pt x="1438028" y="3351238"/>
                            <a:pt x="1413163" y="3358342"/>
                          </a:cubicBezTo>
                          <a:cubicBezTo>
                            <a:pt x="1358030" y="3374094"/>
                            <a:pt x="1615440" y="3363884"/>
                            <a:pt x="1379913" y="3424844"/>
                          </a:cubicBezTo>
                          <a:close/>
                        </a:path>
                      </a:pathLst>
                    </a:custGeom>
                    <a:gradFill>
                      <a:gsLst>
                        <a:gs pos="0">
                          <a:schemeClr val="accent3">
                            <a:lumMod val="60000"/>
                            <a:lumOff val="40000"/>
                          </a:schemeClr>
                        </a:gs>
                        <a:gs pos="19000">
                          <a:srgbClr val="9CB86E"/>
                        </a:gs>
                        <a:gs pos="100000">
                          <a:srgbClr val="156B13"/>
                        </a:gs>
                      </a:gsLst>
                      <a:lin ang="10800000" scaled="0"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  <p:grpSp>
                <p:nvGrpSpPr>
                  <p:cNvPr id="53" name="组合 52"/>
                  <p:cNvGrpSpPr/>
                  <p:nvPr/>
                </p:nvGrpSpPr>
                <p:grpSpPr>
                  <a:xfrm>
                    <a:off x="9001156" y="1928808"/>
                    <a:ext cx="1019943" cy="2038452"/>
                    <a:chOff x="-3507971" y="-3429042"/>
                    <a:chExt cx="3507971" cy="5896859"/>
                  </a:xfrm>
                </p:grpSpPr>
                <p:sp>
                  <p:nvSpPr>
                    <p:cNvPr id="54" name="任意多边形 53"/>
                    <p:cNvSpPr/>
                    <p:nvPr/>
                  </p:nvSpPr>
                  <p:spPr>
                    <a:xfrm>
                      <a:off x="-2214610" y="-857274"/>
                      <a:ext cx="1246909" cy="3325091"/>
                    </a:xfrm>
                    <a:custGeom>
                      <a:avLst/>
                      <a:gdLst>
                        <a:gd name="connsiteX0" fmla="*/ 382386 w 1246909"/>
                        <a:gd name="connsiteY0" fmla="*/ 615142 h 3325091"/>
                        <a:gd name="connsiteX1" fmla="*/ 266007 w 1246909"/>
                        <a:gd name="connsiteY1" fmla="*/ 1928552 h 3325091"/>
                        <a:gd name="connsiteX2" fmla="*/ 99753 w 1246909"/>
                        <a:gd name="connsiteY2" fmla="*/ 2809702 h 3325091"/>
                        <a:gd name="connsiteX3" fmla="*/ 0 w 1246909"/>
                        <a:gd name="connsiteY3" fmla="*/ 3175462 h 3325091"/>
                        <a:gd name="connsiteX4" fmla="*/ 482138 w 1246909"/>
                        <a:gd name="connsiteY4" fmla="*/ 3325091 h 3325091"/>
                        <a:gd name="connsiteX5" fmla="*/ 980902 w 1246909"/>
                        <a:gd name="connsiteY5" fmla="*/ 3308465 h 3325091"/>
                        <a:gd name="connsiteX6" fmla="*/ 1246909 w 1246909"/>
                        <a:gd name="connsiteY6" fmla="*/ 3175462 h 3325091"/>
                        <a:gd name="connsiteX7" fmla="*/ 1064029 w 1246909"/>
                        <a:gd name="connsiteY7" fmla="*/ 2543694 h 3325091"/>
                        <a:gd name="connsiteX8" fmla="*/ 980902 w 1246909"/>
                        <a:gd name="connsiteY8" fmla="*/ 1629294 h 3325091"/>
                        <a:gd name="connsiteX9" fmla="*/ 798022 w 1246909"/>
                        <a:gd name="connsiteY9" fmla="*/ 648392 h 3325091"/>
                        <a:gd name="connsiteX10" fmla="*/ 798022 w 1246909"/>
                        <a:gd name="connsiteY10" fmla="*/ 99752 h 3325091"/>
                        <a:gd name="connsiteX11" fmla="*/ 631767 w 1246909"/>
                        <a:gd name="connsiteY11" fmla="*/ 0 h 3325091"/>
                        <a:gd name="connsiteX12" fmla="*/ 432262 w 1246909"/>
                        <a:gd name="connsiteY12" fmla="*/ 133003 h 3325091"/>
                        <a:gd name="connsiteX13" fmla="*/ 382386 w 1246909"/>
                        <a:gd name="connsiteY13" fmla="*/ 615142 h 332509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</a:cxnLst>
                      <a:rect l="l" t="t" r="r" b="b"/>
                      <a:pathLst>
                        <a:path w="1246909" h="3325091">
                          <a:moveTo>
                            <a:pt x="382386" y="615142"/>
                          </a:moveTo>
                          <a:lnTo>
                            <a:pt x="266007" y="1928552"/>
                          </a:lnTo>
                          <a:cubicBezTo>
                            <a:pt x="209561" y="2222073"/>
                            <a:pt x="99753" y="2510803"/>
                            <a:pt x="99753" y="2809702"/>
                          </a:cubicBezTo>
                          <a:lnTo>
                            <a:pt x="0" y="3175462"/>
                          </a:lnTo>
                          <a:lnTo>
                            <a:pt x="482138" y="3325091"/>
                          </a:lnTo>
                          <a:lnTo>
                            <a:pt x="980902" y="3308465"/>
                          </a:lnTo>
                          <a:lnTo>
                            <a:pt x="1246909" y="3175462"/>
                          </a:lnTo>
                          <a:lnTo>
                            <a:pt x="1064029" y="2543694"/>
                          </a:lnTo>
                          <a:lnTo>
                            <a:pt x="980902" y="1629294"/>
                          </a:lnTo>
                          <a:lnTo>
                            <a:pt x="798022" y="648392"/>
                          </a:lnTo>
                          <a:lnTo>
                            <a:pt x="798022" y="99752"/>
                          </a:lnTo>
                          <a:lnTo>
                            <a:pt x="631767" y="0"/>
                          </a:lnTo>
                          <a:lnTo>
                            <a:pt x="432262" y="133003"/>
                          </a:lnTo>
                          <a:lnTo>
                            <a:pt x="382386" y="615142"/>
                          </a:ln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D6B19C"/>
                        </a:gs>
                        <a:gs pos="30000">
                          <a:srgbClr val="D49E6C"/>
                        </a:gs>
                        <a:gs pos="70000">
                          <a:srgbClr val="A65528"/>
                        </a:gs>
                        <a:gs pos="100000">
                          <a:srgbClr val="663012"/>
                        </a:gs>
                      </a:gsLst>
                      <a:lin ang="10800000" scaled="0"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55" name="任意多边形 54"/>
                    <p:cNvSpPr/>
                    <p:nvPr/>
                  </p:nvSpPr>
                  <p:spPr>
                    <a:xfrm>
                      <a:off x="-3507971" y="-3429042"/>
                      <a:ext cx="3507971" cy="4438482"/>
                    </a:xfrm>
                    <a:custGeom>
                      <a:avLst/>
                      <a:gdLst>
                        <a:gd name="connsiteX0" fmla="*/ 1379913 w 3507971"/>
                        <a:gd name="connsiteY0" fmla="*/ 3424844 h 3724102"/>
                        <a:gd name="connsiteX1" fmla="*/ 0 w 3507971"/>
                        <a:gd name="connsiteY1" fmla="*/ 3724102 h 3724102"/>
                        <a:gd name="connsiteX2" fmla="*/ 631767 w 3507971"/>
                        <a:gd name="connsiteY2" fmla="*/ 3424844 h 3724102"/>
                        <a:gd name="connsiteX3" fmla="*/ 266007 w 3507971"/>
                        <a:gd name="connsiteY3" fmla="*/ 3491346 h 3724102"/>
                        <a:gd name="connsiteX4" fmla="*/ 847898 w 3507971"/>
                        <a:gd name="connsiteY4" fmla="*/ 3225339 h 3724102"/>
                        <a:gd name="connsiteX5" fmla="*/ 299258 w 3507971"/>
                        <a:gd name="connsiteY5" fmla="*/ 3192088 h 3724102"/>
                        <a:gd name="connsiteX6" fmla="*/ 798022 w 3507971"/>
                        <a:gd name="connsiteY6" fmla="*/ 2876204 h 3724102"/>
                        <a:gd name="connsiteX7" fmla="*/ 482138 w 3507971"/>
                        <a:gd name="connsiteY7" fmla="*/ 2826328 h 3724102"/>
                        <a:gd name="connsiteX8" fmla="*/ 532014 w 3507971"/>
                        <a:gd name="connsiteY8" fmla="*/ 2793077 h 3724102"/>
                        <a:gd name="connsiteX9" fmla="*/ 598516 w 3507971"/>
                        <a:gd name="connsiteY9" fmla="*/ 2776451 h 3724102"/>
                        <a:gd name="connsiteX10" fmla="*/ 764771 w 3507971"/>
                        <a:gd name="connsiteY10" fmla="*/ 2693324 h 3724102"/>
                        <a:gd name="connsiteX11" fmla="*/ 864523 w 3507971"/>
                        <a:gd name="connsiteY11" fmla="*/ 2660073 h 3724102"/>
                        <a:gd name="connsiteX12" fmla="*/ 714894 w 3507971"/>
                        <a:gd name="connsiteY12" fmla="*/ 2643448 h 3724102"/>
                        <a:gd name="connsiteX13" fmla="*/ 748145 w 3507971"/>
                        <a:gd name="connsiteY13" fmla="*/ 2576946 h 3724102"/>
                        <a:gd name="connsiteX14" fmla="*/ 864523 w 3507971"/>
                        <a:gd name="connsiteY14" fmla="*/ 2510444 h 3724102"/>
                        <a:gd name="connsiteX15" fmla="*/ 964276 w 3507971"/>
                        <a:gd name="connsiteY15" fmla="*/ 2410691 h 3724102"/>
                        <a:gd name="connsiteX16" fmla="*/ 914400 w 3507971"/>
                        <a:gd name="connsiteY16" fmla="*/ 2377440 h 3724102"/>
                        <a:gd name="connsiteX17" fmla="*/ 814647 w 3507971"/>
                        <a:gd name="connsiteY17" fmla="*/ 2360815 h 3724102"/>
                        <a:gd name="connsiteX18" fmla="*/ 748145 w 3507971"/>
                        <a:gd name="connsiteY18" fmla="*/ 2344189 h 3724102"/>
                        <a:gd name="connsiteX19" fmla="*/ 781396 w 3507971"/>
                        <a:gd name="connsiteY19" fmla="*/ 2277688 h 3724102"/>
                        <a:gd name="connsiteX20" fmla="*/ 831273 w 3507971"/>
                        <a:gd name="connsiteY20" fmla="*/ 2227811 h 3724102"/>
                        <a:gd name="connsiteX21" fmla="*/ 864523 w 3507971"/>
                        <a:gd name="connsiteY21" fmla="*/ 2177935 h 3724102"/>
                        <a:gd name="connsiteX22" fmla="*/ 814647 w 3507971"/>
                        <a:gd name="connsiteY22" fmla="*/ 2144684 h 3724102"/>
                        <a:gd name="connsiteX23" fmla="*/ 648393 w 3507971"/>
                        <a:gd name="connsiteY23" fmla="*/ 2128059 h 3724102"/>
                        <a:gd name="connsiteX24" fmla="*/ 581891 w 3507971"/>
                        <a:gd name="connsiteY24" fmla="*/ 2111433 h 3724102"/>
                        <a:gd name="connsiteX25" fmla="*/ 698269 w 3507971"/>
                        <a:gd name="connsiteY25" fmla="*/ 2028306 h 3724102"/>
                        <a:gd name="connsiteX26" fmla="*/ 764771 w 3507971"/>
                        <a:gd name="connsiteY26" fmla="*/ 1978429 h 3724102"/>
                        <a:gd name="connsiteX27" fmla="*/ 714894 w 3507971"/>
                        <a:gd name="connsiteY27" fmla="*/ 1945179 h 3724102"/>
                        <a:gd name="connsiteX28" fmla="*/ 748145 w 3507971"/>
                        <a:gd name="connsiteY28" fmla="*/ 1862051 h 3724102"/>
                        <a:gd name="connsiteX29" fmla="*/ 897774 w 3507971"/>
                        <a:gd name="connsiteY29" fmla="*/ 1778924 h 3724102"/>
                        <a:gd name="connsiteX30" fmla="*/ 897774 w 3507971"/>
                        <a:gd name="connsiteY30" fmla="*/ 1679171 h 3724102"/>
                        <a:gd name="connsiteX31" fmla="*/ 980902 w 3507971"/>
                        <a:gd name="connsiteY31" fmla="*/ 1596044 h 3724102"/>
                        <a:gd name="connsiteX32" fmla="*/ 1064029 w 3507971"/>
                        <a:gd name="connsiteY32" fmla="*/ 1463040 h 3724102"/>
                        <a:gd name="connsiteX33" fmla="*/ 1097280 w 3507971"/>
                        <a:gd name="connsiteY33" fmla="*/ 1396539 h 3724102"/>
                        <a:gd name="connsiteX34" fmla="*/ 1163782 w 3507971"/>
                        <a:gd name="connsiteY34" fmla="*/ 1313411 h 3724102"/>
                        <a:gd name="connsiteX35" fmla="*/ 1197033 w 3507971"/>
                        <a:gd name="connsiteY35" fmla="*/ 1263535 h 3724102"/>
                        <a:gd name="connsiteX36" fmla="*/ 1213658 w 3507971"/>
                        <a:gd name="connsiteY36" fmla="*/ 1213659 h 3724102"/>
                        <a:gd name="connsiteX37" fmla="*/ 1197033 w 3507971"/>
                        <a:gd name="connsiteY37" fmla="*/ 1163782 h 3724102"/>
                        <a:gd name="connsiteX38" fmla="*/ 1246909 w 3507971"/>
                        <a:gd name="connsiteY38" fmla="*/ 1097280 h 3724102"/>
                        <a:gd name="connsiteX39" fmla="*/ 1313411 w 3507971"/>
                        <a:gd name="connsiteY39" fmla="*/ 964277 h 3724102"/>
                        <a:gd name="connsiteX40" fmla="*/ 1413163 w 3507971"/>
                        <a:gd name="connsiteY40" fmla="*/ 764771 h 3724102"/>
                        <a:gd name="connsiteX41" fmla="*/ 1396538 w 3507971"/>
                        <a:gd name="connsiteY41" fmla="*/ 714895 h 3724102"/>
                        <a:gd name="connsiteX42" fmla="*/ 1346662 w 3507971"/>
                        <a:gd name="connsiteY42" fmla="*/ 731520 h 3724102"/>
                        <a:gd name="connsiteX43" fmla="*/ 1429789 w 3507971"/>
                        <a:gd name="connsiteY43" fmla="*/ 448888 h 3724102"/>
                        <a:gd name="connsiteX44" fmla="*/ 1446414 w 3507971"/>
                        <a:gd name="connsiteY44" fmla="*/ 365760 h 3724102"/>
                        <a:gd name="connsiteX45" fmla="*/ 1379913 w 3507971"/>
                        <a:gd name="connsiteY45" fmla="*/ 382386 h 3724102"/>
                        <a:gd name="connsiteX46" fmla="*/ 1396538 w 3507971"/>
                        <a:gd name="connsiteY46" fmla="*/ 266008 h 3724102"/>
                        <a:gd name="connsiteX47" fmla="*/ 1413163 w 3507971"/>
                        <a:gd name="connsiteY47" fmla="*/ 216131 h 3724102"/>
                        <a:gd name="connsiteX48" fmla="*/ 1479665 w 3507971"/>
                        <a:gd name="connsiteY48" fmla="*/ 83128 h 3724102"/>
                        <a:gd name="connsiteX49" fmla="*/ 1463040 w 3507971"/>
                        <a:gd name="connsiteY49" fmla="*/ 182880 h 3724102"/>
                        <a:gd name="connsiteX50" fmla="*/ 1446414 w 3507971"/>
                        <a:gd name="connsiteY50" fmla="*/ 232757 h 3724102"/>
                        <a:gd name="connsiteX51" fmla="*/ 1479665 w 3507971"/>
                        <a:gd name="connsiteY51" fmla="*/ 33251 h 3724102"/>
                        <a:gd name="connsiteX52" fmla="*/ 1512916 w 3507971"/>
                        <a:gd name="connsiteY52" fmla="*/ 0 h 3724102"/>
                        <a:gd name="connsiteX53" fmla="*/ 2011680 w 3507971"/>
                        <a:gd name="connsiteY53" fmla="*/ 781397 h 3724102"/>
                        <a:gd name="connsiteX54" fmla="*/ 2111433 w 3507971"/>
                        <a:gd name="connsiteY54" fmla="*/ 847899 h 3724102"/>
                        <a:gd name="connsiteX55" fmla="*/ 2094807 w 3507971"/>
                        <a:gd name="connsiteY55" fmla="*/ 897775 h 3724102"/>
                        <a:gd name="connsiteX56" fmla="*/ 2144683 w 3507971"/>
                        <a:gd name="connsiteY56" fmla="*/ 931026 h 3724102"/>
                        <a:gd name="connsiteX57" fmla="*/ 2177934 w 3507971"/>
                        <a:gd name="connsiteY57" fmla="*/ 980902 h 3724102"/>
                        <a:gd name="connsiteX58" fmla="*/ 2244436 w 3507971"/>
                        <a:gd name="connsiteY58" fmla="*/ 1014153 h 3724102"/>
                        <a:gd name="connsiteX59" fmla="*/ 2194560 w 3507971"/>
                        <a:gd name="connsiteY59" fmla="*/ 997528 h 3724102"/>
                        <a:gd name="connsiteX60" fmla="*/ 2294313 w 3507971"/>
                        <a:gd name="connsiteY60" fmla="*/ 1113906 h 3724102"/>
                        <a:gd name="connsiteX61" fmla="*/ 2360814 w 3507971"/>
                        <a:gd name="connsiteY61" fmla="*/ 1097280 h 3724102"/>
                        <a:gd name="connsiteX62" fmla="*/ 2310938 w 3507971"/>
                        <a:gd name="connsiteY62" fmla="*/ 1113906 h 3724102"/>
                        <a:gd name="connsiteX63" fmla="*/ 2377440 w 3507971"/>
                        <a:gd name="connsiteY63" fmla="*/ 1213659 h 3724102"/>
                        <a:gd name="connsiteX64" fmla="*/ 2410691 w 3507971"/>
                        <a:gd name="connsiteY64" fmla="*/ 1263535 h 3724102"/>
                        <a:gd name="connsiteX65" fmla="*/ 2427316 w 3507971"/>
                        <a:gd name="connsiteY65" fmla="*/ 1330037 h 3724102"/>
                        <a:gd name="connsiteX66" fmla="*/ 2443942 w 3507971"/>
                        <a:gd name="connsiteY66" fmla="*/ 1379913 h 3724102"/>
                        <a:gd name="connsiteX67" fmla="*/ 2377440 w 3507971"/>
                        <a:gd name="connsiteY67" fmla="*/ 1396539 h 3724102"/>
                        <a:gd name="connsiteX68" fmla="*/ 2460567 w 3507971"/>
                        <a:gd name="connsiteY68" fmla="*/ 1562793 h 3724102"/>
                        <a:gd name="connsiteX69" fmla="*/ 2493818 w 3507971"/>
                        <a:gd name="connsiteY69" fmla="*/ 1612669 h 3724102"/>
                        <a:gd name="connsiteX70" fmla="*/ 2427316 w 3507971"/>
                        <a:gd name="connsiteY70" fmla="*/ 1596044 h 3724102"/>
                        <a:gd name="connsiteX71" fmla="*/ 2477193 w 3507971"/>
                        <a:gd name="connsiteY71" fmla="*/ 1645920 h 3724102"/>
                        <a:gd name="connsiteX72" fmla="*/ 2493818 w 3507971"/>
                        <a:gd name="connsiteY72" fmla="*/ 1695797 h 3724102"/>
                        <a:gd name="connsiteX73" fmla="*/ 2527069 w 3507971"/>
                        <a:gd name="connsiteY73" fmla="*/ 1745673 h 3724102"/>
                        <a:gd name="connsiteX74" fmla="*/ 2560320 w 3507971"/>
                        <a:gd name="connsiteY74" fmla="*/ 1812175 h 3724102"/>
                        <a:gd name="connsiteX75" fmla="*/ 2576945 w 3507971"/>
                        <a:gd name="connsiteY75" fmla="*/ 1878677 h 3724102"/>
                        <a:gd name="connsiteX76" fmla="*/ 2593571 w 3507971"/>
                        <a:gd name="connsiteY76" fmla="*/ 1995055 h 3724102"/>
                        <a:gd name="connsiteX77" fmla="*/ 2643447 w 3507971"/>
                        <a:gd name="connsiteY77" fmla="*/ 2044931 h 3724102"/>
                        <a:gd name="connsiteX78" fmla="*/ 2676698 w 3507971"/>
                        <a:gd name="connsiteY78" fmla="*/ 2094808 h 3724102"/>
                        <a:gd name="connsiteX79" fmla="*/ 2826327 w 3507971"/>
                        <a:gd name="connsiteY79" fmla="*/ 2277688 h 3724102"/>
                        <a:gd name="connsiteX80" fmla="*/ 2776451 w 3507971"/>
                        <a:gd name="connsiteY80" fmla="*/ 2294313 h 3724102"/>
                        <a:gd name="connsiteX81" fmla="*/ 2809702 w 3507971"/>
                        <a:gd name="connsiteY81" fmla="*/ 2443942 h 3724102"/>
                        <a:gd name="connsiteX82" fmla="*/ 2926080 w 3507971"/>
                        <a:gd name="connsiteY82" fmla="*/ 2593571 h 3724102"/>
                        <a:gd name="connsiteX83" fmla="*/ 2959331 w 3507971"/>
                        <a:gd name="connsiteY83" fmla="*/ 2643448 h 3724102"/>
                        <a:gd name="connsiteX84" fmla="*/ 3025833 w 3507971"/>
                        <a:gd name="connsiteY84" fmla="*/ 2726575 h 3724102"/>
                        <a:gd name="connsiteX85" fmla="*/ 3142211 w 3507971"/>
                        <a:gd name="connsiteY85" fmla="*/ 2876204 h 3724102"/>
                        <a:gd name="connsiteX86" fmla="*/ 3092334 w 3507971"/>
                        <a:gd name="connsiteY86" fmla="*/ 2892829 h 3724102"/>
                        <a:gd name="connsiteX87" fmla="*/ 3275214 w 3507971"/>
                        <a:gd name="connsiteY87" fmla="*/ 3059084 h 3724102"/>
                        <a:gd name="connsiteX88" fmla="*/ 3441469 w 3507971"/>
                        <a:gd name="connsiteY88" fmla="*/ 3241964 h 3724102"/>
                        <a:gd name="connsiteX89" fmla="*/ 3358342 w 3507971"/>
                        <a:gd name="connsiteY89" fmla="*/ 3258589 h 3724102"/>
                        <a:gd name="connsiteX90" fmla="*/ 3408218 w 3507971"/>
                        <a:gd name="connsiteY90" fmla="*/ 3325091 h 3724102"/>
                        <a:gd name="connsiteX91" fmla="*/ 3491345 w 3507971"/>
                        <a:gd name="connsiteY91" fmla="*/ 3441469 h 3724102"/>
                        <a:gd name="connsiteX92" fmla="*/ 3441469 w 3507971"/>
                        <a:gd name="connsiteY92" fmla="*/ 3424844 h 3724102"/>
                        <a:gd name="connsiteX93" fmla="*/ 3391593 w 3507971"/>
                        <a:gd name="connsiteY93" fmla="*/ 3358342 h 3724102"/>
                        <a:gd name="connsiteX94" fmla="*/ 3441469 w 3507971"/>
                        <a:gd name="connsiteY94" fmla="*/ 3541222 h 3724102"/>
                        <a:gd name="connsiteX95" fmla="*/ 3507971 w 3507971"/>
                        <a:gd name="connsiteY95" fmla="*/ 3591099 h 3724102"/>
                        <a:gd name="connsiteX96" fmla="*/ 3441469 w 3507971"/>
                        <a:gd name="connsiteY96" fmla="*/ 3574473 h 3724102"/>
                        <a:gd name="connsiteX97" fmla="*/ 3391593 w 3507971"/>
                        <a:gd name="connsiteY97" fmla="*/ 3541222 h 3724102"/>
                        <a:gd name="connsiteX98" fmla="*/ 3474720 w 3507971"/>
                        <a:gd name="connsiteY98" fmla="*/ 3657600 h 3724102"/>
                        <a:gd name="connsiteX99" fmla="*/ 3374967 w 3507971"/>
                        <a:gd name="connsiteY99" fmla="*/ 3624349 h 3724102"/>
                        <a:gd name="connsiteX100" fmla="*/ 3308465 w 3507971"/>
                        <a:gd name="connsiteY100" fmla="*/ 3591099 h 3724102"/>
                        <a:gd name="connsiteX101" fmla="*/ 3341716 w 3507971"/>
                        <a:gd name="connsiteY101" fmla="*/ 3657600 h 3724102"/>
                        <a:gd name="connsiteX102" fmla="*/ 3275214 w 3507971"/>
                        <a:gd name="connsiteY102" fmla="*/ 3624349 h 3724102"/>
                        <a:gd name="connsiteX103" fmla="*/ 3225338 w 3507971"/>
                        <a:gd name="connsiteY103" fmla="*/ 3607724 h 3724102"/>
                        <a:gd name="connsiteX104" fmla="*/ 3092334 w 3507971"/>
                        <a:gd name="connsiteY104" fmla="*/ 3491346 h 3724102"/>
                        <a:gd name="connsiteX105" fmla="*/ 3025833 w 3507971"/>
                        <a:gd name="connsiteY105" fmla="*/ 3458095 h 3724102"/>
                        <a:gd name="connsiteX106" fmla="*/ 2942705 w 3507971"/>
                        <a:gd name="connsiteY106" fmla="*/ 3408219 h 3724102"/>
                        <a:gd name="connsiteX107" fmla="*/ 2876203 w 3507971"/>
                        <a:gd name="connsiteY107" fmla="*/ 3358342 h 3724102"/>
                        <a:gd name="connsiteX108" fmla="*/ 2909454 w 3507971"/>
                        <a:gd name="connsiteY108" fmla="*/ 3408219 h 3724102"/>
                        <a:gd name="connsiteX109" fmla="*/ 2892829 w 3507971"/>
                        <a:gd name="connsiteY109" fmla="*/ 3458095 h 3724102"/>
                        <a:gd name="connsiteX110" fmla="*/ 2776451 w 3507971"/>
                        <a:gd name="connsiteY110" fmla="*/ 3391593 h 3724102"/>
                        <a:gd name="connsiteX111" fmla="*/ 2576945 w 3507971"/>
                        <a:gd name="connsiteY111" fmla="*/ 3325091 h 3724102"/>
                        <a:gd name="connsiteX112" fmla="*/ 2543694 w 3507971"/>
                        <a:gd name="connsiteY112" fmla="*/ 3358342 h 3724102"/>
                        <a:gd name="connsiteX113" fmla="*/ 2493818 w 3507971"/>
                        <a:gd name="connsiteY113" fmla="*/ 3325091 h 3724102"/>
                        <a:gd name="connsiteX114" fmla="*/ 1762298 w 3507971"/>
                        <a:gd name="connsiteY114" fmla="*/ 3225339 h 3724102"/>
                        <a:gd name="connsiteX115" fmla="*/ 1695796 w 3507971"/>
                        <a:gd name="connsiteY115" fmla="*/ 3241964 h 3724102"/>
                        <a:gd name="connsiteX116" fmla="*/ 1579418 w 3507971"/>
                        <a:gd name="connsiteY116" fmla="*/ 3291840 h 3724102"/>
                        <a:gd name="connsiteX117" fmla="*/ 1529542 w 3507971"/>
                        <a:gd name="connsiteY117" fmla="*/ 3325091 h 3724102"/>
                        <a:gd name="connsiteX118" fmla="*/ 1413163 w 3507971"/>
                        <a:gd name="connsiteY118" fmla="*/ 3358342 h 3724102"/>
                        <a:gd name="connsiteX119" fmla="*/ 1379913 w 3507971"/>
                        <a:gd name="connsiteY119" fmla="*/ 3424844 h 372410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  <a:cxn ang="0">
                          <a:pos x="connsiteX26" y="connsiteY26"/>
                        </a:cxn>
                        <a:cxn ang="0">
                          <a:pos x="connsiteX27" y="connsiteY27"/>
                        </a:cxn>
                        <a:cxn ang="0">
                          <a:pos x="connsiteX28" y="connsiteY28"/>
                        </a:cxn>
                        <a:cxn ang="0">
                          <a:pos x="connsiteX29" y="connsiteY29"/>
                        </a:cxn>
                        <a:cxn ang="0">
                          <a:pos x="connsiteX30" y="connsiteY30"/>
                        </a:cxn>
                        <a:cxn ang="0">
                          <a:pos x="connsiteX31" y="connsiteY31"/>
                        </a:cxn>
                        <a:cxn ang="0">
                          <a:pos x="connsiteX32" y="connsiteY32"/>
                        </a:cxn>
                        <a:cxn ang="0">
                          <a:pos x="connsiteX33" y="connsiteY33"/>
                        </a:cxn>
                        <a:cxn ang="0">
                          <a:pos x="connsiteX34" y="connsiteY34"/>
                        </a:cxn>
                        <a:cxn ang="0">
                          <a:pos x="connsiteX35" y="connsiteY35"/>
                        </a:cxn>
                        <a:cxn ang="0">
                          <a:pos x="connsiteX36" y="connsiteY36"/>
                        </a:cxn>
                        <a:cxn ang="0">
                          <a:pos x="connsiteX37" y="connsiteY37"/>
                        </a:cxn>
                        <a:cxn ang="0">
                          <a:pos x="connsiteX38" y="connsiteY38"/>
                        </a:cxn>
                        <a:cxn ang="0">
                          <a:pos x="connsiteX39" y="connsiteY39"/>
                        </a:cxn>
                        <a:cxn ang="0">
                          <a:pos x="connsiteX40" y="connsiteY40"/>
                        </a:cxn>
                        <a:cxn ang="0">
                          <a:pos x="connsiteX41" y="connsiteY41"/>
                        </a:cxn>
                        <a:cxn ang="0">
                          <a:pos x="connsiteX42" y="connsiteY42"/>
                        </a:cxn>
                        <a:cxn ang="0">
                          <a:pos x="connsiteX43" y="connsiteY43"/>
                        </a:cxn>
                        <a:cxn ang="0">
                          <a:pos x="connsiteX44" y="connsiteY44"/>
                        </a:cxn>
                        <a:cxn ang="0">
                          <a:pos x="connsiteX45" y="connsiteY45"/>
                        </a:cxn>
                        <a:cxn ang="0">
                          <a:pos x="connsiteX46" y="connsiteY46"/>
                        </a:cxn>
                        <a:cxn ang="0">
                          <a:pos x="connsiteX47" y="connsiteY47"/>
                        </a:cxn>
                        <a:cxn ang="0">
                          <a:pos x="connsiteX48" y="connsiteY48"/>
                        </a:cxn>
                        <a:cxn ang="0">
                          <a:pos x="connsiteX49" y="connsiteY49"/>
                        </a:cxn>
                        <a:cxn ang="0">
                          <a:pos x="connsiteX50" y="connsiteY50"/>
                        </a:cxn>
                        <a:cxn ang="0">
                          <a:pos x="connsiteX51" y="connsiteY51"/>
                        </a:cxn>
                        <a:cxn ang="0">
                          <a:pos x="connsiteX52" y="connsiteY52"/>
                        </a:cxn>
                        <a:cxn ang="0">
                          <a:pos x="connsiteX53" y="connsiteY53"/>
                        </a:cxn>
                        <a:cxn ang="0">
                          <a:pos x="connsiteX54" y="connsiteY54"/>
                        </a:cxn>
                        <a:cxn ang="0">
                          <a:pos x="connsiteX55" y="connsiteY55"/>
                        </a:cxn>
                        <a:cxn ang="0">
                          <a:pos x="connsiteX56" y="connsiteY56"/>
                        </a:cxn>
                        <a:cxn ang="0">
                          <a:pos x="connsiteX57" y="connsiteY57"/>
                        </a:cxn>
                        <a:cxn ang="0">
                          <a:pos x="connsiteX58" y="connsiteY58"/>
                        </a:cxn>
                        <a:cxn ang="0">
                          <a:pos x="connsiteX59" y="connsiteY59"/>
                        </a:cxn>
                        <a:cxn ang="0">
                          <a:pos x="connsiteX60" y="connsiteY60"/>
                        </a:cxn>
                        <a:cxn ang="0">
                          <a:pos x="connsiteX61" y="connsiteY61"/>
                        </a:cxn>
                        <a:cxn ang="0">
                          <a:pos x="connsiteX62" y="connsiteY62"/>
                        </a:cxn>
                        <a:cxn ang="0">
                          <a:pos x="connsiteX63" y="connsiteY63"/>
                        </a:cxn>
                        <a:cxn ang="0">
                          <a:pos x="connsiteX64" y="connsiteY64"/>
                        </a:cxn>
                        <a:cxn ang="0">
                          <a:pos x="connsiteX65" y="connsiteY65"/>
                        </a:cxn>
                        <a:cxn ang="0">
                          <a:pos x="connsiteX66" y="connsiteY66"/>
                        </a:cxn>
                        <a:cxn ang="0">
                          <a:pos x="connsiteX67" y="connsiteY67"/>
                        </a:cxn>
                        <a:cxn ang="0">
                          <a:pos x="connsiteX68" y="connsiteY68"/>
                        </a:cxn>
                        <a:cxn ang="0">
                          <a:pos x="connsiteX69" y="connsiteY69"/>
                        </a:cxn>
                        <a:cxn ang="0">
                          <a:pos x="connsiteX70" y="connsiteY70"/>
                        </a:cxn>
                        <a:cxn ang="0">
                          <a:pos x="connsiteX71" y="connsiteY71"/>
                        </a:cxn>
                        <a:cxn ang="0">
                          <a:pos x="connsiteX72" y="connsiteY72"/>
                        </a:cxn>
                        <a:cxn ang="0">
                          <a:pos x="connsiteX73" y="connsiteY73"/>
                        </a:cxn>
                        <a:cxn ang="0">
                          <a:pos x="connsiteX74" y="connsiteY74"/>
                        </a:cxn>
                        <a:cxn ang="0">
                          <a:pos x="connsiteX75" y="connsiteY75"/>
                        </a:cxn>
                        <a:cxn ang="0">
                          <a:pos x="connsiteX76" y="connsiteY76"/>
                        </a:cxn>
                        <a:cxn ang="0">
                          <a:pos x="connsiteX77" y="connsiteY77"/>
                        </a:cxn>
                        <a:cxn ang="0">
                          <a:pos x="connsiteX78" y="connsiteY78"/>
                        </a:cxn>
                        <a:cxn ang="0">
                          <a:pos x="connsiteX79" y="connsiteY79"/>
                        </a:cxn>
                        <a:cxn ang="0">
                          <a:pos x="connsiteX80" y="connsiteY80"/>
                        </a:cxn>
                        <a:cxn ang="0">
                          <a:pos x="connsiteX81" y="connsiteY81"/>
                        </a:cxn>
                        <a:cxn ang="0">
                          <a:pos x="connsiteX82" y="connsiteY82"/>
                        </a:cxn>
                        <a:cxn ang="0">
                          <a:pos x="connsiteX83" y="connsiteY83"/>
                        </a:cxn>
                        <a:cxn ang="0">
                          <a:pos x="connsiteX84" y="connsiteY84"/>
                        </a:cxn>
                        <a:cxn ang="0">
                          <a:pos x="connsiteX85" y="connsiteY85"/>
                        </a:cxn>
                        <a:cxn ang="0">
                          <a:pos x="connsiteX86" y="connsiteY86"/>
                        </a:cxn>
                        <a:cxn ang="0">
                          <a:pos x="connsiteX87" y="connsiteY87"/>
                        </a:cxn>
                        <a:cxn ang="0">
                          <a:pos x="connsiteX88" y="connsiteY88"/>
                        </a:cxn>
                        <a:cxn ang="0">
                          <a:pos x="connsiteX89" y="connsiteY89"/>
                        </a:cxn>
                        <a:cxn ang="0">
                          <a:pos x="connsiteX90" y="connsiteY90"/>
                        </a:cxn>
                        <a:cxn ang="0">
                          <a:pos x="connsiteX91" y="connsiteY91"/>
                        </a:cxn>
                        <a:cxn ang="0">
                          <a:pos x="connsiteX92" y="connsiteY92"/>
                        </a:cxn>
                        <a:cxn ang="0">
                          <a:pos x="connsiteX93" y="connsiteY93"/>
                        </a:cxn>
                        <a:cxn ang="0">
                          <a:pos x="connsiteX94" y="connsiteY94"/>
                        </a:cxn>
                        <a:cxn ang="0">
                          <a:pos x="connsiteX95" y="connsiteY95"/>
                        </a:cxn>
                        <a:cxn ang="0">
                          <a:pos x="connsiteX96" y="connsiteY96"/>
                        </a:cxn>
                        <a:cxn ang="0">
                          <a:pos x="connsiteX97" y="connsiteY97"/>
                        </a:cxn>
                        <a:cxn ang="0">
                          <a:pos x="connsiteX98" y="connsiteY98"/>
                        </a:cxn>
                        <a:cxn ang="0">
                          <a:pos x="connsiteX99" y="connsiteY99"/>
                        </a:cxn>
                        <a:cxn ang="0">
                          <a:pos x="connsiteX100" y="connsiteY100"/>
                        </a:cxn>
                        <a:cxn ang="0">
                          <a:pos x="connsiteX101" y="connsiteY101"/>
                        </a:cxn>
                        <a:cxn ang="0">
                          <a:pos x="connsiteX102" y="connsiteY102"/>
                        </a:cxn>
                        <a:cxn ang="0">
                          <a:pos x="connsiteX103" y="connsiteY103"/>
                        </a:cxn>
                        <a:cxn ang="0">
                          <a:pos x="connsiteX104" y="connsiteY104"/>
                        </a:cxn>
                        <a:cxn ang="0">
                          <a:pos x="connsiteX105" y="connsiteY105"/>
                        </a:cxn>
                        <a:cxn ang="0">
                          <a:pos x="connsiteX106" y="connsiteY106"/>
                        </a:cxn>
                        <a:cxn ang="0">
                          <a:pos x="connsiteX107" y="connsiteY107"/>
                        </a:cxn>
                        <a:cxn ang="0">
                          <a:pos x="connsiteX108" y="connsiteY108"/>
                        </a:cxn>
                        <a:cxn ang="0">
                          <a:pos x="connsiteX109" y="connsiteY109"/>
                        </a:cxn>
                        <a:cxn ang="0">
                          <a:pos x="connsiteX110" y="connsiteY110"/>
                        </a:cxn>
                        <a:cxn ang="0">
                          <a:pos x="connsiteX111" y="connsiteY111"/>
                        </a:cxn>
                        <a:cxn ang="0">
                          <a:pos x="connsiteX112" y="connsiteY112"/>
                        </a:cxn>
                        <a:cxn ang="0">
                          <a:pos x="connsiteX113" y="connsiteY113"/>
                        </a:cxn>
                        <a:cxn ang="0">
                          <a:pos x="connsiteX114" y="connsiteY114"/>
                        </a:cxn>
                        <a:cxn ang="0">
                          <a:pos x="connsiteX115" y="connsiteY115"/>
                        </a:cxn>
                        <a:cxn ang="0">
                          <a:pos x="connsiteX116" y="connsiteY116"/>
                        </a:cxn>
                        <a:cxn ang="0">
                          <a:pos x="connsiteX117" y="connsiteY117"/>
                        </a:cxn>
                        <a:cxn ang="0">
                          <a:pos x="connsiteX118" y="connsiteY118"/>
                        </a:cxn>
                        <a:cxn ang="0">
                          <a:pos x="connsiteX119" y="connsiteY119"/>
                        </a:cxn>
                      </a:cxnLst>
                      <a:rect l="l" t="t" r="r" b="b"/>
                      <a:pathLst>
                        <a:path w="3507971" h="3724102">
                          <a:moveTo>
                            <a:pt x="1379913" y="3424844"/>
                          </a:moveTo>
                          <a:cubicBezTo>
                            <a:pt x="1144386" y="3485804"/>
                            <a:pt x="459971" y="3624349"/>
                            <a:pt x="0" y="3724102"/>
                          </a:cubicBezTo>
                          <a:cubicBezTo>
                            <a:pt x="718644" y="3416112"/>
                            <a:pt x="951500" y="3424844"/>
                            <a:pt x="631767" y="3424844"/>
                          </a:cubicBezTo>
                          <a:lnTo>
                            <a:pt x="266007" y="3491346"/>
                          </a:lnTo>
                          <a:lnTo>
                            <a:pt x="847898" y="3225339"/>
                          </a:lnTo>
                          <a:lnTo>
                            <a:pt x="299258" y="3192088"/>
                          </a:lnTo>
                          <a:lnTo>
                            <a:pt x="798022" y="2876204"/>
                          </a:lnTo>
                          <a:cubicBezTo>
                            <a:pt x="692727" y="2859579"/>
                            <a:pt x="583885" y="2858124"/>
                            <a:pt x="482138" y="2826328"/>
                          </a:cubicBezTo>
                          <a:cubicBezTo>
                            <a:pt x="463066" y="2820368"/>
                            <a:pt x="513648" y="2800948"/>
                            <a:pt x="532014" y="2793077"/>
                          </a:cubicBezTo>
                          <a:cubicBezTo>
                            <a:pt x="553016" y="2784076"/>
                            <a:pt x="576349" y="2781993"/>
                            <a:pt x="598516" y="2776451"/>
                          </a:cubicBezTo>
                          <a:cubicBezTo>
                            <a:pt x="688390" y="2722527"/>
                            <a:pt x="669044" y="2728134"/>
                            <a:pt x="764771" y="2693324"/>
                          </a:cubicBezTo>
                          <a:cubicBezTo>
                            <a:pt x="797710" y="2681346"/>
                            <a:pt x="864523" y="2660073"/>
                            <a:pt x="864523" y="2660073"/>
                          </a:cubicBezTo>
                          <a:lnTo>
                            <a:pt x="714894" y="2643448"/>
                          </a:lnTo>
                          <a:cubicBezTo>
                            <a:pt x="694727" y="2629043"/>
                            <a:pt x="732016" y="2595763"/>
                            <a:pt x="748145" y="2576946"/>
                          </a:cubicBezTo>
                          <a:cubicBezTo>
                            <a:pt x="788407" y="2529974"/>
                            <a:pt x="813822" y="2527344"/>
                            <a:pt x="864523" y="2510444"/>
                          </a:cubicBezTo>
                          <a:cubicBezTo>
                            <a:pt x="897774" y="2477193"/>
                            <a:pt x="1003402" y="2436775"/>
                            <a:pt x="964276" y="2410691"/>
                          </a:cubicBezTo>
                          <a:cubicBezTo>
                            <a:pt x="947651" y="2399607"/>
                            <a:pt x="933356" y="2383759"/>
                            <a:pt x="914400" y="2377440"/>
                          </a:cubicBezTo>
                          <a:cubicBezTo>
                            <a:pt x="882420" y="2366780"/>
                            <a:pt x="847702" y="2367426"/>
                            <a:pt x="814647" y="2360815"/>
                          </a:cubicBezTo>
                          <a:cubicBezTo>
                            <a:pt x="792241" y="2356334"/>
                            <a:pt x="770312" y="2349731"/>
                            <a:pt x="748145" y="2344189"/>
                          </a:cubicBezTo>
                          <a:cubicBezTo>
                            <a:pt x="759229" y="2322022"/>
                            <a:pt x="766991" y="2297855"/>
                            <a:pt x="781396" y="2277688"/>
                          </a:cubicBezTo>
                          <a:cubicBezTo>
                            <a:pt x="795062" y="2258555"/>
                            <a:pt x="816221" y="2245874"/>
                            <a:pt x="831273" y="2227811"/>
                          </a:cubicBezTo>
                          <a:cubicBezTo>
                            <a:pt x="844065" y="2212461"/>
                            <a:pt x="853440" y="2194560"/>
                            <a:pt x="864523" y="2177935"/>
                          </a:cubicBezTo>
                          <a:cubicBezTo>
                            <a:pt x="847898" y="2166851"/>
                            <a:pt x="834117" y="2149177"/>
                            <a:pt x="814647" y="2144684"/>
                          </a:cubicBezTo>
                          <a:cubicBezTo>
                            <a:pt x="760379" y="2132161"/>
                            <a:pt x="703528" y="2135935"/>
                            <a:pt x="648393" y="2128059"/>
                          </a:cubicBezTo>
                          <a:cubicBezTo>
                            <a:pt x="625773" y="2124828"/>
                            <a:pt x="604058" y="2116975"/>
                            <a:pt x="581891" y="2111433"/>
                          </a:cubicBezTo>
                          <a:cubicBezTo>
                            <a:pt x="799287" y="1948388"/>
                            <a:pt x="528054" y="2149889"/>
                            <a:pt x="698269" y="2028306"/>
                          </a:cubicBezTo>
                          <a:cubicBezTo>
                            <a:pt x="720817" y="2012200"/>
                            <a:pt x="742604" y="1995055"/>
                            <a:pt x="764771" y="1978429"/>
                          </a:cubicBezTo>
                          <a:cubicBezTo>
                            <a:pt x="748145" y="1967346"/>
                            <a:pt x="717720" y="1964959"/>
                            <a:pt x="714894" y="1945179"/>
                          </a:cubicBezTo>
                          <a:cubicBezTo>
                            <a:pt x="710673" y="1915635"/>
                            <a:pt x="730239" y="1885926"/>
                            <a:pt x="748145" y="1862051"/>
                          </a:cubicBezTo>
                          <a:cubicBezTo>
                            <a:pt x="782035" y="1816864"/>
                            <a:pt x="849757" y="1798131"/>
                            <a:pt x="897774" y="1778924"/>
                          </a:cubicBezTo>
                          <a:cubicBezTo>
                            <a:pt x="986443" y="1645922"/>
                            <a:pt x="897774" y="1812175"/>
                            <a:pt x="897774" y="1679171"/>
                          </a:cubicBezTo>
                          <a:cubicBezTo>
                            <a:pt x="897774" y="1642226"/>
                            <a:pt x="958735" y="1610822"/>
                            <a:pt x="980902" y="1596044"/>
                          </a:cubicBezTo>
                          <a:cubicBezTo>
                            <a:pt x="1008611" y="1551709"/>
                            <a:pt x="1040648" y="1509802"/>
                            <a:pt x="1064029" y="1463040"/>
                          </a:cubicBezTo>
                          <a:cubicBezTo>
                            <a:pt x="1075113" y="1440873"/>
                            <a:pt x="1083533" y="1417160"/>
                            <a:pt x="1097280" y="1396539"/>
                          </a:cubicBezTo>
                          <a:cubicBezTo>
                            <a:pt x="1116964" y="1367014"/>
                            <a:pt x="1142491" y="1341799"/>
                            <a:pt x="1163782" y="1313411"/>
                          </a:cubicBezTo>
                          <a:cubicBezTo>
                            <a:pt x="1175771" y="1297426"/>
                            <a:pt x="1185949" y="1280160"/>
                            <a:pt x="1197033" y="1263535"/>
                          </a:cubicBezTo>
                          <a:cubicBezTo>
                            <a:pt x="1202575" y="1246910"/>
                            <a:pt x="1213658" y="1231184"/>
                            <a:pt x="1213658" y="1213659"/>
                          </a:cubicBezTo>
                          <a:cubicBezTo>
                            <a:pt x="1213658" y="1196134"/>
                            <a:pt x="1192219" y="1180633"/>
                            <a:pt x="1197033" y="1163782"/>
                          </a:cubicBezTo>
                          <a:cubicBezTo>
                            <a:pt x="1204645" y="1137139"/>
                            <a:pt x="1230803" y="1119828"/>
                            <a:pt x="1246909" y="1097280"/>
                          </a:cubicBezTo>
                          <a:cubicBezTo>
                            <a:pt x="1303930" y="1017451"/>
                            <a:pt x="1261962" y="1073606"/>
                            <a:pt x="1313411" y="964277"/>
                          </a:cubicBezTo>
                          <a:cubicBezTo>
                            <a:pt x="1345069" y="897002"/>
                            <a:pt x="1413163" y="764771"/>
                            <a:pt x="1413163" y="764771"/>
                          </a:cubicBezTo>
                          <a:cubicBezTo>
                            <a:pt x="1407621" y="748146"/>
                            <a:pt x="1412212" y="722732"/>
                            <a:pt x="1396538" y="714895"/>
                          </a:cubicBezTo>
                          <a:cubicBezTo>
                            <a:pt x="1380864" y="707058"/>
                            <a:pt x="1348406" y="748958"/>
                            <a:pt x="1346662" y="731520"/>
                          </a:cubicBezTo>
                          <a:cubicBezTo>
                            <a:pt x="1335025" y="615142"/>
                            <a:pt x="1383127" y="542212"/>
                            <a:pt x="1429789" y="448888"/>
                          </a:cubicBezTo>
                          <a:cubicBezTo>
                            <a:pt x="1435331" y="421179"/>
                            <a:pt x="1463369" y="388367"/>
                            <a:pt x="1446414" y="365760"/>
                          </a:cubicBezTo>
                          <a:cubicBezTo>
                            <a:pt x="1432705" y="347481"/>
                            <a:pt x="1390132" y="402823"/>
                            <a:pt x="1379913" y="382386"/>
                          </a:cubicBezTo>
                          <a:cubicBezTo>
                            <a:pt x="1362388" y="347337"/>
                            <a:pt x="1388853" y="304434"/>
                            <a:pt x="1396538" y="266008"/>
                          </a:cubicBezTo>
                          <a:cubicBezTo>
                            <a:pt x="1399975" y="248823"/>
                            <a:pt x="1407010" y="232540"/>
                            <a:pt x="1413163" y="216131"/>
                          </a:cubicBezTo>
                          <a:cubicBezTo>
                            <a:pt x="1448023" y="123169"/>
                            <a:pt x="1433751" y="151999"/>
                            <a:pt x="1479665" y="83128"/>
                          </a:cubicBezTo>
                          <a:cubicBezTo>
                            <a:pt x="1474123" y="116379"/>
                            <a:pt x="1470353" y="149973"/>
                            <a:pt x="1463040" y="182880"/>
                          </a:cubicBezTo>
                          <a:cubicBezTo>
                            <a:pt x="1459238" y="199988"/>
                            <a:pt x="1446414" y="250282"/>
                            <a:pt x="1446414" y="232757"/>
                          </a:cubicBezTo>
                          <a:cubicBezTo>
                            <a:pt x="1446414" y="223400"/>
                            <a:pt x="1462156" y="68269"/>
                            <a:pt x="1479665" y="33251"/>
                          </a:cubicBezTo>
                          <a:cubicBezTo>
                            <a:pt x="1486675" y="19231"/>
                            <a:pt x="1501832" y="11084"/>
                            <a:pt x="1512916" y="0"/>
                          </a:cubicBezTo>
                          <a:cubicBezTo>
                            <a:pt x="1679171" y="260466"/>
                            <a:pt x="1841468" y="523500"/>
                            <a:pt x="2011680" y="781397"/>
                          </a:cubicBezTo>
                          <a:cubicBezTo>
                            <a:pt x="2046805" y="834617"/>
                            <a:pt x="2059482" y="830582"/>
                            <a:pt x="2111433" y="847899"/>
                          </a:cubicBezTo>
                          <a:cubicBezTo>
                            <a:pt x="2105891" y="864524"/>
                            <a:pt x="2088299" y="881504"/>
                            <a:pt x="2094807" y="897775"/>
                          </a:cubicBezTo>
                          <a:cubicBezTo>
                            <a:pt x="2102228" y="916327"/>
                            <a:pt x="2130554" y="916897"/>
                            <a:pt x="2144683" y="931026"/>
                          </a:cubicBezTo>
                          <a:cubicBezTo>
                            <a:pt x="2158812" y="945155"/>
                            <a:pt x="2162584" y="968110"/>
                            <a:pt x="2177934" y="980902"/>
                          </a:cubicBezTo>
                          <a:cubicBezTo>
                            <a:pt x="2196974" y="996768"/>
                            <a:pt x="2226911" y="996628"/>
                            <a:pt x="2244436" y="1014153"/>
                          </a:cubicBezTo>
                          <a:cubicBezTo>
                            <a:pt x="2256828" y="1026545"/>
                            <a:pt x="2211185" y="1003070"/>
                            <a:pt x="2194560" y="997528"/>
                          </a:cubicBezTo>
                          <a:cubicBezTo>
                            <a:pt x="2202723" y="1008412"/>
                            <a:pt x="2272209" y="1107591"/>
                            <a:pt x="2294313" y="1113906"/>
                          </a:cubicBezTo>
                          <a:cubicBezTo>
                            <a:pt x="2316283" y="1120183"/>
                            <a:pt x="2337965" y="1097280"/>
                            <a:pt x="2360814" y="1097280"/>
                          </a:cubicBezTo>
                          <a:cubicBezTo>
                            <a:pt x="2378339" y="1097280"/>
                            <a:pt x="2327563" y="1108364"/>
                            <a:pt x="2310938" y="1113906"/>
                          </a:cubicBezTo>
                          <a:lnTo>
                            <a:pt x="2377440" y="1213659"/>
                          </a:lnTo>
                          <a:lnTo>
                            <a:pt x="2410691" y="1263535"/>
                          </a:lnTo>
                          <a:cubicBezTo>
                            <a:pt x="2416233" y="1285702"/>
                            <a:pt x="2421039" y="1308067"/>
                            <a:pt x="2427316" y="1330037"/>
                          </a:cubicBezTo>
                          <a:cubicBezTo>
                            <a:pt x="2432130" y="1346887"/>
                            <a:pt x="2454457" y="1365893"/>
                            <a:pt x="2443942" y="1379913"/>
                          </a:cubicBezTo>
                          <a:cubicBezTo>
                            <a:pt x="2430232" y="1398193"/>
                            <a:pt x="2399607" y="1390997"/>
                            <a:pt x="2377440" y="1396539"/>
                          </a:cubicBezTo>
                          <a:cubicBezTo>
                            <a:pt x="2418229" y="1498511"/>
                            <a:pt x="2400169" y="1466157"/>
                            <a:pt x="2460567" y="1562793"/>
                          </a:cubicBezTo>
                          <a:cubicBezTo>
                            <a:pt x="2471157" y="1579737"/>
                            <a:pt x="2507947" y="1598540"/>
                            <a:pt x="2493818" y="1612669"/>
                          </a:cubicBezTo>
                          <a:cubicBezTo>
                            <a:pt x="2477661" y="1628826"/>
                            <a:pt x="2449483" y="1601586"/>
                            <a:pt x="2427316" y="1596044"/>
                          </a:cubicBezTo>
                          <a:cubicBezTo>
                            <a:pt x="2443942" y="1612669"/>
                            <a:pt x="2464151" y="1626357"/>
                            <a:pt x="2477193" y="1645920"/>
                          </a:cubicBezTo>
                          <a:cubicBezTo>
                            <a:pt x="2486914" y="1660502"/>
                            <a:pt x="2485981" y="1680122"/>
                            <a:pt x="2493818" y="1695797"/>
                          </a:cubicBezTo>
                          <a:cubicBezTo>
                            <a:pt x="2502754" y="1713669"/>
                            <a:pt x="2517156" y="1728324"/>
                            <a:pt x="2527069" y="1745673"/>
                          </a:cubicBezTo>
                          <a:cubicBezTo>
                            <a:pt x="2539365" y="1767191"/>
                            <a:pt x="2549236" y="1790008"/>
                            <a:pt x="2560320" y="1812175"/>
                          </a:cubicBezTo>
                          <a:cubicBezTo>
                            <a:pt x="2565862" y="1834342"/>
                            <a:pt x="2565848" y="1858703"/>
                            <a:pt x="2576945" y="1878677"/>
                          </a:cubicBezTo>
                          <a:cubicBezTo>
                            <a:pt x="2638318" y="1989148"/>
                            <a:pt x="2682889" y="1935509"/>
                            <a:pt x="2593571" y="1995055"/>
                          </a:cubicBezTo>
                          <a:cubicBezTo>
                            <a:pt x="2610196" y="2011680"/>
                            <a:pt x="2628395" y="2026869"/>
                            <a:pt x="2643447" y="2044931"/>
                          </a:cubicBezTo>
                          <a:cubicBezTo>
                            <a:pt x="2656239" y="2060281"/>
                            <a:pt x="2663331" y="2079956"/>
                            <a:pt x="2676698" y="2094808"/>
                          </a:cubicBezTo>
                          <a:cubicBezTo>
                            <a:pt x="2827339" y="2262188"/>
                            <a:pt x="2760980" y="2146993"/>
                            <a:pt x="2826327" y="2277688"/>
                          </a:cubicBezTo>
                          <a:cubicBezTo>
                            <a:pt x="2809702" y="2283230"/>
                            <a:pt x="2781265" y="2277463"/>
                            <a:pt x="2776451" y="2294313"/>
                          </a:cubicBezTo>
                          <a:cubicBezTo>
                            <a:pt x="2772875" y="2306828"/>
                            <a:pt x="2794415" y="2416426"/>
                            <a:pt x="2809702" y="2443942"/>
                          </a:cubicBezTo>
                          <a:cubicBezTo>
                            <a:pt x="2893746" y="2595222"/>
                            <a:pt x="2845297" y="2496631"/>
                            <a:pt x="2926080" y="2593571"/>
                          </a:cubicBezTo>
                          <a:cubicBezTo>
                            <a:pt x="2938872" y="2608921"/>
                            <a:pt x="2947342" y="2627463"/>
                            <a:pt x="2959331" y="2643448"/>
                          </a:cubicBezTo>
                          <a:cubicBezTo>
                            <a:pt x="2980622" y="2671836"/>
                            <a:pt x="3004962" y="2697877"/>
                            <a:pt x="3025833" y="2726575"/>
                          </a:cubicBezTo>
                          <a:cubicBezTo>
                            <a:pt x="3131892" y="2872407"/>
                            <a:pt x="3048475" y="2782470"/>
                            <a:pt x="3142211" y="2876204"/>
                          </a:cubicBezTo>
                          <a:cubicBezTo>
                            <a:pt x="3125585" y="2881746"/>
                            <a:pt x="3087520" y="2875978"/>
                            <a:pt x="3092334" y="2892829"/>
                          </a:cubicBezTo>
                          <a:cubicBezTo>
                            <a:pt x="3116774" y="2978367"/>
                            <a:pt x="3217255" y="3010042"/>
                            <a:pt x="3275214" y="3059084"/>
                          </a:cubicBezTo>
                          <a:cubicBezTo>
                            <a:pt x="3368251" y="3137808"/>
                            <a:pt x="3380362" y="3160487"/>
                            <a:pt x="3441469" y="3241964"/>
                          </a:cubicBezTo>
                          <a:cubicBezTo>
                            <a:pt x="3413760" y="3247506"/>
                            <a:pt x="3368837" y="3232352"/>
                            <a:pt x="3358342" y="3258589"/>
                          </a:cubicBezTo>
                          <a:cubicBezTo>
                            <a:pt x="3348051" y="3284316"/>
                            <a:pt x="3390185" y="3304053"/>
                            <a:pt x="3408218" y="3325091"/>
                          </a:cubicBezTo>
                          <a:cubicBezTo>
                            <a:pt x="3423098" y="3342452"/>
                            <a:pt x="3502939" y="3406686"/>
                            <a:pt x="3491345" y="3441469"/>
                          </a:cubicBezTo>
                          <a:cubicBezTo>
                            <a:pt x="3485803" y="3458094"/>
                            <a:pt x="3458094" y="3430386"/>
                            <a:pt x="3441469" y="3424844"/>
                          </a:cubicBezTo>
                          <a:cubicBezTo>
                            <a:pt x="3424844" y="3402677"/>
                            <a:pt x="3406963" y="3335287"/>
                            <a:pt x="3391593" y="3358342"/>
                          </a:cubicBezTo>
                          <a:cubicBezTo>
                            <a:pt x="3372646" y="3386762"/>
                            <a:pt x="3415408" y="3510817"/>
                            <a:pt x="3441469" y="3541222"/>
                          </a:cubicBezTo>
                          <a:cubicBezTo>
                            <a:pt x="3459502" y="3562260"/>
                            <a:pt x="3507971" y="3563390"/>
                            <a:pt x="3507971" y="3591099"/>
                          </a:cubicBezTo>
                          <a:cubicBezTo>
                            <a:pt x="3507971" y="3613949"/>
                            <a:pt x="3463636" y="3580015"/>
                            <a:pt x="3441469" y="3574473"/>
                          </a:cubicBezTo>
                          <a:cubicBezTo>
                            <a:pt x="3424844" y="3563389"/>
                            <a:pt x="3400529" y="3523350"/>
                            <a:pt x="3391593" y="3541222"/>
                          </a:cubicBezTo>
                          <a:cubicBezTo>
                            <a:pt x="3377003" y="3570401"/>
                            <a:pt x="3462678" y="3645559"/>
                            <a:pt x="3474720" y="3657600"/>
                          </a:cubicBezTo>
                          <a:cubicBezTo>
                            <a:pt x="3389879" y="3685881"/>
                            <a:pt x="3454218" y="3680957"/>
                            <a:pt x="3374967" y="3624349"/>
                          </a:cubicBezTo>
                          <a:cubicBezTo>
                            <a:pt x="3354800" y="3609944"/>
                            <a:pt x="3308465" y="3591099"/>
                            <a:pt x="3308465" y="3591099"/>
                          </a:cubicBezTo>
                          <a:cubicBezTo>
                            <a:pt x="3319549" y="3613266"/>
                            <a:pt x="3359241" y="3640076"/>
                            <a:pt x="3341716" y="3657600"/>
                          </a:cubicBezTo>
                          <a:cubicBezTo>
                            <a:pt x="3324191" y="3675125"/>
                            <a:pt x="3297994" y="3634112"/>
                            <a:pt x="3275214" y="3624349"/>
                          </a:cubicBezTo>
                          <a:cubicBezTo>
                            <a:pt x="3259106" y="3617446"/>
                            <a:pt x="3241963" y="3613266"/>
                            <a:pt x="3225338" y="3607724"/>
                          </a:cubicBezTo>
                          <a:cubicBezTo>
                            <a:pt x="3173778" y="3556164"/>
                            <a:pt x="3153390" y="3529506"/>
                            <a:pt x="3092334" y="3491346"/>
                          </a:cubicBezTo>
                          <a:cubicBezTo>
                            <a:pt x="3071318" y="3478211"/>
                            <a:pt x="3047498" y="3470131"/>
                            <a:pt x="3025833" y="3458095"/>
                          </a:cubicBezTo>
                          <a:cubicBezTo>
                            <a:pt x="2997585" y="3442402"/>
                            <a:pt x="2969592" y="3426144"/>
                            <a:pt x="2942705" y="3408219"/>
                          </a:cubicBezTo>
                          <a:cubicBezTo>
                            <a:pt x="2919649" y="3392849"/>
                            <a:pt x="2903912" y="3358342"/>
                            <a:pt x="2876203" y="3358342"/>
                          </a:cubicBezTo>
                          <a:cubicBezTo>
                            <a:pt x="2856221" y="3358342"/>
                            <a:pt x="2898370" y="3391593"/>
                            <a:pt x="2909454" y="3408219"/>
                          </a:cubicBezTo>
                          <a:cubicBezTo>
                            <a:pt x="2903912" y="3424844"/>
                            <a:pt x="2909100" y="3451587"/>
                            <a:pt x="2892829" y="3458095"/>
                          </a:cubicBezTo>
                          <a:cubicBezTo>
                            <a:pt x="2831010" y="3482822"/>
                            <a:pt x="2814195" y="3409207"/>
                            <a:pt x="2776451" y="3391593"/>
                          </a:cubicBezTo>
                          <a:cubicBezTo>
                            <a:pt x="2712928" y="3361949"/>
                            <a:pt x="2527377" y="3275523"/>
                            <a:pt x="2576945" y="3325091"/>
                          </a:cubicBezTo>
                          <a:cubicBezTo>
                            <a:pt x="2646804" y="3394950"/>
                            <a:pt x="2649878" y="3379579"/>
                            <a:pt x="2543694" y="3358342"/>
                          </a:cubicBezTo>
                          <a:lnTo>
                            <a:pt x="2493818" y="3325091"/>
                          </a:lnTo>
                          <a:cubicBezTo>
                            <a:pt x="2249978" y="3291840"/>
                            <a:pt x="2007070" y="3250836"/>
                            <a:pt x="1762298" y="3225339"/>
                          </a:cubicBezTo>
                          <a:cubicBezTo>
                            <a:pt x="1739571" y="3222972"/>
                            <a:pt x="1717191" y="3233941"/>
                            <a:pt x="1695796" y="3241964"/>
                          </a:cubicBezTo>
                          <a:cubicBezTo>
                            <a:pt x="1367100" y="3365224"/>
                            <a:pt x="1827120" y="3209274"/>
                            <a:pt x="1579418" y="3291840"/>
                          </a:cubicBezTo>
                          <a:cubicBezTo>
                            <a:pt x="1562793" y="3302924"/>
                            <a:pt x="1547414" y="3316155"/>
                            <a:pt x="1529542" y="3325091"/>
                          </a:cubicBezTo>
                          <a:cubicBezTo>
                            <a:pt x="1502963" y="3338381"/>
                            <a:pt x="1438028" y="3351238"/>
                            <a:pt x="1413163" y="3358342"/>
                          </a:cubicBezTo>
                          <a:cubicBezTo>
                            <a:pt x="1358030" y="3374094"/>
                            <a:pt x="1615440" y="3363884"/>
                            <a:pt x="1379913" y="3424844"/>
                          </a:cubicBezTo>
                          <a:close/>
                        </a:path>
                      </a:pathLst>
                    </a:custGeom>
                    <a:gradFill>
                      <a:gsLst>
                        <a:gs pos="0">
                          <a:schemeClr val="accent3">
                            <a:lumMod val="60000"/>
                            <a:lumOff val="40000"/>
                          </a:schemeClr>
                        </a:gs>
                        <a:gs pos="41000">
                          <a:srgbClr val="9CB86E"/>
                        </a:gs>
                        <a:gs pos="89000">
                          <a:srgbClr val="156B13"/>
                        </a:gs>
                      </a:gsLst>
                      <a:lin ang="10800000" scaled="0"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  <p:grpSp>
                <p:nvGrpSpPr>
                  <p:cNvPr id="56" name="组合 55"/>
                  <p:cNvGrpSpPr/>
                  <p:nvPr/>
                </p:nvGrpSpPr>
                <p:grpSpPr>
                  <a:xfrm>
                    <a:off x="9270283" y="2104934"/>
                    <a:ext cx="1019943" cy="1857388"/>
                    <a:chOff x="-3507971" y="-3429042"/>
                    <a:chExt cx="3507971" cy="5896859"/>
                  </a:xfrm>
                </p:grpSpPr>
                <p:sp>
                  <p:nvSpPr>
                    <p:cNvPr id="57" name="任意多边形 56"/>
                    <p:cNvSpPr/>
                    <p:nvPr/>
                  </p:nvSpPr>
                  <p:spPr>
                    <a:xfrm>
                      <a:off x="-2214610" y="-857274"/>
                      <a:ext cx="1246909" cy="3325091"/>
                    </a:xfrm>
                    <a:custGeom>
                      <a:avLst/>
                      <a:gdLst>
                        <a:gd name="connsiteX0" fmla="*/ 382386 w 1246909"/>
                        <a:gd name="connsiteY0" fmla="*/ 615142 h 3325091"/>
                        <a:gd name="connsiteX1" fmla="*/ 266007 w 1246909"/>
                        <a:gd name="connsiteY1" fmla="*/ 1928552 h 3325091"/>
                        <a:gd name="connsiteX2" fmla="*/ 99753 w 1246909"/>
                        <a:gd name="connsiteY2" fmla="*/ 2809702 h 3325091"/>
                        <a:gd name="connsiteX3" fmla="*/ 0 w 1246909"/>
                        <a:gd name="connsiteY3" fmla="*/ 3175462 h 3325091"/>
                        <a:gd name="connsiteX4" fmla="*/ 482138 w 1246909"/>
                        <a:gd name="connsiteY4" fmla="*/ 3325091 h 3325091"/>
                        <a:gd name="connsiteX5" fmla="*/ 980902 w 1246909"/>
                        <a:gd name="connsiteY5" fmla="*/ 3308465 h 3325091"/>
                        <a:gd name="connsiteX6" fmla="*/ 1246909 w 1246909"/>
                        <a:gd name="connsiteY6" fmla="*/ 3175462 h 3325091"/>
                        <a:gd name="connsiteX7" fmla="*/ 1064029 w 1246909"/>
                        <a:gd name="connsiteY7" fmla="*/ 2543694 h 3325091"/>
                        <a:gd name="connsiteX8" fmla="*/ 980902 w 1246909"/>
                        <a:gd name="connsiteY8" fmla="*/ 1629294 h 3325091"/>
                        <a:gd name="connsiteX9" fmla="*/ 798022 w 1246909"/>
                        <a:gd name="connsiteY9" fmla="*/ 648392 h 3325091"/>
                        <a:gd name="connsiteX10" fmla="*/ 798022 w 1246909"/>
                        <a:gd name="connsiteY10" fmla="*/ 99752 h 3325091"/>
                        <a:gd name="connsiteX11" fmla="*/ 631767 w 1246909"/>
                        <a:gd name="connsiteY11" fmla="*/ 0 h 3325091"/>
                        <a:gd name="connsiteX12" fmla="*/ 432262 w 1246909"/>
                        <a:gd name="connsiteY12" fmla="*/ 133003 h 3325091"/>
                        <a:gd name="connsiteX13" fmla="*/ 382386 w 1246909"/>
                        <a:gd name="connsiteY13" fmla="*/ 615142 h 332509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</a:cxnLst>
                      <a:rect l="l" t="t" r="r" b="b"/>
                      <a:pathLst>
                        <a:path w="1246909" h="3325091">
                          <a:moveTo>
                            <a:pt x="382386" y="615142"/>
                          </a:moveTo>
                          <a:lnTo>
                            <a:pt x="266007" y="1928552"/>
                          </a:lnTo>
                          <a:cubicBezTo>
                            <a:pt x="209561" y="2222073"/>
                            <a:pt x="99753" y="2510803"/>
                            <a:pt x="99753" y="2809702"/>
                          </a:cubicBezTo>
                          <a:lnTo>
                            <a:pt x="0" y="3175462"/>
                          </a:lnTo>
                          <a:lnTo>
                            <a:pt x="482138" y="3325091"/>
                          </a:lnTo>
                          <a:lnTo>
                            <a:pt x="980902" y="3308465"/>
                          </a:lnTo>
                          <a:lnTo>
                            <a:pt x="1246909" y="3175462"/>
                          </a:lnTo>
                          <a:lnTo>
                            <a:pt x="1064029" y="2543694"/>
                          </a:lnTo>
                          <a:lnTo>
                            <a:pt x="980902" y="1629294"/>
                          </a:lnTo>
                          <a:lnTo>
                            <a:pt x="798022" y="648392"/>
                          </a:lnTo>
                          <a:lnTo>
                            <a:pt x="798022" y="99752"/>
                          </a:lnTo>
                          <a:lnTo>
                            <a:pt x="631767" y="0"/>
                          </a:lnTo>
                          <a:lnTo>
                            <a:pt x="432262" y="133003"/>
                          </a:lnTo>
                          <a:lnTo>
                            <a:pt x="382386" y="615142"/>
                          </a:ln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D6B19C"/>
                        </a:gs>
                        <a:gs pos="30000">
                          <a:srgbClr val="D49E6C"/>
                        </a:gs>
                        <a:gs pos="70000">
                          <a:srgbClr val="A65528"/>
                        </a:gs>
                        <a:gs pos="100000">
                          <a:srgbClr val="663012"/>
                        </a:gs>
                      </a:gsLst>
                      <a:lin ang="10800000" scaled="0"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58" name="任意多边形 57"/>
                    <p:cNvSpPr/>
                    <p:nvPr/>
                  </p:nvSpPr>
                  <p:spPr>
                    <a:xfrm>
                      <a:off x="-3507971" y="-3429042"/>
                      <a:ext cx="3507971" cy="4438482"/>
                    </a:xfrm>
                    <a:custGeom>
                      <a:avLst/>
                      <a:gdLst>
                        <a:gd name="connsiteX0" fmla="*/ 1379913 w 3507971"/>
                        <a:gd name="connsiteY0" fmla="*/ 3424844 h 3724102"/>
                        <a:gd name="connsiteX1" fmla="*/ 0 w 3507971"/>
                        <a:gd name="connsiteY1" fmla="*/ 3724102 h 3724102"/>
                        <a:gd name="connsiteX2" fmla="*/ 631767 w 3507971"/>
                        <a:gd name="connsiteY2" fmla="*/ 3424844 h 3724102"/>
                        <a:gd name="connsiteX3" fmla="*/ 266007 w 3507971"/>
                        <a:gd name="connsiteY3" fmla="*/ 3491346 h 3724102"/>
                        <a:gd name="connsiteX4" fmla="*/ 847898 w 3507971"/>
                        <a:gd name="connsiteY4" fmla="*/ 3225339 h 3724102"/>
                        <a:gd name="connsiteX5" fmla="*/ 299258 w 3507971"/>
                        <a:gd name="connsiteY5" fmla="*/ 3192088 h 3724102"/>
                        <a:gd name="connsiteX6" fmla="*/ 798022 w 3507971"/>
                        <a:gd name="connsiteY6" fmla="*/ 2876204 h 3724102"/>
                        <a:gd name="connsiteX7" fmla="*/ 482138 w 3507971"/>
                        <a:gd name="connsiteY7" fmla="*/ 2826328 h 3724102"/>
                        <a:gd name="connsiteX8" fmla="*/ 532014 w 3507971"/>
                        <a:gd name="connsiteY8" fmla="*/ 2793077 h 3724102"/>
                        <a:gd name="connsiteX9" fmla="*/ 598516 w 3507971"/>
                        <a:gd name="connsiteY9" fmla="*/ 2776451 h 3724102"/>
                        <a:gd name="connsiteX10" fmla="*/ 764771 w 3507971"/>
                        <a:gd name="connsiteY10" fmla="*/ 2693324 h 3724102"/>
                        <a:gd name="connsiteX11" fmla="*/ 864523 w 3507971"/>
                        <a:gd name="connsiteY11" fmla="*/ 2660073 h 3724102"/>
                        <a:gd name="connsiteX12" fmla="*/ 714894 w 3507971"/>
                        <a:gd name="connsiteY12" fmla="*/ 2643448 h 3724102"/>
                        <a:gd name="connsiteX13" fmla="*/ 748145 w 3507971"/>
                        <a:gd name="connsiteY13" fmla="*/ 2576946 h 3724102"/>
                        <a:gd name="connsiteX14" fmla="*/ 864523 w 3507971"/>
                        <a:gd name="connsiteY14" fmla="*/ 2510444 h 3724102"/>
                        <a:gd name="connsiteX15" fmla="*/ 964276 w 3507971"/>
                        <a:gd name="connsiteY15" fmla="*/ 2410691 h 3724102"/>
                        <a:gd name="connsiteX16" fmla="*/ 914400 w 3507971"/>
                        <a:gd name="connsiteY16" fmla="*/ 2377440 h 3724102"/>
                        <a:gd name="connsiteX17" fmla="*/ 814647 w 3507971"/>
                        <a:gd name="connsiteY17" fmla="*/ 2360815 h 3724102"/>
                        <a:gd name="connsiteX18" fmla="*/ 748145 w 3507971"/>
                        <a:gd name="connsiteY18" fmla="*/ 2344189 h 3724102"/>
                        <a:gd name="connsiteX19" fmla="*/ 781396 w 3507971"/>
                        <a:gd name="connsiteY19" fmla="*/ 2277688 h 3724102"/>
                        <a:gd name="connsiteX20" fmla="*/ 831273 w 3507971"/>
                        <a:gd name="connsiteY20" fmla="*/ 2227811 h 3724102"/>
                        <a:gd name="connsiteX21" fmla="*/ 864523 w 3507971"/>
                        <a:gd name="connsiteY21" fmla="*/ 2177935 h 3724102"/>
                        <a:gd name="connsiteX22" fmla="*/ 814647 w 3507971"/>
                        <a:gd name="connsiteY22" fmla="*/ 2144684 h 3724102"/>
                        <a:gd name="connsiteX23" fmla="*/ 648393 w 3507971"/>
                        <a:gd name="connsiteY23" fmla="*/ 2128059 h 3724102"/>
                        <a:gd name="connsiteX24" fmla="*/ 581891 w 3507971"/>
                        <a:gd name="connsiteY24" fmla="*/ 2111433 h 3724102"/>
                        <a:gd name="connsiteX25" fmla="*/ 698269 w 3507971"/>
                        <a:gd name="connsiteY25" fmla="*/ 2028306 h 3724102"/>
                        <a:gd name="connsiteX26" fmla="*/ 764771 w 3507971"/>
                        <a:gd name="connsiteY26" fmla="*/ 1978429 h 3724102"/>
                        <a:gd name="connsiteX27" fmla="*/ 714894 w 3507971"/>
                        <a:gd name="connsiteY27" fmla="*/ 1945179 h 3724102"/>
                        <a:gd name="connsiteX28" fmla="*/ 748145 w 3507971"/>
                        <a:gd name="connsiteY28" fmla="*/ 1862051 h 3724102"/>
                        <a:gd name="connsiteX29" fmla="*/ 897774 w 3507971"/>
                        <a:gd name="connsiteY29" fmla="*/ 1778924 h 3724102"/>
                        <a:gd name="connsiteX30" fmla="*/ 897774 w 3507971"/>
                        <a:gd name="connsiteY30" fmla="*/ 1679171 h 3724102"/>
                        <a:gd name="connsiteX31" fmla="*/ 980902 w 3507971"/>
                        <a:gd name="connsiteY31" fmla="*/ 1596044 h 3724102"/>
                        <a:gd name="connsiteX32" fmla="*/ 1064029 w 3507971"/>
                        <a:gd name="connsiteY32" fmla="*/ 1463040 h 3724102"/>
                        <a:gd name="connsiteX33" fmla="*/ 1097280 w 3507971"/>
                        <a:gd name="connsiteY33" fmla="*/ 1396539 h 3724102"/>
                        <a:gd name="connsiteX34" fmla="*/ 1163782 w 3507971"/>
                        <a:gd name="connsiteY34" fmla="*/ 1313411 h 3724102"/>
                        <a:gd name="connsiteX35" fmla="*/ 1197033 w 3507971"/>
                        <a:gd name="connsiteY35" fmla="*/ 1263535 h 3724102"/>
                        <a:gd name="connsiteX36" fmla="*/ 1213658 w 3507971"/>
                        <a:gd name="connsiteY36" fmla="*/ 1213659 h 3724102"/>
                        <a:gd name="connsiteX37" fmla="*/ 1197033 w 3507971"/>
                        <a:gd name="connsiteY37" fmla="*/ 1163782 h 3724102"/>
                        <a:gd name="connsiteX38" fmla="*/ 1246909 w 3507971"/>
                        <a:gd name="connsiteY38" fmla="*/ 1097280 h 3724102"/>
                        <a:gd name="connsiteX39" fmla="*/ 1313411 w 3507971"/>
                        <a:gd name="connsiteY39" fmla="*/ 964277 h 3724102"/>
                        <a:gd name="connsiteX40" fmla="*/ 1413163 w 3507971"/>
                        <a:gd name="connsiteY40" fmla="*/ 764771 h 3724102"/>
                        <a:gd name="connsiteX41" fmla="*/ 1396538 w 3507971"/>
                        <a:gd name="connsiteY41" fmla="*/ 714895 h 3724102"/>
                        <a:gd name="connsiteX42" fmla="*/ 1346662 w 3507971"/>
                        <a:gd name="connsiteY42" fmla="*/ 731520 h 3724102"/>
                        <a:gd name="connsiteX43" fmla="*/ 1429789 w 3507971"/>
                        <a:gd name="connsiteY43" fmla="*/ 448888 h 3724102"/>
                        <a:gd name="connsiteX44" fmla="*/ 1446414 w 3507971"/>
                        <a:gd name="connsiteY44" fmla="*/ 365760 h 3724102"/>
                        <a:gd name="connsiteX45" fmla="*/ 1379913 w 3507971"/>
                        <a:gd name="connsiteY45" fmla="*/ 382386 h 3724102"/>
                        <a:gd name="connsiteX46" fmla="*/ 1396538 w 3507971"/>
                        <a:gd name="connsiteY46" fmla="*/ 266008 h 3724102"/>
                        <a:gd name="connsiteX47" fmla="*/ 1413163 w 3507971"/>
                        <a:gd name="connsiteY47" fmla="*/ 216131 h 3724102"/>
                        <a:gd name="connsiteX48" fmla="*/ 1479665 w 3507971"/>
                        <a:gd name="connsiteY48" fmla="*/ 83128 h 3724102"/>
                        <a:gd name="connsiteX49" fmla="*/ 1463040 w 3507971"/>
                        <a:gd name="connsiteY49" fmla="*/ 182880 h 3724102"/>
                        <a:gd name="connsiteX50" fmla="*/ 1446414 w 3507971"/>
                        <a:gd name="connsiteY50" fmla="*/ 232757 h 3724102"/>
                        <a:gd name="connsiteX51" fmla="*/ 1479665 w 3507971"/>
                        <a:gd name="connsiteY51" fmla="*/ 33251 h 3724102"/>
                        <a:gd name="connsiteX52" fmla="*/ 1512916 w 3507971"/>
                        <a:gd name="connsiteY52" fmla="*/ 0 h 3724102"/>
                        <a:gd name="connsiteX53" fmla="*/ 2011680 w 3507971"/>
                        <a:gd name="connsiteY53" fmla="*/ 781397 h 3724102"/>
                        <a:gd name="connsiteX54" fmla="*/ 2111433 w 3507971"/>
                        <a:gd name="connsiteY54" fmla="*/ 847899 h 3724102"/>
                        <a:gd name="connsiteX55" fmla="*/ 2094807 w 3507971"/>
                        <a:gd name="connsiteY55" fmla="*/ 897775 h 3724102"/>
                        <a:gd name="connsiteX56" fmla="*/ 2144683 w 3507971"/>
                        <a:gd name="connsiteY56" fmla="*/ 931026 h 3724102"/>
                        <a:gd name="connsiteX57" fmla="*/ 2177934 w 3507971"/>
                        <a:gd name="connsiteY57" fmla="*/ 980902 h 3724102"/>
                        <a:gd name="connsiteX58" fmla="*/ 2244436 w 3507971"/>
                        <a:gd name="connsiteY58" fmla="*/ 1014153 h 3724102"/>
                        <a:gd name="connsiteX59" fmla="*/ 2194560 w 3507971"/>
                        <a:gd name="connsiteY59" fmla="*/ 997528 h 3724102"/>
                        <a:gd name="connsiteX60" fmla="*/ 2294313 w 3507971"/>
                        <a:gd name="connsiteY60" fmla="*/ 1113906 h 3724102"/>
                        <a:gd name="connsiteX61" fmla="*/ 2360814 w 3507971"/>
                        <a:gd name="connsiteY61" fmla="*/ 1097280 h 3724102"/>
                        <a:gd name="connsiteX62" fmla="*/ 2310938 w 3507971"/>
                        <a:gd name="connsiteY62" fmla="*/ 1113906 h 3724102"/>
                        <a:gd name="connsiteX63" fmla="*/ 2377440 w 3507971"/>
                        <a:gd name="connsiteY63" fmla="*/ 1213659 h 3724102"/>
                        <a:gd name="connsiteX64" fmla="*/ 2410691 w 3507971"/>
                        <a:gd name="connsiteY64" fmla="*/ 1263535 h 3724102"/>
                        <a:gd name="connsiteX65" fmla="*/ 2427316 w 3507971"/>
                        <a:gd name="connsiteY65" fmla="*/ 1330037 h 3724102"/>
                        <a:gd name="connsiteX66" fmla="*/ 2443942 w 3507971"/>
                        <a:gd name="connsiteY66" fmla="*/ 1379913 h 3724102"/>
                        <a:gd name="connsiteX67" fmla="*/ 2377440 w 3507971"/>
                        <a:gd name="connsiteY67" fmla="*/ 1396539 h 3724102"/>
                        <a:gd name="connsiteX68" fmla="*/ 2460567 w 3507971"/>
                        <a:gd name="connsiteY68" fmla="*/ 1562793 h 3724102"/>
                        <a:gd name="connsiteX69" fmla="*/ 2493818 w 3507971"/>
                        <a:gd name="connsiteY69" fmla="*/ 1612669 h 3724102"/>
                        <a:gd name="connsiteX70" fmla="*/ 2427316 w 3507971"/>
                        <a:gd name="connsiteY70" fmla="*/ 1596044 h 3724102"/>
                        <a:gd name="connsiteX71" fmla="*/ 2477193 w 3507971"/>
                        <a:gd name="connsiteY71" fmla="*/ 1645920 h 3724102"/>
                        <a:gd name="connsiteX72" fmla="*/ 2493818 w 3507971"/>
                        <a:gd name="connsiteY72" fmla="*/ 1695797 h 3724102"/>
                        <a:gd name="connsiteX73" fmla="*/ 2527069 w 3507971"/>
                        <a:gd name="connsiteY73" fmla="*/ 1745673 h 3724102"/>
                        <a:gd name="connsiteX74" fmla="*/ 2560320 w 3507971"/>
                        <a:gd name="connsiteY74" fmla="*/ 1812175 h 3724102"/>
                        <a:gd name="connsiteX75" fmla="*/ 2576945 w 3507971"/>
                        <a:gd name="connsiteY75" fmla="*/ 1878677 h 3724102"/>
                        <a:gd name="connsiteX76" fmla="*/ 2593571 w 3507971"/>
                        <a:gd name="connsiteY76" fmla="*/ 1995055 h 3724102"/>
                        <a:gd name="connsiteX77" fmla="*/ 2643447 w 3507971"/>
                        <a:gd name="connsiteY77" fmla="*/ 2044931 h 3724102"/>
                        <a:gd name="connsiteX78" fmla="*/ 2676698 w 3507971"/>
                        <a:gd name="connsiteY78" fmla="*/ 2094808 h 3724102"/>
                        <a:gd name="connsiteX79" fmla="*/ 2826327 w 3507971"/>
                        <a:gd name="connsiteY79" fmla="*/ 2277688 h 3724102"/>
                        <a:gd name="connsiteX80" fmla="*/ 2776451 w 3507971"/>
                        <a:gd name="connsiteY80" fmla="*/ 2294313 h 3724102"/>
                        <a:gd name="connsiteX81" fmla="*/ 2809702 w 3507971"/>
                        <a:gd name="connsiteY81" fmla="*/ 2443942 h 3724102"/>
                        <a:gd name="connsiteX82" fmla="*/ 2926080 w 3507971"/>
                        <a:gd name="connsiteY82" fmla="*/ 2593571 h 3724102"/>
                        <a:gd name="connsiteX83" fmla="*/ 2959331 w 3507971"/>
                        <a:gd name="connsiteY83" fmla="*/ 2643448 h 3724102"/>
                        <a:gd name="connsiteX84" fmla="*/ 3025833 w 3507971"/>
                        <a:gd name="connsiteY84" fmla="*/ 2726575 h 3724102"/>
                        <a:gd name="connsiteX85" fmla="*/ 3142211 w 3507971"/>
                        <a:gd name="connsiteY85" fmla="*/ 2876204 h 3724102"/>
                        <a:gd name="connsiteX86" fmla="*/ 3092334 w 3507971"/>
                        <a:gd name="connsiteY86" fmla="*/ 2892829 h 3724102"/>
                        <a:gd name="connsiteX87" fmla="*/ 3275214 w 3507971"/>
                        <a:gd name="connsiteY87" fmla="*/ 3059084 h 3724102"/>
                        <a:gd name="connsiteX88" fmla="*/ 3441469 w 3507971"/>
                        <a:gd name="connsiteY88" fmla="*/ 3241964 h 3724102"/>
                        <a:gd name="connsiteX89" fmla="*/ 3358342 w 3507971"/>
                        <a:gd name="connsiteY89" fmla="*/ 3258589 h 3724102"/>
                        <a:gd name="connsiteX90" fmla="*/ 3408218 w 3507971"/>
                        <a:gd name="connsiteY90" fmla="*/ 3325091 h 3724102"/>
                        <a:gd name="connsiteX91" fmla="*/ 3491345 w 3507971"/>
                        <a:gd name="connsiteY91" fmla="*/ 3441469 h 3724102"/>
                        <a:gd name="connsiteX92" fmla="*/ 3441469 w 3507971"/>
                        <a:gd name="connsiteY92" fmla="*/ 3424844 h 3724102"/>
                        <a:gd name="connsiteX93" fmla="*/ 3391593 w 3507971"/>
                        <a:gd name="connsiteY93" fmla="*/ 3358342 h 3724102"/>
                        <a:gd name="connsiteX94" fmla="*/ 3441469 w 3507971"/>
                        <a:gd name="connsiteY94" fmla="*/ 3541222 h 3724102"/>
                        <a:gd name="connsiteX95" fmla="*/ 3507971 w 3507971"/>
                        <a:gd name="connsiteY95" fmla="*/ 3591099 h 3724102"/>
                        <a:gd name="connsiteX96" fmla="*/ 3441469 w 3507971"/>
                        <a:gd name="connsiteY96" fmla="*/ 3574473 h 3724102"/>
                        <a:gd name="connsiteX97" fmla="*/ 3391593 w 3507971"/>
                        <a:gd name="connsiteY97" fmla="*/ 3541222 h 3724102"/>
                        <a:gd name="connsiteX98" fmla="*/ 3474720 w 3507971"/>
                        <a:gd name="connsiteY98" fmla="*/ 3657600 h 3724102"/>
                        <a:gd name="connsiteX99" fmla="*/ 3374967 w 3507971"/>
                        <a:gd name="connsiteY99" fmla="*/ 3624349 h 3724102"/>
                        <a:gd name="connsiteX100" fmla="*/ 3308465 w 3507971"/>
                        <a:gd name="connsiteY100" fmla="*/ 3591099 h 3724102"/>
                        <a:gd name="connsiteX101" fmla="*/ 3341716 w 3507971"/>
                        <a:gd name="connsiteY101" fmla="*/ 3657600 h 3724102"/>
                        <a:gd name="connsiteX102" fmla="*/ 3275214 w 3507971"/>
                        <a:gd name="connsiteY102" fmla="*/ 3624349 h 3724102"/>
                        <a:gd name="connsiteX103" fmla="*/ 3225338 w 3507971"/>
                        <a:gd name="connsiteY103" fmla="*/ 3607724 h 3724102"/>
                        <a:gd name="connsiteX104" fmla="*/ 3092334 w 3507971"/>
                        <a:gd name="connsiteY104" fmla="*/ 3491346 h 3724102"/>
                        <a:gd name="connsiteX105" fmla="*/ 3025833 w 3507971"/>
                        <a:gd name="connsiteY105" fmla="*/ 3458095 h 3724102"/>
                        <a:gd name="connsiteX106" fmla="*/ 2942705 w 3507971"/>
                        <a:gd name="connsiteY106" fmla="*/ 3408219 h 3724102"/>
                        <a:gd name="connsiteX107" fmla="*/ 2876203 w 3507971"/>
                        <a:gd name="connsiteY107" fmla="*/ 3358342 h 3724102"/>
                        <a:gd name="connsiteX108" fmla="*/ 2909454 w 3507971"/>
                        <a:gd name="connsiteY108" fmla="*/ 3408219 h 3724102"/>
                        <a:gd name="connsiteX109" fmla="*/ 2892829 w 3507971"/>
                        <a:gd name="connsiteY109" fmla="*/ 3458095 h 3724102"/>
                        <a:gd name="connsiteX110" fmla="*/ 2776451 w 3507971"/>
                        <a:gd name="connsiteY110" fmla="*/ 3391593 h 3724102"/>
                        <a:gd name="connsiteX111" fmla="*/ 2576945 w 3507971"/>
                        <a:gd name="connsiteY111" fmla="*/ 3325091 h 3724102"/>
                        <a:gd name="connsiteX112" fmla="*/ 2543694 w 3507971"/>
                        <a:gd name="connsiteY112" fmla="*/ 3358342 h 3724102"/>
                        <a:gd name="connsiteX113" fmla="*/ 2493818 w 3507971"/>
                        <a:gd name="connsiteY113" fmla="*/ 3325091 h 3724102"/>
                        <a:gd name="connsiteX114" fmla="*/ 1762298 w 3507971"/>
                        <a:gd name="connsiteY114" fmla="*/ 3225339 h 3724102"/>
                        <a:gd name="connsiteX115" fmla="*/ 1695796 w 3507971"/>
                        <a:gd name="connsiteY115" fmla="*/ 3241964 h 3724102"/>
                        <a:gd name="connsiteX116" fmla="*/ 1579418 w 3507971"/>
                        <a:gd name="connsiteY116" fmla="*/ 3291840 h 3724102"/>
                        <a:gd name="connsiteX117" fmla="*/ 1529542 w 3507971"/>
                        <a:gd name="connsiteY117" fmla="*/ 3325091 h 3724102"/>
                        <a:gd name="connsiteX118" fmla="*/ 1413163 w 3507971"/>
                        <a:gd name="connsiteY118" fmla="*/ 3358342 h 3724102"/>
                        <a:gd name="connsiteX119" fmla="*/ 1379913 w 3507971"/>
                        <a:gd name="connsiteY119" fmla="*/ 3424844 h 372410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  <a:cxn ang="0">
                          <a:pos x="connsiteX26" y="connsiteY26"/>
                        </a:cxn>
                        <a:cxn ang="0">
                          <a:pos x="connsiteX27" y="connsiteY27"/>
                        </a:cxn>
                        <a:cxn ang="0">
                          <a:pos x="connsiteX28" y="connsiteY28"/>
                        </a:cxn>
                        <a:cxn ang="0">
                          <a:pos x="connsiteX29" y="connsiteY29"/>
                        </a:cxn>
                        <a:cxn ang="0">
                          <a:pos x="connsiteX30" y="connsiteY30"/>
                        </a:cxn>
                        <a:cxn ang="0">
                          <a:pos x="connsiteX31" y="connsiteY31"/>
                        </a:cxn>
                        <a:cxn ang="0">
                          <a:pos x="connsiteX32" y="connsiteY32"/>
                        </a:cxn>
                        <a:cxn ang="0">
                          <a:pos x="connsiteX33" y="connsiteY33"/>
                        </a:cxn>
                        <a:cxn ang="0">
                          <a:pos x="connsiteX34" y="connsiteY34"/>
                        </a:cxn>
                        <a:cxn ang="0">
                          <a:pos x="connsiteX35" y="connsiteY35"/>
                        </a:cxn>
                        <a:cxn ang="0">
                          <a:pos x="connsiteX36" y="connsiteY36"/>
                        </a:cxn>
                        <a:cxn ang="0">
                          <a:pos x="connsiteX37" y="connsiteY37"/>
                        </a:cxn>
                        <a:cxn ang="0">
                          <a:pos x="connsiteX38" y="connsiteY38"/>
                        </a:cxn>
                        <a:cxn ang="0">
                          <a:pos x="connsiteX39" y="connsiteY39"/>
                        </a:cxn>
                        <a:cxn ang="0">
                          <a:pos x="connsiteX40" y="connsiteY40"/>
                        </a:cxn>
                        <a:cxn ang="0">
                          <a:pos x="connsiteX41" y="connsiteY41"/>
                        </a:cxn>
                        <a:cxn ang="0">
                          <a:pos x="connsiteX42" y="connsiteY42"/>
                        </a:cxn>
                        <a:cxn ang="0">
                          <a:pos x="connsiteX43" y="connsiteY43"/>
                        </a:cxn>
                        <a:cxn ang="0">
                          <a:pos x="connsiteX44" y="connsiteY44"/>
                        </a:cxn>
                        <a:cxn ang="0">
                          <a:pos x="connsiteX45" y="connsiteY45"/>
                        </a:cxn>
                        <a:cxn ang="0">
                          <a:pos x="connsiteX46" y="connsiteY46"/>
                        </a:cxn>
                        <a:cxn ang="0">
                          <a:pos x="connsiteX47" y="connsiteY47"/>
                        </a:cxn>
                        <a:cxn ang="0">
                          <a:pos x="connsiteX48" y="connsiteY48"/>
                        </a:cxn>
                        <a:cxn ang="0">
                          <a:pos x="connsiteX49" y="connsiteY49"/>
                        </a:cxn>
                        <a:cxn ang="0">
                          <a:pos x="connsiteX50" y="connsiteY50"/>
                        </a:cxn>
                        <a:cxn ang="0">
                          <a:pos x="connsiteX51" y="connsiteY51"/>
                        </a:cxn>
                        <a:cxn ang="0">
                          <a:pos x="connsiteX52" y="connsiteY52"/>
                        </a:cxn>
                        <a:cxn ang="0">
                          <a:pos x="connsiteX53" y="connsiteY53"/>
                        </a:cxn>
                        <a:cxn ang="0">
                          <a:pos x="connsiteX54" y="connsiteY54"/>
                        </a:cxn>
                        <a:cxn ang="0">
                          <a:pos x="connsiteX55" y="connsiteY55"/>
                        </a:cxn>
                        <a:cxn ang="0">
                          <a:pos x="connsiteX56" y="connsiteY56"/>
                        </a:cxn>
                        <a:cxn ang="0">
                          <a:pos x="connsiteX57" y="connsiteY57"/>
                        </a:cxn>
                        <a:cxn ang="0">
                          <a:pos x="connsiteX58" y="connsiteY58"/>
                        </a:cxn>
                        <a:cxn ang="0">
                          <a:pos x="connsiteX59" y="connsiteY59"/>
                        </a:cxn>
                        <a:cxn ang="0">
                          <a:pos x="connsiteX60" y="connsiteY60"/>
                        </a:cxn>
                        <a:cxn ang="0">
                          <a:pos x="connsiteX61" y="connsiteY61"/>
                        </a:cxn>
                        <a:cxn ang="0">
                          <a:pos x="connsiteX62" y="connsiteY62"/>
                        </a:cxn>
                        <a:cxn ang="0">
                          <a:pos x="connsiteX63" y="connsiteY63"/>
                        </a:cxn>
                        <a:cxn ang="0">
                          <a:pos x="connsiteX64" y="connsiteY64"/>
                        </a:cxn>
                        <a:cxn ang="0">
                          <a:pos x="connsiteX65" y="connsiteY65"/>
                        </a:cxn>
                        <a:cxn ang="0">
                          <a:pos x="connsiteX66" y="connsiteY66"/>
                        </a:cxn>
                        <a:cxn ang="0">
                          <a:pos x="connsiteX67" y="connsiteY67"/>
                        </a:cxn>
                        <a:cxn ang="0">
                          <a:pos x="connsiteX68" y="connsiteY68"/>
                        </a:cxn>
                        <a:cxn ang="0">
                          <a:pos x="connsiteX69" y="connsiteY69"/>
                        </a:cxn>
                        <a:cxn ang="0">
                          <a:pos x="connsiteX70" y="connsiteY70"/>
                        </a:cxn>
                        <a:cxn ang="0">
                          <a:pos x="connsiteX71" y="connsiteY71"/>
                        </a:cxn>
                        <a:cxn ang="0">
                          <a:pos x="connsiteX72" y="connsiteY72"/>
                        </a:cxn>
                        <a:cxn ang="0">
                          <a:pos x="connsiteX73" y="connsiteY73"/>
                        </a:cxn>
                        <a:cxn ang="0">
                          <a:pos x="connsiteX74" y="connsiteY74"/>
                        </a:cxn>
                        <a:cxn ang="0">
                          <a:pos x="connsiteX75" y="connsiteY75"/>
                        </a:cxn>
                        <a:cxn ang="0">
                          <a:pos x="connsiteX76" y="connsiteY76"/>
                        </a:cxn>
                        <a:cxn ang="0">
                          <a:pos x="connsiteX77" y="connsiteY77"/>
                        </a:cxn>
                        <a:cxn ang="0">
                          <a:pos x="connsiteX78" y="connsiteY78"/>
                        </a:cxn>
                        <a:cxn ang="0">
                          <a:pos x="connsiteX79" y="connsiteY79"/>
                        </a:cxn>
                        <a:cxn ang="0">
                          <a:pos x="connsiteX80" y="connsiteY80"/>
                        </a:cxn>
                        <a:cxn ang="0">
                          <a:pos x="connsiteX81" y="connsiteY81"/>
                        </a:cxn>
                        <a:cxn ang="0">
                          <a:pos x="connsiteX82" y="connsiteY82"/>
                        </a:cxn>
                        <a:cxn ang="0">
                          <a:pos x="connsiteX83" y="connsiteY83"/>
                        </a:cxn>
                        <a:cxn ang="0">
                          <a:pos x="connsiteX84" y="connsiteY84"/>
                        </a:cxn>
                        <a:cxn ang="0">
                          <a:pos x="connsiteX85" y="connsiteY85"/>
                        </a:cxn>
                        <a:cxn ang="0">
                          <a:pos x="connsiteX86" y="connsiteY86"/>
                        </a:cxn>
                        <a:cxn ang="0">
                          <a:pos x="connsiteX87" y="connsiteY87"/>
                        </a:cxn>
                        <a:cxn ang="0">
                          <a:pos x="connsiteX88" y="connsiteY88"/>
                        </a:cxn>
                        <a:cxn ang="0">
                          <a:pos x="connsiteX89" y="connsiteY89"/>
                        </a:cxn>
                        <a:cxn ang="0">
                          <a:pos x="connsiteX90" y="connsiteY90"/>
                        </a:cxn>
                        <a:cxn ang="0">
                          <a:pos x="connsiteX91" y="connsiteY91"/>
                        </a:cxn>
                        <a:cxn ang="0">
                          <a:pos x="connsiteX92" y="connsiteY92"/>
                        </a:cxn>
                        <a:cxn ang="0">
                          <a:pos x="connsiteX93" y="connsiteY93"/>
                        </a:cxn>
                        <a:cxn ang="0">
                          <a:pos x="connsiteX94" y="connsiteY94"/>
                        </a:cxn>
                        <a:cxn ang="0">
                          <a:pos x="connsiteX95" y="connsiteY95"/>
                        </a:cxn>
                        <a:cxn ang="0">
                          <a:pos x="connsiteX96" y="connsiteY96"/>
                        </a:cxn>
                        <a:cxn ang="0">
                          <a:pos x="connsiteX97" y="connsiteY97"/>
                        </a:cxn>
                        <a:cxn ang="0">
                          <a:pos x="connsiteX98" y="connsiteY98"/>
                        </a:cxn>
                        <a:cxn ang="0">
                          <a:pos x="connsiteX99" y="connsiteY99"/>
                        </a:cxn>
                        <a:cxn ang="0">
                          <a:pos x="connsiteX100" y="connsiteY100"/>
                        </a:cxn>
                        <a:cxn ang="0">
                          <a:pos x="connsiteX101" y="connsiteY101"/>
                        </a:cxn>
                        <a:cxn ang="0">
                          <a:pos x="connsiteX102" y="connsiteY102"/>
                        </a:cxn>
                        <a:cxn ang="0">
                          <a:pos x="connsiteX103" y="connsiteY103"/>
                        </a:cxn>
                        <a:cxn ang="0">
                          <a:pos x="connsiteX104" y="connsiteY104"/>
                        </a:cxn>
                        <a:cxn ang="0">
                          <a:pos x="connsiteX105" y="connsiteY105"/>
                        </a:cxn>
                        <a:cxn ang="0">
                          <a:pos x="connsiteX106" y="connsiteY106"/>
                        </a:cxn>
                        <a:cxn ang="0">
                          <a:pos x="connsiteX107" y="connsiteY107"/>
                        </a:cxn>
                        <a:cxn ang="0">
                          <a:pos x="connsiteX108" y="connsiteY108"/>
                        </a:cxn>
                        <a:cxn ang="0">
                          <a:pos x="connsiteX109" y="connsiteY109"/>
                        </a:cxn>
                        <a:cxn ang="0">
                          <a:pos x="connsiteX110" y="connsiteY110"/>
                        </a:cxn>
                        <a:cxn ang="0">
                          <a:pos x="connsiteX111" y="connsiteY111"/>
                        </a:cxn>
                        <a:cxn ang="0">
                          <a:pos x="connsiteX112" y="connsiteY112"/>
                        </a:cxn>
                        <a:cxn ang="0">
                          <a:pos x="connsiteX113" y="connsiteY113"/>
                        </a:cxn>
                        <a:cxn ang="0">
                          <a:pos x="connsiteX114" y="connsiteY114"/>
                        </a:cxn>
                        <a:cxn ang="0">
                          <a:pos x="connsiteX115" y="connsiteY115"/>
                        </a:cxn>
                        <a:cxn ang="0">
                          <a:pos x="connsiteX116" y="connsiteY116"/>
                        </a:cxn>
                        <a:cxn ang="0">
                          <a:pos x="connsiteX117" y="connsiteY117"/>
                        </a:cxn>
                        <a:cxn ang="0">
                          <a:pos x="connsiteX118" y="connsiteY118"/>
                        </a:cxn>
                        <a:cxn ang="0">
                          <a:pos x="connsiteX119" y="connsiteY119"/>
                        </a:cxn>
                      </a:cxnLst>
                      <a:rect l="l" t="t" r="r" b="b"/>
                      <a:pathLst>
                        <a:path w="3507971" h="3724102">
                          <a:moveTo>
                            <a:pt x="1379913" y="3424844"/>
                          </a:moveTo>
                          <a:cubicBezTo>
                            <a:pt x="1144386" y="3485804"/>
                            <a:pt x="459971" y="3624349"/>
                            <a:pt x="0" y="3724102"/>
                          </a:cubicBezTo>
                          <a:cubicBezTo>
                            <a:pt x="718644" y="3416112"/>
                            <a:pt x="951500" y="3424844"/>
                            <a:pt x="631767" y="3424844"/>
                          </a:cubicBezTo>
                          <a:lnTo>
                            <a:pt x="266007" y="3491346"/>
                          </a:lnTo>
                          <a:lnTo>
                            <a:pt x="847898" y="3225339"/>
                          </a:lnTo>
                          <a:lnTo>
                            <a:pt x="299258" y="3192088"/>
                          </a:lnTo>
                          <a:lnTo>
                            <a:pt x="798022" y="2876204"/>
                          </a:lnTo>
                          <a:cubicBezTo>
                            <a:pt x="692727" y="2859579"/>
                            <a:pt x="583885" y="2858124"/>
                            <a:pt x="482138" y="2826328"/>
                          </a:cubicBezTo>
                          <a:cubicBezTo>
                            <a:pt x="463066" y="2820368"/>
                            <a:pt x="513648" y="2800948"/>
                            <a:pt x="532014" y="2793077"/>
                          </a:cubicBezTo>
                          <a:cubicBezTo>
                            <a:pt x="553016" y="2784076"/>
                            <a:pt x="576349" y="2781993"/>
                            <a:pt x="598516" y="2776451"/>
                          </a:cubicBezTo>
                          <a:cubicBezTo>
                            <a:pt x="688390" y="2722527"/>
                            <a:pt x="669044" y="2728134"/>
                            <a:pt x="764771" y="2693324"/>
                          </a:cubicBezTo>
                          <a:cubicBezTo>
                            <a:pt x="797710" y="2681346"/>
                            <a:pt x="864523" y="2660073"/>
                            <a:pt x="864523" y="2660073"/>
                          </a:cubicBezTo>
                          <a:lnTo>
                            <a:pt x="714894" y="2643448"/>
                          </a:lnTo>
                          <a:cubicBezTo>
                            <a:pt x="694727" y="2629043"/>
                            <a:pt x="732016" y="2595763"/>
                            <a:pt x="748145" y="2576946"/>
                          </a:cubicBezTo>
                          <a:cubicBezTo>
                            <a:pt x="788407" y="2529974"/>
                            <a:pt x="813822" y="2527344"/>
                            <a:pt x="864523" y="2510444"/>
                          </a:cubicBezTo>
                          <a:cubicBezTo>
                            <a:pt x="897774" y="2477193"/>
                            <a:pt x="1003402" y="2436775"/>
                            <a:pt x="964276" y="2410691"/>
                          </a:cubicBezTo>
                          <a:cubicBezTo>
                            <a:pt x="947651" y="2399607"/>
                            <a:pt x="933356" y="2383759"/>
                            <a:pt x="914400" y="2377440"/>
                          </a:cubicBezTo>
                          <a:cubicBezTo>
                            <a:pt x="882420" y="2366780"/>
                            <a:pt x="847702" y="2367426"/>
                            <a:pt x="814647" y="2360815"/>
                          </a:cubicBezTo>
                          <a:cubicBezTo>
                            <a:pt x="792241" y="2356334"/>
                            <a:pt x="770312" y="2349731"/>
                            <a:pt x="748145" y="2344189"/>
                          </a:cubicBezTo>
                          <a:cubicBezTo>
                            <a:pt x="759229" y="2322022"/>
                            <a:pt x="766991" y="2297855"/>
                            <a:pt x="781396" y="2277688"/>
                          </a:cubicBezTo>
                          <a:cubicBezTo>
                            <a:pt x="795062" y="2258555"/>
                            <a:pt x="816221" y="2245874"/>
                            <a:pt x="831273" y="2227811"/>
                          </a:cubicBezTo>
                          <a:cubicBezTo>
                            <a:pt x="844065" y="2212461"/>
                            <a:pt x="853440" y="2194560"/>
                            <a:pt x="864523" y="2177935"/>
                          </a:cubicBezTo>
                          <a:cubicBezTo>
                            <a:pt x="847898" y="2166851"/>
                            <a:pt x="834117" y="2149177"/>
                            <a:pt x="814647" y="2144684"/>
                          </a:cubicBezTo>
                          <a:cubicBezTo>
                            <a:pt x="760379" y="2132161"/>
                            <a:pt x="703528" y="2135935"/>
                            <a:pt x="648393" y="2128059"/>
                          </a:cubicBezTo>
                          <a:cubicBezTo>
                            <a:pt x="625773" y="2124828"/>
                            <a:pt x="604058" y="2116975"/>
                            <a:pt x="581891" y="2111433"/>
                          </a:cubicBezTo>
                          <a:cubicBezTo>
                            <a:pt x="799287" y="1948388"/>
                            <a:pt x="528054" y="2149889"/>
                            <a:pt x="698269" y="2028306"/>
                          </a:cubicBezTo>
                          <a:cubicBezTo>
                            <a:pt x="720817" y="2012200"/>
                            <a:pt x="742604" y="1995055"/>
                            <a:pt x="764771" y="1978429"/>
                          </a:cubicBezTo>
                          <a:cubicBezTo>
                            <a:pt x="748145" y="1967346"/>
                            <a:pt x="717720" y="1964959"/>
                            <a:pt x="714894" y="1945179"/>
                          </a:cubicBezTo>
                          <a:cubicBezTo>
                            <a:pt x="710673" y="1915635"/>
                            <a:pt x="730239" y="1885926"/>
                            <a:pt x="748145" y="1862051"/>
                          </a:cubicBezTo>
                          <a:cubicBezTo>
                            <a:pt x="782035" y="1816864"/>
                            <a:pt x="849757" y="1798131"/>
                            <a:pt x="897774" y="1778924"/>
                          </a:cubicBezTo>
                          <a:cubicBezTo>
                            <a:pt x="986443" y="1645922"/>
                            <a:pt x="897774" y="1812175"/>
                            <a:pt x="897774" y="1679171"/>
                          </a:cubicBezTo>
                          <a:cubicBezTo>
                            <a:pt x="897774" y="1642226"/>
                            <a:pt x="958735" y="1610822"/>
                            <a:pt x="980902" y="1596044"/>
                          </a:cubicBezTo>
                          <a:cubicBezTo>
                            <a:pt x="1008611" y="1551709"/>
                            <a:pt x="1040648" y="1509802"/>
                            <a:pt x="1064029" y="1463040"/>
                          </a:cubicBezTo>
                          <a:cubicBezTo>
                            <a:pt x="1075113" y="1440873"/>
                            <a:pt x="1083533" y="1417160"/>
                            <a:pt x="1097280" y="1396539"/>
                          </a:cubicBezTo>
                          <a:cubicBezTo>
                            <a:pt x="1116964" y="1367014"/>
                            <a:pt x="1142491" y="1341799"/>
                            <a:pt x="1163782" y="1313411"/>
                          </a:cubicBezTo>
                          <a:cubicBezTo>
                            <a:pt x="1175771" y="1297426"/>
                            <a:pt x="1185949" y="1280160"/>
                            <a:pt x="1197033" y="1263535"/>
                          </a:cubicBezTo>
                          <a:cubicBezTo>
                            <a:pt x="1202575" y="1246910"/>
                            <a:pt x="1213658" y="1231184"/>
                            <a:pt x="1213658" y="1213659"/>
                          </a:cubicBezTo>
                          <a:cubicBezTo>
                            <a:pt x="1213658" y="1196134"/>
                            <a:pt x="1192219" y="1180633"/>
                            <a:pt x="1197033" y="1163782"/>
                          </a:cubicBezTo>
                          <a:cubicBezTo>
                            <a:pt x="1204645" y="1137139"/>
                            <a:pt x="1230803" y="1119828"/>
                            <a:pt x="1246909" y="1097280"/>
                          </a:cubicBezTo>
                          <a:cubicBezTo>
                            <a:pt x="1303930" y="1017451"/>
                            <a:pt x="1261962" y="1073606"/>
                            <a:pt x="1313411" y="964277"/>
                          </a:cubicBezTo>
                          <a:cubicBezTo>
                            <a:pt x="1345069" y="897002"/>
                            <a:pt x="1413163" y="764771"/>
                            <a:pt x="1413163" y="764771"/>
                          </a:cubicBezTo>
                          <a:cubicBezTo>
                            <a:pt x="1407621" y="748146"/>
                            <a:pt x="1412212" y="722732"/>
                            <a:pt x="1396538" y="714895"/>
                          </a:cubicBezTo>
                          <a:cubicBezTo>
                            <a:pt x="1380864" y="707058"/>
                            <a:pt x="1348406" y="748958"/>
                            <a:pt x="1346662" y="731520"/>
                          </a:cubicBezTo>
                          <a:cubicBezTo>
                            <a:pt x="1335025" y="615142"/>
                            <a:pt x="1383127" y="542212"/>
                            <a:pt x="1429789" y="448888"/>
                          </a:cubicBezTo>
                          <a:cubicBezTo>
                            <a:pt x="1435331" y="421179"/>
                            <a:pt x="1463369" y="388367"/>
                            <a:pt x="1446414" y="365760"/>
                          </a:cubicBezTo>
                          <a:cubicBezTo>
                            <a:pt x="1432705" y="347481"/>
                            <a:pt x="1390132" y="402823"/>
                            <a:pt x="1379913" y="382386"/>
                          </a:cubicBezTo>
                          <a:cubicBezTo>
                            <a:pt x="1362388" y="347337"/>
                            <a:pt x="1388853" y="304434"/>
                            <a:pt x="1396538" y="266008"/>
                          </a:cubicBezTo>
                          <a:cubicBezTo>
                            <a:pt x="1399975" y="248823"/>
                            <a:pt x="1407010" y="232540"/>
                            <a:pt x="1413163" y="216131"/>
                          </a:cubicBezTo>
                          <a:cubicBezTo>
                            <a:pt x="1448023" y="123169"/>
                            <a:pt x="1433751" y="151999"/>
                            <a:pt x="1479665" y="83128"/>
                          </a:cubicBezTo>
                          <a:cubicBezTo>
                            <a:pt x="1474123" y="116379"/>
                            <a:pt x="1470353" y="149973"/>
                            <a:pt x="1463040" y="182880"/>
                          </a:cubicBezTo>
                          <a:cubicBezTo>
                            <a:pt x="1459238" y="199988"/>
                            <a:pt x="1446414" y="250282"/>
                            <a:pt x="1446414" y="232757"/>
                          </a:cubicBezTo>
                          <a:cubicBezTo>
                            <a:pt x="1446414" y="223400"/>
                            <a:pt x="1462156" y="68269"/>
                            <a:pt x="1479665" y="33251"/>
                          </a:cubicBezTo>
                          <a:cubicBezTo>
                            <a:pt x="1486675" y="19231"/>
                            <a:pt x="1501832" y="11084"/>
                            <a:pt x="1512916" y="0"/>
                          </a:cubicBezTo>
                          <a:cubicBezTo>
                            <a:pt x="1679171" y="260466"/>
                            <a:pt x="1841468" y="523500"/>
                            <a:pt x="2011680" y="781397"/>
                          </a:cubicBezTo>
                          <a:cubicBezTo>
                            <a:pt x="2046805" y="834617"/>
                            <a:pt x="2059482" y="830582"/>
                            <a:pt x="2111433" y="847899"/>
                          </a:cubicBezTo>
                          <a:cubicBezTo>
                            <a:pt x="2105891" y="864524"/>
                            <a:pt x="2088299" y="881504"/>
                            <a:pt x="2094807" y="897775"/>
                          </a:cubicBezTo>
                          <a:cubicBezTo>
                            <a:pt x="2102228" y="916327"/>
                            <a:pt x="2130554" y="916897"/>
                            <a:pt x="2144683" y="931026"/>
                          </a:cubicBezTo>
                          <a:cubicBezTo>
                            <a:pt x="2158812" y="945155"/>
                            <a:pt x="2162584" y="968110"/>
                            <a:pt x="2177934" y="980902"/>
                          </a:cubicBezTo>
                          <a:cubicBezTo>
                            <a:pt x="2196974" y="996768"/>
                            <a:pt x="2226911" y="996628"/>
                            <a:pt x="2244436" y="1014153"/>
                          </a:cubicBezTo>
                          <a:cubicBezTo>
                            <a:pt x="2256828" y="1026545"/>
                            <a:pt x="2211185" y="1003070"/>
                            <a:pt x="2194560" y="997528"/>
                          </a:cubicBezTo>
                          <a:cubicBezTo>
                            <a:pt x="2202723" y="1008412"/>
                            <a:pt x="2272209" y="1107591"/>
                            <a:pt x="2294313" y="1113906"/>
                          </a:cubicBezTo>
                          <a:cubicBezTo>
                            <a:pt x="2316283" y="1120183"/>
                            <a:pt x="2337965" y="1097280"/>
                            <a:pt x="2360814" y="1097280"/>
                          </a:cubicBezTo>
                          <a:cubicBezTo>
                            <a:pt x="2378339" y="1097280"/>
                            <a:pt x="2327563" y="1108364"/>
                            <a:pt x="2310938" y="1113906"/>
                          </a:cubicBezTo>
                          <a:lnTo>
                            <a:pt x="2377440" y="1213659"/>
                          </a:lnTo>
                          <a:lnTo>
                            <a:pt x="2410691" y="1263535"/>
                          </a:lnTo>
                          <a:cubicBezTo>
                            <a:pt x="2416233" y="1285702"/>
                            <a:pt x="2421039" y="1308067"/>
                            <a:pt x="2427316" y="1330037"/>
                          </a:cubicBezTo>
                          <a:cubicBezTo>
                            <a:pt x="2432130" y="1346887"/>
                            <a:pt x="2454457" y="1365893"/>
                            <a:pt x="2443942" y="1379913"/>
                          </a:cubicBezTo>
                          <a:cubicBezTo>
                            <a:pt x="2430232" y="1398193"/>
                            <a:pt x="2399607" y="1390997"/>
                            <a:pt x="2377440" y="1396539"/>
                          </a:cubicBezTo>
                          <a:cubicBezTo>
                            <a:pt x="2418229" y="1498511"/>
                            <a:pt x="2400169" y="1466157"/>
                            <a:pt x="2460567" y="1562793"/>
                          </a:cubicBezTo>
                          <a:cubicBezTo>
                            <a:pt x="2471157" y="1579737"/>
                            <a:pt x="2507947" y="1598540"/>
                            <a:pt x="2493818" y="1612669"/>
                          </a:cubicBezTo>
                          <a:cubicBezTo>
                            <a:pt x="2477661" y="1628826"/>
                            <a:pt x="2449483" y="1601586"/>
                            <a:pt x="2427316" y="1596044"/>
                          </a:cubicBezTo>
                          <a:cubicBezTo>
                            <a:pt x="2443942" y="1612669"/>
                            <a:pt x="2464151" y="1626357"/>
                            <a:pt x="2477193" y="1645920"/>
                          </a:cubicBezTo>
                          <a:cubicBezTo>
                            <a:pt x="2486914" y="1660502"/>
                            <a:pt x="2485981" y="1680122"/>
                            <a:pt x="2493818" y="1695797"/>
                          </a:cubicBezTo>
                          <a:cubicBezTo>
                            <a:pt x="2502754" y="1713669"/>
                            <a:pt x="2517156" y="1728324"/>
                            <a:pt x="2527069" y="1745673"/>
                          </a:cubicBezTo>
                          <a:cubicBezTo>
                            <a:pt x="2539365" y="1767191"/>
                            <a:pt x="2549236" y="1790008"/>
                            <a:pt x="2560320" y="1812175"/>
                          </a:cubicBezTo>
                          <a:cubicBezTo>
                            <a:pt x="2565862" y="1834342"/>
                            <a:pt x="2565848" y="1858703"/>
                            <a:pt x="2576945" y="1878677"/>
                          </a:cubicBezTo>
                          <a:cubicBezTo>
                            <a:pt x="2638318" y="1989148"/>
                            <a:pt x="2682889" y="1935509"/>
                            <a:pt x="2593571" y="1995055"/>
                          </a:cubicBezTo>
                          <a:cubicBezTo>
                            <a:pt x="2610196" y="2011680"/>
                            <a:pt x="2628395" y="2026869"/>
                            <a:pt x="2643447" y="2044931"/>
                          </a:cubicBezTo>
                          <a:cubicBezTo>
                            <a:pt x="2656239" y="2060281"/>
                            <a:pt x="2663331" y="2079956"/>
                            <a:pt x="2676698" y="2094808"/>
                          </a:cubicBezTo>
                          <a:cubicBezTo>
                            <a:pt x="2827339" y="2262188"/>
                            <a:pt x="2760980" y="2146993"/>
                            <a:pt x="2826327" y="2277688"/>
                          </a:cubicBezTo>
                          <a:cubicBezTo>
                            <a:pt x="2809702" y="2283230"/>
                            <a:pt x="2781265" y="2277463"/>
                            <a:pt x="2776451" y="2294313"/>
                          </a:cubicBezTo>
                          <a:cubicBezTo>
                            <a:pt x="2772875" y="2306828"/>
                            <a:pt x="2794415" y="2416426"/>
                            <a:pt x="2809702" y="2443942"/>
                          </a:cubicBezTo>
                          <a:cubicBezTo>
                            <a:pt x="2893746" y="2595222"/>
                            <a:pt x="2845297" y="2496631"/>
                            <a:pt x="2926080" y="2593571"/>
                          </a:cubicBezTo>
                          <a:cubicBezTo>
                            <a:pt x="2938872" y="2608921"/>
                            <a:pt x="2947342" y="2627463"/>
                            <a:pt x="2959331" y="2643448"/>
                          </a:cubicBezTo>
                          <a:cubicBezTo>
                            <a:pt x="2980622" y="2671836"/>
                            <a:pt x="3004962" y="2697877"/>
                            <a:pt x="3025833" y="2726575"/>
                          </a:cubicBezTo>
                          <a:cubicBezTo>
                            <a:pt x="3131892" y="2872407"/>
                            <a:pt x="3048475" y="2782470"/>
                            <a:pt x="3142211" y="2876204"/>
                          </a:cubicBezTo>
                          <a:cubicBezTo>
                            <a:pt x="3125585" y="2881746"/>
                            <a:pt x="3087520" y="2875978"/>
                            <a:pt x="3092334" y="2892829"/>
                          </a:cubicBezTo>
                          <a:cubicBezTo>
                            <a:pt x="3116774" y="2978367"/>
                            <a:pt x="3217255" y="3010042"/>
                            <a:pt x="3275214" y="3059084"/>
                          </a:cubicBezTo>
                          <a:cubicBezTo>
                            <a:pt x="3368251" y="3137808"/>
                            <a:pt x="3380362" y="3160487"/>
                            <a:pt x="3441469" y="3241964"/>
                          </a:cubicBezTo>
                          <a:cubicBezTo>
                            <a:pt x="3413760" y="3247506"/>
                            <a:pt x="3368837" y="3232352"/>
                            <a:pt x="3358342" y="3258589"/>
                          </a:cubicBezTo>
                          <a:cubicBezTo>
                            <a:pt x="3348051" y="3284316"/>
                            <a:pt x="3390185" y="3304053"/>
                            <a:pt x="3408218" y="3325091"/>
                          </a:cubicBezTo>
                          <a:cubicBezTo>
                            <a:pt x="3423098" y="3342452"/>
                            <a:pt x="3502939" y="3406686"/>
                            <a:pt x="3491345" y="3441469"/>
                          </a:cubicBezTo>
                          <a:cubicBezTo>
                            <a:pt x="3485803" y="3458094"/>
                            <a:pt x="3458094" y="3430386"/>
                            <a:pt x="3441469" y="3424844"/>
                          </a:cubicBezTo>
                          <a:cubicBezTo>
                            <a:pt x="3424844" y="3402677"/>
                            <a:pt x="3406963" y="3335287"/>
                            <a:pt x="3391593" y="3358342"/>
                          </a:cubicBezTo>
                          <a:cubicBezTo>
                            <a:pt x="3372646" y="3386762"/>
                            <a:pt x="3415408" y="3510817"/>
                            <a:pt x="3441469" y="3541222"/>
                          </a:cubicBezTo>
                          <a:cubicBezTo>
                            <a:pt x="3459502" y="3562260"/>
                            <a:pt x="3507971" y="3563390"/>
                            <a:pt x="3507971" y="3591099"/>
                          </a:cubicBezTo>
                          <a:cubicBezTo>
                            <a:pt x="3507971" y="3613949"/>
                            <a:pt x="3463636" y="3580015"/>
                            <a:pt x="3441469" y="3574473"/>
                          </a:cubicBezTo>
                          <a:cubicBezTo>
                            <a:pt x="3424844" y="3563389"/>
                            <a:pt x="3400529" y="3523350"/>
                            <a:pt x="3391593" y="3541222"/>
                          </a:cubicBezTo>
                          <a:cubicBezTo>
                            <a:pt x="3377003" y="3570401"/>
                            <a:pt x="3462678" y="3645559"/>
                            <a:pt x="3474720" y="3657600"/>
                          </a:cubicBezTo>
                          <a:cubicBezTo>
                            <a:pt x="3389879" y="3685881"/>
                            <a:pt x="3454218" y="3680957"/>
                            <a:pt x="3374967" y="3624349"/>
                          </a:cubicBezTo>
                          <a:cubicBezTo>
                            <a:pt x="3354800" y="3609944"/>
                            <a:pt x="3308465" y="3591099"/>
                            <a:pt x="3308465" y="3591099"/>
                          </a:cubicBezTo>
                          <a:cubicBezTo>
                            <a:pt x="3319549" y="3613266"/>
                            <a:pt x="3359241" y="3640076"/>
                            <a:pt x="3341716" y="3657600"/>
                          </a:cubicBezTo>
                          <a:cubicBezTo>
                            <a:pt x="3324191" y="3675125"/>
                            <a:pt x="3297994" y="3634112"/>
                            <a:pt x="3275214" y="3624349"/>
                          </a:cubicBezTo>
                          <a:cubicBezTo>
                            <a:pt x="3259106" y="3617446"/>
                            <a:pt x="3241963" y="3613266"/>
                            <a:pt x="3225338" y="3607724"/>
                          </a:cubicBezTo>
                          <a:cubicBezTo>
                            <a:pt x="3173778" y="3556164"/>
                            <a:pt x="3153390" y="3529506"/>
                            <a:pt x="3092334" y="3491346"/>
                          </a:cubicBezTo>
                          <a:cubicBezTo>
                            <a:pt x="3071318" y="3478211"/>
                            <a:pt x="3047498" y="3470131"/>
                            <a:pt x="3025833" y="3458095"/>
                          </a:cubicBezTo>
                          <a:cubicBezTo>
                            <a:pt x="2997585" y="3442402"/>
                            <a:pt x="2969592" y="3426144"/>
                            <a:pt x="2942705" y="3408219"/>
                          </a:cubicBezTo>
                          <a:cubicBezTo>
                            <a:pt x="2919649" y="3392849"/>
                            <a:pt x="2903912" y="3358342"/>
                            <a:pt x="2876203" y="3358342"/>
                          </a:cubicBezTo>
                          <a:cubicBezTo>
                            <a:pt x="2856221" y="3358342"/>
                            <a:pt x="2898370" y="3391593"/>
                            <a:pt x="2909454" y="3408219"/>
                          </a:cubicBezTo>
                          <a:cubicBezTo>
                            <a:pt x="2903912" y="3424844"/>
                            <a:pt x="2909100" y="3451587"/>
                            <a:pt x="2892829" y="3458095"/>
                          </a:cubicBezTo>
                          <a:cubicBezTo>
                            <a:pt x="2831010" y="3482822"/>
                            <a:pt x="2814195" y="3409207"/>
                            <a:pt x="2776451" y="3391593"/>
                          </a:cubicBezTo>
                          <a:cubicBezTo>
                            <a:pt x="2712928" y="3361949"/>
                            <a:pt x="2527377" y="3275523"/>
                            <a:pt x="2576945" y="3325091"/>
                          </a:cubicBezTo>
                          <a:cubicBezTo>
                            <a:pt x="2646804" y="3394950"/>
                            <a:pt x="2649878" y="3379579"/>
                            <a:pt x="2543694" y="3358342"/>
                          </a:cubicBezTo>
                          <a:lnTo>
                            <a:pt x="2493818" y="3325091"/>
                          </a:lnTo>
                          <a:cubicBezTo>
                            <a:pt x="2249978" y="3291840"/>
                            <a:pt x="2007070" y="3250836"/>
                            <a:pt x="1762298" y="3225339"/>
                          </a:cubicBezTo>
                          <a:cubicBezTo>
                            <a:pt x="1739571" y="3222972"/>
                            <a:pt x="1717191" y="3233941"/>
                            <a:pt x="1695796" y="3241964"/>
                          </a:cubicBezTo>
                          <a:cubicBezTo>
                            <a:pt x="1367100" y="3365224"/>
                            <a:pt x="1827120" y="3209274"/>
                            <a:pt x="1579418" y="3291840"/>
                          </a:cubicBezTo>
                          <a:cubicBezTo>
                            <a:pt x="1562793" y="3302924"/>
                            <a:pt x="1547414" y="3316155"/>
                            <a:pt x="1529542" y="3325091"/>
                          </a:cubicBezTo>
                          <a:cubicBezTo>
                            <a:pt x="1502963" y="3338381"/>
                            <a:pt x="1438028" y="3351238"/>
                            <a:pt x="1413163" y="3358342"/>
                          </a:cubicBezTo>
                          <a:cubicBezTo>
                            <a:pt x="1358030" y="3374094"/>
                            <a:pt x="1615440" y="3363884"/>
                            <a:pt x="1379913" y="3424844"/>
                          </a:cubicBezTo>
                          <a:close/>
                        </a:path>
                      </a:pathLst>
                    </a:custGeom>
                    <a:gradFill>
                      <a:gsLst>
                        <a:gs pos="0">
                          <a:schemeClr val="accent3">
                            <a:lumMod val="60000"/>
                            <a:lumOff val="40000"/>
                          </a:schemeClr>
                        </a:gs>
                        <a:gs pos="50000">
                          <a:srgbClr val="9CB86E"/>
                        </a:gs>
                        <a:gs pos="100000">
                          <a:srgbClr val="156B13"/>
                        </a:gs>
                      </a:gsLst>
                      <a:lin ang="10800000" scaled="0"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  <p:grpSp>
                <p:nvGrpSpPr>
                  <p:cNvPr id="59" name="组合 58"/>
                  <p:cNvGrpSpPr/>
                  <p:nvPr/>
                </p:nvGrpSpPr>
                <p:grpSpPr>
                  <a:xfrm>
                    <a:off x="9786974" y="2357435"/>
                    <a:ext cx="1019943" cy="1626449"/>
                    <a:chOff x="-3507971" y="-3429042"/>
                    <a:chExt cx="3507971" cy="5896859"/>
                  </a:xfrm>
                </p:grpSpPr>
                <p:sp>
                  <p:nvSpPr>
                    <p:cNvPr id="60" name="任意多边形 59"/>
                    <p:cNvSpPr/>
                    <p:nvPr/>
                  </p:nvSpPr>
                  <p:spPr>
                    <a:xfrm>
                      <a:off x="-2214610" y="-857274"/>
                      <a:ext cx="1246909" cy="3325091"/>
                    </a:xfrm>
                    <a:custGeom>
                      <a:avLst/>
                      <a:gdLst>
                        <a:gd name="connsiteX0" fmla="*/ 382386 w 1246909"/>
                        <a:gd name="connsiteY0" fmla="*/ 615142 h 3325091"/>
                        <a:gd name="connsiteX1" fmla="*/ 266007 w 1246909"/>
                        <a:gd name="connsiteY1" fmla="*/ 1928552 h 3325091"/>
                        <a:gd name="connsiteX2" fmla="*/ 99753 w 1246909"/>
                        <a:gd name="connsiteY2" fmla="*/ 2809702 h 3325091"/>
                        <a:gd name="connsiteX3" fmla="*/ 0 w 1246909"/>
                        <a:gd name="connsiteY3" fmla="*/ 3175462 h 3325091"/>
                        <a:gd name="connsiteX4" fmla="*/ 482138 w 1246909"/>
                        <a:gd name="connsiteY4" fmla="*/ 3325091 h 3325091"/>
                        <a:gd name="connsiteX5" fmla="*/ 980902 w 1246909"/>
                        <a:gd name="connsiteY5" fmla="*/ 3308465 h 3325091"/>
                        <a:gd name="connsiteX6" fmla="*/ 1246909 w 1246909"/>
                        <a:gd name="connsiteY6" fmla="*/ 3175462 h 3325091"/>
                        <a:gd name="connsiteX7" fmla="*/ 1064029 w 1246909"/>
                        <a:gd name="connsiteY7" fmla="*/ 2543694 h 3325091"/>
                        <a:gd name="connsiteX8" fmla="*/ 980902 w 1246909"/>
                        <a:gd name="connsiteY8" fmla="*/ 1629294 h 3325091"/>
                        <a:gd name="connsiteX9" fmla="*/ 798022 w 1246909"/>
                        <a:gd name="connsiteY9" fmla="*/ 648392 h 3325091"/>
                        <a:gd name="connsiteX10" fmla="*/ 798022 w 1246909"/>
                        <a:gd name="connsiteY10" fmla="*/ 99752 h 3325091"/>
                        <a:gd name="connsiteX11" fmla="*/ 631767 w 1246909"/>
                        <a:gd name="connsiteY11" fmla="*/ 0 h 3325091"/>
                        <a:gd name="connsiteX12" fmla="*/ 432262 w 1246909"/>
                        <a:gd name="connsiteY12" fmla="*/ 133003 h 3325091"/>
                        <a:gd name="connsiteX13" fmla="*/ 382386 w 1246909"/>
                        <a:gd name="connsiteY13" fmla="*/ 615142 h 332509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</a:cxnLst>
                      <a:rect l="l" t="t" r="r" b="b"/>
                      <a:pathLst>
                        <a:path w="1246909" h="3325091">
                          <a:moveTo>
                            <a:pt x="382386" y="615142"/>
                          </a:moveTo>
                          <a:lnTo>
                            <a:pt x="266007" y="1928552"/>
                          </a:lnTo>
                          <a:cubicBezTo>
                            <a:pt x="209561" y="2222073"/>
                            <a:pt x="99753" y="2510803"/>
                            <a:pt x="99753" y="2809702"/>
                          </a:cubicBezTo>
                          <a:lnTo>
                            <a:pt x="0" y="3175462"/>
                          </a:lnTo>
                          <a:lnTo>
                            <a:pt x="482138" y="3325091"/>
                          </a:lnTo>
                          <a:lnTo>
                            <a:pt x="980902" y="3308465"/>
                          </a:lnTo>
                          <a:lnTo>
                            <a:pt x="1246909" y="3175462"/>
                          </a:lnTo>
                          <a:lnTo>
                            <a:pt x="1064029" y="2543694"/>
                          </a:lnTo>
                          <a:lnTo>
                            <a:pt x="980902" y="1629294"/>
                          </a:lnTo>
                          <a:lnTo>
                            <a:pt x="798022" y="648392"/>
                          </a:lnTo>
                          <a:lnTo>
                            <a:pt x="798022" y="99752"/>
                          </a:lnTo>
                          <a:lnTo>
                            <a:pt x="631767" y="0"/>
                          </a:lnTo>
                          <a:lnTo>
                            <a:pt x="432262" y="133003"/>
                          </a:lnTo>
                          <a:lnTo>
                            <a:pt x="382386" y="615142"/>
                          </a:ln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D6B19C"/>
                        </a:gs>
                        <a:gs pos="30000">
                          <a:srgbClr val="D49E6C"/>
                        </a:gs>
                        <a:gs pos="70000">
                          <a:srgbClr val="A65528"/>
                        </a:gs>
                        <a:gs pos="100000">
                          <a:srgbClr val="663012"/>
                        </a:gs>
                      </a:gsLst>
                      <a:lin ang="10800000" scaled="0"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61" name="任意多边形 60"/>
                    <p:cNvSpPr/>
                    <p:nvPr/>
                  </p:nvSpPr>
                  <p:spPr>
                    <a:xfrm>
                      <a:off x="-3507971" y="-3429042"/>
                      <a:ext cx="3507971" cy="4438482"/>
                    </a:xfrm>
                    <a:custGeom>
                      <a:avLst/>
                      <a:gdLst>
                        <a:gd name="connsiteX0" fmla="*/ 1379913 w 3507971"/>
                        <a:gd name="connsiteY0" fmla="*/ 3424844 h 3724102"/>
                        <a:gd name="connsiteX1" fmla="*/ 0 w 3507971"/>
                        <a:gd name="connsiteY1" fmla="*/ 3724102 h 3724102"/>
                        <a:gd name="connsiteX2" fmla="*/ 631767 w 3507971"/>
                        <a:gd name="connsiteY2" fmla="*/ 3424844 h 3724102"/>
                        <a:gd name="connsiteX3" fmla="*/ 266007 w 3507971"/>
                        <a:gd name="connsiteY3" fmla="*/ 3491346 h 3724102"/>
                        <a:gd name="connsiteX4" fmla="*/ 847898 w 3507971"/>
                        <a:gd name="connsiteY4" fmla="*/ 3225339 h 3724102"/>
                        <a:gd name="connsiteX5" fmla="*/ 299258 w 3507971"/>
                        <a:gd name="connsiteY5" fmla="*/ 3192088 h 3724102"/>
                        <a:gd name="connsiteX6" fmla="*/ 798022 w 3507971"/>
                        <a:gd name="connsiteY6" fmla="*/ 2876204 h 3724102"/>
                        <a:gd name="connsiteX7" fmla="*/ 482138 w 3507971"/>
                        <a:gd name="connsiteY7" fmla="*/ 2826328 h 3724102"/>
                        <a:gd name="connsiteX8" fmla="*/ 532014 w 3507971"/>
                        <a:gd name="connsiteY8" fmla="*/ 2793077 h 3724102"/>
                        <a:gd name="connsiteX9" fmla="*/ 598516 w 3507971"/>
                        <a:gd name="connsiteY9" fmla="*/ 2776451 h 3724102"/>
                        <a:gd name="connsiteX10" fmla="*/ 764771 w 3507971"/>
                        <a:gd name="connsiteY10" fmla="*/ 2693324 h 3724102"/>
                        <a:gd name="connsiteX11" fmla="*/ 864523 w 3507971"/>
                        <a:gd name="connsiteY11" fmla="*/ 2660073 h 3724102"/>
                        <a:gd name="connsiteX12" fmla="*/ 714894 w 3507971"/>
                        <a:gd name="connsiteY12" fmla="*/ 2643448 h 3724102"/>
                        <a:gd name="connsiteX13" fmla="*/ 748145 w 3507971"/>
                        <a:gd name="connsiteY13" fmla="*/ 2576946 h 3724102"/>
                        <a:gd name="connsiteX14" fmla="*/ 864523 w 3507971"/>
                        <a:gd name="connsiteY14" fmla="*/ 2510444 h 3724102"/>
                        <a:gd name="connsiteX15" fmla="*/ 964276 w 3507971"/>
                        <a:gd name="connsiteY15" fmla="*/ 2410691 h 3724102"/>
                        <a:gd name="connsiteX16" fmla="*/ 914400 w 3507971"/>
                        <a:gd name="connsiteY16" fmla="*/ 2377440 h 3724102"/>
                        <a:gd name="connsiteX17" fmla="*/ 814647 w 3507971"/>
                        <a:gd name="connsiteY17" fmla="*/ 2360815 h 3724102"/>
                        <a:gd name="connsiteX18" fmla="*/ 748145 w 3507971"/>
                        <a:gd name="connsiteY18" fmla="*/ 2344189 h 3724102"/>
                        <a:gd name="connsiteX19" fmla="*/ 781396 w 3507971"/>
                        <a:gd name="connsiteY19" fmla="*/ 2277688 h 3724102"/>
                        <a:gd name="connsiteX20" fmla="*/ 831273 w 3507971"/>
                        <a:gd name="connsiteY20" fmla="*/ 2227811 h 3724102"/>
                        <a:gd name="connsiteX21" fmla="*/ 864523 w 3507971"/>
                        <a:gd name="connsiteY21" fmla="*/ 2177935 h 3724102"/>
                        <a:gd name="connsiteX22" fmla="*/ 814647 w 3507971"/>
                        <a:gd name="connsiteY22" fmla="*/ 2144684 h 3724102"/>
                        <a:gd name="connsiteX23" fmla="*/ 648393 w 3507971"/>
                        <a:gd name="connsiteY23" fmla="*/ 2128059 h 3724102"/>
                        <a:gd name="connsiteX24" fmla="*/ 581891 w 3507971"/>
                        <a:gd name="connsiteY24" fmla="*/ 2111433 h 3724102"/>
                        <a:gd name="connsiteX25" fmla="*/ 698269 w 3507971"/>
                        <a:gd name="connsiteY25" fmla="*/ 2028306 h 3724102"/>
                        <a:gd name="connsiteX26" fmla="*/ 764771 w 3507971"/>
                        <a:gd name="connsiteY26" fmla="*/ 1978429 h 3724102"/>
                        <a:gd name="connsiteX27" fmla="*/ 714894 w 3507971"/>
                        <a:gd name="connsiteY27" fmla="*/ 1945179 h 3724102"/>
                        <a:gd name="connsiteX28" fmla="*/ 748145 w 3507971"/>
                        <a:gd name="connsiteY28" fmla="*/ 1862051 h 3724102"/>
                        <a:gd name="connsiteX29" fmla="*/ 897774 w 3507971"/>
                        <a:gd name="connsiteY29" fmla="*/ 1778924 h 3724102"/>
                        <a:gd name="connsiteX30" fmla="*/ 897774 w 3507971"/>
                        <a:gd name="connsiteY30" fmla="*/ 1679171 h 3724102"/>
                        <a:gd name="connsiteX31" fmla="*/ 980902 w 3507971"/>
                        <a:gd name="connsiteY31" fmla="*/ 1596044 h 3724102"/>
                        <a:gd name="connsiteX32" fmla="*/ 1064029 w 3507971"/>
                        <a:gd name="connsiteY32" fmla="*/ 1463040 h 3724102"/>
                        <a:gd name="connsiteX33" fmla="*/ 1097280 w 3507971"/>
                        <a:gd name="connsiteY33" fmla="*/ 1396539 h 3724102"/>
                        <a:gd name="connsiteX34" fmla="*/ 1163782 w 3507971"/>
                        <a:gd name="connsiteY34" fmla="*/ 1313411 h 3724102"/>
                        <a:gd name="connsiteX35" fmla="*/ 1197033 w 3507971"/>
                        <a:gd name="connsiteY35" fmla="*/ 1263535 h 3724102"/>
                        <a:gd name="connsiteX36" fmla="*/ 1213658 w 3507971"/>
                        <a:gd name="connsiteY36" fmla="*/ 1213659 h 3724102"/>
                        <a:gd name="connsiteX37" fmla="*/ 1197033 w 3507971"/>
                        <a:gd name="connsiteY37" fmla="*/ 1163782 h 3724102"/>
                        <a:gd name="connsiteX38" fmla="*/ 1246909 w 3507971"/>
                        <a:gd name="connsiteY38" fmla="*/ 1097280 h 3724102"/>
                        <a:gd name="connsiteX39" fmla="*/ 1313411 w 3507971"/>
                        <a:gd name="connsiteY39" fmla="*/ 964277 h 3724102"/>
                        <a:gd name="connsiteX40" fmla="*/ 1413163 w 3507971"/>
                        <a:gd name="connsiteY40" fmla="*/ 764771 h 3724102"/>
                        <a:gd name="connsiteX41" fmla="*/ 1396538 w 3507971"/>
                        <a:gd name="connsiteY41" fmla="*/ 714895 h 3724102"/>
                        <a:gd name="connsiteX42" fmla="*/ 1346662 w 3507971"/>
                        <a:gd name="connsiteY42" fmla="*/ 731520 h 3724102"/>
                        <a:gd name="connsiteX43" fmla="*/ 1429789 w 3507971"/>
                        <a:gd name="connsiteY43" fmla="*/ 448888 h 3724102"/>
                        <a:gd name="connsiteX44" fmla="*/ 1446414 w 3507971"/>
                        <a:gd name="connsiteY44" fmla="*/ 365760 h 3724102"/>
                        <a:gd name="connsiteX45" fmla="*/ 1379913 w 3507971"/>
                        <a:gd name="connsiteY45" fmla="*/ 382386 h 3724102"/>
                        <a:gd name="connsiteX46" fmla="*/ 1396538 w 3507971"/>
                        <a:gd name="connsiteY46" fmla="*/ 266008 h 3724102"/>
                        <a:gd name="connsiteX47" fmla="*/ 1413163 w 3507971"/>
                        <a:gd name="connsiteY47" fmla="*/ 216131 h 3724102"/>
                        <a:gd name="connsiteX48" fmla="*/ 1479665 w 3507971"/>
                        <a:gd name="connsiteY48" fmla="*/ 83128 h 3724102"/>
                        <a:gd name="connsiteX49" fmla="*/ 1463040 w 3507971"/>
                        <a:gd name="connsiteY49" fmla="*/ 182880 h 3724102"/>
                        <a:gd name="connsiteX50" fmla="*/ 1446414 w 3507971"/>
                        <a:gd name="connsiteY50" fmla="*/ 232757 h 3724102"/>
                        <a:gd name="connsiteX51" fmla="*/ 1479665 w 3507971"/>
                        <a:gd name="connsiteY51" fmla="*/ 33251 h 3724102"/>
                        <a:gd name="connsiteX52" fmla="*/ 1512916 w 3507971"/>
                        <a:gd name="connsiteY52" fmla="*/ 0 h 3724102"/>
                        <a:gd name="connsiteX53" fmla="*/ 2011680 w 3507971"/>
                        <a:gd name="connsiteY53" fmla="*/ 781397 h 3724102"/>
                        <a:gd name="connsiteX54" fmla="*/ 2111433 w 3507971"/>
                        <a:gd name="connsiteY54" fmla="*/ 847899 h 3724102"/>
                        <a:gd name="connsiteX55" fmla="*/ 2094807 w 3507971"/>
                        <a:gd name="connsiteY55" fmla="*/ 897775 h 3724102"/>
                        <a:gd name="connsiteX56" fmla="*/ 2144683 w 3507971"/>
                        <a:gd name="connsiteY56" fmla="*/ 931026 h 3724102"/>
                        <a:gd name="connsiteX57" fmla="*/ 2177934 w 3507971"/>
                        <a:gd name="connsiteY57" fmla="*/ 980902 h 3724102"/>
                        <a:gd name="connsiteX58" fmla="*/ 2244436 w 3507971"/>
                        <a:gd name="connsiteY58" fmla="*/ 1014153 h 3724102"/>
                        <a:gd name="connsiteX59" fmla="*/ 2194560 w 3507971"/>
                        <a:gd name="connsiteY59" fmla="*/ 997528 h 3724102"/>
                        <a:gd name="connsiteX60" fmla="*/ 2294313 w 3507971"/>
                        <a:gd name="connsiteY60" fmla="*/ 1113906 h 3724102"/>
                        <a:gd name="connsiteX61" fmla="*/ 2360814 w 3507971"/>
                        <a:gd name="connsiteY61" fmla="*/ 1097280 h 3724102"/>
                        <a:gd name="connsiteX62" fmla="*/ 2310938 w 3507971"/>
                        <a:gd name="connsiteY62" fmla="*/ 1113906 h 3724102"/>
                        <a:gd name="connsiteX63" fmla="*/ 2377440 w 3507971"/>
                        <a:gd name="connsiteY63" fmla="*/ 1213659 h 3724102"/>
                        <a:gd name="connsiteX64" fmla="*/ 2410691 w 3507971"/>
                        <a:gd name="connsiteY64" fmla="*/ 1263535 h 3724102"/>
                        <a:gd name="connsiteX65" fmla="*/ 2427316 w 3507971"/>
                        <a:gd name="connsiteY65" fmla="*/ 1330037 h 3724102"/>
                        <a:gd name="connsiteX66" fmla="*/ 2443942 w 3507971"/>
                        <a:gd name="connsiteY66" fmla="*/ 1379913 h 3724102"/>
                        <a:gd name="connsiteX67" fmla="*/ 2377440 w 3507971"/>
                        <a:gd name="connsiteY67" fmla="*/ 1396539 h 3724102"/>
                        <a:gd name="connsiteX68" fmla="*/ 2460567 w 3507971"/>
                        <a:gd name="connsiteY68" fmla="*/ 1562793 h 3724102"/>
                        <a:gd name="connsiteX69" fmla="*/ 2493818 w 3507971"/>
                        <a:gd name="connsiteY69" fmla="*/ 1612669 h 3724102"/>
                        <a:gd name="connsiteX70" fmla="*/ 2427316 w 3507971"/>
                        <a:gd name="connsiteY70" fmla="*/ 1596044 h 3724102"/>
                        <a:gd name="connsiteX71" fmla="*/ 2477193 w 3507971"/>
                        <a:gd name="connsiteY71" fmla="*/ 1645920 h 3724102"/>
                        <a:gd name="connsiteX72" fmla="*/ 2493818 w 3507971"/>
                        <a:gd name="connsiteY72" fmla="*/ 1695797 h 3724102"/>
                        <a:gd name="connsiteX73" fmla="*/ 2527069 w 3507971"/>
                        <a:gd name="connsiteY73" fmla="*/ 1745673 h 3724102"/>
                        <a:gd name="connsiteX74" fmla="*/ 2560320 w 3507971"/>
                        <a:gd name="connsiteY74" fmla="*/ 1812175 h 3724102"/>
                        <a:gd name="connsiteX75" fmla="*/ 2576945 w 3507971"/>
                        <a:gd name="connsiteY75" fmla="*/ 1878677 h 3724102"/>
                        <a:gd name="connsiteX76" fmla="*/ 2593571 w 3507971"/>
                        <a:gd name="connsiteY76" fmla="*/ 1995055 h 3724102"/>
                        <a:gd name="connsiteX77" fmla="*/ 2643447 w 3507971"/>
                        <a:gd name="connsiteY77" fmla="*/ 2044931 h 3724102"/>
                        <a:gd name="connsiteX78" fmla="*/ 2676698 w 3507971"/>
                        <a:gd name="connsiteY78" fmla="*/ 2094808 h 3724102"/>
                        <a:gd name="connsiteX79" fmla="*/ 2826327 w 3507971"/>
                        <a:gd name="connsiteY79" fmla="*/ 2277688 h 3724102"/>
                        <a:gd name="connsiteX80" fmla="*/ 2776451 w 3507971"/>
                        <a:gd name="connsiteY80" fmla="*/ 2294313 h 3724102"/>
                        <a:gd name="connsiteX81" fmla="*/ 2809702 w 3507971"/>
                        <a:gd name="connsiteY81" fmla="*/ 2443942 h 3724102"/>
                        <a:gd name="connsiteX82" fmla="*/ 2926080 w 3507971"/>
                        <a:gd name="connsiteY82" fmla="*/ 2593571 h 3724102"/>
                        <a:gd name="connsiteX83" fmla="*/ 2959331 w 3507971"/>
                        <a:gd name="connsiteY83" fmla="*/ 2643448 h 3724102"/>
                        <a:gd name="connsiteX84" fmla="*/ 3025833 w 3507971"/>
                        <a:gd name="connsiteY84" fmla="*/ 2726575 h 3724102"/>
                        <a:gd name="connsiteX85" fmla="*/ 3142211 w 3507971"/>
                        <a:gd name="connsiteY85" fmla="*/ 2876204 h 3724102"/>
                        <a:gd name="connsiteX86" fmla="*/ 3092334 w 3507971"/>
                        <a:gd name="connsiteY86" fmla="*/ 2892829 h 3724102"/>
                        <a:gd name="connsiteX87" fmla="*/ 3275214 w 3507971"/>
                        <a:gd name="connsiteY87" fmla="*/ 3059084 h 3724102"/>
                        <a:gd name="connsiteX88" fmla="*/ 3441469 w 3507971"/>
                        <a:gd name="connsiteY88" fmla="*/ 3241964 h 3724102"/>
                        <a:gd name="connsiteX89" fmla="*/ 3358342 w 3507971"/>
                        <a:gd name="connsiteY89" fmla="*/ 3258589 h 3724102"/>
                        <a:gd name="connsiteX90" fmla="*/ 3408218 w 3507971"/>
                        <a:gd name="connsiteY90" fmla="*/ 3325091 h 3724102"/>
                        <a:gd name="connsiteX91" fmla="*/ 3491345 w 3507971"/>
                        <a:gd name="connsiteY91" fmla="*/ 3441469 h 3724102"/>
                        <a:gd name="connsiteX92" fmla="*/ 3441469 w 3507971"/>
                        <a:gd name="connsiteY92" fmla="*/ 3424844 h 3724102"/>
                        <a:gd name="connsiteX93" fmla="*/ 3391593 w 3507971"/>
                        <a:gd name="connsiteY93" fmla="*/ 3358342 h 3724102"/>
                        <a:gd name="connsiteX94" fmla="*/ 3441469 w 3507971"/>
                        <a:gd name="connsiteY94" fmla="*/ 3541222 h 3724102"/>
                        <a:gd name="connsiteX95" fmla="*/ 3507971 w 3507971"/>
                        <a:gd name="connsiteY95" fmla="*/ 3591099 h 3724102"/>
                        <a:gd name="connsiteX96" fmla="*/ 3441469 w 3507971"/>
                        <a:gd name="connsiteY96" fmla="*/ 3574473 h 3724102"/>
                        <a:gd name="connsiteX97" fmla="*/ 3391593 w 3507971"/>
                        <a:gd name="connsiteY97" fmla="*/ 3541222 h 3724102"/>
                        <a:gd name="connsiteX98" fmla="*/ 3474720 w 3507971"/>
                        <a:gd name="connsiteY98" fmla="*/ 3657600 h 3724102"/>
                        <a:gd name="connsiteX99" fmla="*/ 3374967 w 3507971"/>
                        <a:gd name="connsiteY99" fmla="*/ 3624349 h 3724102"/>
                        <a:gd name="connsiteX100" fmla="*/ 3308465 w 3507971"/>
                        <a:gd name="connsiteY100" fmla="*/ 3591099 h 3724102"/>
                        <a:gd name="connsiteX101" fmla="*/ 3341716 w 3507971"/>
                        <a:gd name="connsiteY101" fmla="*/ 3657600 h 3724102"/>
                        <a:gd name="connsiteX102" fmla="*/ 3275214 w 3507971"/>
                        <a:gd name="connsiteY102" fmla="*/ 3624349 h 3724102"/>
                        <a:gd name="connsiteX103" fmla="*/ 3225338 w 3507971"/>
                        <a:gd name="connsiteY103" fmla="*/ 3607724 h 3724102"/>
                        <a:gd name="connsiteX104" fmla="*/ 3092334 w 3507971"/>
                        <a:gd name="connsiteY104" fmla="*/ 3491346 h 3724102"/>
                        <a:gd name="connsiteX105" fmla="*/ 3025833 w 3507971"/>
                        <a:gd name="connsiteY105" fmla="*/ 3458095 h 3724102"/>
                        <a:gd name="connsiteX106" fmla="*/ 2942705 w 3507971"/>
                        <a:gd name="connsiteY106" fmla="*/ 3408219 h 3724102"/>
                        <a:gd name="connsiteX107" fmla="*/ 2876203 w 3507971"/>
                        <a:gd name="connsiteY107" fmla="*/ 3358342 h 3724102"/>
                        <a:gd name="connsiteX108" fmla="*/ 2909454 w 3507971"/>
                        <a:gd name="connsiteY108" fmla="*/ 3408219 h 3724102"/>
                        <a:gd name="connsiteX109" fmla="*/ 2892829 w 3507971"/>
                        <a:gd name="connsiteY109" fmla="*/ 3458095 h 3724102"/>
                        <a:gd name="connsiteX110" fmla="*/ 2776451 w 3507971"/>
                        <a:gd name="connsiteY110" fmla="*/ 3391593 h 3724102"/>
                        <a:gd name="connsiteX111" fmla="*/ 2576945 w 3507971"/>
                        <a:gd name="connsiteY111" fmla="*/ 3325091 h 3724102"/>
                        <a:gd name="connsiteX112" fmla="*/ 2543694 w 3507971"/>
                        <a:gd name="connsiteY112" fmla="*/ 3358342 h 3724102"/>
                        <a:gd name="connsiteX113" fmla="*/ 2493818 w 3507971"/>
                        <a:gd name="connsiteY113" fmla="*/ 3325091 h 3724102"/>
                        <a:gd name="connsiteX114" fmla="*/ 1762298 w 3507971"/>
                        <a:gd name="connsiteY114" fmla="*/ 3225339 h 3724102"/>
                        <a:gd name="connsiteX115" fmla="*/ 1695796 w 3507971"/>
                        <a:gd name="connsiteY115" fmla="*/ 3241964 h 3724102"/>
                        <a:gd name="connsiteX116" fmla="*/ 1579418 w 3507971"/>
                        <a:gd name="connsiteY116" fmla="*/ 3291840 h 3724102"/>
                        <a:gd name="connsiteX117" fmla="*/ 1529542 w 3507971"/>
                        <a:gd name="connsiteY117" fmla="*/ 3325091 h 3724102"/>
                        <a:gd name="connsiteX118" fmla="*/ 1413163 w 3507971"/>
                        <a:gd name="connsiteY118" fmla="*/ 3358342 h 3724102"/>
                        <a:gd name="connsiteX119" fmla="*/ 1379913 w 3507971"/>
                        <a:gd name="connsiteY119" fmla="*/ 3424844 h 372410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  <a:cxn ang="0">
                          <a:pos x="connsiteX26" y="connsiteY26"/>
                        </a:cxn>
                        <a:cxn ang="0">
                          <a:pos x="connsiteX27" y="connsiteY27"/>
                        </a:cxn>
                        <a:cxn ang="0">
                          <a:pos x="connsiteX28" y="connsiteY28"/>
                        </a:cxn>
                        <a:cxn ang="0">
                          <a:pos x="connsiteX29" y="connsiteY29"/>
                        </a:cxn>
                        <a:cxn ang="0">
                          <a:pos x="connsiteX30" y="connsiteY30"/>
                        </a:cxn>
                        <a:cxn ang="0">
                          <a:pos x="connsiteX31" y="connsiteY31"/>
                        </a:cxn>
                        <a:cxn ang="0">
                          <a:pos x="connsiteX32" y="connsiteY32"/>
                        </a:cxn>
                        <a:cxn ang="0">
                          <a:pos x="connsiteX33" y="connsiteY33"/>
                        </a:cxn>
                        <a:cxn ang="0">
                          <a:pos x="connsiteX34" y="connsiteY34"/>
                        </a:cxn>
                        <a:cxn ang="0">
                          <a:pos x="connsiteX35" y="connsiteY35"/>
                        </a:cxn>
                        <a:cxn ang="0">
                          <a:pos x="connsiteX36" y="connsiteY36"/>
                        </a:cxn>
                        <a:cxn ang="0">
                          <a:pos x="connsiteX37" y="connsiteY37"/>
                        </a:cxn>
                        <a:cxn ang="0">
                          <a:pos x="connsiteX38" y="connsiteY38"/>
                        </a:cxn>
                        <a:cxn ang="0">
                          <a:pos x="connsiteX39" y="connsiteY39"/>
                        </a:cxn>
                        <a:cxn ang="0">
                          <a:pos x="connsiteX40" y="connsiteY40"/>
                        </a:cxn>
                        <a:cxn ang="0">
                          <a:pos x="connsiteX41" y="connsiteY41"/>
                        </a:cxn>
                        <a:cxn ang="0">
                          <a:pos x="connsiteX42" y="connsiteY42"/>
                        </a:cxn>
                        <a:cxn ang="0">
                          <a:pos x="connsiteX43" y="connsiteY43"/>
                        </a:cxn>
                        <a:cxn ang="0">
                          <a:pos x="connsiteX44" y="connsiteY44"/>
                        </a:cxn>
                        <a:cxn ang="0">
                          <a:pos x="connsiteX45" y="connsiteY45"/>
                        </a:cxn>
                        <a:cxn ang="0">
                          <a:pos x="connsiteX46" y="connsiteY46"/>
                        </a:cxn>
                        <a:cxn ang="0">
                          <a:pos x="connsiteX47" y="connsiteY47"/>
                        </a:cxn>
                        <a:cxn ang="0">
                          <a:pos x="connsiteX48" y="connsiteY48"/>
                        </a:cxn>
                        <a:cxn ang="0">
                          <a:pos x="connsiteX49" y="connsiteY49"/>
                        </a:cxn>
                        <a:cxn ang="0">
                          <a:pos x="connsiteX50" y="connsiteY50"/>
                        </a:cxn>
                        <a:cxn ang="0">
                          <a:pos x="connsiteX51" y="connsiteY51"/>
                        </a:cxn>
                        <a:cxn ang="0">
                          <a:pos x="connsiteX52" y="connsiteY52"/>
                        </a:cxn>
                        <a:cxn ang="0">
                          <a:pos x="connsiteX53" y="connsiteY53"/>
                        </a:cxn>
                        <a:cxn ang="0">
                          <a:pos x="connsiteX54" y="connsiteY54"/>
                        </a:cxn>
                        <a:cxn ang="0">
                          <a:pos x="connsiteX55" y="connsiteY55"/>
                        </a:cxn>
                        <a:cxn ang="0">
                          <a:pos x="connsiteX56" y="connsiteY56"/>
                        </a:cxn>
                        <a:cxn ang="0">
                          <a:pos x="connsiteX57" y="connsiteY57"/>
                        </a:cxn>
                        <a:cxn ang="0">
                          <a:pos x="connsiteX58" y="connsiteY58"/>
                        </a:cxn>
                        <a:cxn ang="0">
                          <a:pos x="connsiteX59" y="connsiteY59"/>
                        </a:cxn>
                        <a:cxn ang="0">
                          <a:pos x="connsiteX60" y="connsiteY60"/>
                        </a:cxn>
                        <a:cxn ang="0">
                          <a:pos x="connsiteX61" y="connsiteY61"/>
                        </a:cxn>
                        <a:cxn ang="0">
                          <a:pos x="connsiteX62" y="connsiteY62"/>
                        </a:cxn>
                        <a:cxn ang="0">
                          <a:pos x="connsiteX63" y="connsiteY63"/>
                        </a:cxn>
                        <a:cxn ang="0">
                          <a:pos x="connsiteX64" y="connsiteY64"/>
                        </a:cxn>
                        <a:cxn ang="0">
                          <a:pos x="connsiteX65" y="connsiteY65"/>
                        </a:cxn>
                        <a:cxn ang="0">
                          <a:pos x="connsiteX66" y="connsiteY66"/>
                        </a:cxn>
                        <a:cxn ang="0">
                          <a:pos x="connsiteX67" y="connsiteY67"/>
                        </a:cxn>
                        <a:cxn ang="0">
                          <a:pos x="connsiteX68" y="connsiteY68"/>
                        </a:cxn>
                        <a:cxn ang="0">
                          <a:pos x="connsiteX69" y="connsiteY69"/>
                        </a:cxn>
                        <a:cxn ang="0">
                          <a:pos x="connsiteX70" y="connsiteY70"/>
                        </a:cxn>
                        <a:cxn ang="0">
                          <a:pos x="connsiteX71" y="connsiteY71"/>
                        </a:cxn>
                        <a:cxn ang="0">
                          <a:pos x="connsiteX72" y="connsiteY72"/>
                        </a:cxn>
                        <a:cxn ang="0">
                          <a:pos x="connsiteX73" y="connsiteY73"/>
                        </a:cxn>
                        <a:cxn ang="0">
                          <a:pos x="connsiteX74" y="connsiteY74"/>
                        </a:cxn>
                        <a:cxn ang="0">
                          <a:pos x="connsiteX75" y="connsiteY75"/>
                        </a:cxn>
                        <a:cxn ang="0">
                          <a:pos x="connsiteX76" y="connsiteY76"/>
                        </a:cxn>
                        <a:cxn ang="0">
                          <a:pos x="connsiteX77" y="connsiteY77"/>
                        </a:cxn>
                        <a:cxn ang="0">
                          <a:pos x="connsiteX78" y="connsiteY78"/>
                        </a:cxn>
                        <a:cxn ang="0">
                          <a:pos x="connsiteX79" y="connsiteY79"/>
                        </a:cxn>
                        <a:cxn ang="0">
                          <a:pos x="connsiteX80" y="connsiteY80"/>
                        </a:cxn>
                        <a:cxn ang="0">
                          <a:pos x="connsiteX81" y="connsiteY81"/>
                        </a:cxn>
                        <a:cxn ang="0">
                          <a:pos x="connsiteX82" y="connsiteY82"/>
                        </a:cxn>
                        <a:cxn ang="0">
                          <a:pos x="connsiteX83" y="connsiteY83"/>
                        </a:cxn>
                        <a:cxn ang="0">
                          <a:pos x="connsiteX84" y="connsiteY84"/>
                        </a:cxn>
                        <a:cxn ang="0">
                          <a:pos x="connsiteX85" y="connsiteY85"/>
                        </a:cxn>
                        <a:cxn ang="0">
                          <a:pos x="connsiteX86" y="connsiteY86"/>
                        </a:cxn>
                        <a:cxn ang="0">
                          <a:pos x="connsiteX87" y="connsiteY87"/>
                        </a:cxn>
                        <a:cxn ang="0">
                          <a:pos x="connsiteX88" y="connsiteY88"/>
                        </a:cxn>
                        <a:cxn ang="0">
                          <a:pos x="connsiteX89" y="connsiteY89"/>
                        </a:cxn>
                        <a:cxn ang="0">
                          <a:pos x="connsiteX90" y="connsiteY90"/>
                        </a:cxn>
                        <a:cxn ang="0">
                          <a:pos x="connsiteX91" y="connsiteY91"/>
                        </a:cxn>
                        <a:cxn ang="0">
                          <a:pos x="connsiteX92" y="connsiteY92"/>
                        </a:cxn>
                        <a:cxn ang="0">
                          <a:pos x="connsiteX93" y="connsiteY93"/>
                        </a:cxn>
                        <a:cxn ang="0">
                          <a:pos x="connsiteX94" y="connsiteY94"/>
                        </a:cxn>
                        <a:cxn ang="0">
                          <a:pos x="connsiteX95" y="connsiteY95"/>
                        </a:cxn>
                        <a:cxn ang="0">
                          <a:pos x="connsiteX96" y="connsiteY96"/>
                        </a:cxn>
                        <a:cxn ang="0">
                          <a:pos x="connsiteX97" y="connsiteY97"/>
                        </a:cxn>
                        <a:cxn ang="0">
                          <a:pos x="connsiteX98" y="connsiteY98"/>
                        </a:cxn>
                        <a:cxn ang="0">
                          <a:pos x="connsiteX99" y="connsiteY99"/>
                        </a:cxn>
                        <a:cxn ang="0">
                          <a:pos x="connsiteX100" y="connsiteY100"/>
                        </a:cxn>
                        <a:cxn ang="0">
                          <a:pos x="connsiteX101" y="connsiteY101"/>
                        </a:cxn>
                        <a:cxn ang="0">
                          <a:pos x="connsiteX102" y="connsiteY102"/>
                        </a:cxn>
                        <a:cxn ang="0">
                          <a:pos x="connsiteX103" y="connsiteY103"/>
                        </a:cxn>
                        <a:cxn ang="0">
                          <a:pos x="connsiteX104" y="connsiteY104"/>
                        </a:cxn>
                        <a:cxn ang="0">
                          <a:pos x="connsiteX105" y="connsiteY105"/>
                        </a:cxn>
                        <a:cxn ang="0">
                          <a:pos x="connsiteX106" y="connsiteY106"/>
                        </a:cxn>
                        <a:cxn ang="0">
                          <a:pos x="connsiteX107" y="connsiteY107"/>
                        </a:cxn>
                        <a:cxn ang="0">
                          <a:pos x="connsiteX108" y="connsiteY108"/>
                        </a:cxn>
                        <a:cxn ang="0">
                          <a:pos x="connsiteX109" y="connsiteY109"/>
                        </a:cxn>
                        <a:cxn ang="0">
                          <a:pos x="connsiteX110" y="connsiteY110"/>
                        </a:cxn>
                        <a:cxn ang="0">
                          <a:pos x="connsiteX111" y="connsiteY111"/>
                        </a:cxn>
                        <a:cxn ang="0">
                          <a:pos x="connsiteX112" y="connsiteY112"/>
                        </a:cxn>
                        <a:cxn ang="0">
                          <a:pos x="connsiteX113" y="connsiteY113"/>
                        </a:cxn>
                        <a:cxn ang="0">
                          <a:pos x="connsiteX114" y="connsiteY114"/>
                        </a:cxn>
                        <a:cxn ang="0">
                          <a:pos x="connsiteX115" y="connsiteY115"/>
                        </a:cxn>
                        <a:cxn ang="0">
                          <a:pos x="connsiteX116" y="connsiteY116"/>
                        </a:cxn>
                        <a:cxn ang="0">
                          <a:pos x="connsiteX117" y="connsiteY117"/>
                        </a:cxn>
                        <a:cxn ang="0">
                          <a:pos x="connsiteX118" y="connsiteY118"/>
                        </a:cxn>
                        <a:cxn ang="0">
                          <a:pos x="connsiteX119" y="connsiteY119"/>
                        </a:cxn>
                      </a:cxnLst>
                      <a:rect l="l" t="t" r="r" b="b"/>
                      <a:pathLst>
                        <a:path w="3507971" h="3724102">
                          <a:moveTo>
                            <a:pt x="1379913" y="3424844"/>
                          </a:moveTo>
                          <a:cubicBezTo>
                            <a:pt x="1144386" y="3485804"/>
                            <a:pt x="459971" y="3624349"/>
                            <a:pt x="0" y="3724102"/>
                          </a:cubicBezTo>
                          <a:cubicBezTo>
                            <a:pt x="718644" y="3416112"/>
                            <a:pt x="951500" y="3424844"/>
                            <a:pt x="631767" y="3424844"/>
                          </a:cubicBezTo>
                          <a:lnTo>
                            <a:pt x="266007" y="3491346"/>
                          </a:lnTo>
                          <a:lnTo>
                            <a:pt x="847898" y="3225339"/>
                          </a:lnTo>
                          <a:lnTo>
                            <a:pt x="299258" y="3192088"/>
                          </a:lnTo>
                          <a:lnTo>
                            <a:pt x="798022" y="2876204"/>
                          </a:lnTo>
                          <a:cubicBezTo>
                            <a:pt x="692727" y="2859579"/>
                            <a:pt x="583885" y="2858124"/>
                            <a:pt x="482138" y="2826328"/>
                          </a:cubicBezTo>
                          <a:cubicBezTo>
                            <a:pt x="463066" y="2820368"/>
                            <a:pt x="513648" y="2800948"/>
                            <a:pt x="532014" y="2793077"/>
                          </a:cubicBezTo>
                          <a:cubicBezTo>
                            <a:pt x="553016" y="2784076"/>
                            <a:pt x="576349" y="2781993"/>
                            <a:pt x="598516" y="2776451"/>
                          </a:cubicBezTo>
                          <a:cubicBezTo>
                            <a:pt x="688390" y="2722527"/>
                            <a:pt x="669044" y="2728134"/>
                            <a:pt x="764771" y="2693324"/>
                          </a:cubicBezTo>
                          <a:cubicBezTo>
                            <a:pt x="797710" y="2681346"/>
                            <a:pt x="864523" y="2660073"/>
                            <a:pt x="864523" y="2660073"/>
                          </a:cubicBezTo>
                          <a:lnTo>
                            <a:pt x="714894" y="2643448"/>
                          </a:lnTo>
                          <a:cubicBezTo>
                            <a:pt x="694727" y="2629043"/>
                            <a:pt x="732016" y="2595763"/>
                            <a:pt x="748145" y="2576946"/>
                          </a:cubicBezTo>
                          <a:cubicBezTo>
                            <a:pt x="788407" y="2529974"/>
                            <a:pt x="813822" y="2527344"/>
                            <a:pt x="864523" y="2510444"/>
                          </a:cubicBezTo>
                          <a:cubicBezTo>
                            <a:pt x="897774" y="2477193"/>
                            <a:pt x="1003402" y="2436775"/>
                            <a:pt x="964276" y="2410691"/>
                          </a:cubicBezTo>
                          <a:cubicBezTo>
                            <a:pt x="947651" y="2399607"/>
                            <a:pt x="933356" y="2383759"/>
                            <a:pt x="914400" y="2377440"/>
                          </a:cubicBezTo>
                          <a:cubicBezTo>
                            <a:pt x="882420" y="2366780"/>
                            <a:pt x="847702" y="2367426"/>
                            <a:pt x="814647" y="2360815"/>
                          </a:cubicBezTo>
                          <a:cubicBezTo>
                            <a:pt x="792241" y="2356334"/>
                            <a:pt x="770312" y="2349731"/>
                            <a:pt x="748145" y="2344189"/>
                          </a:cubicBezTo>
                          <a:cubicBezTo>
                            <a:pt x="759229" y="2322022"/>
                            <a:pt x="766991" y="2297855"/>
                            <a:pt x="781396" y="2277688"/>
                          </a:cubicBezTo>
                          <a:cubicBezTo>
                            <a:pt x="795062" y="2258555"/>
                            <a:pt x="816221" y="2245874"/>
                            <a:pt x="831273" y="2227811"/>
                          </a:cubicBezTo>
                          <a:cubicBezTo>
                            <a:pt x="844065" y="2212461"/>
                            <a:pt x="853440" y="2194560"/>
                            <a:pt x="864523" y="2177935"/>
                          </a:cubicBezTo>
                          <a:cubicBezTo>
                            <a:pt x="847898" y="2166851"/>
                            <a:pt x="834117" y="2149177"/>
                            <a:pt x="814647" y="2144684"/>
                          </a:cubicBezTo>
                          <a:cubicBezTo>
                            <a:pt x="760379" y="2132161"/>
                            <a:pt x="703528" y="2135935"/>
                            <a:pt x="648393" y="2128059"/>
                          </a:cubicBezTo>
                          <a:cubicBezTo>
                            <a:pt x="625773" y="2124828"/>
                            <a:pt x="604058" y="2116975"/>
                            <a:pt x="581891" y="2111433"/>
                          </a:cubicBezTo>
                          <a:cubicBezTo>
                            <a:pt x="799287" y="1948388"/>
                            <a:pt x="528054" y="2149889"/>
                            <a:pt x="698269" y="2028306"/>
                          </a:cubicBezTo>
                          <a:cubicBezTo>
                            <a:pt x="720817" y="2012200"/>
                            <a:pt x="742604" y="1995055"/>
                            <a:pt x="764771" y="1978429"/>
                          </a:cubicBezTo>
                          <a:cubicBezTo>
                            <a:pt x="748145" y="1967346"/>
                            <a:pt x="717720" y="1964959"/>
                            <a:pt x="714894" y="1945179"/>
                          </a:cubicBezTo>
                          <a:cubicBezTo>
                            <a:pt x="710673" y="1915635"/>
                            <a:pt x="730239" y="1885926"/>
                            <a:pt x="748145" y="1862051"/>
                          </a:cubicBezTo>
                          <a:cubicBezTo>
                            <a:pt x="782035" y="1816864"/>
                            <a:pt x="849757" y="1798131"/>
                            <a:pt x="897774" y="1778924"/>
                          </a:cubicBezTo>
                          <a:cubicBezTo>
                            <a:pt x="986443" y="1645922"/>
                            <a:pt x="897774" y="1812175"/>
                            <a:pt x="897774" y="1679171"/>
                          </a:cubicBezTo>
                          <a:cubicBezTo>
                            <a:pt x="897774" y="1642226"/>
                            <a:pt x="958735" y="1610822"/>
                            <a:pt x="980902" y="1596044"/>
                          </a:cubicBezTo>
                          <a:cubicBezTo>
                            <a:pt x="1008611" y="1551709"/>
                            <a:pt x="1040648" y="1509802"/>
                            <a:pt x="1064029" y="1463040"/>
                          </a:cubicBezTo>
                          <a:cubicBezTo>
                            <a:pt x="1075113" y="1440873"/>
                            <a:pt x="1083533" y="1417160"/>
                            <a:pt x="1097280" y="1396539"/>
                          </a:cubicBezTo>
                          <a:cubicBezTo>
                            <a:pt x="1116964" y="1367014"/>
                            <a:pt x="1142491" y="1341799"/>
                            <a:pt x="1163782" y="1313411"/>
                          </a:cubicBezTo>
                          <a:cubicBezTo>
                            <a:pt x="1175771" y="1297426"/>
                            <a:pt x="1185949" y="1280160"/>
                            <a:pt x="1197033" y="1263535"/>
                          </a:cubicBezTo>
                          <a:cubicBezTo>
                            <a:pt x="1202575" y="1246910"/>
                            <a:pt x="1213658" y="1231184"/>
                            <a:pt x="1213658" y="1213659"/>
                          </a:cubicBezTo>
                          <a:cubicBezTo>
                            <a:pt x="1213658" y="1196134"/>
                            <a:pt x="1192219" y="1180633"/>
                            <a:pt x="1197033" y="1163782"/>
                          </a:cubicBezTo>
                          <a:cubicBezTo>
                            <a:pt x="1204645" y="1137139"/>
                            <a:pt x="1230803" y="1119828"/>
                            <a:pt x="1246909" y="1097280"/>
                          </a:cubicBezTo>
                          <a:cubicBezTo>
                            <a:pt x="1303930" y="1017451"/>
                            <a:pt x="1261962" y="1073606"/>
                            <a:pt x="1313411" y="964277"/>
                          </a:cubicBezTo>
                          <a:cubicBezTo>
                            <a:pt x="1345069" y="897002"/>
                            <a:pt x="1413163" y="764771"/>
                            <a:pt x="1413163" y="764771"/>
                          </a:cubicBezTo>
                          <a:cubicBezTo>
                            <a:pt x="1407621" y="748146"/>
                            <a:pt x="1412212" y="722732"/>
                            <a:pt x="1396538" y="714895"/>
                          </a:cubicBezTo>
                          <a:cubicBezTo>
                            <a:pt x="1380864" y="707058"/>
                            <a:pt x="1348406" y="748958"/>
                            <a:pt x="1346662" y="731520"/>
                          </a:cubicBezTo>
                          <a:cubicBezTo>
                            <a:pt x="1335025" y="615142"/>
                            <a:pt x="1383127" y="542212"/>
                            <a:pt x="1429789" y="448888"/>
                          </a:cubicBezTo>
                          <a:cubicBezTo>
                            <a:pt x="1435331" y="421179"/>
                            <a:pt x="1463369" y="388367"/>
                            <a:pt x="1446414" y="365760"/>
                          </a:cubicBezTo>
                          <a:cubicBezTo>
                            <a:pt x="1432705" y="347481"/>
                            <a:pt x="1390132" y="402823"/>
                            <a:pt x="1379913" y="382386"/>
                          </a:cubicBezTo>
                          <a:cubicBezTo>
                            <a:pt x="1362388" y="347337"/>
                            <a:pt x="1388853" y="304434"/>
                            <a:pt x="1396538" y="266008"/>
                          </a:cubicBezTo>
                          <a:cubicBezTo>
                            <a:pt x="1399975" y="248823"/>
                            <a:pt x="1407010" y="232540"/>
                            <a:pt x="1413163" y="216131"/>
                          </a:cubicBezTo>
                          <a:cubicBezTo>
                            <a:pt x="1448023" y="123169"/>
                            <a:pt x="1433751" y="151999"/>
                            <a:pt x="1479665" y="83128"/>
                          </a:cubicBezTo>
                          <a:cubicBezTo>
                            <a:pt x="1474123" y="116379"/>
                            <a:pt x="1470353" y="149973"/>
                            <a:pt x="1463040" y="182880"/>
                          </a:cubicBezTo>
                          <a:cubicBezTo>
                            <a:pt x="1459238" y="199988"/>
                            <a:pt x="1446414" y="250282"/>
                            <a:pt x="1446414" y="232757"/>
                          </a:cubicBezTo>
                          <a:cubicBezTo>
                            <a:pt x="1446414" y="223400"/>
                            <a:pt x="1462156" y="68269"/>
                            <a:pt x="1479665" y="33251"/>
                          </a:cubicBezTo>
                          <a:cubicBezTo>
                            <a:pt x="1486675" y="19231"/>
                            <a:pt x="1501832" y="11084"/>
                            <a:pt x="1512916" y="0"/>
                          </a:cubicBezTo>
                          <a:cubicBezTo>
                            <a:pt x="1679171" y="260466"/>
                            <a:pt x="1841468" y="523500"/>
                            <a:pt x="2011680" y="781397"/>
                          </a:cubicBezTo>
                          <a:cubicBezTo>
                            <a:pt x="2046805" y="834617"/>
                            <a:pt x="2059482" y="830582"/>
                            <a:pt x="2111433" y="847899"/>
                          </a:cubicBezTo>
                          <a:cubicBezTo>
                            <a:pt x="2105891" y="864524"/>
                            <a:pt x="2088299" y="881504"/>
                            <a:pt x="2094807" y="897775"/>
                          </a:cubicBezTo>
                          <a:cubicBezTo>
                            <a:pt x="2102228" y="916327"/>
                            <a:pt x="2130554" y="916897"/>
                            <a:pt x="2144683" y="931026"/>
                          </a:cubicBezTo>
                          <a:cubicBezTo>
                            <a:pt x="2158812" y="945155"/>
                            <a:pt x="2162584" y="968110"/>
                            <a:pt x="2177934" y="980902"/>
                          </a:cubicBezTo>
                          <a:cubicBezTo>
                            <a:pt x="2196974" y="996768"/>
                            <a:pt x="2226911" y="996628"/>
                            <a:pt x="2244436" y="1014153"/>
                          </a:cubicBezTo>
                          <a:cubicBezTo>
                            <a:pt x="2256828" y="1026545"/>
                            <a:pt x="2211185" y="1003070"/>
                            <a:pt x="2194560" y="997528"/>
                          </a:cubicBezTo>
                          <a:cubicBezTo>
                            <a:pt x="2202723" y="1008412"/>
                            <a:pt x="2272209" y="1107591"/>
                            <a:pt x="2294313" y="1113906"/>
                          </a:cubicBezTo>
                          <a:cubicBezTo>
                            <a:pt x="2316283" y="1120183"/>
                            <a:pt x="2337965" y="1097280"/>
                            <a:pt x="2360814" y="1097280"/>
                          </a:cubicBezTo>
                          <a:cubicBezTo>
                            <a:pt x="2378339" y="1097280"/>
                            <a:pt x="2327563" y="1108364"/>
                            <a:pt x="2310938" y="1113906"/>
                          </a:cubicBezTo>
                          <a:lnTo>
                            <a:pt x="2377440" y="1213659"/>
                          </a:lnTo>
                          <a:lnTo>
                            <a:pt x="2410691" y="1263535"/>
                          </a:lnTo>
                          <a:cubicBezTo>
                            <a:pt x="2416233" y="1285702"/>
                            <a:pt x="2421039" y="1308067"/>
                            <a:pt x="2427316" y="1330037"/>
                          </a:cubicBezTo>
                          <a:cubicBezTo>
                            <a:pt x="2432130" y="1346887"/>
                            <a:pt x="2454457" y="1365893"/>
                            <a:pt x="2443942" y="1379913"/>
                          </a:cubicBezTo>
                          <a:cubicBezTo>
                            <a:pt x="2430232" y="1398193"/>
                            <a:pt x="2399607" y="1390997"/>
                            <a:pt x="2377440" y="1396539"/>
                          </a:cubicBezTo>
                          <a:cubicBezTo>
                            <a:pt x="2418229" y="1498511"/>
                            <a:pt x="2400169" y="1466157"/>
                            <a:pt x="2460567" y="1562793"/>
                          </a:cubicBezTo>
                          <a:cubicBezTo>
                            <a:pt x="2471157" y="1579737"/>
                            <a:pt x="2507947" y="1598540"/>
                            <a:pt x="2493818" y="1612669"/>
                          </a:cubicBezTo>
                          <a:cubicBezTo>
                            <a:pt x="2477661" y="1628826"/>
                            <a:pt x="2449483" y="1601586"/>
                            <a:pt x="2427316" y="1596044"/>
                          </a:cubicBezTo>
                          <a:cubicBezTo>
                            <a:pt x="2443942" y="1612669"/>
                            <a:pt x="2464151" y="1626357"/>
                            <a:pt x="2477193" y="1645920"/>
                          </a:cubicBezTo>
                          <a:cubicBezTo>
                            <a:pt x="2486914" y="1660502"/>
                            <a:pt x="2485981" y="1680122"/>
                            <a:pt x="2493818" y="1695797"/>
                          </a:cubicBezTo>
                          <a:cubicBezTo>
                            <a:pt x="2502754" y="1713669"/>
                            <a:pt x="2517156" y="1728324"/>
                            <a:pt x="2527069" y="1745673"/>
                          </a:cubicBezTo>
                          <a:cubicBezTo>
                            <a:pt x="2539365" y="1767191"/>
                            <a:pt x="2549236" y="1790008"/>
                            <a:pt x="2560320" y="1812175"/>
                          </a:cubicBezTo>
                          <a:cubicBezTo>
                            <a:pt x="2565862" y="1834342"/>
                            <a:pt x="2565848" y="1858703"/>
                            <a:pt x="2576945" y="1878677"/>
                          </a:cubicBezTo>
                          <a:cubicBezTo>
                            <a:pt x="2638318" y="1989148"/>
                            <a:pt x="2682889" y="1935509"/>
                            <a:pt x="2593571" y="1995055"/>
                          </a:cubicBezTo>
                          <a:cubicBezTo>
                            <a:pt x="2610196" y="2011680"/>
                            <a:pt x="2628395" y="2026869"/>
                            <a:pt x="2643447" y="2044931"/>
                          </a:cubicBezTo>
                          <a:cubicBezTo>
                            <a:pt x="2656239" y="2060281"/>
                            <a:pt x="2663331" y="2079956"/>
                            <a:pt x="2676698" y="2094808"/>
                          </a:cubicBezTo>
                          <a:cubicBezTo>
                            <a:pt x="2827339" y="2262188"/>
                            <a:pt x="2760980" y="2146993"/>
                            <a:pt x="2826327" y="2277688"/>
                          </a:cubicBezTo>
                          <a:cubicBezTo>
                            <a:pt x="2809702" y="2283230"/>
                            <a:pt x="2781265" y="2277463"/>
                            <a:pt x="2776451" y="2294313"/>
                          </a:cubicBezTo>
                          <a:cubicBezTo>
                            <a:pt x="2772875" y="2306828"/>
                            <a:pt x="2794415" y="2416426"/>
                            <a:pt x="2809702" y="2443942"/>
                          </a:cubicBezTo>
                          <a:cubicBezTo>
                            <a:pt x="2893746" y="2595222"/>
                            <a:pt x="2845297" y="2496631"/>
                            <a:pt x="2926080" y="2593571"/>
                          </a:cubicBezTo>
                          <a:cubicBezTo>
                            <a:pt x="2938872" y="2608921"/>
                            <a:pt x="2947342" y="2627463"/>
                            <a:pt x="2959331" y="2643448"/>
                          </a:cubicBezTo>
                          <a:cubicBezTo>
                            <a:pt x="2980622" y="2671836"/>
                            <a:pt x="3004962" y="2697877"/>
                            <a:pt x="3025833" y="2726575"/>
                          </a:cubicBezTo>
                          <a:cubicBezTo>
                            <a:pt x="3131892" y="2872407"/>
                            <a:pt x="3048475" y="2782470"/>
                            <a:pt x="3142211" y="2876204"/>
                          </a:cubicBezTo>
                          <a:cubicBezTo>
                            <a:pt x="3125585" y="2881746"/>
                            <a:pt x="3087520" y="2875978"/>
                            <a:pt x="3092334" y="2892829"/>
                          </a:cubicBezTo>
                          <a:cubicBezTo>
                            <a:pt x="3116774" y="2978367"/>
                            <a:pt x="3217255" y="3010042"/>
                            <a:pt x="3275214" y="3059084"/>
                          </a:cubicBezTo>
                          <a:cubicBezTo>
                            <a:pt x="3368251" y="3137808"/>
                            <a:pt x="3380362" y="3160487"/>
                            <a:pt x="3441469" y="3241964"/>
                          </a:cubicBezTo>
                          <a:cubicBezTo>
                            <a:pt x="3413760" y="3247506"/>
                            <a:pt x="3368837" y="3232352"/>
                            <a:pt x="3358342" y="3258589"/>
                          </a:cubicBezTo>
                          <a:cubicBezTo>
                            <a:pt x="3348051" y="3284316"/>
                            <a:pt x="3390185" y="3304053"/>
                            <a:pt x="3408218" y="3325091"/>
                          </a:cubicBezTo>
                          <a:cubicBezTo>
                            <a:pt x="3423098" y="3342452"/>
                            <a:pt x="3502939" y="3406686"/>
                            <a:pt x="3491345" y="3441469"/>
                          </a:cubicBezTo>
                          <a:cubicBezTo>
                            <a:pt x="3485803" y="3458094"/>
                            <a:pt x="3458094" y="3430386"/>
                            <a:pt x="3441469" y="3424844"/>
                          </a:cubicBezTo>
                          <a:cubicBezTo>
                            <a:pt x="3424844" y="3402677"/>
                            <a:pt x="3406963" y="3335287"/>
                            <a:pt x="3391593" y="3358342"/>
                          </a:cubicBezTo>
                          <a:cubicBezTo>
                            <a:pt x="3372646" y="3386762"/>
                            <a:pt x="3415408" y="3510817"/>
                            <a:pt x="3441469" y="3541222"/>
                          </a:cubicBezTo>
                          <a:cubicBezTo>
                            <a:pt x="3459502" y="3562260"/>
                            <a:pt x="3507971" y="3563390"/>
                            <a:pt x="3507971" y="3591099"/>
                          </a:cubicBezTo>
                          <a:cubicBezTo>
                            <a:pt x="3507971" y="3613949"/>
                            <a:pt x="3463636" y="3580015"/>
                            <a:pt x="3441469" y="3574473"/>
                          </a:cubicBezTo>
                          <a:cubicBezTo>
                            <a:pt x="3424844" y="3563389"/>
                            <a:pt x="3400529" y="3523350"/>
                            <a:pt x="3391593" y="3541222"/>
                          </a:cubicBezTo>
                          <a:cubicBezTo>
                            <a:pt x="3377003" y="3570401"/>
                            <a:pt x="3462678" y="3645559"/>
                            <a:pt x="3474720" y="3657600"/>
                          </a:cubicBezTo>
                          <a:cubicBezTo>
                            <a:pt x="3389879" y="3685881"/>
                            <a:pt x="3454218" y="3680957"/>
                            <a:pt x="3374967" y="3624349"/>
                          </a:cubicBezTo>
                          <a:cubicBezTo>
                            <a:pt x="3354800" y="3609944"/>
                            <a:pt x="3308465" y="3591099"/>
                            <a:pt x="3308465" y="3591099"/>
                          </a:cubicBezTo>
                          <a:cubicBezTo>
                            <a:pt x="3319549" y="3613266"/>
                            <a:pt x="3359241" y="3640076"/>
                            <a:pt x="3341716" y="3657600"/>
                          </a:cubicBezTo>
                          <a:cubicBezTo>
                            <a:pt x="3324191" y="3675125"/>
                            <a:pt x="3297994" y="3634112"/>
                            <a:pt x="3275214" y="3624349"/>
                          </a:cubicBezTo>
                          <a:cubicBezTo>
                            <a:pt x="3259106" y="3617446"/>
                            <a:pt x="3241963" y="3613266"/>
                            <a:pt x="3225338" y="3607724"/>
                          </a:cubicBezTo>
                          <a:cubicBezTo>
                            <a:pt x="3173778" y="3556164"/>
                            <a:pt x="3153390" y="3529506"/>
                            <a:pt x="3092334" y="3491346"/>
                          </a:cubicBezTo>
                          <a:cubicBezTo>
                            <a:pt x="3071318" y="3478211"/>
                            <a:pt x="3047498" y="3470131"/>
                            <a:pt x="3025833" y="3458095"/>
                          </a:cubicBezTo>
                          <a:cubicBezTo>
                            <a:pt x="2997585" y="3442402"/>
                            <a:pt x="2969592" y="3426144"/>
                            <a:pt x="2942705" y="3408219"/>
                          </a:cubicBezTo>
                          <a:cubicBezTo>
                            <a:pt x="2919649" y="3392849"/>
                            <a:pt x="2903912" y="3358342"/>
                            <a:pt x="2876203" y="3358342"/>
                          </a:cubicBezTo>
                          <a:cubicBezTo>
                            <a:pt x="2856221" y="3358342"/>
                            <a:pt x="2898370" y="3391593"/>
                            <a:pt x="2909454" y="3408219"/>
                          </a:cubicBezTo>
                          <a:cubicBezTo>
                            <a:pt x="2903912" y="3424844"/>
                            <a:pt x="2909100" y="3451587"/>
                            <a:pt x="2892829" y="3458095"/>
                          </a:cubicBezTo>
                          <a:cubicBezTo>
                            <a:pt x="2831010" y="3482822"/>
                            <a:pt x="2814195" y="3409207"/>
                            <a:pt x="2776451" y="3391593"/>
                          </a:cubicBezTo>
                          <a:cubicBezTo>
                            <a:pt x="2712928" y="3361949"/>
                            <a:pt x="2527377" y="3275523"/>
                            <a:pt x="2576945" y="3325091"/>
                          </a:cubicBezTo>
                          <a:cubicBezTo>
                            <a:pt x="2646804" y="3394950"/>
                            <a:pt x="2649878" y="3379579"/>
                            <a:pt x="2543694" y="3358342"/>
                          </a:cubicBezTo>
                          <a:lnTo>
                            <a:pt x="2493818" y="3325091"/>
                          </a:lnTo>
                          <a:cubicBezTo>
                            <a:pt x="2249978" y="3291840"/>
                            <a:pt x="2007070" y="3250836"/>
                            <a:pt x="1762298" y="3225339"/>
                          </a:cubicBezTo>
                          <a:cubicBezTo>
                            <a:pt x="1739571" y="3222972"/>
                            <a:pt x="1717191" y="3233941"/>
                            <a:pt x="1695796" y="3241964"/>
                          </a:cubicBezTo>
                          <a:cubicBezTo>
                            <a:pt x="1367100" y="3365224"/>
                            <a:pt x="1827120" y="3209274"/>
                            <a:pt x="1579418" y="3291840"/>
                          </a:cubicBezTo>
                          <a:cubicBezTo>
                            <a:pt x="1562793" y="3302924"/>
                            <a:pt x="1547414" y="3316155"/>
                            <a:pt x="1529542" y="3325091"/>
                          </a:cubicBezTo>
                          <a:cubicBezTo>
                            <a:pt x="1502963" y="3338381"/>
                            <a:pt x="1438028" y="3351238"/>
                            <a:pt x="1413163" y="3358342"/>
                          </a:cubicBezTo>
                          <a:cubicBezTo>
                            <a:pt x="1358030" y="3374094"/>
                            <a:pt x="1615440" y="3363884"/>
                            <a:pt x="1379913" y="3424844"/>
                          </a:cubicBezTo>
                          <a:close/>
                        </a:path>
                      </a:pathLst>
                    </a:custGeom>
                    <a:gradFill>
                      <a:gsLst>
                        <a:gs pos="0">
                          <a:schemeClr val="accent3">
                            <a:lumMod val="60000"/>
                            <a:lumOff val="40000"/>
                          </a:schemeClr>
                        </a:gs>
                        <a:gs pos="30000">
                          <a:srgbClr val="9CB86E"/>
                        </a:gs>
                        <a:gs pos="100000">
                          <a:srgbClr val="156B13"/>
                        </a:gs>
                      </a:gsLst>
                      <a:lin ang="10800000" scaled="0"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</p:grpSp>
          </p:grpSp>
          <p:grpSp>
            <p:nvGrpSpPr>
              <p:cNvPr id="64" name="组合 63"/>
              <p:cNvGrpSpPr/>
              <p:nvPr/>
            </p:nvGrpSpPr>
            <p:grpSpPr>
              <a:xfrm>
                <a:off x="-2143172" y="1571618"/>
                <a:ext cx="3714776" cy="2483704"/>
                <a:chOff x="7429520" y="1928808"/>
                <a:chExt cx="3714776" cy="2055076"/>
              </a:xfrm>
            </p:grpSpPr>
            <p:grpSp>
              <p:nvGrpSpPr>
                <p:cNvPr id="65" name="组合 27"/>
                <p:cNvGrpSpPr/>
                <p:nvPr/>
              </p:nvGrpSpPr>
              <p:grpSpPr>
                <a:xfrm>
                  <a:off x="7429520" y="2252749"/>
                  <a:ext cx="1019943" cy="1714511"/>
                  <a:chOff x="-3507971" y="-3429042"/>
                  <a:chExt cx="3507971" cy="5896859"/>
                </a:xfrm>
              </p:grpSpPr>
              <p:sp>
                <p:nvSpPr>
                  <p:cNvPr id="100" name="任意多边形 99"/>
                  <p:cNvSpPr/>
                  <p:nvPr/>
                </p:nvSpPr>
                <p:spPr>
                  <a:xfrm>
                    <a:off x="-2214610" y="-857274"/>
                    <a:ext cx="1246909" cy="3325091"/>
                  </a:xfrm>
                  <a:custGeom>
                    <a:avLst/>
                    <a:gdLst>
                      <a:gd name="connsiteX0" fmla="*/ 382386 w 1246909"/>
                      <a:gd name="connsiteY0" fmla="*/ 615142 h 3325091"/>
                      <a:gd name="connsiteX1" fmla="*/ 266007 w 1246909"/>
                      <a:gd name="connsiteY1" fmla="*/ 1928552 h 3325091"/>
                      <a:gd name="connsiteX2" fmla="*/ 99753 w 1246909"/>
                      <a:gd name="connsiteY2" fmla="*/ 2809702 h 3325091"/>
                      <a:gd name="connsiteX3" fmla="*/ 0 w 1246909"/>
                      <a:gd name="connsiteY3" fmla="*/ 3175462 h 3325091"/>
                      <a:gd name="connsiteX4" fmla="*/ 482138 w 1246909"/>
                      <a:gd name="connsiteY4" fmla="*/ 3325091 h 3325091"/>
                      <a:gd name="connsiteX5" fmla="*/ 980902 w 1246909"/>
                      <a:gd name="connsiteY5" fmla="*/ 3308465 h 3325091"/>
                      <a:gd name="connsiteX6" fmla="*/ 1246909 w 1246909"/>
                      <a:gd name="connsiteY6" fmla="*/ 3175462 h 3325091"/>
                      <a:gd name="connsiteX7" fmla="*/ 1064029 w 1246909"/>
                      <a:gd name="connsiteY7" fmla="*/ 2543694 h 3325091"/>
                      <a:gd name="connsiteX8" fmla="*/ 980902 w 1246909"/>
                      <a:gd name="connsiteY8" fmla="*/ 1629294 h 3325091"/>
                      <a:gd name="connsiteX9" fmla="*/ 798022 w 1246909"/>
                      <a:gd name="connsiteY9" fmla="*/ 648392 h 3325091"/>
                      <a:gd name="connsiteX10" fmla="*/ 798022 w 1246909"/>
                      <a:gd name="connsiteY10" fmla="*/ 99752 h 3325091"/>
                      <a:gd name="connsiteX11" fmla="*/ 631767 w 1246909"/>
                      <a:gd name="connsiteY11" fmla="*/ 0 h 3325091"/>
                      <a:gd name="connsiteX12" fmla="*/ 432262 w 1246909"/>
                      <a:gd name="connsiteY12" fmla="*/ 133003 h 3325091"/>
                      <a:gd name="connsiteX13" fmla="*/ 382386 w 1246909"/>
                      <a:gd name="connsiteY13" fmla="*/ 615142 h 332509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</a:cxnLst>
                    <a:rect l="l" t="t" r="r" b="b"/>
                    <a:pathLst>
                      <a:path w="1246909" h="3325091">
                        <a:moveTo>
                          <a:pt x="382386" y="615142"/>
                        </a:moveTo>
                        <a:lnTo>
                          <a:pt x="266007" y="1928552"/>
                        </a:lnTo>
                        <a:cubicBezTo>
                          <a:pt x="209561" y="2222073"/>
                          <a:pt x="99753" y="2510803"/>
                          <a:pt x="99753" y="2809702"/>
                        </a:cubicBezTo>
                        <a:lnTo>
                          <a:pt x="0" y="3175462"/>
                        </a:lnTo>
                        <a:lnTo>
                          <a:pt x="482138" y="3325091"/>
                        </a:lnTo>
                        <a:lnTo>
                          <a:pt x="980902" y="3308465"/>
                        </a:lnTo>
                        <a:lnTo>
                          <a:pt x="1246909" y="3175462"/>
                        </a:lnTo>
                        <a:lnTo>
                          <a:pt x="1064029" y="2543694"/>
                        </a:lnTo>
                        <a:lnTo>
                          <a:pt x="980902" y="1629294"/>
                        </a:lnTo>
                        <a:lnTo>
                          <a:pt x="798022" y="648392"/>
                        </a:lnTo>
                        <a:lnTo>
                          <a:pt x="798022" y="99752"/>
                        </a:lnTo>
                        <a:lnTo>
                          <a:pt x="631767" y="0"/>
                        </a:lnTo>
                        <a:lnTo>
                          <a:pt x="432262" y="133003"/>
                        </a:lnTo>
                        <a:lnTo>
                          <a:pt x="382386" y="615142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D6B19C"/>
                      </a:gs>
                      <a:gs pos="30000">
                        <a:srgbClr val="D49E6C"/>
                      </a:gs>
                      <a:gs pos="70000">
                        <a:srgbClr val="A65528"/>
                      </a:gs>
                      <a:gs pos="100000">
                        <a:srgbClr val="663012"/>
                      </a:gs>
                    </a:gsLst>
                    <a:lin ang="10800000" scaled="0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01" name="任意多边形 100"/>
                  <p:cNvSpPr/>
                  <p:nvPr/>
                </p:nvSpPr>
                <p:spPr>
                  <a:xfrm>
                    <a:off x="-3507971" y="-3429042"/>
                    <a:ext cx="3507971" cy="4438482"/>
                  </a:xfrm>
                  <a:custGeom>
                    <a:avLst/>
                    <a:gdLst>
                      <a:gd name="connsiteX0" fmla="*/ 1379913 w 3507971"/>
                      <a:gd name="connsiteY0" fmla="*/ 3424844 h 3724102"/>
                      <a:gd name="connsiteX1" fmla="*/ 0 w 3507971"/>
                      <a:gd name="connsiteY1" fmla="*/ 3724102 h 3724102"/>
                      <a:gd name="connsiteX2" fmla="*/ 631767 w 3507971"/>
                      <a:gd name="connsiteY2" fmla="*/ 3424844 h 3724102"/>
                      <a:gd name="connsiteX3" fmla="*/ 266007 w 3507971"/>
                      <a:gd name="connsiteY3" fmla="*/ 3491346 h 3724102"/>
                      <a:gd name="connsiteX4" fmla="*/ 847898 w 3507971"/>
                      <a:gd name="connsiteY4" fmla="*/ 3225339 h 3724102"/>
                      <a:gd name="connsiteX5" fmla="*/ 299258 w 3507971"/>
                      <a:gd name="connsiteY5" fmla="*/ 3192088 h 3724102"/>
                      <a:gd name="connsiteX6" fmla="*/ 798022 w 3507971"/>
                      <a:gd name="connsiteY6" fmla="*/ 2876204 h 3724102"/>
                      <a:gd name="connsiteX7" fmla="*/ 482138 w 3507971"/>
                      <a:gd name="connsiteY7" fmla="*/ 2826328 h 3724102"/>
                      <a:gd name="connsiteX8" fmla="*/ 532014 w 3507971"/>
                      <a:gd name="connsiteY8" fmla="*/ 2793077 h 3724102"/>
                      <a:gd name="connsiteX9" fmla="*/ 598516 w 3507971"/>
                      <a:gd name="connsiteY9" fmla="*/ 2776451 h 3724102"/>
                      <a:gd name="connsiteX10" fmla="*/ 764771 w 3507971"/>
                      <a:gd name="connsiteY10" fmla="*/ 2693324 h 3724102"/>
                      <a:gd name="connsiteX11" fmla="*/ 864523 w 3507971"/>
                      <a:gd name="connsiteY11" fmla="*/ 2660073 h 3724102"/>
                      <a:gd name="connsiteX12" fmla="*/ 714894 w 3507971"/>
                      <a:gd name="connsiteY12" fmla="*/ 2643448 h 3724102"/>
                      <a:gd name="connsiteX13" fmla="*/ 748145 w 3507971"/>
                      <a:gd name="connsiteY13" fmla="*/ 2576946 h 3724102"/>
                      <a:gd name="connsiteX14" fmla="*/ 864523 w 3507971"/>
                      <a:gd name="connsiteY14" fmla="*/ 2510444 h 3724102"/>
                      <a:gd name="connsiteX15" fmla="*/ 964276 w 3507971"/>
                      <a:gd name="connsiteY15" fmla="*/ 2410691 h 3724102"/>
                      <a:gd name="connsiteX16" fmla="*/ 914400 w 3507971"/>
                      <a:gd name="connsiteY16" fmla="*/ 2377440 h 3724102"/>
                      <a:gd name="connsiteX17" fmla="*/ 814647 w 3507971"/>
                      <a:gd name="connsiteY17" fmla="*/ 2360815 h 3724102"/>
                      <a:gd name="connsiteX18" fmla="*/ 748145 w 3507971"/>
                      <a:gd name="connsiteY18" fmla="*/ 2344189 h 3724102"/>
                      <a:gd name="connsiteX19" fmla="*/ 781396 w 3507971"/>
                      <a:gd name="connsiteY19" fmla="*/ 2277688 h 3724102"/>
                      <a:gd name="connsiteX20" fmla="*/ 831273 w 3507971"/>
                      <a:gd name="connsiteY20" fmla="*/ 2227811 h 3724102"/>
                      <a:gd name="connsiteX21" fmla="*/ 864523 w 3507971"/>
                      <a:gd name="connsiteY21" fmla="*/ 2177935 h 3724102"/>
                      <a:gd name="connsiteX22" fmla="*/ 814647 w 3507971"/>
                      <a:gd name="connsiteY22" fmla="*/ 2144684 h 3724102"/>
                      <a:gd name="connsiteX23" fmla="*/ 648393 w 3507971"/>
                      <a:gd name="connsiteY23" fmla="*/ 2128059 h 3724102"/>
                      <a:gd name="connsiteX24" fmla="*/ 581891 w 3507971"/>
                      <a:gd name="connsiteY24" fmla="*/ 2111433 h 3724102"/>
                      <a:gd name="connsiteX25" fmla="*/ 698269 w 3507971"/>
                      <a:gd name="connsiteY25" fmla="*/ 2028306 h 3724102"/>
                      <a:gd name="connsiteX26" fmla="*/ 764771 w 3507971"/>
                      <a:gd name="connsiteY26" fmla="*/ 1978429 h 3724102"/>
                      <a:gd name="connsiteX27" fmla="*/ 714894 w 3507971"/>
                      <a:gd name="connsiteY27" fmla="*/ 1945179 h 3724102"/>
                      <a:gd name="connsiteX28" fmla="*/ 748145 w 3507971"/>
                      <a:gd name="connsiteY28" fmla="*/ 1862051 h 3724102"/>
                      <a:gd name="connsiteX29" fmla="*/ 897774 w 3507971"/>
                      <a:gd name="connsiteY29" fmla="*/ 1778924 h 3724102"/>
                      <a:gd name="connsiteX30" fmla="*/ 897774 w 3507971"/>
                      <a:gd name="connsiteY30" fmla="*/ 1679171 h 3724102"/>
                      <a:gd name="connsiteX31" fmla="*/ 980902 w 3507971"/>
                      <a:gd name="connsiteY31" fmla="*/ 1596044 h 3724102"/>
                      <a:gd name="connsiteX32" fmla="*/ 1064029 w 3507971"/>
                      <a:gd name="connsiteY32" fmla="*/ 1463040 h 3724102"/>
                      <a:gd name="connsiteX33" fmla="*/ 1097280 w 3507971"/>
                      <a:gd name="connsiteY33" fmla="*/ 1396539 h 3724102"/>
                      <a:gd name="connsiteX34" fmla="*/ 1163782 w 3507971"/>
                      <a:gd name="connsiteY34" fmla="*/ 1313411 h 3724102"/>
                      <a:gd name="connsiteX35" fmla="*/ 1197033 w 3507971"/>
                      <a:gd name="connsiteY35" fmla="*/ 1263535 h 3724102"/>
                      <a:gd name="connsiteX36" fmla="*/ 1213658 w 3507971"/>
                      <a:gd name="connsiteY36" fmla="*/ 1213659 h 3724102"/>
                      <a:gd name="connsiteX37" fmla="*/ 1197033 w 3507971"/>
                      <a:gd name="connsiteY37" fmla="*/ 1163782 h 3724102"/>
                      <a:gd name="connsiteX38" fmla="*/ 1246909 w 3507971"/>
                      <a:gd name="connsiteY38" fmla="*/ 1097280 h 3724102"/>
                      <a:gd name="connsiteX39" fmla="*/ 1313411 w 3507971"/>
                      <a:gd name="connsiteY39" fmla="*/ 964277 h 3724102"/>
                      <a:gd name="connsiteX40" fmla="*/ 1413163 w 3507971"/>
                      <a:gd name="connsiteY40" fmla="*/ 764771 h 3724102"/>
                      <a:gd name="connsiteX41" fmla="*/ 1396538 w 3507971"/>
                      <a:gd name="connsiteY41" fmla="*/ 714895 h 3724102"/>
                      <a:gd name="connsiteX42" fmla="*/ 1346662 w 3507971"/>
                      <a:gd name="connsiteY42" fmla="*/ 731520 h 3724102"/>
                      <a:gd name="connsiteX43" fmla="*/ 1429789 w 3507971"/>
                      <a:gd name="connsiteY43" fmla="*/ 448888 h 3724102"/>
                      <a:gd name="connsiteX44" fmla="*/ 1446414 w 3507971"/>
                      <a:gd name="connsiteY44" fmla="*/ 365760 h 3724102"/>
                      <a:gd name="connsiteX45" fmla="*/ 1379913 w 3507971"/>
                      <a:gd name="connsiteY45" fmla="*/ 382386 h 3724102"/>
                      <a:gd name="connsiteX46" fmla="*/ 1396538 w 3507971"/>
                      <a:gd name="connsiteY46" fmla="*/ 266008 h 3724102"/>
                      <a:gd name="connsiteX47" fmla="*/ 1413163 w 3507971"/>
                      <a:gd name="connsiteY47" fmla="*/ 216131 h 3724102"/>
                      <a:gd name="connsiteX48" fmla="*/ 1479665 w 3507971"/>
                      <a:gd name="connsiteY48" fmla="*/ 83128 h 3724102"/>
                      <a:gd name="connsiteX49" fmla="*/ 1463040 w 3507971"/>
                      <a:gd name="connsiteY49" fmla="*/ 182880 h 3724102"/>
                      <a:gd name="connsiteX50" fmla="*/ 1446414 w 3507971"/>
                      <a:gd name="connsiteY50" fmla="*/ 232757 h 3724102"/>
                      <a:gd name="connsiteX51" fmla="*/ 1479665 w 3507971"/>
                      <a:gd name="connsiteY51" fmla="*/ 33251 h 3724102"/>
                      <a:gd name="connsiteX52" fmla="*/ 1512916 w 3507971"/>
                      <a:gd name="connsiteY52" fmla="*/ 0 h 3724102"/>
                      <a:gd name="connsiteX53" fmla="*/ 2011680 w 3507971"/>
                      <a:gd name="connsiteY53" fmla="*/ 781397 h 3724102"/>
                      <a:gd name="connsiteX54" fmla="*/ 2111433 w 3507971"/>
                      <a:gd name="connsiteY54" fmla="*/ 847899 h 3724102"/>
                      <a:gd name="connsiteX55" fmla="*/ 2094807 w 3507971"/>
                      <a:gd name="connsiteY55" fmla="*/ 897775 h 3724102"/>
                      <a:gd name="connsiteX56" fmla="*/ 2144683 w 3507971"/>
                      <a:gd name="connsiteY56" fmla="*/ 931026 h 3724102"/>
                      <a:gd name="connsiteX57" fmla="*/ 2177934 w 3507971"/>
                      <a:gd name="connsiteY57" fmla="*/ 980902 h 3724102"/>
                      <a:gd name="connsiteX58" fmla="*/ 2244436 w 3507971"/>
                      <a:gd name="connsiteY58" fmla="*/ 1014153 h 3724102"/>
                      <a:gd name="connsiteX59" fmla="*/ 2194560 w 3507971"/>
                      <a:gd name="connsiteY59" fmla="*/ 997528 h 3724102"/>
                      <a:gd name="connsiteX60" fmla="*/ 2294313 w 3507971"/>
                      <a:gd name="connsiteY60" fmla="*/ 1113906 h 3724102"/>
                      <a:gd name="connsiteX61" fmla="*/ 2360814 w 3507971"/>
                      <a:gd name="connsiteY61" fmla="*/ 1097280 h 3724102"/>
                      <a:gd name="connsiteX62" fmla="*/ 2310938 w 3507971"/>
                      <a:gd name="connsiteY62" fmla="*/ 1113906 h 3724102"/>
                      <a:gd name="connsiteX63" fmla="*/ 2377440 w 3507971"/>
                      <a:gd name="connsiteY63" fmla="*/ 1213659 h 3724102"/>
                      <a:gd name="connsiteX64" fmla="*/ 2410691 w 3507971"/>
                      <a:gd name="connsiteY64" fmla="*/ 1263535 h 3724102"/>
                      <a:gd name="connsiteX65" fmla="*/ 2427316 w 3507971"/>
                      <a:gd name="connsiteY65" fmla="*/ 1330037 h 3724102"/>
                      <a:gd name="connsiteX66" fmla="*/ 2443942 w 3507971"/>
                      <a:gd name="connsiteY66" fmla="*/ 1379913 h 3724102"/>
                      <a:gd name="connsiteX67" fmla="*/ 2377440 w 3507971"/>
                      <a:gd name="connsiteY67" fmla="*/ 1396539 h 3724102"/>
                      <a:gd name="connsiteX68" fmla="*/ 2460567 w 3507971"/>
                      <a:gd name="connsiteY68" fmla="*/ 1562793 h 3724102"/>
                      <a:gd name="connsiteX69" fmla="*/ 2493818 w 3507971"/>
                      <a:gd name="connsiteY69" fmla="*/ 1612669 h 3724102"/>
                      <a:gd name="connsiteX70" fmla="*/ 2427316 w 3507971"/>
                      <a:gd name="connsiteY70" fmla="*/ 1596044 h 3724102"/>
                      <a:gd name="connsiteX71" fmla="*/ 2477193 w 3507971"/>
                      <a:gd name="connsiteY71" fmla="*/ 1645920 h 3724102"/>
                      <a:gd name="connsiteX72" fmla="*/ 2493818 w 3507971"/>
                      <a:gd name="connsiteY72" fmla="*/ 1695797 h 3724102"/>
                      <a:gd name="connsiteX73" fmla="*/ 2527069 w 3507971"/>
                      <a:gd name="connsiteY73" fmla="*/ 1745673 h 3724102"/>
                      <a:gd name="connsiteX74" fmla="*/ 2560320 w 3507971"/>
                      <a:gd name="connsiteY74" fmla="*/ 1812175 h 3724102"/>
                      <a:gd name="connsiteX75" fmla="*/ 2576945 w 3507971"/>
                      <a:gd name="connsiteY75" fmla="*/ 1878677 h 3724102"/>
                      <a:gd name="connsiteX76" fmla="*/ 2593571 w 3507971"/>
                      <a:gd name="connsiteY76" fmla="*/ 1995055 h 3724102"/>
                      <a:gd name="connsiteX77" fmla="*/ 2643447 w 3507971"/>
                      <a:gd name="connsiteY77" fmla="*/ 2044931 h 3724102"/>
                      <a:gd name="connsiteX78" fmla="*/ 2676698 w 3507971"/>
                      <a:gd name="connsiteY78" fmla="*/ 2094808 h 3724102"/>
                      <a:gd name="connsiteX79" fmla="*/ 2826327 w 3507971"/>
                      <a:gd name="connsiteY79" fmla="*/ 2277688 h 3724102"/>
                      <a:gd name="connsiteX80" fmla="*/ 2776451 w 3507971"/>
                      <a:gd name="connsiteY80" fmla="*/ 2294313 h 3724102"/>
                      <a:gd name="connsiteX81" fmla="*/ 2809702 w 3507971"/>
                      <a:gd name="connsiteY81" fmla="*/ 2443942 h 3724102"/>
                      <a:gd name="connsiteX82" fmla="*/ 2926080 w 3507971"/>
                      <a:gd name="connsiteY82" fmla="*/ 2593571 h 3724102"/>
                      <a:gd name="connsiteX83" fmla="*/ 2959331 w 3507971"/>
                      <a:gd name="connsiteY83" fmla="*/ 2643448 h 3724102"/>
                      <a:gd name="connsiteX84" fmla="*/ 3025833 w 3507971"/>
                      <a:gd name="connsiteY84" fmla="*/ 2726575 h 3724102"/>
                      <a:gd name="connsiteX85" fmla="*/ 3142211 w 3507971"/>
                      <a:gd name="connsiteY85" fmla="*/ 2876204 h 3724102"/>
                      <a:gd name="connsiteX86" fmla="*/ 3092334 w 3507971"/>
                      <a:gd name="connsiteY86" fmla="*/ 2892829 h 3724102"/>
                      <a:gd name="connsiteX87" fmla="*/ 3275214 w 3507971"/>
                      <a:gd name="connsiteY87" fmla="*/ 3059084 h 3724102"/>
                      <a:gd name="connsiteX88" fmla="*/ 3441469 w 3507971"/>
                      <a:gd name="connsiteY88" fmla="*/ 3241964 h 3724102"/>
                      <a:gd name="connsiteX89" fmla="*/ 3358342 w 3507971"/>
                      <a:gd name="connsiteY89" fmla="*/ 3258589 h 3724102"/>
                      <a:gd name="connsiteX90" fmla="*/ 3408218 w 3507971"/>
                      <a:gd name="connsiteY90" fmla="*/ 3325091 h 3724102"/>
                      <a:gd name="connsiteX91" fmla="*/ 3491345 w 3507971"/>
                      <a:gd name="connsiteY91" fmla="*/ 3441469 h 3724102"/>
                      <a:gd name="connsiteX92" fmla="*/ 3441469 w 3507971"/>
                      <a:gd name="connsiteY92" fmla="*/ 3424844 h 3724102"/>
                      <a:gd name="connsiteX93" fmla="*/ 3391593 w 3507971"/>
                      <a:gd name="connsiteY93" fmla="*/ 3358342 h 3724102"/>
                      <a:gd name="connsiteX94" fmla="*/ 3441469 w 3507971"/>
                      <a:gd name="connsiteY94" fmla="*/ 3541222 h 3724102"/>
                      <a:gd name="connsiteX95" fmla="*/ 3507971 w 3507971"/>
                      <a:gd name="connsiteY95" fmla="*/ 3591099 h 3724102"/>
                      <a:gd name="connsiteX96" fmla="*/ 3441469 w 3507971"/>
                      <a:gd name="connsiteY96" fmla="*/ 3574473 h 3724102"/>
                      <a:gd name="connsiteX97" fmla="*/ 3391593 w 3507971"/>
                      <a:gd name="connsiteY97" fmla="*/ 3541222 h 3724102"/>
                      <a:gd name="connsiteX98" fmla="*/ 3474720 w 3507971"/>
                      <a:gd name="connsiteY98" fmla="*/ 3657600 h 3724102"/>
                      <a:gd name="connsiteX99" fmla="*/ 3374967 w 3507971"/>
                      <a:gd name="connsiteY99" fmla="*/ 3624349 h 3724102"/>
                      <a:gd name="connsiteX100" fmla="*/ 3308465 w 3507971"/>
                      <a:gd name="connsiteY100" fmla="*/ 3591099 h 3724102"/>
                      <a:gd name="connsiteX101" fmla="*/ 3341716 w 3507971"/>
                      <a:gd name="connsiteY101" fmla="*/ 3657600 h 3724102"/>
                      <a:gd name="connsiteX102" fmla="*/ 3275214 w 3507971"/>
                      <a:gd name="connsiteY102" fmla="*/ 3624349 h 3724102"/>
                      <a:gd name="connsiteX103" fmla="*/ 3225338 w 3507971"/>
                      <a:gd name="connsiteY103" fmla="*/ 3607724 h 3724102"/>
                      <a:gd name="connsiteX104" fmla="*/ 3092334 w 3507971"/>
                      <a:gd name="connsiteY104" fmla="*/ 3491346 h 3724102"/>
                      <a:gd name="connsiteX105" fmla="*/ 3025833 w 3507971"/>
                      <a:gd name="connsiteY105" fmla="*/ 3458095 h 3724102"/>
                      <a:gd name="connsiteX106" fmla="*/ 2942705 w 3507971"/>
                      <a:gd name="connsiteY106" fmla="*/ 3408219 h 3724102"/>
                      <a:gd name="connsiteX107" fmla="*/ 2876203 w 3507971"/>
                      <a:gd name="connsiteY107" fmla="*/ 3358342 h 3724102"/>
                      <a:gd name="connsiteX108" fmla="*/ 2909454 w 3507971"/>
                      <a:gd name="connsiteY108" fmla="*/ 3408219 h 3724102"/>
                      <a:gd name="connsiteX109" fmla="*/ 2892829 w 3507971"/>
                      <a:gd name="connsiteY109" fmla="*/ 3458095 h 3724102"/>
                      <a:gd name="connsiteX110" fmla="*/ 2776451 w 3507971"/>
                      <a:gd name="connsiteY110" fmla="*/ 3391593 h 3724102"/>
                      <a:gd name="connsiteX111" fmla="*/ 2576945 w 3507971"/>
                      <a:gd name="connsiteY111" fmla="*/ 3325091 h 3724102"/>
                      <a:gd name="connsiteX112" fmla="*/ 2543694 w 3507971"/>
                      <a:gd name="connsiteY112" fmla="*/ 3358342 h 3724102"/>
                      <a:gd name="connsiteX113" fmla="*/ 2493818 w 3507971"/>
                      <a:gd name="connsiteY113" fmla="*/ 3325091 h 3724102"/>
                      <a:gd name="connsiteX114" fmla="*/ 1762298 w 3507971"/>
                      <a:gd name="connsiteY114" fmla="*/ 3225339 h 3724102"/>
                      <a:gd name="connsiteX115" fmla="*/ 1695796 w 3507971"/>
                      <a:gd name="connsiteY115" fmla="*/ 3241964 h 3724102"/>
                      <a:gd name="connsiteX116" fmla="*/ 1579418 w 3507971"/>
                      <a:gd name="connsiteY116" fmla="*/ 3291840 h 3724102"/>
                      <a:gd name="connsiteX117" fmla="*/ 1529542 w 3507971"/>
                      <a:gd name="connsiteY117" fmla="*/ 3325091 h 3724102"/>
                      <a:gd name="connsiteX118" fmla="*/ 1413163 w 3507971"/>
                      <a:gd name="connsiteY118" fmla="*/ 3358342 h 3724102"/>
                      <a:gd name="connsiteX119" fmla="*/ 1379913 w 3507971"/>
                      <a:gd name="connsiteY119" fmla="*/ 3424844 h 372410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  <a:cxn ang="0">
                        <a:pos x="connsiteX44" y="connsiteY44"/>
                      </a:cxn>
                      <a:cxn ang="0">
                        <a:pos x="connsiteX45" y="connsiteY45"/>
                      </a:cxn>
                      <a:cxn ang="0">
                        <a:pos x="connsiteX46" y="connsiteY46"/>
                      </a:cxn>
                      <a:cxn ang="0">
                        <a:pos x="connsiteX47" y="connsiteY47"/>
                      </a:cxn>
                      <a:cxn ang="0">
                        <a:pos x="connsiteX48" y="connsiteY48"/>
                      </a:cxn>
                      <a:cxn ang="0">
                        <a:pos x="connsiteX49" y="connsiteY49"/>
                      </a:cxn>
                      <a:cxn ang="0">
                        <a:pos x="connsiteX50" y="connsiteY50"/>
                      </a:cxn>
                      <a:cxn ang="0">
                        <a:pos x="connsiteX51" y="connsiteY51"/>
                      </a:cxn>
                      <a:cxn ang="0">
                        <a:pos x="connsiteX52" y="connsiteY52"/>
                      </a:cxn>
                      <a:cxn ang="0">
                        <a:pos x="connsiteX53" y="connsiteY53"/>
                      </a:cxn>
                      <a:cxn ang="0">
                        <a:pos x="connsiteX54" y="connsiteY54"/>
                      </a:cxn>
                      <a:cxn ang="0">
                        <a:pos x="connsiteX55" y="connsiteY55"/>
                      </a:cxn>
                      <a:cxn ang="0">
                        <a:pos x="connsiteX56" y="connsiteY56"/>
                      </a:cxn>
                      <a:cxn ang="0">
                        <a:pos x="connsiteX57" y="connsiteY57"/>
                      </a:cxn>
                      <a:cxn ang="0">
                        <a:pos x="connsiteX58" y="connsiteY58"/>
                      </a:cxn>
                      <a:cxn ang="0">
                        <a:pos x="connsiteX59" y="connsiteY59"/>
                      </a:cxn>
                      <a:cxn ang="0">
                        <a:pos x="connsiteX60" y="connsiteY60"/>
                      </a:cxn>
                      <a:cxn ang="0">
                        <a:pos x="connsiteX61" y="connsiteY61"/>
                      </a:cxn>
                      <a:cxn ang="0">
                        <a:pos x="connsiteX62" y="connsiteY62"/>
                      </a:cxn>
                      <a:cxn ang="0">
                        <a:pos x="connsiteX63" y="connsiteY63"/>
                      </a:cxn>
                      <a:cxn ang="0">
                        <a:pos x="connsiteX64" y="connsiteY64"/>
                      </a:cxn>
                      <a:cxn ang="0">
                        <a:pos x="connsiteX65" y="connsiteY65"/>
                      </a:cxn>
                      <a:cxn ang="0">
                        <a:pos x="connsiteX66" y="connsiteY66"/>
                      </a:cxn>
                      <a:cxn ang="0">
                        <a:pos x="connsiteX67" y="connsiteY67"/>
                      </a:cxn>
                      <a:cxn ang="0">
                        <a:pos x="connsiteX68" y="connsiteY68"/>
                      </a:cxn>
                      <a:cxn ang="0">
                        <a:pos x="connsiteX69" y="connsiteY69"/>
                      </a:cxn>
                      <a:cxn ang="0">
                        <a:pos x="connsiteX70" y="connsiteY70"/>
                      </a:cxn>
                      <a:cxn ang="0">
                        <a:pos x="connsiteX71" y="connsiteY71"/>
                      </a:cxn>
                      <a:cxn ang="0">
                        <a:pos x="connsiteX72" y="connsiteY72"/>
                      </a:cxn>
                      <a:cxn ang="0">
                        <a:pos x="connsiteX73" y="connsiteY73"/>
                      </a:cxn>
                      <a:cxn ang="0">
                        <a:pos x="connsiteX74" y="connsiteY74"/>
                      </a:cxn>
                      <a:cxn ang="0">
                        <a:pos x="connsiteX75" y="connsiteY75"/>
                      </a:cxn>
                      <a:cxn ang="0">
                        <a:pos x="connsiteX76" y="connsiteY76"/>
                      </a:cxn>
                      <a:cxn ang="0">
                        <a:pos x="connsiteX77" y="connsiteY77"/>
                      </a:cxn>
                      <a:cxn ang="0">
                        <a:pos x="connsiteX78" y="connsiteY78"/>
                      </a:cxn>
                      <a:cxn ang="0">
                        <a:pos x="connsiteX79" y="connsiteY79"/>
                      </a:cxn>
                      <a:cxn ang="0">
                        <a:pos x="connsiteX80" y="connsiteY80"/>
                      </a:cxn>
                      <a:cxn ang="0">
                        <a:pos x="connsiteX81" y="connsiteY81"/>
                      </a:cxn>
                      <a:cxn ang="0">
                        <a:pos x="connsiteX82" y="connsiteY82"/>
                      </a:cxn>
                      <a:cxn ang="0">
                        <a:pos x="connsiteX83" y="connsiteY83"/>
                      </a:cxn>
                      <a:cxn ang="0">
                        <a:pos x="connsiteX84" y="connsiteY84"/>
                      </a:cxn>
                      <a:cxn ang="0">
                        <a:pos x="connsiteX85" y="connsiteY85"/>
                      </a:cxn>
                      <a:cxn ang="0">
                        <a:pos x="connsiteX86" y="connsiteY86"/>
                      </a:cxn>
                      <a:cxn ang="0">
                        <a:pos x="connsiteX87" y="connsiteY87"/>
                      </a:cxn>
                      <a:cxn ang="0">
                        <a:pos x="connsiteX88" y="connsiteY88"/>
                      </a:cxn>
                      <a:cxn ang="0">
                        <a:pos x="connsiteX89" y="connsiteY89"/>
                      </a:cxn>
                      <a:cxn ang="0">
                        <a:pos x="connsiteX90" y="connsiteY90"/>
                      </a:cxn>
                      <a:cxn ang="0">
                        <a:pos x="connsiteX91" y="connsiteY91"/>
                      </a:cxn>
                      <a:cxn ang="0">
                        <a:pos x="connsiteX92" y="connsiteY92"/>
                      </a:cxn>
                      <a:cxn ang="0">
                        <a:pos x="connsiteX93" y="connsiteY93"/>
                      </a:cxn>
                      <a:cxn ang="0">
                        <a:pos x="connsiteX94" y="connsiteY94"/>
                      </a:cxn>
                      <a:cxn ang="0">
                        <a:pos x="connsiteX95" y="connsiteY95"/>
                      </a:cxn>
                      <a:cxn ang="0">
                        <a:pos x="connsiteX96" y="connsiteY96"/>
                      </a:cxn>
                      <a:cxn ang="0">
                        <a:pos x="connsiteX97" y="connsiteY97"/>
                      </a:cxn>
                      <a:cxn ang="0">
                        <a:pos x="connsiteX98" y="connsiteY98"/>
                      </a:cxn>
                      <a:cxn ang="0">
                        <a:pos x="connsiteX99" y="connsiteY99"/>
                      </a:cxn>
                      <a:cxn ang="0">
                        <a:pos x="connsiteX100" y="connsiteY100"/>
                      </a:cxn>
                      <a:cxn ang="0">
                        <a:pos x="connsiteX101" y="connsiteY101"/>
                      </a:cxn>
                      <a:cxn ang="0">
                        <a:pos x="connsiteX102" y="connsiteY102"/>
                      </a:cxn>
                      <a:cxn ang="0">
                        <a:pos x="connsiteX103" y="connsiteY103"/>
                      </a:cxn>
                      <a:cxn ang="0">
                        <a:pos x="connsiteX104" y="connsiteY104"/>
                      </a:cxn>
                      <a:cxn ang="0">
                        <a:pos x="connsiteX105" y="connsiteY105"/>
                      </a:cxn>
                      <a:cxn ang="0">
                        <a:pos x="connsiteX106" y="connsiteY106"/>
                      </a:cxn>
                      <a:cxn ang="0">
                        <a:pos x="connsiteX107" y="connsiteY107"/>
                      </a:cxn>
                      <a:cxn ang="0">
                        <a:pos x="connsiteX108" y="connsiteY108"/>
                      </a:cxn>
                      <a:cxn ang="0">
                        <a:pos x="connsiteX109" y="connsiteY109"/>
                      </a:cxn>
                      <a:cxn ang="0">
                        <a:pos x="connsiteX110" y="connsiteY110"/>
                      </a:cxn>
                      <a:cxn ang="0">
                        <a:pos x="connsiteX111" y="connsiteY111"/>
                      </a:cxn>
                      <a:cxn ang="0">
                        <a:pos x="connsiteX112" y="connsiteY112"/>
                      </a:cxn>
                      <a:cxn ang="0">
                        <a:pos x="connsiteX113" y="connsiteY113"/>
                      </a:cxn>
                      <a:cxn ang="0">
                        <a:pos x="connsiteX114" y="connsiteY114"/>
                      </a:cxn>
                      <a:cxn ang="0">
                        <a:pos x="connsiteX115" y="connsiteY115"/>
                      </a:cxn>
                      <a:cxn ang="0">
                        <a:pos x="connsiteX116" y="connsiteY116"/>
                      </a:cxn>
                      <a:cxn ang="0">
                        <a:pos x="connsiteX117" y="connsiteY117"/>
                      </a:cxn>
                      <a:cxn ang="0">
                        <a:pos x="connsiteX118" y="connsiteY118"/>
                      </a:cxn>
                      <a:cxn ang="0">
                        <a:pos x="connsiteX119" y="connsiteY119"/>
                      </a:cxn>
                    </a:cxnLst>
                    <a:rect l="l" t="t" r="r" b="b"/>
                    <a:pathLst>
                      <a:path w="3507971" h="3724102">
                        <a:moveTo>
                          <a:pt x="1379913" y="3424844"/>
                        </a:moveTo>
                        <a:cubicBezTo>
                          <a:pt x="1144386" y="3485804"/>
                          <a:pt x="459971" y="3624349"/>
                          <a:pt x="0" y="3724102"/>
                        </a:cubicBezTo>
                        <a:cubicBezTo>
                          <a:pt x="718644" y="3416112"/>
                          <a:pt x="951500" y="3424844"/>
                          <a:pt x="631767" y="3424844"/>
                        </a:cubicBezTo>
                        <a:lnTo>
                          <a:pt x="266007" y="3491346"/>
                        </a:lnTo>
                        <a:lnTo>
                          <a:pt x="847898" y="3225339"/>
                        </a:lnTo>
                        <a:lnTo>
                          <a:pt x="299258" y="3192088"/>
                        </a:lnTo>
                        <a:lnTo>
                          <a:pt x="798022" y="2876204"/>
                        </a:lnTo>
                        <a:cubicBezTo>
                          <a:pt x="692727" y="2859579"/>
                          <a:pt x="583885" y="2858124"/>
                          <a:pt x="482138" y="2826328"/>
                        </a:cubicBezTo>
                        <a:cubicBezTo>
                          <a:pt x="463066" y="2820368"/>
                          <a:pt x="513648" y="2800948"/>
                          <a:pt x="532014" y="2793077"/>
                        </a:cubicBezTo>
                        <a:cubicBezTo>
                          <a:pt x="553016" y="2784076"/>
                          <a:pt x="576349" y="2781993"/>
                          <a:pt x="598516" y="2776451"/>
                        </a:cubicBezTo>
                        <a:cubicBezTo>
                          <a:pt x="688390" y="2722527"/>
                          <a:pt x="669044" y="2728134"/>
                          <a:pt x="764771" y="2693324"/>
                        </a:cubicBezTo>
                        <a:cubicBezTo>
                          <a:pt x="797710" y="2681346"/>
                          <a:pt x="864523" y="2660073"/>
                          <a:pt x="864523" y="2660073"/>
                        </a:cubicBezTo>
                        <a:lnTo>
                          <a:pt x="714894" y="2643448"/>
                        </a:lnTo>
                        <a:cubicBezTo>
                          <a:pt x="694727" y="2629043"/>
                          <a:pt x="732016" y="2595763"/>
                          <a:pt x="748145" y="2576946"/>
                        </a:cubicBezTo>
                        <a:cubicBezTo>
                          <a:pt x="788407" y="2529974"/>
                          <a:pt x="813822" y="2527344"/>
                          <a:pt x="864523" y="2510444"/>
                        </a:cubicBezTo>
                        <a:cubicBezTo>
                          <a:pt x="897774" y="2477193"/>
                          <a:pt x="1003402" y="2436775"/>
                          <a:pt x="964276" y="2410691"/>
                        </a:cubicBezTo>
                        <a:cubicBezTo>
                          <a:pt x="947651" y="2399607"/>
                          <a:pt x="933356" y="2383759"/>
                          <a:pt x="914400" y="2377440"/>
                        </a:cubicBezTo>
                        <a:cubicBezTo>
                          <a:pt x="882420" y="2366780"/>
                          <a:pt x="847702" y="2367426"/>
                          <a:pt x="814647" y="2360815"/>
                        </a:cubicBezTo>
                        <a:cubicBezTo>
                          <a:pt x="792241" y="2356334"/>
                          <a:pt x="770312" y="2349731"/>
                          <a:pt x="748145" y="2344189"/>
                        </a:cubicBezTo>
                        <a:cubicBezTo>
                          <a:pt x="759229" y="2322022"/>
                          <a:pt x="766991" y="2297855"/>
                          <a:pt x="781396" y="2277688"/>
                        </a:cubicBezTo>
                        <a:cubicBezTo>
                          <a:pt x="795062" y="2258555"/>
                          <a:pt x="816221" y="2245874"/>
                          <a:pt x="831273" y="2227811"/>
                        </a:cubicBezTo>
                        <a:cubicBezTo>
                          <a:pt x="844065" y="2212461"/>
                          <a:pt x="853440" y="2194560"/>
                          <a:pt x="864523" y="2177935"/>
                        </a:cubicBezTo>
                        <a:cubicBezTo>
                          <a:pt x="847898" y="2166851"/>
                          <a:pt x="834117" y="2149177"/>
                          <a:pt x="814647" y="2144684"/>
                        </a:cubicBezTo>
                        <a:cubicBezTo>
                          <a:pt x="760379" y="2132161"/>
                          <a:pt x="703528" y="2135935"/>
                          <a:pt x="648393" y="2128059"/>
                        </a:cubicBezTo>
                        <a:cubicBezTo>
                          <a:pt x="625773" y="2124828"/>
                          <a:pt x="604058" y="2116975"/>
                          <a:pt x="581891" y="2111433"/>
                        </a:cubicBezTo>
                        <a:cubicBezTo>
                          <a:pt x="799287" y="1948388"/>
                          <a:pt x="528054" y="2149889"/>
                          <a:pt x="698269" y="2028306"/>
                        </a:cubicBezTo>
                        <a:cubicBezTo>
                          <a:pt x="720817" y="2012200"/>
                          <a:pt x="742604" y="1995055"/>
                          <a:pt x="764771" y="1978429"/>
                        </a:cubicBezTo>
                        <a:cubicBezTo>
                          <a:pt x="748145" y="1967346"/>
                          <a:pt x="717720" y="1964959"/>
                          <a:pt x="714894" y="1945179"/>
                        </a:cubicBezTo>
                        <a:cubicBezTo>
                          <a:pt x="710673" y="1915635"/>
                          <a:pt x="730239" y="1885926"/>
                          <a:pt x="748145" y="1862051"/>
                        </a:cubicBezTo>
                        <a:cubicBezTo>
                          <a:pt x="782035" y="1816864"/>
                          <a:pt x="849757" y="1798131"/>
                          <a:pt x="897774" y="1778924"/>
                        </a:cubicBezTo>
                        <a:cubicBezTo>
                          <a:pt x="986443" y="1645922"/>
                          <a:pt x="897774" y="1812175"/>
                          <a:pt x="897774" y="1679171"/>
                        </a:cubicBezTo>
                        <a:cubicBezTo>
                          <a:pt x="897774" y="1642226"/>
                          <a:pt x="958735" y="1610822"/>
                          <a:pt x="980902" y="1596044"/>
                        </a:cubicBezTo>
                        <a:cubicBezTo>
                          <a:pt x="1008611" y="1551709"/>
                          <a:pt x="1040648" y="1509802"/>
                          <a:pt x="1064029" y="1463040"/>
                        </a:cubicBezTo>
                        <a:cubicBezTo>
                          <a:pt x="1075113" y="1440873"/>
                          <a:pt x="1083533" y="1417160"/>
                          <a:pt x="1097280" y="1396539"/>
                        </a:cubicBezTo>
                        <a:cubicBezTo>
                          <a:pt x="1116964" y="1367014"/>
                          <a:pt x="1142491" y="1341799"/>
                          <a:pt x="1163782" y="1313411"/>
                        </a:cubicBezTo>
                        <a:cubicBezTo>
                          <a:pt x="1175771" y="1297426"/>
                          <a:pt x="1185949" y="1280160"/>
                          <a:pt x="1197033" y="1263535"/>
                        </a:cubicBezTo>
                        <a:cubicBezTo>
                          <a:pt x="1202575" y="1246910"/>
                          <a:pt x="1213658" y="1231184"/>
                          <a:pt x="1213658" y="1213659"/>
                        </a:cubicBezTo>
                        <a:cubicBezTo>
                          <a:pt x="1213658" y="1196134"/>
                          <a:pt x="1192219" y="1180633"/>
                          <a:pt x="1197033" y="1163782"/>
                        </a:cubicBezTo>
                        <a:cubicBezTo>
                          <a:pt x="1204645" y="1137139"/>
                          <a:pt x="1230803" y="1119828"/>
                          <a:pt x="1246909" y="1097280"/>
                        </a:cubicBezTo>
                        <a:cubicBezTo>
                          <a:pt x="1303930" y="1017451"/>
                          <a:pt x="1261962" y="1073606"/>
                          <a:pt x="1313411" y="964277"/>
                        </a:cubicBezTo>
                        <a:cubicBezTo>
                          <a:pt x="1345069" y="897002"/>
                          <a:pt x="1413163" y="764771"/>
                          <a:pt x="1413163" y="764771"/>
                        </a:cubicBezTo>
                        <a:cubicBezTo>
                          <a:pt x="1407621" y="748146"/>
                          <a:pt x="1412212" y="722732"/>
                          <a:pt x="1396538" y="714895"/>
                        </a:cubicBezTo>
                        <a:cubicBezTo>
                          <a:pt x="1380864" y="707058"/>
                          <a:pt x="1348406" y="748958"/>
                          <a:pt x="1346662" y="731520"/>
                        </a:cubicBezTo>
                        <a:cubicBezTo>
                          <a:pt x="1335025" y="615142"/>
                          <a:pt x="1383127" y="542212"/>
                          <a:pt x="1429789" y="448888"/>
                        </a:cubicBezTo>
                        <a:cubicBezTo>
                          <a:pt x="1435331" y="421179"/>
                          <a:pt x="1463369" y="388367"/>
                          <a:pt x="1446414" y="365760"/>
                        </a:cubicBezTo>
                        <a:cubicBezTo>
                          <a:pt x="1432705" y="347481"/>
                          <a:pt x="1390132" y="402823"/>
                          <a:pt x="1379913" y="382386"/>
                        </a:cubicBezTo>
                        <a:cubicBezTo>
                          <a:pt x="1362388" y="347337"/>
                          <a:pt x="1388853" y="304434"/>
                          <a:pt x="1396538" y="266008"/>
                        </a:cubicBezTo>
                        <a:cubicBezTo>
                          <a:pt x="1399975" y="248823"/>
                          <a:pt x="1407010" y="232540"/>
                          <a:pt x="1413163" y="216131"/>
                        </a:cubicBezTo>
                        <a:cubicBezTo>
                          <a:pt x="1448023" y="123169"/>
                          <a:pt x="1433751" y="151999"/>
                          <a:pt x="1479665" y="83128"/>
                        </a:cubicBezTo>
                        <a:cubicBezTo>
                          <a:pt x="1474123" y="116379"/>
                          <a:pt x="1470353" y="149973"/>
                          <a:pt x="1463040" y="182880"/>
                        </a:cubicBezTo>
                        <a:cubicBezTo>
                          <a:pt x="1459238" y="199988"/>
                          <a:pt x="1446414" y="250282"/>
                          <a:pt x="1446414" y="232757"/>
                        </a:cubicBezTo>
                        <a:cubicBezTo>
                          <a:pt x="1446414" y="223400"/>
                          <a:pt x="1462156" y="68269"/>
                          <a:pt x="1479665" y="33251"/>
                        </a:cubicBezTo>
                        <a:cubicBezTo>
                          <a:pt x="1486675" y="19231"/>
                          <a:pt x="1501832" y="11084"/>
                          <a:pt x="1512916" y="0"/>
                        </a:cubicBezTo>
                        <a:cubicBezTo>
                          <a:pt x="1679171" y="260466"/>
                          <a:pt x="1841468" y="523500"/>
                          <a:pt x="2011680" y="781397"/>
                        </a:cubicBezTo>
                        <a:cubicBezTo>
                          <a:pt x="2046805" y="834617"/>
                          <a:pt x="2059482" y="830582"/>
                          <a:pt x="2111433" y="847899"/>
                        </a:cubicBezTo>
                        <a:cubicBezTo>
                          <a:pt x="2105891" y="864524"/>
                          <a:pt x="2088299" y="881504"/>
                          <a:pt x="2094807" y="897775"/>
                        </a:cubicBezTo>
                        <a:cubicBezTo>
                          <a:pt x="2102228" y="916327"/>
                          <a:pt x="2130554" y="916897"/>
                          <a:pt x="2144683" y="931026"/>
                        </a:cubicBezTo>
                        <a:cubicBezTo>
                          <a:pt x="2158812" y="945155"/>
                          <a:pt x="2162584" y="968110"/>
                          <a:pt x="2177934" y="980902"/>
                        </a:cubicBezTo>
                        <a:cubicBezTo>
                          <a:pt x="2196974" y="996768"/>
                          <a:pt x="2226911" y="996628"/>
                          <a:pt x="2244436" y="1014153"/>
                        </a:cubicBezTo>
                        <a:cubicBezTo>
                          <a:pt x="2256828" y="1026545"/>
                          <a:pt x="2211185" y="1003070"/>
                          <a:pt x="2194560" y="997528"/>
                        </a:cubicBezTo>
                        <a:cubicBezTo>
                          <a:pt x="2202723" y="1008412"/>
                          <a:pt x="2272209" y="1107591"/>
                          <a:pt x="2294313" y="1113906"/>
                        </a:cubicBezTo>
                        <a:cubicBezTo>
                          <a:pt x="2316283" y="1120183"/>
                          <a:pt x="2337965" y="1097280"/>
                          <a:pt x="2360814" y="1097280"/>
                        </a:cubicBezTo>
                        <a:cubicBezTo>
                          <a:pt x="2378339" y="1097280"/>
                          <a:pt x="2327563" y="1108364"/>
                          <a:pt x="2310938" y="1113906"/>
                        </a:cubicBezTo>
                        <a:lnTo>
                          <a:pt x="2377440" y="1213659"/>
                        </a:lnTo>
                        <a:lnTo>
                          <a:pt x="2410691" y="1263535"/>
                        </a:lnTo>
                        <a:cubicBezTo>
                          <a:pt x="2416233" y="1285702"/>
                          <a:pt x="2421039" y="1308067"/>
                          <a:pt x="2427316" y="1330037"/>
                        </a:cubicBezTo>
                        <a:cubicBezTo>
                          <a:pt x="2432130" y="1346887"/>
                          <a:pt x="2454457" y="1365893"/>
                          <a:pt x="2443942" y="1379913"/>
                        </a:cubicBezTo>
                        <a:cubicBezTo>
                          <a:pt x="2430232" y="1398193"/>
                          <a:pt x="2399607" y="1390997"/>
                          <a:pt x="2377440" y="1396539"/>
                        </a:cubicBezTo>
                        <a:cubicBezTo>
                          <a:pt x="2418229" y="1498511"/>
                          <a:pt x="2400169" y="1466157"/>
                          <a:pt x="2460567" y="1562793"/>
                        </a:cubicBezTo>
                        <a:cubicBezTo>
                          <a:pt x="2471157" y="1579737"/>
                          <a:pt x="2507947" y="1598540"/>
                          <a:pt x="2493818" y="1612669"/>
                        </a:cubicBezTo>
                        <a:cubicBezTo>
                          <a:pt x="2477661" y="1628826"/>
                          <a:pt x="2449483" y="1601586"/>
                          <a:pt x="2427316" y="1596044"/>
                        </a:cubicBezTo>
                        <a:cubicBezTo>
                          <a:pt x="2443942" y="1612669"/>
                          <a:pt x="2464151" y="1626357"/>
                          <a:pt x="2477193" y="1645920"/>
                        </a:cubicBezTo>
                        <a:cubicBezTo>
                          <a:pt x="2486914" y="1660502"/>
                          <a:pt x="2485981" y="1680122"/>
                          <a:pt x="2493818" y="1695797"/>
                        </a:cubicBezTo>
                        <a:cubicBezTo>
                          <a:pt x="2502754" y="1713669"/>
                          <a:pt x="2517156" y="1728324"/>
                          <a:pt x="2527069" y="1745673"/>
                        </a:cubicBezTo>
                        <a:cubicBezTo>
                          <a:pt x="2539365" y="1767191"/>
                          <a:pt x="2549236" y="1790008"/>
                          <a:pt x="2560320" y="1812175"/>
                        </a:cubicBezTo>
                        <a:cubicBezTo>
                          <a:pt x="2565862" y="1834342"/>
                          <a:pt x="2565848" y="1858703"/>
                          <a:pt x="2576945" y="1878677"/>
                        </a:cubicBezTo>
                        <a:cubicBezTo>
                          <a:pt x="2638318" y="1989148"/>
                          <a:pt x="2682889" y="1935509"/>
                          <a:pt x="2593571" y="1995055"/>
                        </a:cubicBezTo>
                        <a:cubicBezTo>
                          <a:pt x="2610196" y="2011680"/>
                          <a:pt x="2628395" y="2026869"/>
                          <a:pt x="2643447" y="2044931"/>
                        </a:cubicBezTo>
                        <a:cubicBezTo>
                          <a:pt x="2656239" y="2060281"/>
                          <a:pt x="2663331" y="2079956"/>
                          <a:pt x="2676698" y="2094808"/>
                        </a:cubicBezTo>
                        <a:cubicBezTo>
                          <a:pt x="2827339" y="2262188"/>
                          <a:pt x="2760980" y="2146993"/>
                          <a:pt x="2826327" y="2277688"/>
                        </a:cubicBezTo>
                        <a:cubicBezTo>
                          <a:pt x="2809702" y="2283230"/>
                          <a:pt x="2781265" y="2277463"/>
                          <a:pt x="2776451" y="2294313"/>
                        </a:cubicBezTo>
                        <a:cubicBezTo>
                          <a:pt x="2772875" y="2306828"/>
                          <a:pt x="2794415" y="2416426"/>
                          <a:pt x="2809702" y="2443942"/>
                        </a:cubicBezTo>
                        <a:cubicBezTo>
                          <a:pt x="2893746" y="2595222"/>
                          <a:pt x="2845297" y="2496631"/>
                          <a:pt x="2926080" y="2593571"/>
                        </a:cubicBezTo>
                        <a:cubicBezTo>
                          <a:pt x="2938872" y="2608921"/>
                          <a:pt x="2947342" y="2627463"/>
                          <a:pt x="2959331" y="2643448"/>
                        </a:cubicBezTo>
                        <a:cubicBezTo>
                          <a:pt x="2980622" y="2671836"/>
                          <a:pt x="3004962" y="2697877"/>
                          <a:pt x="3025833" y="2726575"/>
                        </a:cubicBezTo>
                        <a:cubicBezTo>
                          <a:pt x="3131892" y="2872407"/>
                          <a:pt x="3048475" y="2782470"/>
                          <a:pt x="3142211" y="2876204"/>
                        </a:cubicBezTo>
                        <a:cubicBezTo>
                          <a:pt x="3125585" y="2881746"/>
                          <a:pt x="3087520" y="2875978"/>
                          <a:pt x="3092334" y="2892829"/>
                        </a:cubicBezTo>
                        <a:cubicBezTo>
                          <a:pt x="3116774" y="2978367"/>
                          <a:pt x="3217255" y="3010042"/>
                          <a:pt x="3275214" y="3059084"/>
                        </a:cubicBezTo>
                        <a:cubicBezTo>
                          <a:pt x="3368251" y="3137808"/>
                          <a:pt x="3380362" y="3160487"/>
                          <a:pt x="3441469" y="3241964"/>
                        </a:cubicBezTo>
                        <a:cubicBezTo>
                          <a:pt x="3413760" y="3247506"/>
                          <a:pt x="3368837" y="3232352"/>
                          <a:pt x="3358342" y="3258589"/>
                        </a:cubicBezTo>
                        <a:cubicBezTo>
                          <a:pt x="3348051" y="3284316"/>
                          <a:pt x="3390185" y="3304053"/>
                          <a:pt x="3408218" y="3325091"/>
                        </a:cubicBezTo>
                        <a:cubicBezTo>
                          <a:pt x="3423098" y="3342452"/>
                          <a:pt x="3502939" y="3406686"/>
                          <a:pt x="3491345" y="3441469"/>
                        </a:cubicBezTo>
                        <a:cubicBezTo>
                          <a:pt x="3485803" y="3458094"/>
                          <a:pt x="3458094" y="3430386"/>
                          <a:pt x="3441469" y="3424844"/>
                        </a:cubicBezTo>
                        <a:cubicBezTo>
                          <a:pt x="3424844" y="3402677"/>
                          <a:pt x="3406963" y="3335287"/>
                          <a:pt x="3391593" y="3358342"/>
                        </a:cubicBezTo>
                        <a:cubicBezTo>
                          <a:pt x="3372646" y="3386762"/>
                          <a:pt x="3415408" y="3510817"/>
                          <a:pt x="3441469" y="3541222"/>
                        </a:cubicBezTo>
                        <a:cubicBezTo>
                          <a:pt x="3459502" y="3562260"/>
                          <a:pt x="3507971" y="3563390"/>
                          <a:pt x="3507971" y="3591099"/>
                        </a:cubicBezTo>
                        <a:cubicBezTo>
                          <a:pt x="3507971" y="3613949"/>
                          <a:pt x="3463636" y="3580015"/>
                          <a:pt x="3441469" y="3574473"/>
                        </a:cubicBezTo>
                        <a:cubicBezTo>
                          <a:pt x="3424844" y="3563389"/>
                          <a:pt x="3400529" y="3523350"/>
                          <a:pt x="3391593" y="3541222"/>
                        </a:cubicBezTo>
                        <a:cubicBezTo>
                          <a:pt x="3377003" y="3570401"/>
                          <a:pt x="3462678" y="3645559"/>
                          <a:pt x="3474720" y="3657600"/>
                        </a:cubicBezTo>
                        <a:cubicBezTo>
                          <a:pt x="3389879" y="3685881"/>
                          <a:pt x="3454218" y="3680957"/>
                          <a:pt x="3374967" y="3624349"/>
                        </a:cubicBezTo>
                        <a:cubicBezTo>
                          <a:pt x="3354800" y="3609944"/>
                          <a:pt x="3308465" y="3591099"/>
                          <a:pt x="3308465" y="3591099"/>
                        </a:cubicBezTo>
                        <a:cubicBezTo>
                          <a:pt x="3319549" y="3613266"/>
                          <a:pt x="3359241" y="3640076"/>
                          <a:pt x="3341716" y="3657600"/>
                        </a:cubicBezTo>
                        <a:cubicBezTo>
                          <a:pt x="3324191" y="3675125"/>
                          <a:pt x="3297994" y="3634112"/>
                          <a:pt x="3275214" y="3624349"/>
                        </a:cubicBezTo>
                        <a:cubicBezTo>
                          <a:pt x="3259106" y="3617446"/>
                          <a:pt x="3241963" y="3613266"/>
                          <a:pt x="3225338" y="3607724"/>
                        </a:cubicBezTo>
                        <a:cubicBezTo>
                          <a:pt x="3173778" y="3556164"/>
                          <a:pt x="3153390" y="3529506"/>
                          <a:pt x="3092334" y="3491346"/>
                        </a:cubicBezTo>
                        <a:cubicBezTo>
                          <a:pt x="3071318" y="3478211"/>
                          <a:pt x="3047498" y="3470131"/>
                          <a:pt x="3025833" y="3458095"/>
                        </a:cubicBezTo>
                        <a:cubicBezTo>
                          <a:pt x="2997585" y="3442402"/>
                          <a:pt x="2969592" y="3426144"/>
                          <a:pt x="2942705" y="3408219"/>
                        </a:cubicBezTo>
                        <a:cubicBezTo>
                          <a:pt x="2919649" y="3392849"/>
                          <a:pt x="2903912" y="3358342"/>
                          <a:pt x="2876203" y="3358342"/>
                        </a:cubicBezTo>
                        <a:cubicBezTo>
                          <a:pt x="2856221" y="3358342"/>
                          <a:pt x="2898370" y="3391593"/>
                          <a:pt x="2909454" y="3408219"/>
                        </a:cubicBezTo>
                        <a:cubicBezTo>
                          <a:pt x="2903912" y="3424844"/>
                          <a:pt x="2909100" y="3451587"/>
                          <a:pt x="2892829" y="3458095"/>
                        </a:cubicBezTo>
                        <a:cubicBezTo>
                          <a:pt x="2831010" y="3482822"/>
                          <a:pt x="2814195" y="3409207"/>
                          <a:pt x="2776451" y="3391593"/>
                        </a:cubicBezTo>
                        <a:cubicBezTo>
                          <a:pt x="2712928" y="3361949"/>
                          <a:pt x="2527377" y="3275523"/>
                          <a:pt x="2576945" y="3325091"/>
                        </a:cubicBezTo>
                        <a:cubicBezTo>
                          <a:pt x="2646804" y="3394950"/>
                          <a:pt x="2649878" y="3379579"/>
                          <a:pt x="2543694" y="3358342"/>
                        </a:cubicBezTo>
                        <a:lnTo>
                          <a:pt x="2493818" y="3325091"/>
                        </a:lnTo>
                        <a:cubicBezTo>
                          <a:pt x="2249978" y="3291840"/>
                          <a:pt x="2007070" y="3250836"/>
                          <a:pt x="1762298" y="3225339"/>
                        </a:cubicBezTo>
                        <a:cubicBezTo>
                          <a:pt x="1739571" y="3222972"/>
                          <a:pt x="1717191" y="3233941"/>
                          <a:pt x="1695796" y="3241964"/>
                        </a:cubicBezTo>
                        <a:cubicBezTo>
                          <a:pt x="1367100" y="3365224"/>
                          <a:pt x="1827120" y="3209274"/>
                          <a:pt x="1579418" y="3291840"/>
                        </a:cubicBezTo>
                        <a:cubicBezTo>
                          <a:pt x="1562793" y="3302924"/>
                          <a:pt x="1547414" y="3316155"/>
                          <a:pt x="1529542" y="3325091"/>
                        </a:cubicBezTo>
                        <a:cubicBezTo>
                          <a:pt x="1502963" y="3338381"/>
                          <a:pt x="1438028" y="3351238"/>
                          <a:pt x="1413163" y="3358342"/>
                        </a:cubicBezTo>
                        <a:cubicBezTo>
                          <a:pt x="1358030" y="3374094"/>
                          <a:pt x="1615440" y="3363884"/>
                          <a:pt x="1379913" y="3424844"/>
                        </a:cubicBezTo>
                        <a:close/>
                      </a:path>
                    </a:pathLst>
                  </a:custGeom>
                  <a:gradFill>
                    <a:gsLst>
                      <a:gs pos="0">
                        <a:schemeClr val="accent3">
                          <a:lumMod val="60000"/>
                          <a:lumOff val="40000"/>
                        </a:schemeClr>
                      </a:gs>
                      <a:gs pos="50000">
                        <a:srgbClr val="9CB86E"/>
                      </a:gs>
                      <a:gs pos="100000">
                        <a:srgbClr val="156B13"/>
                      </a:gs>
                    </a:gsLst>
                    <a:lin ang="10800000" scaled="0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66" name="组合 61"/>
                <p:cNvGrpSpPr/>
                <p:nvPr/>
              </p:nvGrpSpPr>
              <p:grpSpPr>
                <a:xfrm>
                  <a:off x="7643834" y="1928808"/>
                  <a:ext cx="3500462" cy="2055076"/>
                  <a:chOff x="7572396" y="1928808"/>
                  <a:chExt cx="3500462" cy="2055076"/>
                </a:xfrm>
              </p:grpSpPr>
              <p:grpSp>
                <p:nvGrpSpPr>
                  <p:cNvPr id="67" name="组合 31"/>
                  <p:cNvGrpSpPr/>
                  <p:nvPr/>
                </p:nvGrpSpPr>
                <p:grpSpPr>
                  <a:xfrm>
                    <a:off x="8052651" y="1928808"/>
                    <a:ext cx="1019943" cy="2038452"/>
                    <a:chOff x="-3507971" y="-3429042"/>
                    <a:chExt cx="3507971" cy="5896859"/>
                  </a:xfrm>
                </p:grpSpPr>
                <p:sp>
                  <p:nvSpPr>
                    <p:cNvPr id="98" name="任意多边形 97"/>
                    <p:cNvSpPr/>
                    <p:nvPr/>
                  </p:nvSpPr>
                  <p:spPr>
                    <a:xfrm>
                      <a:off x="-2214610" y="-857274"/>
                      <a:ext cx="1246909" cy="3325091"/>
                    </a:xfrm>
                    <a:custGeom>
                      <a:avLst/>
                      <a:gdLst>
                        <a:gd name="connsiteX0" fmla="*/ 382386 w 1246909"/>
                        <a:gd name="connsiteY0" fmla="*/ 615142 h 3325091"/>
                        <a:gd name="connsiteX1" fmla="*/ 266007 w 1246909"/>
                        <a:gd name="connsiteY1" fmla="*/ 1928552 h 3325091"/>
                        <a:gd name="connsiteX2" fmla="*/ 99753 w 1246909"/>
                        <a:gd name="connsiteY2" fmla="*/ 2809702 h 3325091"/>
                        <a:gd name="connsiteX3" fmla="*/ 0 w 1246909"/>
                        <a:gd name="connsiteY3" fmla="*/ 3175462 h 3325091"/>
                        <a:gd name="connsiteX4" fmla="*/ 482138 w 1246909"/>
                        <a:gd name="connsiteY4" fmla="*/ 3325091 h 3325091"/>
                        <a:gd name="connsiteX5" fmla="*/ 980902 w 1246909"/>
                        <a:gd name="connsiteY5" fmla="*/ 3308465 h 3325091"/>
                        <a:gd name="connsiteX6" fmla="*/ 1246909 w 1246909"/>
                        <a:gd name="connsiteY6" fmla="*/ 3175462 h 3325091"/>
                        <a:gd name="connsiteX7" fmla="*/ 1064029 w 1246909"/>
                        <a:gd name="connsiteY7" fmla="*/ 2543694 h 3325091"/>
                        <a:gd name="connsiteX8" fmla="*/ 980902 w 1246909"/>
                        <a:gd name="connsiteY8" fmla="*/ 1629294 h 3325091"/>
                        <a:gd name="connsiteX9" fmla="*/ 798022 w 1246909"/>
                        <a:gd name="connsiteY9" fmla="*/ 648392 h 3325091"/>
                        <a:gd name="connsiteX10" fmla="*/ 798022 w 1246909"/>
                        <a:gd name="connsiteY10" fmla="*/ 99752 h 3325091"/>
                        <a:gd name="connsiteX11" fmla="*/ 631767 w 1246909"/>
                        <a:gd name="connsiteY11" fmla="*/ 0 h 3325091"/>
                        <a:gd name="connsiteX12" fmla="*/ 432262 w 1246909"/>
                        <a:gd name="connsiteY12" fmla="*/ 133003 h 3325091"/>
                        <a:gd name="connsiteX13" fmla="*/ 382386 w 1246909"/>
                        <a:gd name="connsiteY13" fmla="*/ 615142 h 332509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</a:cxnLst>
                      <a:rect l="l" t="t" r="r" b="b"/>
                      <a:pathLst>
                        <a:path w="1246909" h="3325091">
                          <a:moveTo>
                            <a:pt x="382386" y="615142"/>
                          </a:moveTo>
                          <a:lnTo>
                            <a:pt x="266007" y="1928552"/>
                          </a:lnTo>
                          <a:cubicBezTo>
                            <a:pt x="209561" y="2222073"/>
                            <a:pt x="99753" y="2510803"/>
                            <a:pt x="99753" y="2809702"/>
                          </a:cubicBezTo>
                          <a:lnTo>
                            <a:pt x="0" y="3175462"/>
                          </a:lnTo>
                          <a:lnTo>
                            <a:pt x="482138" y="3325091"/>
                          </a:lnTo>
                          <a:lnTo>
                            <a:pt x="980902" y="3308465"/>
                          </a:lnTo>
                          <a:lnTo>
                            <a:pt x="1246909" y="3175462"/>
                          </a:lnTo>
                          <a:lnTo>
                            <a:pt x="1064029" y="2543694"/>
                          </a:lnTo>
                          <a:lnTo>
                            <a:pt x="980902" y="1629294"/>
                          </a:lnTo>
                          <a:lnTo>
                            <a:pt x="798022" y="648392"/>
                          </a:lnTo>
                          <a:lnTo>
                            <a:pt x="798022" y="99752"/>
                          </a:lnTo>
                          <a:lnTo>
                            <a:pt x="631767" y="0"/>
                          </a:lnTo>
                          <a:lnTo>
                            <a:pt x="432262" y="133003"/>
                          </a:lnTo>
                          <a:lnTo>
                            <a:pt x="382386" y="615142"/>
                          </a:ln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D6B19C"/>
                        </a:gs>
                        <a:gs pos="30000">
                          <a:srgbClr val="D49E6C"/>
                        </a:gs>
                        <a:gs pos="70000">
                          <a:srgbClr val="A65528"/>
                        </a:gs>
                        <a:gs pos="100000">
                          <a:srgbClr val="663012"/>
                        </a:gs>
                      </a:gsLst>
                      <a:lin ang="10800000" scaled="0"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99" name="任意多边形 98"/>
                    <p:cNvSpPr/>
                    <p:nvPr/>
                  </p:nvSpPr>
                  <p:spPr>
                    <a:xfrm>
                      <a:off x="-3507971" y="-3429042"/>
                      <a:ext cx="3507971" cy="4438482"/>
                    </a:xfrm>
                    <a:custGeom>
                      <a:avLst/>
                      <a:gdLst>
                        <a:gd name="connsiteX0" fmla="*/ 1379913 w 3507971"/>
                        <a:gd name="connsiteY0" fmla="*/ 3424844 h 3724102"/>
                        <a:gd name="connsiteX1" fmla="*/ 0 w 3507971"/>
                        <a:gd name="connsiteY1" fmla="*/ 3724102 h 3724102"/>
                        <a:gd name="connsiteX2" fmla="*/ 631767 w 3507971"/>
                        <a:gd name="connsiteY2" fmla="*/ 3424844 h 3724102"/>
                        <a:gd name="connsiteX3" fmla="*/ 266007 w 3507971"/>
                        <a:gd name="connsiteY3" fmla="*/ 3491346 h 3724102"/>
                        <a:gd name="connsiteX4" fmla="*/ 847898 w 3507971"/>
                        <a:gd name="connsiteY4" fmla="*/ 3225339 h 3724102"/>
                        <a:gd name="connsiteX5" fmla="*/ 299258 w 3507971"/>
                        <a:gd name="connsiteY5" fmla="*/ 3192088 h 3724102"/>
                        <a:gd name="connsiteX6" fmla="*/ 798022 w 3507971"/>
                        <a:gd name="connsiteY6" fmla="*/ 2876204 h 3724102"/>
                        <a:gd name="connsiteX7" fmla="*/ 482138 w 3507971"/>
                        <a:gd name="connsiteY7" fmla="*/ 2826328 h 3724102"/>
                        <a:gd name="connsiteX8" fmla="*/ 532014 w 3507971"/>
                        <a:gd name="connsiteY8" fmla="*/ 2793077 h 3724102"/>
                        <a:gd name="connsiteX9" fmla="*/ 598516 w 3507971"/>
                        <a:gd name="connsiteY9" fmla="*/ 2776451 h 3724102"/>
                        <a:gd name="connsiteX10" fmla="*/ 764771 w 3507971"/>
                        <a:gd name="connsiteY10" fmla="*/ 2693324 h 3724102"/>
                        <a:gd name="connsiteX11" fmla="*/ 864523 w 3507971"/>
                        <a:gd name="connsiteY11" fmla="*/ 2660073 h 3724102"/>
                        <a:gd name="connsiteX12" fmla="*/ 714894 w 3507971"/>
                        <a:gd name="connsiteY12" fmla="*/ 2643448 h 3724102"/>
                        <a:gd name="connsiteX13" fmla="*/ 748145 w 3507971"/>
                        <a:gd name="connsiteY13" fmla="*/ 2576946 h 3724102"/>
                        <a:gd name="connsiteX14" fmla="*/ 864523 w 3507971"/>
                        <a:gd name="connsiteY14" fmla="*/ 2510444 h 3724102"/>
                        <a:gd name="connsiteX15" fmla="*/ 964276 w 3507971"/>
                        <a:gd name="connsiteY15" fmla="*/ 2410691 h 3724102"/>
                        <a:gd name="connsiteX16" fmla="*/ 914400 w 3507971"/>
                        <a:gd name="connsiteY16" fmla="*/ 2377440 h 3724102"/>
                        <a:gd name="connsiteX17" fmla="*/ 814647 w 3507971"/>
                        <a:gd name="connsiteY17" fmla="*/ 2360815 h 3724102"/>
                        <a:gd name="connsiteX18" fmla="*/ 748145 w 3507971"/>
                        <a:gd name="connsiteY18" fmla="*/ 2344189 h 3724102"/>
                        <a:gd name="connsiteX19" fmla="*/ 781396 w 3507971"/>
                        <a:gd name="connsiteY19" fmla="*/ 2277688 h 3724102"/>
                        <a:gd name="connsiteX20" fmla="*/ 831273 w 3507971"/>
                        <a:gd name="connsiteY20" fmla="*/ 2227811 h 3724102"/>
                        <a:gd name="connsiteX21" fmla="*/ 864523 w 3507971"/>
                        <a:gd name="connsiteY21" fmla="*/ 2177935 h 3724102"/>
                        <a:gd name="connsiteX22" fmla="*/ 814647 w 3507971"/>
                        <a:gd name="connsiteY22" fmla="*/ 2144684 h 3724102"/>
                        <a:gd name="connsiteX23" fmla="*/ 648393 w 3507971"/>
                        <a:gd name="connsiteY23" fmla="*/ 2128059 h 3724102"/>
                        <a:gd name="connsiteX24" fmla="*/ 581891 w 3507971"/>
                        <a:gd name="connsiteY24" fmla="*/ 2111433 h 3724102"/>
                        <a:gd name="connsiteX25" fmla="*/ 698269 w 3507971"/>
                        <a:gd name="connsiteY25" fmla="*/ 2028306 h 3724102"/>
                        <a:gd name="connsiteX26" fmla="*/ 764771 w 3507971"/>
                        <a:gd name="connsiteY26" fmla="*/ 1978429 h 3724102"/>
                        <a:gd name="connsiteX27" fmla="*/ 714894 w 3507971"/>
                        <a:gd name="connsiteY27" fmla="*/ 1945179 h 3724102"/>
                        <a:gd name="connsiteX28" fmla="*/ 748145 w 3507971"/>
                        <a:gd name="connsiteY28" fmla="*/ 1862051 h 3724102"/>
                        <a:gd name="connsiteX29" fmla="*/ 897774 w 3507971"/>
                        <a:gd name="connsiteY29" fmla="*/ 1778924 h 3724102"/>
                        <a:gd name="connsiteX30" fmla="*/ 897774 w 3507971"/>
                        <a:gd name="connsiteY30" fmla="*/ 1679171 h 3724102"/>
                        <a:gd name="connsiteX31" fmla="*/ 980902 w 3507971"/>
                        <a:gd name="connsiteY31" fmla="*/ 1596044 h 3724102"/>
                        <a:gd name="connsiteX32" fmla="*/ 1064029 w 3507971"/>
                        <a:gd name="connsiteY32" fmla="*/ 1463040 h 3724102"/>
                        <a:gd name="connsiteX33" fmla="*/ 1097280 w 3507971"/>
                        <a:gd name="connsiteY33" fmla="*/ 1396539 h 3724102"/>
                        <a:gd name="connsiteX34" fmla="*/ 1163782 w 3507971"/>
                        <a:gd name="connsiteY34" fmla="*/ 1313411 h 3724102"/>
                        <a:gd name="connsiteX35" fmla="*/ 1197033 w 3507971"/>
                        <a:gd name="connsiteY35" fmla="*/ 1263535 h 3724102"/>
                        <a:gd name="connsiteX36" fmla="*/ 1213658 w 3507971"/>
                        <a:gd name="connsiteY36" fmla="*/ 1213659 h 3724102"/>
                        <a:gd name="connsiteX37" fmla="*/ 1197033 w 3507971"/>
                        <a:gd name="connsiteY37" fmla="*/ 1163782 h 3724102"/>
                        <a:gd name="connsiteX38" fmla="*/ 1246909 w 3507971"/>
                        <a:gd name="connsiteY38" fmla="*/ 1097280 h 3724102"/>
                        <a:gd name="connsiteX39" fmla="*/ 1313411 w 3507971"/>
                        <a:gd name="connsiteY39" fmla="*/ 964277 h 3724102"/>
                        <a:gd name="connsiteX40" fmla="*/ 1413163 w 3507971"/>
                        <a:gd name="connsiteY40" fmla="*/ 764771 h 3724102"/>
                        <a:gd name="connsiteX41" fmla="*/ 1396538 w 3507971"/>
                        <a:gd name="connsiteY41" fmla="*/ 714895 h 3724102"/>
                        <a:gd name="connsiteX42" fmla="*/ 1346662 w 3507971"/>
                        <a:gd name="connsiteY42" fmla="*/ 731520 h 3724102"/>
                        <a:gd name="connsiteX43" fmla="*/ 1429789 w 3507971"/>
                        <a:gd name="connsiteY43" fmla="*/ 448888 h 3724102"/>
                        <a:gd name="connsiteX44" fmla="*/ 1446414 w 3507971"/>
                        <a:gd name="connsiteY44" fmla="*/ 365760 h 3724102"/>
                        <a:gd name="connsiteX45" fmla="*/ 1379913 w 3507971"/>
                        <a:gd name="connsiteY45" fmla="*/ 382386 h 3724102"/>
                        <a:gd name="connsiteX46" fmla="*/ 1396538 w 3507971"/>
                        <a:gd name="connsiteY46" fmla="*/ 266008 h 3724102"/>
                        <a:gd name="connsiteX47" fmla="*/ 1413163 w 3507971"/>
                        <a:gd name="connsiteY47" fmla="*/ 216131 h 3724102"/>
                        <a:gd name="connsiteX48" fmla="*/ 1479665 w 3507971"/>
                        <a:gd name="connsiteY48" fmla="*/ 83128 h 3724102"/>
                        <a:gd name="connsiteX49" fmla="*/ 1463040 w 3507971"/>
                        <a:gd name="connsiteY49" fmla="*/ 182880 h 3724102"/>
                        <a:gd name="connsiteX50" fmla="*/ 1446414 w 3507971"/>
                        <a:gd name="connsiteY50" fmla="*/ 232757 h 3724102"/>
                        <a:gd name="connsiteX51" fmla="*/ 1479665 w 3507971"/>
                        <a:gd name="connsiteY51" fmla="*/ 33251 h 3724102"/>
                        <a:gd name="connsiteX52" fmla="*/ 1512916 w 3507971"/>
                        <a:gd name="connsiteY52" fmla="*/ 0 h 3724102"/>
                        <a:gd name="connsiteX53" fmla="*/ 2011680 w 3507971"/>
                        <a:gd name="connsiteY53" fmla="*/ 781397 h 3724102"/>
                        <a:gd name="connsiteX54" fmla="*/ 2111433 w 3507971"/>
                        <a:gd name="connsiteY54" fmla="*/ 847899 h 3724102"/>
                        <a:gd name="connsiteX55" fmla="*/ 2094807 w 3507971"/>
                        <a:gd name="connsiteY55" fmla="*/ 897775 h 3724102"/>
                        <a:gd name="connsiteX56" fmla="*/ 2144683 w 3507971"/>
                        <a:gd name="connsiteY56" fmla="*/ 931026 h 3724102"/>
                        <a:gd name="connsiteX57" fmla="*/ 2177934 w 3507971"/>
                        <a:gd name="connsiteY57" fmla="*/ 980902 h 3724102"/>
                        <a:gd name="connsiteX58" fmla="*/ 2244436 w 3507971"/>
                        <a:gd name="connsiteY58" fmla="*/ 1014153 h 3724102"/>
                        <a:gd name="connsiteX59" fmla="*/ 2194560 w 3507971"/>
                        <a:gd name="connsiteY59" fmla="*/ 997528 h 3724102"/>
                        <a:gd name="connsiteX60" fmla="*/ 2294313 w 3507971"/>
                        <a:gd name="connsiteY60" fmla="*/ 1113906 h 3724102"/>
                        <a:gd name="connsiteX61" fmla="*/ 2360814 w 3507971"/>
                        <a:gd name="connsiteY61" fmla="*/ 1097280 h 3724102"/>
                        <a:gd name="connsiteX62" fmla="*/ 2310938 w 3507971"/>
                        <a:gd name="connsiteY62" fmla="*/ 1113906 h 3724102"/>
                        <a:gd name="connsiteX63" fmla="*/ 2377440 w 3507971"/>
                        <a:gd name="connsiteY63" fmla="*/ 1213659 h 3724102"/>
                        <a:gd name="connsiteX64" fmla="*/ 2410691 w 3507971"/>
                        <a:gd name="connsiteY64" fmla="*/ 1263535 h 3724102"/>
                        <a:gd name="connsiteX65" fmla="*/ 2427316 w 3507971"/>
                        <a:gd name="connsiteY65" fmla="*/ 1330037 h 3724102"/>
                        <a:gd name="connsiteX66" fmla="*/ 2443942 w 3507971"/>
                        <a:gd name="connsiteY66" fmla="*/ 1379913 h 3724102"/>
                        <a:gd name="connsiteX67" fmla="*/ 2377440 w 3507971"/>
                        <a:gd name="connsiteY67" fmla="*/ 1396539 h 3724102"/>
                        <a:gd name="connsiteX68" fmla="*/ 2460567 w 3507971"/>
                        <a:gd name="connsiteY68" fmla="*/ 1562793 h 3724102"/>
                        <a:gd name="connsiteX69" fmla="*/ 2493818 w 3507971"/>
                        <a:gd name="connsiteY69" fmla="*/ 1612669 h 3724102"/>
                        <a:gd name="connsiteX70" fmla="*/ 2427316 w 3507971"/>
                        <a:gd name="connsiteY70" fmla="*/ 1596044 h 3724102"/>
                        <a:gd name="connsiteX71" fmla="*/ 2477193 w 3507971"/>
                        <a:gd name="connsiteY71" fmla="*/ 1645920 h 3724102"/>
                        <a:gd name="connsiteX72" fmla="*/ 2493818 w 3507971"/>
                        <a:gd name="connsiteY72" fmla="*/ 1695797 h 3724102"/>
                        <a:gd name="connsiteX73" fmla="*/ 2527069 w 3507971"/>
                        <a:gd name="connsiteY73" fmla="*/ 1745673 h 3724102"/>
                        <a:gd name="connsiteX74" fmla="*/ 2560320 w 3507971"/>
                        <a:gd name="connsiteY74" fmla="*/ 1812175 h 3724102"/>
                        <a:gd name="connsiteX75" fmla="*/ 2576945 w 3507971"/>
                        <a:gd name="connsiteY75" fmla="*/ 1878677 h 3724102"/>
                        <a:gd name="connsiteX76" fmla="*/ 2593571 w 3507971"/>
                        <a:gd name="connsiteY76" fmla="*/ 1995055 h 3724102"/>
                        <a:gd name="connsiteX77" fmla="*/ 2643447 w 3507971"/>
                        <a:gd name="connsiteY77" fmla="*/ 2044931 h 3724102"/>
                        <a:gd name="connsiteX78" fmla="*/ 2676698 w 3507971"/>
                        <a:gd name="connsiteY78" fmla="*/ 2094808 h 3724102"/>
                        <a:gd name="connsiteX79" fmla="*/ 2826327 w 3507971"/>
                        <a:gd name="connsiteY79" fmla="*/ 2277688 h 3724102"/>
                        <a:gd name="connsiteX80" fmla="*/ 2776451 w 3507971"/>
                        <a:gd name="connsiteY80" fmla="*/ 2294313 h 3724102"/>
                        <a:gd name="connsiteX81" fmla="*/ 2809702 w 3507971"/>
                        <a:gd name="connsiteY81" fmla="*/ 2443942 h 3724102"/>
                        <a:gd name="connsiteX82" fmla="*/ 2926080 w 3507971"/>
                        <a:gd name="connsiteY82" fmla="*/ 2593571 h 3724102"/>
                        <a:gd name="connsiteX83" fmla="*/ 2959331 w 3507971"/>
                        <a:gd name="connsiteY83" fmla="*/ 2643448 h 3724102"/>
                        <a:gd name="connsiteX84" fmla="*/ 3025833 w 3507971"/>
                        <a:gd name="connsiteY84" fmla="*/ 2726575 h 3724102"/>
                        <a:gd name="connsiteX85" fmla="*/ 3142211 w 3507971"/>
                        <a:gd name="connsiteY85" fmla="*/ 2876204 h 3724102"/>
                        <a:gd name="connsiteX86" fmla="*/ 3092334 w 3507971"/>
                        <a:gd name="connsiteY86" fmla="*/ 2892829 h 3724102"/>
                        <a:gd name="connsiteX87" fmla="*/ 3275214 w 3507971"/>
                        <a:gd name="connsiteY87" fmla="*/ 3059084 h 3724102"/>
                        <a:gd name="connsiteX88" fmla="*/ 3441469 w 3507971"/>
                        <a:gd name="connsiteY88" fmla="*/ 3241964 h 3724102"/>
                        <a:gd name="connsiteX89" fmla="*/ 3358342 w 3507971"/>
                        <a:gd name="connsiteY89" fmla="*/ 3258589 h 3724102"/>
                        <a:gd name="connsiteX90" fmla="*/ 3408218 w 3507971"/>
                        <a:gd name="connsiteY90" fmla="*/ 3325091 h 3724102"/>
                        <a:gd name="connsiteX91" fmla="*/ 3491345 w 3507971"/>
                        <a:gd name="connsiteY91" fmla="*/ 3441469 h 3724102"/>
                        <a:gd name="connsiteX92" fmla="*/ 3441469 w 3507971"/>
                        <a:gd name="connsiteY92" fmla="*/ 3424844 h 3724102"/>
                        <a:gd name="connsiteX93" fmla="*/ 3391593 w 3507971"/>
                        <a:gd name="connsiteY93" fmla="*/ 3358342 h 3724102"/>
                        <a:gd name="connsiteX94" fmla="*/ 3441469 w 3507971"/>
                        <a:gd name="connsiteY94" fmla="*/ 3541222 h 3724102"/>
                        <a:gd name="connsiteX95" fmla="*/ 3507971 w 3507971"/>
                        <a:gd name="connsiteY95" fmla="*/ 3591099 h 3724102"/>
                        <a:gd name="connsiteX96" fmla="*/ 3441469 w 3507971"/>
                        <a:gd name="connsiteY96" fmla="*/ 3574473 h 3724102"/>
                        <a:gd name="connsiteX97" fmla="*/ 3391593 w 3507971"/>
                        <a:gd name="connsiteY97" fmla="*/ 3541222 h 3724102"/>
                        <a:gd name="connsiteX98" fmla="*/ 3474720 w 3507971"/>
                        <a:gd name="connsiteY98" fmla="*/ 3657600 h 3724102"/>
                        <a:gd name="connsiteX99" fmla="*/ 3374967 w 3507971"/>
                        <a:gd name="connsiteY99" fmla="*/ 3624349 h 3724102"/>
                        <a:gd name="connsiteX100" fmla="*/ 3308465 w 3507971"/>
                        <a:gd name="connsiteY100" fmla="*/ 3591099 h 3724102"/>
                        <a:gd name="connsiteX101" fmla="*/ 3341716 w 3507971"/>
                        <a:gd name="connsiteY101" fmla="*/ 3657600 h 3724102"/>
                        <a:gd name="connsiteX102" fmla="*/ 3275214 w 3507971"/>
                        <a:gd name="connsiteY102" fmla="*/ 3624349 h 3724102"/>
                        <a:gd name="connsiteX103" fmla="*/ 3225338 w 3507971"/>
                        <a:gd name="connsiteY103" fmla="*/ 3607724 h 3724102"/>
                        <a:gd name="connsiteX104" fmla="*/ 3092334 w 3507971"/>
                        <a:gd name="connsiteY104" fmla="*/ 3491346 h 3724102"/>
                        <a:gd name="connsiteX105" fmla="*/ 3025833 w 3507971"/>
                        <a:gd name="connsiteY105" fmla="*/ 3458095 h 3724102"/>
                        <a:gd name="connsiteX106" fmla="*/ 2942705 w 3507971"/>
                        <a:gd name="connsiteY106" fmla="*/ 3408219 h 3724102"/>
                        <a:gd name="connsiteX107" fmla="*/ 2876203 w 3507971"/>
                        <a:gd name="connsiteY107" fmla="*/ 3358342 h 3724102"/>
                        <a:gd name="connsiteX108" fmla="*/ 2909454 w 3507971"/>
                        <a:gd name="connsiteY108" fmla="*/ 3408219 h 3724102"/>
                        <a:gd name="connsiteX109" fmla="*/ 2892829 w 3507971"/>
                        <a:gd name="connsiteY109" fmla="*/ 3458095 h 3724102"/>
                        <a:gd name="connsiteX110" fmla="*/ 2776451 w 3507971"/>
                        <a:gd name="connsiteY110" fmla="*/ 3391593 h 3724102"/>
                        <a:gd name="connsiteX111" fmla="*/ 2576945 w 3507971"/>
                        <a:gd name="connsiteY111" fmla="*/ 3325091 h 3724102"/>
                        <a:gd name="connsiteX112" fmla="*/ 2543694 w 3507971"/>
                        <a:gd name="connsiteY112" fmla="*/ 3358342 h 3724102"/>
                        <a:gd name="connsiteX113" fmla="*/ 2493818 w 3507971"/>
                        <a:gd name="connsiteY113" fmla="*/ 3325091 h 3724102"/>
                        <a:gd name="connsiteX114" fmla="*/ 1762298 w 3507971"/>
                        <a:gd name="connsiteY114" fmla="*/ 3225339 h 3724102"/>
                        <a:gd name="connsiteX115" fmla="*/ 1695796 w 3507971"/>
                        <a:gd name="connsiteY115" fmla="*/ 3241964 h 3724102"/>
                        <a:gd name="connsiteX116" fmla="*/ 1579418 w 3507971"/>
                        <a:gd name="connsiteY116" fmla="*/ 3291840 h 3724102"/>
                        <a:gd name="connsiteX117" fmla="*/ 1529542 w 3507971"/>
                        <a:gd name="connsiteY117" fmla="*/ 3325091 h 3724102"/>
                        <a:gd name="connsiteX118" fmla="*/ 1413163 w 3507971"/>
                        <a:gd name="connsiteY118" fmla="*/ 3358342 h 3724102"/>
                        <a:gd name="connsiteX119" fmla="*/ 1379913 w 3507971"/>
                        <a:gd name="connsiteY119" fmla="*/ 3424844 h 372410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  <a:cxn ang="0">
                          <a:pos x="connsiteX26" y="connsiteY26"/>
                        </a:cxn>
                        <a:cxn ang="0">
                          <a:pos x="connsiteX27" y="connsiteY27"/>
                        </a:cxn>
                        <a:cxn ang="0">
                          <a:pos x="connsiteX28" y="connsiteY28"/>
                        </a:cxn>
                        <a:cxn ang="0">
                          <a:pos x="connsiteX29" y="connsiteY29"/>
                        </a:cxn>
                        <a:cxn ang="0">
                          <a:pos x="connsiteX30" y="connsiteY30"/>
                        </a:cxn>
                        <a:cxn ang="0">
                          <a:pos x="connsiteX31" y="connsiteY31"/>
                        </a:cxn>
                        <a:cxn ang="0">
                          <a:pos x="connsiteX32" y="connsiteY32"/>
                        </a:cxn>
                        <a:cxn ang="0">
                          <a:pos x="connsiteX33" y="connsiteY33"/>
                        </a:cxn>
                        <a:cxn ang="0">
                          <a:pos x="connsiteX34" y="connsiteY34"/>
                        </a:cxn>
                        <a:cxn ang="0">
                          <a:pos x="connsiteX35" y="connsiteY35"/>
                        </a:cxn>
                        <a:cxn ang="0">
                          <a:pos x="connsiteX36" y="connsiteY36"/>
                        </a:cxn>
                        <a:cxn ang="0">
                          <a:pos x="connsiteX37" y="connsiteY37"/>
                        </a:cxn>
                        <a:cxn ang="0">
                          <a:pos x="connsiteX38" y="connsiteY38"/>
                        </a:cxn>
                        <a:cxn ang="0">
                          <a:pos x="connsiteX39" y="connsiteY39"/>
                        </a:cxn>
                        <a:cxn ang="0">
                          <a:pos x="connsiteX40" y="connsiteY40"/>
                        </a:cxn>
                        <a:cxn ang="0">
                          <a:pos x="connsiteX41" y="connsiteY41"/>
                        </a:cxn>
                        <a:cxn ang="0">
                          <a:pos x="connsiteX42" y="connsiteY42"/>
                        </a:cxn>
                        <a:cxn ang="0">
                          <a:pos x="connsiteX43" y="connsiteY43"/>
                        </a:cxn>
                        <a:cxn ang="0">
                          <a:pos x="connsiteX44" y="connsiteY44"/>
                        </a:cxn>
                        <a:cxn ang="0">
                          <a:pos x="connsiteX45" y="connsiteY45"/>
                        </a:cxn>
                        <a:cxn ang="0">
                          <a:pos x="connsiteX46" y="connsiteY46"/>
                        </a:cxn>
                        <a:cxn ang="0">
                          <a:pos x="connsiteX47" y="connsiteY47"/>
                        </a:cxn>
                        <a:cxn ang="0">
                          <a:pos x="connsiteX48" y="connsiteY48"/>
                        </a:cxn>
                        <a:cxn ang="0">
                          <a:pos x="connsiteX49" y="connsiteY49"/>
                        </a:cxn>
                        <a:cxn ang="0">
                          <a:pos x="connsiteX50" y="connsiteY50"/>
                        </a:cxn>
                        <a:cxn ang="0">
                          <a:pos x="connsiteX51" y="connsiteY51"/>
                        </a:cxn>
                        <a:cxn ang="0">
                          <a:pos x="connsiteX52" y="connsiteY52"/>
                        </a:cxn>
                        <a:cxn ang="0">
                          <a:pos x="connsiteX53" y="connsiteY53"/>
                        </a:cxn>
                        <a:cxn ang="0">
                          <a:pos x="connsiteX54" y="connsiteY54"/>
                        </a:cxn>
                        <a:cxn ang="0">
                          <a:pos x="connsiteX55" y="connsiteY55"/>
                        </a:cxn>
                        <a:cxn ang="0">
                          <a:pos x="connsiteX56" y="connsiteY56"/>
                        </a:cxn>
                        <a:cxn ang="0">
                          <a:pos x="connsiteX57" y="connsiteY57"/>
                        </a:cxn>
                        <a:cxn ang="0">
                          <a:pos x="connsiteX58" y="connsiteY58"/>
                        </a:cxn>
                        <a:cxn ang="0">
                          <a:pos x="connsiteX59" y="connsiteY59"/>
                        </a:cxn>
                        <a:cxn ang="0">
                          <a:pos x="connsiteX60" y="connsiteY60"/>
                        </a:cxn>
                        <a:cxn ang="0">
                          <a:pos x="connsiteX61" y="connsiteY61"/>
                        </a:cxn>
                        <a:cxn ang="0">
                          <a:pos x="connsiteX62" y="connsiteY62"/>
                        </a:cxn>
                        <a:cxn ang="0">
                          <a:pos x="connsiteX63" y="connsiteY63"/>
                        </a:cxn>
                        <a:cxn ang="0">
                          <a:pos x="connsiteX64" y="connsiteY64"/>
                        </a:cxn>
                        <a:cxn ang="0">
                          <a:pos x="connsiteX65" y="connsiteY65"/>
                        </a:cxn>
                        <a:cxn ang="0">
                          <a:pos x="connsiteX66" y="connsiteY66"/>
                        </a:cxn>
                        <a:cxn ang="0">
                          <a:pos x="connsiteX67" y="connsiteY67"/>
                        </a:cxn>
                        <a:cxn ang="0">
                          <a:pos x="connsiteX68" y="connsiteY68"/>
                        </a:cxn>
                        <a:cxn ang="0">
                          <a:pos x="connsiteX69" y="connsiteY69"/>
                        </a:cxn>
                        <a:cxn ang="0">
                          <a:pos x="connsiteX70" y="connsiteY70"/>
                        </a:cxn>
                        <a:cxn ang="0">
                          <a:pos x="connsiteX71" y="connsiteY71"/>
                        </a:cxn>
                        <a:cxn ang="0">
                          <a:pos x="connsiteX72" y="connsiteY72"/>
                        </a:cxn>
                        <a:cxn ang="0">
                          <a:pos x="connsiteX73" y="connsiteY73"/>
                        </a:cxn>
                        <a:cxn ang="0">
                          <a:pos x="connsiteX74" y="connsiteY74"/>
                        </a:cxn>
                        <a:cxn ang="0">
                          <a:pos x="connsiteX75" y="connsiteY75"/>
                        </a:cxn>
                        <a:cxn ang="0">
                          <a:pos x="connsiteX76" y="connsiteY76"/>
                        </a:cxn>
                        <a:cxn ang="0">
                          <a:pos x="connsiteX77" y="connsiteY77"/>
                        </a:cxn>
                        <a:cxn ang="0">
                          <a:pos x="connsiteX78" y="connsiteY78"/>
                        </a:cxn>
                        <a:cxn ang="0">
                          <a:pos x="connsiteX79" y="connsiteY79"/>
                        </a:cxn>
                        <a:cxn ang="0">
                          <a:pos x="connsiteX80" y="connsiteY80"/>
                        </a:cxn>
                        <a:cxn ang="0">
                          <a:pos x="connsiteX81" y="connsiteY81"/>
                        </a:cxn>
                        <a:cxn ang="0">
                          <a:pos x="connsiteX82" y="connsiteY82"/>
                        </a:cxn>
                        <a:cxn ang="0">
                          <a:pos x="connsiteX83" y="connsiteY83"/>
                        </a:cxn>
                        <a:cxn ang="0">
                          <a:pos x="connsiteX84" y="connsiteY84"/>
                        </a:cxn>
                        <a:cxn ang="0">
                          <a:pos x="connsiteX85" y="connsiteY85"/>
                        </a:cxn>
                        <a:cxn ang="0">
                          <a:pos x="connsiteX86" y="connsiteY86"/>
                        </a:cxn>
                        <a:cxn ang="0">
                          <a:pos x="connsiteX87" y="connsiteY87"/>
                        </a:cxn>
                        <a:cxn ang="0">
                          <a:pos x="connsiteX88" y="connsiteY88"/>
                        </a:cxn>
                        <a:cxn ang="0">
                          <a:pos x="connsiteX89" y="connsiteY89"/>
                        </a:cxn>
                        <a:cxn ang="0">
                          <a:pos x="connsiteX90" y="connsiteY90"/>
                        </a:cxn>
                        <a:cxn ang="0">
                          <a:pos x="connsiteX91" y="connsiteY91"/>
                        </a:cxn>
                        <a:cxn ang="0">
                          <a:pos x="connsiteX92" y="connsiteY92"/>
                        </a:cxn>
                        <a:cxn ang="0">
                          <a:pos x="connsiteX93" y="connsiteY93"/>
                        </a:cxn>
                        <a:cxn ang="0">
                          <a:pos x="connsiteX94" y="connsiteY94"/>
                        </a:cxn>
                        <a:cxn ang="0">
                          <a:pos x="connsiteX95" y="connsiteY95"/>
                        </a:cxn>
                        <a:cxn ang="0">
                          <a:pos x="connsiteX96" y="connsiteY96"/>
                        </a:cxn>
                        <a:cxn ang="0">
                          <a:pos x="connsiteX97" y="connsiteY97"/>
                        </a:cxn>
                        <a:cxn ang="0">
                          <a:pos x="connsiteX98" y="connsiteY98"/>
                        </a:cxn>
                        <a:cxn ang="0">
                          <a:pos x="connsiteX99" y="connsiteY99"/>
                        </a:cxn>
                        <a:cxn ang="0">
                          <a:pos x="connsiteX100" y="connsiteY100"/>
                        </a:cxn>
                        <a:cxn ang="0">
                          <a:pos x="connsiteX101" y="connsiteY101"/>
                        </a:cxn>
                        <a:cxn ang="0">
                          <a:pos x="connsiteX102" y="connsiteY102"/>
                        </a:cxn>
                        <a:cxn ang="0">
                          <a:pos x="connsiteX103" y="connsiteY103"/>
                        </a:cxn>
                        <a:cxn ang="0">
                          <a:pos x="connsiteX104" y="connsiteY104"/>
                        </a:cxn>
                        <a:cxn ang="0">
                          <a:pos x="connsiteX105" y="connsiteY105"/>
                        </a:cxn>
                        <a:cxn ang="0">
                          <a:pos x="connsiteX106" y="connsiteY106"/>
                        </a:cxn>
                        <a:cxn ang="0">
                          <a:pos x="connsiteX107" y="connsiteY107"/>
                        </a:cxn>
                        <a:cxn ang="0">
                          <a:pos x="connsiteX108" y="connsiteY108"/>
                        </a:cxn>
                        <a:cxn ang="0">
                          <a:pos x="connsiteX109" y="connsiteY109"/>
                        </a:cxn>
                        <a:cxn ang="0">
                          <a:pos x="connsiteX110" y="connsiteY110"/>
                        </a:cxn>
                        <a:cxn ang="0">
                          <a:pos x="connsiteX111" y="connsiteY111"/>
                        </a:cxn>
                        <a:cxn ang="0">
                          <a:pos x="connsiteX112" y="connsiteY112"/>
                        </a:cxn>
                        <a:cxn ang="0">
                          <a:pos x="connsiteX113" y="connsiteY113"/>
                        </a:cxn>
                        <a:cxn ang="0">
                          <a:pos x="connsiteX114" y="connsiteY114"/>
                        </a:cxn>
                        <a:cxn ang="0">
                          <a:pos x="connsiteX115" y="connsiteY115"/>
                        </a:cxn>
                        <a:cxn ang="0">
                          <a:pos x="connsiteX116" y="connsiteY116"/>
                        </a:cxn>
                        <a:cxn ang="0">
                          <a:pos x="connsiteX117" y="connsiteY117"/>
                        </a:cxn>
                        <a:cxn ang="0">
                          <a:pos x="connsiteX118" y="connsiteY118"/>
                        </a:cxn>
                        <a:cxn ang="0">
                          <a:pos x="connsiteX119" y="connsiteY119"/>
                        </a:cxn>
                      </a:cxnLst>
                      <a:rect l="l" t="t" r="r" b="b"/>
                      <a:pathLst>
                        <a:path w="3507971" h="3724102">
                          <a:moveTo>
                            <a:pt x="1379913" y="3424844"/>
                          </a:moveTo>
                          <a:cubicBezTo>
                            <a:pt x="1144386" y="3485804"/>
                            <a:pt x="459971" y="3624349"/>
                            <a:pt x="0" y="3724102"/>
                          </a:cubicBezTo>
                          <a:cubicBezTo>
                            <a:pt x="718644" y="3416112"/>
                            <a:pt x="951500" y="3424844"/>
                            <a:pt x="631767" y="3424844"/>
                          </a:cubicBezTo>
                          <a:lnTo>
                            <a:pt x="266007" y="3491346"/>
                          </a:lnTo>
                          <a:lnTo>
                            <a:pt x="847898" y="3225339"/>
                          </a:lnTo>
                          <a:lnTo>
                            <a:pt x="299258" y="3192088"/>
                          </a:lnTo>
                          <a:lnTo>
                            <a:pt x="798022" y="2876204"/>
                          </a:lnTo>
                          <a:cubicBezTo>
                            <a:pt x="692727" y="2859579"/>
                            <a:pt x="583885" y="2858124"/>
                            <a:pt x="482138" y="2826328"/>
                          </a:cubicBezTo>
                          <a:cubicBezTo>
                            <a:pt x="463066" y="2820368"/>
                            <a:pt x="513648" y="2800948"/>
                            <a:pt x="532014" y="2793077"/>
                          </a:cubicBezTo>
                          <a:cubicBezTo>
                            <a:pt x="553016" y="2784076"/>
                            <a:pt x="576349" y="2781993"/>
                            <a:pt x="598516" y="2776451"/>
                          </a:cubicBezTo>
                          <a:cubicBezTo>
                            <a:pt x="688390" y="2722527"/>
                            <a:pt x="669044" y="2728134"/>
                            <a:pt x="764771" y="2693324"/>
                          </a:cubicBezTo>
                          <a:cubicBezTo>
                            <a:pt x="797710" y="2681346"/>
                            <a:pt x="864523" y="2660073"/>
                            <a:pt x="864523" y="2660073"/>
                          </a:cubicBezTo>
                          <a:lnTo>
                            <a:pt x="714894" y="2643448"/>
                          </a:lnTo>
                          <a:cubicBezTo>
                            <a:pt x="694727" y="2629043"/>
                            <a:pt x="732016" y="2595763"/>
                            <a:pt x="748145" y="2576946"/>
                          </a:cubicBezTo>
                          <a:cubicBezTo>
                            <a:pt x="788407" y="2529974"/>
                            <a:pt x="813822" y="2527344"/>
                            <a:pt x="864523" y="2510444"/>
                          </a:cubicBezTo>
                          <a:cubicBezTo>
                            <a:pt x="897774" y="2477193"/>
                            <a:pt x="1003402" y="2436775"/>
                            <a:pt x="964276" y="2410691"/>
                          </a:cubicBezTo>
                          <a:cubicBezTo>
                            <a:pt x="947651" y="2399607"/>
                            <a:pt x="933356" y="2383759"/>
                            <a:pt x="914400" y="2377440"/>
                          </a:cubicBezTo>
                          <a:cubicBezTo>
                            <a:pt x="882420" y="2366780"/>
                            <a:pt x="847702" y="2367426"/>
                            <a:pt x="814647" y="2360815"/>
                          </a:cubicBezTo>
                          <a:cubicBezTo>
                            <a:pt x="792241" y="2356334"/>
                            <a:pt x="770312" y="2349731"/>
                            <a:pt x="748145" y="2344189"/>
                          </a:cubicBezTo>
                          <a:cubicBezTo>
                            <a:pt x="759229" y="2322022"/>
                            <a:pt x="766991" y="2297855"/>
                            <a:pt x="781396" y="2277688"/>
                          </a:cubicBezTo>
                          <a:cubicBezTo>
                            <a:pt x="795062" y="2258555"/>
                            <a:pt x="816221" y="2245874"/>
                            <a:pt x="831273" y="2227811"/>
                          </a:cubicBezTo>
                          <a:cubicBezTo>
                            <a:pt x="844065" y="2212461"/>
                            <a:pt x="853440" y="2194560"/>
                            <a:pt x="864523" y="2177935"/>
                          </a:cubicBezTo>
                          <a:cubicBezTo>
                            <a:pt x="847898" y="2166851"/>
                            <a:pt x="834117" y="2149177"/>
                            <a:pt x="814647" y="2144684"/>
                          </a:cubicBezTo>
                          <a:cubicBezTo>
                            <a:pt x="760379" y="2132161"/>
                            <a:pt x="703528" y="2135935"/>
                            <a:pt x="648393" y="2128059"/>
                          </a:cubicBezTo>
                          <a:cubicBezTo>
                            <a:pt x="625773" y="2124828"/>
                            <a:pt x="604058" y="2116975"/>
                            <a:pt x="581891" y="2111433"/>
                          </a:cubicBezTo>
                          <a:cubicBezTo>
                            <a:pt x="799287" y="1948388"/>
                            <a:pt x="528054" y="2149889"/>
                            <a:pt x="698269" y="2028306"/>
                          </a:cubicBezTo>
                          <a:cubicBezTo>
                            <a:pt x="720817" y="2012200"/>
                            <a:pt x="742604" y="1995055"/>
                            <a:pt x="764771" y="1978429"/>
                          </a:cubicBezTo>
                          <a:cubicBezTo>
                            <a:pt x="748145" y="1967346"/>
                            <a:pt x="717720" y="1964959"/>
                            <a:pt x="714894" y="1945179"/>
                          </a:cubicBezTo>
                          <a:cubicBezTo>
                            <a:pt x="710673" y="1915635"/>
                            <a:pt x="730239" y="1885926"/>
                            <a:pt x="748145" y="1862051"/>
                          </a:cubicBezTo>
                          <a:cubicBezTo>
                            <a:pt x="782035" y="1816864"/>
                            <a:pt x="849757" y="1798131"/>
                            <a:pt x="897774" y="1778924"/>
                          </a:cubicBezTo>
                          <a:cubicBezTo>
                            <a:pt x="986443" y="1645922"/>
                            <a:pt x="897774" y="1812175"/>
                            <a:pt x="897774" y="1679171"/>
                          </a:cubicBezTo>
                          <a:cubicBezTo>
                            <a:pt x="897774" y="1642226"/>
                            <a:pt x="958735" y="1610822"/>
                            <a:pt x="980902" y="1596044"/>
                          </a:cubicBezTo>
                          <a:cubicBezTo>
                            <a:pt x="1008611" y="1551709"/>
                            <a:pt x="1040648" y="1509802"/>
                            <a:pt x="1064029" y="1463040"/>
                          </a:cubicBezTo>
                          <a:cubicBezTo>
                            <a:pt x="1075113" y="1440873"/>
                            <a:pt x="1083533" y="1417160"/>
                            <a:pt x="1097280" y="1396539"/>
                          </a:cubicBezTo>
                          <a:cubicBezTo>
                            <a:pt x="1116964" y="1367014"/>
                            <a:pt x="1142491" y="1341799"/>
                            <a:pt x="1163782" y="1313411"/>
                          </a:cubicBezTo>
                          <a:cubicBezTo>
                            <a:pt x="1175771" y="1297426"/>
                            <a:pt x="1185949" y="1280160"/>
                            <a:pt x="1197033" y="1263535"/>
                          </a:cubicBezTo>
                          <a:cubicBezTo>
                            <a:pt x="1202575" y="1246910"/>
                            <a:pt x="1213658" y="1231184"/>
                            <a:pt x="1213658" y="1213659"/>
                          </a:cubicBezTo>
                          <a:cubicBezTo>
                            <a:pt x="1213658" y="1196134"/>
                            <a:pt x="1192219" y="1180633"/>
                            <a:pt x="1197033" y="1163782"/>
                          </a:cubicBezTo>
                          <a:cubicBezTo>
                            <a:pt x="1204645" y="1137139"/>
                            <a:pt x="1230803" y="1119828"/>
                            <a:pt x="1246909" y="1097280"/>
                          </a:cubicBezTo>
                          <a:cubicBezTo>
                            <a:pt x="1303930" y="1017451"/>
                            <a:pt x="1261962" y="1073606"/>
                            <a:pt x="1313411" y="964277"/>
                          </a:cubicBezTo>
                          <a:cubicBezTo>
                            <a:pt x="1345069" y="897002"/>
                            <a:pt x="1413163" y="764771"/>
                            <a:pt x="1413163" y="764771"/>
                          </a:cubicBezTo>
                          <a:cubicBezTo>
                            <a:pt x="1407621" y="748146"/>
                            <a:pt x="1412212" y="722732"/>
                            <a:pt x="1396538" y="714895"/>
                          </a:cubicBezTo>
                          <a:cubicBezTo>
                            <a:pt x="1380864" y="707058"/>
                            <a:pt x="1348406" y="748958"/>
                            <a:pt x="1346662" y="731520"/>
                          </a:cubicBezTo>
                          <a:cubicBezTo>
                            <a:pt x="1335025" y="615142"/>
                            <a:pt x="1383127" y="542212"/>
                            <a:pt x="1429789" y="448888"/>
                          </a:cubicBezTo>
                          <a:cubicBezTo>
                            <a:pt x="1435331" y="421179"/>
                            <a:pt x="1463369" y="388367"/>
                            <a:pt x="1446414" y="365760"/>
                          </a:cubicBezTo>
                          <a:cubicBezTo>
                            <a:pt x="1432705" y="347481"/>
                            <a:pt x="1390132" y="402823"/>
                            <a:pt x="1379913" y="382386"/>
                          </a:cubicBezTo>
                          <a:cubicBezTo>
                            <a:pt x="1362388" y="347337"/>
                            <a:pt x="1388853" y="304434"/>
                            <a:pt x="1396538" y="266008"/>
                          </a:cubicBezTo>
                          <a:cubicBezTo>
                            <a:pt x="1399975" y="248823"/>
                            <a:pt x="1407010" y="232540"/>
                            <a:pt x="1413163" y="216131"/>
                          </a:cubicBezTo>
                          <a:cubicBezTo>
                            <a:pt x="1448023" y="123169"/>
                            <a:pt x="1433751" y="151999"/>
                            <a:pt x="1479665" y="83128"/>
                          </a:cubicBezTo>
                          <a:cubicBezTo>
                            <a:pt x="1474123" y="116379"/>
                            <a:pt x="1470353" y="149973"/>
                            <a:pt x="1463040" y="182880"/>
                          </a:cubicBezTo>
                          <a:cubicBezTo>
                            <a:pt x="1459238" y="199988"/>
                            <a:pt x="1446414" y="250282"/>
                            <a:pt x="1446414" y="232757"/>
                          </a:cubicBezTo>
                          <a:cubicBezTo>
                            <a:pt x="1446414" y="223400"/>
                            <a:pt x="1462156" y="68269"/>
                            <a:pt x="1479665" y="33251"/>
                          </a:cubicBezTo>
                          <a:cubicBezTo>
                            <a:pt x="1486675" y="19231"/>
                            <a:pt x="1501832" y="11084"/>
                            <a:pt x="1512916" y="0"/>
                          </a:cubicBezTo>
                          <a:cubicBezTo>
                            <a:pt x="1679171" y="260466"/>
                            <a:pt x="1841468" y="523500"/>
                            <a:pt x="2011680" y="781397"/>
                          </a:cubicBezTo>
                          <a:cubicBezTo>
                            <a:pt x="2046805" y="834617"/>
                            <a:pt x="2059482" y="830582"/>
                            <a:pt x="2111433" y="847899"/>
                          </a:cubicBezTo>
                          <a:cubicBezTo>
                            <a:pt x="2105891" y="864524"/>
                            <a:pt x="2088299" y="881504"/>
                            <a:pt x="2094807" y="897775"/>
                          </a:cubicBezTo>
                          <a:cubicBezTo>
                            <a:pt x="2102228" y="916327"/>
                            <a:pt x="2130554" y="916897"/>
                            <a:pt x="2144683" y="931026"/>
                          </a:cubicBezTo>
                          <a:cubicBezTo>
                            <a:pt x="2158812" y="945155"/>
                            <a:pt x="2162584" y="968110"/>
                            <a:pt x="2177934" y="980902"/>
                          </a:cubicBezTo>
                          <a:cubicBezTo>
                            <a:pt x="2196974" y="996768"/>
                            <a:pt x="2226911" y="996628"/>
                            <a:pt x="2244436" y="1014153"/>
                          </a:cubicBezTo>
                          <a:cubicBezTo>
                            <a:pt x="2256828" y="1026545"/>
                            <a:pt x="2211185" y="1003070"/>
                            <a:pt x="2194560" y="997528"/>
                          </a:cubicBezTo>
                          <a:cubicBezTo>
                            <a:pt x="2202723" y="1008412"/>
                            <a:pt x="2272209" y="1107591"/>
                            <a:pt x="2294313" y="1113906"/>
                          </a:cubicBezTo>
                          <a:cubicBezTo>
                            <a:pt x="2316283" y="1120183"/>
                            <a:pt x="2337965" y="1097280"/>
                            <a:pt x="2360814" y="1097280"/>
                          </a:cubicBezTo>
                          <a:cubicBezTo>
                            <a:pt x="2378339" y="1097280"/>
                            <a:pt x="2327563" y="1108364"/>
                            <a:pt x="2310938" y="1113906"/>
                          </a:cubicBezTo>
                          <a:lnTo>
                            <a:pt x="2377440" y="1213659"/>
                          </a:lnTo>
                          <a:lnTo>
                            <a:pt x="2410691" y="1263535"/>
                          </a:lnTo>
                          <a:cubicBezTo>
                            <a:pt x="2416233" y="1285702"/>
                            <a:pt x="2421039" y="1308067"/>
                            <a:pt x="2427316" y="1330037"/>
                          </a:cubicBezTo>
                          <a:cubicBezTo>
                            <a:pt x="2432130" y="1346887"/>
                            <a:pt x="2454457" y="1365893"/>
                            <a:pt x="2443942" y="1379913"/>
                          </a:cubicBezTo>
                          <a:cubicBezTo>
                            <a:pt x="2430232" y="1398193"/>
                            <a:pt x="2399607" y="1390997"/>
                            <a:pt x="2377440" y="1396539"/>
                          </a:cubicBezTo>
                          <a:cubicBezTo>
                            <a:pt x="2418229" y="1498511"/>
                            <a:pt x="2400169" y="1466157"/>
                            <a:pt x="2460567" y="1562793"/>
                          </a:cubicBezTo>
                          <a:cubicBezTo>
                            <a:pt x="2471157" y="1579737"/>
                            <a:pt x="2507947" y="1598540"/>
                            <a:pt x="2493818" y="1612669"/>
                          </a:cubicBezTo>
                          <a:cubicBezTo>
                            <a:pt x="2477661" y="1628826"/>
                            <a:pt x="2449483" y="1601586"/>
                            <a:pt x="2427316" y="1596044"/>
                          </a:cubicBezTo>
                          <a:cubicBezTo>
                            <a:pt x="2443942" y="1612669"/>
                            <a:pt x="2464151" y="1626357"/>
                            <a:pt x="2477193" y="1645920"/>
                          </a:cubicBezTo>
                          <a:cubicBezTo>
                            <a:pt x="2486914" y="1660502"/>
                            <a:pt x="2485981" y="1680122"/>
                            <a:pt x="2493818" y="1695797"/>
                          </a:cubicBezTo>
                          <a:cubicBezTo>
                            <a:pt x="2502754" y="1713669"/>
                            <a:pt x="2517156" y="1728324"/>
                            <a:pt x="2527069" y="1745673"/>
                          </a:cubicBezTo>
                          <a:cubicBezTo>
                            <a:pt x="2539365" y="1767191"/>
                            <a:pt x="2549236" y="1790008"/>
                            <a:pt x="2560320" y="1812175"/>
                          </a:cubicBezTo>
                          <a:cubicBezTo>
                            <a:pt x="2565862" y="1834342"/>
                            <a:pt x="2565848" y="1858703"/>
                            <a:pt x="2576945" y="1878677"/>
                          </a:cubicBezTo>
                          <a:cubicBezTo>
                            <a:pt x="2638318" y="1989148"/>
                            <a:pt x="2682889" y="1935509"/>
                            <a:pt x="2593571" y="1995055"/>
                          </a:cubicBezTo>
                          <a:cubicBezTo>
                            <a:pt x="2610196" y="2011680"/>
                            <a:pt x="2628395" y="2026869"/>
                            <a:pt x="2643447" y="2044931"/>
                          </a:cubicBezTo>
                          <a:cubicBezTo>
                            <a:pt x="2656239" y="2060281"/>
                            <a:pt x="2663331" y="2079956"/>
                            <a:pt x="2676698" y="2094808"/>
                          </a:cubicBezTo>
                          <a:cubicBezTo>
                            <a:pt x="2827339" y="2262188"/>
                            <a:pt x="2760980" y="2146993"/>
                            <a:pt x="2826327" y="2277688"/>
                          </a:cubicBezTo>
                          <a:cubicBezTo>
                            <a:pt x="2809702" y="2283230"/>
                            <a:pt x="2781265" y="2277463"/>
                            <a:pt x="2776451" y="2294313"/>
                          </a:cubicBezTo>
                          <a:cubicBezTo>
                            <a:pt x="2772875" y="2306828"/>
                            <a:pt x="2794415" y="2416426"/>
                            <a:pt x="2809702" y="2443942"/>
                          </a:cubicBezTo>
                          <a:cubicBezTo>
                            <a:pt x="2893746" y="2595222"/>
                            <a:pt x="2845297" y="2496631"/>
                            <a:pt x="2926080" y="2593571"/>
                          </a:cubicBezTo>
                          <a:cubicBezTo>
                            <a:pt x="2938872" y="2608921"/>
                            <a:pt x="2947342" y="2627463"/>
                            <a:pt x="2959331" y="2643448"/>
                          </a:cubicBezTo>
                          <a:cubicBezTo>
                            <a:pt x="2980622" y="2671836"/>
                            <a:pt x="3004962" y="2697877"/>
                            <a:pt x="3025833" y="2726575"/>
                          </a:cubicBezTo>
                          <a:cubicBezTo>
                            <a:pt x="3131892" y="2872407"/>
                            <a:pt x="3048475" y="2782470"/>
                            <a:pt x="3142211" y="2876204"/>
                          </a:cubicBezTo>
                          <a:cubicBezTo>
                            <a:pt x="3125585" y="2881746"/>
                            <a:pt x="3087520" y="2875978"/>
                            <a:pt x="3092334" y="2892829"/>
                          </a:cubicBezTo>
                          <a:cubicBezTo>
                            <a:pt x="3116774" y="2978367"/>
                            <a:pt x="3217255" y="3010042"/>
                            <a:pt x="3275214" y="3059084"/>
                          </a:cubicBezTo>
                          <a:cubicBezTo>
                            <a:pt x="3368251" y="3137808"/>
                            <a:pt x="3380362" y="3160487"/>
                            <a:pt x="3441469" y="3241964"/>
                          </a:cubicBezTo>
                          <a:cubicBezTo>
                            <a:pt x="3413760" y="3247506"/>
                            <a:pt x="3368837" y="3232352"/>
                            <a:pt x="3358342" y="3258589"/>
                          </a:cubicBezTo>
                          <a:cubicBezTo>
                            <a:pt x="3348051" y="3284316"/>
                            <a:pt x="3390185" y="3304053"/>
                            <a:pt x="3408218" y="3325091"/>
                          </a:cubicBezTo>
                          <a:cubicBezTo>
                            <a:pt x="3423098" y="3342452"/>
                            <a:pt x="3502939" y="3406686"/>
                            <a:pt x="3491345" y="3441469"/>
                          </a:cubicBezTo>
                          <a:cubicBezTo>
                            <a:pt x="3485803" y="3458094"/>
                            <a:pt x="3458094" y="3430386"/>
                            <a:pt x="3441469" y="3424844"/>
                          </a:cubicBezTo>
                          <a:cubicBezTo>
                            <a:pt x="3424844" y="3402677"/>
                            <a:pt x="3406963" y="3335287"/>
                            <a:pt x="3391593" y="3358342"/>
                          </a:cubicBezTo>
                          <a:cubicBezTo>
                            <a:pt x="3372646" y="3386762"/>
                            <a:pt x="3415408" y="3510817"/>
                            <a:pt x="3441469" y="3541222"/>
                          </a:cubicBezTo>
                          <a:cubicBezTo>
                            <a:pt x="3459502" y="3562260"/>
                            <a:pt x="3507971" y="3563390"/>
                            <a:pt x="3507971" y="3591099"/>
                          </a:cubicBezTo>
                          <a:cubicBezTo>
                            <a:pt x="3507971" y="3613949"/>
                            <a:pt x="3463636" y="3580015"/>
                            <a:pt x="3441469" y="3574473"/>
                          </a:cubicBezTo>
                          <a:cubicBezTo>
                            <a:pt x="3424844" y="3563389"/>
                            <a:pt x="3400529" y="3523350"/>
                            <a:pt x="3391593" y="3541222"/>
                          </a:cubicBezTo>
                          <a:cubicBezTo>
                            <a:pt x="3377003" y="3570401"/>
                            <a:pt x="3462678" y="3645559"/>
                            <a:pt x="3474720" y="3657600"/>
                          </a:cubicBezTo>
                          <a:cubicBezTo>
                            <a:pt x="3389879" y="3685881"/>
                            <a:pt x="3454218" y="3680957"/>
                            <a:pt x="3374967" y="3624349"/>
                          </a:cubicBezTo>
                          <a:cubicBezTo>
                            <a:pt x="3354800" y="3609944"/>
                            <a:pt x="3308465" y="3591099"/>
                            <a:pt x="3308465" y="3591099"/>
                          </a:cubicBezTo>
                          <a:cubicBezTo>
                            <a:pt x="3319549" y="3613266"/>
                            <a:pt x="3359241" y="3640076"/>
                            <a:pt x="3341716" y="3657600"/>
                          </a:cubicBezTo>
                          <a:cubicBezTo>
                            <a:pt x="3324191" y="3675125"/>
                            <a:pt x="3297994" y="3634112"/>
                            <a:pt x="3275214" y="3624349"/>
                          </a:cubicBezTo>
                          <a:cubicBezTo>
                            <a:pt x="3259106" y="3617446"/>
                            <a:pt x="3241963" y="3613266"/>
                            <a:pt x="3225338" y="3607724"/>
                          </a:cubicBezTo>
                          <a:cubicBezTo>
                            <a:pt x="3173778" y="3556164"/>
                            <a:pt x="3153390" y="3529506"/>
                            <a:pt x="3092334" y="3491346"/>
                          </a:cubicBezTo>
                          <a:cubicBezTo>
                            <a:pt x="3071318" y="3478211"/>
                            <a:pt x="3047498" y="3470131"/>
                            <a:pt x="3025833" y="3458095"/>
                          </a:cubicBezTo>
                          <a:cubicBezTo>
                            <a:pt x="2997585" y="3442402"/>
                            <a:pt x="2969592" y="3426144"/>
                            <a:pt x="2942705" y="3408219"/>
                          </a:cubicBezTo>
                          <a:cubicBezTo>
                            <a:pt x="2919649" y="3392849"/>
                            <a:pt x="2903912" y="3358342"/>
                            <a:pt x="2876203" y="3358342"/>
                          </a:cubicBezTo>
                          <a:cubicBezTo>
                            <a:pt x="2856221" y="3358342"/>
                            <a:pt x="2898370" y="3391593"/>
                            <a:pt x="2909454" y="3408219"/>
                          </a:cubicBezTo>
                          <a:cubicBezTo>
                            <a:pt x="2903912" y="3424844"/>
                            <a:pt x="2909100" y="3451587"/>
                            <a:pt x="2892829" y="3458095"/>
                          </a:cubicBezTo>
                          <a:cubicBezTo>
                            <a:pt x="2831010" y="3482822"/>
                            <a:pt x="2814195" y="3409207"/>
                            <a:pt x="2776451" y="3391593"/>
                          </a:cubicBezTo>
                          <a:cubicBezTo>
                            <a:pt x="2712928" y="3361949"/>
                            <a:pt x="2527377" y="3275523"/>
                            <a:pt x="2576945" y="3325091"/>
                          </a:cubicBezTo>
                          <a:cubicBezTo>
                            <a:pt x="2646804" y="3394950"/>
                            <a:pt x="2649878" y="3379579"/>
                            <a:pt x="2543694" y="3358342"/>
                          </a:cubicBezTo>
                          <a:lnTo>
                            <a:pt x="2493818" y="3325091"/>
                          </a:lnTo>
                          <a:cubicBezTo>
                            <a:pt x="2249978" y="3291840"/>
                            <a:pt x="2007070" y="3250836"/>
                            <a:pt x="1762298" y="3225339"/>
                          </a:cubicBezTo>
                          <a:cubicBezTo>
                            <a:pt x="1739571" y="3222972"/>
                            <a:pt x="1717191" y="3233941"/>
                            <a:pt x="1695796" y="3241964"/>
                          </a:cubicBezTo>
                          <a:cubicBezTo>
                            <a:pt x="1367100" y="3365224"/>
                            <a:pt x="1827120" y="3209274"/>
                            <a:pt x="1579418" y="3291840"/>
                          </a:cubicBezTo>
                          <a:cubicBezTo>
                            <a:pt x="1562793" y="3302924"/>
                            <a:pt x="1547414" y="3316155"/>
                            <a:pt x="1529542" y="3325091"/>
                          </a:cubicBezTo>
                          <a:cubicBezTo>
                            <a:pt x="1502963" y="3338381"/>
                            <a:pt x="1438028" y="3351238"/>
                            <a:pt x="1413163" y="3358342"/>
                          </a:cubicBezTo>
                          <a:cubicBezTo>
                            <a:pt x="1358030" y="3374094"/>
                            <a:pt x="1615440" y="3363884"/>
                            <a:pt x="1379913" y="3424844"/>
                          </a:cubicBezTo>
                          <a:close/>
                        </a:path>
                      </a:pathLst>
                    </a:custGeom>
                    <a:gradFill>
                      <a:gsLst>
                        <a:gs pos="0">
                          <a:schemeClr val="accent3">
                            <a:lumMod val="60000"/>
                            <a:lumOff val="40000"/>
                          </a:schemeClr>
                        </a:gs>
                        <a:gs pos="50000">
                          <a:srgbClr val="9CB86E"/>
                        </a:gs>
                        <a:gs pos="100000">
                          <a:srgbClr val="156B13"/>
                        </a:gs>
                      </a:gsLst>
                      <a:lin ang="10800000" scaled="0"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  <p:grpSp>
                <p:nvGrpSpPr>
                  <p:cNvPr id="68" name="组合 34"/>
                  <p:cNvGrpSpPr/>
                  <p:nvPr/>
                </p:nvGrpSpPr>
                <p:grpSpPr>
                  <a:xfrm>
                    <a:off x="8624155" y="1928808"/>
                    <a:ext cx="1019943" cy="2038452"/>
                    <a:chOff x="-3507971" y="-3429042"/>
                    <a:chExt cx="3507971" cy="5896859"/>
                  </a:xfrm>
                </p:grpSpPr>
                <p:sp>
                  <p:nvSpPr>
                    <p:cNvPr id="96" name="任意多边形 95"/>
                    <p:cNvSpPr/>
                    <p:nvPr/>
                  </p:nvSpPr>
                  <p:spPr>
                    <a:xfrm>
                      <a:off x="-2214610" y="-857274"/>
                      <a:ext cx="1246909" cy="3325091"/>
                    </a:xfrm>
                    <a:custGeom>
                      <a:avLst/>
                      <a:gdLst>
                        <a:gd name="connsiteX0" fmla="*/ 382386 w 1246909"/>
                        <a:gd name="connsiteY0" fmla="*/ 615142 h 3325091"/>
                        <a:gd name="connsiteX1" fmla="*/ 266007 w 1246909"/>
                        <a:gd name="connsiteY1" fmla="*/ 1928552 h 3325091"/>
                        <a:gd name="connsiteX2" fmla="*/ 99753 w 1246909"/>
                        <a:gd name="connsiteY2" fmla="*/ 2809702 h 3325091"/>
                        <a:gd name="connsiteX3" fmla="*/ 0 w 1246909"/>
                        <a:gd name="connsiteY3" fmla="*/ 3175462 h 3325091"/>
                        <a:gd name="connsiteX4" fmla="*/ 482138 w 1246909"/>
                        <a:gd name="connsiteY4" fmla="*/ 3325091 h 3325091"/>
                        <a:gd name="connsiteX5" fmla="*/ 980902 w 1246909"/>
                        <a:gd name="connsiteY5" fmla="*/ 3308465 h 3325091"/>
                        <a:gd name="connsiteX6" fmla="*/ 1246909 w 1246909"/>
                        <a:gd name="connsiteY6" fmla="*/ 3175462 h 3325091"/>
                        <a:gd name="connsiteX7" fmla="*/ 1064029 w 1246909"/>
                        <a:gd name="connsiteY7" fmla="*/ 2543694 h 3325091"/>
                        <a:gd name="connsiteX8" fmla="*/ 980902 w 1246909"/>
                        <a:gd name="connsiteY8" fmla="*/ 1629294 h 3325091"/>
                        <a:gd name="connsiteX9" fmla="*/ 798022 w 1246909"/>
                        <a:gd name="connsiteY9" fmla="*/ 648392 h 3325091"/>
                        <a:gd name="connsiteX10" fmla="*/ 798022 w 1246909"/>
                        <a:gd name="connsiteY10" fmla="*/ 99752 h 3325091"/>
                        <a:gd name="connsiteX11" fmla="*/ 631767 w 1246909"/>
                        <a:gd name="connsiteY11" fmla="*/ 0 h 3325091"/>
                        <a:gd name="connsiteX12" fmla="*/ 432262 w 1246909"/>
                        <a:gd name="connsiteY12" fmla="*/ 133003 h 3325091"/>
                        <a:gd name="connsiteX13" fmla="*/ 382386 w 1246909"/>
                        <a:gd name="connsiteY13" fmla="*/ 615142 h 332509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</a:cxnLst>
                      <a:rect l="l" t="t" r="r" b="b"/>
                      <a:pathLst>
                        <a:path w="1246909" h="3325091">
                          <a:moveTo>
                            <a:pt x="382386" y="615142"/>
                          </a:moveTo>
                          <a:lnTo>
                            <a:pt x="266007" y="1928552"/>
                          </a:lnTo>
                          <a:cubicBezTo>
                            <a:pt x="209561" y="2222073"/>
                            <a:pt x="99753" y="2510803"/>
                            <a:pt x="99753" y="2809702"/>
                          </a:cubicBezTo>
                          <a:lnTo>
                            <a:pt x="0" y="3175462"/>
                          </a:lnTo>
                          <a:lnTo>
                            <a:pt x="482138" y="3325091"/>
                          </a:lnTo>
                          <a:lnTo>
                            <a:pt x="980902" y="3308465"/>
                          </a:lnTo>
                          <a:lnTo>
                            <a:pt x="1246909" y="3175462"/>
                          </a:lnTo>
                          <a:lnTo>
                            <a:pt x="1064029" y="2543694"/>
                          </a:lnTo>
                          <a:lnTo>
                            <a:pt x="980902" y="1629294"/>
                          </a:lnTo>
                          <a:lnTo>
                            <a:pt x="798022" y="648392"/>
                          </a:lnTo>
                          <a:lnTo>
                            <a:pt x="798022" y="99752"/>
                          </a:lnTo>
                          <a:lnTo>
                            <a:pt x="631767" y="0"/>
                          </a:lnTo>
                          <a:lnTo>
                            <a:pt x="432262" y="133003"/>
                          </a:lnTo>
                          <a:lnTo>
                            <a:pt x="382386" y="615142"/>
                          </a:ln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D6B19C"/>
                        </a:gs>
                        <a:gs pos="30000">
                          <a:srgbClr val="D49E6C"/>
                        </a:gs>
                        <a:gs pos="70000">
                          <a:srgbClr val="A65528"/>
                        </a:gs>
                        <a:gs pos="100000">
                          <a:srgbClr val="663012"/>
                        </a:gs>
                      </a:gsLst>
                      <a:lin ang="10800000" scaled="0"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97" name="任意多边形 96"/>
                    <p:cNvSpPr/>
                    <p:nvPr/>
                  </p:nvSpPr>
                  <p:spPr>
                    <a:xfrm>
                      <a:off x="-3507971" y="-3429042"/>
                      <a:ext cx="3507971" cy="4438482"/>
                    </a:xfrm>
                    <a:custGeom>
                      <a:avLst/>
                      <a:gdLst>
                        <a:gd name="connsiteX0" fmla="*/ 1379913 w 3507971"/>
                        <a:gd name="connsiteY0" fmla="*/ 3424844 h 3724102"/>
                        <a:gd name="connsiteX1" fmla="*/ 0 w 3507971"/>
                        <a:gd name="connsiteY1" fmla="*/ 3724102 h 3724102"/>
                        <a:gd name="connsiteX2" fmla="*/ 631767 w 3507971"/>
                        <a:gd name="connsiteY2" fmla="*/ 3424844 h 3724102"/>
                        <a:gd name="connsiteX3" fmla="*/ 266007 w 3507971"/>
                        <a:gd name="connsiteY3" fmla="*/ 3491346 h 3724102"/>
                        <a:gd name="connsiteX4" fmla="*/ 847898 w 3507971"/>
                        <a:gd name="connsiteY4" fmla="*/ 3225339 h 3724102"/>
                        <a:gd name="connsiteX5" fmla="*/ 299258 w 3507971"/>
                        <a:gd name="connsiteY5" fmla="*/ 3192088 h 3724102"/>
                        <a:gd name="connsiteX6" fmla="*/ 798022 w 3507971"/>
                        <a:gd name="connsiteY6" fmla="*/ 2876204 h 3724102"/>
                        <a:gd name="connsiteX7" fmla="*/ 482138 w 3507971"/>
                        <a:gd name="connsiteY7" fmla="*/ 2826328 h 3724102"/>
                        <a:gd name="connsiteX8" fmla="*/ 532014 w 3507971"/>
                        <a:gd name="connsiteY8" fmla="*/ 2793077 h 3724102"/>
                        <a:gd name="connsiteX9" fmla="*/ 598516 w 3507971"/>
                        <a:gd name="connsiteY9" fmla="*/ 2776451 h 3724102"/>
                        <a:gd name="connsiteX10" fmla="*/ 764771 w 3507971"/>
                        <a:gd name="connsiteY10" fmla="*/ 2693324 h 3724102"/>
                        <a:gd name="connsiteX11" fmla="*/ 864523 w 3507971"/>
                        <a:gd name="connsiteY11" fmla="*/ 2660073 h 3724102"/>
                        <a:gd name="connsiteX12" fmla="*/ 714894 w 3507971"/>
                        <a:gd name="connsiteY12" fmla="*/ 2643448 h 3724102"/>
                        <a:gd name="connsiteX13" fmla="*/ 748145 w 3507971"/>
                        <a:gd name="connsiteY13" fmla="*/ 2576946 h 3724102"/>
                        <a:gd name="connsiteX14" fmla="*/ 864523 w 3507971"/>
                        <a:gd name="connsiteY14" fmla="*/ 2510444 h 3724102"/>
                        <a:gd name="connsiteX15" fmla="*/ 964276 w 3507971"/>
                        <a:gd name="connsiteY15" fmla="*/ 2410691 h 3724102"/>
                        <a:gd name="connsiteX16" fmla="*/ 914400 w 3507971"/>
                        <a:gd name="connsiteY16" fmla="*/ 2377440 h 3724102"/>
                        <a:gd name="connsiteX17" fmla="*/ 814647 w 3507971"/>
                        <a:gd name="connsiteY17" fmla="*/ 2360815 h 3724102"/>
                        <a:gd name="connsiteX18" fmla="*/ 748145 w 3507971"/>
                        <a:gd name="connsiteY18" fmla="*/ 2344189 h 3724102"/>
                        <a:gd name="connsiteX19" fmla="*/ 781396 w 3507971"/>
                        <a:gd name="connsiteY19" fmla="*/ 2277688 h 3724102"/>
                        <a:gd name="connsiteX20" fmla="*/ 831273 w 3507971"/>
                        <a:gd name="connsiteY20" fmla="*/ 2227811 h 3724102"/>
                        <a:gd name="connsiteX21" fmla="*/ 864523 w 3507971"/>
                        <a:gd name="connsiteY21" fmla="*/ 2177935 h 3724102"/>
                        <a:gd name="connsiteX22" fmla="*/ 814647 w 3507971"/>
                        <a:gd name="connsiteY22" fmla="*/ 2144684 h 3724102"/>
                        <a:gd name="connsiteX23" fmla="*/ 648393 w 3507971"/>
                        <a:gd name="connsiteY23" fmla="*/ 2128059 h 3724102"/>
                        <a:gd name="connsiteX24" fmla="*/ 581891 w 3507971"/>
                        <a:gd name="connsiteY24" fmla="*/ 2111433 h 3724102"/>
                        <a:gd name="connsiteX25" fmla="*/ 698269 w 3507971"/>
                        <a:gd name="connsiteY25" fmla="*/ 2028306 h 3724102"/>
                        <a:gd name="connsiteX26" fmla="*/ 764771 w 3507971"/>
                        <a:gd name="connsiteY26" fmla="*/ 1978429 h 3724102"/>
                        <a:gd name="connsiteX27" fmla="*/ 714894 w 3507971"/>
                        <a:gd name="connsiteY27" fmla="*/ 1945179 h 3724102"/>
                        <a:gd name="connsiteX28" fmla="*/ 748145 w 3507971"/>
                        <a:gd name="connsiteY28" fmla="*/ 1862051 h 3724102"/>
                        <a:gd name="connsiteX29" fmla="*/ 897774 w 3507971"/>
                        <a:gd name="connsiteY29" fmla="*/ 1778924 h 3724102"/>
                        <a:gd name="connsiteX30" fmla="*/ 897774 w 3507971"/>
                        <a:gd name="connsiteY30" fmla="*/ 1679171 h 3724102"/>
                        <a:gd name="connsiteX31" fmla="*/ 980902 w 3507971"/>
                        <a:gd name="connsiteY31" fmla="*/ 1596044 h 3724102"/>
                        <a:gd name="connsiteX32" fmla="*/ 1064029 w 3507971"/>
                        <a:gd name="connsiteY32" fmla="*/ 1463040 h 3724102"/>
                        <a:gd name="connsiteX33" fmla="*/ 1097280 w 3507971"/>
                        <a:gd name="connsiteY33" fmla="*/ 1396539 h 3724102"/>
                        <a:gd name="connsiteX34" fmla="*/ 1163782 w 3507971"/>
                        <a:gd name="connsiteY34" fmla="*/ 1313411 h 3724102"/>
                        <a:gd name="connsiteX35" fmla="*/ 1197033 w 3507971"/>
                        <a:gd name="connsiteY35" fmla="*/ 1263535 h 3724102"/>
                        <a:gd name="connsiteX36" fmla="*/ 1213658 w 3507971"/>
                        <a:gd name="connsiteY36" fmla="*/ 1213659 h 3724102"/>
                        <a:gd name="connsiteX37" fmla="*/ 1197033 w 3507971"/>
                        <a:gd name="connsiteY37" fmla="*/ 1163782 h 3724102"/>
                        <a:gd name="connsiteX38" fmla="*/ 1246909 w 3507971"/>
                        <a:gd name="connsiteY38" fmla="*/ 1097280 h 3724102"/>
                        <a:gd name="connsiteX39" fmla="*/ 1313411 w 3507971"/>
                        <a:gd name="connsiteY39" fmla="*/ 964277 h 3724102"/>
                        <a:gd name="connsiteX40" fmla="*/ 1413163 w 3507971"/>
                        <a:gd name="connsiteY40" fmla="*/ 764771 h 3724102"/>
                        <a:gd name="connsiteX41" fmla="*/ 1396538 w 3507971"/>
                        <a:gd name="connsiteY41" fmla="*/ 714895 h 3724102"/>
                        <a:gd name="connsiteX42" fmla="*/ 1346662 w 3507971"/>
                        <a:gd name="connsiteY42" fmla="*/ 731520 h 3724102"/>
                        <a:gd name="connsiteX43" fmla="*/ 1429789 w 3507971"/>
                        <a:gd name="connsiteY43" fmla="*/ 448888 h 3724102"/>
                        <a:gd name="connsiteX44" fmla="*/ 1446414 w 3507971"/>
                        <a:gd name="connsiteY44" fmla="*/ 365760 h 3724102"/>
                        <a:gd name="connsiteX45" fmla="*/ 1379913 w 3507971"/>
                        <a:gd name="connsiteY45" fmla="*/ 382386 h 3724102"/>
                        <a:gd name="connsiteX46" fmla="*/ 1396538 w 3507971"/>
                        <a:gd name="connsiteY46" fmla="*/ 266008 h 3724102"/>
                        <a:gd name="connsiteX47" fmla="*/ 1413163 w 3507971"/>
                        <a:gd name="connsiteY47" fmla="*/ 216131 h 3724102"/>
                        <a:gd name="connsiteX48" fmla="*/ 1479665 w 3507971"/>
                        <a:gd name="connsiteY48" fmla="*/ 83128 h 3724102"/>
                        <a:gd name="connsiteX49" fmla="*/ 1463040 w 3507971"/>
                        <a:gd name="connsiteY49" fmla="*/ 182880 h 3724102"/>
                        <a:gd name="connsiteX50" fmla="*/ 1446414 w 3507971"/>
                        <a:gd name="connsiteY50" fmla="*/ 232757 h 3724102"/>
                        <a:gd name="connsiteX51" fmla="*/ 1479665 w 3507971"/>
                        <a:gd name="connsiteY51" fmla="*/ 33251 h 3724102"/>
                        <a:gd name="connsiteX52" fmla="*/ 1512916 w 3507971"/>
                        <a:gd name="connsiteY52" fmla="*/ 0 h 3724102"/>
                        <a:gd name="connsiteX53" fmla="*/ 2011680 w 3507971"/>
                        <a:gd name="connsiteY53" fmla="*/ 781397 h 3724102"/>
                        <a:gd name="connsiteX54" fmla="*/ 2111433 w 3507971"/>
                        <a:gd name="connsiteY54" fmla="*/ 847899 h 3724102"/>
                        <a:gd name="connsiteX55" fmla="*/ 2094807 w 3507971"/>
                        <a:gd name="connsiteY55" fmla="*/ 897775 h 3724102"/>
                        <a:gd name="connsiteX56" fmla="*/ 2144683 w 3507971"/>
                        <a:gd name="connsiteY56" fmla="*/ 931026 h 3724102"/>
                        <a:gd name="connsiteX57" fmla="*/ 2177934 w 3507971"/>
                        <a:gd name="connsiteY57" fmla="*/ 980902 h 3724102"/>
                        <a:gd name="connsiteX58" fmla="*/ 2244436 w 3507971"/>
                        <a:gd name="connsiteY58" fmla="*/ 1014153 h 3724102"/>
                        <a:gd name="connsiteX59" fmla="*/ 2194560 w 3507971"/>
                        <a:gd name="connsiteY59" fmla="*/ 997528 h 3724102"/>
                        <a:gd name="connsiteX60" fmla="*/ 2294313 w 3507971"/>
                        <a:gd name="connsiteY60" fmla="*/ 1113906 h 3724102"/>
                        <a:gd name="connsiteX61" fmla="*/ 2360814 w 3507971"/>
                        <a:gd name="connsiteY61" fmla="*/ 1097280 h 3724102"/>
                        <a:gd name="connsiteX62" fmla="*/ 2310938 w 3507971"/>
                        <a:gd name="connsiteY62" fmla="*/ 1113906 h 3724102"/>
                        <a:gd name="connsiteX63" fmla="*/ 2377440 w 3507971"/>
                        <a:gd name="connsiteY63" fmla="*/ 1213659 h 3724102"/>
                        <a:gd name="connsiteX64" fmla="*/ 2410691 w 3507971"/>
                        <a:gd name="connsiteY64" fmla="*/ 1263535 h 3724102"/>
                        <a:gd name="connsiteX65" fmla="*/ 2427316 w 3507971"/>
                        <a:gd name="connsiteY65" fmla="*/ 1330037 h 3724102"/>
                        <a:gd name="connsiteX66" fmla="*/ 2443942 w 3507971"/>
                        <a:gd name="connsiteY66" fmla="*/ 1379913 h 3724102"/>
                        <a:gd name="connsiteX67" fmla="*/ 2377440 w 3507971"/>
                        <a:gd name="connsiteY67" fmla="*/ 1396539 h 3724102"/>
                        <a:gd name="connsiteX68" fmla="*/ 2460567 w 3507971"/>
                        <a:gd name="connsiteY68" fmla="*/ 1562793 h 3724102"/>
                        <a:gd name="connsiteX69" fmla="*/ 2493818 w 3507971"/>
                        <a:gd name="connsiteY69" fmla="*/ 1612669 h 3724102"/>
                        <a:gd name="connsiteX70" fmla="*/ 2427316 w 3507971"/>
                        <a:gd name="connsiteY70" fmla="*/ 1596044 h 3724102"/>
                        <a:gd name="connsiteX71" fmla="*/ 2477193 w 3507971"/>
                        <a:gd name="connsiteY71" fmla="*/ 1645920 h 3724102"/>
                        <a:gd name="connsiteX72" fmla="*/ 2493818 w 3507971"/>
                        <a:gd name="connsiteY72" fmla="*/ 1695797 h 3724102"/>
                        <a:gd name="connsiteX73" fmla="*/ 2527069 w 3507971"/>
                        <a:gd name="connsiteY73" fmla="*/ 1745673 h 3724102"/>
                        <a:gd name="connsiteX74" fmla="*/ 2560320 w 3507971"/>
                        <a:gd name="connsiteY74" fmla="*/ 1812175 h 3724102"/>
                        <a:gd name="connsiteX75" fmla="*/ 2576945 w 3507971"/>
                        <a:gd name="connsiteY75" fmla="*/ 1878677 h 3724102"/>
                        <a:gd name="connsiteX76" fmla="*/ 2593571 w 3507971"/>
                        <a:gd name="connsiteY76" fmla="*/ 1995055 h 3724102"/>
                        <a:gd name="connsiteX77" fmla="*/ 2643447 w 3507971"/>
                        <a:gd name="connsiteY77" fmla="*/ 2044931 h 3724102"/>
                        <a:gd name="connsiteX78" fmla="*/ 2676698 w 3507971"/>
                        <a:gd name="connsiteY78" fmla="*/ 2094808 h 3724102"/>
                        <a:gd name="connsiteX79" fmla="*/ 2826327 w 3507971"/>
                        <a:gd name="connsiteY79" fmla="*/ 2277688 h 3724102"/>
                        <a:gd name="connsiteX80" fmla="*/ 2776451 w 3507971"/>
                        <a:gd name="connsiteY80" fmla="*/ 2294313 h 3724102"/>
                        <a:gd name="connsiteX81" fmla="*/ 2809702 w 3507971"/>
                        <a:gd name="connsiteY81" fmla="*/ 2443942 h 3724102"/>
                        <a:gd name="connsiteX82" fmla="*/ 2926080 w 3507971"/>
                        <a:gd name="connsiteY82" fmla="*/ 2593571 h 3724102"/>
                        <a:gd name="connsiteX83" fmla="*/ 2959331 w 3507971"/>
                        <a:gd name="connsiteY83" fmla="*/ 2643448 h 3724102"/>
                        <a:gd name="connsiteX84" fmla="*/ 3025833 w 3507971"/>
                        <a:gd name="connsiteY84" fmla="*/ 2726575 h 3724102"/>
                        <a:gd name="connsiteX85" fmla="*/ 3142211 w 3507971"/>
                        <a:gd name="connsiteY85" fmla="*/ 2876204 h 3724102"/>
                        <a:gd name="connsiteX86" fmla="*/ 3092334 w 3507971"/>
                        <a:gd name="connsiteY86" fmla="*/ 2892829 h 3724102"/>
                        <a:gd name="connsiteX87" fmla="*/ 3275214 w 3507971"/>
                        <a:gd name="connsiteY87" fmla="*/ 3059084 h 3724102"/>
                        <a:gd name="connsiteX88" fmla="*/ 3441469 w 3507971"/>
                        <a:gd name="connsiteY88" fmla="*/ 3241964 h 3724102"/>
                        <a:gd name="connsiteX89" fmla="*/ 3358342 w 3507971"/>
                        <a:gd name="connsiteY89" fmla="*/ 3258589 h 3724102"/>
                        <a:gd name="connsiteX90" fmla="*/ 3408218 w 3507971"/>
                        <a:gd name="connsiteY90" fmla="*/ 3325091 h 3724102"/>
                        <a:gd name="connsiteX91" fmla="*/ 3491345 w 3507971"/>
                        <a:gd name="connsiteY91" fmla="*/ 3441469 h 3724102"/>
                        <a:gd name="connsiteX92" fmla="*/ 3441469 w 3507971"/>
                        <a:gd name="connsiteY92" fmla="*/ 3424844 h 3724102"/>
                        <a:gd name="connsiteX93" fmla="*/ 3391593 w 3507971"/>
                        <a:gd name="connsiteY93" fmla="*/ 3358342 h 3724102"/>
                        <a:gd name="connsiteX94" fmla="*/ 3441469 w 3507971"/>
                        <a:gd name="connsiteY94" fmla="*/ 3541222 h 3724102"/>
                        <a:gd name="connsiteX95" fmla="*/ 3507971 w 3507971"/>
                        <a:gd name="connsiteY95" fmla="*/ 3591099 h 3724102"/>
                        <a:gd name="connsiteX96" fmla="*/ 3441469 w 3507971"/>
                        <a:gd name="connsiteY96" fmla="*/ 3574473 h 3724102"/>
                        <a:gd name="connsiteX97" fmla="*/ 3391593 w 3507971"/>
                        <a:gd name="connsiteY97" fmla="*/ 3541222 h 3724102"/>
                        <a:gd name="connsiteX98" fmla="*/ 3474720 w 3507971"/>
                        <a:gd name="connsiteY98" fmla="*/ 3657600 h 3724102"/>
                        <a:gd name="connsiteX99" fmla="*/ 3374967 w 3507971"/>
                        <a:gd name="connsiteY99" fmla="*/ 3624349 h 3724102"/>
                        <a:gd name="connsiteX100" fmla="*/ 3308465 w 3507971"/>
                        <a:gd name="connsiteY100" fmla="*/ 3591099 h 3724102"/>
                        <a:gd name="connsiteX101" fmla="*/ 3341716 w 3507971"/>
                        <a:gd name="connsiteY101" fmla="*/ 3657600 h 3724102"/>
                        <a:gd name="connsiteX102" fmla="*/ 3275214 w 3507971"/>
                        <a:gd name="connsiteY102" fmla="*/ 3624349 h 3724102"/>
                        <a:gd name="connsiteX103" fmla="*/ 3225338 w 3507971"/>
                        <a:gd name="connsiteY103" fmla="*/ 3607724 h 3724102"/>
                        <a:gd name="connsiteX104" fmla="*/ 3092334 w 3507971"/>
                        <a:gd name="connsiteY104" fmla="*/ 3491346 h 3724102"/>
                        <a:gd name="connsiteX105" fmla="*/ 3025833 w 3507971"/>
                        <a:gd name="connsiteY105" fmla="*/ 3458095 h 3724102"/>
                        <a:gd name="connsiteX106" fmla="*/ 2942705 w 3507971"/>
                        <a:gd name="connsiteY106" fmla="*/ 3408219 h 3724102"/>
                        <a:gd name="connsiteX107" fmla="*/ 2876203 w 3507971"/>
                        <a:gd name="connsiteY107" fmla="*/ 3358342 h 3724102"/>
                        <a:gd name="connsiteX108" fmla="*/ 2909454 w 3507971"/>
                        <a:gd name="connsiteY108" fmla="*/ 3408219 h 3724102"/>
                        <a:gd name="connsiteX109" fmla="*/ 2892829 w 3507971"/>
                        <a:gd name="connsiteY109" fmla="*/ 3458095 h 3724102"/>
                        <a:gd name="connsiteX110" fmla="*/ 2776451 w 3507971"/>
                        <a:gd name="connsiteY110" fmla="*/ 3391593 h 3724102"/>
                        <a:gd name="connsiteX111" fmla="*/ 2576945 w 3507971"/>
                        <a:gd name="connsiteY111" fmla="*/ 3325091 h 3724102"/>
                        <a:gd name="connsiteX112" fmla="*/ 2543694 w 3507971"/>
                        <a:gd name="connsiteY112" fmla="*/ 3358342 h 3724102"/>
                        <a:gd name="connsiteX113" fmla="*/ 2493818 w 3507971"/>
                        <a:gd name="connsiteY113" fmla="*/ 3325091 h 3724102"/>
                        <a:gd name="connsiteX114" fmla="*/ 1762298 w 3507971"/>
                        <a:gd name="connsiteY114" fmla="*/ 3225339 h 3724102"/>
                        <a:gd name="connsiteX115" fmla="*/ 1695796 w 3507971"/>
                        <a:gd name="connsiteY115" fmla="*/ 3241964 h 3724102"/>
                        <a:gd name="connsiteX116" fmla="*/ 1579418 w 3507971"/>
                        <a:gd name="connsiteY116" fmla="*/ 3291840 h 3724102"/>
                        <a:gd name="connsiteX117" fmla="*/ 1529542 w 3507971"/>
                        <a:gd name="connsiteY117" fmla="*/ 3325091 h 3724102"/>
                        <a:gd name="connsiteX118" fmla="*/ 1413163 w 3507971"/>
                        <a:gd name="connsiteY118" fmla="*/ 3358342 h 3724102"/>
                        <a:gd name="connsiteX119" fmla="*/ 1379913 w 3507971"/>
                        <a:gd name="connsiteY119" fmla="*/ 3424844 h 372410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  <a:cxn ang="0">
                          <a:pos x="connsiteX26" y="connsiteY26"/>
                        </a:cxn>
                        <a:cxn ang="0">
                          <a:pos x="connsiteX27" y="connsiteY27"/>
                        </a:cxn>
                        <a:cxn ang="0">
                          <a:pos x="connsiteX28" y="connsiteY28"/>
                        </a:cxn>
                        <a:cxn ang="0">
                          <a:pos x="connsiteX29" y="connsiteY29"/>
                        </a:cxn>
                        <a:cxn ang="0">
                          <a:pos x="connsiteX30" y="connsiteY30"/>
                        </a:cxn>
                        <a:cxn ang="0">
                          <a:pos x="connsiteX31" y="connsiteY31"/>
                        </a:cxn>
                        <a:cxn ang="0">
                          <a:pos x="connsiteX32" y="connsiteY32"/>
                        </a:cxn>
                        <a:cxn ang="0">
                          <a:pos x="connsiteX33" y="connsiteY33"/>
                        </a:cxn>
                        <a:cxn ang="0">
                          <a:pos x="connsiteX34" y="connsiteY34"/>
                        </a:cxn>
                        <a:cxn ang="0">
                          <a:pos x="connsiteX35" y="connsiteY35"/>
                        </a:cxn>
                        <a:cxn ang="0">
                          <a:pos x="connsiteX36" y="connsiteY36"/>
                        </a:cxn>
                        <a:cxn ang="0">
                          <a:pos x="connsiteX37" y="connsiteY37"/>
                        </a:cxn>
                        <a:cxn ang="0">
                          <a:pos x="connsiteX38" y="connsiteY38"/>
                        </a:cxn>
                        <a:cxn ang="0">
                          <a:pos x="connsiteX39" y="connsiteY39"/>
                        </a:cxn>
                        <a:cxn ang="0">
                          <a:pos x="connsiteX40" y="connsiteY40"/>
                        </a:cxn>
                        <a:cxn ang="0">
                          <a:pos x="connsiteX41" y="connsiteY41"/>
                        </a:cxn>
                        <a:cxn ang="0">
                          <a:pos x="connsiteX42" y="connsiteY42"/>
                        </a:cxn>
                        <a:cxn ang="0">
                          <a:pos x="connsiteX43" y="connsiteY43"/>
                        </a:cxn>
                        <a:cxn ang="0">
                          <a:pos x="connsiteX44" y="connsiteY44"/>
                        </a:cxn>
                        <a:cxn ang="0">
                          <a:pos x="connsiteX45" y="connsiteY45"/>
                        </a:cxn>
                        <a:cxn ang="0">
                          <a:pos x="connsiteX46" y="connsiteY46"/>
                        </a:cxn>
                        <a:cxn ang="0">
                          <a:pos x="connsiteX47" y="connsiteY47"/>
                        </a:cxn>
                        <a:cxn ang="0">
                          <a:pos x="connsiteX48" y="connsiteY48"/>
                        </a:cxn>
                        <a:cxn ang="0">
                          <a:pos x="connsiteX49" y="connsiteY49"/>
                        </a:cxn>
                        <a:cxn ang="0">
                          <a:pos x="connsiteX50" y="connsiteY50"/>
                        </a:cxn>
                        <a:cxn ang="0">
                          <a:pos x="connsiteX51" y="connsiteY51"/>
                        </a:cxn>
                        <a:cxn ang="0">
                          <a:pos x="connsiteX52" y="connsiteY52"/>
                        </a:cxn>
                        <a:cxn ang="0">
                          <a:pos x="connsiteX53" y="connsiteY53"/>
                        </a:cxn>
                        <a:cxn ang="0">
                          <a:pos x="connsiteX54" y="connsiteY54"/>
                        </a:cxn>
                        <a:cxn ang="0">
                          <a:pos x="connsiteX55" y="connsiteY55"/>
                        </a:cxn>
                        <a:cxn ang="0">
                          <a:pos x="connsiteX56" y="connsiteY56"/>
                        </a:cxn>
                        <a:cxn ang="0">
                          <a:pos x="connsiteX57" y="connsiteY57"/>
                        </a:cxn>
                        <a:cxn ang="0">
                          <a:pos x="connsiteX58" y="connsiteY58"/>
                        </a:cxn>
                        <a:cxn ang="0">
                          <a:pos x="connsiteX59" y="connsiteY59"/>
                        </a:cxn>
                        <a:cxn ang="0">
                          <a:pos x="connsiteX60" y="connsiteY60"/>
                        </a:cxn>
                        <a:cxn ang="0">
                          <a:pos x="connsiteX61" y="connsiteY61"/>
                        </a:cxn>
                        <a:cxn ang="0">
                          <a:pos x="connsiteX62" y="connsiteY62"/>
                        </a:cxn>
                        <a:cxn ang="0">
                          <a:pos x="connsiteX63" y="connsiteY63"/>
                        </a:cxn>
                        <a:cxn ang="0">
                          <a:pos x="connsiteX64" y="connsiteY64"/>
                        </a:cxn>
                        <a:cxn ang="0">
                          <a:pos x="connsiteX65" y="connsiteY65"/>
                        </a:cxn>
                        <a:cxn ang="0">
                          <a:pos x="connsiteX66" y="connsiteY66"/>
                        </a:cxn>
                        <a:cxn ang="0">
                          <a:pos x="connsiteX67" y="connsiteY67"/>
                        </a:cxn>
                        <a:cxn ang="0">
                          <a:pos x="connsiteX68" y="connsiteY68"/>
                        </a:cxn>
                        <a:cxn ang="0">
                          <a:pos x="connsiteX69" y="connsiteY69"/>
                        </a:cxn>
                        <a:cxn ang="0">
                          <a:pos x="connsiteX70" y="connsiteY70"/>
                        </a:cxn>
                        <a:cxn ang="0">
                          <a:pos x="connsiteX71" y="connsiteY71"/>
                        </a:cxn>
                        <a:cxn ang="0">
                          <a:pos x="connsiteX72" y="connsiteY72"/>
                        </a:cxn>
                        <a:cxn ang="0">
                          <a:pos x="connsiteX73" y="connsiteY73"/>
                        </a:cxn>
                        <a:cxn ang="0">
                          <a:pos x="connsiteX74" y="connsiteY74"/>
                        </a:cxn>
                        <a:cxn ang="0">
                          <a:pos x="connsiteX75" y="connsiteY75"/>
                        </a:cxn>
                        <a:cxn ang="0">
                          <a:pos x="connsiteX76" y="connsiteY76"/>
                        </a:cxn>
                        <a:cxn ang="0">
                          <a:pos x="connsiteX77" y="connsiteY77"/>
                        </a:cxn>
                        <a:cxn ang="0">
                          <a:pos x="connsiteX78" y="connsiteY78"/>
                        </a:cxn>
                        <a:cxn ang="0">
                          <a:pos x="connsiteX79" y="connsiteY79"/>
                        </a:cxn>
                        <a:cxn ang="0">
                          <a:pos x="connsiteX80" y="connsiteY80"/>
                        </a:cxn>
                        <a:cxn ang="0">
                          <a:pos x="connsiteX81" y="connsiteY81"/>
                        </a:cxn>
                        <a:cxn ang="0">
                          <a:pos x="connsiteX82" y="connsiteY82"/>
                        </a:cxn>
                        <a:cxn ang="0">
                          <a:pos x="connsiteX83" y="connsiteY83"/>
                        </a:cxn>
                        <a:cxn ang="0">
                          <a:pos x="connsiteX84" y="connsiteY84"/>
                        </a:cxn>
                        <a:cxn ang="0">
                          <a:pos x="connsiteX85" y="connsiteY85"/>
                        </a:cxn>
                        <a:cxn ang="0">
                          <a:pos x="connsiteX86" y="connsiteY86"/>
                        </a:cxn>
                        <a:cxn ang="0">
                          <a:pos x="connsiteX87" y="connsiteY87"/>
                        </a:cxn>
                        <a:cxn ang="0">
                          <a:pos x="connsiteX88" y="connsiteY88"/>
                        </a:cxn>
                        <a:cxn ang="0">
                          <a:pos x="connsiteX89" y="connsiteY89"/>
                        </a:cxn>
                        <a:cxn ang="0">
                          <a:pos x="connsiteX90" y="connsiteY90"/>
                        </a:cxn>
                        <a:cxn ang="0">
                          <a:pos x="connsiteX91" y="connsiteY91"/>
                        </a:cxn>
                        <a:cxn ang="0">
                          <a:pos x="connsiteX92" y="connsiteY92"/>
                        </a:cxn>
                        <a:cxn ang="0">
                          <a:pos x="connsiteX93" y="connsiteY93"/>
                        </a:cxn>
                        <a:cxn ang="0">
                          <a:pos x="connsiteX94" y="connsiteY94"/>
                        </a:cxn>
                        <a:cxn ang="0">
                          <a:pos x="connsiteX95" y="connsiteY95"/>
                        </a:cxn>
                        <a:cxn ang="0">
                          <a:pos x="connsiteX96" y="connsiteY96"/>
                        </a:cxn>
                        <a:cxn ang="0">
                          <a:pos x="connsiteX97" y="connsiteY97"/>
                        </a:cxn>
                        <a:cxn ang="0">
                          <a:pos x="connsiteX98" y="connsiteY98"/>
                        </a:cxn>
                        <a:cxn ang="0">
                          <a:pos x="connsiteX99" y="connsiteY99"/>
                        </a:cxn>
                        <a:cxn ang="0">
                          <a:pos x="connsiteX100" y="connsiteY100"/>
                        </a:cxn>
                        <a:cxn ang="0">
                          <a:pos x="connsiteX101" y="connsiteY101"/>
                        </a:cxn>
                        <a:cxn ang="0">
                          <a:pos x="connsiteX102" y="connsiteY102"/>
                        </a:cxn>
                        <a:cxn ang="0">
                          <a:pos x="connsiteX103" y="connsiteY103"/>
                        </a:cxn>
                        <a:cxn ang="0">
                          <a:pos x="connsiteX104" y="connsiteY104"/>
                        </a:cxn>
                        <a:cxn ang="0">
                          <a:pos x="connsiteX105" y="connsiteY105"/>
                        </a:cxn>
                        <a:cxn ang="0">
                          <a:pos x="connsiteX106" y="connsiteY106"/>
                        </a:cxn>
                        <a:cxn ang="0">
                          <a:pos x="connsiteX107" y="connsiteY107"/>
                        </a:cxn>
                        <a:cxn ang="0">
                          <a:pos x="connsiteX108" y="connsiteY108"/>
                        </a:cxn>
                        <a:cxn ang="0">
                          <a:pos x="connsiteX109" y="connsiteY109"/>
                        </a:cxn>
                        <a:cxn ang="0">
                          <a:pos x="connsiteX110" y="connsiteY110"/>
                        </a:cxn>
                        <a:cxn ang="0">
                          <a:pos x="connsiteX111" y="connsiteY111"/>
                        </a:cxn>
                        <a:cxn ang="0">
                          <a:pos x="connsiteX112" y="connsiteY112"/>
                        </a:cxn>
                        <a:cxn ang="0">
                          <a:pos x="connsiteX113" y="connsiteY113"/>
                        </a:cxn>
                        <a:cxn ang="0">
                          <a:pos x="connsiteX114" y="connsiteY114"/>
                        </a:cxn>
                        <a:cxn ang="0">
                          <a:pos x="connsiteX115" y="connsiteY115"/>
                        </a:cxn>
                        <a:cxn ang="0">
                          <a:pos x="connsiteX116" y="connsiteY116"/>
                        </a:cxn>
                        <a:cxn ang="0">
                          <a:pos x="connsiteX117" y="connsiteY117"/>
                        </a:cxn>
                        <a:cxn ang="0">
                          <a:pos x="connsiteX118" y="connsiteY118"/>
                        </a:cxn>
                        <a:cxn ang="0">
                          <a:pos x="connsiteX119" y="connsiteY119"/>
                        </a:cxn>
                      </a:cxnLst>
                      <a:rect l="l" t="t" r="r" b="b"/>
                      <a:pathLst>
                        <a:path w="3507971" h="3724102">
                          <a:moveTo>
                            <a:pt x="1379913" y="3424844"/>
                          </a:moveTo>
                          <a:cubicBezTo>
                            <a:pt x="1144386" y="3485804"/>
                            <a:pt x="459971" y="3624349"/>
                            <a:pt x="0" y="3724102"/>
                          </a:cubicBezTo>
                          <a:cubicBezTo>
                            <a:pt x="718644" y="3416112"/>
                            <a:pt x="951500" y="3424844"/>
                            <a:pt x="631767" y="3424844"/>
                          </a:cubicBezTo>
                          <a:lnTo>
                            <a:pt x="266007" y="3491346"/>
                          </a:lnTo>
                          <a:lnTo>
                            <a:pt x="847898" y="3225339"/>
                          </a:lnTo>
                          <a:lnTo>
                            <a:pt x="299258" y="3192088"/>
                          </a:lnTo>
                          <a:lnTo>
                            <a:pt x="798022" y="2876204"/>
                          </a:lnTo>
                          <a:cubicBezTo>
                            <a:pt x="692727" y="2859579"/>
                            <a:pt x="583885" y="2858124"/>
                            <a:pt x="482138" y="2826328"/>
                          </a:cubicBezTo>
                          <a:cubicBezTo>
                            <a:pt x="463066" y="2820368"/>
                            <a:pt x="513648" y="2800948"/>
                            <a:pt x="532014" y="2793077"/>
                          </a:cubicBezTo>
                          <a:cubicBezTo>
                            <a:pt x="553016" y="2784076"/>
                            <a:pt x="576349" y="2781993"/>
                            <a:pt x="598516" y="2776451"/>
                          </a:cubicBezTo>
                          <a:cubicBezTo>
                            <a:pt x="688390" y="2722527"/>
                            <a:pt x="669044" y="2728134"/>
                            <a:pt x="764771" y="2693324"/>
                          </a:cubicBezTo>
                          <a:cubicBezTo>
                            <a:pt x="797710" y="2681346"/>
                            <a:pt x="864523" y="2660073"/>
                            <a:pt x="864523" y="2660073"/>
                          </a:cubicBezTo>
                          <a:lnTo>
                            <a:pt x="714894" y="2643448"/>
                          </a:lnTo>
                          <a:cubicBezTo>
                            <a:pt x="694727" y="2629043"/>
                            <a:pt x="732016" y="2595763"/>
                            <a:pt x="748145" y="2576946"/>
                          </a:cubicBezTo>
                          <a:cubicBezTo>
                            <a:pt x="788407" y="2529974"/>
                            <a:pt x="813822" y="2527344"/>
                            <a:pt x="864523" y="2510444"/>
                          </a:cubicBezTo>
                          <a:cubicBezTo>
                            <a:pt x="897774" y="2477193"/>
                            <a:pt x="1003402" y="2436775"/>
                            <a:pt x="964276" y="2410691"/>
                          </a:cubicBezTo>
                          <a:cubicBezTo>
                            <a:pt x="947651" y="2399607"/>
                            <a:pt x="933356" y="2383759"/>
                            <a:pt x="914400" y="2377440"/>
                          </a:cubicBezTo>
                          <a:cubicBezTo>
                            <a:pt x="882420" y="2366780"/>
                            <a:pt x="847702" y="2367426"/>
                            <a:pt x="814647" y="2360815"/>
                          </a:cubicBezTo>
                          <a:cubicBezTo>
                            <a:pt x="792241" y="2356334"/>
                            <a:pt x="770312" y="2349731"/>
                            <a:pt x="748145" y="2344189"/>
                          </a:cubicBezTo>
                          <a:cubicBezTo>
                            <a:pt x="759229" y="2322022"/>
                            <a:pt x="766991" y="2297855"/>
                            <a:pt x="781396" y="2277688"/>
                          </a:cubicBezTo>
                          <a:cubicBezTo>
                            <a:pt x="795062" y="2258555"/>
                            <a:pt x="816221" y="2245874"/>
                            <a:pt x="831273" y="2227811"/>
                          </a:cubicBezTo>
                          <a:cubicBezTo>
                            <a:pt x="844065" y="2212461"/>
                            <a:pt x="853440" y="2194560"/>
                            <a:pt x="864523" y="2177935"/>
                          </a:cubicBezTo>
                          <a:cubicBezTo>
                            <a:pt x="847898" y="2166851"/>
                            <a:pt x="834117" y="2149177"/>
                            <a:pt x="814647" y="2144684"/>
                          </a:cubicBezTo>
                          <a:cubicBezTo>
                            <a:pt x="760379" y="2132161"/>
                            <a:pt x="703528" y="2135935"/>
                            <a:pt x="648393" y="2128059"/>
                          </a:cubicBezTo>
                          <a:cubicBezTo>
                            <a:pt x="625773" y="2124828"/>
                            <a:pt x="604058" y="2116975"/>
                            <a:pt x="581891" y="2111433"/>
                          </a:cubicBezTo>
                          <a:cubicBezTo>
                            <a:pt x="799287" y="1948388"/>
                            <a:pt x="528054" y="2149889"/>
                            <a:pt x="698269" y="2028306"/>
                          </a:cubicBezTo>
                          <a:cubicBezTo>
                            <a:pt x="720817" y="2012200"/>
                            <a:pt x="742604" y="1995055"/>
                            <a:pt x="764771" y="1978429"/>
                          </a:cubicBezTo>
                          <a:cubicBezTo>
                            <a:pt x="748145" y="1967346"/>
                            <a:pt x="717720" y="1964959"/>
                            <a:pt x="714894" y="1945179"/>
                          </a:cubicBezTo>
                          <a:cubicBezTo>
                            <a:pt x="710673" y="1915635"/>
                            <a:pt x="730239" y="1885926"/>
                            <a:pt x="748145" y="1862051"/>
                          </a:cubicBezTo>
                          <a:cubicBezTo>
                            <a:pt x="782035" y="1816864"/>
                            <a:pt x="849757" y="1798131"/>
                            <a:pt x="897774" y="1778924"/>
                          </a:cubicBezTo>
                          <a:cubicBezTo>
                            <a:pt x="986443" y="1645922"/>
                            <a:pt x="897774" y="1812175"/>
                            <a:pt x="897774" y="1679171"/>
                          </a:cubicBezTo>
                          <a:cubicBezTo>
                            <a:pt x="897774" y="1642226"/>
                            <a:pt x="958735" y="1610822"/>
                            <a:pt x="980902" y="1596044"/>
                          </a:cubicBezTo>
                          <a:cubicBezTo>
                            <a:pt x="1008611" y="1551709"/>
                            <a:pt x="1040648" y="1509802"/>
                            <a:pt x="1064029" y="1463040"/>
                          </a:cubicBezTo>
                          <a:cubicBezTo>
                            <a:pt x="1075113" y="1440873"/>
                            <a:pt x="1083533" y="1417160"/>
                            <a:pt x="1097280" y="1396539"/>
                          </a:cubicBezTo>
                          <a:cubicBezTo>
                            <a:pt x="1116964" y="1367014"/>
                            <a:pt x="1142491" y="1341799"/>
                            <a:pt x="1163782" y="1313411"/>
                          </a:cubicBezTo>
                          <a:cubicBezTo>
                            <a:pt x="1175771" y="1297426"/>
                            <a:pt x="1185949" y="1280160"/>
                            <a:pt x="1197033" y="1263535"/>
                          </a:cubicBezTo>
                          <a:cubicBezTo>
                            <a:pt x="1202575" y="1246910"/>
                            <a:pt x="1213658" y="1231184"/>
                            <a:pt x="1213658" y="1213659"/>
                          </a:cubicBezTo>
                          <a:cubicBezTo>
                            <a:pt x="1213658" y="1196134"/>
                            <a:pt x="1192219" y="1180633"/>
                            <a:pt x="1197033" y="1163782"/>
                          </a:cubicBezTo>
                          <a:cubicBezTo>
                            <a:pt x="1204645" y="1137139"/>
                            <a:pt x="1230803" y="1119828"/>
                            <a:pt x="1246909" y="1097280"/>
                          </a:cubicBezTo>
                          <a:cubicBezTo>
                            <a:pt x="1303930" y="1017451"/>
                            <a:pt x="1261962" y="1073606"/>
                            <a:pt x="1313411" y="964277"/>
                          </a:cubicBezTo>
                          <a:cubicBezTo>
                            <a:pt x="1345069" y="897002"/>
                            <a:pt x="1413163" y="764771"/>
                            <a:pt x="1413163" y="764771"/>
                          </a:cubicBezTo>
                          <a:cubicBezTo>
                            <a:pt x="1407621" y="748146"/>
                            <a:pt x="1412212" y="722732"/>
                            <a:pt x="1396538" y="714895"/>
                          </a:cubicBezTo>
                          <a:cubicBezTo>
                            <a:pt x="1380864" y="707058"/>
                            <a:pt x="1348406" y="748958"/>
                            <a:pt x="1346662" y="731520"/>
                          </a:cubicBezTo>
                          <a:cubicBezTo>
                            <a:pt x="1335025" y="615142"/>
                            <a:pt x="1383127" y="542212"/>
                            <a:pt x="1429789" y="448888"/>
                          </a:cubicBezTo>
                          <a:cubicBezTo>
                            <a:pt x="1435331" y="421179"/>
                            <a:pt x="1463369" y="388367"/>
                            <a:pt x="1446414" y="365760"/>
                          </a:cubicBezTo>
                          <a:cubicBezTo>
                            <a:pt x="1432705" y="347481"/>
                            <a:pt x="1390132" y="402823"/>
                            <a:pt x="1379913" y="382386"/>
                          </a:cubicBezTo>
                          <a:cubicBezTo>
                            <a:pt x="1362388" y="347337"/>
                            <a:pt x="1388853" y="304434"/>
                            <a:pt x="1396538" y="266008"/>
                          </a:cubicBezTo>
                          <a:cubicBezTo>
                            <a:pt x="1399975" y="248823"/>
                            <a:pt x="1407010" y="232540"/>
                            <a:pt x="1413163" y="216131"/>
                          </a:cubicBezTo>
                          <a:cubicBezTo>
                            <a:pt x="1448023" y="123169"/>
                            <a:pt x="1433751" y="151999"/>
                            <a:pt x="1479665" y="83128"/>
                          </a:cubicBezTo>
                          <a:cubicBezTo>
                            <a:pt x="1474123" y="116379"/>
                            <a:pt x="1470353" y="149973"/>
                            <a:pt x="1463040" y="182880"/>
                          </a:cubicBezTo>
                          <a:cubicBezTo>
                            <a:pt x="1459238" y="199988"/>
                            <a:pt x="1446414" y="250282"/>
                            <a:pt x="1446414" y="232757"/>
                          </a:cubicBezTo>
                          <a:cubicBezTo>
                            <a:pt x="1446414" y="223400"/>
                            <a:pt x="1462156" y="68269"/>
                            <a:pt x="1479665" y="33251"/>
                          </a:cubicBezTo>
                          <a:cubicBezTo>
                            <a:pt x="1486675" y="19231"/>
                            <a:pt x="1501832" y="11084"/>
                            <a:pt x="1512916" y="0"/>
                          </a:cubicBezTo>
                          <a:cubicBezTo>
                            <a:pt x="1679171" y="260466"/>
                            <a:pt x="1841468" y="523500"/>
                            <a:pt x="2011680" y="781397"/>
                          </a:cubicBezTo>
                          <a:cubicBezTo>
                            <a:pt x="2046805" y="834617"/>
                            <a:pt x="2059482" y="830582"/>
                            <a:pt x="2111433" y="847899"/>
                          </a:cubicBezTo>
                          <a:cubicBezTo>
                            <a:pt x="2105891" y="864524"/>
                            <a:pt x="2088299" y="881504"/>
                            <a:pt x="2094807" y="897775"/>
                          </a:cubicBezTo>
                          <a:cubicBezTo>
                            <a:pt x="2102228" y="916327"/>
                            <a:pt x="2130554" y="916897"/>
                            <a:pt x="2144683" y="931026"/>
                          </a:cubicBezTo>
                          <a:cubicBezTo>
                            <a:pt x="2158812" y="945155"/>
                            <a:pt x="2162584" y="968110"/>
                            <a:pt x="2177934" y="980902"/>
                          </a:cubicBezTo>
                          <a:cubicBezTo>
                            <a:pt x="2196974" y="996768"/>
                            <a:pt x="2226911" y="996628"/>
                            <a:pt x="2244436" y="1014153"/>
                          </a:cubicBezTo>
                          <a:cubicBezTo>
                            <a:pt x="2256828" y="1026545"/>
                            <a:pt x="2211185" y="1003070"/>
                            <a:pt x="2194560" y="997528"/>
                          </a:cubicBezTo>
                          <a:cubicBezTo>
                            <a:pt x="2202723" y="1008412"/>
                            <a:pt x="2272209" y="1107591"/>
                            <a:pt x="2294313" y="1113906"/>
                          </a:cubicBezTo>
                          <a:cubicBezTo>
                            <a:pt x="2316283" y="1120183"/>
                            <a:pt x="2337965" y="1097280"/>
                            <a:pt x="2360814" y="1097280"/>
                          </a:cubicBezTo>
                          <a:cubicBezTo>
                            <a:pt x="2378339" y="1097280"/>
                            <a:pt x="2327563" y="1108364"/>
                            <a:pt x="2310938" y="1113906"/>
                          </a:cubicBezTo>
                          <a:lnTo>
                            <a:pt x="2377440" y="1213659"/>
                          </a:lnTo>
                          <a:lnTo>
                            <a:pt x="2410691" y="1263535"/>
                          </a:lnTo>
                          <a:cubicBezTo>
                            <a:pt x="2416233" y="1285702"/>
                            <a:pt x="2421039" y="1308067"/>
                            <a:pt x="2427316" y="1330037"/>
                          </a:cubicBezTo>
                          <a:cubicBezTo>
                            <a:pt x="2432130" y="1346887"/>
                            <a:pt x="2454457" y="1365893"/>
                            <a:pt x="2443942" y="1379913"/>
                          </a:cubicBezTo>
                          <a:cubicBezTo>
                            <a:pt x="2430232" y="1398193"/>
                            <a:pt x="2399607" y="1390997"/>
                            <a:pt x="2377440" y="1396539"/>
                          </a:cubicBezTo>
                          <a:cubicBezTo>
                            <a:pt x="2418229" y="1498511"/>
                            <a:pt x="2400169" y="1466157"/>
                            <a:pt x="2460567" y="1562793"/>
                          </a:cubicBezTo>
                          <a:cubicBezTo>
                            <a:pt x="2471157" y="1579737"/>
                            <a:pt x="2507947" y="1598540"/>
                            <a:pt x="2493818" y="1612669"/>
                          </a:cubicBezTo>
                          <a:cubicBezTo>
                            <a:pt x="2477661" y="1628826"/>
                            <a:pt x="2449483" y="1601586"/>
                            <a:pt x="2427316" y="1596044"/>
                          </a:cubicBezTo>
                          <a:cubicBezTo>
                            <a:pt x="2443942" y="1612669"/>
                            <a:pt x="2464151" y="1626357"/>
                            <a:pt x="2477193" y="1645920"/>
                          </a:cubicBezTo>
                          <a:cubicBezTo>
                            <a:pt x="2486914" y="1660502"/>
                            <a:pt x="2485981" y="1680122"/>
                            <a:pt x="2493818" y="1695797"/>
                          </a:cubicBezTo>
                          <a:cubicBezTo>
                            <a:pt x="2502754" y="1713669"/>
                            <a:pt x="2517156" y="1728324"/>
                            <a:pt x="2527069" y="1745673"/>
                          </a:cubicBezTo>
                          <a:cubicBezTo>
                            <a:pt x="2539365" y="1767191"/>
                            <a:pt x="2549236" y="1790008"/>
                            <a:pt x="2560320" y="1812175"/>
                          </a:cubicBezTo>
                          <a:cubicBezTo>
                            <a:pt x="2565862" y="1834342"/>
                            <a:pt x="2565848" y="1858703"/>
                            <a:pt x="2576945" y="1878677"/>
                          </a:cubicBezTo>
                          <a:cubicBezTo>
                            <a:pt x="2638318" y="1989148"/>
                            <a:pt x="2682889" y="1935509"/>
                            <a:pt x="2593571" y="1995055"/>
                          </a:cubicBezTo>
                          <a:cubicBezTo>
                            <a:pt x="2610196" y="2011680"/>
                            <a:pt x="2628395" y="2026869"/>
                            <a:pt x="2643447" y="2044931"/>
                          </a:cubicBezTo>
                          <a:cubicBezTo>
                            <a:pt x="2656239" y="2060281"/>
                            <a:pt x="2663331" y="2079956"/>
                            <a:pt x="2676698" y="2094808"/>
                          </a:cubicBezTo>
                          <a:cubicBezTo>
                            <a:pt x="2827339" y="2262188"/>
                            <a:pt x="2760980" y="2146993"/>
                            <a:pt x="2826327" y="2277688"/>
                          </a:cubicBezTo>
                          <a:cubicBezTo>
                            <a:pt x="2809702" y="2283230"/>
                            <a:pt x="2781265" y="2277463"/>
                            <a:pt x="2776451" y="2294313"/>
                          </a:cubicBezTo>
                          <a:cubicBezTo>
                            <a:pt x="2772875" y="2306828"/>
                            <a:pt x="2794415" y="2416426"/>
                            <a:pt x="2809702" y="2443942"/>
                          </a:cubicBezTo>
                          <a:cubicBezTo>
                            <a:pt x="2893746" y="2595222"/>
                            <a:pt x="2845297" y="2496631"/>
                            <a:pt x="2926080" y="2593571"/>
                          </a:cubicBezTo>
                          <a:cubicBezTo>
                            <a:pt x="2938872" y="2608921"/>
                            <a:pt x="2947342" y="2627463"/>
                            <a:pt x="2959331" y="2643448"/>
                          </a:cubicBezTo>
                          <a:cubicBezTo>
                            <a:pt x="2980622" y="2671836"/>
                            <a:pt x="3004962" y="2697877"/>
                            <a:pt x="3025833" y="2726575"/>
                          </a:cubicBezTo>
                          <a:cubicBezTo>
                            <a:pt x="3131892" y="2872407"/>
                            <a:pt x="3048475" y="2782470"/>
                            <a:pt x="3142211" y="2876204"/>
                          </a:cubicBezTo>
                          <a:cubicBezTo>
                            <a:pt x="3125585" y="2881746"/>
                            <a:pt x="3087520" y="2875978"/>
                            <a:pt x="3092334" y="2892829"/>
                          </a:cubicBezTo>
                          <a:cubicBezTo>
                            <a:pt x="3116774" y="2978367"/>
                            <a:pt x="3217255" y="3010042"/>
                            <a:pt x="3275214" y="3059084"/>
                          </a:cubicBezTo>
                          <a:cubicBezTo>
                            <a:pt x="3368251" y="3137808"/>
                            <a:pt x="3380362" y="3160487"/>
                            <a:pt x="3441469" y="3241964"/>
                          </a:cubicBezTo>
                          <a:cubicBezTo>
                            <a:pt x="3413760" y="3247506"/>
                            <a:pt x="3368837" y="3232352"/>
                            <a:pt x="3358342" y="3258589"/>
                          </a:cubicBezTo>
                          <a:cubicBezTo>
                            <a:pt x="3348051" y="3284316"/>
                            <a:pt x="3390185" y="3304053"/>
                            <a:pt x="3408218" y="3325091"/>
                          </a:cubicBezTo>
                          <a:cubicBezTo>
                            <a:pt x="3423098" y="3342452"/>
                            <a:pt x="3502939" y="3406686"/>
                            <a:pt x="3491345" y="3441469"/>
                          </a:cubicBezTo>
                          <a:cubicBezTo>
                            <a:pt x="3485803" y="3458094"/>
                            <a:pt x="3458094" y="3430386"/>
                            <a:pt x="3441469" y="3424844"/>
                          </a:cubicBezTo>
                          <a:cubicBezTo>
                            <a:pt x="3424844" y="3402677"/>
                            <a:pt x="3406963" y="3335287"/>
                            <a:pt x="3391593" y="3358342"/>
                          </a:cubicBezTo>
                          <a:cubicBezTo>
                            <a:pt x="3372646" y="3386762"/>
                            <a:pt x="3415408" y="3510817"/>
                            <a:pt x="3441469" y="3541222"/>
                          </a:cubicBezTo>
                          <a:cubicBezTo>
                            <a:pt x="3459502" y="3562260"/>
                            <a:pt x="3507971" y="3563390"/>
                            <a:pt x="3507971" y="3591099"/>
                          </a:cubicBezTo>
                          <a:cubicBezTo>
                            <a:pt x="3507971" y="3613949"/>
                            <a:pt x="3463636" y="3580015"/>
                            <a:pt x="3441469" y="3574473"/>
                          </a:cubicBezTo>
                          <a:cubicBezTo>
                            <a:pt x="3424844" y="3563389"/>
                            <a:pt x="3400529" y="3523350"/>
                            <a:pt x="3391593" y="3541222"/>
                          </a:cubicBezTo>
                          <a:cubicBezTo>
                            <a:pt x="3377003" y="3570401"/>
                            <a:pt x="3462678" y="3645559"/>
                            <a:pt x="3474720" y="3657600"/>
                          </a:cubicBezTo>
                          <a:cubicBezTo>
                            <a:pt x="3389879" y="3685881"/>
                            <a:pt x="3454218" y="3680957"/>
                            <a:pt x="3374967" y="3624349"/>
                          </a:cubicBezTo>
                          <a:cubicBezTo>
                            <a:pt x="3354800" y="3609944"/>
                            <a:pt x="3308465" y="3591099"/>
                            <a:pt x="3308465" y="3591099"/>
                          </a:cubicBezTo>
                          <a:cubicBezTo>
                            <a:pt x="3319549" y="3613266"/>
                            <a:pt x="3359241" y="3640076"/>
                            <a:pt x="3341716" y="3657600"/>
                          </a:cubicBezTo>
                          <a:cubicBezTo>
                            <a:pt x="3324191" y="3675125"/>
                            <a:pt x="3297994" y="3634112"/>
                            <a:pt x="3275214" y="3624349"/>
                          </a:cubicBezTo>
                          <a:cubicBezTo>
                            <a:pt x="3259106" y="3617446"/>
                            <a:pt x="3241963" y="3613266"/>
                            <a:pt x="3225338" y="3607724"/>
                          </a:cubicBezTo>
                          <a:cubicBezTo>
                            <a:pt x="3173778" y="3556164"/>
                            <a:pt x="3153390" y="3529506"/>
                            <a:pt x="3092334" y="3491346"/>
                          </a:cubicBezTo>
                          <a:cubicBezTo>
                            <a:pt x="3071318" y="3478211"/>
                            <a:pt x="3047498" y="3470131"/>
                            <a:pt x="3025833" y="3458095"/>
                          </a:cubicBezTo>
                          <a:cubicBezTo>
                            <a:pt x="2997585" y="3442402"/>
                            <a:pt x="2969592" y="3426144"/>
                            <a:pt x="2942705" y="3408219"/>
                          </a:cubicBezTo>
                          <a:cubicBezTo>
                            <a:pt x="2919649" y="3392849"/>
                            <a:pt x="2903912" y="3358342"/>
                            <a:pt x="2876203" y="3358342"/>
                          </a:cubicBezTo>
                          <a:cubicBezTo>
                            <a:pt x="2856221" y="3358342"/>
                            <a:pt x="2898370" y="3391593"/>
                            <a:pt x="2909454" y="3408219"/>
                          </a:cubicBezTo>
                          <a:cubicBezTo>
                            <a:pt x="2903912" y="3424844"/>
                            <a:pt x="2909100" y="3451587"/>
                            <a:pt x="2892829" y="3458095"/>
                          </a:cubicBezTo>
                          <a:cubicBezTo>
                            <a:pt x="2831010" y="3482822"/>
                            <a:pt x="2814195" y="3409207"/>
                            <a:pt x="2776451" y="3391593"/>
                          </a:cubicBezTo>
                          <a:cubicBezTo>
                            <a:pt x="2712928" y="3361949"/>
                            <a:pt x="2527377" y="3275523"/>
                            <a:pt x="2576945" y="3325091"/>
                          </a:cubicBezTo>
                          <a:cubicBezTo>
                            <a:pt x="2646804" y="3394950"/>
                            <a:pt x="2649878" y="3379579"/>
                            <a:pt x="2543694" y="3358342"/>
                          </a:cubicBezTo>
                          <a:lnTo>
                            <a:pt x="2493818" y="3325091"/>
                          </a:lnTo>
                          <a:cubicBezTo>
                            <a:pt x="2249978" y="3291840"/>
                            <a:pt x="2007070" y="3250836"/>
                            <a:pt x="1762298" y="3225339"/>
                          </a:cubicBezTo>
                          <a:cubicBezTo>
                            <a:pt x="1739571" y="3222972"/>
                            <a:pt x="1717191" y="3233941"/>
                            <a:pt x="1695796" y="3241964"/>
                          </a:cubicBezTo>
                          <a:cubicBezTo>
                            <a:pt x="1367100" y="3365224"/>
                            <a:pt x="1827120" y="3209274"/>
                            <a:pt x="1579418" y="3291840"/>
                          </a:cubicBezTo>
                          <a:cubicBezTo>
                            <a:pt x="1562793" y="3302924"/>
                            <a:pt x="1547414" y="3316155"/>
                            <a:pt x="1529542" y="3325091"/>
                          </a:cubicBezTo>
                          <a:cubicBezTo>
                            <a:pt x="1502963" y="3338381"/>
                            <a:pt x="1438028" y="3351238"/>
                            <a:pt x="1413163" y="3358342"/>
                          </a:cubicBezTo>
                          <a:cubicBezTo>
                            <a:pt x="1358030" y="3374094"/>
                            <a:pt x="1615440" y="3363884"/>
                            <a:pt x="1379913" y="3424844"/>
                          </a:cubicBezTo>
                          <a:close/>
                        </a:path>
                      </a:pathLst>
                    </a:custGeom>
                    <a:gradFill>
                      <a:gsLst>
                        <a:gs pos="0">
                          <a:schemeClr val="accent3">
                            <a:lumMod val="60000"/>
                            <a:lumOff val="40000"/>
                          </a:schemeClr>
                        </a:gs>
                        <a:gs pos="50000">
                          <a:srgbClr val="9CB86E"/>
                        </a:gs>
                        <a:gs pos="100000">
                          <a:srgbClr val="156B13"/>
                        </a:gs>
                      </a:gsLst>
                      <a:lin ang="10800000" scaled="0"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  <p:grpSp>
                <p:nvGrpSpPr>
                  <p:cNvPr id="69" name="组合 28"/>
                  <p:cNvGrpSpPr/>
                  <p:nvPr/>
                </p:nvGrpSpPr>
                <p:grpSpPr>
                  <a:xfrm>
                    <a:off x="7572396" y="1928808"/>
                    <a:ext cx="1019943" cy="2038452"/>
                    <a:chOff x="-3507971" y="-3429042"/>
                    <a:chExt cx="3507971" cy="5896859"/>
                  </a:xfrm>
                </p:grpSpPr>
                <p:sp>
                  <p:nvSpPr>
                    <p:cNvPr id="94" name="任意多边形 93"/>
                    <p:cNvSpPr/>
                    <p:nvPr/>
                  </p:nvSpPr>
                  <p:spPr>
                    <a:xfrm>
                      <a:off x="-2214610" y="-857274"/>
                      <a:ext cx="1246909" cy="3325091"/>
                    </a:xfrm>
                    <a:custGeom>
                      <a:avLst/>
                      <a:gdLst>
                        <a:gd name="connsiteX0" fmla="*/ 382386 w 1246909"/>
                        <a:gd name="connsiteY0" fmla="*/ 615142 h 3325091"/>
                        <a:gd name="connsiteX1" fmla="*/ 266007 w 1246909"/>
                        <a:gd name="connsiteY1" fmla="*/ 1928552 h 3325091"/>
                        <a:gd name="connsiteX2" fmla="*/ 99753 w 1246909"/>
                        <a:gd name="connsiteY2" fmla="*/ 2809702 h 3325091"/>
                        <a:gd name="connsiteX3" fmla="*/ 0 w 1246909"/>
                        <a:gd name="connsiteY3" fmla="*/ 3175462 h 3325091"/>
                        <a:gd name="connsiteX4" fmla="*/ 482138 w 1246909"/>
                        <a:gd name="connsiteY4" fmla="*/ 3325091 h 3325091"/>
                        <a:gd name="connsiteX5" fmla="*/ 980902 w 1246909"/>
                        <a:gd name="connsiteY5" fmla="*/ 3308465 h 3325091"/>
                        <a:gd name="connsiteX6" fmla="*/ 1246909 w 1246909"/>
                        <a:gd name="connsiteY6" fmla="*/ 3175462 h 3325091"/>
                        <a:gd name="connsiteX7" fmla="*/ 1064029 w 1246909"/>
                        <a:gd name="connsiteY7" fmla="*/ 2543694 h 3325091"/>
                        <a:gd name="connsiteX8" fmla="*/ 980902 w 1246909"/>
                        <a:gd name="connsiteY8" fmla="*/ 1629294 h 3325091"/>
                        <a:gd name="connsiteX9" fmla="*/ 798022 w 1246909"/>
                        <a:gd name="connsiteY9" fmla="*/ 648392 h 3325091"/>
                        <a:gd name="connsiteX10" fmla="*/ 798022 w 1246909"/>
                        <a:gd name="connsiteY10" fmla="*/ 99752 h 3325091"/>
                        <a:gd name="connsiteX11" fmla="*/ 631767 w 1246909"/>
                        <a:gd name="connsiteY11" fmla="*/ 0 h 3325091"/>
                        <a:gd name="connsiteX12" fmla="*/ 432262 w 1246909"/>
                        <a:gd name="connsiteY12" fmla="*/ 133003 h 3325091"/>
                        <a:gd name="connsiteX13" fmla="*/ 382386 w 1246909"/>
                        <a:gd name="connsiteY13" fmla="*/ 615142 h 332509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</a:cxnLst>
                      <a:rect l="l" t="t" r="r" b="b"/>
                      <a:pathLst>
                        <a:path w="1246909" h="3325091">
                          <a:moveTo>
                            <a:pt x="382386" y="615142"/>
                          </a:moveTo>
                          <a:lnTo>
                            <a:pt x="266007" y="1928552"/>
                          </a:lnTo>
                          <a:cubicBezTo>
                            <a:pt x="209561" y="2222073"/>
                            <a:pt x="99753" y="2510803"/>
                            <a:pt x="99753" y="2809702"/>
                          </a:cubicBezTo>
                          <a:lnTo>
                            <a:pt x="0" y="3175462"/>
                          </a:lnTo>
                          <a:lnTo>
                            <a:pt x="482138" y="3325091"/>
                          </a:lnTo>
                          <a:lnTo>
                            <a:pt x="980902" y="3308465"/>
                          </a:lnTo>
                          <a:lnTo>
                            <a:pt x="1246909" y="3175462"/>
                          </a:lnTo>
                          <a:lnTo>
                            <a:pt x="1064029" y="2543694"/>
                          </a:lnTo>
                          <a:lnTo>
                            <a:pt x="980902" y="1629294"/>
                          </a:lnTo>
                          <a:lnTo>
                            <a:pt x="798022" y="648392"/>
                          </a:lnTo>
                          <a:lnTo>
                            <a:pt x="798022" y="99752"/>
                          </a:lnTo>
                          <a:lnTo>
                            <a:pt x="631767" y="0"/>
                          </a:lnTo>
                          <a:lnTo>
                            <a:pt x="432262" y="133003"/>
                          </a:lnTo>
                          <a:lnTo>
                            <a:pt x="382386" y="615142"/>
                          </a:ln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D6B19C"/>
                        </a:gs>
                        <a:gs pos="30000">
                          <a:srgbClr val="D49E6C"/>
                        </a:gs>
                        <a:gs pos="70000">
                          <a:srgbClr val="A65528"/>
                        </a:gs>
                        <a:gs pos="100000">
                          <a:srgbClr val="663012"/>
                        </a:gs>
                      </a:gsLst>
                      <a:lin ang="10800000" scaled="0"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95" name="任意多边形 94"/>
                    <p:cNvSpPr/>
                    <p:nvPr/>
                  </p:nvSpPr>
                  <p:spPr>
                    <a:xfrm>
                      <a:off x="-3507971" y="-3429042"/>
                      <a:ext cx="3507971" cy="4438482"/>
                    </a:xfrm>
                    <a:custGeom>
                      <a:avLst/>
                      <a:gdLst>
                        <a:gd name="connsiteX0" fmla="*/ 1379913 w 3507971"/>
                        <a:gd name="connsiteY0" fmla="*/ 3424844 h 3724102"/>
                        <a:gd name="connsiteX1" fmla="*/ 0 w 3507971"/>
                        <a:gd name="connsiteY1" fmla="*/ 3724102 h 3724102"/>
                        <a:gd name="connsiteX2" fmla="*/ 631767 w 3507971"/>
                        <a:gd name="connsiteY2" fmla="*/ 3424844 h 3724102"/>
                        <a:gd name="connsiteX3" fmla="*/ 266007 w 3507971"/>
                        <a:gd name="connsiteY3" fmla="*/ 3491346 h 3724102"/>
                        <a:gd name="connsiteX4" fmla="*/ 847898 w 3507971"/>
                        <a:gd name="connsiteY4" fmla="*/ 3225339 h 3724102"/>
                        <a:gd name="connsiteX5" fmla="*/ 299258 w 3507971"/>
                        <a:gd name="connsiteY5" fmla="*/ 3192088 h 3724102"/>
                        <a:gd name="connsiteX6" fmla="*/ 798022 w 3507971"/>
                        <a:gd name="connsiteY6" fmla="*/ 2876204 h 3724102"/>
                        <a:gd name="connsiteX7" fmla="*/ 482138 w 3507971"/>
                        <a:gd name="connsiteY7" fmla="*/ 2826328 h 3724102"/>
                        <a:gd name="connsiteX8" fmla="*/ 532014 w 3507971"/>
                        <a:gd name="connsiteY8" fmla="*/ 2793077 h 3724102"/>
                        <a:gd name="connsiteX9" fmla="*/ 598516 w 3507971"/>
                        <a:gd name="connsiteY9" fmla="*/ 2776451 h 3724102"/>
                        <a:gd name="connsiteX10" fmla="*/ 764771 w 3507971"/>
                        <a:gd name="connsiteY10" fmla="*/ 2693324 h 3724102"/>
                        <a:gd name="connsiteX11" fmla="*/ 864523 w 3507971"/>
                        <a:gd name="connsiteY11" fmla="*/ 2660073 h 3724102"/>
                        <a:gd name="connsiteX12" fmla="*/ 714894 w 3507971"/>
                        <a:gd name="connsiteY12" fmla="*/ 2643448 h 3724102"/>
                        <a:gd name="connsiteX13" fmla="*/ 748145 w 3507971"/>
                        <a:gd name="connsiteY13" fmla="*/ 2576946 h 3724102"/>
                        <a:gd name="connsiteX14" fmla="*/ 864523 w 3507971"/>
                        <a:gd name="connsiteY14" fmla="*/ 2510444 h 3724102"/>
                        <a:gd name="connsiteX15" fmla="*/ 964276 w 3507971"/>
                        <a:gd name="connsiteY15" fmla="*/ 2410691 h 3724102"/>
                        <a:gd name="connsiteX16" fmla="*/ 914400 w 3507971"/>
                        <a:gd name="connsiteY16" fmla="*/ 2377440 h 3724102"/>
                        <a:gd name="connsiteX17" fmla="*/ 814647 w 3507971"/>
                        <a:gd name="connsiteY17" fmla="*/ 2360815 h 3724102"/>
                        <a:gd name="connsiteX18" fmla="*/ 748145 w 3507971"/>
                        <a:gd name="connsiteY18" fmla="*/ 2344189 h 3724102"/>
                        <a:gd name="connsiteX19" fmla="*/ 781396 w 3507971"/>
                        <a:gd name="connsiteY19" fmla="*/ 2277688 h 3724102"/>
                        <a:gd name="connsiteX20" fmla="*/ 831273 w 3507971"/>
                        <a:gd name="connsiteY20" fmla="*/ 2227811 h 3724102"/>
                        <a:gd name="connsiteX21" fmla="*/ 864523 w 3507971"/>
                        <a:gd name="connsiteY21" fmla="*/ 2177935 h 3724102"/>
                        <a:gd name="connsiteX22" fmla="*/ 814647 w 3507971"/>
                        <a:gd name="connsiteY22" fmla="*/ 2144684 h 3724102"/>
                        <a:gd name="connsiteX23" fmla="*/ 648393 w 3507971"/>
                        <a:gd name="connsiteY23" fmla="*/ 2128059 h 3724102"/>
                        <a:gd name="connsiteX24" fmla="*/ 581891 w 3507971"/>
                        <a:gd name="connsiteY24" fmla="*/ 2111433 h 3724102"/>
                        <a:gd name="connsiteX25" fmla="*/ 698269 w 3507971"/>
                        <a:gd name="connsiteY25" fmla="*/ 2028306 h 3724102"/>
                        <a:gd name="connsiteX26" fmla="*/ 764771 w 3507971"/>
                        <a:gd name="connsiteY26" fmla="*/ 1978429 h 3724102"/>
                        <a:gd name="connsiteX27" fmla="*/ 714894 w 3507971"/>
                        <a:gd name="connsiteY27" fmla="*/ 1945179 h 3724102"/>
                        <a:gd name="connsiteX28" fmla="*/ 748145 w 3507971"/>
                        <a:gd name="connsiteY28" fmla="*/ 1862051 h 3724102"/>
                        <a:gd name="connsiteX29" fmla="*/ 897774 w 3507971"/>
                        <a:gd name="connsiteY29" fmla="*/ 1778924 h 3724102"/>
                        <a:gd name="connsiteX30" fmla="*/ 897774 w 3507971"/>
                        <a:gd name="connsiteY30" fmla="*/ 1679171 h 3724102"/>
                        <a:gd name="connsiteX31" fmla="*/ 980902 w 3507971"/>
                        <a:gd name="connsiteY31" fmla="*/ 1596044 h 3724102"/>
                        <a:gd name="connsiteX32" fmla="*/ 1064029 w 3507971"/>
                        <a:gd name="connsiteY32" fmla="*/ 1463040 h 3724102"/>
                        <a:gd name="connsiteX33" fmla="*/ 1097280 w 3507971"/>
                        <a:gd name="connsiteY33" fmla="*/ 1396539 h 3724102"/>
                        <a:gd name="connsiteX34" fmla="*/ 1163782 w 3507971"/>
                        <a:gd name="connsiteY34" fmla="*/ 1313411 h 3724102"/>
                        <a:gd name="connsiteX35" fmla="*/ 1197033 w 3507971"/>
                        <a:gd name="connsiteY35" fmla="*/ 1263535 h 3724102"/>
                        <a:gd name="connsiteX36" fmla="*/ 1213658 w 3507971"/>
                        <a:gd name="connsiteY36" fmla="*/ 1213659 h 3724102"/>
                        <a:gd name="connsiteX37" fmla="*/ 1197033 w 3507971"/>
                        <a:gd name="connsiteY37" fmla="*/ 1163782 h 3724102"/>
                        <a:gd name="connsiteX38" fmla="*/ 1246909 w 3507971"/>
                        <a:gd name="connsiteY38" fmla="*/ 1097280 h 3724102"/>
                        <a:gd name="connsiteX39" fmla="*/ 1313411 w 3507971"/>
                        <a:gd name="connsiteY39" fmla="*/ 964277 h 3724102"/>
                        <a:gd name="connsiteX40" fmla="*/ 1413163 w 3507971"/>
                        <a:gd name="connsiteY40" fmla="*/ 764771 h 3724102"/>
                        <a:gd name="connsiteX41" fmla="*/ 1396538 w 3507971"/>
                        <a:gd name="connsiteY41" fmla="*/ 714895 h 3724102"/>
                        <a:gd name="connsiteX42" fmla="*/ 1346662 w 3507971"/>
                        <a:gd name="connsiteY42" fmla="*/ 731520 h 3724102"/>
                        <a:gd name="connsiteX43" fmla="*/ 1429789 w 3507971"/>
                        <a:gd name="connsiteY43" fmla="*/ 448888 h 3724102"/>
                        <a:gd name="connsiteX44" fmla="*/ 1446414 w 3507971"/>
                        <a:gd name="connsiteY44" fmla="*/ 365760 h 3724102"/>
                        <a:gd name="connsiteX45" fmla="*/ 1379913 w 3507971"/>
                        <a:gd name="connsiteY45" fmla="*/ 382386 h 3724102"/>
                        <a:gd name="connsiteX46" fmla="*/ 1396538 w 3507971"/>
                        <a:gd name="connsiteY46" fmla="*/ 266008 h 3724102"/>
                        <a:gd name="connsiteX47" fmla="*/ 1413163 w 3507971"/>
                        <a:gd name="connsiteY47" fmla="*/ 216131 h 3724102"/>
                        <a:gd name="connsiteX48" fmla="*/ 1479665 w 3507971"/>
                        <a:gd name="connsiteY48" fmla="*/ 83128 h 3724102"/>
                        <a:gd name="connsiteX49" fmla="*/ 1463040 w 3507971"/>
                        <a:gd name="connsiteY49" fmla="*/ 182880 h 3724102"/>
                        <a:gd name="connsiteX50" fmla="*/ 1446414 w 3507971"/>
                        <a:gd name="connsiteY50" fmla="*/ 232757 h 3724102"/>
                        <a:gd name="connsiteX51" fmla="*/ 1479665 w 3507971"/>
                        <a:gd name="connsiteY51" fmla="*/ 33251 h 3724102"/>
                        <a:gd name="connsiteX52" fmla="*/ 1512916 w 3507971"/>
                        <a:gd name="connsiteY52" fmla="*/ 0 h 3724102"/>
                        <a:gd name="connsiteX53" fmla="*/ 2011680 w 3507971"/>
                        <a:gd name="connsiteY53" fmla="*/ 781397 h 3724102"/>
                        <a:gd name="connsiteX54" fmla="*/ 2111433 w 3507971"/>
                        <a:gd name="connsiteY54" fmla="*/ 847899 h 3724102"/>
                        <a:gd name="connsiteX55" fmla="*/ 2094807 w 3507971"/>
                        <a:gd name="connsiteY55" fmla="*/ 897775 h 3724102"/>
                        <a:gd name="connsiteX56" fmla="*/ 2144683 w 3507971"/>
                        <a:gd name="connsiteY56" fmla="*/ 931026 h 3724102"/>
                        <a:gd name="connsiteX57" fmla="*/ 2177934 w 3507971"/>
                        <a:gd name="connsiteY57" fmla="*/ 980902 h 3724102"/>
                        <a:gd name="connsiteX58" fmla="*/ 2244436 w 3507971"/>
                        <a:gd name="connsiteY58" fmla="*/ 1014153 h 3724102"/>
                        <a:gd name="connsiteX59" fmla="*/ 2194560 w 3507971"/>
                        <a:gd name="connsiteY59" fmla="*/ 997528 h 3724102"/>
                        <a:gd name="connsiteX60" fmla="*/ 2294313 w 3507971"/>
                        <a:gd name="connsiteY60" fmla="*/ 1113906 h 3724102"/>
                        <a:gd name="connsiteX61" fmla="*/ 2360814 w 3507971"/>
                        <a:gd name="connsiteY61" fmla="*/ 1097280 h 3724102"/>
                        <a:gd name="connsiteX62" fmla="*/ 2310938 w 3507971"/>
                        <a:gd name="connsiteY62" fmla="*/ 1113906 h 3724102"/>
                        <a:gd name="connsiteX63" fmla="*/ 2377440 w 3507971"/>
                        <a:gd name="connsiteY63" fmla="*/ 1213659 h 3724102"/>
                        <a:gd name="connsiteX64" fmla="*/ 2410691 w 3507971"/>
                        <a:gd name="connsiteY64" fmla="*/ 1263535 h 3724102"/>
                        <a:gd name="connsiteX65" fmla="*/ 2427316 w 3507971"/>
                        <a:gd name="connsiteY65" fmla="*/ 1330037 h 3724102"/>
                        <a:gd name="connsiteX66" fmla="*/ 2443942 w 3507971"/>
                        <a:gd name="connsiteY66" fmla="*/ 1379913 h 3724102"/>
                        <a:gd name="connsiteX67" fmla="*/ 2377440 w 3507971"/>
                        <a:gd name="connsiteY67" fmla="*/ 1396539 h 3724102"/>
                        <a:gd name="connsiteX68" fmla="*/ 2460567 w 3507971"/>
                        <a:gd name="connsiteY68" fmla="*/ 1562793 h 3724102"/>
                        <a:gd name="connsiteX69" fmla="*/ 2493818 w 3507971"/>
                        <a:gd name="connsiteY69" fmla="*/ 1612669 h 3724102"/>
                        <a:gd name="connsiteX70" fmla="*/ 2427316 w 3507971"/>
                        <a:gd name="connsiteY70" fmla="*/ 1596044 h 3724102"/>
                        <a:gd name="connsiteX71" fmla="*/ 2477193 w 3507971"/>
                        <a:gd name="connsiteY71" fmla="*/ 1645920 h 3724102"/>
                        <a:gd name="connsiteX72" fmla="*/ 2493818 w 3507971"/>
                        <a:gd name="connsiteY72" fmla="*/ 1695797 h 3724102"/>
                        <a:gd name="connsiteX73" fmla="*/ 2527069 w 3507971"/>
                        <a:gd name="connsiteY73" fmla="*/ 1745673 h 3724102"/>
                        <a:gd name="connsiteX74" fmla="*/ 2560320 w 3507971"/>
                        <a:gd name="connsiteY74" fmla="*/ 1812175 h 3724102"/>
                        <a:gd name="connsiteX75" fmla="*/ 2576945 w 3507971"/>
                        <a:gd name="connsiteY75" fmla="*/ 1878677 h 3724102"/>
                        <a:gd name="connsiteX76" fmla="*/ 2593571 w 3507971"/>
                        <a:gd name="connsiteY76" fmla="*/ 1995055 h 3724102"/>
                        <a:gd name="connsiteX77" fmla="*/ 2643447 w 3507971"/>
                        <a:gd name="connsiteY77" fmla="*/ 2044931 h 3724102"/>
                        <a:gd name="connsiteX78" fmla="*/ 2676698 w 3507971"/>
                        <a:gd name="connsiteY78" fmla="*/ 2094808 h 3724102"/>
                        <a:gd name="connsiteX79" fmla="*/ 2826327 w 3507971"/>
                        <a:gd name="connsiteY79" fmla="*/ 2277688 h 3724102"/>
                        <a:gd name="connsiteX80" fmla="*/ 2776451 w 3507971"/>
                        <a:gd name="connsiteY80" fmla="*/ 2294313 h 3724102"/>
                        <a:gd name="connsiteX81" fmla="*/ 2809702 w 3507971"/>
                        <a:gd name="connsiteY81" fmla="*/ 2443942 h 3724102"/>
                        <a:gd name="connsiteX82" fmla="*/ 2926080 w 3507971"/>
                        <a:gd name="connsiteY82" fmla="*/ 2593571 h 3724102"/>
                        <a:gd name="connsiteX83" fmla="*/ 2959331 w 3507971"/>
                        <a:gd name="connsiteY83" fmla="*/ 2643448 h 3724102"/>
                        <a:gd name="connsiteX84" fmla="*/ 3025833 w 3507971"/>
                        <a:gd name="connsiteY84" fmla="*/ 2726575 h 3724102"/>
                        <a:gd name="connsiteX85" fmla="*/ 3142211 w 3507971"/>
                        <a:gd name="connsiteY85" fmla="*/ 2876204 h 3724102"/>
                        <a:gd name="connsiteX86" fmla="*/ 3092334 w 3507971"/>
                        <a:gd name="connsiteY86" fmla="*/ 2892829 h 3724102"/>
                        <a:gd name="connsiteX87" fmla="*/ 3275214 w 3507971"/>
                        <a:gd name="connsiteY87" fmla="*/ 3059084 h 3724102"/>
                        <a:gd name="connsiteX88" fmla="*/ 3441469 w 3507971"/>
                        <a:gd name="connsiteY88" fmla="*/ 3241964 h 3724102"/>
                        <a:gd name="connsiteX89" fmla="*/ 3358342 w 3507971"/>
                        <a:gd name="connsiteY89" fmla="*/ 3258589 h 3724102"/>
                        <a:gd name="connsiteX90" fmla="*/ 3408218 w 3507971"/>
                        <a:gd name="connsiteY90" fmla="*/ 3325091 h 3724102"/>
                        <a:gd name="connsiteX91" fmla="*/ 3491345 w 3507971"/>
                        <a:gd name="connsiteY91" fmla="*/ 3441469 h 3724102"/>
                        <a:gd name="connsiteX92" fmla="*/ 3441469 w 3507971"/>
                        <a:gd name="connsiteY92" fmla="*/ 3424844 h 3724102"/>
                        <a:gd name="connsiteX93" fmla="*/ 3391593 w 3507971"/>
                        <a:gd name="connsiteY93" fmla="*/ 3358342 h 3724102"/>
                        <a:gd name="connsiteX94" fmla="*/ 3441469 w 3507971"/>
                        <a:gd name="connsiteY94" fmla="*/ 3541222 h 3724102"/>
                        <a:gd name="connsiteX95" fmla="*/ 3507971 w 3507971"/>
                        <a:gd name="connsiteY95" fmla="*/ 3591099 h 3724102"/>
                        <a:gd name="connsiteX96" fmla="*/ 3441469 w 3507971"/>
                        <a:gd name="connsiteY96" fmla="*/ 3574473 h 3724102"/>
                        <a:gd name="connsiteX97" fmla="*/ 3391593 w 3507971"/>
                        <a:gd name="connsiteY97" fmla="*/ 3541222 h 3724102"/>
                        <a:gd name="connsiteX98" fmla="*/ 3474720 w 3507971"/>
                        <a:gd name="connsiteY98" fmla="*/ 3657600 h 3724102"/>
                        <a:gd name="connsiteX99" fmla="*/ 3374967 w 3507971"/>
                        <a:gd name="connsiteY99" fmla="*/ 3624349 h 3724102"/>
                        <a:gd name="connsiteX100" fmla="*/ 3308465 w 3507971"/>
                        <a:gd name="connsiteY100" fmla="*/ 3591099 h 3724102"/>
                        <a:gd name="connsiteX101" fmla="*/ 3341716 w 3507971"/>
                        <a:gd name="connsiteY101" fmla="*/ 3657600 h 3724102"/>
                        <a:gd name="connsiteX102" fmla="*/ 3275214 w 3507971"/>
                        <a:gd name="connsiteY102" fmla="*/ 3624349 h 3724102"/>
                        <a:gd name="connsiteX103" fmla="*/ 3225338 w 3507971"/>
                        <a:gd name="connsiteY103" fmla="*/ 3607724 h 3724102"/>
                        <a:gd name="connsiteX104" fmla="*/ 3092334 w 3507971"/>
                        <a:gd name="connsiteY104" fmla="*/ 3491346 h 3724102"/>
                        <a:gd name="connsiteX105" fmla="*/ 3025833 w 3507971"/>
                        <a:gd name="connsiteY105" fmla="*/ 3458095 h 3724102"/>
                        <a:gd name="connsiteX106" fmla="*/ 2942705 w 3507971"/>
                        <a:gd name="connsiteY106" fmla="*/ 3408219 h 3724102"/>
                        <a:gd name="connsiteX107" fmla="*/ 2876203 w 3507971"/>
                        <a:gd name="connsiteY107" fmla="*/ 3358342 h 3724102"/>
                        <a:gd name="connsiteX108" fmla="*/ 2909454 w 3507971"/>
                        <a:gd name="connsiteY108" fmla="*/ 3408219 h 3724102"/>
                        <a:gd name="connsiteX109" fmla="*/ 2892829 w 3507971"/>
                        <a:gd name="connsiteY109" fmla="*/ 3458095 h 3724102"/>
                        <a:gd name="connsiteX110" fmla="*/ 2776451 w 3507971"/>
                        <a:gd name="connsiteY110" fmla="*/ 3391593 h 3724102"/>
                        <a:gd name="connsiteX111" fmla="*/ 2576945 w 3507971"/>
                        <a:gd name="connsiteY111" fmla="*/ 3325091 h 3724102"/>
                        <a:gd name="connsiteX112" fmla="*/ 2543694 w 3507971"/>
                        <a:gd name="connsiteY112" fmla="*/ 3358342 h 3724102"/>
                        <a:gd name="connsiteX113" fmla="*/ 2493818 w 3507971"/>
                        <a:gd name="connsiteY113" fmla="*/ 3325091 h 3724102"/>
                        <a:gd name="connsiteX114" fmla="*/ 1762298 w 3507971"/>
                        <a:gd name="connsiteY114" fmla="*/ 3225339 h 3724102"/>
                        <a:gd name="connsiteX115" fmla="*/ 1695796 w 3507971"/>
                        <a:gd name="connsiteY115" fmla="*/ 3241964 h 3724102"/>
                        <a:gd name="connsiteX116" fmla="*/ 1579418 w 3507971"/>
                        <a:gd name="connsiteY116" fmla="*/ 3291840 h 3724102"/>
                        <a:gd name="connsiteX117" fmla="*/ 1529542 w 3507971"/>
                        <a:gd name="connsiteY117" fmla="*/ 3325091 h 3724102"/>
                        <a:gd name="connsiteX118" fmla="*/ 1413163 w 3507971"/>
                        <a:gd name="connsiteY118" fmla="*/ 3358342 h 3724102"/>
                        <a:gd name="connsiteX119" fmla="*/ 1379913 w 3507971"/>
                        <a:gd name="connsiteY119" fmla="*/ 3424844 h 372410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  <a:cxn ang="0">
                          <a:pos x="connsiteX26" y="connsiteY26"/>
                        </a:cxn>
                        <a:cxn ang="0">
                          <a:pos x="connsiteX27" y="connsiteY27"/>
                        </a:cxn>
                        <a:cxn ang="0">
                          <a:pos x="connsiteX28" y="connsiteY28"/>
                        </a:cxn>
                        <a:cxn ang="0">
                          <a:pos x="connsiteX29" y="connsiteY29"/>
                        </a:cxn>
                        <a:cxn ang="0">
                          <a:pos x="connsiteX30" y="connsiteY30"/>
                        </a:cxn>
                        <a:cxn ang="0">
                          <a:pos x="connsiteX31" y="connsiteY31"/>
                        </a:cxn>
                        <a:cxn ang="0">
                          <a:pos x="connsiteX32" y="connsiteY32"/>
                        </a:cxn>
                        <a:cxn ang="0">
                          <a:pos x="connsiteX33" y="connsiteY33"/>
                        </a:cxn>
                        <a:cxn ang="0">
                          <a:pos x="connsiteX34" y="connsiteY34"/>
                        </a:cxn>
                        <a:cxn ang="0">
                          <a:pos x="connsiteX35" y="connsiteY35"/>
                        </a:cxn>
                        <a:cxn ang="0">
                          <a:pos x="connsiteX36" y="connsiteY36"/>
                        </a:cxn>
                        <a:cxn ang="0">
                          <a:pos x="connsiteX37" y="connsiteY37"/>
                        </a:cxn>
                        <a:cxn ang="0">
                          <a:pos x="connsiteX38" y="connsiteY38"/>
                        </a:cxn>
                        <a:cxn ang="0">
                          <a:pos x="connsiteX39" y="connsiteY39"/>
                        </a:cxn>
                        <a:cxn ang="0">
                          <a:pos x="connsiteX40" y="connsiteY40"/>
                        </a:cxn>
                        <a:cxn ang="0">
                          <a:pos x="connsiteX41" y="connsiteY41"/>
                        </a:cxn>
                        <a:cxn ang="0">
                          <a:pos x="connsiteX42" y="connsiteY42"/>
                        </a:cxn>
                        <a:cxn ang="0">
                          <a:pos x="connsiteX43" y="connsiteY43"/>
                        </a:cxn>
                        <a:cxn ang="0">
                          <a:pos x="connsiteX44" y="connsiteY44"/>
                        </a:cxn>
                        <a:cxn ang="0">
                          <a:pos x="connsiteX45" y="connsiteY45"/>
                        </a:cxn>
                        <a:cxn ang="0">
                          <a:pos x="connsiteX46" y="connsiteY46"/>
                        </a:cxn>
                        <a:cxn ang="0">
                          <a:pos x="connsiteX47" y="connsiteY47"/>
                        </a:cxn>
                        <a:cxn ang="0">
                          <a:pos x="connsiteX48" y="connsiteY48"/>
                        </a:cxn>
                        <a:cxn ang="0">
                          <a:pos x="connsiteX49" y="connsiteY49"/>
                        </a:cxn>
                        <a:cxn ang="0">
                          <a:pos x="connsiteX50" y="connsiteY50"/>
                        </a:cxn>
                        <a:cxn ang="0">
                          <a:pos x="connsiteX51" y="connsiteY51"/>
                        </a:cxn>
                        <a:cxn ang="0">
                          <a:pos x="connsiteX52" y="connsiteY52"/>
                        </a:cxn>
                        <a:cxn ang="0">
                          <a:pos x="connsiteX53" y="connsiteY53"/>
                        </a:cxn>
                        <a:cxn ang="0">
                          <a:pos x="connsiteX54" y="connsiteY54"/>
                        </a:cxn>
                        <a:cxn ang="0">
                          <a:pos x="connsiteX55" y="connsiteY55"/>
                        </a:cxn>
                        <a:cxn ang="0">
                          <a:pos x="connsiteX56" y="connsiteY56"/>
                        </a:cxn>
                        <a:cxn ang="0">
                          <a:pos x="connsiteX57" y="connsiteY57"/>
                        </a:cxn>
                        <a:cxn ang="0">
                          <a:pos x="connsiteX58" y="connsiteY58"/>
                        </a:cxn>
                        <a:cxn ang="0">
                          <a:pos x="connsiteX59" y="connsiteY59"/>
                        </a:cxn>
                        <a:cxn ang="0">
                          <a:pos x="connsiteX60" y="connsiteY60"/>
                        </a:cxn>
                        <a:cxn ang="0">
                          <a:pos x="connsiteX61" y="connsiteY61"/>
                        </a:cxn>
                        <a:cxn ang="0">
                          <a:pos x="connsiteX62" y="connsiteY62"/>
                        </a:cxn>
                        <a:cxn ang="0">
                          <a:pos x="connsiteX63" y="connsiteY63"/>
                        </a:cxn>
                        <a:cxn ang="0">
                          <a:pos x="connsiteX64" y="connsiteY64"/>
                        </a:cxn>
                        <a:cxn ang="0">
                          <a:pos x="connsiteX65" y="connsiteY65"/>
                        </a:cxn>
                        <a:cxn ang="0">
                          <a:pos x="connsiteX66" y="connsiteY66"/>
                        </a:cxn>
                        <a:cxn ang="0">
                          <a:pos x="connsiteX67" y="connsiteY67"/>
                        </a:cxn>
                        <a:cxn ang="0">
                          <a:pos x="connsiteX68" y="connsiteY68"/>
                        </a:cxn>
                        <a:cxn ang="0">
                          <a:pos x="connsiteX69" y="connsiteY69"/>
                        </a:cxn>
                        <a:cxn ang="0">
                          <a:pos x="connsiteX70" y="connsiteY70"/>
                        </a:cxn>
                        <a:cxn ang="0">
                          <a:pos x="connsiteX71" y="connsiteY71"/>
                        </a:cxn>
                        <a:cxn ang="0">
                          <a:pos x="connsiteX72" y="connsiteY72"/>
                        </a:cxn>
                        <a:cxn ang="0">
                          <a:pos x="connsiteX73" y="connsiteY73"/>
                        </a:cxn>
                        <a:cxn ang="0">
                          <a:pos x="connsiteX74" y="connsiteY74"/>
                        </a:cxn>
                        <a:cxn ang="0">
                          <a:pos x="connsiteX75" y="connsiteY75"/>
                        </a:cxn>
                        <a:cxn ang="0">
                          <a:pos x="connsiteX76" y="connsiteY76"/>
                        </a:cxn>
                        <a:cxn ang="0">
                          <a:pos x="connsiteX77" y="connsiteY77"/>
                        </a:cxn>
                        <a:cxn ang="0">
                          <a:pos x="connsiteX78" y="connsiteY78"/>
                        </a:cxn>
                        <a:cxn ang="0">
                          <a:pos x="connsiteX79" y="connsiteY79"/>
                        </a:cxn>
                        <a:cxn ang="0">
                          <a:pos x="connsiteX80" y="connsiteY80"/>
                        </a:cxn>
                        <a:cxn ang="0">
                          <a:pos x="connsiteX81" y="connsiteY81"/>
                        </a:cxn>
                        <a:cxn ang="0">
                          <a:pos x="connsiteX82" y="connsiteY82"/>
                        </a:cxn>
                        <a:cxn ang="0">
                          <a:pos x="connsiteX83" y="connsiteY83"/>
                        </a:cxn>
                        <a:cxn ang="0">
                          <a:pos x="connsiteX84" y="connsiteY84"/>
                        </a:cxn>
                        <a:cxn ang="0">
                          <a:pos x="connsiteX85" y="connsiteY85"/>
                        </a:cxn>
                        <a:cxn ang="0">
                          <a:pos x="connsiteX86" y="connsiteY86"/>
                        </a:cxn>
                        <a:cxn ang="0">
                          <a:pos x="connsiteX87" y="connsiteY87"/>
                        </a:cxn>
                        <a:cxn ang="0">
                          <a:pos x="connsiteX88" y="connsiteY88"/>
                        </a:cxn>
                        <a:cxn ang="0">
                          <a:pos x="connsiteX89" y="connsiteY89"/>
                        </a:cxn>
                        <a:cxn ang="0">
                          <a:pos x="connsiteX90" y="connsiteY90"/>
                        </a:cxn>
                        <a:cxn ang="0">
                          <a:pos x="connsiteX91" y="connsiteY91"/>
                        </a:cxn>
                        <a:cxn ang="0">
                          <a:pos x="connsiteX92" y="connsiteY92"/>
                        </a:cxn>
                        <a:cxn ang="0">
                          <a:pos x="connsiteX93" y="connsiteY93"/>
                        </a:cxn>
                        <a:cxn ang="0">
                          <a:pos x="connsiteX94" y="connsiteY94"/>
                        </a:cxn>
                        <a:cxn ang="0">
                          <a:pos x="connsiteX95" y="connsiteY95"/>
                        </a:cxn>
                        <a:cxn ang="0">
                          <a:pos x="connsiteX96" y="connsiteY96"/>
                        </a:cxn>
                        <a:cxn ang="0">
                          <a:pos x="connsiteX97" y="connsiteY97"/>
                        </a:cxn>
                        <a:cxn ang="0">
                          <a:pos x="connsiteX98" y="connsiteY98"/>
                        </a:cxn>
                        <a:cxn ang="0">
                          <a:pos x="connsiteX99" y="connsiteY99"/>
                        </a:cxn>
                        <a:cxn ang="0">
                          <a:pos x="connsiteX100" y="connsiteY100"/>
                        </a:cxn>
                        <a:cxn ang="0">
                          <a:pos x="connsiteX101" y="connsiteY101"/>
                        </a:cxn>
                        <a:cxn ang="0">
                          <a:pos x="connsiteX102" y="connsiteY102"/>
                        </a:cxn>
                        <a:cxn ang="0">
                          <a:pos x="connsiteX103" y="connsiteY103"/>
                        </a:cxn>
                        <a:cxn ang="0">
                          <a:pos x="connsiteX104" y="connsiteY104"/>
                        </a:cxn>
                        <a:cxn ang="0">
                          <a:pos x="connsiteX105" y="connsiteY105"/>
                        </a:cxn>
                        <a:cxn ang="0">
                          <a:pos x="connsiteX106" y="connsiteY106"/>
                        </a:cxn>
                        <a:cxn ang="0">
                          <a:pos x="connsiteX107" y="connsiteY107"/>
                        </a:cxn>
                        <a:cxn ang="0">
                          <a:pos x="connsiteX108" y="connsiteY108"/>
                        </a:cxn>
                        <a:cxn ang="0">
                          <a:pos x="connsiteX109" y="connsiteY109"/>
                        </a:cxn>
                        <a:cxn ang="0">
                          <a:pos x="connsiteX110" y="connsiteY110"/>
                        </a:cxn>
                        <a:cxn ang="0">
                          <a:pos x="connsiteX111" y="connsiteY111"/>
                        </a:cxn>
                        <a:cxn ang="0">
                          <a:pos x="connsiteX112" y="connsiteY112"/>
                        </a:cxn>
                        <a:cxn ang="0">
                          <a:pos x="connsiteX113" y="connsiteY113"/>
                        </a:cxn>
                        <a:cxn ang="0">
                          <a:pos x="connsiteX114" y="connsiteY114"/>
                        </a:cxn>
                        <a:cxn ang="0">
                          <a:pos x="connsiteX115" y="connsiteY115"/>
                        </a:cxn>
                        <a:cxn ang="0">
                          <a:pos x="connsiteX116" y="connsiteY116"/>
                        </a:cxn>
                        <a:cxn ang="0">
                          <a:pos x="connsiteX117" y="connsiteY117"/>
                        </a:cxn>
                        <a:cxn ang="0">
                          <a:pos x="connsiteX118" y="connsiteY118"/>
                        </a:cxn>
                        <a:cxn ang="0">
                          <a:pos x="connsiteX119" y="connsiteY119"/>
                        </a:cxn>
                      </a:cxnLst>
                      <a:rect l="l" t="t" r="r" b="b"/>
                      <a:pathLst>
                        <a:path w="3507971" h="3724102">
                          <a:moveTo>
                            <a:pt x="1379913" y="3424844"/>
                          </a:moveTo>
                          <a:cubicBezTo>
                            <a:pt x="1144386" y="3485804"/>
                            <a:pt x="459971" y="3624349"/>
                            <a:pt x="0" y="3724102"/>
                          </a:cubicBezTo>
                          <a:cubicBezTo>
                            <a:pt x="718644" y="3416112"/>
                            <a:pt x="951500" y="3424844"/>
                            <a:pt x="631767" y="3424844"/>
                          </a:cubicBezTo>
                          <a:lnTo>
                            <a:pt x="266007" y="3491346"/>
                          </a:lnTo>
                          <a:lnTo>
                            <a:pt x="847898" y="3225339"/>
                          </a:lnTo>
                          <a:lnTo>
                            <a:pt x="299258" y="3192088"/>
                          </a:lnTo>
                          <a:lnTo>
                            <a:pt x="798022" y="2876204"/>
                          </a:lnTo>
                          <a:cubicBezTo>
                            <a:pt x="692727" y="2859579"/>
                            <a:pt x="583885" y="2858124"/>
                            <a:pt x="482138" y="2826328"/>
                          </a:cubicBezTo>
                          <a:cubicBezTo>
                            <a:pt x="463066" y="2820368"/>
                            <a:pt x="513648" y="2800948"/>
                            <a:pt x="532014" y="2793077"/>
                          </a:cubicBezTo>
                          <a:cubicBezTo>
                            <a:pt x="553016" y="2784076"/>
                            <a:pt x="576349" y="2781993"/>
                            <a:pt x="598516" y="2776451"/>
                          </a:cubicBezTo>
                          <a:cubicBezTo>
                            <a:pt x="688390" y="2722527"/>
                            <a:pt x="669044" y="2728134"/>
                            <a:pt x="764771" y="2693324"/>
                          </a:cubicBezTo>
                          <a:cubicBezTo>
                            <a:pt x="797710" y="2681346"/>
                            <a:pt x="864523" y="2660073"/>
                            <a:pt x="864523" y="2660073"/>
                          </a:cubicBezTo>
                          <a:lnTo>
                            <a:pt x="714894" y="2643448"/>
                          </a:lnTo>
                          <a:cubicBezTo>
                            <a:pt x="694727" y="2629043"/>
                            <a:pt x="732016" y="2595763"/>
                            <a:pt x="748145" y="2576946"/>
                          </a:cubicBezTo>
                          <a:cubicBezTo>
                            <a:pt x="788407" y="2529974"/>
                            <a:pt x="813822" y="2527344"/>
                            <a:pt x="864523" y="2510444"/>
                          </a:cubicBezTo>
                          <a:cubicBezTo>
                            <a:pt x="897774" y="2477193"/>
                            <a:pt x="1003402" y="2436775"/>
                            <a:pt x="964276" y="2410691"/>
                          </a:cubicBezTo>
                          <a:cubicBezTo>
                            <a:pt x="947651" y="2399607"/>
                            <a:pt x="933356" y="2383759"/>
                            <a:pt x="914400" y="2377440"/>
                          </a:cubicBezTo>
                          <a:cubicBezTo>
                            <a:pt x="882420" y="2366780"/>
                            <a:pt x="847702" y="2367426"/>
                            <a:pt x="814647" y="2360815"/>
                          </a:cubicBezTo>
                          <a:cubicBezTo>
                            <a:pt x="792241" y="2356334"/>
                            <a:pt x="770312" y="2349731"/>
                            <a:pt x="748145" y="2344189"/>
                          </a:cubicBezTo>
                          <a:cubicBezTo>
                            <a:pt x="759229" y="2322022"/>
                            <a:pt x="766991" y="2297855"/>
                            <a:pt x="781396" y="2277688"/>
                          </a:cubicBezTo>
                          <a:cubicBezTo>
                            <a:pt x="795062" y="2258555"/>
                            <a:pt x="816221" y="2245874"/>
                            <a:pt x="831273" y="2227811"/>
                          </a:cubicBezTo>
                          <a:cubicBezTo>
                            <a:pt x="844065" y="2212461"/>
                            <a:pt x="853440" y="2194560"/>
                            <a:pt x="864523" y="2177935"/>
                          </a:cubicBezTo>
                          <a:cubicBezTo>
                            <a:pt x="847898" y="2166851"/>
                            <a:pt x="834117" y="2149177"/>
                            <a:pt x="814647" y="2144684"/>
                          </a:cubicBezTo>
                          <a:cubicBezTo>
                            <a:pt x="760379" y="2132161"/>
                            <a:pt x="703528" y="2135935"/>
                            <a:pt x="648393" y="2128059"/>
                          </a:cubicBezTo>
                          <a:cubicBezTo>
                            <a:pt x="625773" y="2124828"/>
                            <a:pt x="604058" y="2116975"/>
                            <a:pt x="581891" y="2111433"/>
                          </a:cubicBezTo>
                          <a:cubicBezTo>
                            <a:pt x="799287" y="1948388"/>
                            <a:pt x="528054" y="2149889"/>
                            <a:pt x="698269" y="2028306"/>
                          </a:cubicBezTo>
                          <a:cubicBezTo>
                            <a:pt x="720817" y="2012200"/>
                            <a:pt x="742604" y="1995055"/>
                            <a:pt x="764771" y="1978429"/>
                          </a:cubicBezTo>
                          <a:cubicBezTo>
                            <a:pt x="748145" y="1967346"/>
                            <a:pt x="717720" y="1964959"/>
                            <a:pt x="714894" y="1945179"/>
                          </a:cubicBezTo>
                          <a:cubicBezTo>
                            <a:pt x="710673" y="1915635"/>
                            <a:pt x="730239" y="1885926"/>
                            <a:pt x="748145" y="1862051"/>
                          </a:cubicBezTo>
                          <a:cubicBezTo>
                            <a:pt x="782035" y="1816864"/>
                            <a:pt x="849757" y="1798131"/>
                            <a:pt x="897774" y="1778924"/>
                          </a:cubicBezTo>
                          <a:cubicBezTo>
                            <a:pt x="986443" y="1645922"/>
                            <a:pt x="897774" y="1812175"/>
                            <a:pt x="897774" y="1679171"/>
                          </a:cubicBezTo>
                          <a:cubicBezTo>
                            <a:pt x="897774" y="1642226"/>
                            <a:pt x="958735" y="1610822"/>
                            <a:pt x="980902" y="1596044"/>
                          </a:cubicBezTo>
                          <a:cubicBezTo>
                            <a:pt x="1008611" y="1551709"/>
                            <a:pt x="1040648" y="1509802"/>
                            <a:pt x="1064029" y="1463040"/>
                          </a:cubicBezTo>
                          <a:cubicBezTo>
                            <a:pt x="1075113" y="1440873"/>
                            <a:pt x="1083533" y="1417160"/>
                            <a:pt x="1097280" y="1396539"/>
                          </a:cubicBezTo>
                          <a:cubicBezTo>
                            <a:pt x="1116964" y="1367014"/>
                            <a:pt x="1142491" y="1341799"/>
                            <a:pt x="1163782" y="1313411"/>
                          </a:cubicBezTo>
                          <a:cubicBezTo>
                            <a:pt x="1175771" y="1297426"/>
                            <a:pt x="1185949" y="1280160"/>
                            <a:pt x="1197033" y="1263535"/>
                          </a:cubicBezTo>
                          <a:cubicBezTo>
                            <a:pt x="1202575" y="1246910"/>
                            <a:pt x="1213658" y="1231184"/>
                            <a:pt x="1213658" y="1213659"/>
                          </a:cubicBezTo>
                          <a:cubicBezTo>
                            <a:pt x="1213658" y="1196134"/>
                            <a:pt x="1192219" y="1180633"/>
                            <a:pt x="1197033" y="1163782"/>
                          </a:cubicBezTo>
                          <a:cubicBezTo>
                            <a:pt x="1204645" y="1137139"/>
                            <a:pt x="1230803" y="1119828"/>
                            <a:pt x="1246909" y="1097280"/>
                          </a:cubicBezTo>
                          <a:cubicBezTo>
                            <a:pt x="1303930" y="1017451"/>
                            <a:pt x="1261962" y="1073606"/>
                            <a:pt x="1313411" y="964277"/>
                          </a:cubicBezTo>
                          <a:cubicBezTo>
                            <a:pt x="1345069" y="897002"/>
                            <a:pt x="1413163" y="764771"/>
                            <a:pt x="1413163" y="764771"/>
                          </a:cubicBezTo>
                          <a:cubicBezTo>
                            <a:pt x="1407621" y="748146"/>
                            <a:pt x="1412212" y="722732"/>
                            <a:pt x="1396538" y="714895"/>
                          </a:cubicBezTo>
                          <a:cubicBezTo>
                            <a:pt x="1380864" y="707058"/>
                            <a:pt x="1348406" y="748958"/>
                            <a:pt x="1346662" y="731520"/>
                          </a:cubicBezTo>
                          <a:cubicBezTo>
                            <a:pt x="1335025" y="615142"/>
                            <a:pt x="1383127" y="542212"/>
                            <a:pt x="1429789" y="448888"/>
                          </a:cubicBezTo>
                          <a:cubicBezTo>
                            <a:pt x="1435331" y="421179"/>
                            <a:pt x="1463369" y="388367"/>
                            <a:pt x="1446414" y="365760"/>
                          </a:cubicBezTo>
                          <a:cubicBezTo>
                            <a:pt x="1432705" y="347481"/>
                            <a:pt x="1390132" y="402823"/>
                            <a:pt x="1379913" y="382386"/>
                          </a:cubicBezTo>
                          <a:cubicBezTo>
                            <a:pt x="1362388" y="347337"/>
                            <a:pt x="1388853" y="304434"/>
                            <a:pt x="1396538" y="266008"/>
                          </a:cubicBezTo>
                          <a:cubicBezTo>
                            <a:pt x="1399975" y="248823"/>
                            <a:pt x="1407010" y="232540"/>
                            <a:pt x="1413163" y="216131"/>
                          </a:cubicBezTo>
                          <a:cubicBezTo>
                            <a:pt x="1448023" y="123169"/>
                            <a:pt x="1433751" y="151999"/>
                            <a:pt x="1479665" y="83128"/>
                          </a:cubicBezTo>
                          <a:cubicBezTo>
                            <a:pt x="1474123" y="116379"/>
                            <a:pt x="1470353" y="149973"/>
                            <a:pt x="1463040" y="182880"/>
                          </a:cubicBezTo>
                          <a:cubicBezTo>
                            <a:pt x="1459238" y="199988"/>
                            <a:pt x="1446414" y="250282"/>
                            <a:pt x="1446414" y="232757"/>
                          </a:cubicBezTo>
                          <a:cubicBezTo>
                            <a:pt x="1446414" y="223400"/>
                            <a:pt x="1462156" y="68269"/>
                            <a:pt x="1479665" y="33251"/>
                          </a:cubicBezTo>
                          <a:cubicBezTo>
                            <a:pt x="1486675" y="19231"/>
                            <a:pt x="1501832" y="11084"/>
                            <a:pt x="1512916" y="0"/>
                          </a:cubicBezTo>
                          <a:cubicBezTo>
                            <a:pt x="1679171" y="260466"/>
                            <a:pt x="1841468" y="523500"/>
                            <a:pt x="2011680" y="781397"/>
                          </a:cubicBezTo>
                          <a:cubicBezTo>
                            <a:pt x="2046805" y="834617"/>
                            <a:pt x="2059482" y="830582"/>
                            <a:pt x="2111433" y="847899"/>
                          </a:cubicBezTo>
                          <a:cubicBezTo>
                            <a:pt x="2105891" y="864524"/>
                            <a:pt x="2088299" y="881504"/>
                            <a:pt x="2094807" y="897775"/>
                          </a:cubicBezTo>
                          <a:cubicBezTo>
                            <a:pt x="2102228" y="916327"/>
                            <a:pt x="2130554" y="916897"/>
                            <a:pt x="2144683" y="931026"/>
                          </a:cubicBezTo>
                          <a:cubicBezTo>
                            <a:pt x="2158812" y="945155"/>
                            <a:pt x="2162584" y="968110"/>
                            <a:pt x="2177934" y="980902"/>
                          </a:cubicBezTo>
                          <a:cubicBezTo>
                            <a:pt x="2196974" y="996768"/>
                            <a:pt x="2226911" y="996628"/>
                            <a:pt x="2244436" y="1014153"/>
                          </a:cubicBezTo>
                          <a:cubicBezTo>
                            <a:pt x="2256828" y="1026545"/>
                            <a:pt x="2211185" y="1003070"/>
                            <a:pt x="2194560" y="997528"/>
                          </a:cubicBezTo>
                          <a:cubicBezTo>
                            <a:pt x="2202723" y="1008412"/>
                            <a:pt x="2272209" y="1107591"/>
                            <a:pt x="2294313" y="1113906"/>
                          </a:cubicBezTo>
                          <a:cubicBezTo>
                            <a:pt x="2316283" y="1120183"/>
                            <a:pt x="2337965" y="1097280"/>
                            <a:pt x="2360814" y="1097280"/>
                          </a:cubicBezTo>
                          <a:cubicBezTo>
                            <a:pt x="2378339" y="1097280"/>
                            <a:pt x="2327563" y="1108364"/>
                            <a:pt x="2310938" y="1113906"/>
                          </a:cubicBezTo>
                          <a:lnTo>
                            <a:pt x="2377440" y="1213659"/>
                          </a:lnTo>
                          <a:lnTo>
                            <a:pt x="2410691" y="1263535"/>
                          </a:lnTo>
                          <a:cubicBezTo>
                            <a:pt x="2416233" y="1285702"/>
                            <a:pt x="2421039" y="1308067"/>
                            <a:pt x="2427316" y="1330037"/>
                          </a:cubicBezTo>
                          <a:cubicBezTo>
                            <a:pt x="2432130" y="1346887"/>
                            <a:pt x="2454457" y="1365893"/>
                            <a:pt x="2443942" y="1379913"/>
                          </a:cubicBezTo>
                          <a:cubicBezTo>
                            <a:pt x="2430232" y="1398193"/>
                            <a:pt x="2399607" y="1390997"/>
                            <a:pt x="2377440" y="1396539"/>
                          </a:cubicBezTo>
                          <a:cubicBezTo>
                            <a:pt x="2418229" y="1498511"/>
                            <a:pt x="2400169" y="1466157"/>
                            <a:pt x="2460567" y="1562793"/>
                          </a:cubicBezTo>
                          <a:cubicBezTo>
                            <a:pt x="2471157" y="1579737"/>
                            <a:pt x="2507947" y="1598540"/>
                            <a:pt x="2493818" y="1612669"/>
                          </a:cubicBezTo>
                          <a:cubicBezTo>
                            <a:pt x="2477661" y="1628826"/>
                            <a:pt x="2449483" y="1601586"/>
                            <a:pt x="2427316" y="1596044"/>
                          </a:cubicBezTo>
                          <a:cubicBezTo>
                            <a:pt x="2443942" y="1612669"/>
                            <a:pt x="2464151" y="1626357"/>
                            <a:pt x="2477193" y="1645920"/>
                          </a:cubicBezTo>
                          <a:cubicBezTo>
                            <a:pt x="2486914" y="1660502"/>
                            <a:pt x="2485981" y="1680122"/>
                            <a:pt x="2493818" y="1695797"/>
                          </a:cubicBezTo>
                          <a:cubicBezTo>
                            <a:pt x="2502754" y="1713669"/>
                            <a:pt x="2517156" y="1728324"/>
                            <a:pt x="2527069" y="1745673"/>
                          </a:cubicBezTo>
                          <a:cubicBezTo>
                            <a:pt x="2539365" y="1767191"/>
                            <a:pt x="2549236" y="1790008"/>
                            <a:pt x="2560320" y="1812175"/>
                          </a:cubicBezTo>
                          <a:cubicBezTo>
                            <a:pt x="2565862" y="1834342"/>
                            <a:pt x="2565848" y="1858703"/>
                            <a:pt x="2576945" y="1878677"/>
                          </a:cubicBezTo>
                          <a:cubicBezTo>
                            <a:pt x="2638318" y="1989148"/>
                            <a:pt x="2682889" y="1935509"/>
                            <a:pt x="2593571" y="1995055"/>
                          </a:cubicBezTo>
                          <a:cubicBezTo>
                            <a:pt x="2610196" y="2011680"/>
                            <a:pt x="2628395" y="2026869"/>
                            <a:pt x="2643447" y="2044931"/>
                          </a:cubicBezTo>
                          <a:cubicBezTo>
                            <a:pt x="2656239" y="2060281"/>
                            <a:pt x="2663331" y="2079956"/>
                            <a:pt x="2676698" y="2094808"/>
                          </a:cubicBezTo>
                          <a:cubicBezTo>
                            <a:pt x="2827339" y="2262188"/>
                            <a:pt x="2760980" y="2146993"/>
                            <a:pt x="2826327" y="2277688"/>
                          </a:cubicBezTo>
                          <a:cubicBezTo>
                            <a:pt x="2809702" y="2283230"/>
                            <a:pt x="2781265" y="2277463"/>
                            <a:pt x="2776451" y="2294313"/>
                          </a:cubicBezTo>
                          <a:cubicBezTo>
                            <a:pt x="2772875" y="2306828"/>
                            <a:pt x="2794415" y="2416426"/>
                            <a:pt x="2809702" y="2443942"/>
                          </a:cubicBezTo>
                          <a:cubicBezTo>
                            <a:pt x="2893746" y="2595222"/>
                            <a:pt x="2845297" y="2496631"/>
                            <a:pt x="2926080" y="2593571"/>
                          </a:cubicBezTo>
                          <a:cubicBezTo>
                            <a:pt x="2938872" y="2608921"/>
                            <a:pt x="2947342" y="2627463"/>
                            <a:pt x="2959331" y="2643448"/>
                          </a:cubicBezTo>
                          <a:cubicBezTo>
                            <a:pt x="2980622" y="2671836"/>
                            <a:pt x="3004962" y="2697877"/>
                            <a:pt x="3025833" y="2726575"/>
                          </a:cubicBezTo>
                          <a:cubicBezTo>
                            <a:pt x="3131892" y="2872407"/>
                            <a:pt x="3048475" y="2782470"/>
                            <a:pt x="3142211" y="2876204"/>
                          </a:cubicBezTo>
                          <a:cubicBezTo>
                            <a:pt x="3125585" y="2881746"/>
                            <a:pt x="3087520" y="2875978"/>
                            <a:pt x="3092334" y="2892829"/>
                          </a:cubicBezTo>
                          <a:cubicBezTo>
                            <a:pt x="3116774" y="2978367"/>
                            <a:pt x="3217255" y="3010042"/>
                            <a:pt x="3275214" y="3059084"/>
                          </a:cubicBezTo>
                          <a:cubicBezTo>
                            <a:pt x="3368251" y="3137808"/>
                            <a:pt x="3380362" y="3160487"/>
                            <a:pt x="3441469" y="3241964"/>
                          </a:cubicBezTo>
                          <a:cubicBezTo>
                            <a:pt x="3413760" y="3247506"/>
                            <a:pt x="3368837" y="3232352"/>
                            <a:pt x="3358342" y="3258589"/>
                          </a:cubicBezTo>
                          <a:cubicBezTo>
                            <a:pt x="3348051" y="3284316"/>
                            <a:pt x="3390185" y="3304053"/>
                            <a:pt x="3408218" y="3325091"/>
                          </a:cubicBezTo>
                          <a:cubicBezTo>
                            <a:pt x="3423098" y="3342452"/>
                            <a:pt x="3502939" y="3406686"/>
                            <a:pt x="3491345" y="3441469"/>
                          </a:cubicBezTo>
                          <a:cubicBezTo>
                            <a:pt x="3485803" y="3458094"/>
                            <a:pt x="3458094" y="3430386"/>
                            <a:pt x="3441469" y="3424844"/>
                          </a:cubicBezTo>
                          <a:cubicBezTo>
                            <a:pt x="3424844" y="3402677"/>
                            <a:pt x="3406963" y="3335287"/>
                            <a:pt x="3391593" y="3358342"/>
                          </a:cubicBezTo>
                          <a:cubicBezTo>
                            <a:pt x="3372646" y="3386762"/>
                            <a:pt x="3415408" y="3510817"/>
                            <a:pt x="3441469" y="3541222"/>
                          </a:cubicBezTo>
                          <a:cubicBezTo>
                            <a:pt x="3459502" y="3562260"/>
                            <a:pt x="3507971" y="3563390"/>
                            <a:pt x="3507971" y="3591099"/>
                          </a:cubicBezTo>
                          <a:cubicBezTo>
                            <a:pt x="3507971" y="3613949"/>
                            <a:pt x="3463636" y="3580015"/>
                            <a:pt x="3441469" y="3574473"/>
                          </a:cubicBezTo>
                          <a:cubicBezTo>
                            <a:pt x="3424844" y="3563389"/>
                            <a:pt x="3400529" y="3523350"/>
                            <a:pt x="3391593" y="3541222"/>
                          </a:cubicBezTo>
                          <a:cubicBezTo>
                            <a:pt x="3377003" y="3570401"/>
                            <a:pt x="3462678" y="3645559"/>
                            <a:pt x="3474720" y="3657600"/>
                          </a:cubicBezTo>
                          <a:cubicBezTo>
                            <a:pt x="3389879" y="3685881"/>
                            <a:pt x="3454218" y="3680957"/>
                            <a:pt x="3374967" y="3624349"/>
                          </a:cubicBezTo>
                          <a:cubicBezTo>
                            <a:pt x="3354800" y="3609944"/>
                            <a:pt x="3308465" y="3591099"/>
                            <a:pt x="3308465" y="3591099"/>
                          </a:cubicBezTo>
                          <a:cubicBezTo>
                            <a:pt x="3319549" y="3613266"/>
                            <a:pt x="3359241" y="3640076"/>
                            <a:pt x="3341716" y="3657600"/>
                          </a:cubicBezTo>
                          <a:cubicBezTo>
                            <a:pt x="3324191" y="3675125"/>
                            <a:pt x="3297994" y="3634112"/>
                            <a:pt x="3275214" y="3624349"/>
                          </a:cubicBezTo>
                          <a:cubicBezTo>
                            <a:pt x="3259106" y="3617446"/>
                            <a:pt x="3241963" y="3613266"/>
                            <a:pt x="3225338" y="3607724"/>
                          </a:cubicBezTo>
                          <a:cubicBezTo>
                            <a:pt x="3173778" y="3556164"/>
                            <a:pt x="3153390" y="3529506"/>
                            <a:pt x="3092334" y="3491346"/>
                          </a:cubicBezTo>
                          <a:cubicBezTo>
                            <a:pt x="3071318" y="3478211"/>
                            <a:pt x="3047498" y="3470131"/>
                            <a:pt x="3025833" y="3458095"/>
                          </a:cubicBezTo>
                          <a:cubicBezTo>
                            <a:pt x="2997585" y="3442402"/>
                            <a:pt x="2969592" y="3426144"/>
                            <a:pt x="2942705" y="3408219"/>
                          </a:cubicBezTo>
                          <a:cubicBezTo>
                            <a:pt x="2919649" y="3392849"/>
                            <a:pt x="2903912" y="3358342"/>
                            <a:pt x="2876203" y="3358342"/>
                          </a:cubicBezTo>
                          <a:cubicBezTo>
                            <a:pt x="2856221" y="3358342"/>
                            <a:pt x="2898370" y="3391593"/>
                            <a:pt x="2909454" y="3408219"/>
                          </a:cubicBezTo>
                          <a:cubicBezTo>
                            <a:pt x="2903912" y="3424844"/>
                            <a:pt x="2909100" y="3451587"/>
                            <a:pt x="2892829" y="3458095"/>
                          </a:cubicBezTo>
                          <a:cubicBezTo>
                            <a:pt x="2831010" y="3482822"/>
                            <a:pt x="2814195" y="3409207"/>
                            <a:pt x="2776451" y="3391593"/>
                          </a:cubicBezTo>
                          <a:cubicBezTo>
                            <a:pt x="2712928" y="3361949"/>
                            <a:pt x="2527377" y="3275523"/>
                            <a:pt x="2576945" y="3325091"/>
                          </a:cubicBezTo>
                          <a:cubicBezTo>
                            <a:pt x="2646804" y="3394950"/>
                            <a:pt x="2649878" y="3379579"/>
                            <a:pt x="2543694" y="3358342"/>
                          </a:cubicBezTo>
                          <a:lnTo>
                            <a:pt x="2493818" y="3325091"/>
                          </a:lnTo>
                          <a:cubicBezTo>
                            <a:pt x="2249978" y="3291840"/>
                            <a:pt x="2007070" y="3250836"/>
                            <a:pt x="1762298" y="3225339"/>
                          </a:cubicBezTo>
                          <a:cubicBezTo>
                            <a:pt x="1739571" y="3222972"/>
                            <a:pt x="1717191" y="3233941"/>
                            <a:pt x="1695796" y="3241964"/>
                          </a:cubicBezTo>
                          <a:cubicBezTo>
                            <a:pt x="1367100" y="3365224"/>
                            <a:pt x="1827120" y="3209274"/>
                            <a:pt x="1579418" y="3291840"/>
                          </a:cubicBezTo>
                          <a:cubicBezTo>
                            <a:pt x="1562793" y="3302924"/>
                            <a:pt x="1547414" y="3316155"/>
                            <a:pt x="1529542" y="3325091"/>
                          </a:cubicBezTo>
                          <a:cubicBezTo>
                            <a:pt x="1502963" y="3338381"/>
                            <a:pt x="1438028" y="3351238"/>
                            <a:pt x="1413163" y="3358342"/>
                          </a:cubicBezTo>
                          <a:cubicBezTo>
                            <a:pt x="1358030" y="3374094"/>
                            <a:pt x="1615440" y="3363884"/>
                            <a:pt x="1379913" y="3424844"/>
                          </a:cubicBezTo>
                          <a:close/>
                        </a:path>
                      </a:pathLst>
                    </a:custGeom>
                    <a:gradFill>
                      <a:gsLst>
                        <a:gs pos="0">
                          <a:schemeClr val="accent3">
                            <a:lumMod val="60000"/>
                            <a:lumOff val="40000"/>
                          </a:schemeClr>
                        </a:gs>
                        <a:gs pos="50000">
                          <a:srgbClr val="9CB86E"/>
                        </a:gs>
                        <a:gs pos="100000">
                          <a:srgbClr val="156B13"/>
                        </a:gs>
                      </a:gsLst>
                      <a:lin ang="10800000" scaled="0"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  <p:grpSp>
                <p:nvGrpSpPr>
                  <p:cNvPr id="70" name="组合 37"/>
                  <p:cNvGrpSpPr/>
                  <p:nvPr/>
                </p:nvGrpSpPr>
                <p:grpSpPr>
                  <a:xfrm>
                    <a:off x="7841523" y="2104933"/>
                    <a:ext cx="1019943" cy="1857389"/>
                    <a:chOff x="-3507971" y="-3429042"/>
                    <a:chExt cx="3507971" cy="5896859"/>
                  </a:xfrm>
                </p:grpSpPr>
                <p:sp>
                  <p:nvSpPr>
                    <p:cNvPr id="92" name="任意多边形 91"/>
                    <p:cNvSpPr/>
                    <p:nvPr/>
                  </p:nvSpPr>
                  <p:spPr>
                    <a:xfrm>
                      <a:off x="-2214610" y="-857274"/>
                      <a:ext cx="1246909" cy="3325091"/>
                    </a:xfrm>
                    <a:custGeom>
                      <a:avLst/>
                      <a:gdLst>
                        <a:gd name="connsiteX0" fmla="*/ 382386 w 1246909"/>
                        <a:gd name="connsiteY0" fmla="*/ 615142 h 3325091"/>
                        <a:gd name="connsiteX1" fmla="*/ 266007 w 1246909"/>
                        <a:gd name="connsiteY1" fmla="*/ 1928552 h 3325091"/>
                        <a:gd name="connsiteX2" fmla="*/ 99753 w 1246909"/>
                        <a:gd name="connsiteY2" fmla="*/ 2809702 h 3325091"/>
                        <a:gd name="connsiteX3" fmla="*/ 0 w 1246909"/>
                        <a:gd name="connsiteY3" fmla="*/ 3175462 h 3325091"/>
                        <a:gd name="connsiteX4" fmla="*/ 482138 w 1246909"/>
                        <a:gd name="connsiteY4" fmla="*/ 3325091 h 3325091"/>
                        <a:gd name="connsiteX5" fmla="*/ 980902 w 1246909"/>
                        <a:gd name="connsiteY5" fmla="*/ 3308465 h 3325091"/>
                        <a:gd name="connsiteX6" fmla="*/ 1246909 w 1246909"/>
                        <a:gd name="connsiteY6" fmla="*/ 3175462 h 3325091"/>
                        <a:gd name="connsiteX7" fmla="*/ 1064029 w 1246909"/>
                        <a:gd name="connsiteY7" fmla="*/ 2543694 h 3325091"/>
                        <a:gd name="connsiteX8" fmla="*/ 980902 w 1246909"/>
                        <a:gd name="connsiteY8" fmla="*/ 1629294 h 3325091"/>
                        <a:gd name="connsiteX9" fmla="*/ 798022 w 1246909"/>
                        <a:gd name="connsiteY9" fmla="*/ 648392 h 3325091"/>
                        <a:gd name="connsiteX10" fmla="*/ 798022 w 1246909"/>
                        <a:gd name="connsiteY10" fmla="*/ 99752 h 3325091"/>
                        <a:gd name="connsiteX11" fmla="*/ 631767 w 1246909"/>
                        <a:gd name="connsiteY11" fmla="*/ 0 h 3325091"/>
                        <a:gd name="connsiteX12" fmla="*/ 432262 w 1246909"/>
                        <a:gd name="connsiteY12" fmla="*/ 133003 h 3325091"/>
                        <a:gd name="connsiteX13" fmla="*/ 382386 w 1246909"/>
                        <a:gd name="connsiteY13" fmla="*/ 615142 h 332509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</a:cxnLst>
                      <a:rect l="l" t="t" r="r" b="b"/>
                      <a:pathLst>
                        <a:path w="1246909" h="3325091">
                          <a:moveTo>
                            <a:pt x="382386" y="615142"/>
                          </a:moveTo>
                          <a:lnTo>
                            <a:pt x="266007" y="1928552"/>
                          </a:lnTo>
                          <a:cubicBezTo>
                            <a:pt x="209561" y="2222073"/>
                            <a:pt x="99753" y="2510803"/>
                            <a:pt x="99753" y="2809702"/>
                          </a:cubicBezTo>
                          <a:lnTo>
                            <a:pt x="0" y="3175462"/>
                          </a:lnTo>
                          <a:lnTo>
                            <a:pt x="482138" y="3325091"/>
                          </a:lnTo>
                          <a:lnTo>
                            <a:pt x="980902" y="3308465"/>
                          </a:lnTo>
                          <a:lnTo>
                            <a:pt x="1246909" y="3175462"/>
                          </a:lnTo>
                          <a:lnTo>
                            <a:pt x="1064029" y="2543694"/>
                          </a:lnTo>
                          <a:lnTo>
                            <a:pt x="980902" y="1629294"/>
                          </a:lnTo>
                          <a:lnTo>
                            <a:pt x="798022" y="648392"/>
                          </a:lnTo>
                          <a:lnTo>
                            <a:pt x="798022" y="99752"/>
                          </a:lnTo>
                          <a:lnTo>
                            <a:pt x="631767" y="0"/>
                          </a:lnTo>
                          <a:lnTo>
                            <a:pt x="432262" y="133003"/>
                          </a:lnTo>
                          <a:lnTo>
                            <a:pt x="382386" y="615142"/>
                          </a:ln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D6B19C"/>
                        </a:gs>
                        <a:gs pos="30000">
                          <a:srgbClr val="D49E6C"/>
                        </a:gs>
                        <a:gs pos="70000">
                          <a:srgbClr val="A65528"/>
                        </a:gs>
                        <a:gs pos="100000">
                          <a:srgbClr val="663012"/>
                        </a:gs>
                      </a:gsLst>
                      <a:lin ang="10800000" scaled="0"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93" name="任意多边形 92"/>
                    <p:cNvSpPr/>
                    <p:nvPr/>
                  </p:nvSpPr>
                  <p:spPr>
                    <a:xfrm>
                      <a:off x="-3507971" y="-3429042"/>
                      <a:ext cx="3507971" cy="4438482"/>
                    </a:xfrm>
                    <a:custGeom>
                      <a:avLst/>
                      <a:gdLst>
                        <a:gd name="connsiteX0" fmla="*/ 1379913 w 3507971"/>
                        <a:gd name="connsiteY0" fmla="*/ 3424844 h 3724102"/>
                        <a:gd name="connsiteX1" fmla="*/ 0 w 3507971"/>
                        <a:gd name="connsiteY1" fmla="*/ 3724102 h 3724102"/>
                        <a:gd name="connsiteX2" fmla="*/ 631767 w 3507971"/>
                        <a:gd name="connsiteY2" fmla="*/ 3424844 h 3724102"/>
                        <a:gd name="connsiteX3" fmla="*/ 266007 w 3507971"/>
                        <a:gd name="connsiteY3" fmla="*/ 3491346 h 3724102"/>
                        <a:gd name="connsiteX4" fmla="*/ 847898 w 3507971"/>
                        <a:gd name="connsiteY4" fmla="*/ 3225339 h 3724102"/>
                        <a:gd name="connsiteX5" fmla="*/ 299258 w 3507971"/>
                        <a:gd name="connsiteY5" fmla="*/ 3192088 h 3724102"/>
                        <a:gd name="connsiteX6" fmla="*/ 798022 w 3507971"/>
                        <a:gd name="connsiteY6" fmla="*/ 2876204 h 3724102"/>
                        <a:gd name="connsiteX7" fmla="*/ 482138 w 3507971"/>
                        <a:gd name="connsiteY7" fmla="*/ 2826328 h 3724102"/>
                        <a:gd name="connsiteX8" fmla="*/ 532014 w 3507971"/>
                        <a:gd name="connsiteY8" fmla="*/ 2793077 h 3724102"/>
                        <a:gd name="connsiteX9" fmla="*/ 598516 w 3507971"/>
                        <a:gd name="connsiteY9" fmla="*/ 2776451 h 3724102"/>
                        <a:gd name="connsiteX10" fmla="*/ 764771 w 3507971"/>
                        <a:gd name="connsiteY10" fmla="*/ 2693324 h 3724102"/>
                        <a:gd name="connsiteX11" fmla="*/ 864523 w 3507971"/>
                        <a:gd name="connsiteY11" fmla="*/ 2660073 h 3724102"/>
                        <a:gd name="connsiteX12" fmla="*/ 714894 w 3507971"/>
                        <a:gd name="connsiteY12" fmla="*/ 2643448 h 3724102"/>
                        <a:gd name="connsiteX13" fmla="*/ 748145 w 3507971"/>
                        <a:gd name="connsiteY13" fmla="*/ 2576946 h 3724102"/>
                        <a:gd name="connsiteX14" fmla="*/ 864523 w 3507971"/>
                        <a:gd name="connsiteY14" fmla="*/ 2510444 h 3724102"/>
                        <a:gd name="connsiteX15" fmla="*/ 964276 w 3507971"/>
                        <a:gd name="connsiteY15" fmla="*/ 2410691 h 3724102"/>
                        <a:gd name="connsiteX16" fmla="*/ 914400 w 3507971"/>
                        <a:gd name="connsiteY16" fmla="*/ 2377440 h 3724102"/>
                        <a:gd name="connsiteX17" fmla="*/ 814647 w 3507971"/>
                        <a:gd name="connsiteY17" fmla="*/ 2360815 h 3724102"/>
                        <a:gd name="connsiteX18" fmla="*/ 748145 w 3507971"/>
                        <a:gd name="connsiteY18" fmla="*/ 2344189 h 3724102"/>
                        <a:gd name="connsiteX19" fmla="*/ 781396 w 3507971"/>
                        <a:gd name="connsiteY19" fmla="*/ 2277688 h 3724102"/>
                        <a:gd name="connsiteX20" fmla="*/ 831273 w 3507971"/>
                        <a:gd name="connsiteY20" fmla="*/ 2227811 h 3724102"/>
                        <a:gd name="connsiteX21" fmla="*/ 864523 w 3507971"/>
                        <a:gd name="connsiteY21" fmla="*/ 2177935 h 3724102"/>
                        <a:gd name="connsiteX22" fmla="*/ 814647 w 3507971"/>
                        <a:gd name="connsiteY22" fmla="*/ 2144684 h 3724102"/>
                        <a:gd name="connsiteX23" fmla="*/ 648393 w 3507971"/>
                        <a:gd name="connsiteY23" fmla="*/ 2128059 h 3724102"/>
                        <a:gd name="connsiteX24" fmla="*/ 581891 w 3507971"/>
                        <a:gd name="connsiteY24" fmla="*/ 2111433 h 3724102"/>
                        <a:gd name="connsiteX25" fmla="*/ 698269 w 3507971"/>
                        <a:gd name="connsiteY25" fmla="*/ 2028306 h 3724102"/>
                        <a:gd name="connsiteX26" fmla="*/ 764771 w 3507971"/>
                        <a:gd name="connsiteY26" fmla="*/ 1978429 h 3724102"/>
                        <a:gd name="connsiteX27" fmla="*/ 714894 w 3507971"/>
                        <a:gd name="connsiteY27" fmla="*/ 1945179 h 3724102"/>
                        <a:gd name="connsiteX28" fmla="*/ 748145 w 3507971"/>
                        <a:gd name="connsiteY28" fmla="*/ 1862051 h 3724102"/>
                        <a:gd name="connsiteX29" fmla="*/ 897774 w 3507971"/>
                        <a:gd name="connsiteY29" fmla="*/ 1778924 h 3724102"/>
                        <a:gd name="connsiteX30" fmla="*/ 897774 w 3507971"/>
                        <a:gd name="connsiteY30" fmla="*/ 1679171 h 3724102"/>
                        <a:gd name="connsiteX31" fmla="*/ 980902 w 3507971"/>
                        <a:gd name="connsiteY31" fmla="*/ 1596044 h 3724102"/>
                        <a:gd name="connsiteX32" fmla="*/ 1064029 w 3507971"/>
                        <a:gd name="connsiteY32" fmla="*/ 1463040 h 3724102"/>
                        <a:gd name="connsiteX33" fmla="*/ 1097280 w 3507971"/>
                        <a:gd name="connsiteY33" fmla="*/ 1396539 h 3724102"/>
                        <a:gd name="connsiteX34" fmla="*/ 1163782 w 3507971"/>
                        <a:gd name="connsiteY34" fmla="*/ 1313411 h 3724102"/>
                        <a:gd name="connsiteX35" fmla="*/ 1197033 w 3507971"/>
                        <a:gd name="connsiteY35" fmla="*/ 1263535 h 3724102"/>
                        <a:gd name="connsiteX36" fmla="*/ 1213658 w 3507971"/>
                        <a:gd name="connsiteY36" fmla="*/ 1213659 h 3724102"/>
                        <a:gd name="connsiteX37" fmla="*/ 1197033 w 3507971"/>
                        <a:gd name="connsiteY37" fmla="*/ 1163782 h 3724102"/>
                        <a:gd name="connsiteX38" fmla="*/ 1246909 w 3507971"/>
                        <a:gd name="connsiteY38" fmla="*/ 1097280 h 3724102"/>
                        <a:gd name="connsiteX39" fmla="*/ 1313411 w 3507971"/>
                        <a:gd name="connsiteY39" fmla="*/ 964277 h 3724102"/>
                        <a:gd name="connsiteX40" fmla="*/ 1413163 w 3507971"/>
                        <a:gd name="connsiteY40" fmla="*/ 764771 h 3724102"/>
                        <a:gd name="connsiteX41" fmla="*/ 1396538 w 3507971"/>
                        <a:gd name="connsiteY41" fmla="*/ 714895 h 3724102"/>
                        <a:gd name="connsiteX42" fmla="*/ 1346662 w 3507971"/>
                        <a:gd name="connsiteY42" fmla="*/ 731520 h 3724102"/>
                        <a:gd name="connsiteX43" fmla="*/ 1429789 w 3507971"/>
                        <a:gd name="connsiteY43" fmla="*/ 448888 h 3724102"/>
                        <a:gd name="connsiteX44" fmla="*/ 1446414 w 3507971"/>
                        <a:gd name="connsiteY44" fmla="*/ 365760 h 3724102"/>
                        <a:gd name="connsiteX45" fmla="*/ 1379913 w 3507971"/>
                        <a:gd name="connsiteY45" fmla="*/ 382386 h 3724102"/>
                        <a:gd name="connsiteX46" fmla="*/ 1396538 w 3507971"/>
                        <a:gd name="connsiteY46" fmla="*/ 266008 h 3724102"/>
                        <a:gd name="connsiteX47" fmla="*/ 1413163 w 3507971"/>
                        <a:gd name="connsiteY47" fmla="*/ 216131 h 3724102"/>
                        <a:gd name="connsiteX48" fmla="*/ 1479665 w 3507971"/>
                        <a:gd name="connsiteY48" fmla="*/ 83128 h 3724102"/>
                        <a:gd name="connsiteX49" fmla="*/ 1463040 w 3507971"/>
                        <a:gd name="connsiteY49" fmla="*/ 182880 h 3724102"/>
                        <a:gd name="connsiteX50" fmla="*/ 1446414 w 3507971"/>
                        <a:gd name="connsiteY50" fmla="*/ 232757 h 3724102"/>
                        <a:gd name="connsiteX51" fmla="*/ 1479665 w 3507971"/>
                        <a:gd name="connsiteY51" fmla="*/ 33251 h 3724102"/>
                        <a:gd name="connsiteX52" fmla="*/ 1512916 w 3507971"/>
                        <a:gd name="connsiteY52" fmla="*/ 0 h 3724102"/>
                        <a:gd name="connsiteX53" fmla="*/ 2011680 w 3507971"/>
                        <a:gd name="connsiteY53" fmla="*/ 781397 h 3724102"/>
                        <a:gd name="connsiteX54" fmla="*/ 2111433 w 3507971"/>
                        <a:gd name="connsiteY54" fmla="*/ 847899 h 3724102"/>
                        <a:gd name="connsiteX55" fmla="*/ 2094807 w 3507971"/>
                        <a:gd name="connsiteY55" fmla="*/ 897775 h 3724102"/>
                        <a:gd name="connsiteX56" fmla="*/ 2144683 w 3507971"/>
                        <a:gd name="connsiteY56" fmla="*/ 931026 h 3724102"/>
                        <a:gd name="connsiteX57" fmla="*/ 2177934 w 3507971"/>
                        <a:gd name="connsiteY57" fmla="*/ 980902 h 3724102"/>
                        <a:gd name="connsiteX58" fmla="*/ 2244436 w 3507971"/>
                        <a:gd name="connsiteY58" fmla="*/ 1014153 h 3724102"/>
                        <a:gd name="connsiteX59" fmla="*/ 2194560 w 3507971"/>
                        <a:gd name="connsiteY59" fmla="*/ 997528 h 3724102"/>
                        <a:gd name="connsiteX60" fmla="*/ 2294313 w 3507971"/>
                        <a:gd name="connsiteY60" fmla="*/ 1113906 h 3724102"/>
                        <a:gd name="connsiteX61" fmla="*/ 2360814 w 3507971"/>
                        <a:gd name="connsiteY61" fmla="*/ 1097280 h 3724102"/>
                        <a:gd name="connsiteX62" fmla="*/ 2310938 w 3507971"/>
                        <a:gd name="connsiteY62" fmla="*/ 1113906 h 3724102"/>
                        <a:gd name="connsiteX63" fmla="*/ 2377440 w 3507971"/>
                        <a:gd name="connsiteY63" fmla="*/ 1213659 h 3724102"/>
                        <a:gd name="connsiteX64" fmla="*/ 2410691 w 3507971"/>
                        <a:gd name="connsiteY64" fmla="*/ 1263535 h 3724102"/>
                        <a:gd name="connsiteX65" fmla="*/ 2427316 w 3507971"/>
                        <a:gd name="connsiteY65" fmla="*/ 1330037 h 3724102"/>
                        <a:gd name="connsiteX66" fmla="*/ 2443942 w 3507971"/>
                        <a:gd name="connsiteY66" fmla="*/ 1379913 h 3724102"/>
                        <a:gd name="connsiteX67" fmla="*/ 2377440 w 3507971"/>
                        <a:gd name="connsiteY67" fmla="*/ 1396539 h 3724102"/>
                        <a:gd name="connsiteX68" fmla="*/ 2460567 w 3507971"/>
                        <a:gd name="connsiteY68" fmla="*/ 1562793 h 3724102"/>
                        <a:gd name="connsiteX69" fmla="*/ 2493818 w 3507971"/>
                        <a:gd name="connsiteY69" fmla="*/ 1612669 h 3724102"/>
                        <a:gd name="connsiteX70" fmla="*/ 2427316 w 3507971"/>
                        <a:gd name="connsiteY70" fmla="*/ 1596044 h 3724102"/>
                        <a:gd name="connsiteX71" fmla="*/ 2477193 w 3507971"/>
                        <a:gd name="connsiteY71" fmla="*/ 1645920 h 3724102"/>
                        <a:gd name="connsiteX72" fmla="*/ 2493818 w 3507971"/>
                        <a:gd name="connsiteY72" fmla="*/ 1695797 h 3724102"/>
                        <a:gd name="connsiteX73" fmla="*/ 2527069 w 3507971"/>
                        <a:gd name="connsiteY73" fmla="*/ 1745673 h 3724102"/>
                        <a:gd name="connsiteX74" fmla="*/ 2560320 w 3507971"/>
                        <a:gd name="connsiteY74" fmla="*/ 1812175 h 3724102"/>
                        <a:gd name="connsiteX75" fmla="*/ 2576945 w 3507971"/>
                        <a:gd name="connsiteY75" fmla="*/ 1878677 h 3724102"/>
                        <a:gd name="connsiteX76" fmla="*/ 2593571 w 3507971"/>
                        <a:gd name="connsiteY76" fmla="*/ 1995055 h 3724102"/>
                        <a:gd name="connsiteX77" fmla="*/ 2643447 w 3507971"/>
                        <a:gd name="connsiteY77" fmla="*/ 2044931 h 3724102"/>
                        <a:gd name="connsiteX78" fmla="*/ 2676698 w 3507971"/>
                        <a:gd name="connsiteY78" fmla="*/ 2094808 h 3724102"/>
                        <a:gd name="connsiteX79" fmla="*/ 2826327 w 3507971"/>
                        <a:gd name="connsiteY79" fmla="*/ 2277688 h 3724102"/>
                        <a:gd name="connsiteX80" fmla="*/ 2776451 w 3507971"/>
                        <a:gd name="connsiteY80" fmla="*/ 2294313 h 3724102"/>
                        <a:gd name="connsiteX81" fmla="*/ 2809702 w 3507971"/>
                        <a:gd name="connsiteY81" fmla="*/ 2443942 h 3724102"/>
                        <a:gd name="connsiteX82" fmla="*/ 2926080 w 3507971"/>
                        <a:gd name="connsiteY82" fmla="*/ 2593571 h 3724102"/>
                        <a:gd name="connsiteX83" fmla="*/ 2959331 w 3507971"/>
                        <a:gd name="connsiteY83" fmla="*/ 2643448 h 3724102"/>
                        <a:gd name="connsiteX84" fmla="*/ 3025833 w 3507971"/>
                        <a:gd name="connsiteY84" fmla="*/ 2726575 h 3724102"/>
                        <a:gd name="connsiteX85" fmla="*/ 3142211 w 3507971"/>
                        <a:gd name="connsiteY85" fmla="*/ 2876204 h 3724102"/>
                        <a:gd name="connsiteX86" fmla="*/ 3092334 w 3507971"/>
                        <a:gd name="connsiteY86" fmla="*/ 2892829 h 3724102"/>
                        <a:gd name="connsiteX87" fmla="*/ 3275214 w 3507971"/>
                        <a:gd name="connsiteY87" fmla="*/ 3059084 h 3724102"/>
                        <a:gd name="connsiteX88" fmla="*/ 3441469 w 3507971"/>
                        <a:gd name="connsiteY88" fmla="*/ 3241964 h 3724102"/>
                        <a:gd name="connsiteX89" fmla="*/ 3358342 w 3507971"/>
                        <a:gd name="connsiteY89" fmla="*/ 3258589 h 3724102"/>
                        <a:gd name="connsiteX90" fmla="*/ 3408218 w 3507971"/>
                        <a:gd name="connsiteY90" fmla="*/ 3325091 h 3724102"/>
                        <a:gd name="connsiteX91" fmla="*/ 3491345 w 3507971"/>
                        <a:gd name="connsiteY91" fmla="*/ 3441469 h 3724102"/>
                        <a:gd name="connsiteX92" fmla="*/ 3441469 w 3507971"/>
                        <a:gd name="connsiteY92" fmla="*/ 3424844 h 3724102"/>
                        <a:gd name="connsiteX93" fmla="*/ 3391593 w 3507971"/>
                        <a:gd name="connsiteY93" fmla="*/ 3358342 h 3724102"/>
                        <a:gd name="connsiteX94" fmla="*/ 3441469 w 3507971"/>
                        <a:gd name="connsiteY94" fmla="*/ 3541222 h 3724102"/>
                        <a:gd name="connsiteX95" fmla="*/ 3507971 w 3507971"/>
                        <a:gd name="connsiteY95" fmla="*/ 3591099 h 3724102"/>
                        <a:gd name="connsiteX96" fmla="*/ 3441469 w 3507971"/>
                        <a:gd name="connsiteY96" fmla="*/ 3574473 h 3724102"/>
                        <a:gd name="connsiteX97" fmla="*/ 3391593 w 3507971"/>
                        <a:gd name="connsiteY97" fmla="*/ 3541222 h 3724102"/>
                        <a:gd name="connsiteX98" fmla="*/ 3474720 w 3507971"/>
                        <a:gd name="connsiteY98" fmla="*/ 3657600 h 3724102"/>
                        <a:gd name="connsiteX99" fmla="*/ 3374967 w 3507971"/>
                        <a:gd name="connsiteY99" fmla="*/ 3624349 h 3724102"/>
                        <a:gd name="connsiteX100" fmla="*/ 3308465 w 3507971"/>
                        <a:gd name="connsiteY100" fmla="*/ 3591099 h 3724102"/>
                        <a:gd name="connsiteX101" fmla="*/ 3341716 w 3507971"/>
                        <a:gd name="connsiteY101" fmla="*/ 3657600 h 3724102"/>
                        <a:gd name="connsiteX102" fmla="*/ 3275214 w 3507971"/>
                        <a:gd name="connsiteY102" fmla="*/ 3624349 h 3724102"/>
                        <a:gd name="connsiteX103" fmla="*/ 3225338 w 3507971"/>
                        <a:gd name="connsiteY103" fmla="*/ 3607724 h 3724102"/>
                        <a:gd name="connsiteX104" fmla="*/ 3092334 w 3507971"/>
                        <a:gd name="connsiteY104" fmla="*/ 3491346 h 3724102"/>
                        <a:gd name="connsiteX105" fmla="*/ 3025833 w 3507971"/>
                        <a:gd name="connsiteY105" fmla="*/ 3458095 h 3724102"/>
                        <a:gd name="connsiteX106" fmla="*/ 2942705 w 3507971"/>
                        <a:gd name="connsiteY106" fmla="*/ 3408219 h 3724102"/>
                        <a:gd name="connsiteX107" fmla="*/ 2876203 w 3507971"/>
                        <a:gd name="connsiteY107" fmla="*/ 3358342 h 3724102"/>
                        <a:gd name="connsiteX108" fmla="*/ 2909454 w 3507971"/>
                        <a:gd name="connsiteY108" fmla="*/ 3408219 h 3724102"/>
                        <a:gd name="connsiteX109" fmla="*/ 2892829 w 3507971"/>
                        <a:gd name="connsiteY109" fmla="*/ 3458095 h 3724102"/>
                        <a:gd name="connsiteX110" fmla="*/ 2776451 w 3507971"/>
                        <a:gd name="connsiteY110" fmla="*/ 3391593 h 3724102"/>
                        <a:gd name="connsiteX111" fmla="*/ 2576945 w 3507971"/>
                        <a:gd name="connsiteY111" fmla="*/ 3325091 h 3724102"/>
                        <a:gd name="connsiteX112" fmla="*/ 2543694 w 3507971"/>
                        <a:gd name="connsiteY112" fmla="*/ 3358342 h 3724102"/>
                        <a:gd name="connsiteX113" fmla="*/ 2493818 w 3507971"/>
                        <a:gd name="connsiteY113" fmla="*/ 3325091 h 3724102"/>
                        <a:gd name="connsiteX114" fmla="*/ 1762298 w 3507971"/>
                        <a:gd name="connsiteY114" fmla="*/ 3225339 h 3724102"/>
                        <a:gd name="connsiteX115" fmla="*/ 1695796 w 3507971"/>
                        <a:gd name="connsiteY115" fmla="*/ 3241964 h 3724102"/>
                        <a:gd name="connsiteX116" fmla="*/ 1579418 w 3507971"/>
                        <a:gd name="connsiteY116" fmla="*/ 3291840 h 3724102"/>
                        <a:gd name="connsiteX117" fmla="*/ 1529542 w 3507971"/>
                        <a:gd name="connsiteY117" fmla="*/ 3325091 h 3724102"/>
                        <a:gd name="connsiteX118" fmla="*/ 1413163 w 3507971"/>
                        <a:gd name="connsiteY118" fmla="*/ 3358342 h 3724102"/>
                        <a:gd name="connsiteX119" fmla="*/ 1379913 w 3507971"/>
                        <a:gd name="connsiteY119" fmla="*/ 3424844 h 372410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  <a:cxn ang="0">
                          <a:pos x="connsiteX26" y="connsiteY26"/>
                        </a:cxn>
                        <a:cxn ang="0">
                          <a:pos x="connsiteX27" y="connsiteY27"/>
                        </a:cxn>
                        <a:cxn ang="0">
                          <a:pos x="connsiteX28" y="connsiteY28"/>
                        </a:cxn>
                        <a:cxn ang="0">
                          <a:pos x="connsiteX29" y="connsiteY29"/>
                        </a:cxn>
                        <a:cxn ang="0">
                          <a:pos x="connsiteX30" y="connsiteY30"/>
                        </a:cxn>
                        <a:cxn ang="0">
                          <a:pos x="connsiteX31" y="connsiteY31"/>
                        </a:cxn>
                        <a:cxn ang="0">
                          <a:pos x="connsiteX32" y="connsiteY32"/>
                        </a:cxn>
                        <a:cxn ang="0">
                          <a:pos x="connsiteX33" y="connsiteY33"/>
                        </a:cxn>
                        <a:cxn ang="0">
                          <a:pos x="connsiteX34" y="connsiteY34"/>
                        </a:cxn>
                        <a:cxn ang="0">
                          <a:pos x="connsiteX35" y="connsiteY35"/>
                        </a:cxn>
                        <a:cxn ang="0">
                          <a:pos x="connsiteX36" y="connsiteY36"/>
                        </a:cxn>
                        <a:cxn ang="0">
                          <a:pos x="connsiteX37" y="connsiteY37"/>
                        </a:cxn>
                        <a:cxn ang="0">
                          <a:pos x="connsiteX38" y="connsiteY38"/>
                        </a:cxn>
                        <a:cxn ang="0">
                          <a:pos x="connsiteX39" y="connsiteY39"/>
                        </a:cxn>
                        <a:cxn ang="0">
                          <a:pos x="connsiteX40" y="connsiteY40"/>
                        </a:cxn>
                        <a:cxn ang="0">
                          <a:pos x="connsiteX41" y="connsiteY41"/>
                        </a:cxn>
                        <a:cxn ang="0">
                          <a:pos x="connsiteX42" y="connsiteY42"/>
                        </a:cxn>
                        <a:cxn ang="0">
                          <a:pos x="connsiteX43" y="connsiteY43"/>
                        </a:cxn>
                        <a:cxn ang="0">
                          <a:pos x="connsiteX44" y="connsiteY44"/>
                        </a:cxn>
                        <a:cxn ang="0">
                          <a:pos x="connsiteX45" y="connsiteY45"/>
                        </a:cxn>
                        <a:cxn ang="0">
                          <a:pos x="connsiteX46" y="connsiteY46"/>
                        </a:cxn>
                        <a:cxn ang="0">
                          <a:pos x="connsiteX47" y="connsiteY47"/>
                        </a:cxn>
                        <a:cxn ang="0">
                          <a:pos x="connsiteX48" y="connsiteY48"/>
                        </a:cxn>
                        <a:cxn ang="0">
                          <a:pos x="connsiteX49" y="connsiteY49"/>
                        </a:cxn>
                        <a:cxn ang="0">
                          <a:pos x="connsiteX50" y="connsiteY50"/>
                        </a:cxn>
                        <a:cxn ang="0">
                          <a:pos x="connsiteX51" y="connsiteY51"/>
                        </a:cxn>
                        <a:cxn ang="0">
                          <a:pos x="connsiteX52" y="connsiteY52"/>
                        </a:cxn>
                        <a:cxn ang="0">
                          <a:pos x="connsiteX53" y="connsiteY53"/>
                        </a:cxn>
                        <a:cxn ang="0">
                          <a:pos x="connsiteX54" y="connsiteY54"/>
                        </a:cxn>
                        <a:cxn ang="0">
                          <a:pos x="connsiteX55" y="connsiteY55"/>
                        </a:cxn>
                        <a:cxn ang="0">
                          <a:pos x="connsiteX56" y="connsiteY56"/>
                        </a:cxn>
                        <a:cxn ang="0">
                          <a:pos x="connsiteX57" y="connsiteY57"/>
                        </a:cxn>
                        <a:cxn ang="0">
                          <a:pos x="connsiteX58" y="connsiteY58"/>
                        </a:cxn>
                        <a:cxn ang="0">
                          <a:pos x="connsiteX59" y="connsiteY59"/>
                        </a:cxn>
                        <a:cxn ang="0">
                          <a:pos x="connsiteX60" y="connsiteY60"/>
                        </a:cxn>
                        <a:cxn ang="0">
                          <a:pos x="connsiteX61" y="connsiteY61"/>
                        </a:cxn>
                        <a:cxn ang="0">
                          <a:pos x="connsiteX62" y="connsiteY62"/>
                        </a:cxn>
                        <a:cxn ang="0">
                          <a:pos x="connsiteX63" y="connsiteY63"/>
                        </a:cxn>
                        <a:cxn ang="0">
                          <a:pos x="connsiteX64" y="connsiteY64"/>
                        </a:cxn>
                        <a:cxn ang="0">
                          <a:pos x="connsiteX65" y="connsiteY65"/>
                        </a:cxn>
                        <a:cxn ang="0">
                          <a:pos x="connsiteX66" y="connsiteY66"/>
                        </a:cxn>
                        <a:cxn ang="0">
                          <a:pos x="connsiteX67" y="connsiteY67"/>
                        </a:cxn>
                        <a:cxn ang="0">
                          <a:pos x="connsiteX68" y="connsiteY68"/>
                        </a:cxn>
                        <a:cxn ang="0">
                          <a:pos x="connsiteX69" y="connsiteY69"/>
                        </a:cxn>
                        <a:cxn ang="0">
                          <a:pos x="connsiteX70" y="connsiteY70"/>
                        </a:cxn>
                        <a:cxn ang="0">
                          <a:pos x="connsiteX71" y="connsiteY71"/>
                        </a:cxn>
                        <a:cxn ang="0">
                          <a:pos x="connsiteX72" y="connsiteY72"/>
                        </a:cxn>
                        <a:cxn ang="0">
                          <a:pos x="connsiteX73" y="connsiteY73"/>
                        </a:cxn>
                        <a:cxn ang="0">
                          <a:pos x="connsiteX74" y="connsiteY74"/>
                        </a:cxn>
                        <a:cxn ang="0">
                          <a:pos x="connsiteX75" y="connsiteY75"/>
                        </a:cxn>
                        <a:cxn ang="0">
                          <a:pos x="connsiteX76" y="connsiteY76"/>
                        </a:cxn>
                        <a:cxn ang="0">
                          <a:pos x="connsiteX77" y="connsiteY77"/>
                        </a:cxn>
                        <a:cxn ang="0">
                          <a:pos x="connsiteX78" y="connsiteY78"/>
                        </a:cxn>
                        <a:cxn ang="0">
                          <a:pos x="connsiteX79" y="connsiteY79"/>
                        </a:cxn>
                        <a:cxn ang="0">
                          <a:pos x="connsiteX80" y="connsiteY80"/>
                        </a:cxn>
                        <a:cxn ang="0">
                          <a:pos x="connsiteX81" y="connsiteY81"/>
                        </a:cxn>
                        <a:cxn ang="0">
                          <a:pos x="connsiteX82" y="connsiteY82"/>
                        </a:cxn>
                        <a:cxn ang="0">
                          <a:pos x="connsiteX83" y="connsiteY83"/>
                        </a:cxn>
                        <a:cxn ang="0">
                          <a:pos x="connsiteX84" y="connsiteY84"/>
                        </a:cxn>
                        <a:cxn ang="0">
                          <a:pos x="connsiteX85" y="connsiteY85"/>
                        </a:cxn>
                        <a:cxn ang="0">
                          <a:pos x="connsiteX86" y="connsiteY86"/>
                        </a:cxn>
                        <a:cxn ang="0">
                          <a:pos x="connsiteX87" y="connsiteY87"/>
                        </a:cxn>
                        <a:cxn ang="0">
                          <a:pos x="connsiteX88" y="connsiteY88"/>
                        </a:cxn>
                        <a:cxn ang="0">
                          <a:pos x="connsiteX89" y="connsiteY89"/>
                        </a:cxn>
                        <a:cxn ang="0">
                          <a:pos x="connsiteX90" y="connsiteY90"/>
                        </a:cxn>
                        <a:cxn ang="0">
                          <a:pos x="connsiteX91" y="connsiteY91"/>
                        </a:cxn>
                        <a:cxn ang="0">
                          <a:pos x="connsiteX92" y="connsiteY92"/>
                        </a:cxn>
                        <a:cxn ang="0">
                          <a:pos x="connsiteX93" y="connsiteY93"/>
                        </a:cxn>
                        <a:cxn ang="0">
                          <a:pos x="connsiteX94" y="connsiteY94"/>
                        </a:cxn>
                        <a:cxn ang="0">
                          <a:pos x="connsiteX95" y="connsiteY95"/>
                        </a:cxn>
                        <a:cxn ang="0">
                          <a:pos x="connsiteX96" y="connsiteY96"/>
                        </a:cxn>
                        <a:cxn ang="0">
                          <a:pos x="connsiteX97" y="connsiteY97"/>
                        </a:cxn>
                        <a:cxn ang="0">
                          <a:pos x="connsiteX98" y="connsiteY98"/>
                        </a:cxn>
                        <a:cxn ang="0">
                          <a:pos x="connsiteX99" y="connsiteY99"/>
                        </a:cxn>
                        <a:cxn ang="0">
                          <a:pos x="connsiteX100" y="connsiteY100"/>
                        </a:cxn>
                        <a:cxn ang="0">
                          <a:pos x="connsiteX101" y="connsiteY101"/>
                        </a:cxn>
                        <a:cxn ang="0">
                          <a:pos x="connsiteX102" y="connsiteY102"/>
                        </a:cxn>
                        <a:cxn ang="0">
                          <a:pos x="connsiteX103" y="connsiteY103"/>
                        </a:cxn>
                        <a:cxn ang="0">
                          <a:pos x="connsiteX104" y="connsiteY104"/>
                        </a:cxn>
                        <a:cxn ang="0">
                          <a:pos x="connsiteX105" y="connsiteY105"/>
                        </a:cxn>
                        <a:cxn ang="0">
                          <a:pos x="connsiteX106" y="connsiteY106"/>
                        </a:cxn>
                        <a:cxn ang="0">
                          <a:pos x="connsiteX107" y="connsiteY107"/>
                        </a:cxn>
                        <a:cxn ang="0">
                          <a:pos x="connsiteX108" y="connsiteY108"/>
                        </a:cxn>
                        <a:cxn ang="0">
                          <a:pos x="connsiteX109" y="connsiteY109"/>
                        </a:cxn>
                        <a:cxn ang="0">
                          <a:pos x="connsiteX110" y="connsiteY110"/>
                        </a:cxn>
                        <a:cxn ang="0">
                          <a:pos x="connsiteX111" y="connsiteY111"/>
                        </a:cxn>
                        <a:cxn ang="0">
                          <a:pos x="connsiteX112" y="connsiteY112"/>
                        </a:cxn>
                        <a:cxn ang="0">
                          <a:pos x="connsiteX113" y="connsiteY113"/>
                        </a:cxn>
                        <a:cxn ang="0">
                          <a:pos x="connsiteX114" y="connsiteY114"/>
                        </a:cxn>
                        <a:cxn ang="0">
                          <a:pos x="connsiteX115" y="connsiteY115"/>
                        </a:cxn>
                        <a:cxn ang="0">
                          <a:pos x="connsiteX116" y="connsiteY116"/>
                        </a:cxn>
                        <a:cxn ang="0">
                          <a:pos x="connsiteX117" y="connsiteY117"/>
                        </a:cxn>
                        <a:cxn ang="0">
                          <a:pos x="connsiteX118" y="connsiteY118"/>
                        </a:cxn>
                        <a:cxn ang="0">
                          <a:pos x="connsiteX119" y="connsiteY119"/>
                        </a:cxn>
                      </a:cxnLst>
                      <a:rect l="l" t="t" r="r" b="b"/>
                      <a:pathLst>
                        <a:path w="3507971" h="3724102">
                          <a:moveTo>
                            <a:pt x="1379913" y="3424844"/>
                          </a:moveTo>
                          <a:cubicBezTo>
                            <a:pt x="1144386" y="3485804"/>
                            <a:pt x="459971" y="3624349"/>
                            <a:pt x="0" y="3724102"/>
                          </a:cubicBezTo>
                          <a:cubicBezTo>
                            <a:pt x="718644" y="3416112"/>
                            <a:pt x="951500" y="3424844"/>
                            <a:pt x="631767" y="3424844"/>
                          </a:cubicBezTo>
                          <a:lnTo>
                            <a:pt x="266007" y="3491346"/>
                          </a:lnTo>
                          <a:lnTo>
                            <a:pt x="847898" y="3225339"/>
                          </a:lnTo>
                          <a:lnTo>
                            <a:pt x="299258" y="3192088"/>
                          </a:lnTo>
                          <a:lnTo>
                            <a:pt x="798022" y="2876204"/>
                          </a:lnTo>
                          <a:cubicBezTo>
                            <a:pt x="692727" y="2859579"/>
                            <a:pt x="583885" y="2858124"/>
                            <a:pt x="482138" y="2826328"/>
                          </a:cubicBezTo>
                          <a:cubicBezTo>
                            <a:pt x="463066" y="2820368"/>
                            <a:pt x="513648" y="2800948"/>
                            <a:pt x="532014" y="2793077"/>
                          </a:cubicBezTo>
                          <a:cubicBezTo>
                            <a:pt x="553016" y="2784076"/>
                            <a:pt x="576349" y="2781993"/>
                            <a:pt x="598516" y="2776451"/>
                          </a:cubicBezTo>
                          <a:cubicBezTo>
                            <a:pt x="688390" y="2722527"/>
                            <a:pt x="669044" y="2728134"/>
                            <a:pt x="764771" y="2693324"/>
                          </a:cubicBezTo>
                          <a:cubicBezTo>
                            <a:pt x="797710" y="2681346"/>
                            <a:pt x="864523" y="2660073"/>
                            <a:pt x="864523" y="2660073"/>
                          </a:cubicBezTo>
                          <a:lnTo>
                            <a:pt x="714894" y="2643448"/>
                          </a:lnTo>
                          <a:cubicBezTo>
                            <a:pt x="694727" y="2629043"/>
                            <a:pt x="732016" y="2595763"/>
                            <a:pt x="748145" y="2576946"/>
                          </a:cubicBezTo>
                          <a:cubicBezTo>
                            <a:pt x="788407" y="2529974"/>
                            <a:pt x="813822" y="2527344"/>
                            <a:pt x="864523" y="2510444"/>
                          </a:cubicBezTo>
                          <a:cubicBezTo>
                            <a:pt x="897774" y="2477193"/>
                            <a:pt x="1003402" y="2436775"/>
                            <a:pt x="964276" y="2410691"/>
                          </a:cubicBezTo>
                          <a:cubicBezTo>
                            <a:pt x="947651" y="2399607"/>
                            <a:pt x="933356" y="2383759"/>
                            <a:pt x="914400" y="2377440"/>
                          </a:cubicBezTo>
                          <a:cubicBezTo>
                            <a:pt x="882420" y="2366780"/>
                            <a:pt x="847702" y="2367426"/>
                            <a:pt x="814647" y="2360815"/>
                          </a:cubicBezTo>
                          <a:cubicBezTo>
                            <a:pt x="792241" y="2356334"/>
                            <a:pt x="770312" y="2349731"/>
                            <a:pt x="748145" y="2344189"/>
                          </a:cubicBezTo>
                          <a:cubicBezTo>
                            <a:pt x="759229" y="2322022"/>
                            <a:pt x="766991" y="2297855"/>
                            <a:pt x="781396" y="2277688"/>
                          </a:cubicBezTo>
                          <a:cubicBezTo>
                            <a:pt x="795062" y="2258555"/>
                            <a:pt x="816221" y="2245874"/>
                            <a:pt x="831273" y="2227811"/>
                          </a:cubicBezTo>
                          <a:cubicBezTo>
                            <a:pt x="844065" y="2212461"/>
                            <a:pt x="853440" y="2194560"/>
                            <a:pt x="864523" y="2177935"/>
                          </a:cubicBezTo>
                          <a:cubicBezTo>
                            <a:pt x="847898" y="2166851"/>
                            <a:pt x="834117" y="2149177"/>
                            <a:pt x="814647" y="2144684"/>
                          </a:cubicBezTo>
                          <a:cubicBezTo>
                            <a:pt x="760379" y="2132161"/>
                            <a:pt x="703528" y="2135935"/>
                            <a:pt x="648393" y="2128059"/>
                          </a:cubicBezTo>
                          <a:cubicBezTo>
                            <a:pt x="625773" y="2124828"/>
                            <a:pt x="604058" y="2116975"/>
                            <a:pt x="581891" y="2111433"/>
                          </a:cubicBezTo>
                          <a:cubicBezTo>
                            <a:pt x="799287" y="1948388"/>
                            <a:pt x="528054" y="2149889"/>
                            <a:pt x="698269" y="2028306"/>
                          </a:cubicBezTo>
                          <a:cubicBezTo>
                            <a:pt x="720817" y="2012200"/>
                            <a:pt x="742604" y="1995055"/>
                            <a:pt x="764771" y="1978429"/>
                          </a:cubicBezTo>
                          <a:cubicBezTo>
                            <a:pt x="748145" y="1967346"/>
                            <a:pt x="717720" y="1964959"/>
                            <a:pt x="714894" y="1945179"/>
                          </a:cubicBezTo>
                          <a:cubicBezTo>
                            <a:pt x="710673" y="1915635"/>
                            <a:pt x="730239" y="1885926"/>
                            <a:pt x="748145" y="1862051"/>
                          </a:cubicBezTo>
                          <a:cubicBezTo>
                            <a:pt x="782035" y="1816864"/>
                            <a:pt x="849757" y="1798131"/>
                            <a:pt x="897774" y="1778924"/>
                          </a:cubicBezTo>
                          <a:cubicBezTo>
                            <a:pt x="986443" y="1645922"/>
                            <a:pt x="897774" y="1812175"/>
                            <a:pt x="897774" y="1679171"/>
                          </a:cubicBezTo>
                          <a:cubicBezTo>
                            <a:pt x="897774" y="1642226"/>
                            <a:pt x="958735" y="1610822"/>
                            <a:pt x="980902" y="1596044"/>
                          </a:cubicBezTo>
                          <a:cubicBezTo>
                            <a:pt x="1008611" y="1551709"/>
                            <a:pt x="1040648" y="1509802"/>
                            <a:pt x="1064029" y="1463040"/>
                          </a:cubicBezTo>
                          <a:cubicBezTo>
                            <a:pt x="1075113" y="1440873"/>
                            <a:pt x="1083533" y="1417160"/>
                            <a:pt x="1097280" y="1396539"/>
                          </a:cubicBezTo>
                          <a:cubicBezTo>
                            <a:pt x="1116964" y="1367014"/>
                            <a:pt x="1142491" y="1341799"/>
                            <a:pt x="1163782" y="1313411"/>
                          </a:cubicBezTo>
                          <a:cubicBezTo>
                            <a:pt x="1175771" y="1297426"/>
                            <a:pt x="1185949" y="1280160"/>
                            <a:pt x="1197033" y="1263535"/>
                          </a:cubicBezTo>
                          <a:cubicBezTo>
                            <a:pt x="1202575" y="1246910"/>
                            <a:pt x="1213658" y="1231184"/>
                            <a:pt x="1213658" y="1213659"/>
                          </a:cubicBezTo>
                          <a:cubicBezTo>
                            <a:pt x="1213658" y="1196134"/>
                            <a:pt x="1192219" y="1180633"/>
                            <a:pt x="1197033" y="1163782"/>
                          </a:cubicBezTo>
                          <a:cubicBezTo>
                            <a:pt x="1204645" y="1137139"/>
                            <a:pt x="1230803" y="1119828"/>
                            <a:pt x="1246909" y="1097280"/>
                          </a:cubicBezTo>
                          <a:cubicBezTo>
                            <a:pt x="1303930" y="1017451"/>
                            <a:pt x="1261962" y="1073606"/>
                            <a:pt x="1313411" y="964277"/>
                          </a:cubicBezTo>
                          <a:cubicBezTo>
                            <a:pt x="1345069" y="897002"/>
                            <a:pt x="1413163" y="764771"/>
                            <a:pt x="1413163" y="764771"/>
                          </a:cubicBezTo>
                          <a:cubicBezTo>
                            <a:pt x="1407621" y="748146"/>
                            <a:pt x="1412212" y="722732"/>
                            <a:pt x="1396538" y="714895"/>
                          </a:cubicBezTo>
                          <a:cubicBezTo>
                            <a:pt x="1380864" y="707058"/>
                            <a:pt x="1348406" y="748958"/>
                            <a:pt x="1346662" y="731520"/>
                          </a:cubicBezTo>
                          <a:cubicBezTo>
                            <a:pt x="1335025" y="615142"/>
                            <a:pt x="1383127" y="542212"/>
                            <a:pt x="1429789" y="448888"/>
                          </a:cubicBezTo>
                          <a:cubicBezTo>
                            <a:pt x="1435331" y="421179"/>
                            <a:pt x="1463369" y="388367"/>
                            <a:pt x="1446414" y="365760"/>
                          </a:cubicBezTo>
                          <a:cubicBezTo>
                            <a:pt x="1432705" y="347481"/>
                            <a:pt x="1390132" y="402823"/>
                            <a:pt x="1379913" y="382386"/>
                          </a:cubicBezTo>
                          <a:cubicBezTo>
                            <a:pt x="1362388" y="347337"/>
                            <a:pt x="1388853" y="304434"/>
                            <a:pt x="1396538" y="266008"/>
                          </a:cubicBezTo>
                          <a:cubicBezTo>
                            <a:pt x="1399975" y="248823"/>
                            <a:pt x="1407010" y="232540"/>
                            <a:pt x="1413163" y="216131"/>
                          </a:cubicBezTo>
                          <a:cubicBezTo>
                            <a:pt x="1448023" y="123169"/>
                            <a:pt x="1433751" y="151999"/>
                            <a:pt x="1479665" y="83128"/>
                          </a:cubicBezTo>
                          <a:cubicBezTo>
                            <a:pt x="1474123" y="116379"/>
                            <a:pt x="1470353" y="149973"/>
                            <a:pt x="1463040" y="182880"/>
                          </a:cubicBezTo>
                          <a:cubicBezTo>
                            <a:pt x="1459238" y="199988"/>
                            <a:pt x="1446414" y="250282"/>
                            <a:pt x="1446414" y="232757"/>
                          </a:cubicBezTo>
                          <a:cubicBezTo>
                            <a:pt x="1446414" y="223400"/>
                            <a:pt x="1462156" y="68269"/>
                            <a:pt x="1479665" y="33251"/>
                          </a:cubicBezTo>
                          <a:cubicBezTo>
                            <a:pt x="1486675" y="19231"/>
                            <a:pt x="1501832" y="11084"/>
                            <a:pt x="1512916" y="0"/>
                          </a:cubicBezTo>
                          <a:cubicBezTo>
                            <a:pt x="1679171" y="260466"/>
                            <a:pt x="1841468" y="523500"/>
                            <a:pt x="2011680" y="781397"/>
                          </a:cubicBezTo>
                          <a:cubicBezTo>
                            <a:pt x="2046805" y="834617"/>
                            <a:pt x="2059482" y="830582"/>
                            <a:pt x="2111433" y="847899"/>
                          </a:cubicBezTo>
                          <a:cubicBezTo>
                            <a:pt x="2105891" y="864524"/>
                            <a:pt x="2088299" y="881504"/>
                            <a:pt x="2094807" y="897775"/>
                          </a:cubicBezTo>
                          <a:cubicBezTo>
                            <a:pt x="2102228" y="916327"/>
                            <a:pt x="2130554" y="916897"/>
                            <a:pt x="2144683" y="931026"/>
                          </a:cubicBezTo>
                          <a:cubicBezTo>
                            <a:pt x="2158812" y="945155"/>
                            <a:pt x="2162584" y="968110"/>
                            <a:pt x="2177934" y="980902"/>
                          </a:cubicBezTo>
                          <a:cubicBezTo>
                            <a:pt x="2196974" y="996768"/>
                            <a:pt x="2226911" y="996628"/>
                            <a:pt x="2244436" y="1014153"/>
                          </a:cubicBezTo>
                          <a:cubicBezTo>
                            <a:pt x="2256828" y="1026545"/>
                            <a:pt x="2211185" y="1003070"/>
                            <a:pt x="2194560" y="997528"/>
                          </a:cubicBezTo>
                          <a:cubicBezTo>
                            <a:pt x="2202723" y="1008412"/>
                            <a:pt x="2272209" y="1107591"/>
                            <a:pt x="2294313" y="1113906"/>
                          </a:cubicBezTo>
                          <a:cubicBezTo>
                            <a:pt x="2316283" y="1120183"/>
                            <a:pt x="2337965" y="1097280"/>
                            <a:pt x="2360814" y="1097280"/>
                          </a:cubicBezTo>
                          <a:cubicBezTo>
                            <a:pt x="2378339" y="1097280"/>
                            <a:pt x="2327563" y="1108364"/>
                            <a:pt x="2310938" y="1113906"/>
                          </a:cubicBezTo>
                          <a:lnTo>
                            <a:pt x="2377440" y="1213659"/>
                          </a:lnTo>
                          <a:lnTo>
                            <a:pt x="2410691" y="1263535"/>
                          </a:lnTo>
                          <a:cubicBezTo>
                            <a:pt x="2416233" y="1285702"/>
                            <a:pt x="2421039" y="1308067"/>
                            <a:pt x="2427316" y="1330037"/>
                          </a:cubicBezTo>
                          <a:cubicBezTo>
                            <a:pt x="2432130" y="1346887"/>
                            <a:pt x="2454457" y="1365893"/>
                            <a:pt x="2443942" y="1379913"/>
                          </a:cubicBezTo>
                          <a:cubicBezTo>
                            <a:pt x="2430232" y="1398193"/>
                            <a:pt x="2399607" y="1390997"/>
                            <a:pt x="2377440" y="1396539"/>
                          </a:cubicBezTo>
                          <a:cubicBezTo>
                            <a:pt x="2418229" y="1498511"/>
                            <a:pt x="2400169" y="1466157"/>
                            <a:pt x="2460567" y="1562793"/>
                          </a:cubicBezTo>
                          <a:cubicBezTo>
                            <a:pt x="2471157" y="1579737"/>
                            <a:pt x="2507947" y="1598540"/>
                            <a:pt x="2493818" y="1612669"/>
                          </a:cubicBezTo>
                          <a:cubicBezTo>
                            <a:pt x="2477661" y="1628826"/>
                            <a:pt x="2449483" y="1601586"/>
                            <a:pt x="2427316" y="1596044"/>
                          </a:cubicBezTo>
                          <a:cubicBezTo>
                            <a:pt x="2443942" y="1612669"/>
                            <a:pt x="2464151" y="1626357"/>
                            <a:pt x="2477193" y="1645920"/>
                          </a:cubicBezTo>
                          <a:cubicBezTo>
                            <a:pt x="2486914" y="1660502"/>
                            <a:pt x="2485981" y="1680122"/>
                            <a:pt x="2493818" y="1695797"/>
                          </a:cubicBezTo>
                          <a:cubicBezTo>
                            <a:pt x="2502754" y="1713669"/>
                            <a:pt x="2517156" y="1728324"/>
                            <a:pt x="2527069" y="1745673"/>
                          </a:cubicBezTo>
                          <a:cubicBezTo>
                            <a:pt x="2539365" y="1767191"/>
                            <a:pt x="2549236" y="1790008"/>
                            <a:pt x="2560320" y="1812175"/>
                          </a:cubicBezTo>
                          <a:cubicBezTo>
                            <a:pt x="2565862" y="1834342"/>
                            <a:pt x="2565848" y="1858703"/>
                            <a:pt x="2576945" y="1878677"/>
                          </a:cubicBezTo>
                          <a:cubicBezTo>
                            <a:pt x="2638318" y="1989148"/>
                            <a:pt x="2682889" y="1935509"/>
                            <a:pt x="2593571" y="1995055"/>
                          </a:cubicBezTo>
                          <a:cubicBezTo>
                            <a:pt x="2610196" y="2011680"/>
                            <a:pt x="2628395" y="2026869"/>
                            <a:pt x="2643447" y="2044931"/>
                          </a:cubicBezTo>
                          <a:cubicBezTo>
                            <a:pt x="2656239" y="2060281"/>
                            <a:pt x="2663331" y="2079956"/>
                            <a:pt x="2676698" y="2094808"/>
                          </a:cubicBezTo>
                          <a:cubicBezTo>
                            <a:pt x="2827339" y="2262188"/>
                            <a:pt x="2760980" y="2146993"/>
                            <a:pt x="2826327" y="2277688"/>
                          </a:cubicBezTo>
                          <a:cubicBezTo>
                            <a:pt x="2809702" y="2283230"/>
                            <a:pt x="2781265" y="2277463"/>
                            <a:pt x="2776451" y="2294313"/>
                          </a:cubicBezTo>
                          <a:cubicBezTo>
                            <a:pt x="2772875" y="2306828"/>
                            <a:pt x="2794415" y="2416426"/>
                            <a:pt x="2809702" y="2443942"/>
                          </a:cubicBezTo>
                          <a:cubicBezTo>
                            <a:pt x="2893746" y="2595222"/>
                            <a:pt x="2845297" y="2496631"/>
                            <a:pt x="2926080" y="2593571"/>
                          </a:cubicBezTo>
                          <a:cubicBezTo>
                            <a:pt x="2938872" y="2608921"/>
                            <a:pt x="2947342" y="2627463"/>
                            <a:pt x="2959331" y="2643448"/>
                          </a:cubicBezTo>
                          <a:cubicBezTo>
                            <a:pt x="2980622" y="2671836"/>
                            <a:pt x="3004962" y="2697877"/>
                            <a:pt x="3025833" y="2726575"/>
                          </a:cubicBezTo>
                          <a:cubicBezTo>
                            <a:pt x="3131892" y="2872407"/>
                            <a:pt x="3048475" y="2782470"/>
                            <a:pt x="3142211" y="2876204"/>
                          </a:cubicBezTo>
                          <a:cubicBezTo>
                            <a:pt x="3125585" y="2881746"/>
                            <a:pt x="3087520" y="2875978"/>
                            <a:pt x="3092334" y="2892829"/>
                          </a:cubicBezTo>
                          <a:cubicBezTo>
                            <a:pt x="3116774" y="2978367"/>
                            <a:pt x="3217255" y="3010042"/>
                            <a:pt x="3275214" y="3059084"/>
                          </a:cubicBezTo>
                          <a:cubicBezTo>
                            <a:pt x="3368251" y="3137808"/>
                            <a:pt x="3380362" y="3160487"/>
                            <a:pt x="3441469" y="3241964"/>
                          </a:cubicBezTo>
                          <a:cubicBezTo>
                            <a:pt x="3413760" y="3247506"/>
                            <a:pt x="3368837" y="3232352"/>
                            <a:pt x="3358342" y="3258589"/>
                          </a:cubicBezTo>
                          <a:cubicBezTo>
                            <a:pt x="3348051" y="3284316"/>
                            <a:pt x="3390185" y="3304053"/>
                            <a:pt x="3408218" y="3325091"/>
                          </a:cubicBezTo>
                          <a:cubicBezTo>
                            <a:pt x="3423098" y="3342452"/>
                            <a:pt x="3502939" y="3406686"/>
                            <a:pt x="3491345" y="3441469"/>
                          </a:cubicBezTo>
                          <a:cubicBezTo>
                            <a:pt x="3485803" y="3458094"/>
                            <a:pt x="3458094" y="3430386"/>
                            <a:pt x="3441469" y="3424844"/>
                          </a:cubicBezTo>
                          <a:cubicBezTo>
                            <a:pt x="3424844" y="3402677"/>
                            <a:pt x="3406963" y="3335287"/>
                            <a:pt x="3391593" y="3358342"/>
                          </a:cubicBezTo>
                          <a:cubicBezTo>
                            <a:pt x="3372646" y="3386762"/>
                            <a:pt x="3415408" y="3510817"/>
                            <a:pt x="3441469" y="3541222"/>
                          </a:cubicBezTo>
                          <a:cubicBezTo>
                            <a:pt x="3459502" y="3562260"/>
                            <a:pt x="3507971" y="3563390"/>
                            <a:pt x="3507971" y="3591099"/>
                          </a:cubicBezTo>
                          <a:cubicBezTo>
                            <a:pt x="3507971" y="3613949"/>
                            <a:pt x="3463636" y="3580015"/>
                            <a:pt x="3441469" y="3574473"/>
                          </a:cubicBezTo>
                          <a:cubicBezTo>
                            <a:pt x="3424844" y="3563389"/>
                            <a:pt x="3400529" y="3523350"/>
                            <a:pt x="3391593" y="3541222"/>
                          </a:cubicBezTo>
                          <a:cubicBezTo>
                            <a:pt x="3377003" y="3570401"/>
                            <a:pt x="3462678" y="3645559"/>
                            <a:pt x="3474720" y="3657600"/>
                          </a:cubicBezTo>
                          <a:cubicBezTo>
                            <a:pt x="3389879" y="3685881"/>
                            <a:pt x="3454218" y="3680957"/>
                            <a:pt x="3374967" y="3624349"/>
                          </a:cubicBezTo>
                          <a:cubicBezTo>
                            <a:pt x="3354800" y="3609944"/>
                            <a:pt x="3308465" y="3591099"/>
                            <a:pt x="3308465" y="3591099"/>
                          </a:cubicBezTo>
                          <a:cubicBezTo>
                            <a:pt x="3319549" y="3613266"/>
                            <a:pt x="3359241" y="3640076"/>
                            <a:pt x="3341716" y="3657600"/>
                          </a:cubicBezTo>
                          <a:cubicBezTo>
                            <a:pt x="3324191" y="3675125"/>
                            <a:pt x="3297994" y="3634112"/>
                            <a:pt x="3275214" y="3624349"/>
                          </a:cubicBezTo>
                          <a:cubicBezTo>
                            <a:pt x="3259106" y="3617446"/>
                            <a:pt x="3241963" y="3613266"/>
                            <a:pt x="3225338" y="3607724"/>
                          </a:cubicBezTo>
                          <a:cubicBezTo>
                            <a:pt x="3173778" y="3556164"/>
                            <a:pt x="3153390" y="3529506"/>
                            <a:pt x="3092334" y="3491346"/>
                          </a:cubicBezTo>
                          <a:cubicBezTo>
                            <a:pt x="3071318" y="3478211"/>
                            <a:pt x="3047498" y="3470131"/>
                            <a:pt x="3025833" y="3458095"/>
                          </a:cubicBezTo>
                          <a:cubicBezTo>
                            <a:pt x="2997585" y="3442402"/>
                            <a:pt x="2969592" y="3426144"/>
                            <a:pt x="2942705" y="3408219"/>
                          </a:cubicBezTo>
                          <a:cubicBezTo>
                            <a:pt x="2919649" y="3392849"/>
                            <a:pt x="2903912" y="3358342"/>
                            <a:pt x="2876203" y="3358342"/>
                          </a:cubicBezTo>
                          <a:cubicBezTo>
                            <a:pt x="2856221" y="3358342"/>
                            <a:pt x="2898370" y="3391593"/>
                            <a:pt x="2909454" y="3408219"/>
                          </a:cubicBezTo>
                          <a:cubicBezTo>
                            <a:pt x="2903912" y="3424844"/>
                            <a:pt x="2909100" y="3451587"/>
                            <a:pt x="2892829" y="3458095"/>
                          </a:cubicBezTo>
                          <a:cubicBezTo>
                            <a:pt x="2831010" y="3482822"/>
                            <a:pt x="2814195" y="3409207"/>
                            <a:pt x="2776451" y="3391593"/>
                          </a:cubicBezTo>
                          <a:cubicBezTo>
                            <a:pt x="2712928" y="3361949"/>
                            <a:pt x="2527377" y="3275523"/>
                            <a:pt x="2576945" y="3325091"/>
                          </a:cubicBezTo>
                          <a:cubicBezTo>
                            <a:pt x="2646804" y="3394950"/>
                            <a:pt x="2649878" y="3379579"/>
                            <a:pt x="2543694" y="3358342"/>
                          </a:cubicBezTo>
                          <a:lnTo>
                            <a:pt x="2493818" y="3325091"/>
                          </a:lnTo>
                          <a:cubicBezTo>
                            <a:pt x="2249978" y="3291840"/>
                            <a:pt x="2007070" y="3250836"/>
                            <a:pt x="1762298" y="3225339"/>
                          </a:cubicBezTo>
                          <a:cubicBezTo>
                            <a:pt x="1739571" y="3222972"/>
                            <a:pt x="1717191" y="3233941"/>
                            <a:pt x="1695796" y="3241964"/>
                          </a:cubicBezTo>
                          <a:cubicBezTo>
                            <a:pt x="1367100" y="3365224"/>
                            <a:pt x="1827120" y="3209274"/>
                            <a:pt x="1579418" y="3291840"/>
                          </a:cubicBezTo>
                          <a:cubicBezTo>
                            <a:pt x="1562793" y="3302924"/>
                            <a:pt x="1547414" y="3316155"/>
                            <a:pt x="1529542" y="3325091"/>
                          </a:cubicBezTo>
                          <a:cubicBezTo>
                            <a:pt x="1502963" y="3338381"/>
                            <a:pt x="1438028" y="3351238"/>
                            <a:pt x="1413163" y="3358342"/>
                          </a:cubicBezTo>
                          <a:cubicBezTo>
                            <a:pt x="1358030" y="3374094"/>
                            <a:pt x="1615440" y="3363884"/>
                            <a:pt x="1379913" y="3424844"/>
                          </a:cubicBezTo>
                          <a:close/>
                        </a:path>
                      </a:pathLst>
                    </a:custGeom>
                    <a:gradFill>
                      <a:gsLst>
                        <a:gs pos="0">
                          <a:schemeClr val="accent3">
                            <a:lumMod val="60000"/>
                            <a:lumOff val="40000"/>
                          </a:schemeClr>
                        </a:gs>
                        <a:gs pos="50000">
                          <a:srgbClr val="9CB86E"/>
                        </a:gs>
                        <a:gs pos="100000">
                          <a:srgbClr val="156B13"/>
                        </a:gs>
                      </a:gsLst>
                      <a:lin ang="10800000" scaled="0"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  <p:grpSp>
                <p:nvGrpSpPr>
                  <p:cNvPr id="71" name="组合 40"/>
                  <p:cNvGrpSpPr/>
                  <p:nvPr/>
                </p:nvGrpSpPr>
                <p:grpSpPr>
                  <a:xfrm>
                    <a:off x="8358214" y="2357435"/>
                    <a:ext cx="1019943" cy="1626449"/>
                    <a:chOff x="-3507971" y="-3429042"/>
                    <a:chExt cx="3507971" cy="5896859"/>
                  </a:xfrm>
                </p:grpSpPr>
                <p:sp>
                  <p:nvSpPr>
                    <p:cNvPr id="90" name="任意多边形 89"/>
                    <p:cNvSpPr/>
                    <p:nvPr/>
                  </p:nvSpPr>
                  <p:spPr>
                    <a:xfrm>
                      <a:off x="-2214610" y="-857274"/>
                      <a:ext cx="1246909" cy="3325091"/>
                    </a:xfrm>
                    <a:custGeom>
                      <a:avLst/>
                      <a:gdLst>
                        <a:gd name="connsiteX0" fmla="*/ 382386 w 1246909"/>
                        <a:gd name="connsiteY0" fmla="*/ 615142 h 3325091"/>
                        <a:gd name="connsiteX1" fmla="*/ 266007 w 1246909"/>
                        <a:gd name="connsiteY1" fmla="*/ 1928552 h 3325091"/>
                        <a:gd name="connsiteX2" fmla="*/ 99753 w 1246909"/>
                        <a:gd name="connsiteY2" fmla="*/ 2809702 h 3325091"/>
                        <a:gd name="connsiteX3" fmla="*/ 0 w 1246909"/>
                        <a:gd name="connsiteY3" fmla="*/ 3175462 h 3325091"/>
                        <a:gd name="connsiteX4" fmla="*/ 482138 w 1246909"/>
                        <a:gd name="connsiteY4" fmla="*/ 3325091 h 3325091"/>
                        <a:gd name="connsiteX5" fmla="*/ 980902 w 1246909"/>
                        <a:gd name="connsiteY5" fmla="*/ 3308465 h 3325091"/>
                        <a:gd name="connsiteX6" fmla="*/ 1246909 w 1246909"/>
                        <a:gd name="connsiteY6" fmla="*/ 3175462 h 3325091"/>
                        <a:gd name="connsiteX7" fmla="*/ 1064029 w 1246909"/>
                        <a:gd name="connsiteY7" fmla="*/ 2543694 h 3325091"/>
                        <a:gd name="connsiteX8" fmla="*/ 980902 w 1246909"/>
                        <a:gd name="connsiteY8" fmla="*/ 1629294 h 3325091"/>
                        <a:gd name="connsiteX9" fmla="*/ 798022 w 1246909"/>
                        <a:gd name="connsiteY9" fmla="*/ 648392 h 3325091"/>
                        <a:gd name="connsiteX10" fmla="*/ 798022 w 1246909"/>
                        <a:gd name="connsiteY10" fmla="*/ 99752 h 3325091"/>
                        <a:gd name="connsiteX11" fmla="*/ 631767 w 1246909"/>
                        <a:gd name="connsiteY11" fmla="*/ 0 h 3325091"/>
                        <a:gd name="connsiteX12" fmla="*/ 432262 w 1246909"/>
                        <a:gd name="connsiteY12" fmla="*/ 133003 h 3325091"/>
                        <a:gd name="connsiteX13" fmla="*/ 382386 w 1246909"/>
                        <a:gd name="connsiteY13" fmla="*/ 615142 h 332509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</a:cxnLst>
                      <a:rect l="l" t="t" r="r" b="b"/>
                      <a:pathLst>
                        <a:path w="1246909" h="3325091">
                          <a:moveTo>
                            <a:pt x="382386" y="615142"/>
                          </a:moveTo>
                          <a:lnTo>
                            <a:pt x="266007" y="1928552"/>
                          </a:lnTo>
                          <a:cubicBezTo>
                            <a:pt x="209561" y="2222073"/>
                            <a:pt x="99753" y="2510803"/>
                            <a:pt x="99753" y="2809702"/>
                          </a:cubicBezTo>
                          <a:lnTo>
                            <a:pt x="0" y="3175462"/>
                          </a:lnTo>
                          <a:lnTo>
                            <a:pt x="482138" y="3325091"/>
                          </a:lnTo>
                          <a:lnTo>
                            <a:pt x="980902" y="3308465"/>
                          </a:lnTo>
                          <a:lnTo>
                            <a:pt x="1246909" y="3175462"/>
                          </a:lnTo>
                          <a:lnTo>
                            <a:pt x="1064029" y="2543694"/>
                          </a:lnTo>
                          <a:lnTo>
                            <a:pt x="980902" y="1629294"/>
                          </a:lnTo>
                          <a:lnTo>
                            <a:pt x="798022" y="648392"/>
                          </a:lnTo>
                          <a:lnTo>
                            <a:pt x="798022" y="99752"/>
                          </a:lnTo>
                          <a:lnTo>
                            <a:pt x="631767" y="0"/>
                          </a:lnTo>
                          <a:lnTo>
                            <a:pt x="432262" y="133003"/>
                          </a:lnTo>
                          <a:lnTo>
                            <a:pt x="382386" y="615142"/>
                          </a:ln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D6B19C"/>
                        </a:gs>
                        <a:gs pos="30000">
                          <a:srgbClr val="D49E6C"/>
                        </a:gs>
                        <a:gs pos="70000">
                          <a:srgbClr val="A65528"/>
                        </a:gs>
                        <a:gs pos="100000">
                          <a:srgbClr val="663012"/>
                        </a:gs>
                      </a:gsLst>
                      <a:lin ang="10800000" scaled="0"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91" name="任意多边形 90"/>
                    <p:cNvSpPr/>
                    <p:nvPr/>
                  </p:nvSpPr>
                  <p:spPr>
                    <a:xfrm>
                      <a:off x="-3507971" y="-3429042"/>
                      <a:ext cx="3507971" cy="4438482"/>
                    </a:xfrm>
                    <a:custGeom>
                      <a:avLst/>
                      <a:gdLst>
                        <a:gd name="connsiteX0" fmla="*/ 1379913 w 3507971"/>
                        <a:gd name="connsiteY0" fmla="*/ 3424844 h 3724102"/>
                        <a:gd name="connsiteX1" fmla="*/ 0 w 3507971"/>
                        <a:gd name="connsiteY1" fmla="*/ 3724102 h 3724102"/>
                        <a:gd name="connsiteX2" fmla="*/ 631767 w 3507971"/>
                        <a:gd name="connsiteY2" fmla="*/ 3424844 h 3724102"/>
                        <a:gd name="connsiteX3" fmla="*/ 266007 w 3507971"/>
                        <a:gd name="connsiteY3" fmla="*/ 3491346 h 3724102"/>
                        <a:gd name="connsiteX4" fmla="*/ 847898 w 3507971"/>
                        <a:gd name="connsiteY4" fmla="*/ 3225339 h 3724102"/>
                        <a:gd name="connsiteX5" fmla="*/ 299258 w 3507971"/>
                        <a:gd name="connsiteY5" fmla="*/ 3192088 h 3724102"/>
                        <a:gd name="connsiteX6" fmla="*/ 798022 w 3507971"/>
                        <a:gd name="connsiteY6" fmla="*/ 2876204 h 3724102"/>
                        <a:gd name="connsiteX7" fmla="*/ 482138 w 3507971"/>
                        <a:gd name="connsiteY7" fmla="*/ 2826328 h 3724102"/>
                        <a:gd name="connsiteX8" fmla="*/ 532014 w 3507971"/>
                        <a:gd name="connsiteY8" fmla="*/ 2793077 h 3724102"/>
                        <a:gd name="connsiteX9" fmla="*/ 598516 w 3507971"/>
                        <a:gd name="connsiteY9" fmla="*/ 2776451 h 3724102"/>
                        <a:gd name="connsiteX10" fmla="*/ 764771 w 3507971"/>
                        <a:gd name="connsiteY10" fmla="*/ 2693324 h 3724102"/>
                        <a:gd name="connsiteX11" fmla="*/ 864523 w 3507971"/>
                        <a:gd name="connsiteY11" fmla="*/ 2660073 h 3724102"/>
                        <a:gd name="connsiteX12" fmla="*/ 714894 w 3507971"/>
                        <a:gd name="connsiteY12" fmla="*/ 2643448 h 3724102"/>
                        <a:gd name="connsiteX13" fmla="*/ 748145 w 3507971"/>
                        <a:gd name="connsiteY13" fmla="*/ 2576946 h 3724102"/>
                        <a:gd name="connsiteX14" fmla="*/ 864523 w 3507971"/>
                        <a:gd name="connsiteY14" fmla="*/ 2510444 h 3724102"/>
                        <a:gd name="connsiteX15" fmla="*/ 964276 w 3507971"/>
                        <a:gd name="connsiteY15" fmla="*/ 2410691 h 3724102"/>
                        <a:gd name="connsiteX16" fmla="*/ 914400 w 3507971"/>
                        <a:gd name="connsiteY16" fmla="*/ 2377440 h 3724102"/>
                        <a:gd name="connsiteX17" fmla="*/ 814647 w 3507971"/>
                        <a:gd name="connsiteY17" fmla="*/ 2360815 h 3724102"/>
                        <a:gd name="connsiteX18" fmla="*/ 748145 w 3507971"/>
                        <a:gd name="connsiteY18" fmla="*/ 2344189 h 3724102"/>
                        <a:gd name="connsiteX19" fmla="*/ 781396 w 3507971"/>
                        <a:gd name="connsiteY19" fmla="*/ 2277688 h 3724102"/>
                        <a:gd name="connsiteX20" fmla="*/ 831273 w 3507971"/>
                        <a:gd name="connsiteY20" fmla="*/ 2227811 h 3724102"/>
                        <a:gd name="connsiteX21" fmla="*/ 864523 w 3507971"/>
                        <a:gd name="connsiteY21" fmla="*/ 2177935 h 3724102"/>
                        <a:gd name="connsiteX22" fmla="*/ 814647 w 3507971"/>
                        <a:gd name="connsiteY22" fmla="*/ 2144684 h 3724102"/>
                        <a:gd name="connsiteX23" fmla="*/ 648393 w 3507971"/>
                        <a:gd name="connsiteY23" fmla="*/ 2128059 h 3724102"/>
                        <a:gd name="connsiteX24" fmla="*/ 581891 w 3507971"/>
                        <a:gd name="connsiteY24" fmla="*/ 2111433 h 3724102"/>
                        <a:gd name="connsiteX25" fmla="*/ 698269 w 3507971"/>
                        <a:gd name="connsiteY25" fmla="*/ 2028306 h 3724102"/>
                        <a:gd name="connsiteX26" fmla="*/ 764771 w 3507971"/>
                        <a:gd name="connsiteY26" fmla="*/ 1978429 h 3724102"/>
                        <a:gd name="connsiteX27" fmla="*/ 714894 w 3507971"/>
                        <a:gd name="connsiteY27" fmla="*/ 1945179 h 3724102"/>
                        <a:gd name="connsiteX28" fmla="*/ 748145 w 3507971"/>
                        <a:gd name="connsiteY28" fmla="*/ 1862051 h 3724102"/>
                        <a:gd name="connsiteX29" fmla="*/ 897774 w 3507971"/>
                        <a:gd name="connsiteY29" fmla="*/ 1778924 h 3724102"/>
                        <a:gd name="connsiteX30" fmla="*/ 897774 w 3507971"/>
                        <a:gd name="connsiteY30" fmla="*/ 1679171 h 3724102"/>
                        <a:gd name="connsiteX31" fmla="*/ 980902 w 3507971"/>
                        <a:gd name="connsiteY31" fmla="*/ 1596044 h 3724102"/>
                        <a:gd name="connsiteX32" fmla="*/ 1064029 w 3507971"/>
                        <a:gd name="connsiteY32" fmla="*/ 1463040 h 3724102"/>
                        <a:gd name="connsiteX33" fmla="*/ 1097280 w 3507971"/>
                        <a:gd name="connsiteY33" fmla="*/ 1396539 h 3724102"/>
                        <a:gd name="connsiteX34" fmla="*/ 1163782 w 3507971"/>
                        <a:gd name="connsiteY34" fmla="*/ 1313411 h 3724102"/>
                        <a:gd name="connsiteX35" fmla="*/ 1197033 w 3507971"/>
                        <a:gd name="connsiteY35" fmla="*/ 1263535 h 3724102"/>
                        <a:gd name="connsiteX36" fmla="*/ 1213658 w 3507971"/>
                        <a:gd name="connsiteY36" fmla="*/ 1213659 h 3724102"/>
                        <a:gd name="connsiteX37" fmla="*/ 1197033 w 3507971"/>
                        <a:gd name="connsiteY37" fmla="*/ 1163782 h 3724102"/>
                        <a:gd name="connsiteX38" fmla="*/ 1246909 w 3507971"/>
                        <a:gd name="connsiteY38" fmla="*/ 1097280 h 3724102"/>
                        <a:gd name="connsiteX39" fmla="*/ 1313411 w 3507971"/>
                        <a:gd name="connsiteY39" fmla="*/ 964277 h 3724102"/>
                        <a:gd name="connsiteX40" fmla="*/ 1413163 w 3507971"/>
                        <a:gd name="connsiteY40" fmla="*/ 764771 h 3724102"/>
                        <a:gd name="connsiteX41" fmla="*/ 1396538 w 3507971"/>
                        <a:gd name="connsiteY41" fmla="*/ 714895 h 3724102"/>
                        <a:gd name="connsiteX42" fmla="*/ 1346662 w 3507971"/>
                        <a:gd name="connsiteY42" fmla="*/ 731520 h 3724102"/>
                        <a:gd name="connsiteX43" fmla="*/ 1429789 w 3507971"/>
                        <a:gd name="connsiteY43" fmla="*/ 448888 h 3724102"/>
                        <a:gd name="connsiteX44" fmla="*/ 1446414 w 3507971"/>
                        <a:gd name="connsiteY44" fmla="*/ 365760 h 3724102"/>
                        <a:gd name="connsiteX45" fmla="*/ 1379913 w 3507971"/>
                        <a:gd name="connsiteY45" fmla="*/ 382386 h 3724102"/>
                        <a:gd name="connsiteX46" fmla="*/ 1396538 w 3507971"/>
                        <a:gd name="connsiteY46" fmla="*/ 266008 h 3724102"/>
                        <a:gd name="connsiteX47" fmla="*/ 1413163 w 3507971"/>
                        <a:gd name="connsiteY47" fmla="*/ 216131 h 3724102"/>
                        <a:gd name="connsiteX48" fmla="*/ 1479665 w 3507971"/>
                        <a:gd name="connsiteY48" fmla="*/ 83128 h 3724102"/>
                        <a:gd name="connsiteX49" fmla="*/ 1463040 w 3507971"/>
                        <a:gd name="connsiteY49" fmla="*/ 182880 h 3724102"/>
                        <a:gd name="connsiteX50" fmla="*/ 1446414 w 3507971"/>
                        <a:gd name="connsiteY50" fmla="*/ 232757 h 3724102"/>
                        <a:gd name="connsiteX51" fmla="*/ 1479665 w 3507971"/>
                        <a:gd name="connsiteY51" fmla="*/ 33251 h 3724102"/>
                        <a:gd name="connsiteX52" fmla="*/ 1512916 w 3507971"/>
                        <a:gd name="connsiteY52" fmla="*/ 0 h 3724102"/>
                        <a:gd name="connsiteX53" fmla="*/ 2011680 w 3507971"/>
                        <a:gd name="connsiteY53" fmla="*/ 781397 h 3724102"/>
                        <a:gd name="connsiteX54" fmla="*/ 2111433 w 3507971"/>
                        <a:gd name="connsiteY54" fmla="*/ 847899 h 3724102"/>
                        <a:gd name="connsiteX55" fmla="*/ 2094807 w 3507971"/>
                        <a:gd name="connsiteY55" fmla="*/ 897775 h 3724102"/>
                        <a:gd name="connsiteX56" fmla="*/ 2144683 w 3507971"/>
                        <a:gd name="connsiteY56" fmla="*/ 931026 h 3724102"/>
                        <a:gd name="connsiteX57" fmla="*/ 2177934 w 3507971"/>
                        <a:gd name="connsiteY57" fmla="*/ 980902 h 3724102"/>
                        <a:gd name="connsiteX58" fmla="*/ 2244436 w 3507971"/>
                        <a:gd name="connsiteY58" fmla="*/ 1014153 h 3724102"/>
                        <a:gd name="connsiteX59" fmla="*/ 2194560 w 3507971"/>
                        <a:gd name="connsiteY59" fmla="*/ 997528 h 3724102"/>
                        <a:gd name="connsiteX60" fmla="*/ 2294313 w 3507971"/>
                        <a:gd name="connsiteY60" fmla="*/ 1113906 h 3724102"/>
                        <a:gd name="connsiteX61" fmla="*/ 2360814 w 3507971"/>
                        <a:gd name="connsiteY61" fmla="*/ 1097280 h 3724102"/>
                        <a:gd name="connsiteX62" fmla="*/ 2310938 w 3507971"/>
                        <a:gd name="connsiteY62" fmla="*/ 1113906 h 3724102"/>
                        <a:gd name="connsiteX63" fmla="*/ 2377440 w 3507971"/>
                        <a:gd name="connsiteY63" fmla="*/ 1213659 h 3724102"/>
                        <a:gd name="connsiteX64" fmla="*/ 2410691 w 3507971"/>
                        <a:gd name="connsiteY64" fmla="*/ 1263535 h 3724102"/>
                        <a:gd name="connsiteX65" fmla="*/ 2427316 w 3507971"/>
                        <a:gd name="connsiteY65" fmla="*/ 1330037 h 3724102"/>
                        <a:gd name="connsiteX66" fmla="*/ 2443942 w 3507971"/>
                        <a:gd name="connsiteY66" fmla="*/ 1379913 h 3724102"/>
                        <a:gd name="connsiteX67" fmla="*/ 2377440 w 3507971"/>
                        <a:gd name="connsiteY67" fmla="*/ 1396539 h 3724102"/>
                        <a:gd name="connsiteX68" fmla="*/ 2460567 w 3507971"/>
                        <a:gd name="connsiteY68" fmla="*/ 1562793 h 3724102"/>
                        <a:gd name="connsiteX69" fmla="*/ 2493818 w 3507971"/>
                        <a:gd name="connsiteY69" fmla="*/ 1612669 h 3724102"/>
                        <a:gd name="connsiteX70" fmla="*/ 2427316 w 3507971"/>
                        <a:gd name="connsiteY70" fmla="*/ 1596044 h 3724102"/>
                        <a:gd name="connsiteX71" fmla="*/ 2477193 w 3507971"/>
                        <a:gd name="connsiteY71" fmla="*/ 1645920 h 3724102"/>
                        <a:gd name="connsiteX72" fmla="*/ 2493818 w 3507971"/>
                        <a:gd name="connsiteY72" fmla="*/ 1695797 h 3724102"/>
                        <a:gd name="connsiteX73" fmla="*/ 2527069 w 3507971"/>
                        <a:gd name="connsiteY73" fmla="*/ 1745673 h 3724102"/>
                        <a:gd name="connsiteX74" fmla="*/ 2560320 w 3507971"/>
                        <a:gd name="connsiteY74" fmla="*/ 1812175 h 3724102"/>
                        <a:gd name="connsiteX75" fmla="*/ 2576945 w 3507971"/>
                        <a:gd name="connsiteY75" fmla="*/ 1878677 h 3724102"/>
                        <a:gd name="connsiteX76" fmla="*/ 2593571 w 3507971"/>
                        <a:gd name="connsiteY76" fmla="*/ 1995055 h 3724102"/>
                        <a:gd name="connsiteX77" fmla="*/ 2643447 w 3507971"/>
                        <a:gd name="connsiteY77" fmla="*/ 2044931 h 3724102"/>
                        <a:gd name="connsiteX78" fmla="*/ 2676698 w 3507971"/>
                        <a:gd name="connsiteY78" fmla="*/ 2094808 h 3724102"/>
                        <a:gd name="connsiteX79" fmla="*/ 2826327 w 3507971"/>
                        <a:gd name="connsiteY79" fmla="*/ 2277688 h 3724102"/>
                        <a:gd name="connsiteX80" fmla="*/ 2776451 w 3507971"/>
                        <a:gd name="connsiteY80" fmla="*/ 2294313 h 3724102"/>
                        <a:gd name="connsiteX81" fmla="*/ 2809702 w 3507971"/>
                        <a:gd name="connsiteY81" fmla="*/ 2443942 h 3724102"/>
                        <a:gd name="connsiteX82" fmla="*/ 2926080 w 3507971"/>
                        <a:gd name="connsiteY82" fmla="*/ 2593571 h 3724102"/>
                        <a:gd name="connsiteX83" fmla="*/ 2959331 w 3507971"/>
                        <a:gd name="connsiteY83" fmla="*/ 2643448 h 3724102"/>
                        <a:gd name="connsiteX84" fmla="*/ 3025833 w 3507971"/>
                        <a:gd name="connsiteY84" fmla="*/ 2726575 h 3724102"/>
                        <a:gd name="connsiteX85" fmla="*/ 3142211 w 3507971"/>
                        <a:gd name="connsiteY85" fmla="*/ 2876204 h 3724102"/>
                        <a:gd name="connsiteX86" fmla="*/ 3092334 w 3507971"/>
                        <a:gd name="connsiteY86" fmla="*/ 2892829 h 3724102"/>
                        <a:gd name="connsiteX87" fmla="*/ 3275214 w 3507971"/>
                        <a:gd name="connsiteY87" fmla="*/ 3059084 h 3724102"/>
                        <a:gd name="connsiteX88" fmla="*/ 3441469 w 3507971"/>
                        <a:gd name="connsiteY88" fmla="*/ 3241964 h 3724102"/>
                        <a:gd name="connsiteX89" fmla="*/ 3358342 w 3507971"/>
                        <a:gd name="connsiteY89" fmla="*/ 3258589 h 3724102"/>
                        <a:gd name="connsiteX90" fmla="*/ 3408218 w 3507971"/>
                        <a:gd name="connsiteY90" fmla="*/ 3325091 h 3724102"/>
                        <a:gd name="connsiteX91" fmla="*/ 3491345 w 3507971"/>
                        <a:gd name="connsiteY91" fmla="*/ 3441469 h 3724102"/>
                        <a:gd name="connsiteX92" fmla="*/ 3441469 w 3507971"/>
                        <a:gd name="connsiteY92" fmla="*/ 3424844 h 3724102"/>
                        <a:gd name="connsiteX93" fmla="*/ 3391593 w 3507971"/>
                        <a:gd name="connsiteY93" fmla="*/ 3358342 h 3724102"/>
                        <a:gd name="connsiteX94" fmla="*/ 3441469 w 3507971"/>
                        <a:gd name="connsiteY94" fmla="*/ 3541222 h 3724102"/>
                        <a:gd name="connsiteX95" fmla="*/ 3507971 w 3507971"/>
                        <a:gd name="connsiteY95" fmla="*/ 3591099 h 3724102"/>
                        <a:gd name="connsiteX96" fmla="*/ 3441469 w 3507971"/>
                        <a:gd name="connsiteY96" fmla="*/ 3574473 h 3724102"/>
                        <a:gd name="connsiteX97" fmla="*/ 3391593 w 3507971"/>
                        <a:gd name="connsiteY97" fmla="*/ 3541222 h 3724102"/>
                        <a:gd name="connsiteX98" fmla="*/ 3474720 w 3507971"/>
                        <a:gd name="connsiteY98" fmla="*/ 3657600 h 3724102"/>
                        <a:gd name="connsiteX99" fmla="*/ 3374967 w 3507971"/>
                        <a:gd name="connsiteY99" fmla="*/ 3624349 h 3724102"/>
                        <a:gd name="connsiteX100" fmla="*/ 3308465 w 3507971"/>
                        <a:gd name="connsiteY100" fmla="*/ 3591099 h 3724102"/>
                        <a:gd name="connsiteX101" fmla="*/ 3341716 w 3507971"/>
                        <a:gd name="connsiteY101" fmla="*/ 3657600 h 3724102"/>
                        <a:gd name="connsiteX102" fmla="*/ 3275214 w 3507971"/>
                        <a:gd name="connsiteY102" fmla="*/ 3624349 h 3724102"/>
                        <a:gd name="connsiteX103" fmla="*/ 3225338 w 3507971"/>
                        <a:gd name="connsiteY103" fmla="*/ 3607724 h 3724102"/>
                        <a:gd name="connsiteX104" fmla="*/ 3092334 w 3507971"/>
                        <a:gd name="connsiteY104" fmla="*/ 3491346 h 3724102"/>
                        <a:gd name="connsiteX105" fmla="*/ 3025833 w 3507971"/>
                        <a:gd name="connsiteY105" fmla="*/ 3458095 h 3724102"/>
                        <a:gd name="connsiteX106" fmla="*/ 2942705 w 3507971"/>
                        <a:gd name="connsiteY106" fmla="*/ 3408219 h 3724102"/>
                        <a:gd name="connsiteX107" fmla="*/ 2876203 w 3507971"/>
                        <a:gd name="connsiteY107" fmla="*/ 3358342 h 3724102"/>
                        <a:gd name="connsiteX108" fmla="*/ 2909454 w 3507971"/>
                        <a:gd name="connsiteY108" fmla="*/ 3408219 h 3724102"/>
                        <a:gd name="connsiteX109" fmla="*/ 2892829 w 3507971"/>
                        <a:gd name="connsiteY109" fmla="*/ 3458095 h 3724102"/>
                        <a:gd name="connsiteX110" fmla="*/ 2776451 w 3507971"/>
                        <a:gd name="connsiteY110" fmla="*/ 3391593 h 3724102"/>
                        <a:gd name="connsiteX111" fmla="*/ 2576945 w 3507971"/>
                        <a:gd name="connsiteY111" fmla="*/ 3325091 h 3724102"/>
                        <a:gd name="connsiteX112" fmla="*/ 2543694 w 3507971"/>
                        <a:gd name="connsiteY112" fmla="*/ 3358342 h 3724102"/>
                        <a:gd name="connsiteX113" fmla="*/ 2493818 w 3507971"/>
                        <a:gd name="connsiteY113" fmla="*/ 3325091 h 3724102"/>
                        <a:gd name="connsiteX114" fmla="*/ 1762298 w 3507971"/>
                        <a:gd name="connsiteY114" fmla="*/ 3225339 h 3724102"/>
                        <a:gd name="connsiteX115" fmla="*/ 1695796 w 3507971"/>
                        <a:gd name="connsiteY115" fmla="*/ 3241964 h 3724102"/>
                        <a:gd name="connsiteX116" fmla="*/ 1579418 w 3507971"/>
                        <a:gd name="connsiteY116" fmla="*/ 3291840 h 3724102"/>
                        <a:gd name="connsiteX117" fmla="*/ 1529542 w 3507971"/>
                        <a:gd name="connsiteY117" fmla="*/ 3325091 h 3724102"/>
                        <a:gd name="connsiteX118" fmla="*/ 1413163 w 3507971"/>
                        <a:gd name="connsiteY118" fmla="*/ 3358342 h 3724102"/>
                        <a:gd name="connsiteX119" fmla="*/ 1379913 w 3507971"/>
                        <a:gd name="connsiteY119" fmla="*/ 3424844 h 372410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  <a:cxn ang="0">
                          <a:pos x="connsiteX26" y="connsiteY26"/>
                        </a:cxn>
                        <a:cxn ang="0">
                          <a:pos x="connsiteX27" y="connsiteY27"/>
                        </a:cxn>
                        <a:cxn ang="0">
                          <a:pos x="connsiteX28" y="connsiteY28"/>
                        </a:cxn>
                        <a:cxn ang="0">
                          <a:pos x="connsiteX29" y="connsiteY29"/>
                        </a:cxn>
                        <a:cxn ang="0">
                          <a:pos x="connsiteX30" y="connsiteY30"/>
                        </a:cxn>
                        <a:cxn ang="0">
                          <a:pos x="connsiteX31" y="connsiteY31"/>
                        </a:cxn>
                        <a:cxn ang="0">
                          <a:pos x="connsiteX32" y="connsiteY32"/>
                        </a:cxn>
                        <a:cxn ang="0">
                          <a:pos x="connsiteX33" y="connsiteY33"/>
                        </a:cxn>
                        <a:cxn ang="0">
                          <a:pos x="connsiteX34" y="connsiteY34"/>
                        </a:cxn>
                        <a:cxn ang="0">
                          <a:pos x="connsiteX35" y="connsiteY35"/>
                        </a:cxn>
                        <a:cxn ang="0">
                          <a:pos x="connsiteX36" y="connsiteY36"/>
                        </a:cxn>
                        <a:cxn ang="0">
                          <a:pos x="connsiteX37" y="connsiteY37"/>
                        </a:cxn>
                        <a:cxn ang="0">
                          <a:pos x="connsiteX38" y="connsiteY38"/>
                        </a:cxn>
                        <a:cxn ang="0">
                          <a:pos x="connsiteX39" y="connsiteY39"/>
                        </a:cxn>
                        <a:cxn ang="0">
                          <a:pos x="connsiteX40" y="connsiteY40"/>
                        </a:cxn>
                        <a:cxn ang="0">
                          <a:pos x="connsiteX41" y="connsiteY41"/>
                        </a:cxn>
                        <a:cxn ang="0">
                          <a:pos x="connsiteX42" y="connsiteY42"/>
                        </a:cxn>
                        <a:cxn ang="0">
                          <a:pos x="connsiteX43" y="connsiteY43"/>
                        </a:cxn>
                        <a:cxn ang="0">
                          <a:pos x="connsiteX44" y="connsiteY44"/>
                        </a:cxn>
                        <a:cxn ang="0">
                          <a:pos x="connsiteX45" y="connsiteY45"/>
                        </a:cxn>
                        <a:cxn ang="0">
                          <a:pos x="connsiteX46" y="connsiteY46"/>
                        </a:cxn>
                        <a:cxn ang="0">
                          <a:pos x="connsiteX47" y="connsiteY47"/>
                        </a:cxn>
                        <a:cxn ang="0">
                          <a:pos x="connsiteX48" y="connsiteY48"/>
                        </a:cxn>
                        <a:cxn ang="0">
                          <a:pos x="connsiteX49" y="connsiteY49"/>
                        </a:cxn>
                        <a:cxn ang="0">
                          <a:pos x="connsiteX50" y="connsiteY50"/>
                        </a:cxn>
                        <a:cxn ang="0">
                          <a:pos x="connsiteX51" y="connsiteY51"/>
                        </a:cxn>
                        <a:cxn ang="0">
                          <a:pos x="connsiteX52" y="connsiteY52"/>
                        </a:cxn>
                        <a:cxn ang="0">
                          <a:pos x="connsiteX53" y="connsiteY53"/>
                        </a:cxn>
                        <a:cxn ang="0">
                          <a:pos x="connsiteX54" y="connsiteY54"/>
                        </a:cxn>
                        <a:cxn ang="0">
                          <a:pos x="connsiteX55" y="connsiteY55"/>
                        </a:cxn>
                        <a:cxn ang="0">
                          <a:pos x="connsiteX56" y="connsiteY56"/>
                        </a:cxn>
                        <a:cxn ang="0">
                          <a:pos x="connsiteX57" y="connsiteY57"/>
                        </a:cxn>
                        <a:cxn ang="0">
                          <a:pos x="connsiteX58" y="connsiteY58"/>
                        </a:cxn>
                        <a:cxn ang="0">
                          <a:pos x="connsiteX59" y="connsiteY59"/>
                        </a:cxn>
                        <a:cxn ang="0">
                          <a:pos x="connsiteX60" y="connsiteY60"/>
                        </a:cxn>
                        <a:cxn ang="0">
                          <a:pos x="connsiteX61" y="connsiteY61"/>
                        </a:cxn>
                        <a:cxn ang="0">
                          <a:pos x="connsiteX62" y="connsiteY62"/>
                        </a:cxn>
                        <a:cxn ang="0">
                          <a:pos x="connsiteX63" y="connsiteY63"/>
                        </a:cxn>
                        <a:cxn ang="0">
                          <a:pos x="connsiteX64" y="connsiteY64"/>
                        </a:cxn>
                        <a:cxn ang="0">
                          <a:pos x="connsiteX65" y="connsiteY65"/>
                        </a:cxn>
                        <a:cxn ang="0">
                          <a:pos x="connsiteX66" y="connsiteY66"/>
                        </a:cxn>
                        <a:cxn ang="0">
                          <a:pos x="connsiteX67" y="connsiteY67"/>
                        </a:cxn>
                        <a:cxn ang="0">
                          <a:pos x="connsiteX68" y="connsiteY68"/>
                        </a:cxn>
                        <a:cxn ang="0">
                          <a:pos x="connsiteX69" y="connsiteY69"/>
                        </a:cxn>
                        <a:cxn ang="0">
                          <a:pos x="connsiteX70" y="connsiteY70"/>
                        </a:cxn>
                        <a:cxn ang="0">
                          <a:pos x="connsiteX71" y="connsiteY71"/>
                        </a:cxn>
                        <a:cxn ang="0">
                          <a:pos x="connsiteX72" y="connsiteY72"/>
                        </a:cxn>
                        <a:cxn ang="0">
                          <a:pos x="connsiteX73" y="connsiteY73"/>
                        </a:cxn>
                        <a:cxn ang="0">
                          <a:pos x="connsiteX74" y="connsiteY74"/>
                        </a:cxn>
                        <a:cxn ang="0">
                          <a:pos x="connsiteX75" y="connsiteY75"/>
                        </a:cxn>
                        <a:cxn ang="0">
                          <a:pos x="connsiteX76" y="connsiteY76"/>
                        </a:cxn>
                        <a:cxn ang="0">
                          <a:pos x="connsiteX77" y="connsiteY77"/>
                        </a:cxn>
                        <a:cxn ang="0">
                          <a:pos x="connsiteX78" y="connsiteY78"/>
                        </a:cxn>
                        <a:cxn ang="0">
                          <a:pos x="connsiteX79" y="connsiteY79"/>
                        </a:cxn>
                        <a:cxn ang="0">
                          <a:pos x="connsiteX80" y="connsiteY80"/>
                        </a:cxn>
                        <a:cxn ang="0">
                          <a:pos x="connsiteX81" y="connsiteY81"/>
                        </a:cxn>
                        <a:cxn ang="0">
                          <a:pos x="connsiteX82" y="connsiteY82"/>
                        </a:cxn>
                        <a:cxn ang="0">
                          <a:pos x="connsiteX83" y="connsiteY83"/>
                        </a:cxn>
                        <a:cxn ang="0">
                          <a:pos x="connsiteX84" y="connsiteY84"/>
                        </a:cxn>
                        <a:cxn ang="0">
                          <a:pos x="connsiteX85" y="connsiteY85"/>
                        </a:cxn>
                        <a:cxn ang="0">
                          <a:pos x="connsiteX86" y="connsiteY86"/>
                        </a:cxn>
                        <a:cxn ang="0">
                          <a:pos x="connsiteX87" y="connsiteY87"/>
                        </a:cxn>
                        <a:cxn ang="0">
                          <a:pos x="connsiteX88" y="connsiteY88"/>
                        </a:cxn>
                        <a:cxn ang="0">
                          <a:pos x="connsiteX89" y="connsiteY89"/>
                        </a:cxn>
                        <a:cxn ang="0">
                          <a:pos x="connsiteX90" y="connsiteY90"/>
                        </a:cxn>
                        <a:cxn ang="0">
                          <a:pos x="connsiteX91" y="connsiteY91"/>
                        </a:cxn>
                        <a:cxn ang="0">
                          <a:pos x="connsiteX92" y="connsiteY92"/>
                        </a:cxn>
                        <a:cxn ang="0">
                          <a:pos x="connsiteX93" y="connsiteY93"/>
                        </a:cxn>
                        <a:cxn ang="0">
                          <a:pos x="connsiteX94" y="connsiteY94"/>
                        </a:cxn>
                        <a:cxn ang="0">
                          <a:pos x="connsiteX95" y="connsiteY95"/>
                        </a:cxn>
                        <a:cxn ang="0">
                          <a:pos x="connsiteX96" y="connsiteY96"/>
                        </a:cxn>
                        <a:cxn ang="0">
                          <a:pos x="connsiteX97" y="connsiteY97"/>
                        </a:cxn>
                        <a:cxn ang="0">
                          <a:pos x="connsiteX98" y="connsiteY98"/>
                        </a:cxn>
                        <a:cxn ang="0">
                          <a:pos x="connsiteX99" y="connsiteY99"/>
                        </a:cxn>
                        <a:cxn ang="0">
                          <a:pos x="connsiteX100" y="connsiteY100"/>
                        </a:cxn>
                        <a:cxn ang="0">
                          <a:pos x="connsiteX101" y="connsiteY101"/>
                        </a:cxn>
                        <a:cxn ang="0">
                          <a:pos x="connsiteX102" y="connsiteY102"/>
                        </a:cxn>
                        <a:cxn ang="0">
                          <a:pos x="connsiteX103" y="connsiteY103"/>
                        </a:cxn>
                        <a:cxn ang="0">
                          <a:pos x="connsiteX104" y="connsiteY104"/>
                        </a:cxn>
                        <a:cxn ang="0">
                          <a:pos x="connsiteX105" y="connsiteY105"/>
                        </a:cxn>
                        <a:cxn ang="0">
                          <a:pos x="connsiteX106" y="connsiteY106"/>
                        </a:cxn>
                        <a:cxn ang="0">
                          <a:pos x="connsiteX107" y="connsiteY107"/>
                        </a:cxn>
                        <a:cxn ang="0">
                          <a:pos x="connsiteX108" y="connsiteY108"/>
                        </a:cxn>
                        <a:cxn ang="0">
                          <a:pos x="connsiteX109" y="connsiteY109"/>
                        </a:cxn>
                        <a:cxn ang="0">
                          <a:pos x="connsiteX110" y="connsiteY110"/>
                        </a:cxn>
                        <a:cxn ang="0">
                          <a:pos x="connsiteX111" y="connsiteY111"/>
                        </a:cxn>
                        <a:cxn ang="0">
                          <a:pos x="connsiteX112" y="connsiteY112"/>
                        </a:cxn>
                        <a:cxn ang="0">
                          <a:pos x="connsiteX113" y="connsiteY113"/>
                        </a:cxn>
                        <a:cxn ang="0">
                          <a:pos x="connsiteX114" y="connsiteY114"/>
                        </a:cxn>
                        <a:cxn ang="0">
                          <a:pos x="connsiteX115" y="connsiteY115"/>
                        </a:cxn>
                        <a:cxn ang="0">
                          <a:pos x="connsiteX116" y="connsiteY116"/>
                        </a:cxn>
                        <a:cxn ang="0">
                          <a:pos x="connsiteX117" y="connsiteY117"/>
                        </a:cxn>
                        <a:cxn ang="0">
                          <a:pos x="connsiteX118" y="connsiteY118"/>
                        </a:cxn>
                        <a:cxn ang="0">
                          <a:pos x="connsiteX119" y="connsiteY119"/>
                        </a:cxn>
                      </a:cxnLst>
                      <a:rect l="l" t="t" r="r" b="b"/>
                      <a:pathLst>
                        <a:path w="3507971" h="3724102">
                          <a:moveTo>
                            <a:pt x="1379913" y="3424844"/>
                          </a:moveTo>
                          <a:cubicBezTo>
                            <a:pt x="1144386" y="3485804"/>
                            <a:pt x="459971" y="3624349"/>
                            <a:pt x="0" y="3724102"/>
                          </a:cubicBezTo>
                          <a:cubicBezTo>
                            <a:pt x="718644" y="3416112"/>
                            <a:pt x="951500" y="3424844"/>
                            <a:pt x="631767" y="3424844"/>
                          </a:cubicBezTo>
                          <a:lnTo>
                            <a:pt x="266007" y="3491346"/>
                          </a:lnTo>
                          <a:lnTo>
                            <a:pt x="847898" y="3225339"/>
                          </a:lnTo>
                          <a:lnTo>
                            <a:pt x="299258" y="3192088"/>
                          </a:lnTo>
                          <a:lnTo>
                            <a:pt x="798022" y="2876204"/>
                          </a:lnTo>
                          <a:cubicBezTo>
                            <a:pt x="692727" y="2859579"/>
                            <a:pt x="583885" y="2858124"/>
                            <a:pt x="482138" y="2826328"/>
                          </a:cubicBezTo>
                          <a:cubicBezTo>
                            <a:pt x="463066" y="2820368"/>
                            <a:pt x="513648" y="2800948"/>
                            <a:pt x="532014" y="2793077"/>
                          </a:cubicBezTo>
                          <a:cubicBezTo>
                            <a:pt x="553016" y="2784076"/>
                            <a:pt x="576349" y="2781993"/>
                            <a:pt x="598516" y="2776451"/>
                          </a:cubicBezTo>
                          <a:cubicBezTo>
                            <a:pt x="688390" y="2722527"/>
                            <a:pt x="669044" y="2728134"/>
                            <a:pt x="764771" y="2693324"/>
                          </a:cubicBezTo>
                          <a:cubicBezTo>
                            <a:pt x="797710" y="2681346"/>
                            <a:pt x="864523" y="2660073"/>
                            <a:pt x="864523" y="2660073"/>
                          </a:cubicBezTo>
                          <a:lnTo>
                            <a:pt x="714894" y="2643448"/>
                          </a:lnTo>
                          <a:cubicBezTo>
                            <a:pt x="694727" y="2629043"/>
                            <a:pt x="732016" y="2595763"/>
                            <a:pt x="748145" y="2576946"/>
                          </a:cubicBezTo>
                          <a:cubicBezTo>
                            <a:pt x="788407" y="2529974"/>
                            <a:pt x="813822" y="2527344"/>
                            <a:pt x="864523" y="2510444"/>
                          </a:cubicBezTo>
                          <a:cubicBezTo>
                            <a:pt x="897774" y="2477193"/>
                            <a:pt x="1003402" y="2436775"/>
                            <a:pt x="964276" y="2410691"/>
                          </a:cubicBezTo>
                          <a:cubicBezTo>
                            <a:pt x="947651" y="2399607"/>
                            <a:pt x="933356" y="2383759"/>
                            <a:pt x="914400" y="2377440"/>
                          </a:cubicBezTo>
                          <a:cubicBezTo>
                            <a:pt x="882420" y="2366780"/>
                            <a:pt x="847702" y="2367426"/>
                            <a:pt x="814647" y="2360815"/>
                          </a:cubicBezTo>
                          <a:cubicBezTo>
                            <a:pt x="792241" y="2356334"/>
                            <a:pt x="770312" y="2349731"/>
                            <a:pt x="748145" y="2344189"/>
                          </a:cubicBezTo>
                          <a:cubicBezTo>
                            <a:pt x="759229" y="2322022"/>
                            <a:pt x="766991" y="2297855"/>
                            <a:pt x="781396" y="2277688"/>
                          </a:cubicBezTo>
                          <a:cubicBezTo>
                            <a:pt x="795062" y="2258555"/>
                            <a:pt x="816221" y="2245874"/>
                            <a:pt x="831273" y="2227811"/>
                          </a:cubicBezTo>
                          <a:cubicBezTo>
                            <a:pt x="844065" y="2212461"/>
                            <a:pt x="853440" y="2194560"/>
                            <a:pt x="864523" y="2177935"/>
                          </a:cubicBezTo>
                          <a:cubicBezTo>
                            <a:pt x="847898" y="2166851"/>
                            <a:pt x="834117" y="2149177"/>
                            <a:pt x="814647" y="2144684"/>
                          </a:cubicBezTo>
                          <a:cubicBezTo>
                            <a:pt x="760379" y="2132161"/>
                            <a:pt x="703528" y="2135935"/>
                            <a:pt x="648393" y="2128059"/>
                          </a:cubicBezTo>
                          <a:cubicBezTo>
                            <a:pt x="625773" y="2124828"/>
                            <a:pt x="604058" y="2116975"/>
                            <a:pt x="581891" y="2111433"/>
                          </a:cubicBezTo>
                          <a:cubicBezTo>
                            <a:pt x="799287" y="1948388"/>
                            <a:pt x="528054" y="2149889"/>
                            <a:pt x="698269" y="2028306"/>
                          </a:cubicBezTo>
                          <a:cubicBezTo>
                            <a:pt x="720817" y="2012200"/>
                            <a:pt x="742604" y="1995055"/>
                            <a:pt x="764771" y="1978429"/>
                          </a:cubicBezTo>
                          <a:cubicBezTo>
                            <a:pt x="748145" y="1967346"/>
                            <a:pt x="717720" y="1964959"/>
                            <a:pt x="714894" y="1945179"/>
                          </a:cubicBezTo>
                          <a:cubicBezTo>
                            <a:pt x="710673" y="1915635"/>
                            <a:pt x="730239" y="1885926"/>
                            <a:pt x="748145" y="1862051"/>
                          </a:cubicBezTo>
                          <a:cubicBezTo>
                            <a:pt x="782035" y="1816864"/>
                            <a:pt x="849757" y="1798131"/>
                            <a:pt x="897774" y="1778924"/>
                          </a:cubicBezTo>
                          <a:cubicBezTo>
                            <a:pt x="986443" y="1645922"/>
                            <a:pt x="897774" y="1812175"/>
                            <a:pt x="897774" y="1679171"/>
                          </a:cubicBezTo>
                          <a:cubicBezTo>
                            <a:pt x="897774" y="1642226"/>
                            <a:pt x="958735" y="1610822"/>
                            <a:pt x="980902" y="1596044"/>
                          </a:cubicBezTo>
                          <a:cubicBezTo>
                            <a:pt x="1008611" y="1551709"/>
                            <a:pt x="1040648" y="1509802"/>
                            <a:pt x="1064029" y="1463040"/>
                          </a:cubicBezTo>
                          <a:cubicBezTo>
                            <a:pt x="1075113" y="1440873"/>
                            <a:pt x="1083533" y="1417160"/>
                            <a:pt x="1097280" y="1396539"/>
                          </a:cubicBezTo>
                          <a:cubicBezTo>
                            <a:pt x="1116964" y="1367014"/>
                            <a:pt x="1142491" y="1341799"/>
                            <a:pt x="1163782" y="1313411"/>
                          </a:cubicBezTo>
                          <a:cubicBezTo>
                            <a:pt x="1175771" y="1297426"/>
                            <a:pt x="1185949" y="1280160"/>
                            <a:pt x="1197033" y="1263535"/>
                          </a:cubicBezTo>
                          <a:cubicBezTo>
                            <a:pt x="1202575" y="1246910"/>
                            <a:pt x="1213658" y="1231184"/>
                            <a:pt x="1213658" y="1213659"/>
                          </a:cubicBezTo>
                          <a:cubicBezTo>
                            <a:pt x="1213658" y="1196134"/>
                            <a:pt x="1192219" y="1180633"/>
                            <a:pt x="1197033" y="1163782"/>
                          </a:cubicBezTo>
                          <a:cubicBezTo>
                            <a:pt x="1204645" y="1137139"/>
                            <a:pt x="1230803" y="1119828"/>
                            <a:pt x="1246909" y="1097280"/>
                          </a:cubicBezTo>
                          <a:cubicBezTo>
                            <a:pt x="1303930" y="1017451"/>
                            <a:pt x="1261962" y="1073606"/>
                            <a:pt x="1313411" y="964277"/>
                          </a:cubicBezTo>
                          <a:cubicBezTo>
                            <a:pt x="1345069" y="897002"/>
                            <a:pt x="1413163" y="764771"/>
                            <a:pt x="1413163" y="764771"/>
                          </a:cubicBezTo>
                          <a:cubicBezTo>
                            <a:pt x="1407621" y="748146"/>
                            <a:pt x="1412212" y="722732"/>
                            <a:pt x="1396538" y="714895"/>
                          </a:cubicBezTo>
                          <a:cubicBezTo>
                            <a:pt x="1380864" y="707058"/>
                            <a:pt x="1348406" y="748958"/>
                            <a:pt x="1346662" y="731520"/>
                          </a:cubicBezTo>
                          <a:cubicBezTo>
                            <a:pt x="1335025" y="615142"/>
                            <a:pt x="1383127" y="542212"/>
                            <a:pt x="1429789" y="448888"/>
                          </a:cubicBezTo>
                          <a:cubicBezTo>
                            <a:pt x="1435331" y="421179"/>
                            <a:pt x="1463369" y="388367"/>
                            <a:pt x="1446414" y="365760"/>
                          </a:cubicBezTo>
                          <a:cubicBezTo>
                            <a:pt x="1432705" y="347481"/>
                            <a:pt x="1390132" y="402823"/>
                            <a:pt x="1379913" y="382386"/>
                          </a:cubicBezTo>
                          <a:cubicBezTo>
                            <a:pt x="1362388" y="347337"/>
                            <a:pt x="1388853" y="304434"/>
                            <a:pt x="1396538" y="266008"/>
                          </a:cubicBezTo>
                          <a:cubicBezTo>
                            <a:pt x="1399975" y="248823"/>
                            <a:pt x="1407010" y="232540"/>
                            <a:pt x="1413163" y="216131"/>
                          </a:cubicBezTo>
                          <a:cubicBezTo>
                            <a:pt x="1448023" y="123169"/>
                            <a:pt x="1433751" y="151999"/>
                            <a:pt x="1479665" y="83128"/>
                          </a:cubicBezTo>
                          <a:cubicBezTo>
                            <a:pt x="1474123" y="116379"/>
                            <a:pt x="1470353" y="149973"/>
                            <a:pt x="1463040" y="182880"/>
                          </a:cubicBezTo>
                          <a:cubicBezTo>
                            <a:pt x="1459238" y="199988"/>
                            <a:pt x="1446414" y="250282"/>
                            <a:pt x="1446414" y="232757"/>
                          </a:cubicBezTo>
                          <a:cubicBezTo>
                            <a:pt x="1446414" y="223400"/>
                            <a:pt x="1462156" y="68269"/>
                            <a:pt x="1479665" y="33251"/>
                          </a:cubicBezTo>
                          <a:cubicBezTo>
                            <a:pt x="1486675" y="19231"/>
                            <a:pt x="1501832" y="11084"/>
                            <a:pt x="1512916" y="0"/>
                          </a:cubicBezTo>
                          <a:cubicBezTo>
                            <a:pt x="1679171" y="260466"/>
                            <a:pt x="1841468" y="523500"/>
                            <a:pt x="2011680" y="781397"/>
                          </a:cubicBezTo>
                          <a:cubicBezTo>
                            <a:pt x="2046805" y="834617"/>
                            <a:pt x="2059482" y="830582"/>
                            <a:pt x="2111433" y="847899"/>
                          </a:cubicBezTo>
                          <a:cubicBezTo>
                            <a:pt x="2105891" y="864524"/>
                            <a:pt x="2088299" y="881504"/>
                            <a:pt x="2094807" y="897775"/>
                          </a:cubicBezTo>
                          <a:cubicBezTo>
                            <a:pt x="2102228" y="916327"/>
                            <a:pt x="2130554" y="916897"/>
                            <a:pt x="2144683" y="931026"/>
                          </a:cubicBezTo>
                          <a:cubicBezTo>
                            <a:pt x="2158812" y="945155"/>
                            <a:pt x="2162584" y="968110"/>
                            <a:pt x="2177934" y="980902"/>
                          </a:cubicBezTo>
                          <a:cubicBezTo>
                            <a:pt x="2196974" y="996768"/>
                            <a:pt x="2226911" y="996628"/>
                            <a:pt x="2244436" y="1014153"/>
                          </a:cubicBezTo>
                          <a:cubicBezTo>
                            <a:pt x="2256828" y="1026545"/>
                            <a:pt x="2211185" y="1003070"/>
                            <a:pt x="2194560" y="997528"/>
                          </a:cubicBezTo>
                          <a:cubicBezTo>
                            <a:pt x="2202723" y="1008412"/>
                            <a:pt x="2272209" y="1107591"/>
                            <a:pt x="2294313" y="1113906"/>
                          </a:cubicBezTo>
                          <a:cubicBezTo>
                            <a:pt x="2316283" y="1120183"/>
                            <a:pt x="2337965" y="1097280"/>
                            <a:pt x="2360814" y="1097280"/>
                          </a:cubicBezTo>
                          <a:cubicBezTo>
                            <a:pt x="2378339" y="1097280"/>
                            <a:pt x="2327563" y="1108364"/>
                            <a:pt x="2310938" y="1113906"/>
                          </a:cubicBezTo>
                          <a:lnTo>
                            <a:pt x="2377440" y="1213659"/>
                          </a:lnTo>
                          <a:lnTo>
                            <a:pt x="2410691" y="1263535"/>
                          </a:lnTo>
                          <a:cubicBezTo>
                            <a:pt x="2416233" y="1285702"/>
                            <a:pt x="2421039" y="1308067"/>
                            <a:pt x="2427316" y="1330037"/>
                          </a:cubicBezTo>
                          <a:cubicBezTo>
                            <a:pt x="2432130" y="1346887"/>
                            <a:pt x="2454457" y="1365893"/>
                            <a:pt x="2443942" y="1379913"/>
                          </a:cubicBezTo>
                          <a:cubicBezTo>
                            <a:pt x="2430232" y="1398193"/>
                            <a:pt x="2399607" y="1390997"/>
                            <a:pt x="2377440" y="1396539"/>
                          </a:cubicBezTo>
                          <a:cubicBezTo>
                            <a:pt x="2418229" y="1498511"/>
                            <a:pt x="2400169" y="1466157"/>
                            <a:pt x="2460567" y="1562793"/>
                          </a:cubicBezTo>
                          <a:cubicBezTo>
                            <a:pt x="2471157" y="1579737"/>
                            <a:pt x="2507947" y="1598540"/>
                            <a:pt x="2493818" y="1612669"/>
                          </a:cubicBezTo>
                          <a:cubicBezTo>
                            <a:pt x="2477661" y="1628826"/>
                            <a:pt x="2449483" y="1601586"/>
                            <a:pt x="2427316" y="1596044"/>
                          </a:cubicBezTo>
                          <a:cubicBezTo>
                            <a:pt x="2443942" y="1612669"/>
                            <a:pt x="2464151" y="1626357"/>
                            <a:pt x="2477193" y="1645920"/>
                          </a:cubicBezTo>
                          <a:cubicBezTo>
                            <a:pt x="2486914" y="1660502"/>
                            <a:pt x="2485981" y="1680122"/>
                            <a:pt x="2493818" y="1695797"/>
                          </a:cubicBezTo>
                          <a:cubicBezTo>
                            <a:pt x="2502754" y="1713669"/>
                            <a:pt x="2517156" y="1728324"/>
                            <a:pt x="2527069" y="1745673"/>
                          </a:cubicBezTo>
                          <a:cubicBezTo>
                            <a:pt x="2539365" y="1767191"/>
                            <a:pt x="2549236" y="1790008"/>
                            <a:pt x="2560320" y="1812175"/>
                          </a:cubicBezTo>
                          <a:cubicBezTo>
                            <a:pt x="2565862" y="1834342"/>
                            <a:pt x="2565848" y="1858703"/>
                            <a:pt x="2576945" y="1878677"/>
                          </a:cubicBezTo>
                          <a:cubicBezTo>
                            <a:pt x="2638318" y="1989148"/>
                            <a:pt x="2682889" y="1935509"/>
                            <a:pt x="2593571" y="1995055"/>
                          </a:cubicBezTo>
                          <a:cubicBezTo>
                            <a:pt x="2610196" y="2011680"/>
                            <a:pt x="2628395" y="2026869"/>
                            <a:pt x="2643447" y="2044931"/>
                          </a:cubicBezTo>
                          <a:cubicBezTo>
                            <a:pt x="2656239" y="2060281"/>
                            <a:pt x="2663331" y="2079956"/>
                            <a:pt x="2676698" y="2094808"/>
                          </a:cubicBezTo>
                          <a:cubicBezTo>
                            <a:pt x="2827339" y="2262188"/>
                            <a:pt x="2760980" y="2146993"/>
                            <a:pt x="2826327" y="2277688"/>
                          </a:cubicBezTo>
                          <a:cubicBezTo>
                            <a:pt x="2809702" y="2283230"/>
                            <a:pt x="2781265" y="2277463"/>
                            <a:pt x="2776451" y="2294313"/>
                          </a:cubicBezTo>
                          <a:cubicBezTo>
                            <a:pt x="2772875" y="2306828"/>
                            <a:pt x="2794415" y="2416426"/>
                            <a:pt x="2809702" y="2443942"/>
                          </a:cubicBezTo>
                          <a:cubicBezTo>
                            <a:pt x="2893746" y="2595222"/>
                            <a:pt x="2845297" y="2496631"/>
                            <a:pt x="2926080" y="2593571"/>
                          </a:cubicBezTo>
                          <a:cubicBezTo>
                            <a:pt x="2938872" y="2608921"/>
                            <a:pt x="2947342" y="2627463"/>
                            <a:pt x="2959331" y="2643448"/>
                          </a:cubicBezTo>
                          <a:cubicBezTo>
                            <a:pt x="2980622" y="2671836"/>
                            <a:pt x="3004962" y="2697877"/>
                            <a:pt x="3025833" y="2726575"/>
                          </a:cubicBezTo>
                          <a:cubicBezTo>
                            <a:pt x="3131892" y="2872407"/>
                            <a:pt x="3048475" y="2782470"/>
                            <a:pt x="3142211" y="2876204"/>
                          </a:cubicBezTo>
                          <a:cubicBezTo>
                            <a:pt x="3125585" y="2881746"/>
                            <a:pt x="3087520" y="2875978"/>
                            <a:pt x="3092334" y="2892829"/>
                          </a:cubicBezTo>
                          <a:cubicBezTo>
                            <a:pt x="3116774" y="2978367"/>
                            <a:pt x="3217255" y="3010042"/>
                            <a:pt x="3275214" y="3059084"/>
                          </a:cubicBezTo>
                          <a:cubicBezTo>
                            <a:pt x="3368251" y="3137808"/>
                            <a:pt x="3380362" y="3160487"/>
                            <a:pt x="3441469" y="3241964"/>
                          </a:cubicBezTo>
                          <a:cubicBezTo>
                            <a:pt x="3413760" y="3247506"/>
                            <a:pt x="3368837" y="3232352"/>
                            <a:pt x="3358342" y="3258589"/>
                          </a:cubicBezTo>
                          <a:cubicBezTo>
                            <a:pt x="3348051" y="3284316"/>
                            <a:pt x="3390185" y="3304053"/>
                            <a:pt x="3408218" y="3325091"/>
                          </a:cubicBezTo>
                          <a:cubicBezTo>
                            <a:pt x="3423098" y="3342452"/>
                            <a:pt x="3502939" y="3406686"/>
                            <a:pt x="3491345" y="3441469"/>
                          </a:cubicBezTo>
                          <a:cubicBezTo>
                            <a:pt x="3485803" y="3458094"/>
                            <a:pt x="3458094" y="3430386"/>
                            <a:pt x="3441469" y="3424844"/>
                          </a:cubicBezTo>
                          <a:cubicBezTo>
                            <a:pt x="3424844" y="3402677"/>
                            <a:pt x="3406963" y="3335287"/>
                            <a:pt x="3391593" y="3358342"/>
                          </a:cubicBezTo>
                          <a:cubicBezTo>
                            <a:pt x="3372646" y="3386762"/>
                            <a:pt x="3415408" y="3510817"/>
                            <a:pt x="3441469" y="3541222"/>
                          </a:cubicBezTo>
                          <a:cubicBezTo>
                            <a:pt x="3459502" y="3562260"/>
                            <a:pt x="3507971" y="3563390"/>
                            <a:pt x="3507971" y="3591099"/>
                          </a:cubicBezTo>
                          <a:cubicBezTo>
                            <a:pt x="3507971" y="3613949"/>
                            <a:pt x="3463636" y="3580015"/>
                            <a:pt x="3441469" y="3574473"/>
                          </a:cubicBezTo>
                          <a:cubicBezTo>
                            <a:pt x="3424844" y="3563389"/>
                            <a:pt x="3400529" y="3523350"/>
                            <a:pt x="3391593" y="3541222"/>
                          </a:cubicBezTo>
                          <a:cubicBezTo>
                            <a:pt x="3377003" y="3570401"/>
                            <a:pt x="3462678" y="3645559"/>
                            <a:pt x="3474720" y="3657600"/>
                          </a:cubicBezTo>
                          <a:cubicBezTo>
                            <a:pt x="3389879" y="3685881"/>
                            <a:pt x="3454218" y="3680957"/>
                            <a:pt x="3374967" y="3624349"/>
                          </a:cubicBezTo>
                          <a:cubicBezTo>
                            <a:pt x="3354800" y="3609944"/>
                            <a:pt x="3308465" y="3591099"/>
                            <a:pt x="3308465" y="3591099"/>
                          </a:cubicBezTo>
                          <a:cubicBezTo>
                            <a:pt x="3319549" y="3613266"/>
                            <a:pt x="3359241" y="3640076"/>
                            <a:pt x="3341716" y="3657600"/>
                          </a:cubicBezTo>
                          <a:cubicBezTo>
                            <a:pt x="3324191" y="3675125"/>
                            <a:pt x="3297994" y="3634112"/>
                            <a:pt x="3275214" y="3624349"/>
                          </a:cubicBezTo>
                          <a:cubicBezTo>
                            <a:pt x="3259106" y="3617446"/>
                            <a:pt x="3241963" y="3613266"/>
                            <a:pt x="3225338" y="3607724"/>
                          </a:cubicBezTo>
                          <a:cubicBezTo>
                            <a:pt x="3173778" y="3556164"/>
                            <a:pt x="3153390" y="3529506"/>
                            <a:pt x="3092334" y="3491346"/>
                          </a:cubicBezTo>
                          <a:cubicBezTo>
                            <a:pt x="3071318" y="3478211"/>
                            <a:pt x="3047498" y="3470131"/>
                            <a:pt x="3025833" y="3458095"/>
                          </a:cubicBezTo>
                          <a:cubicBezTo>
                            <a:pt x="2997585" y="3442402"/>
                            <a:pt x="2969592" y="3426144"/>
                            <a:pt x="2942705" y="3408219"/>
                          </a:cubicBezTo>
                          <a:cubicBezTo>
                            <a:pt x="2919649" y="3392849"/>
                            <a:pt x="2903912" y="3358342"/>
                            <a:pt x="2876203" y="3358342"/>
                          </a:cubicBezTo>
                          <a:cubicBezTo>
                            <a:pt x="2856221" y="3358342"/>
                            <a:pt x="2898370" y="3391593"/>
                            <a:pt x="2909454" y="3408219"/>
                          </a:cubicBezTo>
                          <a:cubicBezTo>
                            <a:pt x="2903912" y="3424844"/>
                            <a:pt x="2909100" y="3451587"/>
                            <a:pt x="2892829" y="3458095"/>
                          </a:cubicBezTo>
                          <a:cubicBezTo>
                            <a:pt x="2831010" y="3482822"/>
                            <a:pt x="2814195" y="3409207"/>
                            <a:pt x="2776451" y="3391593"/>
                          </a:cubicBezTo>
                          <a:cubicBezTo>
                            <a:pt x="2712928" y="3361949"/>
                            <a:pt x="2527377" y="3275523"/>
                            <a:pt x="2576945" y="3325091"/>
                          </a:cubicBezTo>
                          <a:cubicBezTo>
                            <a:pt x="2646804" y="3394950"/>
                            <a:pt x="2649878" y="3379579"/>
                            <a:pt x="2543694" y="3358342"/>
                          </a:cubicBezTo>
                          <a:lnTo>
                            <a:pt x="2493818" y="3325091"/>
                          </a:lnTo>
                          <a:cubicBezTo>
                            <a:pt x="2249978" y="3291840"/>
                            <a:pt x="2007070" y="3250836"/>
                            <a:pt x="1762298" y="3225339"/>
                          </a:cubicBezTo>
                          <a:cubicBezTo>
                            <a:pt x="1739571" y="3222972"/>
                            <a:pt x="1717191" y="3233941"/>
                            <a:pt x="1695796" y="3241964"/>
                          </a:cubicBezTo>
                          <a:cubicBezTo>
                            <a:pt x="1367100" y="3365224"/>
                            <a:pt x="1827120" y="3209274"/>
                            <a:pt x="1579418" y="3291840"/>
                          </a:cubicBezTo>
                          <a:cubicBezTo>
                            <a:pt x="1562793" y="3302924"/>
                            <a:pt x="1547414" y="3316155"/>
                            <a:pt x="1529542" y="3325091"/>
                          </a:cubicBezTo>
                          <a:cubicBezTo>
                            <a:pt x="1502963" y="3338381"/>
                            <a:pt x="1438028" y="3351238"/>
                            <a:pt x="1413163" y="3358342"/>
                          </a:cubicBezTo>
                          <a:cubicBezTo>
                            <a:pt x="1358030" y="3374094"/>
                            <a:pt x="1615440" y="3363884"/>
                            <a:pt x="1379913" y="3424844"/>
                          </a:cubicBezTo>
                          <a:close/>
                        </a:path>
                      </a:pathLst>
                    </a:custGeom>
                    <a:gradFill>
                      <a:gsLst>
                        <a:gs pos="0">
                          <a:schemeClr val="accent3">
                            <a:lumMod val="60000"/>
                            <a:lumOff val="40000"/>
                          </a:schemeClr>
                        </a:gs>
                        <a:gs pos="50000">
                          <a:srgbClr val="9CB86E"/>
                        </a:gs>
                        <a:gs pos="100000">
                          <a:srgbClr val="156B13"/>
                        </a:gs>
                      </a:gsLst>
                      <a:lin ang="10800000" scaled="0"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  <p:grpSp>
                <p:nvGrpSpPr>
                  <p:cNvPr id="72" name="组合 43"/>
                  <p:cNvGrpSpPr/>
                  <p:nvPr/>
                </p:nvGrpSpPr>
                <p:grpSpPr>
                  <a:xfrm>
                    <a:off x="8858280" y="2252749"/>
                    <a:ext cx="1019943" cy="1714511"/>
                    <a:chOff x="-3507971" y="-3429042"/>
                    <a:chExt cx="3507971" cy="5896859"/>
                  </a:xfrm>
                </p:grpSpPr>
                <p:sp>
                  <p:nvSpPr>
                    <p:cNvPr id="88" name="任意多边形 87"/>
                    <p:cNvSpPr/>
                    <p:nvPr/>
                  </p:nvSpPr>
                  <p:spPr>
                    <a:xfrm>
                      <a:off x="-2214610" y="-857274"/>
                      <a:ext cx="1246909" cy="3325091"/>
                    </a:xfrm>
                    <a:custGeom>
                      <a:avLst/>
                      <a:gdLst>
                        <a:gd name="connsiteX0" fmla="*/ 382386 w 1246909"/>
                        <a:gd name="connsiteY0" fmla="*/ 615142 h 3325091"/>
                        <a:gd name="connsiteX1" fmla="*/ 266007 w 1246909"/>
                        <a:gd name="connsiteY1" fmla="*/ 1928552 h 3325091"/>
                        <a:gd name="connsiteX2" fmla="*/ 99753 w 1246909"/>
                        <a:gd name="connsiteY2" fmla="*/ 2809702 h 3325091"/>
                        <a:gd name="connsiteX3" fmla="*/ 0 w 1246909"/>
                        <a:gd name="connsiteY3" fmla="*/ 3175462 h 3325091"/>
                        <a:gd name="connsiteX4" fmla="*/ 482138 w 1246909"/>
                        <a:gd name="connsiteY4" fmla="*/ 3325091 h 3325091"/>
                        <a:gd name="connsiteX5" fmla="*/ 980902 w 1246909"/>
                        <a:gd name="connsiteY5" fmla="*/ 3308465 h 3325091"/>
                        <a:gd name="connsiteX6" fmla="*/ 1246909 w 1246909"/>
                        <a:gd name="connsiteY6" fmla="*/ 3175462 h 3325091"/>
                        <a:gd name="connsiteX7" fmla="*/ 1064029 w 1246909"/>
                        <a:gd name="connsiteY7" fmla="*/ 2543694 h 3325091"/>
                        <a:gd name="connsiteX8" fmla="*/ 980902 w 1246909"/>
                        <a:gd name="connsiteY8" fmla="*/ 1629294 h 3325091"/>
                        <a:gd name="connsiteX9" fmla="*/ 798022 w 1246909"/>
                        <a:gd name="connsiteY9" fmla="*/ 648392 h 3325091"/>
                        <a:gd name="connsiteX10" fmla="*/ 798022 w 1246909"/>
                        <a:gd name="connsiteY10" fmla="*/ 99752 h 3325091"/>
                        <a:gd name="connsiteX11" fmla="*/ 631767 w 1246909"/>
                        <a:gd name="connsiteY11" fmla="*/ 0 h 3325091"/>
                        <a:gd name="connsiteX12" fmla="*/ 432262 w 1246909"/>
                        <a:gd name="connsiteY12" fmla="*/ 133003 h 3325091"/>
                        <a:gd name="connsiteX13" fmla="*/ 382386 w 1246909"/>
                        <a:gd name="connsiteY13" fmla="*/ 615142 h 332509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</a:cxnLst>
                      <a:rect l="l" t="t" r="r" b="b"/>
                      <a:pathLst>
                        <a:path w="1246909" h="3325091">
                          <a:moveTo>
                            <a:pt x="382386" y="615142"/>
                          </a:moveTo>
                          <a:lnTo>
                            <a:pt x="266007" y="1928552"/>
                          </a:lnTo>
                          <a:cubicBezTo>
                            <a:pt x="209561" y="2222073"/>
                            <a:pt x="99753" y="2510803"/>
                            <a:pt x="99753" y="2809702"/>
                          </a:cubicBezTo>
                          <a:lnTo>
                            <a:pt x="0" y="3175462"/>
                          </a:lnTo>
                          <a:lnTo>
                            <a:pt x="482138" y="3325091"/>
                          </a:lnTo>
                          <a:lnTo>
                            <a:pt x="980902" y="3308465"/>
                          </a:lnTo>
                          <a:lnTo>
                            <a:pt x="1246909" y="3175462"/>
                          </a:lnTo>
                          <a:lnTo>
                            <a:pt x="1064029" y="2543694"/>
                          </a:lnTo>
                          <a:lnTo>
                            <a:pt x="980902" y="1629294"/>
                          </a:lnTo>
                          <a:lnTo>
                            <a:pt x="798022" y="648392"/>
                          </a:lnTo>
                          <a:lnTo>
                            <a:pt x="798022" y="99752"/>
                          </a:lnTo>
                          <a:lnTo>
                            <a:pt x="631767" y="0"/>
                          </a:lnTo>
                          <a:lnTo>
                            <a:pt x="432262" y="133003"/>
                          </a:lnTo>
                          <a:lnTo>
                            <a:pt x="382386" y="615142"/>
                          </a:ln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D6B19C"/>
                        </a:gs>
                        <a:gs pos="30000">
                          <a:srgbClr val="D49E6C"/>
                        </a:gs>
                        <a:gs pos="70000">
                          <a:srgbClr val="A65528"/>
                        </a:gs>
                        <a:gs pos="100000">
                          <a:srgbClr val="663012"/>
                        </a:gs>
                      </a:gsLst>
                      <a:lin ang="10800000" scaled="0"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89" name="任意多边形 88"/>
                    <p:cNvSpPr/>
                    <p:nvPr/>
                  </p:nvSpPr>
                  <p:spPr>
                    <a:xfrm>
                      <a:off x="-3507971" y="-3429042"/>
                      <a:ext cx="3507971" cy="4438482"/>
                    </a:xfrm>
                    <a:custGeom>
                      <a:avLst/>
                      <a:gdLst>
                        <a:gd name="connsiteX0" fmla="*/ 1379913 w 3507971"/>
                        <a:gd name="connsiteY0" fmla="*/ 3424844 h 3724102"/>
                        <a:gd name="connsiteX1" fmla="*/ 0 w 3507971"/>
                        <a:gd name="connsiteY1" fmla="*/ 3724102 h 3724102"/>
                        <a:gd name="connsiteX2" fmla="*/ 631767 w 3507971"/>
                        <a:gd name="connsiteY2" fmla="*/ 3424844 h 3724102"/>
                        <a:gd name="connsiteX3" fmla="*/ 266007 w 3507971"/>
                        <a:gd name="connsiteY3" fmla="*/ 3491346 h 3724102"/>
                        <a:gd name="connsiteX4" fmla="*/ 847898 w 3507971"/>
                        <a:gd name="connsiteY4" fmla="*/ 3225339 h 3724102"/>
                        <a:gd name="connsiteX5" fmla="*/ 299258 w 3507971"/>
                        <a:gd name="connsiteY5" fmla="*/ 3192088 h 3724102"/>
                        <a:gd name="connsiteX6" fmla="*/ 798022 w 3507971"/>
                        <a:gd name="connsiteY6" fmla="*/ 2876204 h 3724102"/>
                        <a:gd name="connsiteX7" fmla="*/ 482138 w 3507971"/>
                        <a:gd name="connsiteY7" fmla="*/ 2826328 h 3724102"/>
                        <a:gd name="connsiteX8" fmla="*/ 532014 w 3507971"/>
                        <a:gd name="connsiteY8" fmla="*/ 2793077 h 3724102"/>
                        <a:gd name="connsiteX9" fmla="*/ 598516 w 3507971"/>
                        <a:gd name="connsiteY9" fmla="*/ 2776451 h 3724102"/>
                        <a:gd name="connsiteX10" fmla="*/ 764771 w 3507971"/>
                        <a:gd name="connsiteY10" fmla="*/ 2693324 h 3724102"/>
                        <a:gd name="connsiteX11" fmla="*/ 864523 w 3507971"/>
                        <a:gd name="connsiteY11" fmla="*/ 2660073 h 3724102"/>
                        <a:gd name="connsiteX12" fmla="*/ 714894 w 3507971"/>
                        <a:gd name="connsiteY12" fmla="*/ 2643448 h 3724102"/>
                        <a:gd name="connsiteX13" fmla="*/ 748145 w 3507971"/>
                        <a:gd name="connsiteY13" fmla="*/ 2576946 h 3724102"/>
                        <a:gd name="connsiteX14" fmla="*/ 864523 w 3507971"/>
                        <a:gd name="connsiteY14" fmla="*/ 2510444 h 3724102"/>
                        <a:gd name="connsiteX15" fmla="*/ 964276 w 3507971"/>
                        <a:gd name="connsiteY15" fmla="*/ 2410691 h 3724102"/>
                        <a:gd name="connsiteX16" fmla="*/ 914400 w 3507971"/>
                        <a:gd name="connsiteY16" fmla="*/ 2377440 h 3724102"/>
                        <a:gd name="connsiteX17" fmla="*/ 814647 w 3507971"/>
                        <a:gd name="connsiteY17" fmla="*/ 2360815 h 3724102"/>
                        <a:gd name="connsiteX18" fmla="*/ 748145 w 3507971"/>
                        <a:gd name="connsiteY18" fmla="*/ 2344189 h 3724102"/>
                        <a:gd name="connsiteX19" fmla="*/ 781396 w 3507971"/>
                        <a:gd name="connsiteY19" fmla="*/ 2277688 h 3724102"/>
                        <a:gd name="connsiteX20" fmla="*/ 831273 w 3507971"/>
                        <a:gd name="connsiteY20" fmla="*/ 2227811 h 3724102"/>
                        <a:gd name="connsiteX21" fmla="*/ 864523 w 3507971"/>
                        <a:gd name="connsiteY21" fmla="*/ 2177935 h 3724102"/>
                        <a:gd name="connsiteX22" fmla="*/ 814647 w 3507971"/>
                        <a:gd name="connsiteY22" fmla="*/ 2144684 h 3724102"/>
                        <a:gd name="connsiteX23" fmla="*/ 648393 w 3507971"/>
                        <a:gd name="connsiteY23" fmla="*/ 2128059 h 3724102"/>
                        <a:gd name="connsiteX24" fmla="*/ 581891 w 3507971"/>
                        <a:gd name="connsiteY24" fmla="*/ 2111433 h 3724102"/>
                        <a:gd name="connsiteX25" fmla="*/ 698269 w 3507971"/>
                        <a:gd name="connsiteY25" fmla="*/ 2028306 h 3724102"/>
                        <a:gd name="connsiteX26" fmla="*/ 764771 w 3507971"/>
                        <a:gd name="connsiteY26" fmla="*/ 1978429 h 3724102"/>
                        <a:gd name="connsiteX27" fmla="*/ 714894 w 3507971"/>
                        <a:gd name="connsiteY27" fmla="*/ 1945179 h 3724102"/>
                        <a:gd name="connsiteX28" fmla="*/ 748145 w 3507971"/>
                        <a:gd name="connsiteY28" fmla="*/ 1862051 h 3724102"/>
                        <a:gd name="connsiteX29" fmla="*/ 897774 w 3507971"/>
                        <a:gd name="connsiteY29" fmla="*/ 1778924 h 3724102"/>
                        <a:gd name="connsiteX30" fmla="*/ 897774 w 3507971"/>
                        <a:gd name="connsiteY30" fmla="*/ 1679171 h 3724102"/>
                        <a:gd name="connsiteX31" fmla="*/ 980902 w 3507971"/>
                        <a:gd name="connsiteY31" fmla="*/ 1596044 h 3724102"/>
                        <a:gd name="connsiteX32" fmla="*/ 1064029 w 3507971"/>
                        <a:gd name="connsiteY32" fmla="*/ 1463040 h 3724102"/>
                        <a:gd name="connsiteX33" fmla="*/ 1097280 w 3507971"/>
                        <a:gd name="connsiteY33" fmla="*/ 1396539 h 3724102"/>
                        <a:gd name="connsiteX34" fmla="*/ 1163782 w 3507971"/>
                        <a:gd name="connsiteY34" fmla="*/ 1313411 h 3724102"/>
                        <a:gd name="connsiteX35" fmla="*/ 1197033 w 3507971"/>
                        <a:gd name="connsiteY35" fmla="*/ 1263535 h 3724102"/>
                        <a:gd name="connsiteX36" fmla="*/ 1213658 w 3507971"/>
                        <a:gd name="connsiteY36" fmla="*/ 1213659 h 3724102"/>
                        <a:gd name="connsiteX37" fmla="*/ 1197033 w 3507971"/>
                        <a:gd name="connsiteY37" fmla="*/ 1163782 h 3724102"/>
                        <a:gd name="connsiteX38" fmla="*/ 1246909 w 3507971"/>
                        <a:gd name="connsiteY38" fmla="*/ 1097280 h 3724102"/>
                        <a:gd name="connsiteX39" fmla="*/ 1313411 w 3507971"/>
                        <a:gd name="connsiteY39" fmla="*/ 964277 h 3724102"/>
                        <a:gd name="connsiteX40" fmla="*/ 1413163 w 3507971"/>
                        <a:gd name="connsiteY40" fmla="*/ 764771 h 3724102"/>
                        <a:gd name="connsiteX41" fmla="*/ 1396538 w 3507971"/>
                        <a:gd name="connsiteY41" fmla="*/ 714895 h 3724102"/>
                        <a:gd name="connsiteX42" fmla="*/ 1346662 w 3507971"/>
                        <a:gd name="connsiteY42" fmla="*/ 731520 h 3724102"/>
                        <a:gd name="connsiteX43" fmla="*/ 1429789 w 3507971"/>
                        <a:gd name="connsiteY43" fmla="*/ 448888 h 3724102"/>
                        <a:gd name="connsiteX44" fmla="*/ 1446414 w 3507971"/>
                        <a:gd name="connsiteY44" fmla="*/ 365760 h 3724102"/>
                        <a:gd name="connsiteX45" fmla="*/ 1379913 w 3507971"/>
                        <a:gd name="connsiteY45" fmla="*/ 382386 h 3724102"/>
                        <a:gd name="connsiteX46" fmla="*/ 1396538 w 3507971"/>
                        <a:gd name="connsiteY46" fmla="*/ 266008 h 3724102"/>
                        <a:gd name="connsiteX47" fmla="*/ 1413163 w 3507971"/>
                        <a:gd name="connsiteY47" fmla="*/ 216131 h 3724102"/>
                        <a:gd name="connsiteX48" fmla="*/ 1479665 w 3507971"/>
                        <a:gd name="connsiteY48" fmla="*/ 83128 h 3724102"/>
                        <a:gd name="connsiteX49" fmla="*/ 1463040 w 3507971"/>
                        <a:gd name="connsiteY49" fmla="*/ 182880 h 3724102"/>
                        <a:gd name="connsiteX50" fmla="*/ 1446414 w 3507971"/>
                        <a:gd name="connsiteY50" fmla="*/ 232757 h 3724102"/>
                        <a:gd name="connsiteX51" fmla="*/ 1479665 w 3507971"/>
                        <a:gd name="connsiteY51" fmla="*/ 33251 h 3724102"/>
                        <a:gd name="connsiteX52" fmla="*/ 1512916 w 3507971"/>
                        <a:gd name="connsiteY52" fmla="*/ 0 h 3724102"/>
                        <a:gd name="connsiteX53" fmla="*/ 2011680 w 3507971"/>
                        <a:gd name="connsiteY53" fmla="*/ 781397 h 3724102"/>
                        <a:gd name="connsiteX54" fmla="*/ 2111433 w 3507971"/>
                        <a:gd name="connsiteY54" fmla="*/ 847899 h 3724102"/>
                        <a:gd name="connsiteX55" fmla="*/ 2094807 w 3507971"/>
                        <a:gd name="connsiteY55" fmla="*/ 897775 h 3724102"/>
                        <a:gd name="connsiteX56" fmla="*/ 2144683 w 3507971"/>
                        <a:gd name="connsiteY56" fmla="*/ 931026 h 3724102"/>
                        <a:gd name="connsiteX57" fmla="*/ 2177934 w 3507971"/>
                        <a:gd name="connsiteY57" fmla="*/ 980902 h 3724102"/>
                        <a:gd name="connsiteX58" fmla="*/ 2244436 w 3507971"/>
                        <a:gd name="connsiteY58" fmla="*/ 1014153 h 3724102"/>
                        <a:gd name="connsiteX59" fmla="*/ 2194560 w 3507971"/>
                        <a:gd name="connsiteY59" fmla="*/ 997528 h 3724102"/>
                        <a:gd name="connsiteX60" fmla="*/ 2294313 w 3507971"/>
                        <a:gd name="connsiteY60" fmla="*/ 1113906 h 3724102"/>
                        <a:gd name="connsiteX61" fmla="*/ 2360814 w 3507971"/>
                        <a:gd name="connsiteY61" fmla="*/ 1097280 h 3724102"/>
                        <a:gd name="connsiteX62" fmla="*/ 2310938 w 3507971"/>
                        <a:gd name="connsiteY62" fmla="*/ 1113906 h 3724102"/>
                        <a:gd name="connsiteX63" fmla="*/ 2377440 w 3507971"/>
                        <a:gd name="connsiteY63" fmla="*/ 1213659 h 3724102"/>
                        <a:gd name="connsiteX64" fmla="*/ 2410691 w 3507971"/>
                        <a:gd name="connsiteY64" fmla="*/ 1263535 h 3724102"/>
                        <a:gd name="connsiteX65" fmla="*/ 2427316 w 3507971"/>
                        <a:gd name="connsiteY65" fmla="*/ 1330037 h 3724102"/>
                        <a:gd name="connsiteX66" fmla="*/ 2443942 w 3507971"/>
                        <a:gd name="connsiteY66" fmla="*/ 1379913 h 3724102"/>
                        <a:gd name="connsiteX67" fmla="*/ 2377440 w 3507971"/>
                        <a:gd name="connsiteY67" fmla="*/ 1396539 h 3724102"/>
                        <a:gd name="connsiteX68" fmla="*/ 2460567 w 3507971"/>
                        <a:gd name="connsiteY68" fmla="*/ 1562793 h 3724102"/>
                        <a:gd name="connsiteX69" fmla="*/ 2493818 w 3507971"/>
                        <a:gd name="connsiteY69" fmla="*/ 1612669 h 3724102"/>
                        <a:gd name="connsiteX70" fmla="*/ 2427316 w 3507971"/>
                        <a:gd name="connsiteY70" fmla="*/ 1596044 h 3724102"/>
                        <a:gd name="connsiteX71" fmla="*/ 2477193 w 3507971"/>
                        <a:gd name="connsiteY71" fmla="*/ 1645920 h 3724102"/>
                        <a:gd name="connsiteX72" fmla="*/ 2493818 w 3507971"/>
                        <a:gd name="connsiteY72" fmla="*/ 1695797 h 3724102"/>
                        <a:gd name="connsiteX73" fmla="*/ 2527069 w 3507971"/>
                        <a:gd name="connsiteY73" fmla="*/ 1745673 h 3724102"/>
                        <a:gd name="connsiteX74" fmla="*/ 2560320 w 3507971"/>
                        <a:gd name="connsiteY74" fmla="*/ 1812175 h 3724102"/>
                        <a:gd name="connsiteX75" fmla="*/ 2576945 w 3507971"/>
                        <a:gd name="connsiteY75" fmla="*/ 1878677 h 3724102"/>
                        <a:gd name="connsiteX76" fmla="*/ 2593571 w 3507971"/>
                        <a:gd name="connsiteY76" fmla="*/ 1995055 h 3724102"/>
                        <a:gd name="connsiteX77" fmla="*/ 2643447 w 3507971"/>
                        <a:gd name="connsiteY77" fmla="*/ 2044931 h 3724102"/>
                        <a:gd name="connsiteX78" fmla="*/ 2676698 w 3507971"/>
                        <a:gd name="connsiteY78" fmla="*/ 2094808 h 3724102"/>
                        <a:gd name="connsiteX79" fmla="*/ 2826327 w 3507971"/>
                        <a:gd name="connsiteY79" fmla="*/ 2277688 h 3724102"/>
                        <a:gd name="connsiteX80" fmla="*/ 2776451 w 3507971"/>
                        <a:gd name="connsiteY80" fmla="*/ 2294313 h 3724102"/>
                        <a:gd name="connsiteX81" fmla="*/ 2809702 w 3507971"/>
                        <a:gd name="connsiteY81" fmla="*/ 2443942 h 3724102"/>
                        <a:gd name="connsiteX82" fmla="*/ 2926080 w 3507971"/>
                        <a:gd name="connsiteY82" fmla="*/ 2593571 h 3724102"/>
                        <a:gd name="connsiteX83" fmla="*/ 2959331 w 3507971"/>
                        <a:gd name="connsiteY83" fmla="*/ 2643448 h 3724102"/>
                        <a:gd name="connsiteX84" fmla="*/ 3025833 w 3507971"/>
                        <a:gd name="connsiteY84" fmla="*/ 2726575 h 3724102"/>
                        <a:gd name="connsiteX85" fmla="*/ 3142211 w 3507971"/>
                        <a:gd name="connsiteY85" fmla="*/ 2876204 h 3724102"/>
                        <a:gd name="connsiteX86" fmla="*/ 3092334 w 3507971"/>
                        <a:gd name="connsiteY86" fmla="*/ 2892829 h 3724102"/>
                        <a:gd name="connsiteX87" fmla="*/ 3275214 w 3507971"/>
                        <a:gd name="connsiteY87" fmla="*/ 3059084 h 3724102"/>
                        <a:gd name="connsiteX88" fmla="*/ 3441469 w 3507971"/>
                        <a:gd name="connsiteY88" fmla="*/ 3241964 h 3724102"/>
                        <a:gd name="connsiteX89" fmla="*/ 3358342 w 3507971"/>
                        <a:gd name="connsiteY89" fmla="*/ 3258589 h 3724102"/>
                        <a:gd name="connsiteX90" fmla="*/ 3408218 w 3507971"/>
                        <a:gd name="connsiteY90" fmla="*/ 3325091 h 3724102"/>
                        <a:gd name="connsiteX91" fmla="*/ 3491345 w 3507971"/>
                        <a:gd name="connsiteY91" fmla="*/ 3441469 h 3724102"/>
                        <a:gd name="connsiteX92" fmla="*/ 3441469 w 3507971"/>
                        <a:gd name="connsiteY92" fmla="*/ 3424844 h 3724102"/>
                        <a:gd name="connsiteX93" fmla="*/ 3391593 w 3507971"/>
                        <a:gd name="connsiteY93" fmla="*/ 3358342 h 3724102"/>
                        <a:gd name="connsiteX94" fmla="*/ 3441469 w 3507971"/>
                        <a:gd name="connsiteY94" fmla="*/ 3541222 h 3724102"/>
                        <a:gd name="connsiteX95" fmla="*/ 3507971 w 3507971"/>
                        <a:gd name="connsiteY95" fmla="*/ 3591099 h 3724102"/>
                        <a:gd name="connsiteX96" fmla="*/ 3441469 w 3507971"/>
                        <a:gd name="connsiteY96" fmla="*/ 3574473 h 3724102"/>
                        <a:gd name="connsiteX97" fmla="*/ 3391593 w 3507971"/>
                        <a:gd name="connsiteY97" fmla="*/ 3541222 h 3724102"/>
                        <a:gd name="connsiteX98" fmla="*/ 3474720 w 3507971"/>
                        <a:gd name="connsiteY98" fmla="*/ 3657600 h 3724102"/>
                        <a:gd name="connsiteX99" fmla="*/ 3374967 w 3507971"/>
                        <a:gd name="connsiteY99" fmla="*/ 3624349 h 3724102"/>
                        <a:gd name="connsiteX100" fmla="*/ 3308465 w 3507971"/>
                        <a:gd name="connsiteY100" fmla="*/ 3591099 h 3724102"/>
                        <a:gd name="connsiteX101" fmla="*/ 3341716 w 3507971"/>
                        <a:gd name="connsiteY101" fmla="*/ 3657600 h 3724102"/>
                        <a:gd name="connsiteX102" fmla="*/ 3275214 w 3507971"/>
                        <a:gd name="connsiteY102" fmla="*/ 3624349 h 3724102"/>
                        <a:gd name="connsiteX103" fmla="*/ 3225338 w 3507971"/>
                        <a:gd name="connsiteY103" fmla="*/ 3607724 h 3724102"/>
                        <a:gd name="connsiteX104" fmla="*/ 3092334 w 3507971"/>
                        <a:gd name="connsiteY104" fmla="*/ 3491346 h 3724102"/>
                        <a:gd name="connsiteX105" fmla="*/ 3025833 w 3507971"/>
                        <a:gd name="connsiteY105" fmla="*/ 3458095 h 3724102"/>
                        <a:gd name="connsiteX106" fmla="*/ 2942705 w 3507971"/>
                        <a:gd name="connsiteY106" fmla="*/ 3408219 h 3724102"/>
                        <a:gd name="connsiteX107" fmla="*/ 2876203 w 3507971"/>
                        <a:gd name="connsiteY107" fmla="*/ 3358342 h 3724102"/>
                        <a:gd name="connsiteX108" fmla="*/ 2909454 w 3507971"/>
                        <a:gd name="connsiteY108" fmla="*/ 3408219 h 3724102"/>
                        <a:gd name="connsiteX109" fmla="*/ 2892829 w 3507971"/>
                        <a:gd name="connsiteY109" fmla="*/ 3458095 h 3724102"/>
                        <a:gd name="connsiteX110" fmla="*/ 2776451 w 3507971"/>
                        <a:gd name="connsiteY110" fmla="*/ 3391593 h 3724102"/>
                        <a:gd name="connsiteX111" fmla="*/ 2576945 w 3507971"/>
                        <a:gd name="connsiteY111" fmla="*/ 3325091 h 3724102"/>
                        <a:gd name="connsiteX112" fmla="*/ 2543694 w 3507971"/>
                        <a:gd name="connsiteY112" fmla="*/ 3358342 h 3724102"/>
                        <a:gd name="connsiteX113" fmla="*/ 2493818 w 3507971"/>
                        <a:gd name="connsiteY113" fmla="*/ 3325091 h 3724102"/>
                        <a:gd name="connsiteX114" fmla="*/ 1762298 w 3507971"/>
                        <a:gd name="connsiteY114" fmla="*/ 3225339 h 3724102"/>
                        <a:gd name="connsiteX115" fmla="*/ 1695796 w 3507971"/>
                        <a:gd name="connsiteY115" fmla="*/ 3241964 h 3724102"/>
                        <a:gd name="connsiteX116" fmla="*/ 1579418 w 3507971"/>
                        <a:gd name="connsiteY116" fmla="*/ 3291840 h 3724102"/>
                        <a:gd name="connsiteX117" fmla="*/ 1529542 w 3507971"/>
                        <a:gd name="connsiteY117" fmla="*/ 3325091 h 3724102"/>
                        <a:gd name="connsiteX118" fmla="*/ 1413163 w 3507971"/>
                        <a:gd name="connsiteY118" fmla="*/ 3358342 h 3724102"/>
                        <a:gd name="connsiteX119" fmla="*/ 1379913 w 3507971"/>
                        <a:gd name="connsiteY119" fmla="*/ 3424844 h 372410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  <a:cxn ang="0">
                          <a:pos x="connsiteX26" y="connsiteY26"/>
                        </a:cxn>
                        <a:cxn ang="0">
                          <a:pos x="connsiteX27" y="connsiteY27"/>
                        </a:cxn>
                        <a:cxn ang="0">
                          <a:pos x="connsiteX28" y="connsiteY28"/>
                        </a:cxn>
                        <a:cxn ang="0">
                          <a:pos x="connsiteX29" y="connsiteY29"/>
                        </a:cxn>
                        <a:cxn ang="0">
                          <a:pos x="connsiteX30" y="connsiteY30"/>
                        </a:cxn>
                        <a:cxn ang="0">
                          <a:pos x="connsiteX31" y="connsiteY31"/>
                        </a:cxn>
                        <a:cxn ang="0">
                          <a:pos x="connsiteX32" y="connsiteY32"/>
                        </a:cxn>
                        <a:cxn ang="0">
                          <a:pos x="connsiteX33" y="connsiteY33"/>
                        </a:cxn>
                        <a:cxn ang="0">
                          <a:pos x="connsiteX34" y="connsiteY34"/>
                        </a:cxn>
                        <a:cxn ang="0">
                          <a:pos x="connsiteX35" y="connsiteY35"/>
                        </a:cxn>
                        <a:cxn ang="0">
                          <a:pos x="connsiteX36" y="connsiteY36"/>
                        </a:cxn>
                        <a:cxn ang="0">
                          <a:pos x="connsiteX37" y="connsiteY37"/>
                        </a:cxn>
                        <a:cxn ang="0">
                          <a:pos x="connsiteX38" y="connsiteY38"/>
                        </a:cxn>
                        <a:cxn ang="0">
                          <a:pos x="connsiteX39" y="connsiteY39"/>
                        </a:cxn>
                        <a:cxn ang="0">
                          <a:pos x="connsiteX40" y="connsiteY40"/>
                        </a:cxn>
                        <a:cxn ang="0">
                          <a:pos x="connsiteX41" y="connsiteY41"/>
                        </a:cxn>
                        <a:cxn ang="0">
                          <a:pos x="connsiteX42" y="connsiteY42"/>
                        </a:cxn>
                        <a:cxn ang="0">
                          <a:pos x="connsiteX43" y="connsiteY43"/>
                        </a:cxn>
                        <a:cxn ang="0">
                          <a:pos x="connsiteX44" y="connsiteY44"/>
                        </a:cxn>
                        <a:cxn ang="0">
                          <a:pos x="connsiteX45" y="connsiteY45"/>
                        </a:cxn>
                        <a:cxn ang="0">
                          <a:pos x="connsiteX46" y="connsiteY46"/>
                        </a:cxn>
                        <a:cxn ang="0">
                          <a:pos x="connsiteX47" y="connsiteY47"/>
                        </a:cxn>
                        <a:cxn ang="0">
                          <a:pos x="connsiteX48" y="connsiteY48"/>
                        </a:cxn>
                        <a:cxn ang="0">
                          <a:pos x="connsiteX49" y="connsiteY49"/>
                        </a:cxn>
                        <a:cxn ang="0">
                          <a:pos x="connsiteX50" y="connsiteY50"/>
                        </a:cxn>
                        <a:cxn ang="0">
                          <a:pos x="connsiteX51" y="connsiteY51"/>
                        </a:cxn>
                        <a:cxn ang="0">
                          <a:pos x="connsiteX52" y="connsiteY52"/>
                        </a:cxn>
                        <a:cxn ang="0">
                          <a:pos x="connsiteX53" y="connsiteY53"/>
                        </a:cxn>
                        <a:cxn ang="0">
                          <a:pos x="connsiteX54" y="connsiteY54"/>
                        </a:cxn>
                        <a:cxn ang="0">
                          <a:pos x="connsiteX55" y="connsiteY55"/>
                        </a:cxn>
                        <a:cxn ang="0">
                          <a:pos x="connsiteX56" y="connsiteY56"/>
                        </a:cxn>
                        <a:cxn ang="0">
                          <a:pos x="connsiteX57" y="connsiteY57"/>
                        </a:cxn>
                        <a:cxn ang="0">
                          <a:pos x="connsiteX58" y="connsiteY58"/>
                        </a:cxn>
                        <a:cxn ang="0">
                          <a:pos x="connsiteX59" y="connsiteY59"/>
                        </a:cxn>
                        <a:cxn ang="0">
                          <a:pos x="connsiteX60" y="connsiteY60"/>
                        </a:cxn>
                        <a:cxn ang="0">
                          <a:pos x="connsiteX61" y="connsiteY61"/>
                        </a:cxn>
                        <a:cxn ang="0">
                          <a:pos x="connsiteX62" y="connsiteY62"/>
                        </a:cxn>
                        <a:cxn ang="0">
                          <a:pos x="connsiteX63" y="connsiteY63"/>
                        </a:cxn>
                        <a:cxn ang="0">
                          <a:pos x="connsiteX64" y="connsiteY64"/>
                        </a:cxn>
                        <a:cxn ang="0">
                          <a:pos x="connsiteX65" y="connsiteY65"/>
                        </a:cxn>
                        <a:cxn ang="0">
                          <a:pos x="connsiteX66" y="connsiteY66"/>
                        </a:cxn>
                        <a:cxn ang="0">
                          <a:pos x="connsiteX67" y="connsiteY67"/>
                        </a:cxn>
                        <a:cxn ang="0">
                          <a:pos x="connsiteX68" y="connsiteY68"/>
                        </a:cxn>
                        <a:cxn ang="0">
                          <a:pos x="connsiteX69" y="connsiteY69"/>
                        </a:cxn>
                        <a:cxn ang="0">
                          <a:pos x="connsiteX70" y="connsiteY70"/>
                        </a:cxn>
                        <a:cxn ang="0">
                          <a:pos x="connsiteX71" y="connsiteY71"/>
                        </a:cxn>
                        <a:cxn ang="0">
                          <a:pos x="connsiteX72" y="connsiteY72"/>
                        </a:cxn>
                        <a:cxn ang="0">
                          <a:pos x="connsiteX73" y="connsiteY73"/>
                        </a:cxn>
                        <a:cxn ang="0">
                          <a:pos x="connsiteX74" y="connsiteY74"/>
                        </a:cxn>
                        <a:cxn ang="0">
                          <a:pos x="connsiteX75" y="connsiteY75"/>
                        </a:cxn>
                        <a:cxn ang="0">
                          <a:pos x="connsiteX76" y="connsiteY76"/>
                        </a:cxn>
                        <a:cxn ang="0">
                          <a:pos x="connsiteX77" y="connsiteY77"/>
                        </a:cxn>
                        <a:cxn ang="0">
                          <a:pos x="connsiteX78" y="connsiteY78"/>
                        </a:cxn>
                        <a:cxn ang="0">
                          <a:pos x="connsiteX79" y="connsiteY79"/>
                        </a:cxn>
                        <a:cxn ang="0">
                          <a:pos x="connsiteX80" y="connsiteY80"/>
                        </a:cxn>
                        <a:cxn ang="0">
                          <a:pos x="connsiteX81" y="connsiteY81"/>
                        </a:cxn>
                        <a:cxn ang="0">
                          <a:pos x="connsiteX82" y="connsiteY82"/>
                        </a:cxn>
                        <a:cxn ang="0">
                          <a:pos x="connsiteX83" y="connsiteY83"/>
                        </a:cxn>
                        <a:cxn ang="0">
                          <a:pos x="connsiteX84" y="connsiteY84"/>
                        </a:cxn>
                        <a:cxn ang="0">
                          <a:pos x="connsiteX85" y="connsiteY85"/>
                        </a:cxn>
                        <a:cxn ang="0">
                          <a:pos x="connsiteX86" y="connsiteY86"/>
                        </a:cxn>
                        <a:cxn ang="0">
                          <a:pos x="connsiteX87" y="connsiteY87"/>
                        </a:cxn>
                        <a:cxn ang="0">
                          <a:pos x="connsiteX88" y="connsiteY88"/>
                        </a:cxn>
                        <a:cxn ang="0">
                          <a:pos x="connsiteX89" y="connsiteY89"/>
                        </a:cxn>
                        <a:cxn ang="0">
                          <a:pos x="connsiteX90" y="connsiteY90"/>
                        </a:cxn>
                        <a:cxn ang="0">
                          <a:pos x="connsiteX91" y="connsiteY91"/>
                        </a:cxn>
                        <a:cxn ang="0">
                          <a:pos x="connsiteX92" y="connsiteY92"/>
                        </a:cxn>
                        <a:cxn ang="0">
                          <a:pos x="connsiteX93" y="connsiteY93"/>
                        </a:cxn>
                        <a:cxn ang="0">
                          <a:pos x="connsiteX94" y="connsiteY94"/>
                        </a:cxn>
                        <a:cxn ang="0">
                          <a:pos x="connsiteX95" y="connsiteY95"/>
                        </a:cxn>
                        <a:cxn ang="0">
                          <a:pos x="connsiteX96" y="connsiteY96"/>
                        </a:cxn>
                        <a:cxn ang="0">
                          <a:pos x="connsiteX97" y="connsiteY97"/>
                        </a:cxn>
                        <a:cxn ang="0">
                          <a:pos x="connsiteX98" y="connsiteY98"/>
                        </a:cxn>
                        <a:cxn ang="0">
                          <a:pos x="connsiteX99" y="connsiteY99"/>
                        </a:cxn>
                        <a:cxn ang="0">
                          <a:pos x="connsiteX100" y="connsiteY100"/>
                        </a:cxn>
                        <a:cxn ang="0">
                          <a:pos x="connsiteX101" y="connsiteY101"/>
                        </a:cxn>
                        <a:cxn ang="0">
                          <a:pos x="connsiteX102" y="connsiteY102"/>
                        </a:cxn>
                        <a:cxn ang="0">
                          <a:pos x="connsiteX103" y="connsiteY103"/>
                        </a:cxn>
                        <a:cxn ang="0">
                          <a:pos x="connsiteX104" y="connsiteY104"/>
                        </a:cxn>
                        <a:cxn ang="0">
                          <a:pos x="connsiteX105" y="connsiteY105"/>
                        </a:cxn>
                        <a:cxn ang="0">
                          <a:pos x="connsiteX106" y="connsiteY106"/>
                        </a:cxn>
                        <a:cxn ang="0">
                          <a:pos x="connsiteX107" y="connsiteY107"/>
                        </a:cxn>
                        <a:cxn ang="0">
                          <a:pos x="connsiteX108" y="connsiteY108"/>
                        </a:cxn>
                        <a:cxn ang="0">
                          <a:pos x="connsiteX109" y="connsiteY109"/>
                        </a:cxn>
                        <a:cxn ang="0">
                          <a:pos x="connsiteX110" y="connsiteY110"/>
                        </a:cxn>
                        <a:cxn ang="0">
                          <a:pos x="connsiteX111" y="connsiteY111"/>
                        </a:cxn>
                        <a:cxn ang="0">
                          <a:pos x="connsiteX112" y="connsiteY112"/>
                        </a:cxn>
                        <a:cxn ang="0">
                          <a:pos x="connsiteX113" y="connsiteY113"/>
                        </a:cxn>
                        <a:cxn ang="0">
                          <a:pos x="connsiteX114" y="connsiteY114"/>
                        </a:cxn>
                        <a:cxn ang="0">
                          <a:pos x="connsiteX115" y="connsiteY115"/>
                        </a:cxn>
                        <a:cxn ang="0">
                          <a:pos x="connsiteX116" y="connsiteY116"/>
                        </a:cxn>
                        <a:cxn ang="0">
                          <a:pos x="connsiteX117" y="connsiteY117"/>
                        </a:cxn>
                        <a:cxn ang="0">
                          <a:pos x="connsiteX118" y="connsiteY118"/>
                        </a:cxn>
                        <a:cxn ang="0">
                          <a:pos x="connsiteX119" y="connsiteY119"/>
                        </a:cxn>
                      </a:cxnLst>
                      <a:rect l="l" t="t" r="r" b="b"/>
                      <a:pathLst>
                        <a:path w="3507971" h="3724102">
                          <a:moveTo>
                            <a:pt x="1379913" y="3424844"/>
                          </a:moveTo>
                          <a:cubicBezTo>
                            <a:pt x="1144386" y="3485804"/>
                            <a:pt x="459971" y="3624349"/>
                            <a:pt x="0" y="3724102"/>
                          </a:cubicBezTo>
                          <a:cubicBezTo>
                            <a:pt x="718644" y="3416112"/>
                            <a:pt x="951500" y="3424844"/>
                            <a:pt x="631767" y="3424844"/>
                          </a:cubicBezTo>
                          <a:lnTo>
                            <a:pt x="266007" y="3491346"/>
                          </a:lnTo>
                          <a:lnTo>
                            <a:pt x="847898" y="3225339"/>
                          </a:lnTo>
                          <a:lnTo>
                            <a:pt x="299258" y="3192088"/>
                          </a:lnTo>
                          <a:lnTo>
                            <a:pt x="798022" y="2876204"/>
                          </a:lnTo>
                          <a:cubicBezTo>
                            <a:pt x="692727" y="2859579"/>
                            <a:pt x="583885" y="2858124"/>
                            <a:pt x="482138" y="2826328"/>
                          </a:cubicBezTo>
                          <a:cubicBezTo>
                            <a:pt x="463066" y="2820368"/>
                            <a:pt x="513648" y="2800948"/>
                            <a:pt x="532014" y="2793077"/>
                          </a:cubicBezTo>
                          <a:cubicBezTo>
                            <a:pt x="553016" y="2784076"/>
                            <a:pt x="576349" y="2781993"/>
                            <a:pt x="598516" y="2776451"/>
                          </a:cubicBezTo>
                          <a:cubicBezTo>
                            <a:pt x="688390" y="2722527"/>
                            <a:pt x="669044" y="2728134"/>
                            <a:pt x="764771" y="2693324"/>
                          </a:cubicBezTo>
                          <a:cubicBezTo>
                            <a:pt x="797710" y="2681346"/>
                            <a:pt x="864523" y="2660073"/>
                            <a:pt x="864523" y="2660073"/>
                          </a:cubicBezTo>
                          <a:lnTo>
                            <a:pt x="714894" y="2643448"/>
                          </a:lnTo>
                          <a:cubicBezTo>
                            <a:pt x="694727" y="2629043"/>
                            <a:pt x="732016" y="2595763"/>
                            <a:pt x="748145" y="2576946"/>
                          </a:cubicBezTo>
                          <a:cubicBezTo>
                            <a:pt x="788407" y="2529974"/>
                            <a:pt x="813822" y="2527344"/>
                            <a:pt x="864523" y="2510444"/>
                          </a:cubicBezTo>
                          <a:cubicBezTo>
                            <a:pt x="897774" y="2477193"/>
                            <a:pt x="1003402" y="2436775"/>
                            <a:pt x="964276" y="2410691"/>
                          </a:cubicBezTo>
                          <a:cubicBezTo>
                            <a:pt x="947651" y="2399607"/>
                            <a:pt x="933356" y="2383759"/>
                            <a:pt x="914400" y="2377440"/>
                          </a:cubicBezTo>
                          <a:cubicBezTo>
                            <a:pt x="882420" y="2366780"/>
                            <a:pt x="847702" y="2367426"/>
                            <a:pt x="814647" y="2360815"/>
                          </a:cubicBezTo>
                          <a:cubicBezTo>
                            <a:pt x="792241" y="2356334"/>
                            <a:pt x="770312" y="2349731"/>
                            <a:pt x="748145" y="2344189"/>
                          </a:cubicBezTo>
                          <a:cubicBezTo>
                            <a:pt x="759229" y="2322022"/>
                            <a:pt x="766991" y="2297855"/>
                            <a:pt x="781396" y="2277688"/>
                          </a:cubicBezTo>
                          <a:cubicBezTo>
                            <a:pt x="795062" y="2258555"/>
                            <a:pt x="816221" y="2245874"/>
                            <a:pt x="831273" y="2227811"/>
                          </a:cubicBezTo>
                          <a:cubicBezTo>
                            <a:pt x="844065" y="2212461"/>
                            <a:pt x="853440" y="2194560"/>
                            <a:pt x="864523" y="2177935"/>
                          </a:cubicBezTo>
                          <a:cubicBezTo>
                            <a:pt x="847898" y="2166851"/>
                            <a:pt x="834117" y="2149177"/>
                            <a:pt x="814647" y="2144684"/>
                          </a:cubicBezTo>
                          <a:cubicBezTo>
                            <a:pt x="760379" y="2132161"/>
                            <a:pt x="703528" y="2135935"/>
                            <a:pt x="648393" y="2128059"/>
                          </a:cubicBezTo>
                          <a:cubicBezTo>
                            <a:pt x="625773" y="2124828"/>
                            <a:pt x="604058" y="2116975"/>
                            <a:pt x="581891" y="2111433"/>
                          </a:cubicBezTo>
                          <a:cubicBezTo>
                            <a:pt x="799287" y="1948388"/>
                            <a:pt x="528054" y="2149889"/>
                            <a:pt x="698269" y="2028306"/>
                          </a:cubicBezTo>
                          <a:cubicBezTo>
                            <a:pt x="720817" y="2012200"/>
                            <a:pt x="742604" y="1995055"/>
                            <a:pt x="764771" y="1978429"/>
                          </a:cubicBezTo>
                          <a:cubicBezTo>
                            <a:pt x="748145" y="1967346"/>
                            <a:pt x="717720" y="1964959"/>
                            <a:pt x="714894" y="1945179"/>
                          </a:cubicBezTo>
                          <a:cubicBezTo>
                            <a:pt x="710673" y="1915635"/>
                            <a:pt x="730239" y="1885926"/>
                            <a:pt x="748145" y="1862051"/>
                          </a:cubicBezTo>
                          <a:cubicBezTo>
                            <a:pt x="782035" y="1816864"/>
                            <a:pt x="849757" y="1798131"/>
                            <a:pt x="897774" y="1778924"/>
                          </a:cubicBezTo>
                          <a:cubicBezTo>
                            <a:pt x="986443" y="1645922"/>
                            <a:pt x="897774" y="1812175"/>
                            <a:pt x="897774" y="1679171"/>
                          </a:cubicBezTo>
                          <a:cubicBezTo>
                            <a:pt x="897774" y="1642226"/>
                            <a:pt x="958735" y="1610822"/>
                            <a:pt x="980902" y="1596044"/>
                          </a:cubicBezTo>
                          <a:cubicBezTo>
                            <a:pt x="1008611" y="1551709"/>
                            <a:pt x="1040648" y="1509802"/>
                            <a:pt x="1064029" y="1463040"/>
                          </a:cubicBezTo>
                          <a:cubicBezTo>
                            <a:pt x="1075113" y="1440873"/>
                            <a:pt x="1083533" y="1417160"/>
                            <a:pt x="1097280" y="1396539"/>
                          </a:cubicBezTo>
                          <a:cubicBezTo>
                            <a:pt x="1116964" y="1367014"/>
                            <a:pt x="1142491" y="1341799"/>
                            <a:pt x="1163782" y="1313411"/>
                          </a:cubicBezTo>
                          <a:cubicBezTo>
                            <a:pt x="1175771" y="1297426"/>
                            <a:pt x="1185949" y="1280160"/>
                            <a:pt x="1197033" y="1263535"/>
                          </a:cubicBezTo>
                          <a:cubicBezTo>
                            <a:pt x="1202575" y="1246910"/>
                            <a:pt x="1213658" y="1231184"/>
                            <a:pt x="1213658" y="1213659"/>
                          </a:cubicBezTo>
                          <a:cubicBezTo>
                            <a:pt x="1213658" y="1196134"/>
                            <a:pt x="1192219" y="1180633"/>
                            <a:pt x="1197033" y="1163782"/>
                          </a:cubicBezTo>
                          <a:cubicBezTo>
                            <a:pt x="1204645" y="1137139"/>
                            <a:pt x="1230803" y="1119828"/>
                            <a:pt x="1246909" y="1097280"/>
                          </a:cubicBezTo>
                          <a:cubicBezTo>
                            <a:pt x="1303930" y="1017451"/>
                            <a:pt x="1261962" y="1073606"/>
                            <a:pt x="1313411" y="964277"/>
                          </a:cubicBezTo>
                          <a:cubicBezTo>
                            <a:pt x="1345069" y="897002"/>
                            <a:pt x="1413163" y="764771"/>
                            <a:pt x="1413163" y="764771"/>
                          </a:cubicBezTo>
                          <a:cubicBezTo>
                            <a:pt x="1407621" y="748146"/>
                            <a:pt x="1412212" y="722732"/>
                            <a:pt x="1396538" y="714895"/>
                          </a:cubicBezTo>
                          <a:cubicBezTo>
                            <a:pt x="1380864" y="707058"/>
                            <a:pt x="1348406" y="748958"/>
                            <a:pt x="1346662" y="731520"/>
                          </a:cubicBezTo>
                          <a:cubicBezTo>
                            <a:pt x="1335025" y="615142"/>
                            <a:pt x="1383127" y="542212"/>
                            <a:pt x="1429789" y="448888"/>
                          </a:cubicBezTo>
                          <a:cubicBezTo>
                            <a:pt x="1435331" y="421179"/>
                            <a:pt x="1463369" y="388367"/>
                            <a:pt x="1446414" y="365760"/>
                          </a:cubicBezTo>
                          <a:cubicBezTo>
                            <a:pt x="1432705" y="347481"/>
                            <a:pt x="1390132" y="402823"/>
                            <a:pt x="1379913" y="382386"/>
                          </a:cubicBezTo>
                          <a:cubicBezTo>
                            <a:pt x="1362388" y="347337"/>
                            <a:pt x="1388853" y="304434"/>
                            <a:pt x="1396538" y="266008"/>
                          </a:cubicBezTo>
                          <a:cubicBezTo>
                            <a:pt x="1399975" y="248823"/>
                            <a:pt x="1407010" y="232540"/>
                            <a:pt x="1413163" y="216131"/>
                          </a:cubicBezTo>
                          <a:cubicBezTo>
                            <a:pt x="1448023" y="123169"/>
                            <a:pt x="1433751" y="151999"/>
                            <a:pt x="1479665" y="83128"/>
                          </a:cubicBezTo>
                          <a:cubicBezTo>
                            <a:pt x="1474123" y="116379"/>
                            <a:pt x="1470353" y="149973"/>
                            <a:pt x="1463040" y="182880"/>
                          </a:cubicBezTo>
                          <a:cubicBezTo>
                            <a:pt x="1459238" y="199988"/>
                            <a:pt x="1446414" y="250282"/>
                            <a:pt x="1446414" y="232757"/>
                          </a:cubicBezTo>
                          <a:cubicBezTo>
                            <a:pt x="1446414" y="223400"/>
                            <a:pt x="1462156" y="68269"/>
                            <a:pt x="1479665" y="33251"/>
                          </a:cubicBezTo>
                          <a:cubicBezTo>
                            <a:pt x="1486675" y="19231"/>
                            <a:pt x="1501832" y="11084"/>
                            <a:pt x="1512916" y="0"/>
                          </a:cubicBezTo>
                          <a:cubicBezTo>
                            <a:pt x="1679171" y="260466"/>
                            <a:pt x="1841468" y="523500"/>
                            <a:pt x="2011680" y="781397"/>
                          </a:cubicBezTo>
                          <a:cubicBezTo>
                            <a:pt x="2046805" y="834617"/>
                            <a:pt x="2059482" y="830582"/>
                            <a:pt x="2111433" y="847899"/>
                          </a:cubicBezTo>
                          <a:cubicBezTo>
                            <a:pt x="2105891" y="864524"/>
                            <a:pt x="2088299" y="881504"/>
                            <a:pt x="2094807" y="897775"/>
                          </a:cubicBezTo>
                          <a:cubicBezTo>
                            <a:pt x="2102228" y="916327"/>
                            <a:pt x="2130554" y="916897"/>
                            <a:pt x="2144683" y="931026"/>
                          </a:cubicBezTo>
                          <a:cubicBezTo>
                            <a:pt x="2158812" y="945155"/>
                            <a:pt x="2162584" y="968110"/>
                            <a:pt x="2177934" y="980902"/>
                          </a:cubicBezTo>
                          <a:cubicBezTo>
                            <a:pt x="2196974" y="996768"/>
                            <a:pt x="2226911" y="996628"/>
                            <a:pt x="2244436" y="1014153"/>
                          </a:cubicBezTo>
                          <a:cubicBezTo>
                            <a:pt x="2256828" y="1026545"/>
                            <a:pt x="2211185" y="1003070"/>
                            <a:pt x="2194560" y="997528"/>
                          </a:cubicBezTo>
                          <a:cubicBezTo>
                            <a:pt x="2202723" y="1008412"/>
                            <a:pt x="2272209" y="1107591"/>
                            <a:pt x="2294313" y="1113906"/>
                          </a:cubicBezTo>
                          <a:cubicBezTo>
                            <a:pt x="2316283" y="1120183"/>
                            <a:pt x="2337965" y="1097280"/>
                            <a:pt x="2360814" y="1097280"/>
                          </a:cubicBezTo>
                          <a:cubicBezTo>
                            <a:pt x="2378339" y="1097280"/>
                            <a:pt x="2327563" y="1108364"/>
                            <a:pt x="2310938" y="1113906"/>
                          </a:cubicBezTo>
                          <a:lnTo>
                            <a:pt x="2377440" y="1213659"/>
                          </a:lnTo>
                          <a:lnTo>
                            <a:pt x="2410691" y="1263535"/>
                          </a:lnTo>
                          <a:cubicBezTo>
                            <a:pt x="2416233" y="1285702"/>
                            <a:pt x="2421039" y="1308067"/>
                            <a:pt x="2427316" y="1330037"/>
                          </a:cubicBezTo>
                          <a:cubicBezTo>
                            <a:pt x="2432130" y="1346887"/>
                            <a:pt x="2454457" y="1365893"/>
                            <a:pt x="2443942" y="1379913"/>
                          </a:cubicBezTo>
                          <a:cubicBezTo>
                            <a:pt x="2430232" y="1398193"/>
                            <a:pt x="2399607" y="1390997"/>
                            <a:pt x="2377440" y="1396539"/>
                          </a:cubicBezTo>
                          <a:cubicBezTo>
                            <a:pt x="2418229" y="1498511"/>
                            <a:pt x="2400169" y="1466157"/>
                            <a:pt x="2460567" y="1562793"/>
                          </a:cubicBezTo>
                          <a:cubicBezTo>
                            <a:pt x="2471157" y="1579737"/>
                            <a:pt x="2507947" y="1598540"/>
                            <a:pt x="2493818" y="1612669"/>
                          </a:cubicBezTo>
                          <a:cubicBezTo>
                            <a:pt x="2477661" y="1628826"/>
                            <a:pt x="2449483" y="1601586"/>
                            <a:pt x="2427316" y="1596044"/>
                          </a:cubicBezTo>
                          <a:cubicBezTo>
                            <a:pt x="2443942" y="1612669"/>
                            <a:pt x="2464151" y="1626357"/>
                            <a:pt x="2477193" y="1645920"/>
                          </a:cubicBezTo>
                          <a:cubicBezTo>
                            <a:pt x="2486914" y="1660502"/>
                            <a:pt x="2485981" y="1680122"/>
                            <a:pt x="2493818" y="1695797"/>
                          </a:cubicBezTo>
                          <a:cubicBezTo>
                            <a:pt x="2502754" y="1713669"/>
                            <a:pt x="2517156" y="1728324"/>
                            <a:pt x="2527069" y="1745673"/>
                          </a:cubicBezTo>
                          <a:cubicBezTo>
                            <a:pt x="2539365" y="1767191"/>
                            <a:pt x="2549236" y="1790008"/>
                            <a:pt x="2560320" y="1812175"/>
                          </a:cubicBezTo>
                          <a:cubicBezTo>
                            <a:pt x="2565862" y="1834342"/>
                            <a:pt x="2565848" y="1858703"/>
                            <a:pt x="2576945" y="1878677"/>
                          </a:cubicBezTo>
                          <a:cubicBezTo>
                            <a:pt x="2638318" y="1989148"/>
                            <a:pt x="2682889" y="1935509"/>
                            <a:pt x="2593571" y="1995055"/>
                          </a:cubicBezTo>
                          <a:cubicBezTo>
                            <a:pt x="2610196" y="2011680"/>
                            <a:pt x="2628395" y="2026869"/>
                            <a:pt x="2643447" y="2044931"/>
                          </a:cubicBezTo>
                          <a:cubicBezTo>
                            <a:pt x="2656239" y="2060281"/>
                            <a:pt x="2663331" y="2079956"/>
                            <a:pt x="2676698" y="2094808"/>
                          </a:cubicBezTo>
                          <a:cubicBezTo>
                            <a:pt x="2827339" y="2262188"/>
                            <a:pt x="2760980" y="2146993"/>
                            <a:pt x="2826327" y="2277688"/>
                          </a:cubicBezTo>
                          <a:cubicBezTo>
                            <a:pt x="2809702" y="2283230"/>
                            <a:pt x="2781265" y="2277463"/>
                            <a:pt x="2776451" y="2294313"/>
                          </a:cubicBezTo>
                          <a:cubicBezTo>
                            <a:pt x="2772875" y="2306828"/>
                            <a:pt x="2794415" y="2416426"/>
                            <a:pt x="2809702" y="2443942"/>
                          </a:cubicBezTo>
                          <a:cubicBezTo>
                            <a:pt x="2893746" y="2595222"/>
                            <a:pt x="2845297" y="2496631"/>
                            <a:pt x="2926080" y="2593571"/>
                          </a:cubicBezTo>
                          <a:cubicBezTo>
                            <a:pt x="2938872" y="2608921"/>
                            <a:pt x="2947342" y="2627463"/>
                            <a:pt x="2959331" y="2643448"/>
                          </a:cubicBezTo>
                          <a:cubicBezTo>
                            <a:pt x="2980622" y="2671836"/>
                            <a:pt x="3004962" y="2697877"/>
                            <a:pt x="3025833" y="2726575"/>
                          </a:cubicBezTo>
                          <a:cubicBezTo>
                            <a:pt x="3131892" y="2872407"/>
                            <a:pt x="3048475" y="2782470"/>
                            <a:pt x="3142211" y="2876204"/>
                          </a:cubicBezTo>
                          <a:cubicBezTo>
                            <a:pt x="3125585" y="2881746"/>
                            <a:pt x="3087520" y="2875978"/>
                            <a:pt x="3092334" y="2892829"/>
                          </a:cubicBezTo>
                          <a:cubicBezTo>
                            <a:pt x="3116774" y="2978367"/>
                            <a:pt x="3217255" y="3010042"/>
                            <a:pt x="3275214" y="3059084"/>
                          </a:cubicBezTo>
                          <a:cubicBezTo>
                            <a:pt x="3368251" y="3137808"/>
                            <a:pt x="3380362" y="3160487"/>
                            <a:pt x="3441469" y="3241964"/>
                          </a:cubicBezTo>
                          <a:cubicBezTo>
                            <a:pt x="3413760" y="3247506"/>
                            <a:pt x="3368837" y="3232352"/>
                            <a:pt x="3358342" y="3258589"/>
                          </a:cubicBezTo>
                          <a:cubicBezTo>
                            <a:pt x="3348051" y="3284316"/>
                            <a:pt x="3390185" y="3304053"/>
                            <a:pt x="3408218" y="3325091"/>
                          </a:cubicBezTo>
                          <a:cubicBezTo>
                            <a:pt x="3423098" y="3342452"/>
                            <a:pt x="3502939" y="3406686"/>
                            <a:pt x="3491345" y="3441469"/>
                          </a:cubicBezTo>
                          <a:cubicBezTo>
                            <a:pt x="3485803" y="3458094"/>
                            <a:pt x="3458094" y="3430386"/>
                            <a:pt x="3441469" y="3424844"/>
                          </a:cubicBezTo>
                          <a:cubicBezTo>
                            <a:pt x="3424844" y="3402677"/>
                            <a:pt x="3406963" y="3335287"/>
                            <a:pt x="3391593" y="3358342"/>
                          </a:cubicBezTo>
                          <a:cubicBezTo>
                            <a:pt x="3372646" y="3386762"/>
                            <a:pt x="3415408" y="3510817"/>
                            <a:pt x="3441469" y="3541222"/>
                          </a:cubicBezTo>
                          <a:cubicBezTo>
                            <a:pt x="3459502" y="3562260"/>
                            <a:pt x="3507971" y="3563390"/>
                            <a:pt x="3507971" y="3591099"/>
                          </a:cubicBezTo>
                          <a:cubicBezTo>
                            <a:pt x="3507971" y="3613949"/>
                            <a:pt x="3463636" y="3580015"/>
                            <a:pt x="3441469" y="3574473"/>
                          </a:cubicBezTo>
                          <a:cubicBezTo>
                            <a:pt x="3424844" y="3563389"/>
                            <a:pt x="3400529" y="3523350"/>
                            <a:pt x="3391593" y="3541222"/>
                          </a:cubicBezTo>
                          <a:cubicBezTo>
                            <a:pt x="3377003" y="3570401"/>
                            <a:pt x="3462678" y="3645559"/>
                            <a:pt x="3474720" y="3657600"/>
                          </a:cubicBezTo>
                          <a:cubicBezTo>
                            <a:pt x="3389879" y="3685881"/>
                            <a:pt x="3454218" y="3680957"/>
                            <a:pt x="3374967" y="3624349"/>
                          </a:cubicBezTo>
                          <a:cubicBezTo>
                            <a:pt x="3354800" y="3609944"/>
                            <a:pt x="3308465" y="3591099"/>
                            <a:pt x="3308465" y="3591099"/>
                          </a:cubicBezTo>
                          <a:cubicBezTo>
                            <a:pt x="3319549" y="3613266"/>
                            <a:pt x="3359241" y="3640076"/>
                            <a:pt x="3341716" y="3657600"/>
                          </a:cubicBezTo>
                          <a:cubicBezTo>
                            <a:pt x="3324191" y="3675125"/>
                            <a:pt x="3297994" y="3634112"/>
                            <a:pt x="3275214" y="3624349"/>
                          </a:cubicBezTo>
                          <a:cubicBezTo>
                            <a:pt x="3259106" y="3617446"/>
                            <a:pt x="3241963" y="3613266"/>
                            <a:pt x="3225338" y="3607724"/>
                          </a:cubicBezTo>
                          <a:cubicBezTo>
                            <a:pt x="3173778" y="3556164"/>
                            <a:pt x="3153390" y="3529506"/>
                            <a:pt x="3092334" y="3491346"/>
                          </a:cubicBezTo>
                          <a:cubicBezTo>
                            <a:pt x="3071318" y="3478211"/>
                            <a:pt x="3047498" y="3470131"/>
                            <a:pt x="3025833" y="3458095"/>
                          </a:cubicBezTo>
                          <a:cubicBezTo>
                            <a:pt x="2997585" y="3442402"/>
                            <a:pt x="2969592" y="3426144"/>
                            <a:pt x="2942705" y="3408219"/>
                          </a:cubicBezTo>
                          <a:cubicBezTo>
                            <a:pt x="2919649" y="3392849"/>
                            <a:pt x="2903912" y="3358342"/>
                            <a:pt x="2876203" y="3358342"/>
                          </a:cubicBezTo>
                          <a:cubicBezTo>
                            <a:pt x="2856221" y="3358342"/>
                            <a:pt x="2898370" y="3391593"/>
                            <a:pt x="2909454" y="3408219"/>
                          </a:cubicBezTo>
                          <a:cubicBezTo>
                            <a:pt x="2903912" y="3424844"/>
                            <a:pt x="2909100" y="3451587"/>
                            <a:pt x="2892829" y="3458095"/>
                          </a:cubicBezTo>
                          <a:cubicBezTo>
                            <a:pt x="2831010" y="3482822"/>
                            <a:pt x="2814195" y="3409207"/>
                            <a:pt x="2776451" y="3391593"/>
                          </a:cubicBezTo>
                          <a:cubicBezTo>
                            <a:pt x="2712928" y="3361949"/>
                            <a:pt x="2527377" y="3275523"/>
                            <a:pt x="2576945" y="3325091"/>
                          </a:cubicBezTo>
                          <a:cubicBezTo>
                            <a:pt x="2646804" y="3394950"/>
                            <a:pt x="2649878" y="3379579"/>
                            <a:pt x="2543694" y="3358342"/>
                          </a:cubicBezTo>
                          <a:lnTo>
                            <a:pt x="2493818" y="3325091"/>
                          </a:lnTo>
                          <a:cubicBezTo>
                            <a:pt x="2249978" y="3291840"/>
                            <a:pt x="2007070" y="3250836"/>
                            <a:pt x="1762298" y="3225339"/>
                          </a:cubicBezTo>
                          <a:cubicBezTo>
                            <a:pt x="1739571" y="3222972"/>
                            <a:pt x="1717191" y="3233941"/>
                            <a:pt x="1695796" y="3241964"/>
                          </a:cubicBezTo>
                          <a:cubicBezTo>
                            <a:pt x="1367100" y="3365224"/>
                            <a:pt x="1827120" y="3209274"/>
                            <a:pt x="1579418" y="3291840"/>
                          </a:cubicBezTo>
                          <a:cubicBezTo>
                            <a:pt x="1562793" y="3302924"/>
                            <a:pt x="1547414" y="3316155"/>
                            <a:pt x="1529542" y="3325091"/>
                          </a:cubicBezTo>
                          <a:cubicBezTo>
                            <a:pt x="1502963" y="3338381"/>
                            <a:pt x="1438028" y="3351238"/>
                            <a:pt x="1413163" y="3358342"/>
                          </a:cubicBezTo>
                          <a:cubicBezTo>
                            <a:pt x="1358030" y="3374094"/>
                            <a:pt x="1615440" y="3363884"/>
                            <a:pt x="1379913" y="3424844"/>
                          </a:cubicBezTo>
                          <a:close/>
                        </a:path>
                      </a:pathLst>
                    </a:custGeom>
                    <a:gradFill>
                      <a:gsLst>
                        <a:gs pos="0">
                          <a:schemeClr val="accent3">
                            <a:lumMod val="60000"/>
                            <a:lumOff val="40000"/>
                          </a:schemeClr>
                        </a:gs>
                        <a:gs pos="50000">
                          <a:srgbClr val="9CB86E"/>
                        </a:gs>
                        <a:gs pos="100000">
                          <a:srgbClr val="156B13"/>
                        </a:gs>
                      </a:gsLst>
                      <a:lin ang="10800000" scaled="0"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  <p:grpSp>
                <p:nvGrpSpPr>
                  <p:cNvPr id="73" name="组合 46"/>
                  <p:cNvGrpSpPr/>
                  <p:nvPr/>
                </p:nvGrpSpPr>
                <p:grpSpPr>
                  <a:xfrm>
                    <a:off x="9481411" y="1928808"/>
                    <a:ext cx="1019943" cy="2038452"/>
                    <a:chOff x="-3507971" y="-3429042"/>
                    <a:chExt cx="3507971" cy="5896859"/>
                  </a:xfrm>
                </p:grpSpPr>
                <p:sp>
                  <p:nvSpPr>
                    <p:cNvPr id="86" name="任意多边形 85"/>
                    <p:cNvSpPr/>
                    <p:nvPr/>
                  </p:nvSpPr>
                  <p:spPr>
                    <a:xfrm>
                      <a:off x="-2214610" y="-857274"/>
                      <a:ext cx="1246909" cy="3325091"/>
                    </a:xfrm>
                    <a:custGeom>
                      <a:avLst/>
                      <a:gdLst>
                        <a:gd name="connsiteX0" fmla="*/ 382386 w 1246909"/>
                        <a:gd name="connsiteY0" fmla="*/ 615142 h 3325091"/>
                        <a:gd name="connsiteX1" fmla="*/ 266007 w 1246909"/>
                        <a:gd name="connsiteY1" fmla="*/ 1928552 h 3325091"/>
                        <a:gd name="connsiteX2" fmla="*/ 99753 w 1246909"/>
                        <a:gd name="connsiteY2" fmla="*/ 2809702 h 3325091"/>
                        <a:gd name="connsiteX3" fmla="*/ 0 w 1246909"/>
                        <a:gd name="connsiteY3" fmla="*/ 3175462 h 3325091"/>
                        <a:gd name="connsiteX4" fmla="*/ 482138 w 1246909"/>
                        <a:gd name="connsiteY4" fmla="*/ 3325091 h 3325091"/>
                        <a:gd name="connsiteX5" fmla="*/ 980902 w 1246909"/>
                        <a:gd name="connsiteY5" fmla="*/ 3308465 h 3325091"/>
                        <a:gd name="connsiteX6" fmla="*/ 1246909 w 1246909"/>
                        <a:gd name="connsiteY6" fmla="*/ 3175462 h 3325091"/>
                        <a:gd name="connsiteX7" fmla="*/ 1064029 w 1246909"/>
                        <a:gd name="connsiteY7" fmla="*/ 2543694 h 3325091"/>
                        <a:gd name="connsiteX8" fmla="*/ 980902 w 1246909"/>
                        <a:gd name="connsiteY8" fmla="*/ 1629294 h 3325091"/>
                        <a:gd name="connsiteX9" fmla="*/ 798022 w 1246909"/>
                        <a:gd name="connsiteY9" fmla="*/ 648392 h 3325091"/>
                        <a:gd name="connsiteX10" fmla="*/ 798022 w 1246909"/>
                        <a:gd name="connsiteY10" fmla="*/ 99752 h 3325091"/>
                        <a:gd name="connsiteX11" fmla="*/ 631767 w 1246909"/>
                        <a:gd name="connsiteY11" fmla="*/ 0 h 3325091"/>
                        <a:gd name="connsiteX12" fmla="*/ 432262 w 1246909"/>
                        <a:gd name="connsiteY12" fmla="*/ 133003 h 3325091"/>
                        <a:gd name="connsiteX13" fmla="*/ 382386 w 1246909"/>
                        <a:gd name="connsiteY13" fmla="*/ 615142 h 332509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</a:cxnLst>
                      <a:rect l="l" t="t" r="r" b="b"/>
                      <a:pathLst>
                        <a:path w="1246909" h="3325091">
                          <a:moveTo>
                            <a:pt x="382386" y="615142"/>
                          </a:moveTo>
                          <a:lnTo>
                            <a:pt x="266007" y="1928552"/>
                          </a:lnTo>
                          <a:cubicBezTo>
                            <a:pt x="209561" y="2222073"/>
                            <a:pt x="99753" y="2510803"/>
                            <a:pt x="99753" y="2809702"/>
                          </a:cubicBezTo>
                          <a:lnTo>
                            <a:pt x="0" y="3175462"/>
                          </a:lnTo>
                          <a:lnTo>
                            <a:pt x="482138" y="3325091"/>
                          </a:lnTo>
                          <a:lnTo>
                            <a:pt x="980902" y="3308465"/>
                          </a:lnTo>
                          <a:lnTo>
                            <a:pt x="1246909" y="3175462"/>
                          </a:lnTo>
                          <a:lnTo>
                            <a:pt x="1064029" y="2543694"/>
                          </a:lnTo>
                          <a:lnTo>
                            <a:pt x="980902" y="1629294"/>
                          </a:lnTo>
                          <a:lnTo>
                            <a:pt x="798022" y="648392"/>
                          </a:lnTo>
                          <a:lnTo>
                            <a:pt x="798022" y="99752"/>
                          </a:lnTo>
                          <a:lnTo>
                            <a:pt x="631767" y="0"/>
                          </a:lnTo>
                          <a:lnTo>
                            <a:pt x="432262" y="133003"/>
                          </a:lnTo>
                          <a:lnTo>
                            <a:pt x="382386" y="615142"/>
                          </a:ln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D6B19C"/>
                        </a:gs>
                        <a:gs pos="30000">
                          <a:srgbClr val="D49E6C"/>
                        </a:gs>
                        <a:gs pos="70000">
                          <a:srgbClr val="A65528"/>
                        </a:gs>
                        <a:gs pos="100000">
                          <a:srgbClr val="663012"/>
                        </a:gs>
                      </a:gsLst>
                      <a:lin ang="10800000" scaled="0"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87" name="任意多边形 86"/>
                    <p:cNvSpPr/>
                    <p:nvPr/>
                  </p:nvSpPr>
                  <p:spPr>
                    <a:xfrm>
                      <a:off x="-3507971" y="-3429042"/>
                      <a:ext cx="3507971" cy="4438482"/>
                    </a:xfrm>
                    <a:custGeom>
                      <a:avLst/>
                      <a:gdLst>
                        <a:gd name="connsiteX0" fmla="*/ 1379913 w 3507971"/>
                        <a:gd name="connsiteY0" fmla="*/ 3424844 h 3724102"/>
                        <a:gd name="connsiteX1" fmla="*/ 0 w 3507971"/>
                        <a:gd name="connsiteY1" fmla="*/ 3724102 h 3724102"/>
                        <a:gd name="connsiteX2" fmla="*/ 631767 w 3507971"/>
                        <a:gd name="connsiteY2" fmla="*/ 3424844 h 3724102"/>
                        <a:gd name="connsiteX3" fmla="*/ 266007 w 3507971"/>
                        <a:gd name="connsiteY3" fmla="*/ 3491346 h 3724102"/>
                        <a:gd name="connsiteX4" fmla="*/ 847898 w 3507971"/>
                        <a:gd name="connsiteY4" fmla="*/ 3225339 h 3724102"/>
                        <a:gd name="connsiteX5" fmla="*/ 299258 w 3507971"/>
                        <a:gd name="connsiteY5" fmla="*/ 3192088 h 3724102"/>
                        <a:gd name="connsiteX6" fmla="*/ 798022 w 3507971"/>
                        <a:gd name="connsiteY6" fmla="*/ 2876204 h 3724102"/>
                        <a:gd name="connsiteX7" fmla="*/ 482138 w 3507971"/>
                        <a:gd name="connsiteY7" fmla="*/ 2826328 h 3724102"/>
                        <a:gd name="connsiteX8" fmla="*/ 532014 w 3507971"/>
                        <a:gd name="connsiteY8" fmla="*/ 2793077 h 3724102"/>
                        <a:gd name="connsiteX9" fmla="*/ 598516 w 3507971"/>
                        <a:gd name="connsiteY9" fmla="*/ 2776451 h 3724102"/>
                        <a:gd name="connsiteX10" fmla="*/ 764771 w 3507971"/>
                        <a:gd name="connsiteY10" fmla="*/ 2693324 h 3724102"/>
                        <a:gd name="connsiteX11" fmla="*/ 864523 w 3507971"/>
                        <a:gd name="connsiteY11" fmla="*/ 2660073 h 3724102"/>
                        <a:gd name="connsiteX12" fmla="*/ 714894 w 3507971"/>
                        <a:gd name="connsiteY12" fmla="*/ 2643448 h 3724102"/>
                        <a:gd name="connsiteX13" fmla="*/ 748145 w 3507971"/>
                        <a:gd name="connsiteY13" fmla="*/ 2576946 h 3724102"/>
                        <a:gd name="connsiteX14" fmla="*/ 864523 w 3507971"/>
                        <a:gd name="connsiteY14" fmla="*/ 2510444 h 3724102"/>
                        <a:gd name="connsiteX15" fmla="*/ 964276 w 3507971"/>
                        <a:gd name="connsiteY15" fmla="*/ 2410691 h 3724102"/>
                        <a:gd name="connsiteX16" fmla="*/ 914400 w 3507971"/>
                        <a:gd name="connsiteY16" fmla="*/ 2377440 h 3724102"/>
                        <a:gd name="connsiteX17" fmla="*/ 814647 w 3507971"/>
                        <a:gd name="connsiteY17" fmla="*/ 2360815 h 3724102"/>
                        <a:gd name="connsiteX18" fmla="*/ 748145 w 3507971"/>
                        <a:gd name="connsiteY18" fmla="*/ 2344189 h 3724102"/>
                        <a:gd name="connsiteX19" fmla="*/ 781396 w 3507971"/>
                        <a:gd name="connsiteY19" fmla="*/ 2277688 h 3724102"/>
                        <a:gd name="connsiteX20" fmla="*/ 831273 w 3507971"/>
                        <a:gd name="connsiteY20" fmla="*/ 2227811 h 3724102"/>
                        <a:gd name="connsiteX21" fmla="*/ 864523 w 3507971"/>
                        <a:gd name="connsiteY21" fmla="*/ 2177935 h 3724102"/>
                        <a:gd name="connsiteX22" fmla="*/ 814647 w 3507971"/>
                        <a:gd name="connsiteY22" fmla="*/ 2144684 h 3724102"/>
                        <a:gd name="connsiteX23" fmla="*/ 648393 w 3507971"/>
                        <a:gd name="connsiteY23" fmla="*/ 2128059 h 3724102"/>
                        <a:gd name="connsiteX24" fmla="*/ 581891 w 3507971"/>
                        <a:gd name="connsiteY24" fmla="*/ 2111433 h 3724102"/>
                        <a:gd name="connsiteX25" fmla="*/ 698269 w 3507971"/>
                        <a:gd name="connsiteY25" fmla="*/ 2028306 h 3724102"/>
                        <a:gd name="connsiteX26" fmla="*/ 764771 w 3507971"/>
                        <a:gd name="connsiteY26" fmla="*/ 1978429 h 3724102"/>
                        <a:gd name="connsiteX27" fmla="*/ 714894 w 3507971"/>
                        <a:gd name="connsiteY27" fmla="*/ 1945179 h 3724102"/>
                        <a:gd name="connsiteX28" fmla="*/ 748145 w 3507971"/>
                        <a:gd name="connsiteY28" fmla="*/ 1862051 h 3724102"/>
                        <a:gd name="connsiteX29" fmla="*/ 897774 w 3507971"/>
                        <a:gd name="connsiteY29" fmla="*/ 1778924 h 3724102"/>
                        <a:gd name="connsiteX30" fmla="*/ 897774 w 3507971"/>
                        <a:gd name="connsiteY30" fmla="*/ 1679171 h 3724102"/>
                        <a:gd name="connsiteX31" fmla="*/ 980902 w 3507971"/>
                        <a:gd name="connsiteY31" fmla="*/ 1596044 h 3724102"/>
                        <a:gd name="connsiteX32" fmla="*/ 1064029 w 3507971"/>
                        <a:gd name="connsiteY32" fmla="*/ 1463040 h 3724102"/>
                        <a:gd name="connsiteX33" fmla="*/ 1097280 w 3507971"/>
                        <a:gd name="connsiteY33" fmla="*/ 1396539 h 3724102"/>
                        <a:gd name="connsiteX34" fmla="*/ 1163782 w 3507971"/>
                        <a:gd name="connsiteY34" fmla="*/ 1313411 h 3724102"/>
                        <a:gd name="connsiteX35" fmla="*/ 1197033 w 3507971"/>
                        <a:gd name="connsiteY35" fmla="*/ 1263535 h 3724102"/>
                        <a:gd name="connsiteX36" fmla="*/ 1213658 w 3507971"/>
                        <a:gd name="connsiteY36" fmla="*/ 1213659 h 3724102"/>
                        <a:gd name="connsiteX37" fmla="*/ 1197033 w 3507971"/>
                        <a:gd name="connsiteY37" fmla="*/ 1163782 h 3724102"/>
                        <a:gd name="connsiteX38" fmla="*/ 1246909 w 3507971"/>
                        <a:gd name="connsiteY38" fmla="*/ 1097280 h 3724102"/>
                        <a:gd name="connsiteX39" fmla="*/ 1313411 w 3507971"/>
                        <a:gd name="connsiteY39" fmla="*/ 964277 h 3724102"/>
                        <a:gd name="connsiteX40" fmla="*/ 1413163 w 3507971"/>
                        <a:gd name="connsiteY40" fmla="*/ 764771 h 3724102"/>
                        <a:gd name="connsiteX41" fmla="*/ 1396538 w 3507971"/>
                        <a:gd name="connsiteY41" fmla="*/ 714895 h 3724102"/>
                        <a:gd name="connsiteX42" fmla="*/ 1346662 w 3507971"/>
                        <a:gd name="connsiteY42" fmla="*/ 731520 h 3724102"/>
                        <a:gd name="connsiteX43" fmla="*/ 1429789 w 3507971"/>
                        <a:gd name="connsiteY43" fmla="*/ 448888 h 3724102"/>
                        <a:gd name="connsiteX44" fmla="*/ 1446414 w 3507971"/>
                        <a:gd name="connsiteY44" fmla="*/ 365760 h 3724102"/>
                        <a:gd name="connsiteX45" fmla="*/ 1379913 w 3507971"/>
                        <a:gd name="connsiteY45" fmla="*/ 382386 h 3724102"/>
                        <a:gd name="connsiteX46" fmla="*/ 1396538 w 3507971"/>
                        <a:gd name="connsiteY46" fmla="*/ 266008 h 3724102"/>
                        <a:gd name="connsiteX47" fmla="*/ 1413163 w 3507971"/>
                        <a:gd name="connsiteY47" fmla="*/ 216131 h 3724102"/>
                        <a:gd name="connsiteX48" fmla="*/ 1479665 w 3507971"/>
                        <a:gd name="connsiteY48" fmla="*/ 83128 h 3724102"/>
                        <a:gd name="connsiteX49" fmla="*/ 1463040 w 3507971"/>
                        <a:gd name="connsiteY49" fmla="*/ 182880 h 3724102"/>
                        <a:gd name="connsiteX50" fmla="*/ 1446414 w 3507971"/>
                        <a:gd name="connsiteY50" fmla="*/ 232757 h 3724102"/>
                        <a:gd name="connsiteX51" fmla="*/ 1479665 w 3507971"/>
                        <a:gd name="connsiteY51" fmla="*/ 33251 h 3724102"/>
                        <a:gd name="connsiteX52" fmla="*/ 1512916 w 3507971"/>
                        <a:gd name="connsiteY52" fmla="*/ 0 h 3724102"/>
                        <a:gd name="connsiteX53" fmla="*/ 2011680 w 3507971"/>
                        <a:gd name="connsiteY53" fmla="*/ 781397 h 3724102"/>
                        <a:gd name="connsiteX54" fmla="*/ 2111433 w 3507971"/>
                        <a:gd name="connsiteY54" fmla="*/ 847899 h 3724102"/>
                        <a:gd name="connsiteX55" fmla="*/ 2094807 w 3507971"/>
                        <a:gd name="connsiteY55" fmla="*/ 897775 h 3724102"/>
                        <a:gd name="connsiteX56" fmla="*/ 2144683 w 3507971"/>
                        <a:gd name="connsiteY56" fmla="*/ 931026 h 3724102"/>
                        <a:gd name="connsiteX57" fmla="*/ 2177934 w 3507971"/>
                        <a:gd name="connsiteY57" fmla="*/ 980902 h 3724102"/>
                        <a:gd name="connsiteX58" fmla="*/ 2244436 w 3507971"/>
                        <a:gd name="connsiteY58" fmla="*/ 1014153 h 3724102"/>
                        <a:gd name="connsiteX59" fmla="*/ 2194560 w 3507971"/>
                        <a:gd name="connsiteY59" fmla="*/ 997528 h 3724102"/>
                        <a:gd name="connsiteX60" fmla="*/ 2294313 w 3507971"/>
                        <a:gd name="connsiteY60" fmla="*/ 1113906 h 3724102"/>
                        <a:gd name="connsiteX61" fmla="*/ 2360814 w 3507971"/>
                        <a:gd name="connsiteY61" fmla="*/ 1097280 h 3724102"/>
                        <a:gd name="connsiteX62" fmla="*/ 2310938 w 3507971"/>
                        <a:gd name="connsiteY62" fmla="*/ 1113906 h 3724102"/>
                        <a:gd name="connsiteX63" fmla="*/ 2377440 w 3507971"/>
                        <a:gd name="connsiteY63" fmla="*/ 1213659 h 3724102"/>
                        <a:gd name="connsiteX64" fmla="*/ 2410691 w 3507971"/>
                        <a:gd name="connsiteY64" fmla="*/ 1263535 h 3724102"/>
                        <a:gd name="connsiteX65" fmla="*/ 2427316 w 3507971"/>
                        <a:gd name="connsiteY65" fmla="*/ 1330037 h 3724102"/>
                        <a:gd name="connsiteX66" fmla="*/ 2443942 w 3507971"/>
                        <a:gd name="connsiteY66" fmla="*/ 1379913 h 3724102"/>
                        <a:gd name="connsiteX67" fmla="*/ 2377440 w 3507971"/>
                        <a:gd name="connsiteY67" fmla="*/ 1396539 h 3724102"/>
                        <a:gd name="connsiteX68" fmla="*/ 2460567 w 3507971"/>
                        <a:gd name="connsiteY68" fmla="*/ 1562793 h 3724102"/>
                        <a:gd name="connsiteX69" fmla="*/ 2493818 w 3507971"/>
                        <a:gd name="connsiteY69" fmla="*/ 1612669 h 3724102"/>
                        <a:gd name="connsiteX70" fmla="*/ 2427316 w 3507971"/>
                        <a:gd name="connsiteY70" fmla="*/ 1596044 h 3724102"/>
                        <a:gd name="connsiteX71" fmla="*/ 2477193 w 3507971"/>
                        <a:gd name="connsiteY71" fmla="*/ 1645920 h 3724102"/>
                        <a:gd name="connsiteX72" fmla="*/ 2493818 w 3507971"/>
                        <a:gd name="connsiteY72" fmla="*/ 1695797 h 3724102"/>
                        <a:gd name="connsiteX73" fmla="*/ 2527069 w 3507971"/>
                        <a:gd name="connsiteY73" fmla="*/ 1745673 h 3724102"/>
                        <a:gd name="connsiteX74" fmla="*/ 2560320 w 3507971"/>
                        <a:gd name="connsiteY74" fmla="*/ 1812175 h 3724102"/>
                        <a:gd name="connsiteX75" fmla="*/ 2576945 w 3507971"/>
                        <a:gd name="connsiteY75" fmla="*/ 1878677 h 3724102"/>
                        <a:gd name="connsiteX76" fmla="*/ 2593571 w 3507971"/>
                        <a:gd name="connsiteY76" fmla="*/ 1995055 h 3724102"/>
                        <a:gd name="connsiteX77" fmla="*/ 2643447 w 3507971"/>
                        <a:gd name="connsiteY77" fmla="*/ 2044931 h 3724102"/>
                        <a:gd name="connsiteX78" fmla="*/ 2676698 w 3507971"/>
                        <a:gd name="connsiteY78" fmla="*/ 2094808 h 3724102"/>
                        <a:gd name="connsiteX79" fmla="*/ 2826327 w 3507971"/>
                        <a:gd name="connsiteY79" fmla="*/ 2277688 h 3724102"/>
                        <a:gd name="connsiteX80" fmla="*/ 2776451 w 3507971"/>
                        <a:gd name="connsiteY80" fmla="*/ 2294313 h 3724102"/>
                        <a:gd name="connsiteX81" fmla="*/ 2809702 w 3507971"/>
                        <a:gd name="connsiteY81" fmla="*/ 2443942 h 3724102"/>
                        <a:gd name="connsiteX82" fmla="*/ 2926080 w 3507971"/>
                        <a:gd name="connsiteY82" fmla="*/ 2593571 h 3724102"/>
                        <a:gd name="connsiteX83" fmla="*/ 2959331 w 3507971"/>
                        <a:gd name="connsiteY83" fmla="*/ 2643448 h 3724102"/>
                        <a:gd name="connsiteX84" fmla="*/ 3025833 w 3507971"/>
                        <a:gd name="connsiteY84" fmla="*/ 2726575 h 3724102"/>
                        <a:gd name="connsiteX85" fmla="*/ 3142211 w 3507971"/>
                        <a:gd name="connsiteY85" fmla="*/ 2876204 h 3724102"/>
                        <a:gd name="connsiteX86" fmla="*/ 3092334 w 3507971"/>
                        <a:gd name="connsiteY86" fmla="*/ 2892829 h 3724102"/>
                        <a:gd name="connsiteX87" fmla="*/ 3275214 w 3507971"/>
                        <a:gd name="connsiteY87" fmla="*/ 3059084 h 3724102"/>
                        <a:gd name="connsiteX88" fmla="*/ 3441469 w 3507971"/>
                        <a:gd name="connsiteY88" fmla="*/ 3241964 h 3724102"/>
                        <a:gd name="connsiteX89" fmla="*/ 3358342 w 3507971"/>
                        <a:gd name="connsiteY89" fmla="*/ 3258589 h 3724102"/>
                        <a:gd name="connsiteX90" fmla="*/ 3408218 w 3507971"/>
                        <a:gd name="connsiteY90" fmla="*/ 3325091 h 3724102"/>
                        <a:gd name="connsiteX91" fmla="*/ 3491345 w 3507971"/>
                        <a:gd name="connsiteY91" fmla="*/ 3441469 h 3724102"/>
                        <a:gd name="connsiteX92" fmla="*/ 3441469 w 3507971"/>
                        <a:gd name="connsiteY92" fmla="*/ 3424844 h 3724102"/>
                        <a:gd name="connsiteX93" fmla="*/ 3391593 w 3507971"/>
                        <a:gd name="connsiteY93" fmla="*/ 3358342 h 3724102"/>
                        <a:gd name="connsiteX94" fmla="*/ 3441469 w 3507971"/>
                        <a:gd name="connsiteY94" fmla="*/ 3541222 h 3724102"/>
                        <a:gd name="connsiteX95" fmla="*/ 3507971 w 3507971"/>
                        <a:gd name="connsiteY95" fmla="*/ 3591099 h 3724102"/>
                        <a:gd name="connsiteX96" fmla="*/ 3441469 w 3507971"/>
                        <a:gd name="connsiteY96" fmla="*/ 3574473 h 3724102"/>
                        <a:gd name="connsiteX97" fmla="*/ 3391593 w 3507971"/>
                        <a:gd name="connsiteY97" fmla="*/ 3541222 h 3724102"/>
                        <a:gd name="connsiteX98" fmla="*/ 3474720 w 3507971"/>
                        <a:gd name="connsiteY98" fmla="*/ 3657600 h 3724102"/>
                        <a:gd name="connsiteX99" fmla="*/ 3374967 w 3507971"/>
                        <a:gd name="connsiteY99" fmla="*/ 3624349 h 3724102"/>
                        <a:gd name="connsiteX100" fmla="*/ 3308465 w 3507971"/>
                        <a:gd name="connsiteY100" fmla="*/ 3591099 h 3724102"/>
                        <a:gd name="connsiteX101" fmla="*/ 3341716 w 3507971"/>
                        <a:gd name="connsiteY101" fmla="*/ 3657600 h 3724102"/>
                        <a:gd name="connsiteX102" fmla="*/ 3275214 w 3507971"/>
                        <a:gd name="connsiteY102" fmla="*/ 3624349 h 3724102"/>
                        <a:gd name="connsiteX103" fmla="*/ 3225338 w 3507971"/>
                        <a:gd name="connsiteY103" fmla="*/ 3607724 h 3724102"/>
                        <a:gd name="connsiteX104" fmla="*/ 3092334 w 3507971"/>
                        <a:gd name="connsiteY104" fmla="*/ 3491346 h 3724102"/>
                        <a:gd name="connsiteX105" fmla="*/ 3025833 w 3507971"/>
                        <a:gd name="connsiteY105" fmla="*/ 3458095 h 3724102"/>
                        <a:gd name="connsiteX106" fmla="*/ 2942705 w 3507971"/>
                        <a:gd name="connsiteY106" fmla="*/ 3408219 h 3724102"/>
                        <a:gd name="connsiteX107" fmla="*/ 2876203 w 3507971"/>
                        <a:gd name="connsiteY107" fmla="*/ 3358342 h 3724102"/>
                        <a:gd name="connsiteX108" fmla="*/ 2909454 w 3507971"/>
                        <a:gd name="connsiteY108" fmla="*/ 3408219 h 3724102"/>
                        <a:gd name="connsiteX109" fmla="*/ 2892829 w 3507971"/>
                        <a:gd name="connsiteY109" fmla="*/ 3458095 h 3724102"/>
                        <a:gd name="connsiteX110" fmla="*/ 2776451 w 3507971"/>
                        <a:gd name="connsiteY110" fmla="*/ 3391593 h 3724102"/>
                        <a:gd name="connsiteX111" fmla="*/ 2576945 w 3507971"/>
                        <a:gd name="connsiteY111" fmla="*/ 3325091 h 3724102"/>
                        <a:gd name="connsiteX112" fmla="*/ 2543694 w 3507971"/>
                        <a:gd name="connsiteY112" fmla="*/ 3358342 h 3724102"/>
                        <a:gd name="connsiteX113" fmla="*/ 2493818 w 3507971"/>
                        <a:gd name="connsiteY113" fmla="*/ 3325091 h 3724102"/>
                        <a:gd name="connsiteX114" fmla="*/ 1762298 w 3507971"/>
                        <a:gd name="connsiteY114" fmla="*/ 3225339 h 3724102"/>
                        <a:gd name="connsiteX115" fmla="*/ 1695796 w 3507971"/>
                        <a:gd name="connsiteY115" fmla="*/ 3241964 h 3724102"/>
                        <a:gd name="connsiteX116" fmla="*/ 1579418 w 3507971"/>
                        <a:gd name="connsiteY116" fmla="*/ 3291840 h 3724102"/>
                        <a:gd name="connsiteX117" fmla="*/ 1529542 w 3507971"/>
                        <a:gd name="connsiteY117" fmla="*/ 3325091 h 3724102"/>
                        <a:gd name="connsiteX118" fmla="*/ 1413163 w 3507971"/>
                        <a:gd name="connsiteY118" fmla="*/ 3358342 h 3724102"/>
                        <a:gd name="connsiteX119" fmla="*/ 1379913 w 3507971"/>
                        <a:gd name="connsiteY119" fmla="*/ 3424844 h 372410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  <a:cxn ang="0">
                          <a:pos x="connsiteX26" y="connsiteY26"/>
                        </a:cxn>
                        <a:cxn ang="0">
                          <a:pos x="connsiteX27" y="connsiteY27"/>
                        </a:cxn>
                        <a:cxn ang="0">
                          <a:pos x="connsiteX28" y="connsiteY28"/>
                        </a:cxn>
                        <a:cxn ang="0">
                          <a:pos x="connsiteX29" y="connsiteY29"/>
                        </a:cxn>
                        <a:cxn ang="0">
                          <a:pos x="connsiteX30" y="connsiteY30"/>
                        </a:cxn>
                        <a:cxn ang="0">
                          <a:pos x="connsiteX31" y="connsiteY31"/>
                        </a:cxn>
                        <a:cxn ang="0">
                          <a:pos x="connsiteX32" y="connsiteY32"/>
                        </a:cxn>
                        <a:cxn ang="0">
                          <a:pos x="connsiteX33" y="connsiteY33"/>
                        </a:cxn>
                        <a:cxn ang="0">
                          <a:pos x="connsiteX34" y="connsiteY34"/>
                        </a:cxn>
                        <a:cxn ang="0">
                          <a:pos x="connsiteX35" y="connsiteY35"/>
                        </a:cxn>
                        <a:cxn ang="0">
                          <a:pos x="connsiteX36" y="connsiteY36"/>
                        </a:cxn>
                        <a:cxn ang="0">
                          <a:pos x="connsiteX37" y="connsiteY37"/>
                        </a:cxn>
                        <a:cxn ang="0">
                          <a:pos x="connsiteX38" y="connsiteY38"/>
                        </a:cxn>
                        <a:cxn ang="0">
                          <a:pos x="connsiteX39" y="connsiteY39"/>
                        </a:cxn>
                        <a:cxn ang="0">
                          <a:pos x="connsiteX40" y="connsiteY40"/>
                        </a:cxn>
                        <a:cxn ang="0">
                          <a:pos x="connsiteX41" y="connsiteY41"/>
                        </a:cxn>
                        <a:cxn ang="0">
                          <a:pos x="connsiteX42" y="connsiteY42"/>
                        </a:cxn>
                        <a:cxn ang="0">
                          <a:pos x="connsiteX43" y="connsiteY43"/>
                        </a:cxn>
                        <a:cxn ang="0">
                          <a:pos x="connsiteX44" y="connsiteY44"/>
                        </a:cxn>
                        <a:cxn ang="0">
                          <a:pos x="connsiteX45" y="connsiteY45"/>
                        </a:cxn>
                        <a:cxn ang="0">
                          <a:pos x="connsiteX46" y="connsiteY46"/>
                        </a:cxn>
                        <a:cxn ang="0">
                          <a:pos x="connsiteX47" y="connsiteY47"/>
                        </a:cxn>
                        <a:cxn ang="0">
                          <a:pos x="connsiteX48" y="connsiteY48"/>
                        </a:cxn>
                        <a:cxn ang="0">
                          <a:pos x="connsiteX49" y="connsiteY49"/>
                        </a:cxn>
                        <a:cxn ang="0">
                          <a:pos x="connsiteX50" y="connsiteY50"/>
                        </a:cxn>
                        <a:cxn ang="0">
                          <a:pos x="connsiteX51" y="connsiteY51"/>
                        </a:cxn>
                        <a:cxn ang="0">
                          <a:pos x="connsiteX52" y="connsiteY52"/>
                        </a:cxn>
                        <a:cxn ang="0">
                          <a:pos x="connsiteX53" y="connsiteY53"/>
                        </a:cxn>
                        <a:cxn ang="0">
                          <a:pos x="connsiteX54" y="connsiteY54"/>
                        </a:cxn>
                        <a:cxn ang="0">
                          <a:pos x="connsiteX55" y="connsiteY55"/>
                        </a:cxn>
                        <a:cxn ang="0">
                          <a:pos x="connsiteX56" y="connsiteY56"/>
                        </a:cxn>
                        <a:cxn ang="0">
                          <a:pos x="connsiteX57" y="connsiteY57"/>
                        </a:cxn>
                        <a:cxn ang="0">
                          <a:pos x="connsiteX58" y="connsiteY58"/>
                        </a:cxn>
                        <a:cxn ang="0">
                          <a:pos x="connsiteX59" y="connsiteY59"/>
                        </a:cxn>
                        <a:cxn ang="0">
                          <a:pos x="connsiteX60" y="connsiteY60"/>
                        </a:cxn>
                        <a:cxn ang="0">
                          <a:pos x="connsiteX61" y="connsiteY61"/>
                        </a:cxn>
                        <a:cxn ang="0">
                          <a:pos x="connsiteX62" y="connsiteY62"/>
                        </a:cxn>
                        <a:cxn ang="0">
                          <a:pos x="connsiteX63" y="connsiteY63"/>
                        </a:cxn>
                        <a:cxn ang="0">
                          <a:pos x="connsiteX64" y="connsiteY64"/>
                        </a:cxn>
                        <a:cxn ang="0">
                          <a:pos x="connsiteX65" y="connsiteY65"/>
                        </a:cxn>
                        <a:cxn ang="0">
                          <a:pos x="connsiteX66" y="connsiteY66"/>
                        </a:cxn>
                        <a:cxn ang="0">
                          <a:pos x="connsiteX67" y="connsiteY67"/>
                        </a:cxn>
                        <a:cxn ang="0">
                          <a:pos x="connsiteX68" y="connsiteY68"/>
                        </a:cxn>
                        <a:cxn ang="0">
                          <a:pos x="connsiteX69" y="connsiteY69"/>
                        </a:cxn>
                        <a:cxn ang="0">
                          <a:pos x="connsiteX70" y="connsiteY70"/>
                        </a:cxn>
                        <a:cxn ang="0">
                          <a:pos x="connsiteX71" y="connsiteY71"/>
                        </a:cxn>
                        <a:cxn ang="0">
                          <a:pos x="connsiteX72" y="connsiteY72"/>
                        </a:cxn>
                        <a:cxn ang="0">
                          <a:pos x="connsiteX73" y="connsiteY73"/>
                        </a:cxn>
                        <a:cxn ang="0">
                          <a:pos x="connsiteX74" y="connsiteY74"/>
                        </a:cxn>
                        <a:cxn ang="0">
                          <a:pos x="connsiteX75" y="connsiteY75"/>
                        </a:cxn>
                        <a:cxn ang="0">
                          <a:pos x="connsiteX76" y="connsiteY76"/>
                        </a:cxn>
                        <a:cxn ang="0">
                          <a:pos x="connsiteX77" y="connsiteY77"/>
                        </a:cxn>
                        <a:cxn ang="0">
                          <a:pos x="connsiteX78" y="connsiteY78"/>
                        </a:cxn>
                        <a:cxn ang="0">
                          <a:pos x="connsiteX79" y="connsiteY79"/>
                        </a:cxn>
                        <a:cxn ang="0">
                          <a:pos x="connsiteX80" y="connsiteY80"/>
                        </a:cxn>
                        <a:cxn ang="0">
                          <a:pos x="connsiteX81" y="connsiteY81"/>
                        </a:cxn>
                        <a:cxn ang="0">
                          <a:pos x="connsiteX82" y="connsiteY82"/>
                        </a:cxn>
                        <a:cxn ang="0">
                          <a:pos x="connsiteX83" y="connsiteY83"/>
                        </a:cxn>
                        <a:cxn ang="0">
                          <a:pos x="connsiteX84" y="connsiteY84"/>
                        </a:cxn>
                        <a:cxn ang="0">
                          <a:pos x="connsiteX85" y="connsiteY85"/>
                        </a:cxn>
                        <a:cxn ang="0">
                          <a:pos x="connsiteX86" y="connsiteY86"/>
                        </a:cxn>
                        <a:cxn ang="0">
                          <a:pos x="connsiteX87" y="connsiteY87"/>
                        </a:cxn>
                        <a:cxn ang="0">
                          <a:pos x="connsiteX88" y="connsiteY88"/>
                        </a:cxn>
                        <a:cxn ang="0">
                          <a:pos x="connsiteX89" y="connsiteY89"/>
                        </a:cxn>
                        <a:cxn ang="0">
                          <a:pos x="connsiteX90" y="connsiteY90"/>
                        </a:cxn>
                        <a:cxn ang="0">
                          <a:pos x="connsiteX91" y="connsiteY91"/>
                        </a:cxn>
                        <a:cxn ang="0">
                          <a:pos x="connsiteX92" y="connsiteY92"/>
                        </a:cxn>
                        <a:cxn ang="0">
                          <a:pos x="connsiteX93" y="connsiteY93"/>
                        </a:cxn>
                        <a:cxn ang="0">
                          <a:pos x="connsiteX94" y="connsiteY94"/>
                        </a:cxn>
                        <a:cxn ang="0">
                          <a:pos x="connsiteX95" y="connsiteY95"/>
                        </a:cxn>
                        <a:cxn ang="0">
                          <a:pos x="connsiteX96" y="connsiteY96"/>
                        </a:cxn>
                        <a:cxn ang="0">
                          <a:pos x="connsiteX97" y="connsiteY97"/>
                        </a:cxn>
                        <a:cxn ang="0">
                          <a:pos x="connsiteX98" y="connsiteY98"/>
                        </a:cxn>
                        <a:cxn ang="0">
                          <a:pos x="connsiteX99" y="connsiteY99"/>
                        </a:cxn>
                        <a:cxn ang="0">
                          <a:pos x="connsiteX100" y="connsiteY100"/>
                        </a:cxn>
                        <a:cxn ang="0">
                          <a:pos x="connsiteX101" y="connsiteY101"/>
                        </a:cxn>
                        <a:cxn ang="0">
                          <a:pos x="connsiteX102" y="connsiteY102"/>
                        </a:cxn>
                        <a:cxn ang="0">
                          <a:pos x="connsiteX103" y="connsiteY103"/>
                        </a:cxn>
                        <a:cxn ang="0">
                          <a:pos x="connsiteX104" y="connsiteY104"/>
                        </a:cxn>
                        <a:cxn ang="0">
                          <a:pos x="connsiteX105" y="connsiteY105"/>
                        </a:cxn>
                        <a:cxn ang="0">
                          <a:pos x="connsiteX106" y="connsiteY106"/>
                        </a:cxn>
                        <a:cxn ang="0">
                          <a:pos x="connsiteX107" y="connsiteY107"/>
                        </a:cxn>
                        <a:cxn ang="0">
                          <a:pos x="connsiteX108" y="connsiteY108"/>
                        </a:cxn>
                        <a:cxn ang="0">
                          <a:pos x="connsiteX109" y="connsiteY109"/>
                        </a:cxn>
                        <a:cxn ang="0">
                          <a:pos x="connsiteX110" y="connsiteY110"/>
                        </a:cxn>
                        <a:cxn ang="0">
                          <a:pos x="connsiteX111" y="connsiteY111"/>
                        </a:cxn>
                        <a:cxn ang="0">
                          <a:pos x="connsiteX112" y="connsiteY112"/>
                        </a:cxn>
                        <a:cxn ang="0">
                          <a:pos x="connsiteX113" y="connsiteY113"/>
                        </a:cxn>
                        <a:cxn ang="0">
                          <a:pos x="connsiteX114" y="connsiteY114"/>
                        </a:cxn>
                        <a:cxn ang="0">
                          <a:pos x="connsiteX115" y="connsiteY115"/>
                        </a:cxn>
                        <a:cxn ang="0">
                          <a:pos x="connsiteX116" y="connsiteY116"/>
                        </a:cxn>
                        <a:cxn ang="0">
                          <a:pos x="connsiteX117" y="connsiteY117"/>
                        </a:cxn>
                        <a:cxn ang="0">
                          <a:pos x="connsiteX118" y="connsiteY118"/>
                        </a:cxn>
                        <a:cxn ang="0">
                          <a:pos x="connsiteX119" y="connsiteY119"/>
                        </a:cxn>
                      </a:cxnLst>
                      <a:rect l="l" t="t" r="r" b="b"/>
                      <a:pathLst>
                        <a:path w="3507971" h="3724102">
                          <a:moveTo>
                            <a:pt x="1379913" y="3424844"/>
                          </a:moveTo>
                          <a:cubicBezTo>
                            <a:pt x="1144386" y="3485804"/>
                            <a:pt x="459971" y="3624349"/>
                            <a:pt x="0" y="3724102"/>
                          </a:cubicBezTo>
                          <a:cubicBezTo>
                            <a:pt x="718644" y="3416112"/>
                            <a:pt x="951500" y="3424844"/>
                            <a:pt x="631767" y="3424844"/>
                          </a:cubicBezTo>
                          <a:lnTo>
                            <a:pt x="266007" y="3491346"/>
                          </a:lnTo>
                          <a:lnTo>
                            <a:pt x="847898" y="3225339"/>
                          </a:lnTo>
                          <a:lnTo>
                            <a:pt x="299258" y="3192088"/>
                          </a:lnTo>
                          <a:lnTo>
                            <a:pt x="798022" y="2876204"/>
                          </a:lnTo>
                          <a:cubicBezTo>
                            <a:pt x="692727" y="2859579"/>
                            <a:pt x="583885" y="2858124"/>
                            <a:pt x="482138" y="2826328"/>
                          </a:cubicBezTo>
                          <a:cubicBezTo>
                            <a:pt x="463066" y="2820368"/>
                            <a:pt x="513648" y="2800948"/>
                            <a:pt x="532014" y="2793077"/>
                          </a:cubicBezTo>
                          <a:cubicBezTo>
                            <a:pt x="553016" y="2784076"/>
                            <a:pt x="576349" y="2781993"/>
                            <a:pt x="598516" y="2776451"/>
                          </a:cubicBezTo>
                          <a:cubicBezTo>
                            <a:pt x="688390" y="2722527"/>
                            <a:pt x="669044" y="2728134"/>
                            <a:pt x="764771" y="2693324"/>
                          </a:cubicBezTo>
                          <a:cubicBezTo>
                            <a:pt x="797710" y="2681346"/>
                            <a:pt x="864523" y="2660073"/>
                            <a:pt x="864523" y="2660073"/>
                          </a:cubicBezTo>
                          <a:lnTo>
                            <a:pt x="714894" y="2643448"/>
                          </a:lnTo>
                          <a:cubicBezTo>
                            <a:pt x="694727" y="2629043"/>
                            <a:pt x="732016" y="2595763"/>
                            <a:pt x="748145" y="2576946"/>
                          </a:cubicBezTo>
                          <a:cubicBezTo>
                            <a:pt x="788407" y="2529974"/>
                            <a:pt x="813822" y="2527344"/>
                            <a:pt x="864523" y="2510444"/>
                          </a:cubicBezTo>
                          <a:cubicBezTo>
                            <a:pt x="897774" y="2477193"/>
                            <a:pt x="1003402" y="2436775"/>
                            <a:pt x="964276" y="2410691"/>
                          </a:cubicBezTo>
                          <a:cubicBezTo>
                            <a:pt x="947651" y="2399607"/>
                            <a:pt x="933356" y="2383759"/>
                            <a:pt x="914400" y="2377440"/>
                          </a:cubicBezTo>
                          <a:cubicBezTo>
                            <a:pt x="882420" y="2366780"/>
                            <a:pt x="847702" y="2367426"/>
                            <a:pt x="814647" y="2360815"/>
                          </a:cubicBezTo>
                          <a:cubicBezTo>
                            <a:pt x="792241" y="2356334"/>
                            <a:pt x="770312" y="2349731"/>
                            <a:pt x="748145" y="2344189"/>
                          </a:cubicBezTo>
                          <a:cubicBezTo>
                            <a:pt x="759229" y="2322022"/>
                            <a:pt x="766991" y="2297855"/>
                            <a:pt x="781396" y="2277688"/>
                          </a:cubicBezTo>
                          <a:cubicBezTo>
                            <a:pt x="795062" y="2258555"/>
                            <a:pt x="816221" y="2245874"/>
                            <a:pt x="831273" y="2227811"/>
                          </a:cubicBezTo>
                          <a:cubicBezTo>
                            <a:pt x="844065" y="2212461"/>
                            <a:pt x="853440" y="2194560"/>
                            <a:pt x="864523" y="2177935"/>
                          </a:cubicBezTo>
                          <a:cubicBezTo>
                            <a:pt x="847898" y="2166851"/>
                            <a:pt x="834117" y="2149177"/>
                            <a:pt x="814647" y="2144684"/>
                          </a:cubicBezTo>
                          <a:cubicBezTo>
                            <a:pt x="760379" y="2132161"/>
                            <a:pt x="703528" y="2135935"/>
                            <a:pt x="648393" y="2128059"/>
                          </a:cubicBezTo>
                          <a:cubicBezTo>
                            <a:pt x="625773" y="2124828"/>
                            <a:pt x="604058" y="2116975"/>
                            <a:pt x="581891" y="2111433"/>
                          </a:cubicBezTo>
                          <a:cubicBezTo>
                            <a:pt x="799287" y="1948388"/>
                            <a:pt x="528054" y="2149889"/>
                            <a:pt x="698269" y="2028306"/>
                          </a:cubicBezTo>
                          <a:cubicBezTo>
                            <a:pt x="720817" y="2012200"/>
                            <a:pt x="742604" y="1995055"/>
                            <a:pt x="764771" y="1978429"/>
                          </a:cubicBezTo>
                          <a:cubicBezTo>
                            <a:pt x="748145" y="1967346"/>
                            <a:pt x="717720" y="1964959"/>
                            <a:pt x="714894" y="1945179"/>
                          </a:cubicBezTo>
                          <a:cubicBezTo>
                            <a:pt x="710673" y="1915635"/>
                            <a:pt x="730239" y="1885926"/>
                            <a:pt x="748145" y="1862051"/>
                          </a:cubicBezTo>
                          <a:cubicBezTo>
                            <a:pt x="782035" y="1816864"/>
                            <a:pt x="849757" y="1798131"/>
                            <a:pt x="897774" y="1778924"/>
                          </a:cubicBezTo>
                          <a:cubicBezTo>
                            <a:pt x="986443" y="1645922"/>
                            <a:pt x="897774" y="1812175"/>
                            <a:pt x="897774" y="1679171"/>
                          </a:cubicBezTo>
                          <a:cubicBezTo>
                            <a:pt x="897774" y="1642226"/>
                            <a:pt x="958735" y="1610822"/>
                            <a:pt x="980902" y="1596044"/>
                          </a:cubicBezTo>
                          <a:cubicBezTo>
                            <a:pt x="1008611" y="1551709"/>
                            <a:pt x="1040648" y="1509802"/>
                            <a:pt x="1064029" y="1463040"/>
                          </a:cubicBezTo>
                          <a:cubicBezTo>
                            <a:pt x="1075113" y="1440873"/>
                            <a:pt x="1083533" y="1417160"/>
                            <a:pt x="1097280" y="1396539"/>
                          </a:cubicBezTo>
                          <a:cubicBezTo>
                            <a:pt x="1116964" y="1367014"/>
                            <a:pt x="1142491" y="1341799"/>
                            <a:pt x="1163782" y="1313411"/>
                          </a:cubicBezTo>
                          <a:cubicBezTo>
                            <a:pt x="1175771" y="1297426"/>
                            <a:pt x="1185949" y="1280160"/>
                            <a:pt x="1197033" y="1263535"/>
                          </a:cubicBezTo>
                          <a:cubicBezTo>
                            <a:pt x="1202575" y="1246910"/>
                            <a:pt x="1213658" y="1231184"/>
                            <a:pt x="1213658" y="1213659"/>
                          </a:cubicBezTo>
                          <a:cubicBezTo>
                            <a:pt x="1213658" y="1196134"/>
                            <a:pt x="1192219" y="1180633"/>
                            <a:pt x="1197033" y="1163782"/>
                          </a:cubicBezTo>
                          <a:cubicBezTo>
                            <a:pt x="1204645" y="1137139"/>
                            <a:pt x="1230803" y="1119828"/>
                            <a:pt x="1246909" y="1097280"/>
                          </a:cubicBezTo>
                          <a:cubicBezTo>
                            <a:pt x="1303930" y="1017451"/>
                            <a:pt x="1261962" y="1073606"/>
                            <a:pt x="1313411" y="964277"/>
                          </a:cubicBezTo>
                          <a:cubicBezTo>
                            <a:pt x="1345069" y="897002"/>
                            <a:pt x="1413163" y="764771"/>
                            <a:pt x="1413163" y="764771"/>
                          </a:cubicBezTo>
                          <a:cubicBezTo>
                            <a:pt x="1407621" y="748146"/>
                            <a:pt x="1412212" y="722732"/>
                            <a:pt x="1396538" y="714895"/>
                          </a:cubicBezTo>
                          <a:cubicBezTo>
                            <a:pt x="1380864" y="707058"/>
                            <a:pt x="1348406" y="748958"/>
                            <a:pt x="1346662" y="731520"/>
                          </a:cubicBezTo>
                          <a:cubicBezTo>
                            <a:pt x="1335025" y="615142"/>
                            <a:pt x="1383127" y="542212"/>
                            <a:pt x="1429789" y="448888"/>
                          </a:cubicBezTo>
                          <a:cubicBezTo>
                            <a:pt x="1435331" y="421179"/>
                            <a:pt x="1463369" y="388367"/>
                            <a:pt x="1446414" y="365760"/>
                          </a:cubicBezTo>
                          <a:cubicBezTo>
                            <a:pt x="1432705" y="347481"/>
                            <a:pt x="1390132" y="402823"/>
                            <a:pt x="1379913" y="382386"/>
                          </a:cubicBezTo>
                          <a:cubicBezTo>
                            <a:pt x="1362388" y="347337"/>
                            <a:pt x="1388853" y="304434"/>
                            <a:pt x="1396538" y="266008"/>
                          </a:cubicBezTo>
                          <a:cubicBezTo>
                            <a:pt x="1399975" y="248823"/>
                            <a:pt x="1407010" y="232540"/>
                            <a:pt x="1413163" y="216131"/>
                          </a:cubicBezTo>
                          <a:cubicBezTo>
                            <a:pt x="1448023" y="123169"/>
                            <a:pt x="1433751" y="151999"/>
                            <a:pt x="1479665" y="83128"/>
                          </a:cubicBezTo>
                          <a:cubicBezTo>
                            <a:pt x="1474123" y="116379"/>
                            <a:pt x="1470353" y="149973"/>
                            <a:pt x="1463040" y="182880"/>
                          </a:cubicBezTo>
                          <a:cubicBezTo>
                            <a:pt x="1459238" y="199988"/>
                            <a:pt x="1446414" y="250282"/>
                            <a:pt x="1446414" y="232757"/>
                          </a:cubicBezTo>
                          <a:cubicBezTo>
                            <a:pt x="1446414" y="223400"/>
                            <a:pt x="1462156" y="68269"/>
                            <a:pt x="1479665" y="33251"/>
                          </a:cubicBezTo>
                          <a:cubicBezTo>
                            <a:pt x="1486675" y="19231"/>
                            <a:pt x="1501832" y="11084"/>
                            <a:pt x="1512916" y="0"/>
                          </a:cubicBezTo>
                          <a:cubicBezTo>
                            <a:pt x="1679171" y="260466"/>
                            <a:pt x="1841468" y="523500"/>
                            <a:pt x="2011680" y="781397"/>
                          </a:cubicBezTo>
                          <a:cubicBezTo>
                            <a:pt x="2046805" y="834617"/>
                            <a:pt x="2059482" y="830582"/>
                            <a:pt x="2111433" y="847899"/>
                          </a:cubicBezTo>
                          <a:cubicBezTo>
                            <a:pt x="2105891" y="864524"/>
                            <a:pt x="2088299" y="881504"/>
                            <a:pt x="2094807" y="897775"/>
                          </a:cubicBezTo>
                          <a:cubicBezTo>
                            <a:pt x="2102228" y="916327"/>
                            <a:pt x="2130554" y="916897"/>
                            <a:pt x="2144683" y="931026"/>
                          </a:cubicBezTo>
                          <a:cubicBezTo>
                            <a:pt x="2158812" y="945155"/>
                            <a:pt x="2162584" y="968110"/>
                            <a:pt x="2177934" y="980902"/>
                          </a:cubicBezTo>
                          <a:cubicBezTo>
                            <a:pt x="2196974" y="996768"/>
                            <a:pt x="2226911" y="996628"/>
                            <a:pt x="2244436" y="1014153"/>
                          </a:cubicBezTo>
                          <a:cubicBezTo>
                            <a:pt x="2256828" y="1026545"/>
                            <a:pt x="2211185" y="1003070"/>
                            <a:pt x="2194560" y="997528"/>
                          </a:cubicBezTo>
                          <a:cubicBezTo>
                            <a:pt x="2202723" y="1008412"/>
                            <a:pt x="2272209" y="1107591"/>
                            <a:pt x="2294313" y="1113906"/>
                          </a:cubicBezTo>
                          <a:cubicBezTo>
                            <a:pt x="2316283" y="1120183"/>
                            <a:pt x="2337965" y="1097280"/>
                            <a:pt x="2360814" y="1097280"/>
                          </a:cubicBezTo>
                          <a:cubicBezTo>
                            <a:pt x="2378339" y="1097280"/>
                            <a:pt x="2327563" y="1108364"/>
                            <a:pt x="2310938" y="1113906"/>
                          </a:cubicBezTo>
                          <a:lnTo>
                            <a:pt x="2377440" y="1213659"/>
                          </a:lnTo>
                          <a:lnTo>
                            <a:pt x="2410691" y="1263535"/>
                          </a:lnTo>
                          <a:cubicBezTo>
                            <a:pt x="2416233" y="1285702"/>
                            <a:pt x="2421039" y="1308067"/>
                            <a:pt x="2427316" y="1330037"/>
                          </a:cubicBezTo>
                          <a:cubicBezTo>
                            <a:pt x="2432130" y="1346887"/>
                            <a:pt x="2454457" y="1365893"/>
                            <a:pt x="2443942" y="1379913"/>
                          </a:cubicBezTo>
                          <a:cubicBezTo>
                            <a:pt x="2430232" y="1398193"/>
                            <a:pt x="2399607" y="1390997"/>
                            <a:pt x="2377440" y="1396539"/>
                          </a:cubicBezTo>
                          <a:cubicBezTo>
                            <a:pt x="2418229" y="1498511"/>
                            <a:pt x="2400169" y="1466157"/>
                            <a:pt x="2460567" y="1562793"/>
                          </a:cubicBezTo>
                          <a:cubicBezTo>
                            <a:pt x="2471157" y="1579737"/>
                            <a:pt x="2507947" y="1598540"/>
                            <a:pt x="2493818" y="1612669"/>
                          </a:cubicBezTo>
                          <a:cubicBezTo>
                            <a:pt x="2477661" y="1628826"/>
                            <a:pt x="2449483" y="1601586"/>
                            <a:pt x="2427316" y="1596044"/>
                          </a:cubicBezTo>
                          <a:cubicBezTo>
                            <a:pt x="2443942" y="1612669"/>
                            <a:pt x="2464151" y="1626357"/>
                            <a:pt x="2477193" y="1645920"/>
                          </a:cubicBezTo>
                          <a:cubicBezTo>
                            <a:pt x="2486914" y="1660502"/>
                            <a:pt x="2485981" y="1680122"/>
                            <a:pt x="2493818" y="1695797"/>
                          </a:cubicBezTo>
                          <a:cubicBezTo>
                            <a:pt x="2502754" y="1713669"/>
                            <a:pt x="2517156" y="1728324"/>
                            <a:pt x="2527069" y="1745673"/>
                          </a:cubicBezTo>
                          <a:cubicBezTo>
                            <a:pt x="2539365" y="1767191"/>
                            <a:pt x="2549236" y="1790008"/>
                            <a:pt x="2560320" y="1812175"/>
                          </a:cubicBezTo>
                          <a:cubicBezTo>
                            <a:pt x="2565862" y="1834342"/>
                            <a:pt x="2565848" y="1858703"/>
                            <a:pt x="2576945" y="1878677"/>
                          </a:cubicBezTo>
                          <a:cubicBezTo>
                            <a:pt x="2638318" y="1989148"/>
                            <a:pt x="2682889" y="1935509"/>
                            <a:pt x="2593571" y="1995055"/>
                          </a:cubicBezTo>
                          <a:cubicBezTo>
                            <a:pt x="2610196" y="2011680"/>
                            <a:pt x="2628395" y="2026869"/>
                            <a:pt x="2643447" y="2044931"/>
                          </a:cubicBezTo>
                          <a:cubicBezTo>
                            <a:pt x="2656239" y="2060281"/>
                            <a:pt x="2663331" y="2079956"/>
                            <a:pt x="2676698" y="2094808"/>
                          </a:cubicBezTo>
                          <a:cubicBezTo>
                            <a:pt x="2827339" y="2262188"/>
                            <a:pt x="2760980" y="2146993"/>
                            <a:pt x="2826327" y="2277688"/>
                          </a:cubicBezTo>
                          <a:cubicBezTo>
                            <a:pt x="2809702" y="2283230"/>
                            <a:pt x="2781265" y="2277463"/>
                            <a:pt x="2776451" y="2294313"/>
                          </a:cubicBezTo>
                          <a:cubicBezTo>
                            <a:pt x="2772875" y="2306828"/>
                            <a:pt x="2794415" y="2416426"/>
                            <a:pt x="2809702" y="2443942"/>
                          </a:cubicBezTo>
                          <a:cubicBezTo>
                            <a:pt x="2893746" y="2595222"/>
                            <a:pt x="2845297" y="2496631"/>
                            <a:pt x="2926080" y="2593571"/>
                          </a:cubicBezTo>
                          <a:cubicBezTo>
                            <a:pt x="2938872" y="2608921"/>
                            <a:pt x="2947342" y="2627463"/>
                            <a:pt x="2959331" y="2643448"/>
                          </a:cubicBezTo>
                          <a:cubicBezTo>
                            <a:pt x="2980622" y="2671836"/>
                            <a:pt x="3004962" y="2697877"/>
                            <a:pt x="3025833" y="2726575"/>
                          </a:cubicBezTo>
                          <a:cubicBezTo>
                            <a:pt x="3131892" y="2872407"/>
                            <a:pt x="3048475" y="2782470"/>
                            <a:pt x="3142211" y="2876204"/>
                          </a:cubicBezTo>
                          <a:cubicBezTo>
                            <a:pt x="3125585" y="2881746"/>
                            <a:pt x="3087520" y="2875978"/>
                            <a:pt x="3092334" y="2892829"/>
                          </a:cubicBezTo>
                          <a:cubicBezTo>
                            <a:pt x="3116774" y="2978367"/>
                            <a:pt x="3217255" y="3010042"/>
                            <a:pt x="3275214" y="3059084"/>
                          </a:cubicBezTo>
                          <a:cubicBezTo>
                            <a:pt x="3368251" y="3137808"/>
                            <a:pt x="3380362" y="3160487"/>
                            <a:pt x="3441469" y="3241964"/>
                          </a:cubicBezTo>
                          <a:cubicBezTo>
                            <a:pt x="3413760" y="3247506"/>
                            <a:pt x="3368837" y="3232352"/>
                            <a:pt x="3358342" y="3258589"/>
                          </a:cubicBezTo>
                          <a:cubicBezTo>
                            <a:pt x="3348051" y="3284316"/>
                            <a:pt x="3390185" y="3304053"/>
                            <a:pt x="3408218" y="3325091"/>
                          </a:cubicBezTo>
                          <a:cubicBezTo>
                            <a:pt x="3423098" y="3342452"/>
                            <a:pt x="3502939" y="3406686"/>
                            <a:pt x="3491345" y="3441469"/>
                          </a:cubicBezTo>
                          <a:cubicBezTo>
                            <a:pt x="3485803" y="3458094"/>
                            <a:pt x="3458094" y="3430386"/>
                            <a:pt x="3441469" y="3424844"/>
                          </a:cubicBezTo>
                          <a:cubicBezTo>
                            <a:pt x="3424844" y="3402677"/>
                            <a:pt x="3406963" y="3335287"/>
                            <a:pt x="3391593" y="3358342"/>
                          </a:cubicBezTo>
                          <a:cubicBezTo>
                            <a:pt x="3372646" y="3386762"/>
                            <a:pt x="3415408" y="3510817"/>
                            <a:pt x="3441469" y="3541222"/>
                          </a:cubicBezTo>
                          <a:cubicBezTo>
                            <a:pt x="3459502" y="3562260"/>
                            <a:pt x="3507971" y="3563390"/>
                            <a:pt x="3507971" y="3591099"/>
                          </a:cubicBezTo>
                          <a:cubicBezTo>
                            <a:pt x="3507971" y="3613949"/>
                            <a:pt x="3463636" y="3580015"/>
                            <a:pt x="3441469" y="3574473"/>
                          </a:cubicBezTo>
                          <a:cubicBezTo>
                            <a:pt x="3424844" y="3563389"/>
                            <a:pt x="3400529" y="3523350"/>
                            <a:pt x="3391593" y="3541222"/>
                          </a:cubicBezTo>
                          <a:cubicBezTo>
                            <a:pt x="3377003" y="3570401"/>
                            <a:pt x="3462678" y="3645559"/>
                            <a:pt x="3474720" y="3657600"/>
                          </a:cubicBezTo>
                          <a:cubicBezTo>
                            <a:pt x="3389879" y="3685881"/>
                            <a:pt x="3454218" y="3680957"/>
                            <a:pt x="3374967" y="3624349"/>
                          </a:cubicBezTo>
                          <a:cubicBezTo>
                            <a:pt x="3354800" y="3609944"/>
                            <a:pt x="3308465" y="3591099"/>
                            <a:pt x="3308465" y="3591099"/>
                          </a:cubicBezTo>
                          <a:cubicBezTo>
                            <a:pt x="3319549" y="3613266"/>
                            <a:pt x="3359241" y="3640076"/>
                            <a:pt x="3341716" y="3657600"/>
                          </a:cubicBezTo>
                          <a:cubicBezTo>
                            <a:pt x="3324191" y="3675125"/>
                            <a:pt x="3297994" y="3634112"/>
                            <a:pt x="3275214" y="3624349"/>
                          </a:cubicBezTo>
                          <a:cubicBezTo>
                            <a:pt x="3259106" y="3617446"/>
                            <a:pt x="3241963" y="3613266"/>
                            <a:pt x="3225338" y="3607724"/>
                          </a:cubicBezTo>
                          <a:cubicBezTo>
                            <a:pt x="3173778" y="3556164"/>
                            <a:pt x="3153390" y="3529506"/>
                            <a:pt x="3092334" y="3491346"/>
                          </a:cubicBezTo>
                          <a:cubicBezTo>
                            <a:pt x="3071318" y="3478211"/>
                            <a:pt x="3047498" y="3470131"/>
                            <a:pt x="3025833" y="3458095"/>
                          </a:cubicBezTo>
                          <a:cubicBezTo>
                            <a:pt x="2997585" y="3442402"/>
                            <a:pt x="2969592" y="3426144"/>
                            <a:pt x="2942705" y="3408219"/>
                          </a:cubicBezTo>
                          <a:cubicBezTo>
                            <a:pt x="2919649" y="3392849"/>
                            <a:pt x="2903912" y="3358342"/>
                            <a:pt x="2876203" y="3358342"/>
                          </a:cubicBezTo>
                          <a:cubicBezTo>
                            <a:pt x="2856221" y="3358342"/>
                            <a:pt x="2898370" y="3391593"/>
                            <a:pt x="2909454" y="3408219"/>
                          </a:cubicBezTo>
                          <a:cubicBezTo>
                            <a:pt x="2903912" y="3424844"/>
                            <a:pt x="2909100" y="3451587"/>
                            <a:pt x="2892829" y="3458095"/>
                          </a:cubicBezTo>
                          <a:cubicBezTo>
                            <a:pt x="2831010" y="3482822"/>
                            <a:pt x="2814195" y="3409207"/>
                            <a:pt x="2776451" y="3391593"/>
                          </a:cubicBezTo>
                          <a:cubicBezTo>
                            <a:pt x="2712928" y="3361949"/>
                            <a:pt x="2527377" y="3275523"/>
                            <a:pt x="2576945" y="3325091"/>
                          </a:cubicBezTo>
                          <a:cubicBezTo>
                            <a:pt x="2646804" y="3394950"/>
                            <a:pt x="2649878" y="3379579"/>
                            <a:pt x="2543694" y="3358342"/>
                          </a:cubicBezTo>
                          <a:lnTo>
                            <a:pt x="2493818" y="3325091"/>
                          </a:lnTo>
                          <a:cubicBezTo>
                            <a:pt x="2249978" y="3291840"/>
                            <a:pt x="2007070" y="3250836"/>
                            <a:pt x="1762298" y="3225339"/>
                          </a:cubicBezTo>
                          <a:cubicBezTo>
                            <a:pt x="1739571" y="3222972"/>
                            <a:pt x="1717191" y="3233941"/>
                            <a:pt x="1695796" y="3241964"/>
                          </a:cubicBezTo>
                          <a:cubicBezTo>
                            <a:pt x="1367100" y="3365224"/>
                            <a:pt x="1827120" y="3209274"/>
                            <a:pt x="1579418" y="3291840"/>
                          </a:cubicBezTo>
                          <a:cubicBezTo>
                            <a:pt x="1562793" y="3302924"/>
                            <a:pt x="1547414" y="3316155"/>
                            <a:pt x="1529542" y="3325091"/>
                          </a:cubicBezTo>
                          <a:cubicBezTo>
                            <a:pt x="1502963" y="3338381"/>
                            <a:pt x="1438028" y="3351238"/>
                            <a:pt x="1413163" y="3358342"/>
                          </a:cubicBezTo>
                          <a:cubicBezTo>
                            <a:pt x="1358030" y="3374094"/>
                            <a:pt x="1615440" y="3363884"/>
                            <a:pt x="1379913" y="3424844"/>
                          </a:cubicBezTo>
                          <a:close/>
                        </a:path>
                      </a:pathLst>
                    </a:custGeom>
                    <a:gradFill>
                      <a:gsLst>
                        <a:gs pos="0">
                          <a:schemeClr val="accent3">
                            <a:lumMod val="60000"/>
                            <a:lumOff val="40000"/>
                          </a:schemeClr>
                        </a:gs>
                        <a:gs pos="50000">
                          <a:srgbClr val="9CB86E"/>
                        </a:gs>
                        <a:gs pos="100000">
                          <a:srgbClr val="156B13"/>
                        </a:gs>
                      </a:gsLst>
                      <a:lin ang="10800000" scaled="0"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  <p:grpSp>
                <p:nvGrpSpPr>
                  <p:cNvPr id="74" name="组合 49"/>
                  <p:cNvGrpSpPr/>
                  <p:nvPr/>
                </p:nvGrpSpPr>
                <p:grpSpPr>
                  <a:xfrm>
                    <a:off x="10052915" y="1928808"/>
                    <a:ext cx="1019943" cy="2038452"/>
                    <a:chOff x="-3507971" y="-3429042"/>
                    <a:chExt cx="3507971" cy="5896859"/>
                  </a:xfrm>
                </p:grpSpPr>
                <p:sp>
                  <p:nvSpPr>
                    <p:cNvPr id="84" name="任意多边形 83"/>
                    <p:cNvSpPr/>
                    <p:nvPr/>
                  </p:nvSpPr>
                  <p:spPr>
                    <a:xfrm>
                      <a:off x="-2214610" y="-857274"/>
                      <a:ext cx="1246909" cy="3325091"/>
                    </a:xfrm>
                    <a:custGeom>
                      <a:avLst/>
                      <a:gdLst>
                        <a:gd name="connsiteX0" fmla="*/ 382386 w 1246909"/>
                        <a:gd name="connsiteY0" fmla="*/ 615142 h 3325091"/>
                        <a:gd name="connsiteX1" fmla="*/ 266007 w 1246909"/>
                        <a:gd name="connsiteY1" fmla="*/ 1928552 h 3325091"/>
                        <a:gd name="connsiteX2" fmla="*/ 99753 w 1246909"/>
                        <a:gd name="connsiteY2" fmla="*/ 2809702 h 3325091"/>
                        <a:gd name="connsiteX3" fmla="*/ 0 w 1246909"/>
                        <a:gd name="connsiteY3" fmla="*/ 3175462 h 3325091"/>
                        <a:gd name="connsiteX4" fmla="*/ 482138 w 1246909"/>
                        <a:gd name="connsiteY4" fmla="*/ 3325091 h 3325091"/>
                        <a:gd name="connsiteX5" fmla="*/ 980902 w 1246909"/>
                        <a:gd name="connsiteY5" fmla="*/ 3308465 h 3325091"/>
                        <a:gd name="connsiteX6" fmla="*/ 1246909 w 1246909"/>
                        <a:gd name="connsiteY6" fmla="*/ 3175462 h 3325091"/>
                        <a:gd name="connsiteX7" fmla="*/ 1064029 w 1246909"/>
                        <a:gd name="connsiteY7" fmla="*/ 2543694 h 3325091"/>
                        <a:gd name="connsiteX8" fmla="*/ 980902 w 1246909"/>
                        <a:gd name="connsiteY8" fmla="*/ 1629294 h 3325091"/>
                        <a:gd name="connsiteX9" fmla="*/ 798022 w 1246909"/>
                        <a:gd name="connsiteY9" fmla="*/ 648392 h 3325091"/>
                        <a:gd name="connsiteX10" fmla="*/ 798022 w 1246909"/>
                        <a:gd name="connsiteY10" fmla="*/ 99752 h 3325091"/>
                        <a:gd name="connsiteX11" fmla="*/ 631767 w 1246909"/>
                        <a:gd name="connsiteY11" fmla="*/ 0 h 3325091"/>
                        <a:gd name="connsiteX12" fmla="*/ 432262 w 1246909"/>
                        <a:gd name="connsiteY12" fmla="*/ 133003 h 3325091"/>
                        <a:gd name="connsiteX13" fmla="*/ 382386 w 1246909"/>
                        <a:gd name="connsiteY13" fmla="*/ 615142 h 332509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</a:cxnLst>
                      <a:rect l="l" t="t" r="r" b="b"/>
                      <a:pathLst>
                        <a:path w="1246909" h="3325091">
                          <a:moveTo>
                            <a:pt x="382386" y="615142"/>
                          </a:moveTo>
                          <a:lnTo>
                            <a:pt x="266007" y="1928552"/>
                          </a:lnTo>
                          <a:cubicBezTo>
                            <a:pt x="209561" y="2222073"/>
                            <a:pt x="99753" y="2510803"/>
                            <a:pt x="99753" y="2809702"/>
                          </a:cubicBezTo>
                          <a:lnTo>
                            <a:pt x="0" y="3175462"/>
                          </a:lnTo>
                          <a:lnTo>
                            <a:pt x="482138" y="3325091"/>
                          </a:lnTo>
                          <a:lnTo>
                            <a:pt x="980902" y="3308465"/>
                          </a:lnTo>
                          <a:lnTo>
                            <a:pt x="1246909" y="3175462"/>
                          </a:lnTo>
                          <a:lnTo>
                            <a:pt x="1064029" y="2543694"/>
                          </a:lnTo>
                          <a:lnTo>
                            <a:pt x="980902" y="1629294"/>
                          </a:lnTo>
                          <a:lnTo>
                            <a:pt x="798022" y="648392"/>
                          </a:lnTo>
                          <a:lnTo>
                            <a:pt x="798022" y="99752"/>
                          </a:lnTo>
                          <a:lnTo>
                            <a:pt x="631767" y="0"/>
                          </a:lnTo>
                          <a:lnTo>
                            <a:pt x="432262" y="133003"/>
                          </a:lnTo>
                          <a:lnTo>
                            <a:pt x="382386" y="615142"/>
                          </a:ln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D6B19C"/>
                        </a:gs>
                        <a:gs pos="30000">
                          <a:srgbClr val="D49E6C"/>
                        </a:gs>
                        <a:gs pos="70000">
                          <a:srgbClr val="A65528"/>
                        </a:gs>
                        <a:gs pos="100000">
                          <a:srgbClr val="663012"/>
                        </a:gs>
                      </a:gsLst>
                      <a:lin ang="10800000" scaled="0"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85" name="任意多边形 84"/>
                    <p:cNvSpPr/>
                    <p:nvPr/>
                  </p:nvSpPr>
                  <p:spPr>
                    <a:xfrm>
                      <a:off x="-3507971" y="-3429042"/>
                      <a:ext cx="3507971" cy="4438482"/>
                    </a:xfrm>
                    <a:custGeom>
                      <a:avLst/>
                      <a:gdLst>
                        <a:gd name="connsiteX0" fmla="*/ 1379913 w 3507971"/>
                        <a:gd name="connsiteY0" fmla="*/ 3424844 h 3724102"/>
                        <a:gd name="connsiteX1" fmla="*/ 0 w 3507971"/>
                        <a:gd name="connsiteY1" fmla="*/ 3724102 h 3724102"/>
                        <a:gd name="connsiteX2" fmla="*/ 631767 w 3507971"/>
                        <a:gd name="connsiteY2" fmla="*/ 3424844 h 3724102"/>
                        <a:gd name="connsiteX3" fmla="*/ 266007 w 3507971"/>
                        <a:gd name="connsiteY3" fmla="*/ 3491346 h 3724102"/>
                        <a:gd name="connsiteX4" fmla="*/ 847898 w 3507971"/>
                        <a:gd name="connsiteY4" fmla="*/ 3225339 h 3724102"/>
                        <a:gd name="connsiteX5" fmla="*/ 299258 w 3507971"/>
                        <a:gd name="connsiteY5" fmla="*/ 3192088 h 3724102"/>
                        <a:gd name="connsiteX6" fmla="*/ 798022 w 3507971"/>
                        <a:gd name="connsiteY6" fmla="*/ 2876204 h 3724102"/>
                        <a:gd name="connsiteX7" fmla="*/ 482138 w 3507971"/>
                        <a:gd name="connsiteY7" fmla="*/ 2826328 h 3724102"/>
                        <a:gd name="connsiteX8" fmla="*/ 532014 w 3507971"/>
                        <a:gd name="connsiteY8" fmla="*/ 2793077 h 3724102"/>
                        <a:gd name="connsiteX9" fmla="*/ 598516 w 3507971"/>
                        <a:gd name="connsiteY9" fmla="*/ 2776451 h 3724102"/>
                        <a:gd name="connsiteX10" fmla="*/ 764771 w 3507971"/>
                        <a:gd name="connsiteY10" fmla="*/ 2693324 h 3724102"/>
                        <a:gd name="connsiteX11" fmla="*/ 864523 w 3507971"/>
                        <a:gd name="connsiteY11" fmla="*/ 2660073 h 3724102"/>
                        <a:gd name="connsiteX12" fmla="*/ 714894 w 3507971"/>
                        <a:gd name="connsiteY12" fmla="*/ 2643448 h 3724102"/>
                        <a:gd name="connsiteX13" fmla="*/ 748145 w 3507971"/>
                        <a:gd name="connsiteY13" fmla="*/ 2576946 h 3724102"/>
                        <a:gd name="connsiteX14" fmla="*/ 864523 w 3507971"/>
                        <a:gd name="connsiteY14" fmla="*/ 2510444 h 3724102"/>
                        <a:gd name="connsiteX15" fmla="*/ 964276 w 3507971"/>
                        <a:gd name="connsiteY15" fmla="*/ 2410691 h 3724102"/>
                        <a:gd name="connsiteX16" fmla="*/ 914400 w 3507971"/>
                        <a:gd name="connsiteY16" fmla="*/ 2377440 h 3724102"/>
                        <a:gd name="connsiteX17" fmla="*/ 814647 w 3507971"/>
                        <a:gd name="connsiteY17" fmla="*/ 2360815 h 3724102"/>
                        <a:gd name="connsiteX18" fmla="*/ 748145 w 3507971"/>
                        <a:gd name="connsiteY18" fmla="*/ 2344189 h 3724102"/>
                        <a:gd name="connsiteX19" fmla="*/ 781396 w 3507971"/>
                        <a:gd name="connsiteY19" fmla="*/ 2277688 h 3724102"/>
                        <a:gd name="connsiteX20" fmla="*/ 831273 w 3507971"/>
                        <a:gd name="connsiteY20" fmla="*/ 2227811 h 3724102"/>
                        <a:gd name="connsiteX21" fmla="*/ 864523 w 3507971"/>
                        <a:gd name="connsiteY21" fmla="*/ 2177935 h 3724102"/>
                        <a:gd name="connsiteX22" fmla="*/ 814647 w 3507971"/>
                        <a:gd name="connsiteY22" fmla="*/ 2144684 h 3724102"/>
                        <a:gd name="connsiteX23" fmla="*/ 648393 w 3507971"/>
                        <a:gd name="connsiteY23" fmla="*/ 2128059 h 3724102"/>
                        <a:gd name="connsiteX24" fmla="*/ 581891 w 3507971"/>
                        <a:gd name="connsiteY24" fmla="*/ 2111433 h 3724102"/>
                        <a:gd name="connsiteX25" fmla="*/ 698269 w 3507971"/>
                        <a:gd name="connsiteY25" fmla="*/ 2028306 h 3724102"/>
                        <a:gd name="connsiteX26" fmla="*/ 764771 w 3507971"/>
                        <a:gd name="connsiteY26" fmla="*/ 1978429 h 3724102"/>
                        <a:gd name="connsiteX27" fmla="*/ 714894 w 3507971"/>
                        <a:gd name="connsiteY27" fmla="*/ 1945179 h 3724102"/>
                        <a:gd name="connsiteX28" fmla="*/ 748145 w 3507971"/>
                        <a:gd name="connsiteY28" fmla="*/ 1862051 h 3724102"/>
                        <a:gd name="connsiteX29" fmla="*/ 897774 w 3507971"/>
                        <a:gd name="connsiteY29" fmla="*/ 1778924 h 3724102"/>
                        <a:gd name="connsiteX30" fmla="*/ 897774 w 3507971"/>
                        <a:gd name="connsiteY30" fmla="*/ 1679171 h 3724102"/>
                        <a:gd name="connsiteX31" fmla="*/ 980902 w 3507971"/>
                        <a:gd name="connsiteY31" fmla="*/ 1596044 h 3724102"/>
                        <a:gd name="connsiteX32" fmla="*/ 1064029 w 3507971"/>
                        <a:gd name="connsiteY32" fmla="*/ 1463040 h 3724102"/>
                        <a:gd name="connsiteX33" fmla="*/ 1097280 w 3507971"/>
                        <a:gd name="connsiteY33" fmla="*/ 1396539 h 3724102"/>
                        <a:gd name="connsiteX34" fmla="*/ 1163782 w 3507971"/>
                        <a:gd name="connsiteY34" fmla="*/ 1313411 h 3724102"/>
                        <a:gd name="connsiteX35" fmla="*/ 1197033 w 3507971"/>
                        <a:gd name="connsiteY35" fmla="*/ 1263535 h 3724102"/>
                        <a:gd name="connsiteX36" fmla="*/ 1213658 w 3507971"/>
                        <a:gd name="connsiteY36" fmla="*/ 1213659 h 3724102"/>
                        <a:gd name="connsiteX37" fmla="*/ 1197033 w 3507971"/>
                        <a:gd name="connsiteY37" fmla="*/ 1163782 h 3724102"/>
                        <a:gd name="connsiteX38" fmla="*/ 1246909 w 3507971"/>
                        <a:gd name="connsiteY38" fmla="*/ 1097280 h 3724102"/>
                        <a:gd name="connsiteX39" fmla="*/ 1313411 w 3507971"/>
                        <a:gd name="connsiteY39" fmla="*/ 964277 h 3724102"/>
                        <a:gd name="connsiteX40" fmla="*/ 1413163 w 3507971"/>
                        <a:gd name="connsiteY40" fmla="*/ 764771 h 3724102"/>
                        <a:gd name="connsiteX41" fmla="*/ 1396538 w 3507971"/>
                        <a:gd name="connsiteY41" fmla="*/ 714895 h 3724102"/>
                        <a:gd name="connsiteX42" fmla="*/ 1346662 w 3507971"/>
                        <a:gd name="connsiteY42" fmla="*/ 731520 h 3724102"/>
                        <a:gd name="connsiteX43" fmla="*/ 1429789 w 3507971"/>
                        <a:gd name="connsiteY43" fmla="*/ 448888 h 3724102"/>
                        <a:gd name="connsiteX44" fmla="*/ 1446414 w 3507971"/>
                        <a:gd name="connsiteY44" fmla="*/ 365760 h 3724102"/>
                        <a:gd name="connsiteX45" fmla="*/ 1379913 w 3507971"/>
                        <a:gd name="connsiteY45" fmla="*/ 382386 h 3724102"/>
                        <a:gd name="connsiteX46" fmla="*/ 1396538 w 3507971"/>
                        <a:gd name="connsiteY46" fmla="*/ 266008 h 3724102"/>
                        <a:gd name="connsiteX47" fmla="*/ 1413163 w 3507971"/>
                        <a:gd name="connsiteY47" fmla="*/ 216131 h 3724102"/>
                        <a:gd name="connsiteX48" fmla="*/ 1479665 w 3507971"/>
                        <a:gd name="connsiteY48" fmla="*/ 83128 h 3724102"/>
                        <a:gd name="connsiteX49" fmla="*/ 1463040 w 3507971"/>
                        <a:gd name="connsiteY49" fmla="*/ 182880 h 3724102"/>
                        <a:gd name="connsiteX50" fmla="*/ 1446414 w 3507971"/>
                        <a:gd name="connsiteY50" fmla="*/ 232757 h 3724102"/>
                        <a:gd name="connsiteX51" fmla="*/ 1479665 w 3507971"/>
                        <a:gd name="connsiteY51" fmla="*/ 33251 h 3724102"/>
                        <a:gd name="connsiteX52" fmla="*/ 1512916 w 3507971"/>
                        <a:gd name="connsiteY52" fmla="*/ 0 h 3724102"/>
                        <a:gd name="connsiteX53" fmla="*/ 2011680 w 3507971"/>
                        <a:gd name="connsiteY53" fmla="*/ 781397 h 3724102"/>
                        <a:gd name="connsiteX54" fmla="*/ 2111433 w 3507971"/>
                        <a:gd name="connsiteY54" fmla="*/ 847899 h 3724102"/>
                        <a:gd name="connsiteX55" fmla="*/ 2094807 w 3507971"/>
                        <a:gd name="connsiteY55" fmla="*/ 897775 h 3724102"/>
                        <a:gd name="connsiteX56" fmla="*/ 2144683 w 3507971"/>
                        <a:gd name="connsiteY56" fmla="*/ 931026 h 3724102"/>
                        <a:gd name="connsiteX57" fmla="*/ 2177934 w 3507971"/>
                        <a:gd name="connsiteY57" fmla="*/ 980902 h 3724102"/>
                        <a:gd name="connsiteX58" fmla="*/ 2244436 w 3507971"/>
                        <a:gd name="connsiteY58" fmla="*/ 1014153 h 3724102"/>
                        <a:gd name="connsiteX59" fmla="*/ 2194560 w 3507971"/>
                        <a:gd name="connsiteY59" fmla="*/ 997528 h 3724102"/>
                        <a:gd name="connsiteX60" fmla="*/ 2294313 w 3507971"/>
                        <a:gd name="connsiteY60" fmla="*/ 1113906 h 3724102"/>
                        <a:gd name="connsiteX61" fmla="*/ 2360814 w 3507971"/>
                        <a:gd name="connsiteY61" fmla="*/ 1097280 h 3724102"/>
                        <a:gd name="connsiteX62" fmla="*/ 2310938 w 3507971"/>
                        <a:gd name="connsiteY62" fmla="*/ 1113906 h 3724102"/>
                        <a:gd name="connsiteX63" fmla="*/ 2377440 w 3507971"/>
                        <a:gd name="connsiteY63" fmla="*/ 1213659 h 3724102"/>
                        <a:gd name="connsiteX64" fmla="*/ 2410691 w 3507971"/>
                        <a:gd name="connsiteY64" fmla="*/ 1263535 h 3724102"/>
                        <a:gd name="connsiteX65" fmla="*/ 2427316 w 3507971"/>
                        <a:gd name="connsiteY65" fmla="*/ 1330037 h 3724102"/>
                        <a:gd name="connsiteX66" fmla="*/ 2443942 w 3507971"/>
                        <a:gd name="connsiteY66" fmla="*/ 1379913 h 3724102"/>
                        <a:gd name="connsiteX67" fmla="*/ 2377440 w 3507971"/>
                        <a:gd name="connsiteY67" fmla="*/ 1396539 h 3724102"/>
                        <a:gd name="connsiteX68" fmla="*/ 2460567 w 3507971"/>
                        <a:gd name="connsiteY68" fmla="*/ 1562793 h 3724102"/>
                        <a:gd name="connsiteX69" fmla="*/ 2493818 w 3507971"/>
                        <a:gd name="connsiteY69" fmla="*/ 1612669 h 3724102"/>
                        <a:gd name="connsiteX70" fmla="*/ 2427316 w 3507971"/>
                        <a:gd name="connsiteY70" fmla="*/ 1596044 h 3724102"/>
                        <a:gd name="connsiteX71" fmla="*/ 2477193 w 3507971"/>
                        <a:gd name="connsiteY71" fmla="*/ 1645920 h 3724102"/>
                        <a:gd name="connsiteX72" fmla="*/ 2493818 w 3507971"/>
                        <a:gd name="connsiteY72" fmla="*/ 1695797 h 3724102"/>
                        <a:gd name="connsiteX73" fmla="*/ 2527069 w 3507971"/>
                        <a:gd name="connsiteY73" fmla="*/ 1745673 h 3724102"/>
                        <a:gd name="connsiteX74" fmla="*/ 2560320 w 3507971"/>
                        <a:gd name="connsiteY74" fmla="*/ 1812175 h 3724102"/>
                        <a:gd name="connsiteX75" fmla="*/ 2576945 w 3507971"/>
                        <a:gd name="connsiteY75" fmla="*/ 1878677 h 3724102"/>
                        <a:gd name="connsiteX76" fmla="*/ 2593571 w 3507971"/>
                        <a:gd name="connsiteY76" fmla="*/ 1995055 h 3724102"/>
                        <a:gd name="connsiteX77" fmla="*/ 2643447 w 3507971"/>
                        <a:gd name="connsiteY77" fmla="*/ 2044931 h 3724102"/>
                        <a:gd name="connsiteX78" fmla="*/ 2676698 w 3507971"/>
                        <a:gd name="connsiteY78" fmla="*/ 2094808 h 3724102"/>
                        <a:gd name="connsiteX79" fmla="*/ 2826327 w 3507971"/>
                        <a:gd name="connsiteY79" fmla="*/ 2277688 h 3724102"/>
                        <a:gd name="connsiteX80" fmla="*/ 2776451 w 3507971"/>
                        <a:gd name="connsiteY80" fmla="*/ 2294313 h 3724102"/>
                        <a:gd name="connsiteX81" fmla="*/ 2809702 w 3507971"/>
                        <a:gd name="connsiteY81" fmla="*/ 2443942 h 3724102"/>
                        <a:gd name="connsiteX82" fmla="*/ 2926080 w 3507971"/>
                        <a:gd name="connsiteY82" fmla="*/ 2593571 h 3724102"/>
                        <a:gd name="connsiteX83" fmla="*/ 2959331 w 3507971"/>
                        <a:gd name="connsiteY83" fmla="*/ 2643448 h 3724102"/>
                        <a:gd name="connsiteX84" fmla="*/ 3025833 w 3507971"/>
                        <a:gd name="connsiteY84" fmla="*/ 2726575 h 3724102"/>
                        <a:gd name="connsiteX85" fmla="*/ 3142211 w 3507971"/>
                        <a:gd name="connsiteY85" fmla="*/ 2876204 h 3724102"/>
                        <a:gd name="connsiteX86" fmla="*/ 3092334 w 3507971"/>
                        <a:gd name="connsiteY86" fmla="*/ 2892829 h 3724102"/>
                        <a:gd name="connsiteX87" fmla="*/ 3275214 w 3507971"/>
                        <a:gd name="connsiteY87" fmla="*/ 3059084 h 3724102"/>
                        <a:gd name="connsiteX88" fmla="*/ 3441469 w 3507971"/>
                        <a:gd name="connsiteY88" fmla="*/ 3241964 h 3724102"/>
                        <a:gd name="connsiteX89" fmla="*/ 3358342 w 3507971"/>
                        <a:gd name="connsiteY89" fmla="*/ 3258589 h 3724102"/>
                        <a:gd name="connsiteX90" fmla="*/ 3408218 w 3507971"/>
                        <a:gd name="connsiteY90" fmla="*/ 3325091 h 3724102"/>
                        <a:gd name="connsiteX91" fmla="*/ 3491345 w 3507971"/>
                        <a:gd name="connsiteY91" fmla="*/ 3441469 h 3724102"/>
                        <a:gd name="connsiteX92" fmla="*/ 3441469 w 3507971"/>
                        <a:gd name="connsiteY92" fmla="*/ 3424844 h 3724102"/>
                        <a:gd name="connsiteX93" fmla="*/ 3391593 w 3507971"/>
                        <a:gd name="connsiteY93" fmla="*/ 3358342 h 3724102"/>
                        <a:gd name="connsiteX94" fmla="*/ 3441469 w 3507971"/>
                        <a:gd name="connsiteY94" fmla="*/ 3541222 h 3724102"/>
                        <a:gd name="connsiteX95" fmla="*/ 3507971 w 3507971"/>
                        <a:gd name="connsiteY95" fmla="*/ 3591099 h 3724102"/>
                        <a:gd name="connsiteX96" fmla="*/ 3441469 w 3507971"/>
                        <a:gd name="connsiteY96" fmla="*/ 3574473 h 3724102"/>
                        <a:gd name="connsiteX97" fmla="*/ 3391593 w 3507971"/>
                        <a:gd name="connsiteY97" fmla="*/ 3541222 h 3724102"/>
                        <a:gd name="connsiteX98" fmla="*/ 3474720 w 3507971"/>
                        <a:gd name="connsiteY98" fmla="*/ 3657600 h 3724102"/>
                        <a:gd name="connsiteX99" fmla="*/ 3374967 w 3507971"/>
                        <a:gd name="connsiteY99" fmla="*/ 3624349 h 3724102"/>
                        <a:gd name="connsiteX100" fmla="*/ 3308465 w 3507971"/>
                        <a:gd name="connsiteY100" fmla="*/ 3591099 h 3724102"/>
                        <a:gd name="connsiteX101" fmla="*/ 3341716 w 3507971"/>
                        <a:gd name="connsiteY101" fmla="*/ 3657600 h 3724102"/>
                        <a:gd name="connsiteX102" fmla="*/ 3275214 w 3507971"/>
                        <a:gd name="connsiteY102" fmla="*/ 3624349 h 3724102"/>
                        <a:gd name="connsiteX103" fmla="*/ 3225338 w 3507971"/>
                        <a:gd name="connsiteY103" fmla="*/ 3607724 h 3724102"/>
                        <a:gd name="connsiteX104" fmla="*/ 3092334 w 3507971"/>
                        <a:gd name="connsiteY104" fmla="*/ 3491346 h 3724102"/>
                        <a:gd name="connsiteX105" fmla="*/ 3025833 w 3507971"/>
                        <a:gd name="connsiteY105" fmla="*/ 3458095 h 3724102"/>
                        <a:gd name="connsiteX106" fmla="*/ 2942705 w 3507971"/>
                        <a:gd name="connsiteY106" fmla="*/ 3408219 h 3724102"/>
                        <a:gd name="connsiteX107" fmla="*/ 2876203 w 3507971"/>
                        <a:gd name="connsiteY107" fmla="*/ 3358342 h 3724102"/>
                        <a:gd name="connsiteX108" fmla="*/ 2909454 w 3507971"/>
                        <a:gd name="connsiteY108" fmla="*/ 3408219 h 3724102"/>
                        <a:gd name="connsiteX109" fmla="*/ 2892829 w 3507971"/>
                        <a:gd name="connsiteY109" fmla="*/ 3458095 h 3724102"/>
                        <a:gd name="connsiteX110" fmla="*/ 2776451 w 3507971"/>
                        <a:gd name="connsiteY110" fmla="*/ 3391593 h 3724102"/>
                        <a:gd name="connsiteX111" fmla="*/ 2576945 w 3507971"/>
                        <a:gd name="connsiteY111" fmla="*/ 3325091 h 3724102"/>
                        <a:gd name="connsiteX112" fmla="*/ 2543694 w 3507971"/>
                        <a:gd name="connsiteY112" fmla="*/ 3358342 h 3724102"/>
                        <a:gd name="connsiteX113" fmla="*/ 2493818 w 3507971"/>
                        <a:gd name="connsiteY113" fmla="*/ 3325091 h 3724102"/>
                        <a:gd name="connsiteX114" fmla="*/ 1762298 w 3507971"/>
                        <a:gd name="connsiteY114" fmla="*/ 3225339 h 3724102"/>
                        <a:gd name="connsiteX115" fmla="*/ 1695796 w 3507971"/>
                        <a:gd name="connsiteY115" fmla="*/ 3241964 h 3724102"/>
                        <a:gd name="connsiteX116" fmla="*/ 1579418 w 3507971"/>
                        <a:gd name="connsiteY116" fmla="*/ 3291840 h 3724102"/>
                        <a:gd name="connsiteX117" fmla="*/ 1529542 w 3507971"/>
                        <a:gd name="connsiteY117" fmla="*/ 3325091 h 3724102"/>
                        <a:gd name="connsiteX118" fmla="*/ 1413163 w 3507971"/>
                        <a:gd name="connsiteY118" fmla="*/ 3358342 h 3724102"/>
                        <a:gd name="connsiteX119" fmla="*/ 1379913 w 3507971"/>
                        <a:gd name="connsiteY119" fmla="*/ 3424844 h 372410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  <a:cxn ang="0">
                          <a:pos x="connsiteX26" y="connsiteY26"/>
                        </a:cxn>
                        <a:cxn ang="0">
                          <a:pos x="connsiteX27" y="connsiteY27"/>
                        </a:cxn>
                        <a:cxn ang="0">
                          <a:pos x="connsiteX28" y="connsiteY28"/>
                        </a:cxn>
                        <a:cxn ang="0">
                          <a:pos x="connsiteX29" y="connsiteY29"/>
                        </a:cxn>
                        <a:cxn ang="0">
                          <a:pos x="connsiteX30" y="connsiteY30"/>
                        </a:cxn>
                        <a:cxn ang="0">
                          <a:pos x="connsiteX31" y="connsiteY31"/>
                        </a:cxn>
                        <a:cxn ang="0">
                          <a:pos x="connsiteX32" y="connsiteY32"/>
                        </a:cxn>
                        <a:cxn ang="0">
                          <a:pos x="connsiteX33" y="connsiteY33"/>
                        </a:cxn>
                        <a:cxn ang="0">
                          <a:pos x="connsiteX34" y="connsiteY34"/>
                        </a:cxn>
                        <a:cxn ang="0">
                          <a:pos x="connsiteX35" y="connsiteY35"/>
                        </a:cxn>
                        <a:cxn ang="0">
                          <a:pos x="connsiteX36" y="connsiteY36"/>
                        </a:cxn>
                        <a:cxn ang="0">
                          <a:pos x="connsiteX37" y="connsiteY37"/>
                        </a:cxn>
                        <a:cxn ang="0">
                          <a:pos x="connsiteX38" y="connsiteY38"/>
                        </a:cxn>
                        <a:cxn ang="0">
                          <a:pos x="connsiteX39" y="connsiteY39"/>
                        </a:cxn>
                        <a:cxn ang="0">
                          <a:pos x="connsiteX40" y="connsiteY40"/>
                        </a:cxn>
                        <a:cxn ang="0">
                          <a:pos x="connsiteX41" y="connsiteY41"/>
                        </a:cxn>
                        <a:cxn ang="0">
                          <a:pos x="connsiteX42" y="connsiteY42"/>
                        </a:cxn>
                        <a:cxn ang="0">
                          <a:pos x="connsiteX43" y="connsiteY43"/>
                        </a:cxn>
                        <a:cxn ang="0">
                          <a:pos x="connsiteX44" y="connsiteY44"/>
                        </a:cxn>
                        <a:cxn ang="0">
                          <a:pos x="connsiteX45" y="connsiteY45"/>
                        </a:cxn>
                        <a:cxn ang="0">
                          <a:pos x="connsiteX46" y="connsiteY46"/>
                        </a:cxn>
                        <a:cxn ang="0">
                          <a:pos x="connsiteX47" y="connsiteY47"/>
                        </a:cxn>
                        <a:cxn ang="0">
                          <a:pos x="connsiteX48" y="connsiteY48"/>
                        </a:cxn>
                        <a:cxn ang="0">
                          <a:pos x="connsiteX49" y="connsiteY49"/>
                        </a:cxn>
                        <a:cxn ang="0">
                          <a:pos x="connsiteX50" y="connsiteY50"/>
                        </a:cxn>
                        <a:cxn ang="0">
                          <a:pos x="connsiteX51" y="connsiteY51"/>
                        </a:cxn>
                        <a:cxn ang="0">
                          <a:pos x="connsiteX52" y="connsiteY52"/>
                        </a:cxn>
                        <a:cxn ang="0">
                          <a:pos x="connsiteX53" y="connsiteY53"/>
                        </a:cxn>
                        <a:cxn ang="0">
                          <a:pos x="connsiteX54" y="connsiteY54"/>
                        </a:cxn>
                        <a:cxn ang="0">
                          <a:pos x="connsiteX55" y="connsiteY55"/>
                        </a:cxn>
                        <a:cxn ang="0">
                          <a:pos x="connsiteX56" y="connsiteY56"/>
                        </a:cxn>
                        <a:cxn ang="0">
                          <a:pos x="connsiteX57" y="connsiteY57"/>
                        </a:cxn>
                        <a:cxn ang="0">
                          <a:pos x="connsiteX58" y="connsiteY58"/>
                        </a:cxn>
                        <a:cxn ang="0">
                          <a:pos x="connsiteX59" y="connsiteY59"/>
                        </a:cxn>
                        <a:cxn ang="0">
                          <a:pos x="connsiteX60" y="connsiteY60"/>
                        </a:cxn>
                        <a:cxn ang="0">
                          <a:pos x="connsiteX61" y="connsiteY61"/>
                        </a:cxn>
                        <a:cxn ang="0">
                          <a:pos x="connsiteX62" y="connsiteY62"/>
                        </a:cxn>
                        <a:cxn ang="0">
                          <a:pos x="connsiteX63" y="connsiteY63"/>
                        </a:cxn>
                        <a:cxn ang="0">
                          <a:pos x="connsiteX64" y="connsiteY64"/>
                        </a:cxn>
                        <a:cxn ang="0">
                          <a:pos x="connsiteX65" y="connsiteY65"/>
                        </a:cxn>
                        <a:cxn ang="0">
                          <a:pos x="connsiteX66" y="connsiteY66"/>
                        </a:cxn>
                        <a:cxn ang="0">
                          <a:pos x="connsiteX67" y="connsiteY67"/>
                        </a:cxn>
                        <a:cxn ang="0">
                          <a:pos x="connsiteX68" y="connsiteY68"/>
                        </a:cxn>
                        <a:cxn ang="0">
                          <a:pos x="connsiteX69" y="connsiteY69"/>
                        </a:cxn>
                        <a:cxn ang="0">
                          <a:pos x="connsiteX70" y="connsiteY70"/>
                        </a:cxn>
                        <a:cxn ang="0">
                          <a:pos x="connsiteX71" y="connsiteY71"/>
                        </a:cxn>
                        <a:cxn ang="0">
                          <a:pos x="connsiteX72" y="connsiteY72"/>
                        </a:cxn>
                        <a:cxn ang="0">
                          <a:pos x="connsiteX73" y="connsiteY73"/>
                        </a:cxn>
                        <a:cxn ang="0">
                          <a:pos x="connsiteX74" y="connsiteY74"/>
                        </a:cxn>
                        <a:cxn ang="0">
                          <a:pos x="connsiteX75" y="connsiteY75"/>
                        </a:cxn>
                        <a:cxn ang="0">
                          <a:pos x="connsiteX76" y="connsiteY76"/>
                        </a:cxn>
                        <a:cxn ang="0">
                          <a:pos x="connsiteX77" y="connsiteY77"/>
                        </a:cxn>
                        <a:cxn ang="0">
                          <a:pos x="connsiteX78" y="connsiteY78"/>
                        </a:cxn>
                        <a:cxn ang="0">
                          <a:pos x="connsiteX79" y="connsiteY79"/>
                        </a:cxn>
                        <a:cxn ang="0">
                          <a:pos x="connsiteX80" y="connsiteY80"/>
                        </a:cxn>
                        <a:cxn ang="0">
                          <a:pos x="connsiteX81" y="connsiteY81"/>
                        </a:cxn>
                        <a:cxn ang="0">
                          <a:pos x="connsiteX82" y="connsiteY82"/>
                        </a:cxn>
                        <a:cxn ang="0">
                          <a:pos x="connsiteX83" y="connsiteY83"/>
                        </a:cxn>
                        <a:cxn ang="0">
                          <a:pos x="connsiteX84" y="connsiteY84"/>
                        </a:cxn>
                        <a:cxn ang="0">
                          <a:pos x="connsiteX85" y="connsiteY85"/>
                        </a:cxn>
                        <a:cxn ang="0">
                          <a:pos x="connsiteX86" y="connsiteY86"/>
                        </a:cxn>
                        <a:cxn ang="0">
                          <a:pos x="connsiteX87" y="connsiteY87"/>
                        </a:cxn>
                        <a:cxn ang="0">
                          <a:pos x="connsiteX88" y="connsiteY88"/>
                        </a:cxn>
                        <a:cxn ang="0">
                          <a:pos x="connsiteX89" y="connsiteY89"/>
                        </a:cxn>
                        <a:cxn ang="0">
                          <a:pos x="connsiteX90" y="connsiteY90"/>
                        </a:cxn>
                        <a:cxn ang="0">
                          <a:pos x="connsiteX91" y="connsiteY91"/>
                        </a:cxn>
                        <a:cxn ang="0">
                          <a:pos x="connsiteX92" y="connsiteY92"/>
                        </a:cxn>
                        <a:cxn ang="0">
                          <a:pos x="connsiteX93" y="connsiteY93"/>
                        </a:cxn>
                        <a:cxn ang="0">
                          <a:pos x="connsiteX94" y="connsiteY94"/>
                        </a:cxn>
                        <a:cxn ang="0">
                          <a:pos x="connsiteX95" y="connsiteY95"/>
                        </a:cxn>
                        <a:cxn ang="0">
                          <a:pos x="connsiteX96" y="connsiteY96"/>
                        </a:cxn>
                        <a:cxn ang="0">
                          <a:pos x="connsiteX97" y="connsiteY97"/>
                        </a:cxn>
                        <a:cxn ang="0">
                          <a:pos x="connsiteX98" y="connsiteY98"/>
                        </a:cxn>
                        <a:cxn ang="0">
                          <a:pos x="connsiteX99" y="connsiteY99"/>
                        </a:cxn>
                        <a:cxn ang="0">
                          <a:pos x="connsiteX100" y="connsiteY100"/>
                        </a:cxn>
                        <a:cxn ang="0">
                          <a:pos x="connsiteX101" y="connsiteY101"/>
                        </a:cxn>
                        <a:cxn ang="0">
                          <a:pos x="connsiteX102" y="connsiteY102"/>
                        </a:cxn>
                        <a:cxn ang="0">
                          <a:pos x="connsiteX103" y="connsiteY103"/>
                        </a:cxn>
                        <a:cxn ang="0">
                          <a:pos x="connsiteX104" y="connsiteY104"/>
                        </a:cxn>
                        <a:cxn ang="0">
                          <a:pos x="connsiteX105" y="connsiteY105"/>
                        </a:cxn>
                        <a:cxn ang="0">
                          <a:pos x="connsiteX106" y="connsiteY106"/>
                        </a:cxn>
                        <a:cxn ang="0">
                          <a:pos x="connsiteX107" y="connsiteY107"/>
                        </a:cxn>
                        <a:cxn ang="0">
                          <a:pos x="connsiteX108" y="connsiteY108"/>
                        </a:cxn>
                        <a:cxn ang="0">
                          <a:pos x="connsiteX109" y="connsiteY109"/>
                        </a:cxn>
                        <a:cxn ang="0">
                          <a:pos x="connsiteX110" y="connsiteY110"/>
                        </a:cxn>
                        <a:cxn ang="0">
                          <a:pos x="connsiteX111" y="connsiteY111"/>
                        </a:cxn>
                        <a:cxn ang="0">
                          <a:pos x="connsiteX112" y="connsiteY112"/>
                        </a:cxn>
                        <a:cxn ang="0">
                          <a:pos x="connsiteX113" y="connsiteY113"/>
                        </a:cxn>
                        <a:cxn ang="0">
                          <a:pos x="connsiteX114" y="connsiteY114"/>
                        </a:cxn>
                        <a:cxn ang="0">
                          <a:pos x="connsiteX115" y="connsiteY115"/>
                        </a:cxn>
                        <a:cxn ang="0">
                          <a:pos x="connsiteX116" y="connsiteY116"/>
                        </a:cxn>
                        <a:cxn ang="0">
                          <a:pos x="connsiteX117" y="connsiteY117"/>
                        </a:cxn>
                        <a:cxn ang="0">
                          <a:pos x="connsiteX118" y="connsiteY118"/>
                        </a:cxn>
                        <a:cxn ang="0">
                          <a:pos x="connsiteX119" y="connsiteY119"/>
                        </a:cxn>
                      </a:cxnLst>
                      <a:rect l="l" t="t" r="r" b="b"/>
                      <a:pathLst>
                        <a:path w="3507971" h="3724102">
                          <a:moveTo>
                            <a:pt x="1379913" y="3424844"/>
                          </a:moveTo>
                          <a:cubicBezTo>
                            <a:pt x="1144386" y="3485804"/>
                            <a:pt x="459971" y="3624349"/>
                            <a:pt x="0" y="3724102"/>
                          </a:cubicBezTo>
                          <a:cubicBezTo>
                            <a:pt x="718644" y="3416112"/>
                            <a:pt x="951500" y="3424844"/>
                            <a:pt x="631767" y="3424844"/>
                          </a:cubicBezTo>
                          <a:lnTo>
                            <a:pt x="266007" y="3491346"/>
                          </a:lnTo>
                          <a:lnTo>
                            <a:pt x="847898" y="3225339"/>
                          </a:lnTo>
                          <a:lnTo>
                            <a:pt x="299258" y="3192088"/>
                          </a:lnTo>
                          <a:lnTo>
                            <a:pt x="798022" y="2876204"/>
                          </a:lnTo>
                          <a:cubicBezTo>
                            <a:pt x="692727" y="2859579"/>
                            <a:pt x="583885" y="2858124"/>
                            <a:pt x="482138" y="2826328"/>
                          </a:cubicBezTo>
                          <a:cubicBezTo>
                            <a:pt x="463066" y="2820368"/>
                            <a:pt x="513648" y="2800948"/>
                            <a:pt x="532014" y="2793077"/>
                          </a:cubicBezTo>
                          <a:cubicBezTo>
                            <a:pt x="553016" y="2784076"/>
                            <a:pt x="576349" y="2781993"/>
                            <a:pt x="598516" y="2776451"/>
                          </a:cubicBezTo>
                          <a:cubicBezTo>
                            <a:pt x="688390" y="2722527"/>
                            <a:pt x="669044" y="2728134"/>
                            <a:pt x="764771" y="2693324"/>
                          </a:cubicBezTo>
                          <a:cubicBezTo>
                            <a:pt x="797710" y="2681346"/>
                            <a:pt x="864523" y="2660073"/>
                            <a:pt x="864523" y="2660073"/>
                          </a:cubicBezTo>
                          <a:lnTo>
                            <a:pt x="714894" y="2643448"/>
                          </a:lnTo>
                          <a:cubicBezTo>
                            <a:pt x="694727" y="2629043"/>
                            <a:pt x="732016" y="2595763"/>
                            <a:pt x="748145" y="2576946"/>
                          </a:cubicBezTo>
                          <a:cubicBezTo>
                            <a:pt x="788407" y="2529974"/>
                            <a:pt x="813822" y="2527344"/>
                            <a:pt x="864523" y="2510444"/>
                          </a:cubicBezTo>
                          <a:cubicBezTo>
                            <a:pt x="897774" y="2477193"/>
                            <a:pt x="1003402" y="2436775"/>
                            <a:pt x="964276" y="2410691"/>
                          </a:cubicBezTo>
                          <a:cubicBezTo>
                            <a:pt x="947651" y="2399607"/>
                            <a:pt x="933356" y="2383759"/>
                            <a:pt x="914400" y="2377440"/>
                          </a:cubicBezTo>
                          <a:cubicBezTo>
                            <a:pt x="882420" y="2366780"/>
                            <a:pt x="847702" y="2367426"/>
                            <a:pt x="814647" y="2360815"/>
                          </a:cubicBezTo>
                          <a:cubicBezTo>
                            <a:pt x="792241" y="2356334"/>
                            <a:pt x="770312" y="2349731"/>
                            <a:pt x="748145" y="2344189"/>
                          </a:cubicBezTo>
                          <a:cubicBezTo>
                            <a:pt x="759229" y="2322022"/>
                            <a:pt x="766991" y="2297855"/>
                            <a:pt x="781396" y="2277688"/>
                          </a:cubicBezTo>
                          <a:cubicBezTo>
                            <a:pt x="795062" y="2258555"/>
                            <a:pt x="816221" y="2245874"/>
                            <a:pt x="831273" y="2227811"/>
                          </a:cubicBezTo>
                          <a:cubicBezTo>
                            <a:pt x="844065" y="2212461"/>
                            <a:pt x="853440" y="2194560"/>
                            <a:pt x="864523" y="2177935"/>
                          </a:cubicBezTo>
                          <a:cubicBezTo>
                            <a:pt x="847898" y="2166851"/>
                            <a:pt x="834117" y="2149177"/>
                            <a:pt x="814647" y="2144684"/>
                          </a:cubicBezTo>
                          <a:cubicBezTo>
                            <a:pt x="760379" y="2132161"/>
                            <a:pt x="703528" y="2135935"/>
                            <a:pt x="648393" y="2128059"/>
                          </a:cubicBezTo>
                          <a:cubicBezTo>
                            <a:pt x="625773" y="2124828"/>
                            <a:pt x="604058" y="2116975"/>
                            <a:pt x="581891" y="2111433"/>
                          </a:cubicBezTo>
                          <a:cubicBezTo>
                            <a:pt x="799287" y="1948388"/>
                            <a:pt x="528054" y="2149889"/>
                            <a:pt x="698269" y="2028306"/>
                          </a:cubicBezTo>
                          <a:cubicBezTo>
                            <a:pt x="720817" y="2012200"/>
                            <a:pt x="742604" y="1995055"/>
                            <a:pt x="764771" y="1978429"/>
                          </a:cubicBezTo>
                          <a:cubicBezTo>
                            <a:pt x="748145" y="1967346"/>
                            <a:pt x="717720" y="1964959"/>
                            <a:pt x="714894" y="1945179"/>
                          </a:cubicBezTo>
                          <a:cubicBezTo>
                            <a:pt x="710673" y="1915635"/>
                            <a:pt x="730239" y="1885926"/>
                            <a:pt x="748145" y="1862051"/>
                          </a:cubicBezTo>
                          <a:cubicBezTo>
                            <a:pt x="782035" y="1816864"/>
                            <a:pt x="849757" y="1798131"/>
                            <a:pt x="897774" y="1778924"/>
                          </a:cubicBezTo>
                          <a:cubicBezTo>
                            <a:pt x="986443" y="1645922"/>
                            <a:pt x="897774" y="1812175"/>
                            <a:pt x="897774" y="1679171"/>
                          </a:cubicBezTo>
                          <a:cubicBezTo>
                            <a:pt x="897774" y="1642226"/>
                            <a:pt x="958735" y="1610822"/>
                            <a:pt x="980902" y="1596044"/>
                          </a:cubicBezTo>
                          <a:cubicBezTo>
                            <a:pt x="1008611" y="1551709"/>
                            <a:pt x="1040648" y="1509802"/>
                            <a:pt x="1064029" y="1463040"/>
                          </a:cubicBezTo>
                          <a:cubicBezTo>
                            <a:pt x="1075113" y="1440873"/>
                            <a:pt x="1083533" y="1417160"/>
                            <a:pt x="1097280" y="1396539"/>
                          </a:cubicBezTo>
                          <a:cubicBezTo>
                            <a:pt x="1116964" y="1367014"/>
                            <a:pt x="1142491" y="1341799"/>
                            <a:pt x="1163782" y="1313411"/>
                          </a:cubicBezTo>
                          <a:cubicBezTo>
                            <a:pt x="1175771" y="1297426"/>
                            <a:pt x="1185949" y="1280160"/>
                            <a:pt x="1197033" y="1263535"/>
                          </a:cubicBezTo>
                          <a:cubicBezTo>
                            <a:pt x="1202575" y="1246910"/>
                            <a:pt x="1213658" y="1231184"/>
                            <a:pt x="1213658" y="1213659"/>
                          </a:cubicBezTo>
                          <a:cubicBezTo>
                            <a:pt x="1213658" y="1196134"/>
                            <a:pt x="1192219" y="1180633"/>
                            <a:pt x="1197033" y="1163782"/>
                          </a:cubicBezTo>
                          <a:cubicBezTo>
                            <a:pt x="1204645" y="1137139"/>
                            <a:pt x="1230803" y="1119828"/>
                            <a:pt x="1246909" y="1097280"/>
                          </a:cubicBezTo>
                          <a:cubicBezTo>
                            <a:pt x="1303930" y="1017451"/>
                            <a:pt x="1261962" y="1073606"/>
                            <a:pt x="1313411" y="964277"/>
                          </a:cubicBezTo>
                          <a:cubicBezTo>
                            <a:pt x="1345069" y="897002"/>
                            <a:pt x="1413163" y="764771"/>
                            <a:pt x="1413163" y="764771"/>
                          </a:cubicBezTo>
                          <a:cubicBezTo>
                            <a:pt x="1407621" y="748146"/>
                            <a:pt x="1412212" y="722732"/>
                            <a:pt x="1396538" y="714895"/>
                          </a:cubicBezTo>
                          <a:cubicBezTo>
                            <a:pt x="1380864" y="707058"/>
                            <a:pt x="1348406" y="748958"/>
                            <a:pt x="1346662" y="731520"/>
                          </a:cubicBezTo>
                          <a:cubicBezTo>
                            <a:pt x="1335025" y="615142"/>
                            <a:pt x="1383127" y="542212"/>
                            <a:pt x="1429789" y="448888"/>
                          </a:cubicBezTo>
                          <a:cubicBezTo>
                            <a:pt x="1435331" y="421179"/>
                            <a:pt x="1463369" y="388367"/>
                            <a:pt x="1446414" y="365760"/>
                          </a:cubicBezTo>
                          <a:cubicBezTo>
                            <a:pt x="1432705" y="347481"/>
                            <a:pt x="1390132" y="402823"/>
                            <a:pt x="1379913" y="382386"/>
                          </a:cubicBezTo>
                          <a:cubicBezTo>
                            <a:pt x="1362388" y="347337"/>
                            <a:pt x="1388853" y="304434"/>
                            <a:pt x="1396538" y="266008"/>
                          </a:cubicBezTo>
                          <a:cubicBezTo>
                            <a:pt x="1399975" y="248823"/>
                            <a:pt x="1407010" y="232540"/>
                            <a:pt x="1413163" y="216131"/>
                          </a:cubicBezTo>
                          <a:cubicBezTo>
                            <a:pt x="1448023" y="123169"/>
                            <a:pt x="1433751" y="151999"/>
                            <a:pt x="1479665" y="83128"/>
                          </a:cubicBezTo>
                          <a:cubicBezTo>
                            <a:pt x="1474123" y="116379"/>
                            <a:pt x="1470353" y="149973"/>
                            <a:pt x="1463040" y="182880"/>
                          </a:cubicBezTo>
                          <a:cubicBezTo>
                            <a:pt x="1459238" y="199988"/>
                            <a:pt x="1446414" y="250282"/>
                            <a:pt x="1446414" y="232757"/>
                          </a:cubicBezTo>
                          <a:cubicBezTo>
                            <a:pt x="1446414" y="223400"/>
                            <a:pt x="1462156" y="68269"/>
                            <a:pt x="1479665" y="33251"/>
                          </a:cubicBezTo>
                          <a:cubicBezTo>
                            <a:pt x="1486675" y="19231"/>
                            <a:pt x="1501832" y="11084"/>
                            <a:pt x="1512916" y="0"/>
                          </a:cubicBezTo>
                          <a:cubicBezTo>
                            <a:pt x="1679171" y="260466"/>
                            <a:pt x="1841468" y="523500"/>
                            <a:pt x="2011680" y="781397"/>
                          </a:cubicBezTo>
                          <a:cubicBezTo>
                            <a:pt x="2046805" y="834617"/>
                            <a:pt x="2059482" y="830582"/>
                            <a:pt x="2111433" y="847899"/>
                          </a:cubicBezTo>
                          <a:cubicBezTo>
                            <a:pt x="2105891" y="864524"/>
                            <a:pt x="2088299" y="881504"/>
                            <a:pt x="2094807" y="897775"/>
                          </a:cubicBezTo>
                          <a:cubicBezTo>
                            <a:pt x="2102228" y="916327"/>
                            <a:pt x="2130554" y="916897"/>
                            <a:pt x="2144683" y="931026"/>
                          </a:cubicBezTo>
                          <a:cubicBezTo>
                            <a:pt x="2158812" y="945155"/>
                            <a:pt x="2162584" y="968110"/>
                            <a:pt x="2177934" y="980902"/>
                          </a:cubicBezTo>
                          <a:cubicBezTo>
                            <a:pt x="2196974" y="996768"/>
                            <a:pt x="2226911" y="996628"/>
                            <a:pt x="2244436" y="1014153"/>
                          </a:cubicBezTo>
                          <a:cubicBezTo>
                            <a:pt x="2256828" y="1026545"/>
                            <a:pt x="2211185" y="1003070"/>
                            <a:pt x="2194560" y="997528"/>
                          </a:cubicBezTo>
                          <a:cubicBezTo>
                            <a:pt x="2202723" y="1008412"/>
                            <a:pt x="2272209" y="1107591"/>
                            <a:pt x="2294313" y="1113906"/>
                          </a:cubicBezTo>
                          <a:cubicBezTo>
                            <a:pt x="2316283" y="1120183"/>
                            <a:pt x="2337965" y="1097280"/>
                            <a:pt x="2360814" y="1097280"/>
                          </a:cubicBezTo>
                          <a:cubicBezTo>
                            <a:pt x="2378339" y="1097280"/>
                            <a:pt x="2327563" y="1108364"/>
                            <a:pt x="2310938" y="1113906"/>
                          </a:cubicBezTo>
                          <a:lnTo>
                            <a:pt x="2377440" y="1213659"/>
                          </a:lnTo>
                          <a:lnTo>
                            <a:pt x="2410691" y="1263535"/>
                          </a:lnTo>
                          <a:cubicBezTo>
                            <a:pt x="2416233" y="1285702"/>
                            <a:pt x="2421039" y="1308067"/>
                            <a:pt x="2427316" y="1330037"/>
                          </a:cubicBezTo>
                          <a:cubicBezTo>
                            <a:pt x="2432130" y="1346887"/>
                            <a:pt x="2454457" y="1365893"/>
                            <a:pt x="2443942" y="1379913"/>
                          </a:cubicBezTo>
                          <a:cubicBezTo>
                            <a:pt x="2430232" y="1398193"/>
                            <a:pt x="2399607" y="1390997"/>
                            <a:pt x="2377440" y="1396539"/>
                          </a:cubicBezTo>
                          <a:cubicBezTo>
                            <a:pt x="2418229" y="1498511"/>
                            <a:pt x="2400169" y="1466157"/>
                            <a:pt x="2460567" y="1562793"/>
                          </a:cubicBezTo>
                          <a:cubicBezTo>
                            <a:pt x="2471157" y="1579737"/>
                            <a:pt x="2507947" y="1598540"/>
                            <a:pt x="2493818" y="1612669"/>
                          </a:cubicBezTo>
                          <a:cubicBezTo>
                            <a:pt x="2477661" y="1628826"/>
                            <a:pt x="2449483" y="1601586"/>
                            <a:pt x="2427316" y="1596044"/>
                          </a:cubicBezTo>
                          <a:cubicBezTo>
                            <a:pt x="2443942" y="1612669"/>
                            <a:pt x="2464151" y="1626357"/>
                            <a:pt x="2477193" y="1645920"/>
                          </a:cubicBezTo>
                          <a:cubicBezTo>
                            <a:pt x="2486914" y="1660502"/>
                            <a:pt x="2485981" y="1680122"/>
                            <a:pt x="2493818" y="1695797"/>
                          </a:cubicBezTo>
                          <a:cubicBezTo>
                            <a:pt x="2502754" y="1713669"/>
                            <a:pt x="2517156" y="1728324"/>
                            <a:pt x="2527069" y="1745673"/>
                          </a:cubicBezTo>
                          <a:cubicBezTo>
                            <a:pt x="2539365" y="1767191"/>
                            <a:pt x="2549236" y="1790008"/>
                            <a:pt x="2560320" y="1812175"/>
                          </a:cubicBezTo>
                          <a:cubicBezTo>
                            <a:pt x="2565862" y="1834342"/>
                            <a:pt x="2565848" y="1858703"/>
                            <a:pt x="2576945" y="1878677"/>
                          </a:cubicBezTo>
                          <a:cubicBezTo>
                            <a:pt x="2638318" y="1989148"/>
                            <a:pt x="2682889" y="1935509"/>
                            <a:pt x="2593571" y="1995055"/>
                          </a:cubicBezTo>
                          <a:cubicBezTo>
                            <a:pt x="2610196" y="2011680"/>
                            <a:pt x="2628395" y="2026869"/>
                            <a:pt x="2643447" y="2044931"/>
                          </a:cubicBezTo>
                          <a:cubicBezTo>
                            <a:pt x="2656239" y="2060281"/>
                            <a:pt x="2663331" y="2079956"/>
                            <a:pt x="2676698" y="2094808"/>
                          </a:cubicBezTo>
                          <a:cubicBezTo>
                            <a:pt x="2827339" y="2262188"/>
                            <a:pt x="2760980" y="2146993"/>
                            <a:pt x="2826327" y="2277688"/>
                          </a:cubicBezTo>
                          <a:cubicBezTo>
                            <a:pt x="2809702" y="2283230"/>
                            <a:pt x="2781265" y="2277463"/>
                            <a:pt x="2776451" y="2294313"/>
                          </a:cubicBezTo>
                          <a:cubicBezTo>
                            <a:pt x="2772875" y="2306828"/>
                            <a:pt x="2794415" y="2416426"/>
                            <a:pt x="2809702" y="2443942"/>
                          </a:cubicBezTo>
                          <a:cubicBezTo>
                            <a:pt x="2893746" y="2595222"/>
                            <a:pt x="2845297" y="2496631"/>
                            <a:pt x="2926080" y="2593571"/>
                          </a:cubicBezTo>
                          <a:cubicBezTo>
                            <a:pt x="2938872" y="2608921"/>
                            <a:pt x="2947342" y="2627463"/>
                            <a:pt x="2959331" y="2643448"/>
                          </a:cubicBezTo>
                          <a:cubicBezTo>
                            <a:pt x="2980622" y="2671836"/>
                            <a:pt x="3004962" y="2697877"/>
                            <a:pt x="3025833" y="2726575"/>
                          </a:cubicBezTo>
                          <a:cubicBezTo>
                            <a:pt x="3131892" y="2872407"/>
                            <a:pt x="3048475" y="2782470"/>
                            <a:pt x="3142211" y="2876204"/>
                          </a:cubicBezTo>
                          <a:cubicBezTo>
                            <a:pt x="3125585" y="2881746"/>
                            <a:pt x="3087520" y="2875978"/>
                            <a:pt x="3092334" y="2892829"/>
                          </a:cubicBezTo>
                          <a:cubicBezTo>
                            <a:pt x="3116774" y="2978367"/>
                            <a:pt x="3217255" y="3010042"/>
                            <a:pt x="3275214" y="3059084"/>
                          </a:cubicBezTo>
                          <a:cubicBezTo>
                            <a:pt x="3368251" y="3137808"/>
                            <a:pt x="3380362" y="3160487"/>
                            <a:pt x="3441469" y="3241964"/>
                          </a:cubicBezTo>
                          <a:cubicBezTo>
                            <a:pt x="3413760" y="3247506"/>
                            <a:pt x="3368837" y="3232352"/>
                            <a:pt x="3358342" y="3258589"/>
                          </a:cubicBezTo>
                          <a:cubicBezTo>
                            <a:pt x="3348051" y="3284316"/>
                            <a:pt x="3390185" y="3304053"/>
                            <a:pt x="3408218" y="3325091"/>
                          </a:cubicBezTo>
                          <a:cubicBezTo>
                            <a:pt x="3423098" y="3342452"/>
                            <a:pt x="3502939" y="3406686"/>
                            <a:pt x="3491345" y="3441469"/>
                          </a:cubicBezTo>
                          <a:cubicBezTo>
                            <a:pt x="3485803" y="3458094"/>
                            <a:pt x="3458094" y="3430386"/>
                            <a:pt x="3441469" y="3424844"/>
                          </a:cubicBezTo>
                          <a:cubicBezTo>
                            <a:pt x="3424844" y="3402677"/>
                            <a:pt x="3406963" y="3335287"/>
                            <a:pt x="3391593" y="3358342"/>
                          </a:cubicBezTo>
                          <a:cubicBezTo>
                            <a:pt x="3372646" y="3386762"/>
                            <a:pt x="3415408" y="3510817"/>
                            <a:pt x="3441469" y="3541222"/>
                          </a:cubicBezTo>
                          <a:cubicBezTo>
                            <a:pt x="3459502" y="3562260"/>
                            <a:pt x="3507971" y="3563390"/>
                            <a:pt x="3507971" y="3591099"/>
                          </a:cubicBezTo>
                          <a:cubicBezTo>
                            <a:pt x="3507971" y="3613949"/>
                            <a:pt x="3463636" y="3580015"/>
                            <a:pt x="3441469" y="3574473"/>
                          </a:cubicBezTo>
                          <a:cubicBezTo>
                            <a:pt x="3424844" y="3563389"/>
                            <a:pt x="3400529" y="3523350"/>
                            <a:pt x="3391593" y="3541222"/>
                          </a:cubicBezTo>
                          <a:cubicBezTo>
                            <a:pt x="3377003" y="3570401"/>
                            <a:pt x="3462678" y="3645559"/>
                            <a:pt x="3474720" y="3657600"/>
                          </a:cubicBezTo>
                          <a:cubicBezTo>
                            <a:pt x="3389879" y="3685881"/>
                            <a:pt x="3454218" y="3680957"/>
                            <a:pt x="3374967" y="3624349"/>
                          </a:cubicBezTo>
                          <a:cubicBezTo>
                            <a:pt x="3354800" y="3609944"/>
                            <a:pt x="3308465" y="3591099"/>
                            <a:pt x="3308465" y="3591099"/>
                          </a:cubicBezTo>
                          <a:cubicBezTo>
                            <a:pt x="3319549" y="3613266"/>
                            <a:pt x="3359241" y="3640076"/>
                            <a:pt x="3341716" y="3657600"/>
                          </a:cubicBezTo>
                          <a:cubicBezTo>
                            <a:pt x="3324191" y="3675125"/>
                            <a:pt x="3297994" y="3634112"/>
                            <a:pt x="3275214" y="3624349"/>
                          </a:cubicBezTo>
                          <a:cubicBezTo>
                            <a:pt x="3259106" y="3617446"/>
                            <a:pt x="3241963" y="3613266"/>
                            <a:pt x="3225338" y="3607724"/>
                          </a:cubicBezTo>
                          <a:cubicBezTo>
                            <a:pt x="3173778" y="3556164"/>
                            <a:pt x="3153390" y="3529506"/>
                            <a:pt x="3092334" y="3491346"/>
                          </a:cubicBezTo>
                          <a:cubicBezTo>
                            <a:pt x="3071318" y="3478211"/>
                            <a:pt x="3047498" y="3470131"/>
                            <a:pt x="3025833" y="3458095"/>
                          </a:cubicBezTo>
                          <a:cubicBezTo>
                            <a:pt x="2997585" y="3442402"/>
                            <a:pt x="2969592" y="3426144"/>
                            <a:pt x="2942705" y="3408219"/>
                          </a:cubicBezTo>
                          <a:cubicBezTo>
                            <a:pt x="2919649" y="3392849"/>
                            <a:pt x="2903912" y="3358342"/>
                            <a:pt x="2876203" y="3358342"/>
                          </a:cubicBezTo>
                          <a:cubicBezTo>
                            <a:pt x="2856221" y="3358342"/>
                            <a:pt x="2898370" y="3391593"/>
                            <a:pt x="2909454" y="3408219"/>
                          </a:cubicBezTo>
                          <a:cubicBezTo>
                            <a:pt x="2903912" y="3424844"/>
                            <a:pt x="2909100" y="3451587"/>
                            <a:pt x="2892829" y="3458095"/>
                          </a:cubicBezTo>
                          <a:cubicBezTo>
                            <a:pt x="2831010" y="3482822"/>
                            <a:pt x="2814195" y="3409207"/>
                            <a:pt x="2776451" y="3391593"/>
                          </a:cubicBezTo>
                          <a:cubicBezTo>
                            <a:pt x="2712928" y="3361949"/>
                            <a:pt x="2527377" y="3275523"/>
                            <a:pt x="2576945" y="3325091"/>
                          </a:cubicBezTo>
                          <a:cubicBezTo>
                            <a:pt x="2646804" y="3394950"/>
                            <a:pt x="2649878" y="3379579"/>
                            <a:pt x="2543694" y="3358342"/>
                          </a:cubicBezTo>
                          <a:lnTo>
                            <a:pt x="2493818" y="3325091"/>
                          </a:lnTo>
                          <a:cubicBezTo>
                            <a:pt x="2249978" y="3291840"/>
                            <a:pt x="2007070" y="3250836"/>
                            <a:pt x="1762298" y="3225339"/>
                          </a:cubicBezTo>
                          <a:cubicBezTo>
                            <a:pt x="1739571" y="3222972"/>
                            <a:pt x="1717191" y="3233941"/>
                            <a:pt x="1695796" y="3241964"/>
                          </a:cubicBezTo>
                          <a:cubicBezTo>
                            <a:pt x="1367100" y="3365224"/>
                            <a:pt x="1827120" y="3209274"/>
                            <a:pt x="1579418" y="3291840"/>
                          </a:cubicBezTo>
                          <a:cubicBezTo>
                            <a:pt x="1562793" y="3302924"/>
                            <a:pt x="1547414" y="3316155"/>
                            <a:pt x="1529542" y="3325091"/>
                          </a:cubicBezTo>
                          <a:cubicBezTo>
                            <a:pt x="1502963" y="3338381"/>
                            <a:pt x="1438028" y="3351238"/>
                            <a:pt x="1413163" y="3358342"/>
                          </a:cubicBezTo>
                          <a:cubicBezTo>
                            <a:pt x="1358030" y="3374094"/>
                            <a:pt x="1615440" y="3363884"/>
                            <a:pt x="1379913" y="3424844"/>
                          </a:cubicBezTo>
                          <a:close/>
                        </a:path>
                      </a:pathLst>
                    </a:custGeom>
                    <a:gradFill>
                      <a:gsLst>
                        <a:gs pos="0">
                          <a:schemeClr val="accent3">
                            <a:lumMod val="60000"/>
                            <a:lumOff val="40000"/>
                          </a:schemeClr>
                        </a:gs>
                        <a:gs pos="50000">
                          <a:srgbClr val="9CB86E"/>
                        </a:gs>
                        <a:gs pos="100000">
                          <a:srgbClr val="156B13"/>
                        </a:gs>
                      </a:gsLst>
                      <a:lin ang="10800000" scaled="0"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  <p:grpSp>
                <p:nvGrpSpPr>
                  <p:cNvPr id="75" name="组合 52"/>
                  <p:cNvGrpSpPr/>
                  <p:nvPr/>
                </p:nvGrpSpPr>
                <p:grpSpPr>
                  <a:xfrm>
                    <a:off x="9001156" y="1928808"/>
                    <a:ext cx="1019943" cy="2038452"/>
                    <a:chOff x="-3507971" y="-3429042"/>
                    <a:chExt cx="3507971" cy="5896859"/>
                  </a:xfrm>
                </p:grpSpPr>
                <p:sp>
                  <p:nvSpPr>
                    <p:cNvPr id="82" name="任意多边形 81"/>
                    <p:cNvSpPr/>
                    <p:nvPr/>
                  </p:nvSpPr>
                  <p:spPr>
                    <a:xfrm>
                      <a:off x="-2214610" y="-857274"/>
                      <a:ext cx="1246909" cy="3325091"/>
                    </a:xfrm>
                    <a:custGeom>
                      <a:avLst/>
                      <a:gdLst>
                        <a:gd name="connsiteX0" fmla="*/ 382386 w 1246909"/>
                        <a:gd name="connsiteY0" fmla="*/ 615142 h 3325091"/>
                        <a:gd name="connsiteX1" fmla="*/ 266007 w 1246909"/>
                        <a:gd name="connsiteY1" fmla="*/ 1928552 h 3325091"/>
                        <a:gd name="connsiteX2" fmla="*/ 99753 w 1246909"/>
                        <a:gd name="connsiteY2" fmla="*/ 2809702 h 3325091"/>
                        <a:gd name="connsiteX3" fmla="*/ 0 w 1246909"/>
                        <a:gd name="connsiteY3" fmla="*/ 3175462 h 3325091"/>
                        <a:gd name="connsiteX4" fmla="*/ 482138 w 1246909"/>
                        <a:gd name="connsiteY4" fmla="*/ 3325091 h 3325091"/>
                        <a:gd name="connsiteX5" fmla="*/ 980902 w 1246909"/>
                        <a:gd name="connsiteY5" fmla="*/ 3308465 h 3325091"/>
                        <a:gd name="connsiteX6" fmla="*/ 1246909 w 1246909"/>
                        <a:gd name="connsiteY6" fmla="*/ 3175462 h 3325091"/>
                        <a:gd name="connsiteX7" fmla="*/ 1064029 w 1246909"/>
                        <a:gd name="connsiteY7" fmla="*/ 2543694 h 3325091"/>
                        <a:gd name="connsiteX8" fmla="*/ 980902 w 1246909"/>
                        <a:gd name="connsiteY8" fmla="*/ 1629294 h 3325091"/>
                        <a:gd name="connsiteX9" fmla="*/ 798022 w 1246909"/>
                        <a:gd name="connsiteY9" fmla="*/ 648392 h 3325091"/>
                        <a:gd name="connsiteX10" fmla="*/ 798022 w 1246909"/>
                        <a:gd name="connsiteY10" fmla="*/ 99752 h 3325091"/>
                        <a:gd name="connsiteX11" fmla="*/ 631767 w 1246909"/>
                        <a:gd name="connsiteY11" fmla="*/ 0 h 3325091"/>
                        <a:gd name="connsiteX12" fmla="*/ 432262 w 1246909"/>
                        <a:gd name="connsiteY12" fmla="*/ 133003 h 3325091"/>
                        <a:gd name="connsiteX13" fmla="*/ 382386 w 1246909"/>
                        <a:gd name="connsiteY13" fmla="*/ 615142 h 332509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</a:cxnLst>
                      <a:rect l="l" t="t" r="r" b="b"/>
                      <a:pathLst>
                        <a:path w="1246909" h="3325091">
                          <a:moveTo>
                            <a:pt x="382386" y="615142"/>
                          </a:moveTo>
                          <a:lnTo>
                            <a:pt x="266007" y="1928552"/>
                          </a:lnTo>
                          <a:cubicBezTo>
                            <a:pt x="209561" y="2222073"/>
                            <a:pt x="99753" y="2510803"/>
                            <a:pt x="99753" y="2809702"/>
                          </a:cubicBezTo>
                          <a:lnTo>
                            <a:pt x="0" y="3175462"/>
                          </a:lnTo>
                          <a:lnTo>
                            <a:pt x="482138" y="3325091"/>
                          </a:lnTo>
                          <a:lnTo>
                            <a:pt x="980902" y="3308465"/>
                          </a:lnTo>
                          <a:lnTo>
                            <a:pt x="1246909" y="3175462"/>
                          </a:lnTo>
                          <a:lnTo>
                            <a:pt x="1064029" y="2543694"/>
                          </a:lnTo>
                          <a:lnTo>
                            <a:pt x="980902" y="1629294"/>
                          </a:lnTo>
                          <a:lnTo>
                            <a:pt x="798022" y="648392"/>
                          </a:lnTo>
                          <a:lnTo>
                            <a:pt x="798022" y="99752"/>
                          </a:lnTo>
                          <a:lnTo>
                            <a:pt x="631767" y="0"/>
                          </a:lnTo>
                          <a:lnTo>
                            <a:pt x="432262" y="133003"/>
                          </a:lnTo>
                          <a:lnTo>
                            <a:pt x="382386" y="615142"/>
                          </a:ln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D6B19C"/>
                        </a:gs>
                        <a:gs pos="30000">
                          <a:srgbClr val="D49E6C"/>
                        </a:gs>
                        <a:gs pos="70000">
                          <a:srgbClr val="A65528"/>
                        </a:gs>
                        <a:gs pos="100000">
                          <a:srgbClr val="663012"/>
                        </a:gs>
                      </a:gsLst>
                      <a:lin ang="10800000" scaled="0"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83" name="任意多边形 82"/>
                    <p:cNvSpPr/>
                    <p:nvPr/>
                  </p:nvSpPr>
                  <p:spPr>
                    <a:xfrm>
                      <a:off x="-3507971" y="-3429042"/>
                      <a:ext cx="3507971" cy="4438482"/>
                    </a:xfrm>
                    <a:custGeom>
                      <a:avLst/>
                      <a:gdLst>
                        <a:gd name="connsiteX0" fmla="*/ 1379913 w 3507971"/>
                        <a:gd name="connsiteY0" fmla="*/ 3424844 h 3724102"/>
                        <a:gd name="connsiteX1" fmla="*/ 0 w 3507971"/>
                        <a:gd name="connsiteY1" fmla="*/ 3724102 h 3724102"/>
                        <a:gd name="connsiteX2" fmla="*/ 631767 w 3507971"/>
                        <a:gd name="connsiteY2" fmla="*/ 3424844 h 3724102"/>
                        <a:gd name="connsiteX3" fmla="*/ 266007 w 3507971"/>
                        <a:gd name="connsiteY3" fmla="*/ 3491346 h 3724102"/>
                        <a:gd name="connsiteX4" fmla="*/ 847898 w 3507971"/>
                        <a:gd name="connsiteY4" fmla="*/ 3225339 h 3724102"/>
                        <a:gd name="connsiteX5" fmla="*/ 299258 w 3507971"/>
                        <a:gd name="connsiteY5" fmla="*/ 3192088 h 3724102"/>
                        <a:gd name="connsiteX6" fmla="*/ 798022 w 3507971"/>
                        <a:gd name="connsiteY6" fmla="*/ 2876204 h 3724102"/>
                        <a:gd name="connsiteX7" fmla="*/ 482138 w 3507971"/>
                        <a:gd name="connsiteY7" fmla="*/ 2826328 h 3724102"/>
                        <a:gd name="connsiteX8" fmla="*/ 532014 w 3507971"/>
                        <a:gd name="connsiteY8" fmla="*/ 2793077 h 3724102"/>
                        <a:gd name="connsiteX9" fmla="*/ 598516 w 3507971"/>
                        <a:gd name="connsiteY9" fmla="*/ 2776451 h 3724102"/>
                        <a:gd name="connsiteX10" fmla="*/ 764771 w 3507971"/>
                        <a:gd name="connsiteY10" fmla="*/ 2693324 h 3724102"/>
                        <a:gd name="connsiteX11" fmla="*/ 864523 w 3507971"/>
                        <a:gd name="connsiteY11" fmla="*/ 2660073 h 3724102"/>
                        <a:gd name="connsiteX12" fmla="*/ 714894 w 3507971"/>
                        <a:gd name="connsiteY12" fmla="*/ 2643448 h 3724102"/>
                        <a:gd name="connsiteX13" fmla="*/ 748145 w 3507971"/>
                        <a:gd name="connsiteY13" fmla="*/ 2576946 h 3724102"/>
                        <a:gd name="connsiteX14" fmla="*/ 864523 w 3507971"/>
                        <a:gd name="connsiteY14" fmla="*/ 2510444 h 3724102"/>
                        <a:gd name="connsiteX15" fmla="*/ 964276 w 3507971"/>
                        <a:gd name="connsiteY15" fmla="*/ 2410691 h 3724102"/>
                        <a:gd name="connsiteX16" fmla="*/ 914400 w 3507971"/>
                        <a:gd name="connsiteY16" fmla="*/ 2377440 h 3724102"/>
                        <a:gd name="connsiteX17" fmla="*/ 814647 w 3507971"/>
                        <a:gd name="connsiteY17" fmla="*/ 2360815 h 3724102"/>
                        <a:gd name="connsiteX18" fmla="*/ 748145 w 3507971"/>
                        <a:gd name="connsiteY18" fmla="*/ 2344189 h 3724102"/>
                        <a:gd name="connsiteX19" fmla="*/ 781396 w 3507971"/>
                        <a:gd name="connsiteY19" fmla="*/ 2277688 h 3724102"/>
                        <a:gd name="connsiteX20" fmla="*/ 831273 w 3507971"/>
                        <a:gd name="connsiteY20" fmla="*/ 2227811 h 3724102"/>
                        <a:gd name="connsiteX21" fmla="*/ 864523 w 3507971"/>
                        <a:gd name="connsiteY21" fmla="*/ 2177935 h 3724102"/>
                        <a:gd name="connsiteX22" fmla="*/ 814647 w 3507971"/>
                        <a:gd name="connsiteY22" fmla="*/ 2144684 h 3724102"/>
                        <a:gd name="connsiteX23" fmla="*/ 648393 w 3507971"/>
                        <a:gd name="connsiteY23" fmla="*/ 2128059 h 3724102"/>
                        <a:gd name="connsiteX24" fmla="*/ 581891 w 3507971"/>
                        <a:gd name="connsiteY24" fmla="*/ 2111433 h 3724102"/>
                        <a:gd name="connsiteX25" fmla="*/ 698269 w 3507971"/>
                        <a:gd name="connsiteY25" fmla="*/ 2028306 h 3724102"/>
                        <a:gd name="connsiteX26" fmla="*/ 764771 w 3507971"/>
                        <a:gd name="connsiteY26" fmla="*/ 1978429 h 3724102"/>
                        <a:gd name="connsiteX27" fmla="*/ 714894 w 3507971"/>
                        <a:gd name="connsiteY27" fmla="*/ 1945179 h 3724102"/>
                        <a:gd name="connsiteX28" fmla="*/ 748145 w 3507971"/>
                        <a:gd name="connsiteY28" fmla="*/ 1862051 h 3724102"/>
                        <a:gd name="connsiteX29" fmla="*/ 897774 w 3507971"/>
                        <a:gd name="connsiteY29" fmla="*/ 1778924 h 3724102"/>
                        <a:gd name="connsiteX30" fmla="*/ 897774 w 3507971"/>
                        <a:gd name="connsiteY30" fmla="*/ 1679171 h 3724102"/>
                        <a:gd name="connsiteX31" fmla="*/ 980902 w 3507971"/>
                        <a:gd name="connsiteY31" fmla="*/ 1596044 h 3724102"/>
                        <a:gd name="connsiteX32" fmla="*/ 1064029 w 3507971"/>
                        <a:gd name="connsiteY32" fmla="*/ 1463040 h 3724102"/>
                        <a:gd name="connsiteX33" fmla="*/ 1097280 w 3507971"/>
                        <a:gd name="connsiteY33" fmla="*/ 1396539 h 3724102"/>
                        <a:gd name="connsiteX34" fmla="*/ 1163782 w 3507971"/>
                        <a:gd name="connsiteY34" fmla="*/ 1313411 h 3724102"/>
                        <a:gd name="connsiteX35" fmla="*/ 1197033 w 3507971"/>
                        <a:gd name="connsiteY35" fmla="*/ 1263535 h 3724102"/>
                        <a:gd name="connsiteX36" fmla="*/ 1213658 w 3507971"/>
                        <a:gd name="connsiteY36" fmla="*/ 1213659 h 3724102"/>
                        <a:gd name="connsiteX37" fmla="*/ 1197033 w 3507971"/>
                        <a:gd name="connsiteY37" fmla="*/ 1163782 h 3724102"/>
                        <a:gd name="connsiteX38" fmla="*/ 1246909 w 3507971"/>
                        <a:gd name="connsiteY38" fmla="*/ 1097280 h 3724102"/>
                        <a:gd name="connsiteX39" fmla="*/ 1313411 w 3507971"/>
                        <a:gd name="connsiteY39" fmla="*/ 964277 h 3724102"/>
                        <a:gd name="connsiteX40" fmla="*/ 1413163 w 3507971"/>
                        <a:gd name="connsiteY40" fmla="*/ 764771 h 3724102"/>
                        <a:gd name="connsiteX41" fmla="*/ 1396538 w 3507971"/>
                        <a:gd name="connsiteY41" fmla="*/ 714895 h 3724102"/>
                        <a:gd name="connsiteX42" fmla="*/ 1346662 w 3507971"/>
                        <a:gd name="connsiteY42" fmla="*/ 731520 h 3724102"/>
                        <a:gd name="connsiteX43" fmla="*/ 1429789 w 3507971"/>
                        <a:gd name="connsiteY43" fmla="*/ 448888 h 3724102"/>
                        <a:gd name="connsiteX44" fmla="*/ 1446414 w 3507971"/>
                        <a:gd name="connsiteY44" fmla="*/ 365760 h 3724102"/>
                        <a:gd name="connsiteX45" fmla="*/ 1379913 w 3507971"/>
                        <a:gd name="connsiteY45" fmla="*/ 382386 h 3724102"/>
                        <a:gd name="connsiteX46" fmla="*/ 1396538 w 3507971"/>
                        <a:gd name="connsiteY46" fmla="*/ 266008 h 3724102"/>
                        <a:gd name="connsiteX47" fmla="*/ 1413163 w 3507971"/>
                        <a:gd name="connsiteY47" fmla="*/ 216131 h 3724102"/>
                        <a:gd name="connsiteX48" fmla="*/ 1479665 w 3507971"/>
                        <a:gd name="connsiteY48" fmla="*/ 83128 h 3724102"/>
                        <a:gd name="connsiteX49" fmla="*/ 1463040 w 3507971"/>
                        <a:gd name="connsiteY49" fmla="*/ 182880 h 3724102"/>
                        <a:gd name="connsiteX50" fmla="*/ 1446414 w 3507971"/>
                        <a:gd name="connsiteY50" fmla="*/ 232757 h 3724102"/>
                        <a:gd name="connsiteX51" fmla="*/ 1479665 w 3507971"/>
                        <a:gd name="connsiteY51" fmla="*/ 33251 h 3724102"/>
                        <a:gd name="connsiteX52" fmla="*/ 1512916 w 3507971"/>
                        <a:gd name="connsiteY52" fmla="*/ 0 h 3724102"/>
                        <a:gd name="connsiteX53" fmla="*/ 2011680 w 3507971"/>
                        <a:gd name="connsiteY53" fmla="*/ 781397 h 3724102"/>
                        <a:gd name="connsiteX54" fmla="*/ 2111433 w 3507971"/>
                        <a:gd name="connsiteY54" fmla="*/ 847899 h 3724102"/>
                        <a:gd name="connsiteX55" fmla="*/ 2094807 w 3507971"/>
                        <a:gd name="connsiteY55" fmla="*/ 897775 h 3724102"/>
                        <a:gd name="connsiteX56" fmla="*/ 2144683 w 3507971"/>
                        <a:gd name="connsiteY56" fmla="*/ 931026 h 3724102"/>
                        <a:gd name="connsiteX57" fmla="*/ 2177934 w 3507971"/>
                        <a:gd name="connsiteY57" fmla="*/ 980902 h 3724102"/>
                        <a:gd name="connsiteX58" fmla="*/ 2244436 w 3507971"/>
                        <a:gd name="connsiteY58" fmla="*/ 1014153 h 3724102"/>
                        <a:gd name="connsiteX59" fmla="*/ 2194560 w 3507971"/>
                        <a:gd name="connsiteY59" fmla="*/ 997528 h 3724102"/>
                        <a:gd name="connsiteX60" fmla="*/ 2294313 w 3507971"/>
                        <a:gd name="connsiteY60" fmla="*/ 1113906 h 3724102"/>
                        <a:gd name="connsiteX61" fmla="*/ 2360814 w 3507971"/>
                        <a:gd name="connsiteY61" fmla="*/ 1097280 h 3724102"/>
                        <a:gd name="connsiteX62" fmla="*/ 2310938 w 3507971"/>
                        <a:gd name="connsiteY62" fmla="*/ 1113906 h 3724102"/>
                        <a:gd name="connsiteX63" fmla="*/ 2377440 w 3507971"/>
                        <a:gd name="connsiteY63" fmla="*/ 1213659 h 3724102"/>
                        <a:gd name="connsiteX64" fmla="*/ 2410691 w 3507971"/>
                        <a:gd name="connsiteY64" fmla="*/ 1263535 h 3724102"/>
                        <a:gd name="connsiteX65" fmla="*/ 2427316 w 3507971"/>
                        <a:gd name="connsiteY65" fmla="*/ 1330037 h 3724102"/>
                        <a:gd name="connsiteX66" fmla="*/ 2443942 w 3507971"/>
                        <a:gd name="connsiteY66" fmla="*/ 1379913 h 3724102"/>
                        <a:gd name="connsiteX67" fmla="*/ 2377440 w 3507971"/>
                        <a:gd name="connsiteY67" fmla="*/ 1396539 h 3724102"/>
                        <a:gd name="connsiteX68" fmla="*/ 2460567 w 3507971"/>
                        <a:gd name="connsiteY68" fmla="*/ 1562793 h 3724102"/>
                        <a:gd name="connsiteX69" fmla="*/ 2493818 w 3507971"/>
                        <a:gd name="connsiteY69" fmla="*/ 1612669 h 3724102"/>
                        <a:gd name="connsiteX70" fmla="*/ 2427316 w 3507971"/>
                        <a:gd name="connsiteY70" fmla="*/ 1596044 h 3724102"/>
                        <a:gd name="connsiteX71" fmla="*/ 2477193 w 3507971"/>
                        <a:gd name="connsiteY71" fmla="*/ 1645920 h 3724102"/>
                        <a:gd name="connsiteX72" fmla="*/ 2493818 w 3507971"/>
                        <a:gd name="connsiteY72" fmla="*/ 1695797 h 3724102"/>
                        <a:gd name="connsiteX73" fmla="*/ 2527069 w 3507971"/>
                        <a:gd name="connsiteY73" fmla="*/ 1745673 h 3724102"/>
                        <a:gd name="connsiteX74" fmla="*/ 2560320 w 3507971"/>
                        <a:gd name="connsiteY74" fmla="*/ 1812175 h 3724102"/>
                        <a:gd name="connsiteX75" fmla="*/ 2576945 w 3507971"/>
                        <a:gd name="connsiteY75" fmla="*/ 1878677 h 3724102"/>
                        <a:gd name="connsiteX76" fmla="*/ 2593571 w 3507971"/>
                        <a:gd name="connsiteY76" fmla="*/ 1995055 h 3724102"/>
                        <a:gd name="connsiteX77" fmla="*/ 2643447 w 3507971"/>
                        <a:gd name="connsiteY77" fmla="*/ 2044931 h 3724102"/>
                        <a:gd name="connsiteX78" fmla="*/ 2676698 w 3507971"/>
                        <a:gd name="connsiteY78" fmla="*/ 2094808 h 3724102"/>
                        <a:gd name="connsiteX79" fmla="*/ 2826327 w 3507971"/>
                        <a:gd name="connsiteY79" fmla="*/ 2277688 h 3724102"/>
                        <a:gd name="connsiteX80" fmla="*/ 2776451 w 3507971"/>
                        <a:gd name="connsiteY80" fmla="*/ 2294313 h 3724102"/>
                        <a:gd name="connsiteX81" fmla="*/ 2809702 w 3507971"/>
                        <a:gd name="connsiteY81" fmla="*/ 2443942 h 3724102"/>
                        <a:gd name="connsiteX82" fmla="*/ 2926080 w 3507971"/>
                        <a:gd name="connsiteY82" fmla="*/ 2593571 h 3724102"/>
                        <a:gd name="connsiteX83" fmla="*/ 2959331 w 3507971"/>
                        <a:gd name="connsiteY83" fmla="*/ 2643448 h 3724102"/>
                        <a:gd name="connsiteX84" fmla="*/ 3025833 w 3507971"/>
                        <a:gd name="connsiteY84" fmla="*/ 2726575 h 3724102"/>
                        <a:gd name="connsiteX85" fmla="*/ 3142211 w 3507971"/>
                        <a:gd name="connsiteY85" fmla="*/ 2876204 h 3724102"/>
                        <a:gd name="connsiteX86" fmla="*/ 3092334 w 3507971"/>
                        <a:gd name="connsiteY86" fmla="*/ 2892829 h 3724102"/>
                        <a:gd name="connsiteX87" fmla="*/ 3275214 w 3507971"/>
                        <a:gd name="connsiteY87" fmla="*/ 3059084 h 3724102"/>
                        <a:gd name="connsiteX88" fmla="*/ 3441469 w 3507971"/>
                        <a:gd name="connsiteY88" fmla="*/ 3241964 h 3724102"/>
                        <a:gd name="connsiteX89" fmla="*/ 3358342 w 3507971"/>
                        <a:gd name="connsiteY89" fmla="*/ 3258589 h 3724102"/>
                        <a:gd name="connsiteX90" fmla="*/ 3408218 w 3507971"/>
                        <a:gd name="connsiteY90" fmla="*/ 3325091 h 3724102"/>
                        <a:gd name="connsiteX91" fmla="*/ 3491345 w 3507971"/>
                        <a:gd name="connsiteY91" fmla="*/ 3441469 h 3724102"/>
                        <a:gd name="connsiteX92" fmla="*/ 3441469 w 3507971"/>
                        <a:gd name="connsiteY92" fmla="*/ 3424844 h 3724102"/>
                        <a:gd name="connsiteX93" fmla="*/ 3391593 w 3507971"/>
                        <a:gd name="connsiteY93" fmla="*/ 3358342 h 3724102"/>
                        <a:gd name="connsiteX94" fmla="*/ 3441469 w 3507971"/>
                        <a:gd name="connsiteY94" fmla="*/ 3541222 h 3724102"/>
                        <a:gd name="connsiteX95" fmla="*/ 3507971 w 3507971"/>
                        <a:gd name="connsiteY95" fmla="*/ 3591099 h 3724102"/>
                        <a:gd name="connsiteX96" fmla="*/ 3441469 w 3507971"/>
                        <a:gd name="connsiteY96" fmla="*/ 3574473 h 3724102"/>
                        <a:gd name="connsiteX97" fmla="*/ 3391593 w 3507971"/>
                        <a:gd name="connsiteY97" fmla="*/ 3541222 h 3724102"/>
                        <a:gd name="connsiteX98" fmla="*/ 3474720 w 3507971"/>
                        <a:gd name="connsiteY98" fmla="*/ 3657600 h 3724102"/>
                        <a:gd name="connsiteX99" fmla="*/ 3374967 w 3507971"/>
                        <a:gd name="connsiteY99" fmla="*/ 3624349 h 3724102"/>
                        <a:gd name="connsiteX100" fmla="*/ 3308465 w 3507971"/>
                        <a:gd name="connsiteY100" fmla="*/ 3591099 h 3724102"/>
                        <a:gd name="connsiteX101" fmla="*/ 3341716 w 3507971"/>
                        <a:gd name="connsiteY101" fmla="*/ 3657600 h 3724102"/>
                        <a:gd name="connsiteX102" fmla="*/ 3275214 w 3507971"/>
                        <a:gd name="connsiteY102" fmla="*/ 3624349 h 3724102"/>
                        <a:gd name="connsiteX103" fmla="*/ 3225338 w 3507971"/>
                        <a:gd name="connsiteY103" fmla="*/ 3607724 h 3724102"/>
                        <a:gd name="connsiteX104" fmla="*/ 3092334 w 3507971"/>
                        <a:gd name="connsiteY104" fmla="*/ 3491346 h 3724102"/>
                        <a:gd name="connsiteX105" fmla="*/ 3025833 w 3507971"/>
                        <a:gd name="connsiteY105" fmla="*/ 3458095 h 3724102"/>
                        <a:gd name="connsiteX106" fmla="*/ 2942705 w 3507971"/>
                        <a:gd name="connsiteY106" fmla="*/ 3408219 h 3724102"/>
                        <a:gd name="connsiteX107" fmla="*/ 2876203 w 3507971"/>
                        <a:gd name="connsiteY107" fmla="*/ 3358342 h 3724102"/>
                        <a:gd name="connsiteX108" fmla="*/ 2909454 w 3507971"/>
                        <a:gd name="connsiteY108" fmla="*/ 3408219 h 3724102"/>
                        <a:gd name="connsiteX109" fmla="*/ 2892829 w 3507971"/>
                        <a:gd name="connsiteY109" fmla="*/ 3458095 h 3724102"/>
                        <a:gd name="connsiteX110" fmla="*/ 2776451 w 3507971"/>
                        <a:gd name="connsiteY110" fmla="*/ 3391593 h 3724102"/>
                        <a:gd name="connsiteX111" fmla="*/ 2576945 w 3507971"/>
                        <a:gd name="connsiteY111" fmla="*/ 3325091 h 3724102"/>
                        <a:gd name="connsiteX112" fmla="*/ 2543694 w 3507971"/>
                        <a:gd name="connsiteY112" fmla="*/ 3358342 h 3724102"/>
                        <a:gd name="connsiteX113" fmla="*/ 2493818 w 3507971"/>
                        <a:gd name="connsiteY113" fmla="*/ 3325091 h 3724102"/>
                        <a:gd name="connsiteX114" fmla="*/ 1762298 w 3507971"/>
                        <a:gd name="connsiteY114" fmla="*/ 3225339 h 3724102"/>
                        <a:gd name="connsiteX115" fmla="*/ 1695796 w 3507971"/>
                        <a:gd name="connsiteY115" fmla="*/ 3241964 h 3724102"/>
                        <a:gd name="connsiteX116" fmla="*/ 1579418 w 3507971"/>
                        <a:gd name="connsiteY116" fmla="*/ 3291840 h 3724102"/>
                        <a:gd name="connsiteX117" fmla="*/ 1529542 w 3507971"/>
                        <a:gd name="connsiteY117" fmla="*/ 3325091 h 3724102"/>
                        <a:gd name="connsiteX118" fmla="*/ 1413163 w 3507971"/>
                        <a:gd name="connsiteY118" fmla="*/ 3358342 h 3724102"/>
                        <a:gd name="connsiteX119" fmla="*/ 1379913 w 3507971"/>
                        <a:gd name="connsiteY119" fmla="*/ 3424844 h 372410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  <a:cxn ang="0">
                          <a:pos x="connsiteX26" y="connsiteY26"/>
                        </a:cxn>
                        <a:cxn ang="0">
                          <a:pos x="connsiteX27" y="connsiteY27"/>
                        </a:cxn>
                        <a:cxn ang="0">
                          <a:pos x="connsiteX28" y="connsiteY28"/>
                        </a:cxn>
                        <a:cxn ang="0">
                          <a:pos x="connsiteX29" y="connsiteY29"/>
                        </a:cxn>
                        <a:cxn ang="0">
                          <a:pos x="connsiteX30" y="connsiteY30"/>
                        </a:cxn>
                        <a:cxn ang="0">
                          <a:pos x="connsiteX31" y="connsiteY31"/>
                        </a:cxn>
                        <a:cxn ang="0">
                          <a:pos x="connsiteX32" y="connsiteY32"/>
                        </a:cxn>
                        <a:cxn ang="0">
                          <a:pos x="connsiteX33" y="connsiteY33"/>
                        </a:cxn>
                        <a:cxn ang="0">
                          <a:pos x="connsiteX34" y="connsiteY34"/>
                        </a:cxn>
                        <a:cxn ang="0">
                          <a:pos x="connsiteX35" y="connsiteY35"/>
                        </a:cxn>
                        <a:cxn ang="0">
                          <a:pos x="connsiteX36" y="connsiteY36"/>
                        </a:cxn>
                        <a:cxn ang="0">
                          <a:pos x="connsiteX37" y="connsiteY37"/>
                        </a:cxn>
                        <a:cxn ang="0">
                          <a:pos x="connsiteX38" y="connsiteY38"/>
                        </a:cxn>
                        <a:cxn ang="0">
                          <a:pos x="connsiteX39" y="connsiteY39"/>
                        </a:cxn>
                        <a:cxn ang="0">
                          <a:pos x="connsiteX40" y="connsiteY40"/>
                        </a:cxn>
                        <a:cxn ang="0">
                          <a:pos x="connsiteX41" y="connsiteY41"/>
                        </a:cxn>
                        <a:cxn ang="0">
                          <a:pos x="connsiteX42" y="connsiteY42"/>
                        </a:cxn>
                        <a:cxn ang="0">
                          <a:pos x="connsiteX43" y="connsiteY43"/>
                        </a:cxn>
                        <a:cxn ang="0">
                          <a:pos x="connsiteX44" y="connsiteY44"/>
                        </a:cxn>
                        <a:cxn ang="0">
                          <a:pos x="connsiteX45" y="connsiteY45"/>
                        </a:cxn>
                        <a:cxn ang="0">
                          <a:pos x="connsiteX46" y="connsiteY46"/>
                        </a:cxn>
                        <a:cxn ang="0">
                          <a:pos x="connsiteX47" y="connsiteY47"/>
                        </a:cxn>
                        <a:cxn ang="0">
                          <a:pos x="connsiteX48" y="connsiteY48"/>
                        </a:cxn>
                        <a:cxn ang="0">
                          <a:pos x="connsiteX49" y="connsiteY49"/>
                        </a:cxn>
                        <a:cxn ang="0">
                          <a:pos x="connsiteX50" y="connsiteY50"/>
                        </a:cxn>
                        <a:cxn ang="0">
                          <a:pos x="connsiteX51" y="connsiteY51"/>
                        </a:cxn>
                        <a:cxn ang="0">
                          <a:pos x="connsiteX52" y="connsiteY52"/>
                        </a:cxn>
                        <a:cxn ang="0">
                          <a:pos x="connsiteX53" y="connsiteY53"/>
                        </a:cxn>
                        <a:cxn ang="0">
                          <a:pos x="connsiteX54" y="connsiteY54"/>
                        </a:cxn>
                        <a:cxn ang="0">
                          <a:pos x="connsiteX55" y="connsiteY55"/>
                        </a:cxn>
                        <a:cxn ang="0">
                          <a:pos x="connsiteX56" y="connsiteY56"/>
                        </a:cxn>
                        <a:cxn ang="0">
                          <a:pos x="connsiteX57" y="connsiteY57"/>
                        </a:cxn>
                        <a:cxn ang="0">
                          <a:pos x="connsiteX58" y="connsiteY58"/>
                        </a:cxn>
                        <a:cxn ang="0">
                          <a:pos x="connsiteX59" y="connsiteY59"/>
                        </a:cxn>
                        <a:cxn ang="0">
                          <a:pos x="connsiteX60" y="connsiteY60"/>
                        </a:cxn>
                        <a:cxn ang="0">
                          <a:pos x="connsiteX61" y="connsiteY61"/>
                        </a:cxn>
                        <a:cxn ang="0">
                          <a:pos x="connsiteX62" y="connsiteY62"/>
                        </a:cxn>
                        <a:cxn ang="0">
                          <a:pos x="connsiteX63" y="connsiteY63"/>
                        </a:cxn>
                        <a:cxn ang="0">
                          <a:pos x="connsiteX64" y="connsiteY64"/>
                        </a:cxn>
                        <a:cxn ang="0">
                          <a:pos x="connsiteX65" y="connsiteY65"/>
                        </a:cxn>
                        <a:cxn ang="0">
                          <a:pos x="connsiteX66" y="connsiteY66"/>
                        </a:cxn>
                        <a:cxn ang="0">
                          <a:pos x="connsiteX67" y="connsiteY67"/>
                        </a:cxn>
                        <a:cxn ang="0">
                          <a:pos x="connsiteX68" y="connsiteY68"/>
                        </a:cxn>
                        <a:cxn ang="0">
                          <a:pos x="connsiteX69" y="connsiteY69"/>
                        </a:cxn>
                        <a:cxn ang="0">
                          <a:pos x="connsiteX70" y="connsiteY70"/>
                        </a:cxn>
                        <a:cxn ang="0">
                          <a:pos x="connsiteX71" y="connsiteY71"/>
                        </a:cxn>
                        <a:cxn ang="0">
                          <a:pos x="connsiteX72" y="connsiteY72"/>
                        </a:cxn>
                        <a:cxn ang="0">
                          <a:pos x="connsiteX73" y="connsiteY73"/>
                        </a:cxn>
                        <a:cxn ang="0">
                          <a:pos x="connsiteX74" y="connsiteY74"/>
                        </a:cxn>
                        <a:cxn ang="0">
                          <a:pos x="connsiteX75" y="connsiteY75"/>
                        </a:cxn>
                        <a:cxn ang="0">
                          <a:pos x="connsiteX76" y="connsiteY76"/>
                        </a:cxn>
                        <a:cxn ang="0">
                          <a:pos x="connsiteX77" y="connsiteY77"/>
                        </a:cxn>
                        <a:cxn ang="0">
                          <a:pos x="connsiteX78" y="connsiteY78"/>
                        </a:cxn>
                        <a:cxn ang="0">
                          <a:pos x="connsiteX79" y="connsiteY79"/>
                        </a:cxn>
                        <a:cxn ang="0">
                          <a:pos x="connsiteX80" y="connsiteY80"/>
                        </a:cxn>
                        <a:cxn ang="0">
                          <a:pos x="connsiteX81" y="connsiteY81"/>
                        </a:cxn>
                        <a:cxn ang="0">
                          <a:pos x="connsiteX82" y="connsiteY82"/>
                        </a:cxn>
                        <a:cxn ang="0">
                          <a:pos x="connsiteX83" y="connsiteY83"/>
                        </a:cxn>
                        <a:cxn ang="0">
                          <a:pos x="connsiteX84" y="connsiteY84"/>
                        </a:cxn>
                        <a:cxn ang="0">
                          <a:pos x="connsiteX85" y="connsiteY85"/>
                        </a:cxn>
                        <a:cxn ang="0">
                          <a:pos x="connsiteX86" y="connsiteY86"/>
                        </a:cxn>
                        <a:cxn ang="0">
                          <a:pos x="connsiteX87" y="connsiteY87"/>
                        </a:cxn>
                        <a:cxn ang="0">
                          <a:pos x="connsiteX88" y="connsiteY88"/>
                        </a:cxn>
                        <a:cxn ang="0">
                          <a:pos x="connsiteX89" y="connsiteY89"/>
                        </a:cxn>
                        <a:cxn ang="0">
                          <a:pos x="connsiteX90" y="connsiteY90"/>
                        </a:cxn>
                        <a:cxn ang="0">
                          <a:pos x="connsiteX91" y="connsiteY91"/>
                        </a:cxn>
                        <a:cxn ang="0">
                          <a:pos x="connsiteX92" y="connsiteY92"/>
                        </a:cxn>
                        <a:cxn ang="0">
                          <a:pos x="connsiteX93" y="connsiteY93"/>
                        </a:cxn>
                        <a:cxn ang="0">
                          <a:pos x="connsiteX94" y="connsiteY94"/>
                        </a:cxn>
                        <a:cxn ang="0">
                          <a:pos x="connsiteX95" y="connsiteY95"/>
                        </a:cxn>
                        <a:cxn ang="0">
                          <a:pos x="connsiteX96" y="connsiteY96"/>
                        </a:cxn>
                        <a:cxn ang="0">
                          <a:pos x="connsiteX97" y="connsiteY97"/>
                        </a:cxn>
                        <a:cxn ang="0">
                          <a:pos x="connsiteX98" y="connsiteY98"/>
                        </a:cxn>
                        <a:cxn ang="0">
                          <a:pos x="connsiteX99" y="connsiteY99"/>
                        </a:cxn>
                        <a:cxn ang="0">
                          <a:pos x="connsiteX100" y="connsiteY100"/>
                        </a:cxn>
                        <a:cxn ang="0">
                          <a:pos x="connsiteX101" y="connsiteY101"/>
                        </a:cxn>
                        <a:cxn ang="0">
                          <a:pos x="connsiteX102" y="connsiteY102"/>
                        </a:cxn>
                        <a:cxn ang="0">
                          <a:pos x="connsiteX103" y="connsiteY103"/>
                        </a:cxn>
                        <a:cxn ang="0">
                          <a:pos x="connsiteX104" y="connsiteY104"/>
                        </a:cxn>
                        <a:cxn ang="0">
                          <a:pos x="connsiteX105" y="connsiteY105"/>
                        </a:cxn>
                        <a:cxn ang="0">
                          <a:pos x="connsiteX106" y="connsiteY106"/>
                        </a:cxn>
                        <a:cxn ang="0">
                          <a:pos x="connsiteX107" y="connsiteY107"/>
                        </a:cxn>
                        <a:cxn ang="0">
                          <a:pos x="connsiteX108" y="connsiteY108"/>
                        </a:cxn>
                        <a:cxn ang="0">
                          <a:pos x="connsiteX109" y="connsiteY109"/>
                        </a:cxn>
                        <a:cxn ang="0">
                          <a:pos x="connsiteX110" y="connsiteY110"/>
                        </a:cxn>
                        <a:cxn ang="0">
                          <a:pos x="connsiteX111" y="connsiteY111"/>
                        </a:cxn>
                        <a:cxn ang="0">
                          <a:pos x="connsiteX112" y="connsiteY112"/>
                        </a:cxn>
                        <a:cxn ang="0">
                          <a:pos x="connsiteX113" y="connsiteY113"/>
                        </a:cxn>
                        <a:cxn ang="0">
                          <a:pos x="connsiteX114" y="connsiteY114"/>
                        </a:cxn>
                        <a:cxn ang="0">
                          <a:pos x="connsiteX115" y="connsiteY115"/>
                        </a:cxn>
                        <a:cxn ang="0">
                          <a:pos x="connsiteX116" y="connsiteY116"/>
                        </a:cxn>
                        <a:cxn ang="0">
                          <a:pos x="connsiteX117" y="connsiteY117"/>
                        </a:cxn>
                        <a:cxn ang="0">
                          <a:pos x="connsiteX118" y="connsiteY118"/>
                        </a:cxn>
                        <a:cxn ang="0">
                          <a:pos x="connsiteX119" y="connsiteY119"/>
                        </a:cxn>
                      </a:cxnLst>
                      <a:rect l="l" t="t" r="r" b="b"/>
                      <a:pathLst>
                        <a:path w="3507971" h="3724102">
                          <a:moveTo>
                            <a:pt x="1379913" y="3424844"/>
                          </a:moveTo>
                          <a:cubicBezTo>
                            <a:pt x="1144386" y="3485804"/>
                            <a:pt x="459971" y="3624349"/>
                            <a:pt x="0" y="3724102"/>
                          </a:cubicBezTo>
                          <a:cubicBezTo>
                            <a:pt x="718644" y="3416112"/>
                            <a:pt x="951500" y="3424844"/>
                            <a:pt x="631767" y="3424844"/>
                          </a:cubicBezTo>
                          <a:lnTo>
                            <a:pt x="266007" y="3491346"/>
                          </a:lnTo>
                          <a:lnTo>
                            <a:pt x="847898" y="3225339"/>
                          </a:lnTo>
                          <a:lnTo>
                            <a:pt x="299258" y="3192088"/>
                          </a:lnTo>
                          <a:lnTo>
                            <a:pt x="798022" y="2876204"/>
                          </a:lnTo>
                          <a:cubicBezTo>
                            <a:pt x="692727" y="2859579"/>
                            <a:pt x="583885" y="2858124"/>
                            <a:pt x="482138" y="2826328"/>
                          </a:cubicBezTo>
                          <a:cubicBezTo>
                            <a:pt x="463066" y="2820368"/>
                            <a:pt x="513648" y="2800948"/>
                            <a:pt x="532014" y="2793077"/>
                          </a:cubicBezTo>
                          <a:cubicBezTo>
                            <a:pt x="553016" y="2784076"/>
                            <a:pt x="576349" y="2781993"/>
                            <a:pt x="598516" y="2776451"/>
                          </a:cubicBezTo>
                          <a:cubicBezTo>
                            <a:pt x="688390" y="2722527"/>
                            <a:pt x="669044" y="2728134"/>
                            <a:pt x="764771" y="2693324"/>
                          </a:cubicBezTo>
                          <a:cubicBezTo>
                            <a:pt x="797710" y="2681346"/>
                            <a:pt x="864523" y="2660073"/>
                            <a:pt x="864523" y="2660073"/>
                          </a:cubicBezTo>
                          <a:lnTo>
                            <a:pt x="714894" y="2643448"/>
                          </a:lnTo>
                          <a:cubicBezTo>
                            <a:pt x="694727" y="2629043"/>
                            <a:pt x="732016" y="2595763"/>
                            <a:pt x="748145" y="2576946"/>
                          </a:cubicBezTo>
                          <a:cubicBezTo>
                            <a:pt x="788407" y="2529974"/>
                            <a:pt x="813822" y="2527344"/>
                            <a:pt x="864523" y="2510444"/>
                          </a:cubicBezTo>
                          <a:cubicBezTo>
                            <a:pt x="897774" y="2477193"/>
                            <a:pt x="1003402" y="2436775"/>
                            <a:pt x="964276" y="2410691"/>
                          </a:cubicBezTo>
                          <a:cubicBezTo>
                            <a:pt x="947651" y="2399607"/>
                            <a:pt x="933356" y="2383759"/>
                            <a:pt x="914400" y="2377440"/>
                          </a:cubicBezTo>
                          <a:cubicBezTo>
                            <a:pt x="882420" y="2366780"/>
                            <a:pt x="847702" y="2367426"/>
                            <a:pt x="814647" y="2360815"/>
                          </a:cubicBezTo>
                          <a:cubicBezTo>
                            <a:pt x="792241" y="2356334"/>
                            <a:pt x="770312" y="2349731"/>
                            <a:pt x="748145" y="2344189"/>
                          </a:cubicBezTo>
                          <a:cubicBezTo>
                            <a:pt x="759229" y="2322022"/>
                            <a:pt x="766991" y="2297855"/>
                            <a:pt x="781396" y="2277688"/>
                          </a:cubicBezTo>
                          <a:cubicBezTo>
                            <a:pt x="795062" y="2258555"/>
                            <a:pt x="816221" y="2245874"/>
                            <a:pt x="831273" y="2227811"/>
                          </a:cubicBezTo>
                          <a:cubicBezTo>
                            <a:pt x="844065" y="2212461"/>
                            <a:pt x="853440" y="2194560"/>
                            <a:pt x="864523" y="2177935"/>
                          </a:cubicBezTo>
                          <a:cubicBezTo>
                            <a:pt x="847898" y="2166851"/>
                            <a:pt x="834117" y="2149177"/>
                            <a:pt x="814647" y="2144684"/>
                          </a:cubicBezTo>
                          <a:cubicBezTo>
                            <a:pt x="760379" y="2132161"/>
                            <a:pt x="703528" y="2135935"/>
                            <a:pt x="648393" y="2128059"/>
                          </a:cubicBezTo>
                          <a:cubicBezTo>
                            <a:pt x="625773" y="2124828"/>
                            <a:pt x="604058" y="2116975"/>
                            <a:pt x="581891" y="2111433"/>
                          </a:cubicBezTo>
                          <a:cubicBezTo>
                            <a:pt x="799287" y="1948388"/>
                            <a:pt x="528054" y="2149889"/>
                            <a:pt x="698269" y="2028306"/>
                          </a:cubicBezTo>
                          <a:cubicBezTo>
                            <a:pt x="720817" y="2012200"/>
                            <a:pt x="742604" y="1995055"/>
                            <a:pt x="764771" y="1978429"/>
                          </a:cubicBezTo>
                          <a:cubicBezTo>
                            <a:pt x="748145" y="1967346"/>
                            <a:pt x="717720" y="1964959"/>
                            <a:pt x="714894" y="1945179"/>
                          </a:cubicBezTo>
                          <a:cubicBezTo>
                            <a:pt x="710673" y="1915635"/>
                            <a:pt x="730239" y="1885926"/>
                            <a:pt x="748145" y="1862051"/>
                          </a:cubicBezTo>
                          <a:cubicBezTo>
                            <a:pt x="782035" y="1816864"/>
                            <a:pt x="849757" y="1798131"/>
                            <a:pt x="897774" y="1778924"/>
                          </a:cubicBezTo>
                          <a:cubicBezTo>
                            <a:pt x="986443" y="1645922"/>
                            <a:pt x="897774" y="1812175"/>
                            <a:pt x="897774" y="1679171"/>
                          </a:cubicBezTo>
                          <a:cubicBezTo>
                            <a:pt x="897774" y="1642226"/>
                            <a:pt x="958735" y="1610822"/>
                            <a:pt x="980902" y="1596044"/>
                          </a:cubicBezTo>
                          <a:cubicBezTo>
                            <a:pt x="1008611" y="1551709"/>
                            <a:pt x="1040648" y="1509802"/>
                            <a:pt x="1064029" y="1463040"/>
                          </a:cubicBezTo>
                          <a:cubicBezTo>
                            <a:pt x="1075113" y="1440873"/>
                            <a:pt x="1083533" y="1417160"/>
                            <a:pt x="1097280" y="1396539"/>
                          </a:cubicBezTo>
                          <a:cubicBezTo>
                            <a:pt x="1116964" y="1367014"/>
                            <a:pt x="1142491" y="1341799"/>
                            <a:pt x="1163782" y="1313411"/>
                          </a:cubicBezTo>
                          <a:cubicBezTo>
                            <a:pt x="1175771" y="1297426"/>
                            <a:pt x="1185949" y="1280160"/>
                            <a:pt x="1197033" y="1263535"/>
                          </a:cubicBezTo>
                          <a:cubicBezTo>
                            <a:pt x="1202575" y="1246910"/>
                            <a:pt x="1213658" y="1231184"/>
                            <a:pt x="1213658" y="1213659"/>
                          </a:cubicBezTo>
                          <a:cubicBezTo>
                            <a:pt x="1213658" y="1196134"/>
                            <a:pt x="1192219" y="1180633"/>
                            <a:pt x="1197033" y="1163782"/>
                          </a:cubicBezTo>
                          <a:cubicBezTo>
                            <a:pt x="1204645" y="1137139"/>
                            <a:pt x="1230803" y="1119828"/>
                            <a:pt x="1246909" y="1097280"/>
                          </a:cubicBezTo>
                          <a:cubicBezTo>
                            <a:pt x="1303930" y="1017451"/>
                            <a:pt x="1261962" y="1073606"/>
                            <a:pt x="1313411" y="964277"/>
                          </a:cubicBezTo>
                          <a:cubicBezTo>
                            <a:pt x="1345069" y="897002"/>
                            <a:pt x="1413163" y="764771"/>
                            <a:pt x="1413163" y="764771"/>
                          </a:cubicBezTo>
                          <a:cubicBezTo>
                            <a:pt x="1407621" y="748146"/>
                            <a:pt x="1412212" y="722732"/>
                            <a:pt x="1396538" y="714895"/>
                          </a:cubicBezTo>
                          <a:cubicBezTo>
                            <a:pt x="1380864" y="707058"/>
                            <a:pt x="1348406" y="748958"/>
                            <a:pt x="1346662" y="731520"/>
                          </a:cubicBezTo>
                          <a:cubicBezTo>
                            <a:pt x="1335025" y="615142"/>
                            <a:pt x="1383127" y="542212"/>
                            <a:pt x="1429789" y="448888"/>
                          </a:cubicBezTo>
                          <a:cubicBezTo>
                            <a:pt x="1435331" y="421179"/>
                            <a:pt x="1463369" y="388367"/>
                            <a:pt x="1446414" y="365760"/>
                          </a:cubicBezTo>
                          <a:cubicBezTo>
                            <a:pt x="1432705" y="347481"/>
                            <a:pt x="1390132" y="402823"/>
                            <a:pt x="1379913" y="382386"/>
                          </a:cubicBezTo>
                          <a:cubicBezTo>
                            <a:pt x="1362388" y="347337"/>
                            <a:pt x="1388853" y="304434"/>
                            <a:pt x="1396538" y="266008"/>
                          </a:cubicBezTo>
                          <a:cubicBezTo>
                            <a:pt x="1399975" y="248823"/>
                            <a:pt x="1407010" y="232540"/>
                            <a:pt x="1413163" y="216131"/>
                          </a:cubicBezTo>
                          <a:cubicBezTo>
                            <a:pt x="1448023" y="123169"/>
                            <a:pt x="1433751" y="151999"/>
                            <a:pt x="1479665" y="83128"/>
                          </a:cubicBezTo>
                          <a:cubicBezTo>
                            <a:pt x="1474123" y="116379"/>
                            <a:pt x="1470353" y="149973"/>
                            <a:pt x="1463040" y="182880"/>
                          </a:cubicBezTo>
                          <a:cubicBezTo>
                            <a:pt x="1459238" y="199988"/>
                            <a:pt x="1446414" y="250282"/>
                            <a:pt x="1446414" y="232757"/>
                          </a:cubicBezTo>
                          <a:cubicBezTo>
                            <a:pt x="1446414" y="223400"/>
                            <a:pt x="1462156" y="68269"/>
                            <a:pt x="1479665" y="33251"/>
                          </a:cubicBezTo>
                          <a:cubicBezTo>
                            <a:pt x="1486675" y="19231"/>
                            <a:pt x="1501832" y="11084"/>
                            <a:pt x="1512916" y="0"/>
                          </a:cubicBezTo>
                          <a:cubicBezTo>
                            <a:pt x="1679171" y="260466"/>
                            <a:pt x="1841468" y="523500"/>
                            <a:pt x="2011680" y="781397"/>
                          </a:cubicBezTo>
                          <a:cubicBezTo>
                            <a:pt x="2046805" y="834617"/>
                            <a:pt x="2059482" y="830582"/>
                            <a:pt x="2111433" y="847899"/>
                          </a:cubicBezTo>
                          <a:cubicBezTo>
                            <a:pt x="2105891" y="864524"/>
                            <a:pt x="2088299" y="881504"/>
                            <a:pt x="2094807" y="897775"/>
                          </a:cubicBezTo>
                          <a:cubicBezTo>
                            <a:pt x="2102228" y="916327"/>
                            <a:pt x="2130554" y="916897"/>
                            <a:pt x="2144683" y="931026"/>
                          </a:cubicBezTo>
                          <a:cubicBezTo>
                            <a:pt x="2158812" y="945155"/>
                            <a:pt x="2162584" y="968110"/>
                            <a:pt x="2177934" y="980902"/>
                          </a:cubicBezTo>
                          <a:cubicBezTo>
                            <a:pt x="2196974" y="996768"/>
                            <a:pt x="2226911" y="996628"/>
                            <a:pt x="2244436" y="1014153"/>
                          </a:cubicBezTo>
                          <a:cubicBezTo>
                            <a:pt x="2256828" y="1026545"/>
                            <a:pt x="2211185" y="1003070"/>
                            <a:pt x="2194560" y="997528"/>
                          </a:cubicBezTo>
                          <a:cubicBezTo>
                            <a:pt x="2202723" y="1008412"/>
                            <a:pt x="2272209" y="1107591"/>
                            <a:pt x="2294313" y="1113906"/>
                          </a:cubicBezTo>
                          <a:cubicBezTo>
                            <a:pt x="2316283" y="1120183"/>
                            <a:pt x="2337965" y="1097280"/>
                            <a:pt x="2360814" y="1097280"/>
                          </a:cubicBezTo>
                          <a:cubicBezTo>
                            <a:pt x="2378339" y="1097280"/>
                            <a:pt x="2327563" y="1108364"/>
                            <a:pt x="2310938" y="1113906"/>
                          </a:cubicBezTo>
                          <a:lnTo>
                            <a:pt x="2377440" y="1213659"/>
                          </a:lnTo>
                          <a:lnTo>
                            <a:pt x="2410691" y="1263535"/>
                          </a:lnTo>
                          <a:cubicBezTo>
                            <a:pt x="2416233" y="1285702"/>
                            <a:pt x="2421039" y="1308067"/>
                            <a:pt x="2427316" y="1330037"/>
                          </a:cubicBezTo>
                          <a:cubicBezTo>
                            <a:pt x="2432130" y="1346887"/>
                            <a:pt x="2454457" y="1365893"/>
                            <a:pt x="2443942" y="1379913"/>
                          </a:cubicBezTo>
                          <a:cubicBezTo>
                            <a:pt x="2430232" y="1398193"/>
                            <a:pt x="2399607" y="1390997"/>
                            <a:pt x="2377440" y="1396539"/>
                          </a:cubicBezTo>
                          <a:cubicBezTo>
                            <a:pt x="2418229" y="1498511"/>
                            <a:pt x="2400169" y="1466157"/>
                            <a:pt x="2460567" y="1562793"/>
                          </a:cubicBezTo>
                          <a:cubicBezTo>
                            <a:pt x="2471157" y="1579737"/>
                            <a:pt x="2507947" y="1598540"/>
                            <a:pt x="2493818" y="1612669"/>
                          </a:cubicBezTo>
                          <a:cubicBezTo>
                            <a:pt x="2477661" y="1628826"/>
                            <a:pt x="2449483" y="1601586"/>
                            <a:pt x="2427316" y="1596044"/>
                          </a:cubicBezTo>
                          <a:cubicBezTo>
                            <a:pt x="2443942" y="1612669"/>
                            <a:pt x="2464151" y="1626357"/>
                            <a:pt x="2477193" y="1645920"/>
                          </a:cubicBezTo>
                          <a:cubicBezTo>
                            <a:pt x="2486914" y="1660502"/>
                            <a:pt x="2485981" y="1680122"/>
                            <a:pt x="2493818" y="1695797"/>
                          </a:cubicBezTo>
                          <a:cubicBezTo>
                            <a:pt x="2502754" y="1713669"/>
                            <a:pt x="2517156" y="1728324"/>
                            <a:pt x="2527069" y="1745673"/>
                          </a:cubicBezTo>
                          <a:cubicBezTo>
                            <a:pt x="2539365" y="1767191"/>
                            <a:pt x="2549236" y="1790008"/>
                            <a:pt x="2560320" y="1812175"/>
                          </a:cubicBezTo>
                          <a:cubicBezTo>
                            <a:pt x="2565862" y="1834342"/>
                            <a:pt x="2565848" y="1858703"/>
                            <a:pt x="2576945" y="1878677"/>
                          </a:cubicBezTo>
                          <a:cubicBezTo>
                            <a:pt x="2638318" y="1989148"/>
                            <a:pt x="2682889" y="1935509"/>
                            <a:pt x="2593571" y="1995055"/>
                          </a:cubicBezTo>
                          <a:cubicBezTo>
                            <a:pt x="2610196" y="2011680"/>
                            <a:pt x="2628395" y="2026869"/>
                            <a:pt x="2643447" y="2044931"/>
                          </a:cubicBezTo>
                          <a:cubicBezTo>
                            <a:pt x="2656239" y="2060281"/>
                            <a:pt x="2663331" y="2079956"/>
                            <a:pt x="2676698" y="2094808"/>
                          </a:cubicBezTo>
                          <a:cubicBezTo>
                            <a:pt x="2827339" y="2262188"/>
                            <a:pt x="2760980" y="2146993"/>
                            <a:pt x="2826327" y="2277688"/>
                          </a:cubicBezTo>
                          <a:cubicBezTo>
                            <a:pt x="2809702" y="2283230"/>
                            <a:pt x="2781265" y="2277463"/>
                            <a:pt x="2776451" y="2294313"/>
                          </a:cubicBezTo>
                          <a:cubicBezTo>
                            <a:pt x="2772875" y="2306828"/>
                            <a:pt x="2794415" y="2416426"/>
                            <a:pt x="2809702" y="2443942"/>
                          </a:cubicBezTo>
                          <a:cubicBezTo>
                            <a:pt x="2893746" y="2595222"/>
                            <a:pt x="2845297" y="2496631"/>
                            <a:pt x="2926080" y="2593571"/>
                          </a:cubicBezTo>
                          <a:cubicBezTo>
                            <a:pt x="2938872" y="2608921"/>
                            <a:pt x="2947342" y="2627463"/>
                            <a:pt x="2959331" y="2643448"/>
                          </a:cubicBezTo>
                          <a:cubicBezTo>
                            <a:pt x="2980622" y="2671836"/>
                            <a:pt x="3004962" y="2697877"/>
                            <a:pt x="3025833" y="2726575"/>
                          </a:cubicBezTo>
                          <a:cubicBezTo>
                            <a:pt x="3131892" y="2872407"/>
                            <a:pt x="3048475" y="2782470"/>
                            <a:pt x="3142211" y="2876204"/>
                          </a:cubicBezTo>
                          <a:cubicBezTo>
                            <a:pt x="3125585" y="2881746"/>
                            <a:pt x="3087520" y="2875978"/>
                            <a:pt x="3092334" y="2892829"/>
                          </a:cubicBezTo>
                          <a:cubicBezTo>
                            <a:pt x="3116774" y="2978367"/>
                            <a:pt x="3217255" y="3010042"/>
                            <a:pt x="3275214" y="3059084"/>
                          </a:cubicBezTo>
                          <a:cubicBezTo>
                            <a:pt x="3368251" y="3137808"/>
                            <a:pt x="3380362" y="3160487"/>
                            <a:pt x="3441469" y="3241964"/>
                          </a:cubicBezTo>
                          <a:cubicBezTo>
                            <a:pt x="3413760" y="3247506"/>
                            <a:pt x="3368837" y="3232352"/>
                            <a:pt x="3358342" y="3258589"/>
                          </a:cubicBezTo>
                          <a:cubicBezTo>
                            <a:pt x="3348051" y="3284316"/>
                            <a:pt x="3390185" y="3304053"/>
                            <a:pt x="3408218" y="3325091"/>
                          </a:cubicBezTo>
                          <a:cubicBezTo>
                            <a:pt x="3423098" y="3342452"/>
                            <a:pt x="3502939" y="3406686"/>
                            <a:pt x="3491345" y="3441469"/>
                          </a:cubicBezTo>
                          <a:cubicBezTo>
                            <a:pt x="3485803" y="3458094"/>
                            <a:pt x="3458094" y="3430386"/>
                            <a:pt x="3441469" y="3424844"/>
                          </a:cubicBezTo>
                          <a:cubicBezTo>
                            <a:pt x="3424844" y="3402677"/>
                            <a:pt x="3406963" y="3335287"/>
                            <a:pt x="3391593" y="3358342"/>
                          </a:cubicBezTo>
                          <a:cubicBezTo>
                            <a:pt x="3372646" y="3386762"/>
                            <a:pt x="3415408" y="3510817"/>
                            <a:pt x="3441469" y="3541222"/>
                          </a:cubicBezTo>
                          <a:cubicBezTo>
                            <a:pt x="3459502" y="3562260"/>
                            <a:pt x="3507971" y="3563390"/>
                            <a:pt x="3507971" y="3591099"/>
                          </a:cubicBezTo>
                          <a:cubicBezTo>
                            <a:pt x="3507971" y="3613949"/>
                            <a:pt x="3463636" y="3580015"/>
                            <a:pt x="3441469" y="3574473"/>
                          </a:cubicBezTo>
                          <a:cubicBezTo>
                            <a:pt x="3424844" y="3563389"/>
                            <a:pt x="3400529" y="3523350"/>
                            <a:pt x="3391593" y="3541222"/>
                          </a:cubicBezTo>
                          <a:cubicBezTo>
                            <a:pt x="3377003" y="3570401"/>
                            <a:pt x="3462678" y="3645559"/>
                            <a:pt x="3474720" y="3657600"/>
                          </a:cubicBezTo>
                          <a:cubicBezTo>
                            <a:pt x="3389879" y="3685881"/>
                            <a:pt x="3454218" y="3680957"/>
                            <a:pt x="3374967" y="3624349"/>
                          </a:cubicBezTo>
                          <a:cubicBezTo>
                            <a:pt x="3354800" y="3609944"/>
                            <a:pt x="3308465" y="3591099"/>
                            <a:pt x="3308465" y="3591099"/>
                          </a:cubicBezTo>
                          <a:cubicBezTo>
                            <a:pt x="3319549" y="3613266"/>
                            <a:pt x="3359241" y="3640076"/>
                            <a:pt x="3341716" y="3657600"/>
                          </a:cubicBezTo>
                          <a:cubicBezTo>
                            <a:pt x="3324191" y="3675125"/>
                            <a:pt x="3297994" y="3634112"/>
                            <a:pt x="3275214" y="3624349"/>
                          </a:cubicBezTo>
                          <a:cubicBezTo>
                            <a:pt x="3259106" y="3617446"/>
                            <a:pt x="3241963" y="3613266"/>
                            <a:pt x="3225338" y="3607724"/>
                          </a:cubicBezTo>
                          <a:cubicBezTo>
                            <a:pt x="3173778" y="3556164"/>
                            <a:pt x="3153390" y="3529506"/>
                            <a:pt x="3092334" y="3491346"/>
                          </a:cubicBezTo>
                          <a:cubicBezTo>
                            <a:pt x="3071318" y="3478211"/>
                            <a:pt x="3047498" y="3470131"/>
                            <a:pt x="3025833" y="3458095"/>
                          </a:cubicBezTo>
                          <a:cubicBezTo>
                            <a:pt x="2997585" y="3442402"/>
                            <a:pt x="2969592" y="3426144"/>
                            <a:pt x="2942705" y="3408219"/>
                          </a:cubicBezTo>
                          <a:cubicBezTo>
                            <a:pt x="2919649" y="3392849"/>
                            <a:pt x="2903912" y="3358342"/>
                            <a:pt x="2876203" y="3358342"/>
                          </a:cubicBezTo>
                          <a:cubicBezTo>
                            <a:pt x="2856221" y="3358342"/>
                            <a:pt x="2898370" y="3391593"/>
                            <a:pt x="2909454" y="3408219"/>
                          </a:cubicBezTo>
                          <a:cubicBezTo>
                            <a:pt x="2903912" y="3424844"/>
                            <a:pt x="2909100" y="3451587"/>
                            <a:pt x="2892829" y="3458095"/>
                          </a:cubicBezTo>
                          <a:cubicBezTo>
                            <a:pt x="2831010" y="3482822"/>
                            <a:pt x="2814195" y="3409207"/>
                            <a:pt x="2776451" y="3391593"/>
                          </a:cubicBezTo>
                          <a:cubicBezTo>
                            <a:pt x="2712928" y="3361949"/>
                            <a:pt x="2527377" y="3275523"/>
                            <a:pt x="2576945" y="3325091"/>
                          </a:cubicBezTo>
                          <a:cubicBezTo>
                            <a:pt x="2646804" y="3394950"/>
                            <a:pt x="2649878" y="3379579"/>
                            <a:pt x="2543694" y="3358342"/>
                          </a:cubicBezTo>
                          <a:lnTo>
                            <a:pt x="2493818" y="3325091"/>
                          </a:lnTo>
                          <a:cubicBezTo>
                            <a:pt x="2249978" y="3291840"/>
                            <a:pt x="2007070" y="3250836"/>
                            <a:pt x="1762298" y="3225339"/>
                          </a:cubicBezTo>
                          <a:cubicBezTo>
                            <a:pt x="1739571" y="3222972"/>
                            <a:pt x="1717191" y="3233941"/>
                            <a:pt x="1695796" y="3241964"/>
                          </a:cubicBezTo>
                          <a:cubicBezTo>
                            <a:pt x="1367100" y="3365224"/>
                            <a:pt x="1827120" y="3209274"/>
                            <a:pt x="1579418" y="3291840"/>
                          </a:cubicBezTo>
                          <a:cubicBezTo>
                            <a:pt x="1562793" y="3302924"/>
                            <a:pt x="1547414" y="3316155"/>
                            <a:pt x="1529542" y="3325091"/>
                          </a:cubicBezTo>
                          <a:cubicBezTo>
                            <a:pt x="1502963" y="3338381"/>
                            <a:pt x="1438028" y="3351238"/>
                            <a:pt x="1413163" y="3358342"/>
                          </a:cubicBezTo>
                          <a:cubicBezTo>
                            <a:pt x="1358030" y="3374094"/>
                            <a:pt x="1615440" y="3363884"/>
                            <a:pt x="1379913" y="3424844"/>
                          </a:cubicBezTo>
                          <a:close/>
                        </a:path>
                      </a:pathLst>
                    </a:custGeom>
                    <a:gradFill>
                      <a:gsLst>
                        <a:gs pos="0">
                          <a:schemeClr val="accent3">
                            <a:lumMod val="60000"/>
                            <a:lumOff val="40000"/>
                          </a:schemeClr>
                        </a:gs>
                        <a:gs pos="50000">
                          <a:srgbClr val="9CB86E"/>
                        </a:gs>
                        <a:gs pos="100000">
                          <a:srgbClr val="156B13"/>
                        </a:gs>
                      </a:gsLst>
                      <a:lin ang="10800000" scaled="0"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  <p:grpSp>
                <p:nvGrpSpPr>
                  <p:cNvPr id="76" name="组合 55"/>
                  <p:cNvGrpSpPr/>
                  <p:nvPr/>
                </p:nvGrpSpPr>
                <p:grpSpPr>
                  <a:xfrm>
                    <a:off x="9270283" y="2104933"/>
                    <a:ext cx="1019943" cy="1857389"/>
                    <a:chOff x="-3507971" y="-3429042"/>
                    <a:chExt cx="3507971" cy="5896859"/>
                  </a:xfrm>
                </p:grpSpPr>
                <p:sp>
                  <p:nvSpPr>
                    <p:cNvPr id="80" name="任意多边形 79"/>
                    <p:cNvSpPr/>
                    <p:nvPr/>
                  </p:nvSpPr>
                  <p:spPr>
                    <a:xfrm>
                      <a:off x="-2214610" y="-857274"/>
                      <a:ext cx="1246909" cy="3325091"/>
                    </a:xfrm>
                    <a:custGeom>
                      <a:avLst/>
                      <a:gdLst>
                        <a:gd name="connsiteX0" fmla="*/ 382386 w 1246909"/>
                        <a:gd name="connsiteY0" fmla="*/ 615142 h 3325091"/>
                        <a:gd name="connsiteX1" fmla="*/ 266007 w 1246909"/>
                        <a:gd name="connsiteY1" fmla="*/ 1928552 h 3325091"/>
                        <a:gd name="connsiteX2" fmla="*/ 99753 w 1246909"/>
                        <a:gd name="connsiteY2" fmla="*/ 2809702 h 3325091"/>
                        <a:gd name="connsiteX3" fmla="*/ 0 w 1246909"/>
                        <a:gd name="connsiteY3" fmla="*/ 3175462 h 3325091"/>
                        <a:gd name="connsiteX4" fmla="*/ 482138 w 1246909"/>
                        <a:gd name="connsiteY4" fmla="*/ 3325091 h 3325091"/>
                        <a:gd name="connsiteX5" fmla="*/ 980902 w 1246909"/>
                        <a:gd name="connsiteY5" fmla="*/ 3308465 h 3325091"/>
                        <a:gd name="connsiteX6" fmla="*/ 1246909 w 1246909"/>
                        <a:gd name="connsiteY6" fmla="*/ 3175462 h 3325091"/>
                        <a:gd name="connsiteX7" fmla="*/ 1064029 w 1246909"/>
                        <a:gd name="connsiteY7" fmla="*/ 2543694 h 3325091"/>
                        <a:gd name="connsiteX8" fmla="*/ 980902 w 1246909"/>
                        <a:gd name="connsiteY8" fmla="*/ 1629294 h 3325091"/>
                        <a:gd name="connsiteX9" fmla="*/ 798022 w 1246909"/>
                        <a:gd name="connsiteY9" fmla="*/ 648392 h 3325091"/>
                        <a:gd name="connsiteX10" fmla="*/ 798022 w 1246909"/>
                        <a:gd name="connsiteY10" fmla="*/ 99752 h 3325091"/>
                        <a:gd name="connsiteX11" fmla="*/ 631767 w 1246909"/>
                        <a:gd name="connsiteY11" fmla="*/ 0 h 3325091"/>
                        <a:gd name="connsiteX12" fmla="*/ 432262 w 1246909"/>
                        <a:gd name="connsiteY12" fmla="*/ 133003 h 3325091"/>
                        <a:gd name="connsiteX13" fmla="*/ 382386 w 1246909"/>
                        <a:gd name="connsiteY13" fmla="*/ 615142 h 332509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</a:cxnLst>
                      <a:rect l="l" t="t" r="r" b="b"/>
                      <a:pathLst>
                        <a:path w="1246909" h="3325091">
                          <a:moveTo>
                            <a:pt x="382386" y="615142"/>
                          </a:moveTo>
                          <a:lnTo>
                            <a:pt x="266007" y="1928552"/>
                          </a:lnTo>
                          <a:cubicBezTo>
                            <a:pt x="209561" y="2222073"/>
                            <a:pt x="99753" y="2510803"/>
                            <a:pt x="99753" y="2809702"/>
                          </a:cubicBezTo>
                          <a:lnTo>
                            <a:pt x="0" y="3175462"/>
                          </a:lnTo>
                          <a:lnTo>
                            <a:pt x="482138" y="3325091"/>
                          </a:lnTo>
                          <a:lnTo>
                            <a:pt x="980902" y="3308465"/>
                          </a:lnTo>
                          <a:lnTo>
                            <a:pt x="1246909" y="3175462"/>
                          </a:lnTo>
                          <a:lnTo>
                            <a:pt x="1064029" y="2543694"/>
                          </a:lnTo>
                          <a:lnTo>
                            <a:pt x="980902" y="1629294"/>
                          </a:lnTo>
                          <a:lnTo>
                            <a:pt x="798022" y="648392"/>
                          </a:lnTo>
                          <a:lnTo>
                            <a:pt x="798022" y="99752"/>
                          </a:lnTo>
                          <a:lnTo>
                            <a:pt x="631767" y="0"/>
                          </a:lnTo>
                          <a:lnTo>
                            <a:pt x="432262" y="133003"/>
                          </a:lnTo>
                          <a:lnTo>
                            <a:pt x="382386" y="615142"/>
                          </a:ln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D6B19C"/>
                        </a:gs>
                        <a:gs pos="30000">
                          <a:srgbClr val="D49E6C"/>
                        </a:gs>
                        <a:gs pos="70000">
                          <a:srgbClr val="A65528"/>
                        </a:gs>
                        <a:gs pos="100000">
                          <a:srgbClr val="663012"/>
                        </a:gs>
                      </a:gsLst>
                      <a:lin ang="10800000" scaled="0"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81" name="任意多边形 80"/>
                    <p:cNvSpPr/>
                    <p:nvPr/>
                  </p:nvSpPr>
                  <p:spPr>
                    <a:xfrm>
                      <a:off x="-3507971" y="-3429042"/>
                      <a:ext cx="3507971" cy="4438482"/>
                    </a:xfrm>
                    <a:custGeom>
                      <a:avLst/>
                      <a:gdLst>
                        <a:gd name="connsiteX0" fmla="*/ 1379913 w 3507971"/>
                        <a:gd name="connsiteY0" fmla="*/ 3424844 h 3724102"/>
                        <a:gd name="connsiteX1" fmla="*/ 0 w 3507971"/>
                        <a:gd name="connsiteY1" fmla="*/ 3724102 h 3724102"/>
                        <a:gd name="connsiteX2" fmla="*/ 631767 w 3507971"/>
                        <a:gd name="connsiteY2" fmla="*/ 3424844 h 3724102"/>
                        <a:gd name="connsiteX3" fmla="*/ 266007 w 3507971"/>
                        <a:gd name="connsiteY3" fmla="*/ 3491346 h 3724102"/>
                        <a:gd name="connsiteX4" fmla="*/ 847898 w 3507971"/>
                        <a:gd name="connsiteY4" fmla="*/ 3225339 h 3724102"/>
                        <a:gd name="connsiteX5" fmla="*/ 299258 w 3507971"/>
                        <a:gd name="connsiteY5" fmla="*/ 3192088 h 3724102"/>
                        <a:gd name="connsiteX6" fmla="*/ 798022 w 3507971"/>
                        <a:gd name="connsiteY6" fmla="*/ 2876204 h 3724102"/>
                        <a:gd name="connsiteX7" fmla="*/ 482138 w 3507971"/>
                        <a:gd name="connsiteY7" fmla="*/ 2826328 h 3724102"/>
                        <a:gd name="connsiteX8" fmla="*/ 532014 w 3507971"/>
                        <a:gd name="connsiteY8" fmla="*/ 2793077 h 3724102"/>
                        <a:gd name="connsiteX9" fmla="*/ 598516 w 3507971"/>
                        <a:gd name="connsiteY9" fmla="*/ 2776451 h 3724102"/>
                        <a:gd name="connsiteX10" fmla="*/ 764771 w 3507971"/>
                        <a:gd name="connsiteY10" fmla="*/ 2693324 h 3724102"/>
                        <a:gd name="connsiteX11" fmla="*/ 864523 w 3507971"/>
                        <a:gd name="connsiteY11" fmla="*/ 2660073 h 3724102"/>
                        <a:gd name="connsiteX12" fmla="*/ 714894 w 3507971"/>
                        <a:gd name="connsiteY12" fmla="*/ 2643448 h 3724102"/>
                        <a:gd name="connsiteX13" fmla="*/ 748145 w 3507971"/>
                        <a:gd name="connsiteY13" fmla="*/ 2576946 h 3724102"/>
                        <a:gd name="connsiteX14" fmla="*/ 864523 w 3507971"/>
                        <a:gd name="connsiteY14" fmla="*/ 2510444 h 3724102"/>
                        <a:gd name="connsiteX15" fmla="*/ 964276 w 3507971"/>
                        <a:gd name="connsiteY15" fmla="*/ 2410691 h 3724102"/>
                        <a:gd name="connsiteX16" fmla="*/ 914400 w 3507971"/>
                        <a:gd name="connsiteY16" fmla="*/ 2377440 h 3724102"/>
                        <a:gd name="connsiteX17" fmla="*/ 814647 w 3507971"/>
                        <a:gd name="connsiteY17" fmla="*/ 2360815 h 3724102"/>
                        <a:gd name="connsiteX18" fmla="*/ 748145 w 3507971"/>
                        <a:gd name="connsiteY18" fmla="*/ 2344189 h 3724102"/>
                        <a:gd name="connsiteX19" fmla="*/ 781396 w 3507971"/>
                        <a:gd name="connsiteY19" fmla="*/ 2277688 h 3724102"/>
                        <a:gd name="connsiteX20" fmla="*/ 831273 w 3507971"/>
                        <a:gd name="connsiteY20" fmla="*/ 2227811 h 3724102"/>
                        <a:gd name="connsiteX21" fmla="*/ 864523 w 3507971"/>
                        <a:gd name="connsiteY21" fmla="*/ 2177935 h 3724102"/>
                        <a:gd name="connsiteX22" fmla="*/ 814647 w 3507971"/>
                        <a:gd name="connsiteY22" fmla="*/ 2144684 h 3724102"/>
                        <a:gd name="connsiteX23" fmla="*/ 648393 w 3507971"/>
                        <a:gd name="connsiteY23" fmla="*/ 2128059 h 3724102"/>
                        <a:gd name="connsiteX24" fmla="*/ 581891 w 3507971"/>
                        <a:gd name="connsiteY24" fmla="*/ 2111433 h 3724102"/>
                        <a:gd name="connsiteX25" fmla="*/ 698269 w 3507971"/>
                        <a:gd name="connsiteY25" fmla="*/ 2028306 h 3724102"/>
                        <a:gd name="connsiteX26" fmla="*/ 764771 w 3507971"/>
                        <a:gd name="connsiteY26" fmla="*/ 1978429 h 3724102"/>
                        <a:gd name="connsiteX27" fmla="*/ 714894 w 3507971"/>
                        <a:gd name="connsiteY27" fmla="*/ 1945179 h 3724102"/>
                        <a:gd name="connsiteX28" fmla="*/ 748145 w 3507971"/>
                        <a:gd name="connsiteY28" fmla="*/ 1862051 h 3724102"/>
                        <a:gd name="connsiteX29" fmla="*/ 897774 w 3507971"/>
                        <a:gd name="connsiteY29" fmla="*/ 1778924 h 3724102"/>
                        <a:gd name="connsiteX30" fmla="*/ 897774 w 3507971"/>
                        <a:gd name="connsiteY30" fmla="*/ 1679171 h 3724102"/>
                        <a:gd name="connsiteX31" fmla="*/ 980902 w 3507971"/>
                        <a:gd name="connsiteY31" fmla="*/ 1596044 h 3724102"/>
                        <a:gd name="connsiteX32" fmla="*/ 1064029 w 3507971"/>
                        <a:gd name="connsiteY32" fmla="*/ 1463040 h 3724102"/>
                        <a:gd name="connsiteX33" fmla="*/ 1097280 w 3507971"/>
                        <a:gd name="connsiteY33" fmla="*/ 1396539 h 3724102"/>
                        <a:gd name="connsiteX34" fmla="*/ 1163782 w 3507971"/>
                        <a:gd name="connsiteY34" fmla="*/ 1313411 h 3724102"/>
                        <a:gd name="connsiteX35" fmla="*/ 1197033 w 3507971"/>
                        <a:gd name="connsiteY35" fmla="*/ 1263535 h 3724102"/>
                        <a:gd name="connsiteX36" fmla="*/ 1213658 w 3507971"/>
                        <a:gd name="connsiteY36" fmla="*/ 1213659 h 3724102"/>
                        <a:gd name="connsiteX37" fmla="*/ 1197033 w 3507971"/>
                        <a:gd name="connsiteY37" fmla="*/ 1163782 h 3724102"/>
                        <a:gd name="connsiteX38" fmla="*/ 1246909 w 3507971"/>
                        <a:gd name="connsiteY38" fmla="*/ 1097280 h 3724102"/>
                        <a:gd name="connsiteX39" fmla="*/ 1313411 w 3507971"/>
                        <a:gd name="connsiteY39" fmla="*/ 964277 h 3724102"/>
                        <a:gd name="connsiteX40" fmla="*/ 1413163 w 3507971"/>
                        <a:gd name="connsiteY40" fmla="*/ 764771 h 3724102"/>
                        <a:gd name="connsiteX41" fmla="*/ 1396538 w 3507971"/>
                        <a:gd name="connsiteY41" fmla="*/ 714895 h 3724102"/>
                        <a:gd name="connsiteX42" fmla="*/ 1346662 w 3507971"/>
                        <a:gd name="connsiteY42" fmla="*/ 731520 h 3724102"/>
                        <a:gd name="connsiteX43" fmla="*/ 1429789 w 3507971"/>
                        <a:gd name="connsiteY43" fmla="*/ 448888 h 3724102"/>
                        <a:gd name="connsiteX44" fmla="*/ 1446414 w 3507971"/>
                        <a:gd name="connsiteY44" fmla="*/ 365760 h 3724102"/>
                        <a:gd name="connsiteX45" fmla="*/ 1379913 w 3507971"/>
                        <a:gd name="connsiteY45" fmla="*/ 382386 h 3724102"/>
                        <a:gd name="connsiteX46" fmla="*/ 1396538 w 3507971"/>
                        <a:gd name="connsiteY46" fmla="*/ 266008 h 3724102"/>
                        <a:gd name="connsiteX47" fmla="*/ 1413163 w 3507971"/>
                        <a:gd name="connsiteY47" fmla="*/ 216131 h 3724102"/>
                        <a:gd name="connsiteX48" fmla="*/ 1479665 w 3507971"/>
                        <a:gd name="connsiteY48" fmla="*/ 83128 h 3724102"/>
                        <a:gd name="connsiteX49" fmla="*/ 1463040 w 3507971"/>
                        <a:gd name="connsiteY49" fmla="*/ 182880 h 3724102"/>
                        <a:gd name="connsiteX50" fmla="*/ 1446414 w 3507971"/>
                        <a:gd name="connsiteY50" fmla="*/ 232757 h 3724102"/>
                        <a:gd name="connsiteX51" fmla="*/ 1479665 w 3507971"/>
                        <a:gd name="connsiteY51" fmla="*/ 33251 h 3724102"/>
                        <a:gd name="connsiteX52" fmla="*/ 1512916 w 3507971"/>
                        <a:gd name="connsiteY52" fmla="*/ 0 h 3724102"/>
                        <a:gd name="connsiteX53" fmla="*/ 2011680 w 3507971"/>
                        <a:gd name="connsiteY53" fmla="*/ 781397 h 3724102"/>
                        <a:gd name="connsiteX54" fmla="*/ 2111433 w 3507971"/>
                        <a:gd name="connsiteY54" fmla="*/ 847899 h 3724102"/>
                        <a:gd name="connsiteX55" fmla="*/ 2094807 w 3507971"/>
                        <a:gd name="connsiteY55" fmla="*/ 897775 h 3724102"/>
                        <a:gd name="connsiteX56" fmla="*/ 2144683 w 3507971"/>
                        <a:gd name="connsiteY56" fmla="*/ 931026 h 3724102"/>
                        <a:gd name="connsiteX57" fmla="*/ 2177934 w 3507971"/>
                        <a:gd name="connsiteY57" fmla="*/ 980902 h 3724102"/>
                        <a:gd name="connsiteX58" fmla="*/ 2244436 w 3507971"/>
                        <a:gd name="connsiteY58" fmla="*/ 1014153 h 3724102"/>
                        <a:gd name="connsiteX59" fmla="*/ 2194560 w 3507971"/>
                        <a:gd name="connsiteY59" fmla="*/ 997528 h 3724102"/>
                        <a:gd name="connsiteX60" fmla="*/ 2294313 w 3507971"/>
                        <a:gd name="connsiteY60" fmla="*/ 1113906 h 3724102"/>
                        <a:gd name="connsiteX61" fmla="*/ 2360814 w 3507971"/>
                        <a:gd name="connsiteY61" fmla="*/ 1097280 h 3724102"/>
                        <a:gd name="connsiteX62" fmla="*/ 2310938 w 3507971"/>
                        <a:gd name="connsiteY62" fmla="*/ 1113906 h 3724102"/>
                        <a:gd name="connsiteX63" fmla="*/ 2377440 w 3507971"/>
                        <a:gd name="connsiteY63" fmla="*/ 1213659 h 3724102"/>
                        <a:gd name="connsiteX64" fmla="*/ 2410691 w 3507971"/>
                        <a:gd name="connsiteY64" fmla="*/ 1263535 h 3724102"/>
                        <a:gd name="connsiteX65" fmla="*/ 2427316 w 3507971"/>
                        <a:gd name="connsiteY65" fmla="*/ 1330037 h 3724102"/>
                        <a:gd name="connsiteX66" fmla="*/ 2443942 w 3507971"/>
                        <a:gd name="connsiteY66" fmla="*/ 1379913 h 3724102"/>
                        <a:gd name="connsiteX67" fmla="*/ 2377440 w 3507971"/>
                        <a:gd name="connsiteY67" fmla="*/ 1396539 h 3724102"/>
                        <a:gd name="connsiteX68" fmla="*/ 2460567 w 3507971"/>
                        <a:gd name="connsiteY68" fmla="*/ 1562793 h 3724102"/>
                        <a:gd name="connsiteX69" fmla="*/ 2493818 w 3507971"/>
                        <a:gd name="connsiteY69" fmla="*/ 1612669 h 3724102"/>
                        <a:gd name="connsiteX70" fmla="*/ 2427316 w 3507971"/>
                        <a:gd name="connsiteY70" fmla="*/ 1596044 h 3724102"/>
                        <a:gd name="connsiteX71" fmla="*/ 2477193 w 3507971"/>
                        <a:gd name="connsiteY71" fmla="*/ 1645920 h 3724102"/>
                        <a:gd name="connsiteX72" fmla="*/ 2493818 w 3507971"/>
                        <a:gd name="connsiteY72" fmla="*/ 1695797 h 3724102"/>
                        <a:gd name="connsiteX73" fmla="*/ 2527069 w 3507971"/>
                        <a:gd name="connsiteY73" fmla="*/ 1745673 h 3724102"/>
                        <a:gd name="connsiteX74" fmla="*/ 2560320 w 3507971"/>
                        <a:gd name="connsiteY74" fmla="*/ 1812175 h 3724102"/>
                        <a:gd name="connsiteX75" fmla="*/ 2576945 w 3507971"/>
                        <a:gd name="connsiteY75" fmla="*/ 1878677 h 3724102"/>
                        <a:gd name="connsiteX76" fmla="*/ 2593571 w 3507971"/>
                        <a:gd name="connsiteY76" fmla="*/ 1995055 h 3724102"/>
                        <a:gd name="connsiteX77" fmla="*/ 2643447 w 3507971"/>
                        <a:gd name="connsiteY77" fmla="*/ 2044931 h 3724102"/>
                        <a:gd name="connsiteX78" fmla="*/ 2676698 w 3507971"/>
                        <a:gd name="connsiteY78" fmla="*/ 2094808 h 3724102"/>
                        <a:gd name="connsiteX79" fmla="*/ 2826327 w 3507971"/>
                        <a:gd name="connsiteY79" fmla="*/ 2277688 h 3724102"/>
                        <a:gd name="connsiteX80" fmla="*/ 2776451 w 3507971"/>
                        <a:gd name="connsiteY80" fmla="*/ 2294313 h 3724102"/>
                        <a:gd name="connsiteX81" fmla="*/ 2809702 w 3507971"/>
                        <a:gd name="connsiteY81" fmla="*/ 2443942 h 3724102"/>
                        <a:gd name="connsiteX82" fmla="*/ 2926080 w 3507971"/>
                        <a:gd name="connsiteY82" fmla="*/ 2593571 h 3724102"/>
                        <a:gd name="connsiteX83" fmla="*/ 2959331 w 3507971"/>
                        <a:gd name="connsiteY83" fmla="*/ 2643448 h 3724102"/>
                        <a:gd name="connsiteX84" fmla="*/ 3025833 w 3507971"/>
                        <a:gd name="connsiteY84" fmla="*/ 2726575 h 3724102"/>
                        <a:gd name="connsiteX85" fmla="*/ 3142211 w 3507971"/>
                        <a:gd name="connsiteY85" fmla="*/ 2876204 h 3724102"/>
                        <a:gd name="connsiteX86" fmla="*/ 3092334 w 3507971"/>
                        <a:gd name="connsiteY86" fmla="*/ 2892829 h 3724102"/>
                        <a:gd name="connsiteX87" fmla="*/ 3275214 w 3507971"/>
                        <a:gd name="connsiteY87" fmla="*/ 3059084 h 3724102"/>
                        <a:gd name="connsiteX88" fmla="*/ 3441469 w 3507971"/>
                        <a:gd name="connsiteY88" fmla="*/ 3241964 h 3724102"/>
                        <a:gd name="connsiteX89" fmla="*/ 3358342 w 3507971"/>
                        <a:gd name="connsiteY89" fmla="*/ 3258589 h 3724102"/>
                        <a:gd name="connsiteX90" fmla="*/ 3408218 w 3507971"/>
                        <a:gd name="connsiteY90" fmla="*/ 3325091 h 3724102"/>
                        <a:gd name="connsiteX91" fmla="*/ 3491345 w 3507971"/>
                        <a:gd name="connsiteY91" fmla="*/ 3441469 h 3724102"/>
                        <a:gd name="connsiteX92" fmla="*/ 3441469 w 3507971"/>
                        <a:gd name="connsiteY92" fmla="*/ 3424844 h 3724102"/>
                        <a:gd name="connsiteX93" fmla="*/ 3391593 w 3507971"/>
                        <a:gd name="connsiteY93" fmla="*/ 3358342 h 3724102"/>
                        <a:gd name="connsiteX94" fmla="*/ 3441469 w 3507971"/>
                        <a:gd name="connsiteY94" fmla="*/ 3541222 h 3724102"/>
                        <a:gd name="connsiteX95" fmla="*/ 3507971 w 3507971"/>
                        <a:gd name="connsiteY95" fmla="*/ 3591099 h 3724102"/>
                        <a:gd name="connsiteX96" fmla="*/ 3441469 w 3507971"/>
                        <a:gd name="connsiteY96" fmla="*/ 3574473 h 3724102"/>
                        <a:gd name="connsiteX97" fmla="*/ 3391593 w 3507971"/>
                        <a:gd name="connsiteY97" fmla="*/ 3541222 h 3724102"/>
                        <a:gd name="connsiteX98" fmla="*/ 3474720 w 3507971"/>
                        <a:gd name="connsiteY98" fmla="*/ 3657600 h 3724102"/>
                        <a:gd name="connsiteX99" fmla="*/ 3374967 w 3507971"/>
                        <a:gd name="connsiteY99" fmla="*/ 3624349 h 3724102"/>
                        <a:gd name="connsiteX100" fmla="*/ 3308465 w 3507971"/>
                        <a:gd name="connsiteY100" fmla="*/ 3591099 h 3724102"/>
                        <a:gd name="connsiteX101" fmla="*/ 3341716 w 3507971"/>
                        <a:gd name="connsiteY101" fmla="*/ 3657600 h 3724102"/>
                        <a:gd name="connsiteX102" fmla="*/ 3275214 w 3507971"/>
                        <a:gd name="connsiteY102" fmla="*/ 3624349 h 3724102"/>
                        <a:gd name="connsiteX103" fmla="*/ 3225338 w 3507971"/>
                        <a:gd name="connsiteY103" fmla="*/ 3607724 h 3724102"/>
                        <a:gd name="connsiteX104" fmla="*/ 3092334 w 3507971"/>
                        <a:gd name="connsiteY104" fmla="*/ 3491346 h 3724102"/>
                        <a:gd name="connsiteX105" fmla="*/ 3025833 w 3507971"/>
                        <a:gd name="connsiteY105" fmla="*/ 3458095 h 3724102"/>
                        <a:gd name="connsiteX106" fmla="*/ 2942705 w 3507971"/>
                        <a:gd name="connsiteY106" fmla="*/ 3408219 h 3724102"/>
                        <a:gd name="connsiteX107" fmla="*/ 2876203 w 3507971"/>
                        <a:gd name="connsiteY107" fmla="*/ 3358342 h 3724102"/>
                        <a:gd name="connsiteX108" fmla="*/ 2909454 w 3507971"/>
                        <a:gd name="connsiteY108" fmla="*/ 3408219 h 3724102"/>
                        <a:gd name="connsiteX109" fmla="*/ 2892829 w 3507971"/>
                        <a:gd name="connsiteY109" fmla="*/ 3458095 h 3724102"/>
                        <a:gd name="connsiteX110" fmla="*/ 2776451 w 3507971"/>
                        <a:gd name="connsiteY110" fmla="*/ 3391593 h 3724102"/>
                        <a:gd name="connsiteX111" fmla="*/ 2576945 w 3507971"/>
                        <a:gd name="connsiteY111" fmla="*/ 3325091 h 3724102"/>
                        <a:gd name="connsiteX112" fmla="*/ 2543694 w 3507971"/>
                        <a:gd name="connsiteY112" fmla="*/ 3358342 h 3724102"/>
                        <a:gd name="connsiteX113" fmla="*/ 2493818 w 3507971"/>
                        <a:gd name="connsiteY113" fmla="*/ 3325091 h 3724102"/>
                        <a:gd name="connsiteX114" fmla="*/ 1762298 w 3507971"/>
                        <a:gd name="connsiteY114" fmla="*/ 3225339 h 3724102"/>
                        <a:gd name="connsiteX115" fmla="*/ 1695796 w 3507971"/>
                        <a:gd name="connsiteY115" fmla="*/ 3241964 h 3724102"/>
                        <a:gd name="connsiteX116" fmla="*/ 1579418 w 3507971"/>
                        <a:gd name="connsiteY116" fmla="*/ 3291840 h 3724102"/>
                        <a:gd name="connsiteX117" fmla="*/ 1529542 w 3507971"/>
                        <a:gd name="connsiteY117" fmla="*/ 3325091 h 3724102"/>
                        <a:gd name="connsiteX118" fmla="*/ 1413163 w 3507971"/>
                        <a:gd name="connsiteY118" fmla="*/ 3358342 h 3724102"/>
                        <a:gd name="connsiteX119" fmla="*/ 1379913 w 3507971"/>
                        <a:gd name="connsiteY119" fmla="*/ 3424844 h 372410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  <a:cxn ang="0">
                          <a:pos x="connsiteX26" y="connsiteY26"/>
                        </a:cxn>
                        <a:cxn ang="0">
                          <a:pos x="connsiteX27" y="connsiteY27"/>
                        </a:cxn>
                        <a:cxn ang="0">
                          <a:pos x="connsiteX28" y="connsiteY28"/>
                        </a:cxn>
                        <a:cxn ang="0">
                          <a:pos x="connsiteX29" y="connsiteY29"/>
                        </a:cxn>
                        <a:cxn ang="0">
                          <a:pos x="connsiteX30" y="connsiteY30"/>
                        </a:cxn>
                        <a:cxn ang="0">
                          <a:pos x="connsiteX31" y="connsiteY31"/>
                        </a:cxn>
                        <a:cxn ang="0">
                          <a:pos x="connsiteX32" y="connsiteY32"/>
                        </a:cxn>
                        <a:cxn ang="0">
                          <a:pos x="connsiteX33" y="connsiteY33"/>
                        </a:cxn>
                        <a:cxn ang="0">
                          <a:pos x="connsiteX34" y="connsiteY34"/>
                        </a:cxn>
                        <a:cxn ang="0">
                          <a:pos x="connsiteX35" y="connsiteY35"/>
                        </a:cxn>
                        <a:cxn ang="0">
                          <a:pos x="connsiteX36" y="connsiteY36"/>
                        </a:cxn>
                        <a:cxn ang="0">
                          <a:pos x="connsiteX37" y="connsiteY37"/>
                        </a:cxn>
                        <a:cxn ang="0">
                          <a:pos x="connsiteX38" y="connsiteY38"/>
                        </a:cxn>
                        <a:cxn ang="0">
                          <a:pos x="connsiteX39" y="connsiteY39"/>
                        </a:cxn>
                        <a:cxn ang="0">
                          <a:pos x="connsiteX40" y="connsiteY40"/>
                        </a:cxn>
                        <a:cxn ang="0">
                          <a:pos x="connsiteX41" y="connsiteY41"/>
                        </a:cxn>
                        <a:cxn ang="0">
                          <a:pos x="connsiteX42" y="connsiteY42"/>
                        </a:cxn>
                        <a:cxn ang="0">
                          <a:pos x="connsiteX43" y="connsiteY43"/>
                        </a:cxn>
                        <a:cxn ang="0">
                          <a:pos x="connsiteX44" y="connsiteY44"/>
                        </a:cxn>
                        <a:cxn ang="0">
                          <a:pos x="connsiteX45" y="connsiteY45"/>
                        </a:cxn>
                        <a:cxn ang="0">
                          <a:pos x="connsiteX46" y="connsiteY46"/>
                        </a:cxn>
                        <a:cxn ang="0">
                          <a:pos x="connsiteX47" y="connsiteY47"/>
                        </a:cxn>
                        <a:cxn ang="0">
                          <a:pos x="connsiteX48" y="connsiteY48"/>
                        </a:cxn>
                        <a:cxn ang="0">
                          <a:pos x="connsiteX49" y="connsiteY49"/>
                        </a:cxn>
                        <a:cxn ang="0">
                          <a:pos x="connsiteX50" y="connsiteY50"/>
                        </a:cxn>
                        <a:cxn ang="0">
                          <a:pos x="connsiteX51" y="connsiteY51"/>
                        </a:cxn>
                        <a:cxn ang="0">
                          <a:pos x="connsiteX52" y="connsiteY52"/>
                        </a:cxn>
                        <a:cxn ang="0">
                          <a:pos x="connsiteX53" y="connsiteY53"/>
                        </a:cxn>
                        <a:cxn ang="0">
                          <a:pos x="connsiteX54" y="connsiteY54"/>
                        </a:cxn>
                        <a:cxn ang="0">
                          <a:pos x="connsiteX55" y="connsiteY55"/>
                        </a:cxn>
                        <a:cxn ang="0">
                          <a:pos x="connsiteX56" y="connsiteY56"/>
                        </a:cxn>
                        <a:cxn ang="0">
                          <a:pos x="connsiteX57" y="connsiteY57"/>
                        </a:cxn>
                        <a:cxn ang="0">
                          <a:pos x="connsiteX58" y="connsiteY58"/>
                        </a:cxn>
                        <a:cxn ang="0">
                          <a:pos x="connsiteX59" y="connsiteY59"/>
                        </a:cxn>
                        <a:cxn ang="0">
                          <a:pos x="connsiteX60" y="connsiteY60"/>
                        </a:cxn>
                        <a:cxn ang="0">
                          <a:pos x="connsiteX61" y="connsiteY61"/>
                        </a:cxn>
                        <a:cxn ang="0">
                          <a:pos x="connsiteX62" y="connsiteY62"/>
                        </a:cxn>
                        <a:cxn ang="0">
                          <a:pos x="connsiteX63" y="connsiteY63"/>
                        </a:cxn>
                        <a:cxn ang="0">
                          <a:pos x="connsiteX64" y="connsiteY64"/>
                        </a:cxn>
                        <a:cxn ang="0">
                          <a:pos x="connsiteX65" y="connsiteY65"/>
                        </a:cxn>
                        <a:cxn ang="0">
                          <a:pos x="connsiteX66" y="connsiteY66"/>
                        </a:cxn>
                        <a:cxn ang="0">
                          <a:pos x="connsiteX67" y="connsiteY67"/>
                        </a:cxn>
                        <a:cxn ang="0">
                          <a:pos x="connsiteX68" y="connsiteY68"/>
                        </a:cxn>
                        <a:cxn ang="0">
                          <a:pos x="connsiteX69" y="connsiteY69"/>
                        </a:cxn>
                        <a:cxn ang="0">
                          <a:pos x="connsiteX70" y="connsiteY70"/>
                        </a:cxn>
                        <a:cxn ang="0">
                          <a:pos x="connsiteX71" y="connsiteY71"/>
                        </a:cxn>
                        <a:cxn ang="0">
                          <a:pos x="connsiteX72" y="connsiteY72"/>
                        </a:cxn>
                        <a:cxn ang="0">
                          <a:pos x="connsiteX73" y="connsiteY73"/>
                        </a:cxn>
                        <a:cxn ang="0">
                          <a:pos x="connsiteX74" y="connsiteY74"/>
                        </a:cxn>
                        <a:cxn ang="0">
                          <a:pos x="connsiteX75" y="connsiteY75"/>
                        </a:cxn>
                        <a:cxn ang="0">
                          <a:pos x="connsiteX76" y="connsiteY76"/>
                        </a:cxn>
                        <a:cxn ang="0">
                          <a:pos x="connsiteX77" y="connsiteY77"/>
                        </a:cxn>
                        <a:cxn ang="0">
                          <a:pos x="connsiteX78" y="connsiteY78"/>
                        </a:cxn>
                        <a:cxn ang="0">
                          <a:pos x="connsiteX79" y="connsiteY79"/>
                        </a:cxn>
                        <a:cxn ang="0">
                          <a:pos x="connsiteX80" y="connsiteY80"/>
                        </a:cxn>
                        <a:cxn ang="0">
                          <a:pos x="connsiteX81" y="connsiteY81"/>
                        </a:cxn>
                        <a:cxn ang="0">
                          <a:pos x="connsiteX82" y="connsiteY82"/>
                        </a:cxn>
                        <a:cxn ang="0">
                          <a:pos x="connsiteX83" y="connsiteY83"/>
                        </a:cxn>
                        <a:cxn ang="0">
                          <a:pos x="connsiteX84" y="connsiteY84"/>
                        </a:cxn>
                        <a:cxn ang="0">
                          <a:pos x="connsiteX85" y="connsiteY85"/>
                        </a:cxn>
                        <a:cxn ang="0">
                          <a:pos x="connsiteX86" y="connsiteY86"/>
                        </a:cxn>
                        <a:cxn ang="0">
                          <a:pos x="connsiteX87" y="connsiteY87"/>
                        </a:cxn>
                        <a:cxn ang="0">
                          <a:pos x="connsiteX88" y="connsiteY88"/>
                        </a:cxn>
                        <a:cxn ang="0">
                          <a:pos x="connsiteX89" y="connsiteY89"/>
                        </a:cxn>
                        <a:cxn ang="0">
                          <a:pos x="connsiteX90" y="connsiteY90"/>
                        </a:cxn>
                        <a:cxn ang="0">
                          <a:pos x="connsiteX91" y="connsiteY91"/>
                        </a:cxn>
                        <a:cxn ang="0">
                          <a:pos x="connsiteX92" y="connsiteY92"/>
                        </a:cxn>
                        <a:cxn ang="0">
                          <a:pos x="connsiteX93" y="connsiteY93"/>
                        </a:cxn>
                        <a:cxn ang="0">
                          <a:pos x="connsiteX94" y="connsiteY94"/>
                        </a:cxn>
                        <a:cxn ang="0">
                          <a:pos x="connsiteX95" y="connsiteY95"/>
                        </a:cxn>
                        <a:cxn ang="0">
                          <a:pos x="connsiteX96" y="connsiteY96"/>
                        </a:cxn>
                        <a:cxn ang="0">
                          <a:pos x="connsiteX97" y="connsiteY97"/>
                        </a:cxn>
                        <a:cxn ang="0">
                          <a:pos x="connsiteX98" y="connsiteY98"/>
                        </a:cxn>
                        <a:cxn ang="0">
                          <a:pos x="connsiteX99" y="connsiteY99"/>
                        </a:cxn>
                        <a:cxn ang="0">
                          <a:pos x="connsiteX100" y="connsiteY100"/>
                        </a:cxn>
                        <a:cxn ang="0">
                          <a:pos x="connsiteX101" y="connsiteY101"/>
                        </a:cxn>
                        <a:cxn ang="0">
                          <a:pos x="connsiteX102" y="connsiteY102"/>
                        </a:cxn>
                        <a:cxn ang="0">
                          <a:pos x="connsiteX103" y="connsiteY103"/>
                        </a:cxn>
                        <a:cxn ang="0">
                          <a:pos x="connsiteX104" y="connsiteY104"/>
                        </a:cxn>
                        <a:cxn ang="0">
                          <a:pos x="connsiteX105" y="connsiteY105"/>
                        </a:cxn>
                        <a:cxn ang="0">
                          <a:pos x="connsiteX106" y="connsiteY106"/>
                        </a:cxn>
                        <a:cxn ang="0">
                          <a:pos x="connsiteX107" y="connsiteY107"/>
                        </a:cxn>
                        <a:cxn ang="0">
                          <a:pos x="connsiteX108" y="connsiteY108"/>
                        </a:cxn>
                        <a:cxn ang="0">
                          <a:pos x="connsiteX109" y="connsiteY109"/>
                        </a:cxn>
                        <a:cxn ang="0">
                          <a:pos x="connsiteX110" y="connsiteY110"/>
                        </a:cxn>
                        <a:cxn ang="0">
                          <a:pos x="connsiteX111" y="connsiteY111"/>
                        </a:cxn>
                        <a:cxn ang="0">
                          <a:pos x="connsiteX112" y="connsiteY112"/>
                        </a:cxn>
                        <a:cxn ang="0">
                          <a:pos x="connsiteX113" y="connsiteY113"/>
                        </a:cxn>
                        <a:cxn ang="0">
                          <a:pos x="connsiteX114" y="connsiteY114"/>
                        </a:cxn>
                        <a:cxn ang="0">
                          <a:pos x="connsiteX115" y="connsiteY115"/>
                        </a:cxn>
                        <a:cxn ang="0">
                          <a:pos x="connsiteX116" y="connsiteY116"/>
                        </a:cxn>
                        <a:cxn ang="0">
                          <a:pos x="connsiteX117" y="connsiteY117"/>
                        </a:cxn>
                        <a:cxn ang="0">
                          <a:pos x="connsiteX118" y="connsiteY118"/>
                        </a:cxn>
                        <a:cxn ang="0">
                          <a:pos x="connsiteX119" y="connsiteY119"/>
                        </a:cxn>
                      </a:cxnLst>
                      <a:rect l="l" t="t" r="r" b="b"/>
                      <a:pathLst>
                        <a:path w="3507971" h="3724102">
                          <a:moveTo>
                            <a:pt x="1379913" y="3424844"/>
                          </a:moveTo>
                          <a:cubicBezTo>
                            <a:pt x="1144386" y="3485804"/>
                            <a:pt x="459971" y="3624349"/>
                            <a:pt x="0" y="3724102"/>
                          </a:cubicBezTo>
                          <a:cubicBezTo>
                            <a:pt x="718644" y="3416112"/>
                            <a:pt x="951500" y="3424844"/>
                            <a:pt x="631767" y="3424844"/>
                          </a:cubicBezTo>
                          <a:lnTo>
                            <a:pt x="266007" y="3491346"/>
                          </a:lnTo>
                          <a:lnTo>
                            <a:pt x="847898" y="3225339"/>
                          </a:lnTo>
                          <a:lnTo>
                            <a:pt x="299258" y="3192088"/>
                          </a:lnTo>
                          <a:lnTo>
                            <a:pt x="798022" y="2876204"/>
                          </a:lnTo>
                          <a:cubicBezTo>
                            <a:pt x="692727" y="2859579"/>
                            <a:pt x="583885" y="2858124"/>
                            <a:pt x="482138" y="2826328"/>
                          </a:cubicBezTo>
                          <a:cubicBezTo>
                            <a:pt x="463066" y="2820368"/>
                            <a:pt x="513648" y="2800948"/>
                            <a:pt x="532014" y="2793077"/>
                          </a:cubicBezTo>
                          <a:cubicBezTo>
                            <a:pt x="553016" y="2784076"/>
                            <a:pt x="576349" y="2781993"/>
                            <a:pt x="598516" y="2776451"/>
                          </a:cubicBezTo>
                          <a:cubicBezTo>
                            <a:pt x="688390" y="2722527"/>
                            <a:pt x="669044" y="2728134"/>
                            <a:pt x="764771" y="2693324"/>
                          </a:cubicBezTo>
                          <a:cubicBezTo>
                            <a:pt x="797710" y="2681346"/>
                            <a:pt x="864523" y="2660073"/>
                            <a:pt x="864523" y="2660073"/>
                          </a:cubicBezTo>
                          <a:lnTo>
                            <a:pt x="714894" y="2643448"/>
                          </a:lnTo>
                          <a:cubicBezTo>
                            <a:pt x="694727" y="2629043"/>
                            <a:pt x="732016" y="2595763"/>
                            <a:pt x="748145" y="2576946"/>
                          </a:cubicBezTo>
                          <a:cubicBezTo>
                            <a:pt x="788407" y="2529974"/>
                            <a:pt x="813822" y="2527344"/>
                            <a:pt x="864523" y="2510444"/>
                          </a:cubicBezTo>
                          <a:cubicBezTo>
                            <a:pt x="897774" y="2477193"/>
                            <a:pt x="1003402" y="2436775"/>
                            <a:pt x="964276" y="2410691"/>
                          </a:cubicBezTo>
                          <a:cubicBezTo>
                            <a:pt x="947651" y="2399607"/>
                            <a:pt x="933356" y="2383759"/>
                            <a:pt x="914400" y="2377440"/>
                          </a:cubicBezTo>
                          <a:cubicBezTo>
                            <a:pt x="882420" y="2366780"/>
                            <a:pt x="847702" y="2367426"/>
                            <a:pt x="814647" y="2360815"/>
                          </a:cubicBezTo>
                          <a:cubicBezTo>
                            <a:pt x="792241" y="2356334"/>
                            <a:pt x="770312" y="2349731"/>
                            <a:pt x="748145" y="2344189"/>
                          </a:cubicBezTo>
                          <a:cubicBezTo>
                            <a:pt x="759229" y="2322022"/>
                            <a:pt x="766991" y="2297855"/>
                            <a:pt x="781396" y="2277688"/>
                          </a:cubicBezTo>
                          <a:cubicBezTo>
                            <a:pt x="795062" y="2258555"/>
                            <a:pt x="816221" y="2245874"/>
                            <a:pt x="831273" y="2227811"/>
                          </a:cubicBezTo>
                          <a:cubicBezTo>
                            <a:pt x="844065" y="2212461"/>
                            <a:pt x="853440" y="2194560"/>
                            <a:pt x="864523" y="2177935"/>
                          </a:cubicBezTo>
                          <a:cubicBezTo>
                            <a:pt x="847898" y="2166851"/>
                            <a:pt x="834117" y="2149177"/>
                            <a:pt x="814647" y="2144684"/>
                          </a:cubicBezTo>
                          <a:cubicBezTo>
                            <a:pt x="760379" y="2132161"/>
                            <a:pt x="703528" y="2135935"/>
                            <a:pt x="648393" y="2128059"/>
                          </a:cubicBezTo>
                          <a:cubicBezTo>
                            <a:pt x="625773" y="2124828"/>
                            <a:pt x="604058" y="2116975"/>
                            <a:pt x="581891" y="2111433"/>
                          </a:cubicBezTo>
                          <a:cubicBezTo>
                            <a:pt x="799287" y="1948388"/>
                            <a:pt x="528054" y="2149889"/>
                            <a:pt x="698269" y="2028306"/>
                          </a:cubicBezTo>
                          <a:cubicBezTo>
                            <a:pt x="720817" y="2012200"/>
                            <a:pt x="742604" y="1995055"/>
                            <a:pt x="764771" y="1978429"/>
                          </a:cubicBezTo>
                          <a:cubicBezTo>
                            <a:pt x="748145" y="1967346"/>
                            <a:pt x="717720" y="1964959"/>
                            <a:pt x="714894" y="1945179"/>
                          </a:cubicBezTo>
                          <a:cubicBezTo>
                            <a:pt x="710673" y="1915635"/>
                            <a:pt x="730239" y="1885926"/>
                            <a:pt x="748145" y="1862051"/>
                          </a:cubicBezTo>
                          <a:cubicBezTo>
                            <a:pt x="782035" y="1816864"/>
                            <a:pt x="849757" y="1798131"/>
                            <a:pt x="897774" y="1778924"/>
                          </a:cubicBezTo>
                          <a:cubicBezTo>
                            <a:pt x="986443" y="1645922"/>
                            <a:pt x="897774" y="1812175"/>
                            <a:pt x="897774" y="1679171"/>
                          </a:cubicBezTo>
                          <a:cubicBezTo>
                            <a:pt x="897774" y="1642226"/>
                            <a:pt x="958735" y="1610822"/>
                            <a:pt x="980902" y="1596044"/>
                          </a:cubicBezTo>
                          <a:cubicBezTo>
                            <a:pt x="1008611" y="1551709"/>
                            <a:pt x="1040648" y="1509802"/>
                            <a:pt x="1064029" y="1463040"/>
                          </a:cubicBezTo>
                          <a:cubicBezTo>
                            <a:pt x="1075113" y="1440873"/>
                            <a:pt x="1083533" y="1417160"/>
                            <a:pt x="1097280" y="1396539"/>
                          </a:cubicBezTo>
                          <a:cubicBezTo>
                            <a:pt x="1116964" y="1367014"/>
                            <a:pt x="1142491" y="1341799"/>
                            <a:pt x="1163782" y="1313411"/>
                          </a:cubicBezTo>
                          <a:cubicBezTo>
                            <a:pt x="1175771" y="1297426"/>
                            <a:pt x="1185949" y="1280160"/>
                            <a:pt x="1197033" y="1263535"/>
                          </a:cubicBezTo>
                          <a:cubicBezTo>
                            <a:pt x="1202575" y="1246910"/>
                            <a:pt x="1213658" y="1231184"/>
                            <a:pt x="1213658" y="1213659"/>
                          </a:cubicBezTo>
                          <a:cubicBezTo>
                            <a:pt x="1213658" y="1196134"/>
                            <a:pt x="1192219" y="1180633"/>
                            <a:pt x="1197033" y="1163782"/>
                          </a:cubicBezTo>
                          <a:cubicBezTo>
                            <a:pt x="1204645" y="1137139"/>
                            <a:pt x="1230803" y="1119828"/>
                            <a:pt x="1246909" y="1097280"/>
                          </a:cubicBezTo>
                          <a:cubicBezTo>
                            <a:pt x="1303930" y="1017451"/>
                            <a:pt x="1261962" y="1073606"/>
                            <a:pt x="1313411" y="964277"/>
                          </a:cubicBezTo>
                          <a:cubicBezTo>
                            <a:pt x="1345069" y="897002"/>
                            <a:pt x="1413163" y="764771"/>
                            <a:pt x="1413163" y="764771"/>
                          </a:cubicBezTo>
                          <a:cubicBezTo>
                            <a:pt x="1407621" y="748146"/>
                            <a:pt x="1412212" y="722732"/>
                            <a:pt x="1396538" y="714895"/>
                          </a:cubicBezTo>
                          <a:cubicBezTo>
                            <a:pt x="1380864" y="707058"/>
                            <a:pt x="1348406" y="748958"/>
                            <a:pt x="1346662" y="731520"/>
                          </a:cubicBezTo>
                          <a:cubicBezTo>
                            <a:pt x="1335025" y="615142"/>
                            <a:pt x="1383127" y="542212"/>
                            <a:pt x="1429789" y="448888"/>
                          </a:cubicBezTo>
                          <a:cubicBezTo>
                            <a:pt x="1435331" y="421179"/>
                            <a:pt x="1463369" y="388367"/>
                            <a:pt x="1446414" y="365760"/>
                          </a:cubicBezTo>
                          <a:cubicBezTo>
                            <a:pt x="1432705" y="347481"/>
                            <a:pt x="1390132" y="402823"/>
                            <a:pt x="1379913" y="382386"/>
                          </a:cubicBezTo>
                          <a:cubicBezTo>
                            <a:pt x="1362388" y="347337"/>
                            <a:pt x="1388853" y="304434"/>
                            <a:pt x="1396538" y="266008"/>
                          </a:cubicBezTo>
                          <a:cubicBezTo>
                            <a:pt x="1399975" y="248823"/>
                            <a:pt x="1407010" y="232540"/>
                            <a:pt x="1413163" y="216131"/>
                          </a:cubicBezTo>
                          <a:cubicBezTo>
                            <a:pt x="1448023" y="123169"/>
                            <a:pt x="1433751" y="151999"/>
                            <a:pt x="1479665" y="83128"/>
                          </a:cubicBezTo>
                          <a:cubicBezTo>
                            <a:pt x="1474123" y="116379"/>
                            <a:pt x="1470353" y="149973"/>
                            <a:pt x="1463040" y="182880"/>
                          </a:cubicBezTo>
                          <a:cubicBezTo>
                            <a:pt x="1459238" y="199988"/>
                            <a:pt x="1446414" y="250282"/>
                            <a:pt x="1446414" y="232757"/>
                          </a:cubicBezTo>
                          <a:cubicBezTo>
                            <a:pt x="1446414" y="223400"/>
                            <a:pt x="1462156" y="68269"/>
                            <a:pt x="1479665" y="33251"/>
                          </a:cubicBezTo>
                          <a:cubicBezTo>
                            <a:pt x="1486675" y="19231"/>
                            <a:pt x="1501832" y="11084"/>
                            <a:pt x="1512916" y="0"/>
                          </a:cubicBezTo>
                          <a:cubicBezTo>
                            <a:pt x="1679171" y="260466"/>
                            <a:pt x="1841468" y="523500"/>
                            <a:pt x="2011680" y="781397"/>
                          </a:cubicBezTo>
                          <a:cubicBezTo>
                            <a:pt x="2046805" y="834617"/>
                            <a:pt x="2059482" y="830582"/>
                            <a:pt x="2111433" y="847899"/>
                          </a:cubicBezTo>
                          <a:cubicBezTo>
                            <a:pt x="2105891" y="864524"/>
                            <a:pt x="2088299" y="881504"/>
                            <a:pt x="2094807" y="897775"/>
                          </a:cubicBezTo>
                          <a:cubicBezTo>
                            <a:pt x="2102228" y="916327"/>
                            <a:pt x="2130554" y="916897"/>
                            <a:pt x="2144683" y="931026"/>
                          </a:cubicBezTo>
                          <a:cubicBezTo>
                            <a:pt x="2158812" y="945155"/>
                            <a:pt x="2162584" y="968110"/>
                            <a:pt x="2177934" y="980902"/>
                          </a:cubicBezTo>
                          <a:cubicBezTo>
                            <a:pt x="2196974" y="996768"/>
                            <a:pt x="2226911" y="996628"/>
                            <a:pt x="2244436" y="1014153"/>
                          </a:cubicBezTo>
                          <a:cubicBezTo>
                            <a:pt x="2256828" y="1026545"/>
                            <a:pt x="2211185" y="1003070"/>
                            <a:pt x="2194560" y="997528"/>
                          </a:cubicBezTo>
                          <a:cubicBezTo>
                            <a:pt x="2202723" y="1008412"/>
                            <a:pt x="2272209" y="1107591"/>
                            <a:pt x="2294313" y="1113906"/>
                          </a:cubicBezTo>
                          <a:cubicBezTo>
                            <a:pt x="2316283" y="1120183"/>
                            <a:pt x="2337965" y="1097280"/>
                            <a:pt x="2360814" y="1097280"/>
                          </a:cubicBezTo>
                          <a:cubicBezTo>
                            <a:pt x="2378339" y="1097280"/>
                            <a:pt x="2327563" y="1108364"/>
                            <a:pt x="2310938" y="1113906"/>
                          </a:cubicBezTo>
                          <a:lnTo>
                            <a:pt x="2377440" y="1213659"/>
                          </a:lnTo>
                          <a:lnTo>
                            <a:pt x="2410691" y="1263535"/>
                          </a:lnTo>
                          <a:cubicBezTo>
                            <a:pt x="2416233" y="1285702"/>
                            <a:pt x="2421039" y="1308067"/>
                            <a:pt x="2427316" y="1330037"/>
                          </a:cubicBezTo>
                          <a:cubicBezTo>
                            <a:pt x="2432130" y="1346887"/>
                            <a:pt x="2454457" y="1365893"/>
                            <a:pt x="2443942" y="1379913"/>
                          </a:cubicBezTo>
                          <a:cubicBezTo>
                            <a:pt x="2430232" y="1398193"/>
                            <a:pt x="2399607" y="1390997"/>
                            <a:pt x="2377440" y="1396539"/>
                          </a:cubicBezTo>
                          <a:cubicBezTo>
                            <a:pt x="2418229" y="1498511"/>
                            <a:pt x="2400169" y="1466157"/>
                            <a:pt x="2460567" y="1562793"/>
                          </a:cubicBezTo>
                          <a:cubicBezTo>
                            <a:pt x="2471157" y="1579737"/>
                            <a:pt x="2507947" y="1598540"/>
                            <a:pt x="2493818" y="1612669"/>
                          </a:cubicBezTo>
                          <a:cubicBezTo>
                            <a:pt x="2477661" y="1628826"/>
                            <a:pt x="2449483" y="1601586"/>
                            <a:pt x="2427316" y="1596044"/>
                          </a:cubicBezTo>
                          <a:cubicBezTo>
                            <a:pt x="2443942" y="1612669"/>
                            <a:pt x="2464151" y="1626357"/>
                            <a:pt x="2477193" y="1645920"/>
                          </a:cubicBezTo>
                          <a:cubicBezTo>
                            <a:pt x="2486914" y="1660502"/>
                            <a:pt x="2485981" y="1680122"/>
                            <a:pt x="2493818" y="1695797"/>
                          </a:cubicBezTo>
                          <a:cubicBezTo>
                            <a:pt x="2502754" y="1713669"/>
                            <a:pt x="2517156" y="1728324"/>
                            <a:pt x="2527069" y="1745673"/>
                          </a:cubicBezTo>
                          <a:cubicBezTo>
                            <a:pt x="2539365" y="1767191"/>
                            <a:pt x="2549236" y="1790008"/>
                            <a:pt x="2560320" y="1812175"/>
                          </a:cubicBezTo>
                          <a:cubicBezTo>
                            <a:pt x="2565862" y="1834342"/>
                            <a:pt x="2565848" y="1858703"/>
                            <a:pt x="2576945" y="1878677"/>
                          </a:cubicBezTo>
                          <a:cubicBezTo>
                            <a:pt x="2638318" y="1989148"/>
                            <a:pt x="2682889" y="1935509"/>
                            <a:pt x="2593571" y="1995055"/>
                          </a:cubicBezTo>
                          <a:cubicBezTo>
                            <a:pt x="2610196" y="2011680"/>
                            <a:pt x="2628395" y="2026869"/>
                            <a:pt x="2643447" y="2044931"/>
                          </a:cubicBezTo>
                          <a:cubicBezTo>
                            <a:pt x="2656239" y="2060281"/>
                            <a:pt x="2663331" y="2079956"/>
                            <a:pt x="2676698" y="2094808"/>
                          </a:cubicBezTo>
                          <a:cubicBezTo>
                            <a:pt x="2827339" y="2262188"/>
                            <a:pt x="2760980" y="2146993"/>
                            <a:pt x="2826327" y="2277688"/>
                          </a:cubicBezTo>
                          <a:cubicBezTo>
                            <a:pt x="2809702" y="2283230"/>
                            <a:pt x="2781265" y="2277463"/>
                            <a:pt x="2776451" y="2294313"/>
                          </a:cubicBezTo>
                          <a:cubicBezTo>
                            <a:pt x="2772875" y="2306828"/>
                            <a:pt x="2794415" y="2416426"/>
                            <a:pt x="2809702" y="2443942"/>
                          </a:cubicBezTo>
                          <a:cubicBezTo>
                            <a:pt x="2893746" y="2595222"/>
                            <a:pt x="2845297" y="2496631"/>
                            <a:pt x="2926080" y="2593571"/>
                          </a:cubicBezTo>
                          <a:cubicBezTo>
                            <a:pt x="2938872" y="2608921"/>
                            <a:pt x="2947342" y="2627463"/>
                            <a:pt x="2959331" y="2643448"/>
                          </a:cubicBezTo>
                          <a:cubicBezTo>
                            <a:pt x="2980622" y="2671836"/>
                            <a:pt x="3004962" y="2697877"/>
                            <a:pt x="3025833" y="2726575"/>
                          </a:cubicBezTo>
                          <a:cubicBezTo>
                            <a:pt x="3131892" y="2872407"/>
                            <a:pt x="3048475" y="2782470"/>
                            <a:pt x="3142211" y="2876204"/>
                          </a:cubicBezTo>
                          <a:cubicBezTo>
                            <a:pt x="3125585" y="2881746"/>
                            <a:pt x="3087520" y="2875978"/>
                            <a:pt x="3092334" y="2892829"/>
                          </a:cubicBezTo>
                          <a:cubicBezTo>
                            <a:pt x="3116774" y="2978367"/>
                            <a:pt x="3217255" y="3010042"/>
                            <a:pt x="3275214" y="3059084"/>
                          </a:cubicBezTo>
                          <a:cubicBezTo>
                            <a:pt x="3368251" y="3137808"/>
                            <a:pt x="3380362" y="3160487"/>
                            <a:pt x="3441469" y="3241964"/>
                          </a:cubicBezTo>
                          <a:cubicBezTo>
                            <a:pt x="3413760" y="3247506"/>
                            <a:pt x="3368837" y="3232352"/>
                            <a:pt x="3358342" y="3258589"/>
                          </a:cubicBezTo>
                          <a:cubicBezTo>
                            <a:pt x="3348051" y="3284316"/>
                            <a:pt x="3390185" y="3304053"/>
                            <a:pt x="3408218" y="3325091"/>
                          </a:cubicBezTo>
                          <a:cubicBezTo>
                            <a:pt x="3423098" y="3342452"/>
                            <a:pt x="3502939" y="3406686"/>
                            <a:pt x="3491345" y="3441469"/>
                          </a:cubicBezTo>
                          <a:cubicBezTo>
                            <a:pt x="3485803" y="3458094"/>
                            <a:pt x="3458094" y="3430386"/>
                            <a:pt x="3441469" y="3424844"/>
                          </a:cubicBezTo>
                          <a:cubicBezTo>
                            <a:pt x="3424844" y="3402677"/>
                            <a:pt x="3406963" y="3335287"/>
                            <a:pt x="3391593" y="3358342"/>
                          </a:cubicBezTo>
                          <a:cubicBezTo>
                            <a:pt x="3372646" y="3386762"/>
                            <a:pt x="3415408" y="3510817"/>
                            <a:pt x="3441469" y="3541222"/>
                          </a:cubicBezTo>
                          <a:cubicBezTo>
                            <a:pt x="3459502" y="3562260"/>
                            <a:pt x="3507971" y="3563390"/>
                            <a:pt x="3507971" y="3591099"/>
                          </a:cubicBezTo>
                          <a:cubicBezTo>
                            <a:pt x="3507971" y="3613949"/>
                            <a:pt x="3463636" y="3580015"/>
                            <a:pt x="3441469" y="3574473"/>
                          </a:cubicBezTo>
                          <a:cubicBezTo>
                            <a:pt x="3424844" y="3563389"/>
                            <a:pt x="3400529" y="3523350"/>
                            <a:pt x="3391593" y="3541222"/>
                          </a:cubicBezTo>
                          <a:cubicBezTo>
                            <a:pt x="3377003" y="3570401"/>
                            <a:pt x="3462678" y="3645559"/>
                            <a:pt x="3474720" y="3657600"/>
                          </a:cubicBezTo>
                          <a:cubicBezTo>
                            <a:pt x="3389879" y="3685881"/>
                            <a:pt x="3454218" y="3680957"/>
                            <a:pt x="3374967" y="3624349"/>
                          </a:cubicBezTo>
                          <a:cubicBezTo>
                            <a:pt x="3354800" y="3609944"/>
                            <a:pt x="3308465" y="3591099"/>
                            <a:pt x="3308465" y="3591099"/>
                          </a:cubicBezTo>
                          <a:cubicBezTo>
                            <a:pt x="3319549" y="3613266"/>
                            <a:pt x="3359241" y="3640076"/>
                            <a:pt x="3341716" y="3657600"/>
                          </a:cubicBezTo>
                          <a:cubicBezTo>
                            <a:pt x="3324191" y="3675125"/>
                            <a:pt x="3297994" y="3634112"/>
                            <a:pt x="3275214" y="3624349"/>
                          </a:cubicBezTo>
                          <a:cubicBezTo>
                            <a:pt x="3259106" y="3617446"/>
                            <a:pt x="3241963" y="3613266"/>
                            <a:pt x="3225338" y="3607724"/>
                          </a:cubicBezTo>
                          <a:cubicBezTo>
                            <a:pt x="3173778" y="3556164"/>
                            <a:pt x="3153390" y="3529506"/>
                            <a:pt x="3092334" y="3491346"/>
                          </a:cubicBezTo>
                          <a:cubicBezTo>
                            <a:pt x="3071318" y="3478211"/>
                            <a:pt x="3047498" y="3470131"/>
                            <a:pt x="3025833" y="3458095"/>
                          </a:cubicBezTo>
                          <a:cubicBezTo>
                            <a:pt x="2997585" y="3442402"/>
                            <a:pt x="2969592" y="3426144"/>
                            <a:pt x="2942705" y="3408219"/>
                          </a:cubicBezTo>
                          <a:cubicBezTo>
                            <a:pt x="2919649" y="3392849"/>
                            <a:pt x="2903912" y="3358342"/>
                            <a:pt x="2876203" y="3358342"/>
                          </a:cubicBezTo>
                          <a:cubicBezTo>
                            <a:pt x="2856221" y="3358342"/>
                            <a:pt x="2898370" y="3391593"/>
                            <a:pt x="2909454" y="3408219"/>
                          </a:cubicBezTo>
                          <a:cubicBezTo>
                            <a:pt x="2903912" y="3424844"/>
                            <a:pt x="2909100" y="3451587"/>
                            <a:pt x="2892829" y="3458095"/>
                          </a:cubicBezTo>
                          <a:cubicBezTo>
                            <a:pt x="2831010" y="3482822"/>
                            <a:pt x="2814195" y="3409207"/>
                            <a:pt x="2776451" y="3391593"/>
                          </a:cubicBezTo>
                          <a:cubicBezTo>
                            <a:pt x="2712928" y="3361949"/>
                            <a:pt x="2527377" y="3275523"/>
                            <a:pt x="2576945" y="3325091"/>
                          </a:cubicBezTo>
                          <a:cubicBezTo>
                            <a:pt x="2646804" y="3394950"/>
                            <a:pt x="2649878" y="3379579"/>
                            <a:pt x="2543694" y="3358342"/>
                          </a:cubicBezTo>
                          <a:lnTo>
                            <a:pt x="2493818" y="3325091"/>
                          </a:lnTo>
                          <a:cubicBezTo>
                            <a:pt x="2249978" y="3291840"/>
                            <a:pt x="2007070" y="3250836"/>
                            <a:pt x="1762298" y="3225339"/>
                          </a:cubicBezTo>
                          <a:cubicBezTo>
                            <a:pt x="1739571" y="3222972"/>
                            <a:pt x="1717191" y="3233941"/>
                            <a:pt x="1695796" y="3241964"/>
                          </a:cubicBezTo>
                          <a:cubicBezTo>
                            <a:pt x="1367100" y="3365224"/>
                            <a:pt x="1827120" y="3209274"/>
                            <a:pt x="1579418" y="3291840"/>
                          </a:cubicBezTo>
                          <a:cubicBezTo>
                            <a:pt x="1562793" y="3302924"/>
                            <a:pt x="1547414" y="3316155"/>
                            <a:pt x="1529542" y="3325091"/>
                          </a:cubicBezTo>
                          <a:cubicBezTo>
                            <a:pt x="1502963" y="3338381"/>
                            <a:pt x="1438028" y="3351238"/>
                            <a:pt x="1413163" y="3358342"/>
                          </a:cubicBezTo>
                          <a:cubicBezTo>
                            <a:pt x="1358030" y="3374094"/>
                            <a:pt x="1615440" y="3363884"/>
                            <a:pt x="1379913" y="3424844"/>
                          </a:cubicBezTo>
                          <a:close/>
                        </a:path>
                      </a:pathLst>
                    </a:custGeom>
                    <a:gradFill>
                      <a:gsLst>
                        <a:gs pos="0">
                          <a:schemeClr val="accent3">
                            <a:lumMod val="60000"/>
                            <a:lumOff val="40000"/>
                          </a:schemeClr>
                        </a:gs>
                        <a:gs pos="50000">
                          <a:srgbClr val="9CB86E"/>
                        </a:gs>
                        <a:gs pos="100000">
                          <a:srgbClr val="156B13"/>
                        </a:gs>
                      </a:gsLst>
                      <a:lin ang="10800000" scaled="0"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  <p:grpSp>
                <p:nvGrpSpPr>
                  <p:cNvPr id="77" name="组合 58"/>
                  <p:cNvGrpSpPr/>
                  <p:nvPr/>
                </p:nvGrpSpPr>
                <p:grpSpPr>
                  <a:xfrm>
                    <a:off x="9786974" y="2357435"/>
                    <a:ext cx="1019943" cy="1626449"/>
                    <a:chOff x="-3507971" y="-3429042"/>
                    <a:chExt cx="3507971" cy="5896859"/>
                  </a:xfrm>
                </p:grpSpPr>
                <p:sp>
                  <p:nvSpPr>
                    <p:cNvPr id="78" name="任意多边形 77"/>
                    <p:cNvSpPr/>
                    <p:nvPr/>
                  </p:nvSpPr>
                  <p:spPr>
                    <a:xfrm>
                      <a:off x="-2214610" y="-857274"/>
                      <a:ext cx="1246909" cy="3325091"/>
                    </a:xfrm>
                    <a:custGeom>
                      <a:avLst/>
                      <a:gdLst>
                        <a:gd name="connsiteX0" fmla="*/ 382386 w 1246909"/>
                        <a:gd name="connsiteY0" fmla="*/ 615142 h 3325091"/>
                        <a:gd name="connsiteX1" fmla="*/ 266007 w 1246909"/>
                        <a:gd name="connsiteY1" fmla="*/ 1928552 h 3325091"/>
                        <a:gd name="connsiteX2" fmla="*/ 99753 w 1246909"/>
                        <a:gd name="connsiteY2" fmla="*/ 2809702 h 3325091"/>
                        <a:gd name="connsiteX3" fmla="*/ 0 w 1246909"/>
                        <a:gd name="connsiteY3" fmla="*/ 3175462 h 3325091"/>
                        <a:gd name="connsiteX4" fmla="*/ 482138 w 1246909"/>
                        <a:gd name="connsiteY4" fmla="*/ 3325091 h 3325091"/>
                        <a:gd name="connsiteX5" fmla="*/ 980902 w 1246909"/>
                        <a:gd name="connsiteY5" fmla="*/ 3308465 h 3325091"/>
                        <a:gd name="connsiteX6" fmla="*/ 1246909 w 1246909"/>
                        <a:gd name="connsiteY6" fmla="*/ 3175462 h 3325091"/>
                        <a:gd name="connsiteX7" fmla="*/ 1064029 w 1246909"/>
                        <a:gd name="connsiteY7" fmla="*/ 2543694 h 3325091"/>
                        <a:gd name="connsiteX8" fmla="*/ 980902 w 1246909"/>
                        <a:gd name="connsiteY8" fmla="*/ 1629294 h 3325091"/>
                        <a:gd name="connsiteX9" fmla="*/ 798022 w 1246909"/>
                        <a:gd name="connsiteY9" fmla="*/ 648392 h 3325091"/>
                        <a:gd name="connsiteX10" fmla="*/ 798022 w 1246909"/>
                        <a:gd name="connsiteY10" fmla="*/ 99752 h 3325091"/>
                        <a:gd name="connsiteX11" fmla="*/ 631767 w 1246909"/>
                        <a:gd name="connsiteY11" fmla="*/ 0 h 3325091"/>
                        <a:gd name="connsiteX12" fmla="*/ 432262 w 1246909"/>
                        <a:gd name="connsiteY12" fmla="*/ 133003 h 3325091"/>
                        <a:gd name="connsiteX13" fmla="*/ 382386 w 1246909"/>
                        <a:gd name="connsiteY13" fmla="*/ 615142 h 332509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</a:cxnLst>
                      <a:rect l="l" t="t" r="r" b="b"/>
                      <a:pathLst>
                        <a:path w="1246909" h="3325091">
                          <a:moveTo>
                            <a:pt x="382386" y="615142"/>
                          </a:moveTo>
                          <a:lnTo>
                            <a:pt x="266007" y="1928552"/>
                          </a:lnTo>
                          <a:cubicBezTo>
                            <a:pt x="209561" y="2222073"/>
                            <a:pt x="99753" y="2510803"/>
                            <a:pt x="99753" y="2809702"/>
                          </a:cubicBezTo>
                          <a:lnTo>
                            <a:pt x="0" y="3175462"/>
                          </a:lnTo>
                          <a:lnTo>
                            <a:pt x="482138" y="3325091"/>
                          </a:lnTo>
                          <a:lnTo>
                            <a:pt x="980902" y="3308465"/>
                          </a:lnTo>
                          <a:lnTo>
                            <a:pt x="1246909" y="3175462"/>
                          </a:lnTo>
                          <a:lnTo>
                            <a:pt x="1064029" y="2543694"/>
                          </a:lnTo>
                          <a:lnTo>
                            <a:pt x="980902" y="1629294"/>
                          </a:lnTo>
                          <a:lnTo>
                            <a:pt x="798022" y="648392"/>
                          </a:lnTo>
                          <a:lnTo>
                            <a:pt x="798022" y="99752"/>
                          </a:lnTo>
                          <a:lnTo>
                            <a:pt x="631767" y="0"/>
                          </a:lnTo>
                          <a:lnTo>
                            <a:pt x="432262" y="133003"/>
                          </a:lnTo>
                          <a:lnTo>
                            <a:pt x="382386" y="615142"/>
                          </a:ln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D6B19C"/>
                        </a:gs>
                        <a:gs pos="30000">
                          <a:srgbClr val="D49E6C"/>
                        </a:gs>
                        <a:gs pos="70000">
                          <a:srgbClr val="A65528"/>
                        </a:gs>
                        <a:gs pos="100000">
                          <a:srgbClr val="663012"/>
                        </a:gs>
                      </a:gsLst>
                      <a:lin ang="10800000" scaled="0"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79" name="任意多边形 78"/>
                    <p:cNvSpPr/>
                    <p:nvPr/>
                  </p:nvSpPr>
                  <p:spPr>
                    <a:xfrm>
                      <a:off x="-3507971" y="-3429042"/>
                      <a:ext cx="3507971" cy="4438482"/>
                    </a:xfrm>
                    <a:custGeom>
                      <a:avLst/>
                      <a:gdLst>
                        <a:gd name="connsiteX0" fmla="*/ 1379913 w 3507971"/>
                        <a:gd name="connsiteY0" fmla="*/ 3424844 h 3724102"/>
                        <a:gd name="connsiteX1" fmla="*/ 0 w 3507971"/>
                        <a:gd name="connsiteY1" fmla="*/ 3724102 h 3724102"/>
                        <a:gd name="connsiteX2" fmla="*/ 631767 w 3507971"/>
                        <a:gd name="connsiteY2" fmla="*/ 3424844 h 3724102"/>
                        <a:gd name="connsiteX3" fmla="*/ 266007 w 3507971"/>
                        <a:gd name="connsiteY3" fmla="*/ 3491346 h 3724102"/>
                        <a:gd name="connsiteX4" fmla="*/ 847898 w 3507971"/>
                        <a:gd name="connsiteY4" fmla="*/ 3225339 h 3724102"/>
                        <a:gd name="connsiteX5" fmla="*/ 299258 w 3507971"/>
                        <a:gd name="connsiteY5" fmla="*/ 3192088 h 3724102"/>
                        <a:gd name="connsiteX6" fmla="*/ 798022 w 3507971"/>
                        <a:gd name="connsiteY6" fmla="*/ 2876204 h 3724102"/>
                        <a:gd name="connsiteX7" fmla="*/ 482138 w 3507971"/>
                        <a:gd name="connsiteY7" fmla="*/ 2826328 h 3724102"/>
                        <a:gd name="connsiteX8" fmla="*/ 532014 w 3507971"/>
                        <a:gd name="connsiteY8" fmla="*/ 2793077 h 3724102"/>
                        <a:gd name="connsiteX9" fmla="*/ 598516 w 3507971"/>
                        <a:gd name="connsiteY9" fmla="*/ 2776451 h 3724102"/>
                        <a:gd name="connsiteX10" fmla="*/ 764771 w 3507971"/>
                        <a:gd name="connsiteY10" fmla="*/ 2693324 h 3724102"/>
                        <a:gd name="connsiteX11" fmla="*/ 864523 w 3507971"/>
                        <a:gd name="connsiteY11" fmla="*/ 2660073 h 3724102"/>
                        <a:gd name="connsiteX12" fmla="*/ 714894 w 3507971"/>
                        <a:gd name="connsiteY12" fmla="*/ 2643448 h 3724102"/>
                        <a:gd name="connsiteX13" fmla="*/ 748145 w 3507971"/>
                        <a:gd name="connsiteY13" fmla="*/ 2576946 h 3724102"/>
                        <a:gd name="connsiteX14" fmla="*/ 864523 w 3507971"/>
                        <a:gd name="connsiteY14" fmla="*/ 2510444 h 3724102"/>
                        <a:gd name="connsiteX15" fmla="*/ 964276 w 3507971"/>
                        <a:gd name="connsiteY15" fmla="*/ 2410691 h 3724102"/>
                        <a:gd name="connsiteX16" fmla="*/ 914400 w 3507971"/>
                        <a:gd name="connsiteY16" fmla="*/ 2377440 h 3724102"/>
                        <a:gd name="connsiteX17" fmla="*/ 814647 w 3507971"/>
                        <a:gd name="connsiteY17" fmla="*/ 2360815 h 3724102"/>
                        <a:gd name="connsiteX18" fmla="*/ 748145 w 3507971"/>
                        <a:gd name="connsiteY18" fmla="*/ 2344189 h 3724102"/>
                        <a:gd name="connsiteX19" fmla="*/ 781396 w 3507971"/>
                        <a:gd name="connsiteY19" fmla="*/ 2277688 h 3724102"/>
                        <a:gd name="connsiteX20" fmla="*/ 831273 w 3507971"/>
                        <a:gd name="connsiteY20" fmla="*/ 2227811 h 3724102"/>
                        <a:gd name="connsiteX21" fmla="*/ 864523 w 3507971"/>
                        <a:gd name="connsiteY21" fmla="*/ 2177935 h 3724102"/>
                        <a:gd name="connsiteX22" fmla="*/ 814647 w 3507971"/>
                        <a:gd name="connsiteY22" fmla="*/ 2144684 h 3724102"/>
                        <a:gd name="connsiteX23" fmla="*/ 648393 w 3507971"/>
                        <a:gd name="connsiteY23" fmla="*/ 2128059 h 3724102"/>
                        <a:gd name="connsiteX24" fmla="*/ 581891 w 3507971"/>
                        <a:gd name="connsiteY24" fmla="*/ 2111433 h 3724102"/>
                        <a:gd name="connsiteX25" fmla="*/ 698269 w 3507971"/>
                        <a:gd name="connsiteY25" fmla="*/ 2028306 h 3724102"/>
                        <a:gd name="connsiteX26" fmla="*/ 764771 w 3507971"/>
                        <a:gd name="connsiteY26" fmla="*/ 1978429 h 3724102"/>
                        <a:gd name="connsiteX27" fmla="*/ 714894 w 3507971"/>
                        <a:gd name="connsiteY27" fmla="*/ 1945179 h 3724102"/>
                        <a:gd name="connsiteX28" fmla="*/ 748145 w 3507971"/>
                        <a:gd name="connsiteY28" fmla="*/ 1862051 h 3724102"/>
                        <a:gd name="connsiteX29" fmla="*/ 897774 w 3507971"/>
                        <a:gd name="connsiteY29" fmla="*/ 1778924 h 3724102"/>
                        <a:gd name="connsiteX30" fmla="*/ 897774 w 3507971"/>
                        <a:gd name="connsiteY30" fmla="*/ 1679171 h 3724102"/>
                        <a:gd name="connsiteX31" fmla="*/ 980902 w 3507971"/>
                        <a:gd name="connsiteY31" fmla="*/ 1596044 h 3724102"/>
                        <a:gd name="connsiteX32" fmla="*/ 1064029 w 3507971"/>
                        <a:gd name="connsiteY32" fmla="*/ 1463040 h 3724102"/>
                        <a:gd name="connsiteX33" fmla="*/ 1097280 w 3507971"/>
                        <a:gd name="connsiteY33" fmla="*/ 1396539 h 3724102"/>
                        <a:gd name="connsiteX34" fmla="*/ 1163782 w 3507971"/>
                        <a:gd name="connsiteY34" fmla="*/ 1313411 h 3724102"/>
                        <a:gd name="connsiteX35" fmla="*/ 1197033 w 3507971"/>
                        <a:gd name="connsiteY35" fmla="*/ 1263535 h 3724102"/>
                        <a:gd name="connsiteX36" fmla="*/ 1213658 w 3507971"/>
                        <a:gd name="connsiteY36" fmla="*/ 1213659 h 3724102"/>
                        <a:gd name="connsiteX37" fmla="*/ 1197033 w 3507971"/>
                        <a:gd name="connsiteY37" fmla="*/ 1163782 h 3724102"/>
                        <a:gd name="connsiteX38" fmla="*/ 1246909 w 3507971"/>
                        <a:gd name="connsiteY38" fmla="*/ 1097280 h 3724102"/>
                        <a:gd name="connsiteX39" fmla="*/ 1313411 w 3507971"/>
                        <a:gd name="connsiteY39" fmla="*/ 964277 h 3724102"/>
                        <a:gd name="connsiteX40" fmla="*/ 1413163 w 3507971"/>
                        <a:gd name="connsiteY40" fmla="*/ 764771 h 3724102"/>
                        <a:gd name="connsiteX41" fmla="*/ 1396538 w 3507971"/>
                        <a:gd name="connsiteY41" fmla="*/ 714895 h 3724102"/>
                        <a:gd name="connsiteX42" fmla="*/ 1346662 w 3507971"/>
                        <a:gd name="connsiteY42" fmla="*/ 731520 h 3724102"/>
                        <a:gd name="connsiteX43" fmla="*/ 1429789 w 3507971"/>
                        <a:gd name="connsiteY43" fmla="*/ 448888 h 3724102"/>
                        <a:gd name="connsiteX44" fmla="*/ 1446414 w 3507971"/>
                        <a:gd name="connsiteY44" fmla="*/ 365760 h 3724102"/>
                        <a:gd name="connsiteX45" fmla="*/ 1379913 w 3507971"/>
                        <a:gd name="connsiteY45" fmla="*/ 382386 h 3724102"/>
                        <a:gd name="connsiteX46" fmla="*/ 1396538 w 3507971"/>
                        <a:gd name="connsiteY46" fmla="*/ 266008 h 3724102"/>
                        <a:gd name="connsiteX47" fmla="*/ 1413163 w 3507971"/>
                        <a:gd name="connsiteY47" fmla="*/ 216131 h 3724102"/>
                        <a:gd name="connsiteX48" fmla="*/ 1479665 w 3507971"/>
                        <a:gd name="connsiteY48" fmla="*/ 83128 h 3724102"/>
                        <a:gd name="connsiteX49" fmla="*/ 1463040 w 3507971"/>
                        <a:gd name="connsiteY49" fmla="*/ 182880 h 3724102"/>
                        <a:gd name="connsiteX50" fmla="*/ 1446414 w 3507971"/>
                        <a:gd name="connsiteY50" fmla="*/ 232757 h 3724102"/>
                        <a:gd name="connsiteX51" fmla="*/ 1479665 w 3507971"/>
                        <a:gd name="connsiteY51" fmla="*/ 33251 h 3724102"/>
                        <a:gd name="connsiteX52" fmla="*/ 1512916 w 3507971"/>
                        <a:gd name="connsiteY52" fmla="*/ 0 h 3724102"/>
                        <a:gd name="connsiteX53" fmla="*/ 2011680 w 3507971"/>
                        <a:gd name="connsiteY53" fmla="*/ 781397 h 3724102"/>
                        <a:gd name="connsiteX54" fmla="*/ 2111433 w 3507971"/>
                        <a:gd name="connsiteY54" fmla="*/ 847899 h 3724102"/>
                        <a:gd name="connsiteX55" fmla="*/ 2094807 w 3507971"/>
                        <a:gd name="connsiteY55" fmla="*/ 897775 h 3724102"/>
                        <a:gd name="connsiteX56" fmla="*/ 2144683 w 3507971"/>
                        <a:gd name="connsiteY56" fmla="*/ 931026 h 3724102"/>
                        <a:gd name="connsiteX57" fmla="*/ 2177934 w 3507971"/>
                        <a:gd name="connsiteY57" fmla="*/ 980902 h 3724102"/>
                        <a:gd name="connsiteX58" fmla="*/ 2244436 w 3507971"/>
                        <a:gd name="connsiteY58" fmla="*/ 1014153 h 3724102"/>
                        <a:gd name="connsiteX59" fmla="*/ 2194560 w 3507971"/>
                        <a:gd name="connsiteY59" fmla="*/ 997528 h 3724102"/>
                        <a:gd name="connsiteX60" fmla="*/ 2294313 w 3507971"/>
                        <a:gd name="connsiteY60" fmla="*/ 1113906 h 3724102"/>
                        <a:gd name="connsiteX61" fmla="*/ 2360814 w 3507971"/>
                        <a:gd name="connsiteY61" fmla="*/ 1097280 h 3724102"/>
                        <a:gd name="connsiteX62" fmla="*/ 2310938 w 3507971"/>
                        <a:gd name="connsiteY62" fmla="*/ 1113906 h 3724102"/>
                        <a:gd name="connsiteX63" fmla="*/ 2377440 w 3507971"/>
                        <a:gd name="connsiteY63" fmla="*/ 1213659 h 3724102"/>
                        <a:gd name="connsiteX64" fmla="*/ 2410691 w 3507971"/>
                        <a:gd name="connsiteY64" fmla="*/ 1263535 h 3724102"/>
                        <a:gd name="connsiteX65" fmla="*/ 2427316 w 3507971"/>
                        <a:gd name="connsiteY65" fmla="*/ 1330037 h 3724102"/>
                        <a:gd name="connsiteX66" fmla="*/ 2443942 w 3507971"/>
                        <a:gd name="connsiteY66" fmla="*/ 1379913 h 3724102"/>
                        <a:gd name="connsiteX67" fmla="*/ 2377440 w 3507971"/>
                        <a:gd name="connsiteY67" fmla="*/ 1396539 h 3724102"/>
                        <a:gd name="connsiteX68" fmla="*/ 2460567 w 3507971"/>
                        <a:gd name="connsiteY68" fmla="*/ 1562793 h 3724102"/>
                        <a:gd name="connsiteX69" fmla="*/ 2493818 w 3507971"/>
                        <a:gd name="connsiteY69" fmla="*/ 1612669 h 3724102"/>
                        <a:gd name="connsiteX70" fmla="*/ 2427316 w 3507971"/>
                        <a:gd name="connsiteY70" fmla="*/ 1596044 h 3724102"/>
                        <a:gd name="connsiteX71" fmla="*/ 2477193 w 3507971"/>
                        <a:gd name="connsiteY71" fmla="*/ 1645920 h 3724102"/>
                        <a:gd name="connsiteX72" fmla="*/ 2493818 w 3507971"/>
                        <a:gd name="connsiteY72" fmla="*/ 1695797 h 3724102"/>
                        <a:gd name="connsiteX73" fmla="*/ 2527069 w 3507971"/>
                        <a:gd name="connsiteY73" fmla="*/ 1745673 h 3724102"/>
                        <a:gd name="connsiteX74" fmla="*/ 2560320 w 3507971"/>
                        <a:gd name="connsiteY74" fmla="*/ 1812175 h 3724102"/>
                        <a:gd name="connsiteX75" fmla="*/ 2576945 w 3507971"/>
                        <a:gd name="connsiteY75" fmla="*/ 1878677 h 3724102"/>
                        <a:gd name="connsiteX76" fmla="*/ 2593571 w 3507971"/>
                        <a:gd name="connsiteY76" fmla="*/ 1995055 h 3724102"/>
                        <a:gd name="connsiteX77" fmla="*/ 2643447 w 3507971"/>
                        <a:gd name="connsiteY77" fmla="*/ 2044931 h 3724102"/>
                        <a:gd name="connsiteX78" fmla="*/ 2676698 w 3507971"/>
                        <a:gd name="connsiteY78" fmla="*/ 2094808 h 3724102"/>
                        <a:gd name="connsiteX79" fmla="*/ 2826327 w 3507971"/>
                        <a:gd name="connsiteY79" fmla="*/ 2277688 h 3724102"/>
                        <a:gd name="connsiteX80" fmla="*/ 2776451 w 3507971"/>
                        <a:gd name="connsiteY80" fmla="*/ 2294313 h 3724102"/>
                        <a:gd name="connsiteX81" fmla="*/ 2809702 w 3507971"/>
                        <a:gd name="connsiteY81" fmla="*/ 2443942 h 3724102"/>
                        <a:gd name="connsiteX82" fmla="*/ 2926080 w 3507971"/>
                        <a:gd name="connsiteY82" fmla="*/ 2593571 h 3724102"/>
                        <a:gd name="connsiteX83" fmla="*/ 2959331 w 3507971"/>
                        <a:gd name="connsiteY83" fmla="*/ 2643448 h 3724102"/>
                        <a:gd name="connsiteX84" fmla="*/ 3025833 w 3507971"/>
                        <a:gd name="connsiteY84" fmla="*/ 2726575 h 3724102"/>
                        <a:gd name="connsiteX85" fmla="*/ 3142211 w 3507971"/>
                        <a:gd name="connsiteY85" fmla="*/ 2876204 h 3724102"/>
                        <a:gd name="connsiteX86" fmla="*/ 3092334 w 3507971"/>
                        <a:gd name="connsiteY86" fmla="*/ 2892829 h 3724102"/>
                        <a:gd name="connsiteX87" fmla="*/ 3275214 w 3507971"/>
                        <a:gd name="connsiteY87" fmla="*/ 3059084 h 3724102"/>
                        <a:gd name="connsiteX88" fmla="*/ 3441469 w 3507971"/>
                        <a:gd name="connsiteY88" fmla="*/ 3241964 h 3724102"/>
                        <a:gd name="connsiteX89" fmla="*/ 3358342 w 3507971"/>
                        <a:gd name="connsiteY89" fmla="*/ 3258589 h 3724102"/>
                        <a:gd name="connsiteX90" fmla="*/ 3408218 w 3507971"/>
                        <a:gd name="connsiteY90" fmla="*/ 3325091 h 3724102"/>
                        <a:gd name="connsiteX91" fmla="*/ 3491345 w 3507971"/>
                        <a:gd name="connsiteY91" fmla="*/ 3441469 h 3724102"/>
                        <a:gd name="connsiteX92" fmla="*/ 3441469 w 3507971"/>
                        <a:gd name="connsiteY92" fmla="*/ 3424844 h 3724102"/>
                        <a:gd name="connsiteX93" fmla="*/ 3391593 w 3507971"/>
                        <a:gd name="connsiteY93" fmla="*/ 3358342 h 3724102"/>
                        <a:gd name="connsiteX94" fmla="*/ 3441469 w 3507971"/>
                        <a:gd name="connsiteY94" fmla="*/ 3541222 h 3724102"/>
                        <a:gd name="connsiteX95" fmla="*/ 3507971 w 3507971"/>
                        <a:gd name="connsiteY95" fmla="*/ 3591099 h 3724102"/>
                        <a:gd name="connsiteX96" fmla="*/ 3441469 w 3507971"/>
                        <a:gd name="connsiteY96" fmla="*/ 3574473 h 3724102"/>
                        <a:gd name="connsiteX97" fmla="*/ 3391593 w 3507971"/>
                        <a:gd name="connsiteY97" fmla="*/ 3541222 h 3724102"/>
                        <a:gd name="connsiteX98" fmla="*/ 3474720 w 3507971"/>
                        <a:gd name="connsiteY98" fmla="*/ 3657600 h 3724102"/>
                        <a:gd name="connsiteX99" fmla="*/ 3374967 w 3507971"/>
                        <a:gd name="connsiteY99" fmla="*/ 3624349 h 3724102"/>
                        <a:gd name="connsiteX100" fmla="*/ 3308465 w 3507971"/>
                        <a:gd name="connsiteY100" fmla="*/ 3591099 h 3724102"/>
                        <a:gd name="connsiteX101" fmla="*/ 3341716 w 3507971"/>
                        <a:gd name="connsiteY101" fmla="*/ 3657600 h 3724102"/>
                        <a:gd name="connsiteX102" fmla="*/ 3275214 w 3507971"/>
                        <a:gd name="connsiteY102" fmla="*/ 3624349 h 3724102"/>
                        <a:gd name="connsiteX103" fmla="*/ 3225338 w 3507971"/>
                        <a:gd name="connsiteY103" fmla="*/ 3607724 h 3724102"/>
                        <a:gd name="connsiteX104" fmla="*/ 3092334 w 3507971"/>
                        <a:gd name="connsiteY104" fmla="*/ 3491346 h 3724102"/>
                        <a:gd name="connsiteX105" fmla="*/ 3025833 w 3507971"/>
                        <a:gd name="connsiteY105" fmla="*/ 3458095 h 3724102"/>
                        <a:gd name="connsiteX106" fmla="*/ 2942705 w 3507971"/>
                        <a:gd name="connsiteY106" fmla="*/ 3408219 h 3724102"/>
                        <a:gd name="connsiteX107" fmla="*/ 2876203 w 3507971"/>
                        <a:gd name="connsiteY107" fmla="*/ 3358342 h 3724102"/>
                        <a:gd name="connsiteX108" fmla="*/ 2909454 w 3507971"/>
                        <a:gd name="connsiteY108" fmla="*/ 3408219 h 3724102"/>
                        <a:gd name="connsiteX109" fmla="*/ 2892829 w 3507971"/>
                        <a:gd name="connsiteY109" fmla="*/ 3458095 h 3724102"/>
                        <a:gd name="connsiteX110" fmla="*/ 2776451 w 3507971"/>
                        <a:gd name="connsiteY110" fmla="*/ 3391593 h 3724102"/>
                        <a:gd name="connsiteX111" fmla="*/ 2576945 w 3507971"/>
                        <a:gd name="connsiteY111" fmla="*/ 3325091 h 3724102"/>
                        <a:gd name="connsiteX112" fmla="*/ 2543694 w 3507971"/>
                        <a:gd name="connsiteY112" fmla="*/ 3358342 h 3724102"/>
                        <a:gd name="connsiteX113" fmla="*/ 2493818 w 3507971"/>
                        <a:gd name="connsiteY113" fmla="*/ 3325091 h 3724102"/>
                        <a:gd name="connsiteX114" fmla="*/ 1762298 w 3507971"/>
                        <a:gd name="connsiteY114" fmla="*/ 3225339 h 3724102"/>
                        <a:gd name="connsiteX115" fmla="*/ 1695796 w 3507971"/>
                        <a:gd name="connsiteY115" fmla="*/ 3241964 h 3724102"/>
                        <a:gd name="connsiteX116" fmla="*/ 1579418 w 3507971"/>
                        <a:gd name="connsiteY116" fmla="*/ 3291840 h 3724102"/>
                        <a:gd name="connsiteX117" fmla="*/ 1529542 w 3507971"/>
                        <a:gd name="connsiteY117" fmla="*/ 3325091 h 3724102"/>
                        <a:gd name="connsiteX118" fmla="*/ 1413163 w 3507971"/>
                        <a:gd name="connsiteY118" fmla="*/ 3358342 h 3724102"/>
                        <a:gd name="connsiteX119" fmla="*/ 1379913 w 3507971"/>
                        <a:gd name="connsiteY119" fmla="*/ 3424844 h 372410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  <a:cxn ang="0">
                          <a:pos x="connsiteX26" y="connsiteY26"/>
                        </a:cxn>
                        <a:cxn ang="0">
                          <a:pos x="connsiteX27" y="connsiteY27"/>
                        </a:cxn>
                        <a:cxn ang="0">
                          <a:pos x="connsiteX28" y="connsiteY28"/>
                        </a:cxn>
                        <a:cxn ang="0">
                          <a:pos x="connsiteX29" y="connsiteY29"/>
                        </a:cxn>
                        <a:cxn ang="0">
                          <a:pos x="connsiteX30" y="connsiteY30"/>
                        </a:cxn>
                        <a:cxn ang="0">
                          <a:pos x="connsiteX31" y="connsiteY31"/>
                        </a:cxn>
                        <a:cxn ang="0">
                          <a:pos x="connsiteX32" y="connsiteY32"/>
                        </a:cxn>
                        <a:cxn ang="0">
                          <a:pos x="connsiteX33" y="connsiteY33"/>
                        </a:cxn>
                        <a:cxn ang="0">
                          <a:pos x="connsiteX34" y="connsiteY34"/>
                        </a:cxn>
                        <a:cxn ang="0">
                          <a:pos x="connsiteX35" y="connsiteY35"/>
                        </a:cxn>
                        <a:cxn ang="0">
                          <a:pos x="connsiteX36" y="connsiteY36"/>
                        </a:cxn>
                        <a:cxn ang="0">
                          <a:pos x="connsiteX37" y="connsiteY37"/>
                        </a:cxn>
                        <a:cxn ang="0">
                          <a:pos x="connsiteX38" y="connsiteY38"/>
                        </a:cxn>
                        <a:cxn ang="0">
                          <a:pos x="connsiteX39" y="connsiteY39"/>
                        </a:cxn>
                        <a:cxn ang="0">
                          <a:pos x="connsiteX40" y="connsiteY40"/>
                        </a:cxn>
                        <a:cxn ang="0">
                          <a:pos x="connsiteX41" y="connsiteY41"/>
                        </a:cxn>
                        <a:cxn ang="0">
                          <a:pos x="connsiteX42" y="connsiteY42"/>
                        </a:cxn>
                        <a:cxn ang="0">
                          <a:pos x="connsiteX43" y="connsiteY43"/>
                        </a:cxn>
                        <a:cxn ang="0">
                          <a:pos x="connsiteX44" y="connsiteY44"/>
                        </a:cxn>
                        <a:cxn ang="0">
                          <a:pos x="connsiteX45" y="connsiteY45"/>
                        </a:cxn>
                        <a:cxn ang="0">
                          <a:pos x="connsiteX46" y="connsiteY46"/>
                        </a:cxn>
                        <a:cxn ang="0">
                          <a:pos x="connsiteX47" y="connsiteY47"/>
                        </a:cxn>
                        <a:cxn ang="0">
                          <a:pos x="connsiteX48" y="connsiteY48"/>
                        </a:cxn>
                        <a:cxn ang="0">
                          <a:pos x="connsiteX49" y="connsiteY49"/>
                        </a:cxn>
                        <a:cxn ang="0">
                          <a:pos x="connsiteX50" y="connsiteY50"/>
                        </a:cxn>
                        <a:cxn ang="0">
                          <a:pos x="connsiteX51" y="connsiteY51"/>
                        </a:cxn>
                        <a:cxn ang="0">
                          <a:pos x="connsiteX52" y="connsiteY52"/>
                        </a:cxn>
                        <a:cxn ang="0">
                          <a:pos x="connsiteX53" y="connsiteY53"/>
                        </a:cxn>
                        <a:cxn ang="0">
                          <a:pos x="connsiteX54" y="connsiteY54"/>
                        </a:cxn>
                        <a:cxn ang="0">
                          <a:pos x="connsiteX55" y="connsiteY55"/>
                        </a:cxn>
                        <a:cxn ang="0">
                          <a:pos x="connsiteX56" y="connsiteY56"/>
                        </a:cxn>
                        <a:cxn ang="0">
                          <a:pos x="connsiteX57" y="connsiteY57"/>
                        </a:cxn>
                        <a:cxn ang="0">
                          <a:pos x="connsiteX58" y="connsiteY58"/>
                        </a:cxn>
                        <a:cxn ang="0">
                          <a:pos x="connsiteX59" y="connsiteY59"/>
                        </a:cxn>
                        <a:cxn ang="0">
                          <a:pos x="connsiteX60" y="connsiteY60"/>
                        </a:cxn>
                        <a:cxn ang="0">
                          <a:pos x="connsiteX61" y="connsiteY61"/>
                        </a:cxn>
                        <a:cxn ang="0">
                          <a:pos x="connsiteX62" y="connsiteY62"/>
                        </a:cxn>
                        <a:cxn ang="0">
                          <a:pos x="connsiteX63" y="connsiteY63"/>
                        </a:cxn>
                        <a:cxn ang="0">
                          <a:pos x="connsiteX64" y="connsiteY64"/>
                        </a:cxn>
                        <a:cxn ang="0">
                          <a:pos x="connsiteX65" y="connsiteY65"/>
                        </a:cxn>
                        <a:cxn ang="0">
                          <a:pos x="connsiteX66" y="connsiteY66"/>
                        </a:cxn>
                        <a:cxn ang="0">
                          <a:pos x="connsiteX67" y="connsiteY67"/>
                        </a:cxn>
                        <a:cxn ang="0">
                          <a:pos x="connsiteX68" y="connsiteY68"/>
                        </a:cxn>
                        <a:cxn ang="0">
                          <a:pos x="connsiteX69" y="connsiteY69"/>
                        </a:cxn>
                        <a:cxn ang="0">
                          <a:pos x="connsiteX70" y="connsiteY70"/>
                        </a:cxn>
                        <a:cxn ang="0">
                          <a:pos x="connsiteX71" y="connsiteY71"/>
                        </a:cxn>
                        <a:cxn ang="0">
                          <a:pos x="connsiteX72" y="connsiteY72"/>
                        </a:cxn>
                        <a:cxn ang="0">
                          <a:pos x="connsiteX73" y="connsiteY73"/>
                        </a:cxn>
                        <a:cxn ang="0">
                          <a:pos x="connsiteX74" y="connsiteY74"/>
                        </a:cxn>
                        <a:cxn ang="0">
                          <a:pos x="connsiteX75" y="connsiteY75"/>
                        </a:cxn>
                        <a:cxn ang="0">
                          <a:pos x="connsiteX76" y="connsiteY76"/>
                        </a:cxn>
                        <a:cxn ang="0">
                          <a:pos x="connsiteX77" y="connsiteY77"/>
                        </a:cxn>
                        <a:cxn ang="0">
                          <a:pos x="connsiteX78" y="connsiteY78"/>
                        </a:cxn>
                        <a:cxn ang="0">
                          <a:pos x="connsiteX79" y="connsiteY79"/>
                        </a:cxn>
                        <a:cxn ang="0">
                          <a:pos x="connsiteX80" y="connsiteY80"/>
                        </a:cxn>
                        <a:cxn ang="0">
                          <a:pos x="connsiteX81" y="connsiteY81"/>
                        </a:cxn>
                        <a:cxn ang="0">
                          <a:pos x="connsiteX82" y="connsiteY82"/>
                        </a:cxn>
                        <a:cxn ang="0">
                          <a:pos x="connsiteX83" y="connsiteY83"/>
                        </a:cxn>
                        <a:cxn ang="0">
                          <a:pos x="connsiteX84" y="connsiteY84"/>
                        </a:cxn>
                        <a:cxn ang="0">
                          <a:pos x="connsiteX85" y="connsiteY85"/>
                        </a:cxn>
                        <a:cxn ang="0">
                          <a:pos x="connsiteX86" y="connsiteY86"/>
                        </a:cxn>
                        <a:cxn ang="0">
                          <a:pos x="connsiteX87" y="connsiteY87"/>
                        </a:cxn>
                        <a:cxn ang="0">
                          <a:pos x="connsiteX88" y="connsiteY88"/>
                        </a:cxn>
                        <a:cxn ang="0">
                          <a:pos x="connsiteX89" y="connsiteY89"/>
                        </a:cxn>
                        <a:cxn ang="0">
                          <a:pos x="connsiteX90" y="connsiteY90"/>
                        </a:cxn>
                        <a:cxn ang="0">
                          <a:pos x="connsiteX91" y="connsiteY91"/>
                        </a:cxn>
                        <a:cxn ang="0">
                          <a:pos x="connsiteX92" y="connsiteY92"/>
                        </a:cxn>
                        <a:cxn ang="0">
                          <a:pos x="connsiteX93" y="connsiteY93"/>
                        </a:cxn>
                        <a:cxn ang="0">
                          <a:pos x="connsiteX94" y="connsiteY94"/>
                        </a:cxn>
                        <a:cxn ang="0">
                          <a:pos x="connsiteX95" y="connsiteY95"/>
                        </a:cxn>
                        <a:cxn ang="0">
                          <a:pos x="connsiteX96" y="connsiteY96"/>
                        </a:cxn>
                        <a:cxn ang="0">
                          <a:pos x="connsiteX97" y="connsiteY97"/>
                        </a:cxn>
                        <a:cxn ang="0">
                          <a:pos x="connsiteX98" y="connsiteY98"/>
                        </a:cxn>
                        <a:cxn ang="0">
                          <a:pos x="connsiteX99" y="connsiteY99"/>
                        </a:cxn>
                        <a:cxn ang="0">
                          <a:pos x="connsiteX100" y="connsiteY100"/>
                        </a:cxn>
                        <a:cxn ang="0">
                          <a:pos x="connsiteX101" y="connsiteY101"/>
                        </a:cxn>
                        <a:cxn ang="0">
                          <a:pos x="connsiteX102" y="connsiteY102"/>
                        </a:cxn>
                        <a:cxn ang="0">
                          <a:pos x="connsiteX103" y="connsiteY103"/>
                        </a:cxn>
                        <a:cxn ang="0">
                          <a:pos x="connsiteX104" y="connsiteY104"/>
                        </a:cxn>
                        <a:cxn ang="0">
                          <a:pos x="connsiteX105" y="connsiteY105"/>
                        </a:cxn>
                        <a:cxn ang="0">
                          <a:pos x="connsiteX106" y="connsiteY106"/>
                        </a:cxn>
                        <a:cxn ang="0">
                          <a:pos x="connsiteX107" y="connsiteY107"/>
                        </a:cxn>
                        <a:cxn ang="0">
                          <a:pos x="connsiteX108" y="connsiteY108"/>
                        </a:cxn>
                        <a:cxn ang="0">
                          <a:pos x="connsiteX109" y="connsiteY109"/>
                        </a:cxn>
                        <a:cxn ang="0">
                          <a:pos x="connsiteX110" y="connsiteY110"/>
                        </a:cxn>
                        <a:cxn ang="0">
                          <a:pos x="connsiteX111" y="connsiteY111"/>
                        </a:cxn>
                        <a:cxn ang="0">
                          <a:pos x="connsiteX112" y="connsiteY112"/>
                        </a:cxn>
                        <a:cxn ang="0">
                          <a:pos x="connsiteX113" y="connsiteY113"/>
                        </a:cxn>
                        <a:cxn ang="0">
                          <a:pos x="connsiteX114" y="connsiteY114"/>
                        </a:cxn>
                        <a:cxn ang="0">
                          <a:pos x="connsiteX115" y="connsiteY115"/>
                        </a:cxn>
                        <a:cxn ang="0">
                          <a:pos x="connsiteX116" y="connsiteY116"/>
                        </a:cxn>
                        <a:cxn ang="0">
                          <a:pos x="connsiteX117" y="connsiteY117"/>
                        </a:cxn>
                        <a:cxn ang="0">
                          <a:pos x="connsiteX118" y="connsiteY118"/>
                        </a:cxn>
                        <a:cxn ang="0">
                          <a:pos x="connsiteX119" y="connsiteY119"/>
                        </a:cxn>
                      </a:cxnLst>
                      <a:rect l="l" t="t" r="r" b="b"/>
                      <a:pathLst>
                        <a:path w="3507971" h="3724102">
                          <a:moveTo>
                            <a:pt x="1379913" y="3424844"/>
                          </a:moveTo>
                          <a:cubicBezTo>
                            <a:pt x="1144386" y="3485804"/>
                            <a:pt x="459971" y="3624349"/>
                            <a:pt x="0" y="3724102"/>
                          </a:cubicBezTo>
                          <a:cubicBezTo>
                            <a:pt x="718644" y="3416112"/>
                            <a:pt x="951500" y="3424844"/>
                            <a:pt x="631767" y="3424844"/>
                          </a:cubicBezTo>
                          <a:lnTo>
                            <a:pt x="266007" y="3491346"/>
                          </a:lnTo>
                          <a:lnTo>
                            <a:pt x="847898" y="3225339"/>
                          </a:lnTo>
                          <a:lnTo>
                            <a:pt x="299258" y="3192088"/>
                          </a:lnTo>
                          <a:lnTo>
                            <a:pt x="798022" y="2876204"/>
                          </a:lnTo>
                          <a:cubicBezTo>
                            <a:pt x="692727" y="2859579"/>
                            <a:pt x="583885" y="2858124"/>
                            <a:pt x="482138" y="2826328"/>
                          </a:cubicBezTo>
                          <a:cubicBezTo>
                            <a:pt x="463066" y="2820368"/>
                            <a:pt x="513648" y="2800948"/>
                            <a:pt x="532014" y="2793077"/>
                          </a:cubicBezTo>
                          <a:cubicBezTo>
                            <a:pt x="553016" y="2784076"/>
                            <a:pt x="576349" y="2781993"/>
                            <a:pt x="598516" y="2776451"/>
                          </a:cubicBezTo>
                          <a:cubicBezTo>
                            <a:pt x="688390" y="2722527"/>
                            <a:pt x="669044" y="2728134"/>
                            <a:pt x="764771" y="2693324"/>
                          </a:cubicBezTo>
                          <a:cubicBezTo>
                            <a:pt x="797710" y="2681346"/>
                            <a:pt x="864523" y="2660073"/>
                            <a:pt x="864523" y="2660073"/>
                          </a:cubicBezTo>
                          <a:lnTo>
                            <a:pt x="714894" y="2643448"/>
                          </a:lnTo>
                          <a:cubicBezTo>
                            <a:pt x="694727" y="2629043"/>
                            <a:pt x="732016" y="2595763"/>
                            <a:pt x="748145" y="2576946"/>
                          </a:cubicBezTo>
                          <a:cubicBezTo>
                            <a:pt x="788407" y="2529974"/>
                            <a:pt x="813822" y="2527344"/>
                            <a:pt x="864523" y="2510444"/>
                          </a:cubicBezTo>
                          <a:cubicBezTo>
                            <a:pt x="897774" y="2477193"/>
                            <a:pt x="1003402" y="2436775"/>
                            <a:pt x="964276" y="2410691"/>
                          </a:cubicBezTo>
                          <a:cubicBezTo>
                            <a:pt x="947651" y="2399607"/>
                            <a:pt x="933356" y="2383759"/>
                            <a:pt x="914400" y="2377440"/>
                          </a:cubicBezTo>
                          <a:cubicBezTo>
                            <a:pt x="882420" y="2366780"/>
                            <a:pt x="847702" y="2367426"/>
                            <a:pt x="814647" y="2360815"/>
                          </a:cubicBezTo>
                          <a:cubicBezTo>
                            <a:pt x="792241" y="2356334"/>
                            <a:pt x="770312" y="2349731"/>
                            <a:pt x="748145" y="2344189"/>
                          </a:cubicBezTo>
                          <a:cubicBezTo>
                            <a:pt x="759229" y="2322022"/>
                            <a:pt x="766991" y="2297855"/>
                            <a:pt x="781396" y="2277688"/>
                          </a:cubicBezTo>
                          <a:cubicBezTo>
                            <a:pt x="795062" y="2258555"/>
                            <a:pt x="816221" y="2245874"/>
                            <a:pt x="831273" y="2227811"/>
                          </a:cubicBezTo>
                          <a:cubicBezTo>
                            <a:pt x="844065" y="2212461"/>
                            <a:pt x="853440" y="2194560"/>
                            <a:pt x="864523" y="2177935"/>
                          </a:cubicBezTo>
                          <a:cubicBezTo>
                            <a:pt x="847898" y="2166851"/>
                            <a:pt x="834117" y="2149177"/>
                            <a:pt x="814647" y="2144684"/>
                          </a:cubicBezTo>
                          <a:cubicBezTo>
                            <a:pt x="760379" y="2132161"/>
                            <a:pt x="703528" y="2135935"/>
                            <a:pt x="648393" y="2128059"/>
                          </a:cubicBezTo>
                          <a:cubicBezTo>
                            <a:pt x="625773" y="2124828"/>
                            <a:pt x="604058" y="2116975"/>
                            <a:pt x="581891" y="2111433"/>
                          </a:cubicBezTo>
                          <a:cubicBezTo>
                            <a:pt x="799287" y="1948388"/>
                            <a:pt x="528054" y="2149889"/>
                            <a:pt x="698269" y="2028306"/>
                          </a:cubicBezTo>
                          <a:cubicBezTo>
                            <a:pt x="720817" y="2012200"/>
                            <a:pt x="742604" y="1995055"/>
                            <a:pt x="764771" y="1978429"/>
                          </a:cubicBezTo>
                          <a:cubicBezTo>
                            <a:pt x="748145" y="1967346"/>
                            <a:pt x="717720" y="1964959"/>
                            <a:pt x="714894" y="1945179"/>
                          </a:cubicBezTo>
                          <a:cubicBezTo>
                            <a:pt x="710673" y="1915635"/>
                            <a:pt x="730239" y="1885926"/>
                            <a:pt x="748145" y="1862051"/>
                          </a:cubicBezTo>
                          <a:cubicBezTo>
                            <a:pt x="782035" y="1816864"/>
                            <a:pt x="849757" y="1798131"/>
                            <a:pt x="897774" y="1778924"/>
                          </a:cubicBezTo>
                          <a:cubicBezTo>
                            <a:pt x="986443" y="1645922"/>
                            <a:pt x="897774" y="1812175"/>
                            <a:pt x="897774" y="1679171"/>
                          </a:cubicBezTo>
                          <a:cubicBezTo>
                            <a:pt x="897774" y="1642226"/>
                            <a:pt x="958735" y="1610822"/>
                            <a:pt x="980902" y="1596044"/>
                          </a:cubicBezTo>
                          <a:cubicBezTo>
                            <a:pt x="1008611" y="1551709"/>
                            <a:pt x="1040648" y="1509802"/>
                            <a:pt x="1064029" y="1463040"/>
                          </a:cubicBezTo>
                          <a:cubicBezTo>
                            <a:pt x="1075113" y="1440873"/>
                            <a:pt x="1083533" y="1417160"/>
                            <a:pt x="1097280" y="1396539"/>
                          </a:cubicBezTo>
                          <a:cubicBezTo>
                            <a:pt x="1116964" y="1367014"/>
                            <a:pt x="1142491" y="1341799"/>
                            <a:pt x="1163782" y="1313411"/>
                          </a:cubicBezTo>
                          <a:cubicBezTo>
                            <a:pt x="1175771" y="1297426"/>
                            <a:pt x="1185949" y="1280160"/>
                            <a:pt x="1197033" y="1263535"/>
                          </a:cubicBezTo>
                          <a:cubicBezTo>
                            <a:pt x="1202575" y="1246910"/>
                            <a:pt x="1213658" y="1231184"/>
                            <a:pt x="1213658" y="1213659"/>
                          </a:cubicBezTo>
                          <a:cubicBezTo>
                            <a:pt x="1213658" y="1196134"/>
                            <a:pt x="1192219" y="1180633"/>
                            <a:pt x="1197033" y="1163782"/>
                          </a:cubicBezTo>
                          <a:cubicBezTo>
                            <a:pt x="1204645" y="1137139"/>
                            <a:pt x="1230803" y="1119828"/>
                            <a:pt x="1246909" y="1097280"/>
                          </a:cubicBezTo>
                          <a:cubicBezTo>
                            <a:pt x="1303930" y="1017451"/>
                            <a:pt x="1261962" y="1073606"/>
                            <a:pt x="1313411" y="964277"/>
                          </a:cubicBezTo>
                          <a:cubicBezTo>
                            <a:pt x="1345069" y="897002"/>
                            <a:pt x="1413163" y="764771"/>
                            <a:pt x="1413163" y="764771"/>
                          </a:cubicBezTo>
                          <a:cubicBezTo>
                            <a:pt x="1407621" y="748146"/>
                            <a:pt x="1412212" y="722732"/>
                            <a:pt x="1396538" y="714895"/>
                          </a:cubicBezTo>
                          <a:cubicBezTo>
                            <a:pt x="1380864" y="707058"/>
                            <a:pt x="1348406" y="748958"/>
                            <a:pt x="1346662" y="731520"/>
                          </a:cubicBezTo>
                          <a:cubicBezTo>
                            <a:pt x="1335025" y="615142"/>
                            <a:pt x="1383127" y="542212"/>
                            <a:pt x="1429789" y="448888"/>
                          </a:cubicBezTo>
                          <a:cubicBezTo>
                            <a:pt x="1435331" y="421179"/>
                            <a:pt x="1463369" y="388367"/>
                            <a:pt x="1446414" y="365760"/>
                          </a:cubicBezTo>
                          <a:cubicBezTo>
                            <a:pt x="1432705" y="347481"/>
                            <a:pt x="1390132" y="402823"/>
                            <a:pt x="1379913" y="382386"/>
                          </a:cubicBezTo>
                          <a:cubicBezTo>
                            <a:pt x="1362388" y="347337"/>
                            <a:pt x="1388853" y="304434"/>
                            <a:pt x="1396538" y="266008"/>
                          </a:cubicBezTo>
                          <a:cubicBezTo>
                            <a:pt x="1399975" y="248823"/>
                            <a:pt x="1407010" y="232540"/>
                            <a:pt x="1413163" y="216131"/>
                          </a:cubicBezTo>
                          <a:cubicBezTo>
                            <a:pt x="1448023" y="123169"/>
                            <a:pt x="1433751" y="151999"/>
                            <a:pt x="1479665" y="83128"/>
                          </a:cubicBezTo>
                          <a:cubicBezTo>
                            <a:pt x="1474123" y="116379"/>
                            <a:pt x="1470353" y="149973"/>
                            <a:pt x="1463040" y="182880"/>
                          </a:cubicBezTo>
                          <a:cubicBezTo>
                            <a:pt x="1459238" y="199988"/>
                            <a:pt x="1446414" y="250282"/>
                            <a:pt x="1446414" y="232757"/>
                          </a:cubicBezTo>
                          <a:cubicBezTo>
                            <a:pt x="1446414" y="223400"/>
                            <a:pt x="1462156" y="68269"/>
                            <a:pt x="1479665" y="33251"/>
                          </a:cubicBezTo>
                          <a:cubicBezTo>
                            <a:pt x="1486675" y="19231"/>
                            <a:pt x="1501832" y="11084"/>
                            <a:pt x="1512916" y="0"/>
                          </a:cubicBezTo>
                          <a:cubicBezTo>
                            <a:pt x="1679171" y="260466"/>
                            <a:pt x="1841468" y="523500"/>
                            <a:pt x="2011680" y="781397"/>
                          </a:cubicBezTo>
                          <a:cubicBezTo>
                            <a:pt x="2046805" y="834617"/>
                            <a:pt x="2059482" y="830582"/>
                            <a:pt x="2111433" y="847899"/>
                          </a:cubicBezTo>
                          <a:cubicBezTo>
                            <a:pt x="2105891" y="864524"/>
                            <a:pt x="2088299" y="881504"/>
                            <a:pt x="2094807" y="897775"/>
                          </a:cubicBezTo>
                          <a:cubicBezTo>
                            <a:pt x="2102228" y="916327"/>
                            <a:pt x="2130554" y="916897"/>
                            <a:pt x="2144683" y="931026"/>
                          </a:cubicBezTo>
                          <a:cubicBezTo>
                            <a:pt x="2158812" y="945155"/>
                            <a:pt x="2162584" y="968110"/>
                            <a:pt x="2177934" y="980902"/>
                          </a:cubicBezTo>
                          <a:cubicBezTo>
                            <a:pt x="2196974" y="996768"/>
                            <a:pt x="2226911" y="996628"/>
                            <a:pt x="2244436" y="1014153"/>
                          </a:cubicBezTo>
                          <a:cubicBezTo>
                            <a:pt x="2256828" y="1026545"/>
                            <a:pt x="2211185" y="1003070"/>
                            <a:pt x="2194560" y="997528"/>
                          </a:cubicBezTo>
                          <a:cubicBezTo>
                            <a:pt x="2202723" y="1008412"/>
                            <a:pt x="2272209" y="1107591"/>
                            <a:pt x="2294313" y="1113906"/>
                          </a:cubicBezTo>
                          <a:cubicBezTo>
                            <a:pt x="2316283" y="1120183"/>
                            <a:pt x="2337965" y="1097280"/>
                            <a:pt x="2360814" y="1097280"/>
                          </a:cubicBezTo>
                          <a:cubicBezTo>
                            <a:pt x="2378339" y="1097280"/>
                            <a:pt x="2327563" y="1108364"/>
                            <a:pt x="2310938" y="1113906"/>
                          </a:cubicBezTo>
                          <a:lnTo>
                            <a:pt x="2377440" y="1213659"/>
                          </a:lnTo>
                          <a:lnTo>
                            <a:pt x="2410691" y="1263535"/>
                          </a:lnTo>
                          <a:cubicBezTo>
                            <a:pt x="2416233" y="1285702"/>
                            <a:pt x="2421039" y="1308067"/>
                            <a:pt x="2427316" y="1330037"/>
                          </a:cubicBezTo>
                          <a:cubicBezTo>
                            <a:pt x="2432130" y="1346887"/>
                            <a:pt x="2454457" y="1365893"/>
                            <a:pt x="2443942" y="1379913"/>
                          </a:cubicBezTo>
                          <a:cubicBezTo>
                            <a:pt x="2430232" y="1398193"/>
                            <a:pt x="2399607" y="1390997"/>
                            <a:pt x="2377440" y="1396539"/>
                          </a:cubicBezTo>
                          <a:cubicBezTo>
                            <a:pt x="2418229" y="1498511"/>
                            <a:pt x="2400169" y="1466157"/>
                            <a:pt x="2460567" y="1562793"/>
                          </a:cubicBezTo>
                          <a:cubicBezTo>
                            <a:pt x="2471157" y="1579737"/>
                            <a:pt x="2507947" y="1598540"/>
                            <a:pt x="2493818" y="1612669"/>
                          </a:cubicBezTo>
                          <a:cubicBezTo>
                            <a:pt x="2477661" y="1628826"/>
                            <a:pt x="2449483" y="1601586"/>
                            <a:pt x="2427316" y="1596044"/>
                          </a:cubicBezTo>
                          <a:cubicBezTo>
                            <a:pt x="2443942" y="1612669"/>
                            <a:pt x="2464151" y="1626357"/>
                            <a:pt x="2477193" y="1645920"/>
                          </a:cubicBezTo>
                          <a:cubicBezTo>
                            <a:pt x="2486914" y="1660502"/>
                            <a:pt x="2485981" y="1680122"/>
                            <a:pt x="2493818" y="1695797"/>
                          </a:cubicBezTo>
                          <a:cubicBezTo>
                            <a:pt x="2502754" y="1713669"/>
                            <a:pt x="2517156" y="1728324"/>
                            <a:pt x="2527069" y="1745673"/>
                          </a:cubicBezTo>
                          <a:cubicBezTo>
                            <a:pt x="2539365" y="1767191"/>
                            <a:pt x="2549236" y="1790008"/>
                            <a:pt x="2560320" y="1812175"/>
                          </a:cubicBezTo>
                          <a:cubicBezTo>
                            <a:pt x="2565862" y="1834342"/>
                            <a:pt x="2565848" y="1858703"/>
                            <a:pt x="2576945" y="1878677"/>
                          </a:cubicBezTo>
                          <a:cubicBezTo>
                            <a:pt x="2638318" y="1989148"/>
                            <a:pt x="2682889" y="1935509"/>
                            <a:pt x="2593571" y="1995055"/>
                          </a:cubicBezTo>
                          <a:cubicBezTo>
                            <a:pt x="2610196" y="2011680"/>
                            <a:pt x="2628395" y="2026869"/>
                            <a:pt x="2643447" y="2044931"/>
                          </a:cubicBezTo>
                          <a:cubicBezTo>
                            <a:pt x="2656239" y="2060281"/>
                            <a:pt x="2663331" y="2079956"/>
                            <a:pt x="2676698" y="2094808"/>
                          </a:cubicBezTo>
                          <a:cubicBezTo>
                            <a:pt x="2827339" y="2262188"/>
                            <a:pt x="2760980" y="2146993"/>
                            <a:pt x="2826327" y="2277688"/>
                          </a:cubicBezTo>
                          <a:cubicBezTo>
                            <a:pt x="2809702" y="2283230"/>
                            <a:pt x="2781265" y="2277463"/>
                            <a:pt x="2776451" y="2294313"/>
                          </a:cubicBezTo>
                          <a:cubicBezTo>
                            <a:pt x="2772875" y="2306828"/>
                            <a:pt x="2794415" y="2416426"/>
                            <a:pt x="2809702" y="2443942"/>
                          </a:cubicBezTo>
                          <a:cubicBezTo>
                            <a:pt x="2893746" y="2595222"/>
                            <a:pt x="2845297" y="2496631"/>
                            <a:pt x="2926080" y="2593571"/>
                          </a:cubicBezTo>
                          <a:cubicBezTo>
                            <a:pt x="2938872" y="2608921"/>
                            <a:pt x="2947342" y="2627463"/>
                            <a:pt x="2959331" y="2643448"/>
                          </a:cubicBezTo>
                          <a:cubicBezTo>
                            <a:pt x="2980622" y="2671836"/>
                            <a:pt x="3004962" y="2697877"/>
                            <a:pt x="3025833" y="2726575"/>
                          </a:cubicBezTo>
                          <a:cubicBezTo>
                            <a:pt x="3131892" y="2872407"/>
                            <a:pt x="3048475" y="2782470"/>
                            <a:pt x="3142211" y="2876204"/>
                          </a:cubicBezTo>
                          <a:cubicBezTo>
                            <a:pt x="3125585" y="2881746"/>
                            <a:pt x="3087520" y="2875978"/>
                            <a:pt x="3092334" y="2892829"/>
                          </a:cubicBezTo>
                          <a:cubicBezTo>
                            <a:pt x="3116774" y="2978367"/>
                            <a:pt x="3217255" y="3010042"/>
                            <a:pt x="3275214" y="3059084"/>
                          </a:cubicBezTo>
                          <a:cubicBezTo>
                            <a:pt x="3368251" y="3137808"/>
                            <a:pt x="3380362" y="3160487"/>
                            <a:pt x="3441469" y="3241964"/>
                          </a:cubicBezTo>
                          <a:cubicBezTo>
                            <a:pt x="3413760" y="3247506"/>
                            <a:pt x="3368837" y="3232352"/>
                            <a:pt x="3358342" y="3258589"/>
                          </a:cubicBezTo>
                          <a:cubicBezTo>
                            <a:pt x="3348051" y="3284316"/>
                            <a:pt x="3390185" y="3304053"/>
                            <a:pt x="3408218" y="3325091"/>
                          </a:cubicBezTo>
                          <a:cubicBezTo>
                            <a:pt x="3423098" y="3342452"/>
                            <a:pt x="3502939" y="3406686"/>
                            <a:pt x="3491345" y="3441469"/>
                          </a:cubicBezTo>
                          <a:cubicBezTo>
                            <a:pt x="3485803" y="3458094"/>
                            <a:pt x="3458094" y="3430386"/>
                            <a:pt x="3441469" y="3424844"/>
                          </a:cubicBezTo>
                          <a:cubicBezTo>
                            <a:pt x="3424844" y="3402677"/>
                            <a:pt x="3406963" y="3335287"/>
                            <a:pt x="3391593" y="3358342"/>
                          </a:cubicBezTo>
                          <a:cubicBezTo>
                            <a:pt x="3372646" y="3386762"/>
                            <a:pt x="3415408" y="3510817"/>
                            <a:pt x="3441469" y="3541222"/>
                          </a:cubicBezTo>
                          <a:cubicBezTo>
                            <a:pt x="3459502" y="3562260"/>
                            <a:pt x="3507971" y="3563390"/>
                            <a:pt x="3507971" y="3591099"/>
                          </a:cubicBezTo>
                          <a:cubicBezTo>
                            <a:pt x="3507971" y="3613949"/>
                            <a:pt x="3463636" y="3580015"/>
                            <a:pt x="3441469" y="3574473"/>
                          </a:cubicBezTo>
                          <a:cubicBezTo>
                            <a:pt x="3424844" y="3563389"/>
                            <a:pt x="3400529" y="3523350"/>
                            <a:pt x="3391593" y="3541222"/>
                          </a:cubicBezTo>
                          <a:cubicBezTo>
                            <a:pt x="3377003" y="3570401"/>
                            <a:pt x="3462678" y="3645559"/>
                            <a:pt x="3474720" y="3657600"/>
                          </a:cubicBezTo>
                          <a:cubicBezTo>
                            <a:pt x="3389879" y="3685881"/>
                            <a:pt x="3454218" y="3680957"/>
                            <a:pt x="3374967" y="3624349"/>
                          </a:cubicBezTo>
                          <a:cubicBezTo>
                            <a:pt x="3354800" y="3609944"/>
                            <a:pt x="3308465" y="3591099"/>
                            <a:pt x="3308465" y="3591099"/>
                          </a:cubicBezTo>
                          <a:cubicBezTo>
                            <a:pt x="3319549" y="3613266"/>
                            <a:pt x="3359241" y="3640076"/>
                            <a:pt x="3341716" y="3657600"/>
                          </a:cubicBezTo>
                          <a:cubicBezTo>
                            <a:pt x="3324191" y="3675125"/>
                            <a:pt x="3297994" y="3634112"/>
                            <a:pt x="3275214" y="3624349"/>
                          </a:cubicBezTo>
                          <a:cubicBezTo>
                            <a:pt x="3259106" y="3617446"/>
                            <a:pt x="3241963" y="3613266"/>
                            <a:pt x="3225338" y="3607724"/>
                          </a:cubicBezTo>
                          <a:cubicBezTo>
                            <a:pt x="3173778" y="3556164"/>
                            <a:pt x="3153390" y="3529506"/>
                            <a:pt x="3092334" y="3491346"/>
                          </a:cubicBezTo>
                          <a:cubicBezTo>
                            <a:pt x="3071318" y="3478211"/>
                            <a:pt x="3047498" y="3470131"/>
                            <a:pt x="3025833" y="3458095"/>
                          </a:cubicBezTo>
                          <a:cubicBezTo>
                            <a:pt x="2997585" y="3442402"/>
                            <a:pt x="2969592" y="3426144"/>
                            <a:pt x="2942705" y="3408219"/>
                          </a:cubicBezTo>
                          <a:cubicBezTo>
                            <a:pt x="2919649" y="3392849"/>
                            <a:pt x="2903912" y="3358342"/>
                            <a:pt x="2876203" y="3358342"/>
                          </a:cubicBezTo>
                          <a:cubicBezTo>
                            <a:pt x="2856221" y="3358342"/>
                            <a:pt x="2898370" y="3391593"/>
                            <a:pt x="2909454" y="3408219"/>
                          </a:cubicBezTo>
                          <a:cubicBezTo>
                            <a:pt x="2903912" y="3424844"/>
                            <a:pt x="2909100" y="3451587"/>
                            <a:pt x="2892829" y="3458095"/>
                          </a:cubicBezTo>
                          <a:cubicBezTo>
                            <a:pt x="2831010" y="3482822"/>
                            <a:pt x="2814195" y="3409207"/>
                            <a:pt x="2776451" y="3391593"/>
                          </a:cubicBezTo>
                          <a:cubicBezTo>
                            <a:pt x="2712928" y="3361949"/>
                            <a:pt x="2527377" y="3275523"/>
                            <a:pt x="2576945" y="3325091"/>
                          </a:cubicBezTo>
                          <a:cubicBezTo>
                            <a:pt x="2646804" y="3394950"/>
                            <a:pt x="2649878" y="3379579"/>
                            <a:pt x="2543694" y="3358342"/>
                          </a:cubicBezTo>
                          <a:lnTo>
                            <a:pt x="2493818" y="3325091"/>
                          </a:lnTo>
                          <a:cubicBezTo>
                            <a:pt x="2249978" y="3291840"/>
                            <a:pt x="2007070" y="3250836"/>
                            <a:pt x="1762298" y="3225339"/>
                          </a:cubicBezTo>
                          <a:cubicBezTo>
                            <a:pt x="1739571" y="3222972"/>
                            <a:pt x="1717191" y="3233941"/>
                            <a:pt x="1695796" y="3241964"/>
                          </a:cubicBezTo>
                          <a:cubicBezTo>
                            <a:pt x="1367100" y="3365224"/>
                            <a:pt x="1827120" y="3209274"/>
                            <a:pt x="1579418" y="3291840"/>
                          </a:cubicBezTo>
                          <a:cubicBezTo>
                            <a:pt x="1562793" y="3302924"/>
                            <a:pt x="1547414" y="3316155"/>
                            <a:pt x="1529542" y="3325091"/>
                          </a:cubicBezTo>
                          <a:cubicBezTo>
                            <a:pt x="1502963" y="3338381"/>
                            <a:pt x="1438028" y="3351238"/>
                            <a:pt x="1413163" y="3358342"/>
                          </a:cubicBezTo>
                          <a:cubicBezTo>
                            <a:pt x="1358030" y="3374094"/>
                            <a:pt x="1615440" y="3363884"/>
                            <a:pt x="1379913" y="3424844"/>
                          </a:cubicBezTo>
                          <a:close/>
                        </a:path>
                      </a:pathLst>
                    </a:custGeom>
                    <a:gradFill>
                      <a:gsLst>
                        <a:gs pos="0">
                          <a:schemeClr val="accent3">
                            <a:lumMod val="60000"/>
                            <a:lumOff val="40000"/>
                          </a:schemeClr>
                        </a:gs>
                        <a:gs pos="50000">
                          <a:srgbClr val="9CB86E"/>
                        </a:gs>
                        <a:gs pos="100000">
                          <a:srgbClr val="156B13"/>
                        </a:gs>
                      </a:gsLst>
                      <a:lin ang="10800000" scaled="0"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</p:grpSp>
          </p:grpSp>
          <p:grpSp>
            <p:nvGrpSpPr>
              <p:cNvPr id="4" name="组合 72"/>
              <p:cNvGrpSpPr/>
              <p:nvPr/>
            </p:nvGrpSpPr>
            <p:grpSpPr>
              <a:xfrm>
                <a:off x="-1585315" y="3942080"/>
                <a:ext cx="13372553" cy="925698"/>
                <a:chOff x="-1371001" y="3942080"/>
                <a:chExt cx="13372553" cy="925698"/>
              </a:xfrm>
            </p:grpSpPr>
            <p:sp>
              <p:nvSpPr>
                <p:cNvPr id="12" name="矩形 11"/>
                <p:cNvSpPr/>
                <p:nvPr/>
              </p:nvSpPr>
              <p:spPr>
                <a:xfrm>
                  <a:off x="7130121" y="3952212"/>
                  <a:ext cx="4871431" cy="915566"/>
                </a:xfrm>
                <a:prstGeom prst="rect">
                  <a:avLst/>
                </a:prstGeom>
                <a:blipFill dpi="0" rotWithShape="1">
                  <a:blip r:embed="rId7" cstate="print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srcRect/>
                  <a:stretch>
                    <a:fillRect/>
                  </a:stretch>
                </a:blipFill>
                <a:ln>
                  <a:noFill/>
                </a:ln>
                <a:effectLst>
                  <a:reflection blurRad="6350" stA="50000" endA="300" endPos="55000" dir="5400000" sy="-100000" algn="bl" rotWithShape="0"/>
                  <a:softEdge rad="0"/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9" name="组合 3"/>
                <p:cNvGrpSpPr/>
                <p:nvPr/>
              </p:nvGrpSpPr>
              <p:grpSpPr>
                <a:xfrm>
                  <a:off x="-1371001" y="3942080"/>
                  <a:ext cx="13320001" cy="925698"/>
                  <a:chOff x="-1728191" y="4217802"/>
                  <a:chExt cx="13320001" cy="925698"/>
                </a:xfrm>
                <a:gradFill>
                  <a:gsLst>
                    <a:gs pos="0">
                      <a:srgbClr val="000000"/>
                    </a:gs>
                    <a:gs pos="20000">
                      <a:srgbClr val="663300"/>
                    </a:gs>
                    <a:gs pos="20000">
                      <a:srgbClr val="663300"/>
                    </a:gs>
                  </a:gsLst>
                  <a:lin ang="5400000" scaled="0"/>
                </a:gradFill>
              </p:grpSpPr>
              <p:sp>
                <p:nvSpPr>
                  <p:cNvPr id="10" name="矩形 9"/>
                  <p:cNvSpPr/>
                  <p:nvPr/>
                </p:nvSpPr>
                <p:spPr>
                  <a:xfrm>
                    <a:off x="-1728191" y="4227934"/>
                    <a:ext cx="3014043" cy="915566"/>
                  </a:xfrm>
                  <a:prstGeom prst="rect">
                    <a:avLst/>
                  </a:prstGeom>
                  <a:blipFill>
                    <a:blip r:embed="rId7" cstate="print"/>
                    <a:stretch>
                      <a:fillRect/>
                    </a:stretch>
                  </a:blipFill>
                  <a:ln>
                    <a:noFill/>
                  </a:ln>
                  <a:effectLst>
                    <a:reflection blurRad="6350" stA="50000" endA="300" endPos="55000" dir="5400000" sy="-100000" algn="bl" rotWithShape="0"/>
                    <a:softEdge rad="0"/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1" name="矩形 2"/>
                  <p:cNvSpPr/>
                  <p:nvPr/>
                </p:nvSpPr>
                <p:spPr>
                  <a:xfrm>
                    <a:off x="-1728190" y="4217802"/>
                    <a:ext cx="13320000" cy="45719"/>
                  </a:xfrm>
                  <a:prstGeom prst="rect">
                    <a:avLst/>
                  </a:prstGeom>
                  <a:solidFill>
                    <a:schemeClr val="tx1">
                      <a:lumMod val="50000"/>
                      <a:lumOff val="5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</p:grpSp>
      </p:grpSp>
      <p:pic>
        <p:nvPicPr>
          <p:cNvPr id="102" name="图片 101" descr="456.png"/>
          <p:cNvPicPr>
            <a:picLocks noChangeAspect="1"/>
          </p:cNvPicPr>
          <p:nvPr/>
        </p:nvPicPr>
        <p:blipFill>
          <a:blip r:embed="rId8" cstate="print">
            <a:lum bright="20000"/>
          </a:blip>
          <a:stretch>
            <a:fillRect/>
          </a:stretch>
        </p:blipFill>
        <p:spPr>
          <a:xfrm>
            <a:off x="9429784" y="1214428"/>
            <a:ext cx="257556" cy="357190"/>
          </a:xfrm>
          <a:prstGeom prst="rect">
            <a:avLst/>
          </a:prstGeom>
        </p:spPr>
      </p:pic>
      <p:sp>
        <p:nvSpPr>
          <p:cNvPr id="105" name="矩形 104"/>
          <p:cNvSpPr/>
          <p:nvPr/>
        </p:nvSpPr>
        <p:spPr>
          <a:xfrm>
            <a:off x="928662" y="-3357604"/>
            <a:ext cx="142876" cy="7143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791487" y="3937383"/>
            <a:ext cx="1224535" cy="535603"/>
          </a:xfrm>
          <a:prstGeom prst="rect">
            <a:avLst/>
          </a:prstGeom>
        </p:spPr>
      </p:pic>
      <p:pic>
        <p:nvPicPr>
          <p:cNvPr id="17" name="图片 16" descr="6567.png"/>
          <p:cNvPicPr>
            <a:picLocks noChangeAspect="1"/>
          </p:cNvPicPr>
          <p:nvPr/>
        </p:nvPicPr>
        <p:blipFill>
          <a:blip r:embed="rId10" cstate="print">
            <a:grayscl/>
            <a:extLst>
              <a:ext uri="{BEBA8EAE-BF5A-486C-A8C5-ECC9F3942E4B}">
                <a14:imgProps xmlns:a14="http://schemas.microsoft.com/office/drawing/2010/main" xmlns="">
                  <a14:imgLayer r:embed="rId11">
                    <a14:imgEffect>
                      <a14:brightnessContrast bright="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720217" y="4255990"/>
            <a:ext cx="197419" cy="202482"/>
          </a:xfrm>
          <a:prstGeom prst="rect">
            <a:avLst/>
          </a:prstGeom>
        </p:spPr>
      </p:pic>
      <p:pic>
        <p:nvPicPr>
          <p:cNvPr id="18" name="图片 17" descr="6567.png"/>
          <p:cNvPicPr>
            <a:picLocks noChangeAspect="1"/>
          </p:cNvPicPr>
          <p:nvPr/>
        </p:nvPicPr>
        <p:blipFill>
          <a:blip r:embed="rId10" cstate="print">
            <a:grayscl/>
            <a:extLst>
              <a:ext uri="{BEBA8EAE-BF5A-486C-A8C5-ECC9F3942E4B}">
                <a14:imgProps xmlns:a14="http://schemas.microsoft.com/office/drawing/2010/main" xmlns="">
                  <a14:imgLayer r:embed="rId11">
                    <a14:imgEffect>
                      <a14:brightnessContrast bright="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933711" y="4258379"/>
            <a:ext cx="197419" cy="202482"/>
          </a:xfrm>
          <a:prstGeom prst="rect">
            <a:avLst/>
          </a:prstGeom>
        </p:spPr>
      </p:pic>
      <p:pic>
        <p:nvPicPr>
          <p:cNvPr id="107" name="图片 106" descr="ytu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714876" y="1071552"/>
            <a:ext cx="3721584" cy="1000132"/>
          </a:xfrm>
          <a:prstGeom prst="rect">
            <a:avLst/>
          </a:prstGeom>
          <a:scene3d>
            <a:camera prst="orthographicFront"/>
            <a:lightRig rig="threePt" dir="t"/>
          </a:scene3d>
          <a:sp3d prstMaterial="clear"/>
        </p:spPr>
      </p:pic>
      <p:sp>
        <p:nvSpPr>
          <p:cNvPr id="5" name="矩形 4"/>
          <p:cNvSpPr/>
          <p:nvPr/>
        </p:nvSpPr>
        <p:spPr>
          <a:xfrm>
            <a:off x="-4284984" y="-3143290"/>
            <a:ext cx="288032" cy="46681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0" name="图片 109" descr="456.png"/>
          <p:cNvPicPr>
            <a:picLocks noChangeAspect="1"/>
          </p:cNvPicPr>
          <p:nvPr/>
        </p:nvPicPr>
        <p:blipFill>
          <a:blip r:embed="rId12" cstate="print">
            <a:lum bright="20000"/>
          </a:blip>
          <a:stretch>
            <a:fillRect/>
          </a:stretch>
        </p:blipFill>
        <p:spPr>
          <a:xfrm>
            <a:off x="9358346" y="1714494"/>
            <a:ext cx="206045" cy="285752"/>
          </a:xfrm>
          <a:prstGeom prst="rect">
            <a:avLst/>
          </a:prstGeom>
        </p:spPr>
      </p:pic>
      <p:pic>
        <p:nvPicPr>
          <p:cNvPr id="111" name="图片 110" descr="456.png"/>
          <p:cNvPicPr>
            <a:picLocks noChangeAspect="1"/>
          </p:cNvPicPr>
          <p:nvPr/>
        </p:nvPicPr>
        <p:blipFill>
          <a:blip r:embed="rId13" cstate="print">
            <a:lum bright="20000"/>
          </a:blip>
          <a:stretch>
            <a:fillRect/>
          </a:stretch>
        </p:blipFill>
        <p:spPr>
          <a:xfrm>
            <a:off x="9858412" y="1643056"/>
            <a:ext cx="142876" cy="198147"/>
          </a:xfrm>
          <a:prstGeom prst="rect">
            <a:avLst/>
          </a:prstGeom>
        </p:spPr>
      </p:pic>
      <p:pic>
        <p:nvPicPr>
          <p:cNvPr id="108" name="图片 107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535968">
            <a:off x="4051288" y="-173259"/>
            <a:ext cx="1214111" cy="1399264"/>
          </a:xfrm>
          <a:prstGeom prst="rect">
            <a:avLst/>
          </a:prstGeom>
          <a:effectLst>
            <a:softEdge rad="31750"/>
          </a:effectLst>
        </p:spPr>
      </p:pic>
      <p:pic>
        <p:nvPicPr>
          <p:cNvPr id="113" name="图片 112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860032" y="-740618"/>
            <a:ext cx="1585198" cy="1826942"/>
          </a:xfrm>
          <a:prstGeom prst="rect">
            <a:avLst/>
          </a:prstGeom>
          <a:effectLst>
            <a:softEdge rad="31750"/>
          </a:effectLst>
        </p:spPr>
      </p:pic>
      <p:pic>
        <p:nvPicPr>
          <p:cNvPr id="109" name="图片 108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1433145">
            <a:off x="4136526" y="-701719"/>
            <a:ext cx="2045496" cy="2357436"/>
          </a:xfrm>
          <a:prstGeom prst="rect">
            <a:avLst/>
          </a:prstGeom>
          <a:effectLst>
            <a:softEdge rad="31750"/>
          </a:effectLst>
        </p:spPr>
      </p:pic>
      <p:sp>
        <p:nvSpPr>
          <p:cNvPr id="116" name="矩形 115"/>
          <p:cNvSpPr/>
          <p:nvPr/>
        </p:nvSpPr>
        <p:spPr>
          <a:xfrm>
            <a:off x="-71716" y="-87249"/>
            <a:ext cx="9308526" cy="5333457"/>
          </a:xfrm>
          <a:prstGeom prst="rect">
            <a:avLst/>
          </a:prstGeom>
          <a:noFill/>
          <a:ln w="158750">
            <a:solidFill>
              <a:schemeClr val="tx1"/>
            </a:solidFill>
          </a:ln>
          <a:effectLst>
            <a:glow rad="228600">
              <a:schemeClr val="tx1"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6518224" y="628014"/>
            <a:ext cx="1099441" cy="2389124"/>
            <a:chOff x="6518224" y="628014"/>
            <a:chExt cx="1099441" cy="2389124"/>
          </a:xfrm>
        </p:grpSpPr>
        <p:sp>
          <p:nvSpPr>
            <p:cNvPr id="6" name="文本框 5"/>
            <p:cNvSpPr txBox="1"/>
            <p:nvPr/>
          </p:nvSpPr>
          <p:spPr>
            <a:xfrm>
              <a:off x="6518224" y="628014"/>
              <a:ext cx="595035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家</a:t>
              </a:r>
              <a:endPara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4" name="文本框 113"/>
            <p:cNvSpPr txBox="1"/>
            <p:nvPr/>
          </p:nvSpPr>
          <p:spPr>
            <a:xfrm>
              <a:off x="6822257" y="1122407"/>
              <a:ext cx="543739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却</a:t>
              </a:r>
              <a:endPara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5" name="文本框 114"/>
            <p:cNvSpPr txBox="1"/>
            <p:nvPr/>
          </p:nvSpPr>
          <p:spPr>
            <a:xfrm>
              <a:off x="6572106" y="1550175"/>
              <a:ext cx="49244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越</a:t>
              </a:r>
              <a:endPara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7" name="文本框 116"/>
            <p:cNvSpPr txBox="1"/>
            <p:nvPr/>
          </p:nvSpPr>
          <p:spPr>
            <a:xfrm>
              <a:off x="6632431" y="2437892"/>
              <a:ext cx="49244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越</a:t>
              </a:r>
              <a:endPara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8" name="文本框 117"/>
            <p:cNvSpPr txBox="1"/>
            <p:nvPr/>
          </p:nvSpPr>
          <p:spPr>
            <a:xfrm>
              <a:off x="6751519" y="1934629"/>
              <a:ext cx="543739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来</a:t>
              </a:r>
              <a:endPara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9" name="文本框 118"/>
            <p:cNvSpPr txBox="1"/>
            <p:nvPr/>
          </p:nvSpPr>
          <p:spPr>
            <a:xfrm>
              <a:off x="7073926" y="2493918"/>
              <a:ext cx="543739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远</a:t>
              </a:r>
              <a:endPara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 advTm="1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573 0.8833 L 8.33333E-7 -4.69281E-6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8" y="-4418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4357 1.14586 L 3.05556E-6 2.089E-6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00" y="-57300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0" presetClass="path" presetSubtype="0" autoRev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1.66667E-6 -4.01976E-6 L 0.06232 0.00031 " pathEditMode="relative" ptsTypes="AA">
                                      <p:cBhvr>
                                        <p:cTn id="10" dur="2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1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8.11979E-7 C 0.04375 0.04446 0.08542 0.10466 0.0868 0.16888 C 0.08819 0.23279 0.04462 0.28836 0.00833 0.385 C -0.02795 0.48194 -0.13281 0.64742 -0.13056 0.74869 C -0.1283 0.84934 -0.03125 0.89225 0.02222 0.9895 C 0.07569 1.08676 0.23437 1.19698 0.18993 1.33313 C 0.14549 1.47052 -0.15382 1.71102 -0.24427 1.81074 " pathEditMode="relative" rAng="0" ptsTypes="aaaaaaa">
                                      <p:cBhvr>
                                        <p:cTn id="17" dur="38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" y="905"/>
                                    </p:animMotion>
                                  </p:childTnLst>
                                </p:cTn>
                              </p:par>
                              <p:par>
                                <p:cTn id="18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9" dur="3800" fill="hold"/>
                                        <p:tgtEl>
                                          <p:spTgt spid="10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20" presetID="8" presetClass="emph" presetSubtype="0" repeatCount="3000" accel="50000" decel="50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3000000">
                                      <p:cBhvr>
                                        <p:cTn id="21" dur="617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0" presetClass="path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0 0 L -1.32187 0.00031 " pathEditMode="relative" ptsTypes="AA">
                                      <p:cBhvr>
                                        <p:cTn id="25" dur="4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6" presetID="0" presetClass="path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0 0 L -1.32187 0.00031 " pathEditMode="relative" ptsTypes="AA">
                                      <p:cBhvr>
                                        <p:cTn id="27" dur="4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8" presetID="0" presetClass="path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0 0 L -1.32187 0.00031 " pathEditMode="relative" ptsTypes="AA">
                                      <p:cBhvr>
                                        <p:cTn id="29" dur="4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0" presetID="8" presetClass="emph" presetSubtype="0" repeatCount="1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Rot by="-21600000">
                                      <p:cBhvr>
                                        <p:cTn id="31" dur="4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2" presetID="8" presetClass="emph" presetSubtype="0" repeatCount="1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Rot by="-21600000">
                                      <p:cBhvr>
                                        <p:cTn id="33" dur="4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63" presetClass="path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0 -4.32633E-6 L 0.18733 0.00371 " pathEditMode="relative" rAng="0" ptsTypes="AA">
                                      <p:cBhvr>
                                        <p:cTn id="38" dur="43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400" y="200"/>
                                    </p:animMotion>
                                  </p:childTnLst>
                                </p:cTn>
                              </p:par>
                              <p:par>
                                <p:cTn id="39" presetID="0" presetClass="path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2.5E-6 1.88755E-6 L -0.28559 -0.4152 " pathEditMode="relative" rAng="0" ptsTypes="AA">
                                      <p:cBhvr>
                                        <p:cTn id="40" dur="43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3" y="-208"/>
                                    </p:animMotion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nodeType="withEffect">
                                  <p:stCondLst>
                                    <p:cond delay="5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63" presetClass="path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2.77778E-6 -3.25093E-6 L -0.16389 -0.00154 " pathEditMode="relative" rAng="0" ptsTypes="AA">
                                      <p:cBhvr>
                                        <p:cTn id="48" dur="43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200" y="-100"/>
                                    </p:animMotion>
                                  </p:childTnLst>
                                </p:cTn>
                              </p:par>
                              <p:par>
                                <p:cTn id="49" presetID="10" presetClass="exit" presetSubtype="0" fill="hold" nodeType="withEffect">
                                  <p:stCondLst>
                                    <p:cond delay="5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0" presetClass="path" presetSubtype="0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animMotion origin="layout" path="M -4.16667E-6 -2.19957E-6 L -0.31805 -0.45628 " pathEditMode="relative" rAng="0" ptsTypes="AA">
                                      <p:cBhvr>
                                        <p:cTn id="55" dur="38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9" y="-228"/>
                                    </p:animMotion>
                                  </p:childTnLst>
                                </p:cTn>
                              </p:par>
                              <p:par>
                                <p:cTn id="56" presetID="0" presetClass="path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-4.16667E-6 -2.19957E-6 L -0.31805 -0.45628 " pathEditMode="relative" rAng="0" ptsTypes="AA">
                                      <p:cBhvr>
                                        <p:cTn id="57" dur="38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9" y="-228"/>
                                    </p:animMotion>
                                  </p:childTnLst>
                                </p:cTn>
                              </p:par>
                              <p:par>
                                <p:cTn id="58" presetID="53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0" presetClass="path" presetSubtype="0" accel="50000" decel="50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-3.88889E-6 -4.44719E-7 C 0.01077 0.04447 0.02101 0.10469 0.02136 0.16893 C 0.02171 0.23286 0.01112 0.28845 0.00209 0.38511 C -0.00677 0.48209 -0.03246 0.64731 -0.03194 0.74861 C -0.03142 0.84929 -0.00763 0.89222 0.00556 0.9895 C 0.01858 1.08678 0.05764 1.19704 0.04671 1.33323 C 0.03577 1.47066 -0.03767 1.71093 -0.05972 1.81069 " pathEditMode="relative" rAng="0" ptsTypes="aaaaaaa">
                                      <p:cBhvr>
                                        <p:cTn id="64" dur="38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4" y="90519"/>
                                    </p:animMotion>
                                  </p:childTnLst>
                                </p:cTn>
                              </p:par>
                              <p:par>
                                <p:cTn id="65" presetID="6" presetClass="emph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Scale>
                                      <p:cBhvr>
                                        <p:cTn id="66" dur="3800" fill="hold"/>
                                        <p:tgtEl>
                                          <p:spTgt spid="10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67" presetID="8" presetClass="emph" presetSubtype="0" repeatCount="3000" accel="50000" decel="50000" autoRev="1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Rot by="3000000">
                                      <p:cBhvr>
                                        <p:cTn id="68" dur="617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9" presetID="53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0" presetClass="path" presetSubtype="0" accel="50000" decel="5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2.77778E-7 -3.77393E-6 C 0.01076 0.04942 0.02101 0.11612 0.02135 0.18777 C 0.0217 0.25881 0.01111 0.32057 0.00208 0.42805 C -0.00677 0.53583 -0.03246 0.71958 -0.03194 0.832 C -0.03142 0.94411 -0.00764 0.99167 0.00556 1.09976 C 0.01858 1.20816 0.05764 1.33076 0.0467 1.48209 C 0.03576 1.63465 -0.03767 1.9018 -0.05972 2.01297 " pathEditMode="relative" rAng="0" ptsTypes="aaaaaaa">
                                      <p:cBhvr>
                                        <p:cTn id="75" dur="38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4" y="100649"/>
                                    </p:animMotion>
                                  </p:childTnLst>
                                </p:cTn>
                              </p:par>
                              <p:par>
                                <p:cTn id="76" presetID="6" presetClass="emph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77" dur="3800" fill="hold"/>
                                        <p:tgtEl>
                                          <p:spTgt spid="11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8" presetID="8" presetClass="emph" presetSubtype="0" repeatCount="3000" accel="50000" decel="50000" autoRev="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Rot by="3000000">
                                      <p:cBhvr>
                                        <p:cTn id="79" dur="683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0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573 0.8833 L 8.33333E-7 -4.69281E-6 " pathEditMode="relative" rAng="0" ptsTypes="AA">
                                      <p:cBhvr>
                                        <p:cTn id="81" dur="2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8" y="-44180"/>
                                    </p:animMotion>
                                  </p:childTnLst>
                                </p:cTn>
                              </p:par>
                              <p:par>
                                <p:cTn id="82" presetID="22" presetClass="entr" presetSubtype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4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5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2" name="图片 19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195736" y="1635646"/>
            <a:ext cx="5028785" cy="1907890"/>
          </a:xfrm>
          <a:prstGeom prst="rect">
            <a:avLst/>
          </a:prstGeom>
          <a:scene3d>
            <a:camera prst="orthographicFront"/>
            <a:lightRig rig="morning" dir="t"/>
          </a:scene3d>
          <a:sp3d prstMaterial="clear"/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835696" y="2662725"/>
            <a:ext cx="2016224" cy="2357297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-214346" y="3500444"/>
            <a:ext cx="9715568" cy="1868881"/>
          </a:xfrm>
          <a:prstGeom prst="rect">
            <a:avLst/>
          </a:prstGeom>
          <a:gradFill flip="none" rotWithShape="1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16200000" scaled="1"/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-9397552" y="627534"/>
            <a:ext cx="14400000" cy="432000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  <a:ln>
            <a:noFill/>
          </a:ln>
          <a:effectLst>
            <a:reflection blurRad="6350" stA="50000" endA="300" endPos="5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6" name="矩形 275"/>
          <p:cNvSpPr/>
          <p:nvPr/>
        </p:nvSpPr>
        <p:spPr>
          <a:xfrm>
            <a:off x="27717912" y="857238"/>
            <a:ext cx="928694" cy="5715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67" name="组合 166"/>
          <p:cNvGrpSpPr/>
          <p:nvPr/>
        </p:nvGrpSpPr>
        <p:grpSpPr>
          <a:xfrm>
            <a:off x="3275856" y="3179368"/>
            <a:ext cx="5286412" cy="1998156"/>
            <a:chOff x="1000100" y="2714626"/>
            <a:chExt cx="5286412" cy="1998156"/>
          </a:xfrm>
        </p:grpSpPr>
        <p:sp>
          <p:nvSpPr>
            <p:cNvPr id="168" name="矩形 167"/>
            <p:cNvSpPr/>
            <p:nvPr/>
          </p:nvSpPr>
          <p:spPr>
            <a:xfrm>
              <a:off x="5210500" y="3214165"/>
              <a:ext cx="285451" cy="142725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75000"/>
                    <a:shade val="30000"/>
                    <a:satMod val="115000"/>
                  </a:schemeClr>
                </a:gs>
                <a:gs pos="50000">
                  <a:schemeClr val="bg1">
                    <a:lumMod val="75000"/>
                    <a:shade val="67500"/>
                    <a:satMod val="115000"/>
                  </a:schemeClr>
                </a:gs>
                <a:gs pos="100000">
                  <a:schemeClr val="bg1">
                    <a:lumMod val="75000"/>
                    <a:shade val="100000"/>
                    <a:satMod val="115000"/>
                  </a:schemeClr>
                </a:gs>
              </a:gsLst>
              <a:lin ang="81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9" name="任意多边形 168"/>
            <p:cNvSpPr/>
            <p:nvPr/>
          </p:nvSpPr>
          <p:spPr>
            <a:xfrm>
              <a:off x="5055358" y="3285522"/>
              <a:ext cx="1012723" cy="784364"/>
            </a:xfrm>
            <a:custGeom>
              <a:avLst/>
              <a:gdLst>
                <a:gd name="connsiteX0" fmla="*/ 0 w 1013791"/>
                <a:gd name="connsiteY0" fmla="*/ 775252 h 785191"/>
                <a:gd name="connsiteX1" fmla="*/ 0 w 1013791"/>
                <a:gd name="connsiteY1" fmla="*/ 238539 h 785191"/>
                <a:gd name="connsiteX2" fmla="*/ 149087 w 1013791"/>
                <a:gd name="connsiteY2" fmla="*/ 248478 h 785191"/>
                <a:gd name="connsiteX3" fmla="*/ 129209 w 1013791"/>
                <a:gd name="connsiteY3" fmla="*/ 0 h 785191"/>
                <a:gd name="connsiteX4" fmla="*/ 755374 w 1013791"/>
                <a:gd name="connsiteY4" fmla="*/ 139148 h 785191"/>
                <a:gd name="connsiteX5" fmla="*/ 775252 w 1013791"/>
                <a:gd name="connsiteY5" fmla="*/ 556591 h 785191"/>
                <a:gd name="connsiteX6" fmla="*/ 1013791 w 1013791"/>
                <a:gd name="connsiteY6" fmla="*/ 556591 h 785191"/>
                <a:gd name="connsiteX7" fmla="*/ 1003852 w 1013791"/>
                <a:gd name="connsiteY7" fmla="*/ 785191 h 785191"/>
                <a:gd name="connsiteX8" fmla="*/ 0 w 1013791"/>
                <a:gd name="connsiteY8" fmla="*/ 775252 h 785191"/>
                <a:gd name="connsiteX0" fmla="*/ 0 w 1013791"/>
                <a:gd name="connsiteY0" fmla="*/ 775252 h 785191"/>
                <a:gd name="connsiteX1" fmla="*/ 0 w 1013791"/>
                <a:gd name="connsiteY1" fmla="*/ 238539 h 785191"/>
                <a:gd name="connsiteX2" fmla="*/ 149087 w 1013791"/>
                <a:gd name="connsiteY2" fmla="*/ 248478 h 785191"/>
                <a:gd name="connsiteX3" fmla="*/ 129209 w 1013791"/>
                <a:gd name="connsiteY3" fmla="*/ 0 h 785191"/>
                <a:gd name="connsiteX4" fmla="*/ 755374 w 1013791"/>
                <a:gd name="connsiteY4" fmla="*/ 139148 h 785191"/>
                <a:gd name="connsiteX5" fmla="*/ 775252 w 1013791"/>
                <a:gd name="connsiteY5" fmla="*/ 556591 h 785191"/>
                <a:gd name="connsiteX6" fmla="*/ 1013791 w 1013791"/>
                <a:gd name="connsiteY6" fmla="*/ 556591 h 785191"/>
                <a:gd name="connsiteX7" fmla="*/ 1003852 w 1013791"/>
                <a:gd name="connsiteY7" fmla="*/ 785191 h 785191"/>
                <a:gd name="connsiteX8" fmla="*/ 0 w 1013791"/>
                <a:gd name="connsiteY8" fmla="*/ 775252 h 785191"/>
                <a:gd name="connsiteX0" fmla="*/ 0 w 1013791"/>
                <a:gd name="connsiteY0" fmla="*/ 775252 h 785191"/>
                <a:gd name="connsiteX1" fmla="*/ 0 w 1013791"/>
                <a:gd name="connsiteY1" fmla="*/ 238539 h 785191"/>
                <a:gd name="connsiteX2" fmla="*/ 149087 w 1013791"/>
                <a:gd name="connsiteY2" fmla="*/ 248478 h 785191"/>
                <a:gd name="connsiteX3" fmla="*/ 129209 w 1013791"/>
                <a:gd name="connsiteY3" fmla="*/ 0 h 785191"/>
                <a:gd name="connsiteX4" fmla="*/ 755374 w 1013791"/>
                <a:gd name="connsiteY4" fmla="*/ 139148 h 785191"/>
                <a:gd name="connsiteX5" fmla="*/ 775252 w 1013791"/>
                <a:gd name="connsiteY5" fmla="*/ 556591 h 785191"/>
                <a:gd name="connsiteX6" fmla="*/ 1013791 w 1013791"/>
                <a:gd name="connsiteY6" fmla="*/ 556591 h 785191"/>
                <a:gd name="connsiteX7" fmla="*/ 1003852 w 1013791"/>
                <a:gd name="connsiteY7" fmla="*/ 785191 h 785191"/>
                <a:gd name="connsiteX8" fmla="*/ 0 w 1013791"/>
                <a:gd name="connsiteY8" fmla="*/ 775252 h 785191"/>
                <a:gd name="connsiteX0" fmla="*/ 0 w 1013791"/>
                <a:gd name="connsiteY0" fmla="*/ 775252 h 785191"/>
                <a:gd name="connsiteX1" fmla="*/ 0 w 1013791"/>
                <a:gd name="connsiteY1" fmla="*/ 238539 h 785191"/>
                <a:gd name="connsiteX2" fmla="*/ 149087 w 1013791"/>
                <a:gd name="connsiteY2" fmla="*/ 248478 h 785191"/>
                <a:gd name="connsiteX3" fmla="*/ 129209 w 1013791"/>
                <a:gd name="connsiteY3" fmla="*/ 0 h 785191"/>
                <a:gd name="connsiteX4" fmla="*/ 755374 w 1013791"/>
                <a:gd name="connsiteY4" fmla="*/ 139148 h 785191"/>
                <a:gd name="connsiteX5" fmla="*/ 775252 w 1013791"/>
                <a:gd name="connsiteY5" fmla="*/ 556591 h 785191"/>
                <a:gd name="connsiteX6" fmla="*/ 1013791 w 1013791"/>
                <a:gd name="connsiteY6" fmla="*/ 556591 h 785191"/>
                <a:gd name="connsiteX7" fmla="*/ 1003852 w 1013791"/>
                <a:gd name="connsiteY7" fmla="*/ 785191 h 785191"/>
                <a:gd name="connsiteX8" fmla="*/ 0 w 1013791"/>
                <a:gd name="connsiteY8" fmla="*/ 775252 h 785191"/>
                <a:gd name="connsiteX0" fmla="*/ 0 w 1013791"/>
                <a:gd name="connsiteY0" fmla="*/ 775252 h 785191"/>
                <a:gd name="connsiteX1" fmla="*/ 0 w 1013791"/>
                <a:gd name="connsiteY1" fmla="*/ 238539 h 785191"/>
                <a:gd name="connsiteX2" fmla="*/ 149087 w 1013791"/>
                <a:gd name="connsiteY2" fmla="*/ 248478 h 785191"/>
                <a:gd name="connsiteX3" fmla="*/ 129209 w 1013791"/>
                <a:gd name="connsiteY3" fmla="*/ 0 h 785191"/>
                <a:gd name="connsiteX4" fmla="*/ 755374 w 1013791"/>
                <a:gd name="connsiteY4" fmla="*/ 139148 h 785191"/>
                <a:gd name="connsiteX5" fmla="*/ 775252 w 1013791"/>
                <a:gd name="connsiteY5" fmla="*/ 556591 h 785191"/>
                <a:gd name="connsiteX6" fmla="*/ 1013791 w 1013791"/>
                <a:gd name="connsiteY6" fmla="*/ 556591 h 785191"/>
                <a:gd name="connsiteX7" fmla="*/ 1003852 w 1013791"/>
                <a:gd name="connsiteY7" fmla="*/ 785191 h 785191"/>
                <a:gd name="connsiteX8" fmla="*/ 0 w 1013791"/>
                <a:gd name="connsiteY8" fmla="*/ 775252 h 7851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13791" h="785191">
                  <a:moveTo>
                    <a:pt x="0" y="775252"/>
                  </a:moveTo>
                  <a:lnTo>
                    <a:pt x="0" y="238539"/>
                  </a:lnTo>
                  <a:cubicBezTo>
                    <a:pt x="49696" y="241852"/>
                    <a:pt x="63355" y="227764"/>
                    <a:pt x="149087" y="248478"/>
                  </a:cubicBezTo>
                  <a:lnTo>
                    <a:pt x="129209" y="0"/>
                  </a:lnTo>
                  <a:lnTo>
                    <a:pt x="755374" y="139148"/>
                  </a:lnTo>
                  <a:lnTo>
                    <a:pt x="775252" y="556591"/>
                  </a:lnTo>
                  <a:lnTo>
                    <a:pt x="1013791" y="556591"/>
                  </a:lnTo>
                  <a:lnTo>
                    <a:pt x="1003852" y="785191"/>
                  </a:lnTo>
                  <a:lnTo>
                    <a:pt x="0" y="775252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  <a:shade val="30000"/>
                    <a:satMod val="115000"/>
                  </a:schemeClr>
                </a:gs>
                <a:gs pos="50000">
                  <a:schemeClr val="bg1">
                    <a:lumMod val="85000"/>
                    <a:shade val="67500"/>
                    <a:satMod val="115000"/>
                  </a:schemeClr>
                </a:gs>
                <a:gs pos="100000">
                  <a:schemeClr val="bg1">
                    <a:lumMod val="85000"/>
                    <a:shade val="100000"/>
                    <a:satMod val="115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0" name="矩形 169"/>
            <p:cNvSpPr/>
            <p:nvPr/>
          </p:nvSpPr>
          <p:spPr>
            <a:xfrm>
              <a:off x="5139137" y="3642341"/>
              <a:ext cx="142725" cy="14272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1" name="矩形 170"/>
            <p:cNvSpPr/>
            <p:nvPr/>
          </p:nvSpPr>
          <p:spPr>
            <a:xfrm>
              <a:off x="5353226" y="3642341"/>
              <a:ext cx="142725" cy="14272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2" name="矩形 171"/>
            <p:cNvSpPr/>
            <p:nvPr/>
          </p:nvSpPr>
          <p:spPr>
            <a:xfrm>
              <a:off x="5567314" y="3642341"/>
              <a:ext cx="142725" cy="14272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3" name="矩形 172"/>
            <p:cNvSpPr/>
            <p:nvPr/>
          </p:nvSpPr>
          <p:spPr>
            <a:xfrm>
              <a:off x="5281863" y="2714626"/>
              <a:ext cx="71363" cy="499539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65000"/>
                    <a:shade val="30000"/>
                    <a:satMod val="115000"/>
                  </a:schemeClr>
                </a:gs>
                <a:gs pos="50000">
                  <a:schemeClr val="bg1">
                    <a:lumMod val="65000"/>
                    <a:shade val="67500"/>
                    <a:satMod val="115000"/>
                  </a:schemeClr>
                </a:gs>
                <a:gs pos="100000">
                  <a:schemeClr val="bg1">
                    <a:lumMod val="65000"/>
                    <a:shade val="100000"/>
                    <a:satMod val="115000"/>
                  </a:schemeClr>
                </a:gs>
              </a:gsLst>
              <a:lin ang="81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4" name="矩形 173"/>
            <p:cNvSpPr/>
            <p:nvPr/>
          </p:nvSpPr>
          <p:spPr>
            <a:xfrm>
              <a:off x="1927815" y="3989226"/>
              <a:ext cx="856353" cy="214088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5" name="矩形 174"/>
            <p:cNvSpPr/>
            <p:nvPr/>
          </p:nvSpPr>
          <p:spPr>
            <a:xfrm>
              <a:off x="2784168" y="3989226"/>
              <a:ext cx="856353" cy="214088"/>
            </a:xfrm>
            <a:prstGeom prst="rect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6" name="矩形 175"/>
            <p:cNvSpPr/>
            <p:nvPr/>
          </p:nvSpPr>
          <p:spPr>
            <a:xfrm>
              <a:off x="2784168" y="3785067"/>
              <a:ext cx="856353" cy="214088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7" name="矩形 176"/>
            <p:cNvSpPr/>
            <p:nvPr/>
          </p:nvSpPr>
          <p:spPr>
            <a:xfrm>
              <a:off x="1927815" y="3785067"/>
              <a:ext cx="856353" cy="214088"/>
            </a:xfrm>
            <a:prstGeom prst="rect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8" name="矩形 177"/>
            <p:cNvSpPr/>
            <p:nvPr/>
          </p:nvSpPr>
          <p:spPr>
            <a:xfrm>
              <a:off x="5214942" y="3929072"/>
              <a:ext cx="928694" cy="142876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75000"/>
                    <a:shade val="30000"/>
                    <a:satMod val="115000"/>
                  </a:schemeClr>
                </a:gs>
                <a:gs pos="50000">
                  <a:schemeClr val="bg1">
                    <a:lumMod val="75000"/>
                    <a:shade val="67500"/>
                    <a:satMod val="115000"/>
                  </a:schemeClr>
                </a:gs>
                <a:gs pos="100000">
                  <a:schemeClr val="bg1">
                    <a:lumMod val="75000"/>
                    <a:shade val="100000"/>
                    <a:satMod val="115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9" name="矩形 178"/>
            <p:cNvSpPr/>
            <p:nvPr/>
          </p:nvSpPr>
          <p:spPr>
            <a:xfrm>
              <a:off x="1071538" y="3929072"/>
              <a:ext cx="45719" cy="142876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65000"/>
                    <a:shade val="30000"/>
                    <a:satMod val="115000"/>
                  </a:schemeClr>
                </a:gs>
                <a:gs pos="50000">
                  <a:schemeClr val="bg1">
                    <a:lumMod val="65000"/>
                    <a:shade val="67500"/>
                    <a:satMod val="115000"/>
                  </a:schemeClr>
                </a:gs>
                <a:gs pos="100000">
                  <a:schemeClr val="bg1">
                    <a:lumMod val="65000"/>
                    <a:shade val="100000"/>
                    <a:satMod val="115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0" name="矩形 179"/>
            <p:cNvSpPr/>
            <p:nvPr/>
          </p:nvSpPr>
          <p:spPr>
            <a:xfrm>
              <a:off x="1928794" y="3571882"/>
              <a:ext cx="856353" cy="214088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1" name="矩形 180"/>
            <p:cNvSpPr/>
            <p:nvPr/>
          </p:nvSpPr>
          <p:spPr>
            <a:xfrm>
              <a:off x="3634270" y="3990571"/>
              <a:ext cx="856353" cy="214088"/>
            </a:xfrm>
            <a:prstGeom prst="rect">
              <a:avLst/>
            </a:prstGeom>
            <a:solidFill>
              <a:schemeClr val="bg2">
                <a:lumMod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82" name="组合 158"/>
            <p:cNvGrpSpPr/>
            <p:nvPr/>
          </p:nvGrpSpPr>
          <p:grpSpPr>
            <a:xfrm>
              <a:off x="1000100" y="3999155"/>
              <a:ext cx="5286412" cy="713627"/>
              <a:chOff x="1357290" y="4143386"/>
              <a:chExt cx="5291989" cy="714380"/>
            </a:xfrm>
          </p:grpSpPr>
          <p:sp>
            <p:nvSpPr>
              <p:cNvPr id="183" name="任意多边形 182"/>
              <p:cNvSpPr/>
              <p:nvPr/>
            </p:nvSpPr>
            <p:spPr>
              <a:xfrm>
                <a:off x="1357290" y="4143386"/>
                <a:ext cx="5287618" cy="646043"/>
              </a:xfrm>
              <a:custGeom>
                <a:avLst/>
                <a:gdLst>
                  <a:gd name="connsiteX0" fmla="*/ 0 w 5287618"/>
                  <a:gd name="connsiteY0" fmla="*/ 49696 h 646043"/>
                  <a:gd name="connsiteX1" fmla="*/ 407505 w 5287618"/>
                  <a:gd name="connsiteY1" fmla="*/ 69574 h 646043"/>
                  <a:gd name="connsiteX2" fmla="*/ 765313 w 5287618"/>
                  <a:gd name="connsiteY2" fmla="*/ 198783 h 646043"/>
                  <a:gd name="connsiteX3" fmla="*/ 3896140 w 5287618"/>
                  <a:gd name="connsiteY3" fmla="*/ 178904 h 646043"/>
                  <a:gd name="connsiteX4" fmla="*/ 4134679 w 5287618"/>
                  <a:gd name="connsiteY4" fmla="*/ 0 h 646043"/>
                  <a:gd name="connsiteX5" fmla="*/ 5287618 w 5287618"/>
                  <a:gd name="connsiteY5" fmla="*/ 0 h 646043"/>
                  <a:gd name="connsiteX6" fmla="*/ 5227983 w 5287618"/>
                  <a:gd name="connsiteY6" fmla="*/ 417443 h 646043"/>
                  <a:gd name="connsiteX7" fmla="*/ 5158409 w 5287618"/>
                  <a:gd name="connsiteY7" fmla="*/ 556591 h 646043"/>
                  <a:gd name="connsiteX8" fmla="*/ 5039140 w 5287618"/>
                  <a:gd name="connsiteY8" fmla="*/ 646043 h 646043"/>
                  <a:gd name="connsiteX9" fmla="*/ 308113 w 5287618"/>
                  <a:gd name="connsiteY9" fmla="*/ 646043 h 646043"/>
                  <a:gd name="connsiteX10" fmla="*/ 228600 w 5287618"/>
                  <a:gd name="connsiteY10" fmla="*/ 576470 h 646043"/>
                  <a:gd name="connsiteX11" fmla="*/ 0 w 5287618"/>
                  <a:gd name="connsiteY11" fmla="*/ 49696 h 6460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5287618" h="646043">
                    <a:moveTo>
                      <a:pt x="0" y="49696"/>
                    </a:moveTo>
                    <a:lnTo>
                      <a:pt x="407505" y="69574"/>
                    </a:lnTo>
                    <a:lnTo>
                      <a:pt x="765313" y="198783"/>
                    </a:lnTo>
                    <a:lnTo>
                      <a:pt x="3896140" y="178904"/>
                    </a:lnTo>
                    <a:lnTo>
                      <a:pt x="4134679" y="0"/>
                    </a:lnTo>
                    <a:lnTo>
                      <a:pt x="5287618" y="0"/>
                    </a:lnTo>
                    <a:lnTo>
                      <a:pt x="5227983" y="417443"/>
                    </a:lnTo>
                    <a:lnTo>
                      <a:pt x="5158409" y="556591"/>
                    </a:lnTo>
                    <a:lnTo>
                      <a:pt x="5039140" y="646043"/>
                    </a:lnTo>
                    <a:lnTo>
                      <a:pt x="308113" y="646043"/>
                    </a:lnTo>
                    <a:lnTo>
                      <a:pt x="228600" y="576470"/>
                    </a:lnTo>
                    <a:lnTo>
                      <a:pt x="0" y="49696"/>
                    </a:lnTo>
                    <a:close/>
                  </a:path>
                </a:pathLst>
              </a:custGeom>
              <a:gradFill>
                <a:gsLst>
                  <a:gs pos="0">
                    <a:schemeClr val="tx2">
                      <a:lumMod val="50000"/>
                    </a:schemeClr>
                  </a:gs>
                  <a:gs pos="39999">
                    <a:schemeClr val="tx2">
                      <a:lumMod val="75000"/>
                    </a:schemeClr>
                  </a:gs>
                  <a:gs pos="70000">
                    <a:schemeClr val="tx2">
                      <a:lumMod val="60000"/>
                      <a:lumOff val="40000"/>
                    </a:schemeClr>
                  </a:gs>
                  <a:gs pos="100000">
                    <a:schemeClr val="accent1">
                      <a:lumMod val="75000"/>
                    </a:schemeClr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4" name="任意多边形 183"/>
              <p:cNvSpPr/>
              <p:nvPr/>
            </p:nvSpPr>
            <p:spPr>
              <a:xfrm>
                <a:off x="1540565" y="4752164"/>
                <a:ext cx="5108714" cy="105602"/>
              </a:xfrm>
              <a:custGeom>
                <a:avLst/>
                <a:gdLst>
                  <a:gd name="connsiteX0" fmla="*/ 99392 w 5108714"/>
                  <a:gd name="connsiteY0" fmla="*/ 9939 h 228600"/>
                  <a:gd name="connsiteX1" fmla="*/ 0 w 5108714"/>
                  <a:gd name="connsiteY1" fmla="*/ 49695 h 228600"/>
                  <a:gd name="connsiteX2" fmla="*/ 69574 w 5108714"/>
                  <a:gd name="connsiteY2" fmla="*/ 149087 h 228600"/>
                  <a:gd name="connsiteX3" fmla="*/ 198783 w 5108714"/>
                  <a:gd name="connsiteY3" fmla="*/ 228600 h 228600"/>
                  <a:gd name="connsiteX4" fmla="*/ 5039140 w 5108714"/>
                  <a:gd name="connsiteY4" fmla="*/ 228600 h 228600"/>
                  <a:gd name="connsiteX5" fmla="*/ 5108714 w 5108714"/>
                  <a:gd name="connsiteY5" fmla="*/ 188843 h 228600"/>
                  <a:gd name="connsiteX6" fmla="*/ 5098774 w 5108714"/>
                  <a:gd name="connsiteY6" fmla="*/ 79513 h 228600"/>
                  <a:gd name="connsiteX7" fmla="*/ 4959627 w 5108714"/>
                  <a:gd name="connsiteY7" fmla="*/ 19878 h 228600"/>
                  <a:gd name="connsiteX8" fmla="*/ 4800600 w 5108714"/>
                  <a:gd name="connsiteY8" fmla="*/ 0 h 228600"/>
                  <a:gd name="connsiteX9" fmla="*/ 99392 w 5108714"/>
                  <a:gd name="connsiteY9" fmla="*/ 9939 h 228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108714" h="228600">
                    <a:moveTo>
                      <a:pt x="99392" y="9939"/>
                    </a:moveTo>
                    <a:lnTo>
                      <a:pt x="0" y="49695"/>
                    </a:lnTo>
                    <a:lnTo>
                      <a:pt x="69574" y="149087"/>
                    </a:lnTo>
                    <a:lnTo>
                      <a:pt x="198783" y="228600"/>
                    </a:lnTo>
                    <a:lnTo>
                      <a:pt x="5039140" y="228600"/>
                    </a:lnTo>
                    <a:lnTo>
                      <a:pt x="5108714" y="188843"/>
                    </a:lnTo>
                    <a:lnTo>
                      <a:pt x="5098774" y="79513"/>
                    </a:lnTo>
                    <a:lnTo>
                      <a:pt x="4959627" y="19878"/>
                    </a:lnTo>
                    <a:lnTo>
                      <a:pt x="4800600" y="0"/>
                    </a:lnTo>
                    <a:lnTo>
                      <a:pt x="99392" y="9939"/>
                    </a:lnTo>
                    <a:close/>
                  </a:path>
                </a:pathLst>
              </a:custGeom>
              <a:gradFill>
                <a:gsLst>
                  <a:gs pos="0">
                    <a:srgbClr val="C00000"/>
                  </a:gs>
                  <a:gs pos="39999">
                    <a:srgbClr val="C00000"/>
                  </a:gs>
                  <a:gs pos="70000">
                    <a:schemeClr val="accent2">
                      <a:lumMod val="50000"/>
                    </a:schemeClr>
                  </a:gs>
                  <a:gs pos="100000">
                    <a:schemeClr val="accent2">
                      <a:lumMod val="50000"/>
                    </a:schemeClr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15" name="组合 14"/>
          <p:cNvGrpSpPr/>
          <p:nvPr/>
        </p:nvGrpSpPr>
        <p:grpSpPr>
          <a:xfrm>
            <a:off x="-2143172" y="1851670"/>
            <a:ext cx="35739068" cy="3706031"/>
            <a:chOff x="-2143172" y="1851670"/>
            <a:chExt cx="35739068" cy="3706031"/>
          </a:xfrm>
        </p:grpSpPr>
        <p:pic>
          <p:nvPicPr>
            <p:cNvPr id="134" name="图片 133" descr="34.png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7024944" y="4770394"/>
              <a:ext cx="26570952" cy="787307"/>
            </a:xfrm>
            <a:prstGeom prst="rect">
              <a:avLst/>
            </a:prstGeom>
          </p:spPr>
        </p:pic>
        <p:grpSp>
          <p:nvGrpSpPr>
            <p:cNvPr id="8" name="组合 7"/>
            <p:cNvGrpSpPr/>
            <p:nvPr/>
          </p:nvGrpSpPr>
          <p:grpSpPr>
            <a:xfrm>
              <a:off x="-2143172" y="1851670"/>
              <a:ext cx="21133047" cy="3555275"/>
              <a:chOff x="-2143172" y="1851670"/>
              <a:chExt cx="21133047" cy="3555275"/>
            </a:xfrm>
          </p:grpSpPr>
          <p:grpSp>
            <p:nvGrpSpPr>
              <p:cNvPr id="275" name="组合 274"/>
              <p:cNvGrpSpPr/>
              <p:nvPr/>
            </p:nvGrpSpPr>
            <p:grpSpPr>
              <a:xfrm>
                <a:off x="-2143172" y="1851670"/>
                <a:ext cx="20788426" cy="3555275"/>
                <a:chOff x="-2143172" y="1352366"/>
                <a:chExt cx="20788426" cy="3555275"/>
              </a:xfrm>
            </p:grpSpPr>
            <p:grpSp>
              <p:nvGrpSpPr>
                <p:cNvPr id="196" name="组合 6"/>
                <p:cNvGrpSpPr/>
                <p:nvPr/>
              </p:nvGrpSpPr>
              <p:grpSpPr>
                <a:xfrm>
                  <a:off x="15299259" y="2323066"/>
                  <a:ext cx="625205" cy="1629061"/>
                  <a:chOff x="1392558" y="2633789"/>
                  <a:chExt cx="625205" cy="1629061"/>
                </a:xfrm>
              </p:grpSpPr>
              <p:grpSp>
                <p:nvGrpSpPr>
                  <p:cNvPr id="198" name="组合 8"/>
                  <p:cNvGrpSpPr/>
                  <p:nvPr/>
                </p:nvGrpSpPr>
                <p:grpSpPr>
                  <a:xfrm>
                    <a:off x="1392558" y="2640104"/>
                    <a:ext cx="311529" cy="1622746"/>
                    <a:chOff x="1392558" y="2640104"/>
                    <a:chExt cx="311529" cy="1622746"/>
                  </a:xfrm>
                </p:grpSpPr>
                <p:sp>
                  <p:nvSpPr>
                    <p:cNvPr id="202" name="任意多边形 12"/>
                    <p:cNvSpPr/>
                    <p:nvPr/>
                  </p:nvSpPr>
                  <p:spPr>
                    <a:xfrm>
                      <a:off x="1392558" y="2640104"/>
                      <a:ext cx="311529" cy="1622746"/>
                    </a:xfrm>
                    <a:custGeom>
                      <a:avLst/>
                      <a:gdLst>
                        <a:gd name="connsiteX0" fmla="*/ 491066 w 1270000"/>
                        <a:gd name="connsiteY0" fmla="*/ 2963334 h 2963334"/>
                        <a:gd name="connsiteX1" fmla="*/ 651933 w 1270000"/>
                        <a:gd name="connsiteY1" fmla="*/ 2963334 h 2963334"/>
                        <a:gd name="connsiteX2" fmla="*/ 643466 w 1270000"/>
                        <a:gd name="connsiteY2" fmla="*/ 194734 h 2963334"/>
                        <a:gd name="connsiteX3" fmla="*/ 711200 w 1270000"/>
                        <a:gd name="connsiteY3" fmla="*/ 84667 h 2963334"/>
                        <a:gd name="connsiteX4" fmla="*/ 821266 w 1270000"/>
                        <a:gd name="connsiteY4" fmla="*/ 59267 h 2963334"/>
                        <a:gd name="connsiteX5" fmla="*/ 914400 w 1270000"/>
                        <a:gd name="connsiteY5" fmla="*/ 101600 h 2963334"/>
                        <a:gd name="connsiteX6" fmla="*/ 990600 w 1270000"/>
                        <a:gd name="connsiteY6" fmla="*/ 194734 h 2963334"/>
                        <a:gd name="connsiteX7" fmla="*/ 1024466 w 1270000"/>
                        <a:gd name="connsiteY7" fmla="*/ 321734 h 2963334"/>
                        <a:gd name="connsiteX8" fmla="*/ 1007533 w 1270000"/>
                        <a:gd name="connsiteY8" fmla="*/ 440267 h 2963334"/>
                        <a:gd name="connsiteX9" fmla="*/ 1016000 w 1270000"/>
                        <a:gd name="connsiteY9" fmla="*/ 508000 h 2963334"/>
                        <a:gd name="connsiteX10" fmla="*/ 1092200 w 1270000"/>
                        <a:gd name="connsiteY10" fmla="*/ 550334 h 2963334"/>
                        <a:gd name="connsiteX11" fmla="*/ 1202266 w 1270000"/>
                        <a:gd name="connsiteY11" fmla="*/ 550334 h 2963334"/>
                        <a:gd name="connsiteX12" fmla="*/ 1270000 w 1270000"/>
                        <a:gd name="connsiteY12" fmla="*/ 440267 h 2963334"/>
                        <a:gd name="connsiteX13" fmla="*/ 1219200 w 1270000"/>
                        <a:gd name="connsiteY13" fmla="*/ 338667 h 2963334"/>
                        <a:gd name="connsiteX14" fmla="*/ 1159933 w 1270000"/>
                        <a:gd name="connsiteY14" fmla="*/ 296334 h 2963334"/>
                        <a:gd name="connsiteX15" fmla="*/ 1126066 w 1270000"/>
                        <a:gd name="connsiteY15" fmla="*/ 279400 h 2963334"/>
                        <a:gd name="connsiteX16" fmla="*/ 999066 w 1270000"/>
                        <a:gd name="connsiteY16" fmla="*/ 67734 h 2963334"/>
                        <a:gd name="connsiteX17" fmla="*/ 872066 w 1270000"/>
                        <a:gd name="connsiteY17" fmla="*/ 8467 h 2963334"/>
                        <a:gd name="connsiteX18" fmla="*/ 728133 w 1270000"/>
                        <a:gd name="connsiteY18" fmla="*/ 0 h 2963334"/>
                        <a:gd name="connsiteX19" fmla="*/ 601133 w 1270000"/>
                        <a:gd name="connsiteY19" fmla="*/ 67734 h 2963334"/>
                        <a:gd name="connsiteX20" fmla="*/ 584200 w 1270000"/>
                        <a:gd name="connsiteY20" fmla="*/ 177800 h 2963334"/>
                        <a:gd name="connsiteX21" fmla="*/ 567266 w 1270000"/>
                        <a:gd name="connsiteY21" fmla="*/ 287867 h 2963334"/>
                        <a:gd name="connsiteX22" fmla="*/ 533400 w 1270000"/>
                        <a:gd name="connsiteY22" fmla="*/ 84667 h 2963334"/>
                        <a:gd name="connsiteX23" fmla="*/ 448733 w 1270000"/>
                        <a:gd name="connsiteY23" fmla="*/ 16934 h 2963334"/>
                        <a:gd name="connsiteX24" fmla="*/ 296333 w 1270000"/>
                        <a:gd name="connsiteY24" fmla="*/ 8467 h 2963334"/>
                        <a:gd name="connsiteX25" fmla="*/ 211666 w 1270000"/>
                        <a:gd name="connsiteY25" fmla="*/ 59267 h 2963334"/>
                        <a:gd name="connsiteX26" fmla="*/ 127000 w 1270000"/>
                        <a:gd name="connsiteY26" fmla="*/ 135467 h 2963334"/>
                        <a:gd name="connsiteX27" fmla="*/ 101600 w 1270000"/>
                        <a:gd name="connsiteY27" fmla="*/ 245534 h 2963334"/>
                        <a:gd name="connsiteX28" fmla="*/ 84666 w 1270000"/>
                        <a:gd name="connsiteY28" fmla="*/ 321734 h 2963334"/>
                        <a:gd name="connsiteX29" fmla="*/ 0 w 1270000"/>
                        <a:gd name="connsiteY29" fmla="*/ 406400 h 2963334"/>
                        <a:gd name="connsiteX30" fmla="*/ 16933 w 1270000"/>
                        <a:gd name="connsiteY30" fmla="*/ 474134 h 2963334"/>
                        <a:gd name="connsiteX31" fmla="*/ 93133 w 1270000"/>
                        <a:gd name="connsiteY31" fmla="*/ 541867 h 2963334"/>
                        <a:gd name="connsiteX32" fmla="*/ 211666 w 1270000"/>
                        <a:gd name="connsiteY32" fmla="*/ 550334 h 2963334"/>
                        <a:gd name="connsiteX33" fmla="*/ 262466 w 1270000"/>
                        <a:gd name="connsiteY33" fmla="*/ 474134 h 2963334"/>
                        <a:gd name="connsiteX34" fmla="*/ 254000 w 1270000"/>
                        <a:gd name="connsiteY34" fmla="*/ 381000 h 2963334"/>
                        <a:gd name="connsiteX35" fmla="*/ 220133 w 1270000"/>
                        <a:gd name="connsiteY35" fmla="*/ 330200 h 2963334"/>
                        <a:gd name="connsiteX36" fmla="*/ 186266 w 1270000"/>
                        <a:gd name="connsiteY36" fmla="*/ 287867 h 2963334"/>
                        <a:gd name="connsiteX37" fmla="*/ 194733 w 1270000"/>
                        <a:gd name="connsiteY37" fmla="*/ 186267 h 2963334"/>
                        <a:gd name="connsiteX38" fmla="*/ 262466 w 1270000"/>
                        <a:gd name="connsiteY38" fmla="*/ 101600 h 2963334"/>
                        <a:gd name="connsiteX39" fmla="*/ 372533 w 1270000"/>
                        <a:gd name="connsiteY39" fmla="*/ 67734 h 2963334"/>
                        <a:gd name="connsiteX40" fmla="*/ 440266 w 1270000"/>
                        <a:gd name="connsiteY40" fmla="*/ 110067 h 2963334"/>
                        <a:gd name="connsiteX41" fmla="*/ 491066 w 1270000"/>
                        <a:gd name="connsiteY41" fmla="*/ 220134 h 2963334"/>
                        <a:gd name="connsiteX42" fmla="*/ 491066 w 1270000"/>
                        <a:gd name="connsiteY42" fmla="*/ 2963334 h 2963334"/>
                        <a:gd name="connsiteX0" fmla="*/ 491066 w 1270000"/>
                        <a:gd name="connsiteY0" fmla="*/ 2963334 h 2963335"/>
                        <a:gd name="connsiteX1" fmla="*/ 565659 w 1270000"/>
                        <a:gd name="connsiteY1" fmla="*/ 2963335 h 2963335"/>
                        <a:gd name="connsiteX2" fmla="*/ 651933 w 1270000"/>
                        <a:gd name="connsiteY2" fmla="*/ 2963334 h 2963335"/>
                        <a:gd name="connsiteX3" fmla="*/ 643466 w 1270000"/>
                        <a:gd name="connsiteY3" fmla="*/ 194734 h 2963335"/>
                        <a:gd name="connsiteX4" fmla="*/ 711200 w 1270000"/>
                        <a:gd name="connsiteY4" fmla="*/ 84667 h 2963335"/>
                        <a:gd name="connsiteX5" fmla="*/ 821266 w 1270000"/>
                        <a:gd name="connsiteY5" fmla="*/ 59267 h 2963335"/>
                        <a:gd name="connsiteX6" fmla="*/ 914400 w 1270000"/>
                        <a:gd name="connsiteY6" fmla="*/ 101600 h 2963335"/>
                        <a:gd name="connsiteX7" fmla="*/ 990600 w 1270000"/>
                        <a:gd name="connsiteY7" fmla="*/ 194734 h 2963335"/>
                        <a:gd name="connsiteX8" fmla="*/ 1024466 w 1270000"/>
                        <a:gd name="connsiteY8" fmla="*/ 321734 h 2963335"/>
                        <a:gd name="connsiteX9" fmla="*/ 1007533 w 1270000"/>
                        <a:gd name="connsiteY9" fmla="*/ 440267 h 2963335"/>
                        <a:gd name="connsiteX10" fmla="*/ 1016000 w 1270000"/>
                        <a:gd name="connsiteY10" fmla="*/ 508000 h 2963335"/>
                        <a:gd name="connsiteX11" fmla="*/ 1092200 w 1270000"/>
                        <a:gd name="connsiteY11" fmla="*/ 550334 h 2963335"/>
                        <a:gd name="connsiteX12" fmla="*/ 1202266 w 1270000"/>
                        <a:gd name="connsiteY12" fmla="*/ 550334 h 2963335"/>
                        <a:gd name="connsiteX13" fmla="*/ 1270000 w 1270000"/>
                        <a:gd name="connsiteY13" fmla="*/ 440267 h 2963335"/>
                        <a:gd name="connsiteX14" fmla="*/ 1219200 w 1270000"/>
                        <a:gd name="connsiteY14" fmla="*/ 338667 h 2963335"/>
                        <a:gd name="connsiteX15" fmla="*/ 1159933 w 1270000"/>
                        <a:gd name="connsiteY15" fmla="*/ 296334 h 2963335"/>
                        <a:gd name="connsiteX16" fmla="*/ 1126066 w 1270000"/>
                        <a:gd name="connsiteY16" fmla="*/ 279400 h 2963335"/>
                        <a:gd name="connsiteX17" fmla="*/ 999066 w 1270000"/>
                        <a:gd name="connsiteY17" fmla="*/ 67734 h 2963335"/>
                        <a:gd name="connsiteX18" fmla="*/ 872066 w 1270000"/>
                        <a:gd name="connsiteY18" fmla="*/ 8467 h 2963335"/>
                        <a:gd name="connsiteX19" fmla="*/ 728133 w 1270000"/>
                        <a:gd name="connsiteY19" fmla="*/ 0 h 2963335"/>
                        <a:gd name="connsiteX20" fmla="*/ 601133 w 1270000"/>
                        <a:gd name="connsiteY20" fmla="*/ 67734 h 2963335"/>
                        <a:gd name="connsiteX21" fmla="*/ 584200 w 1270000"/>
                        <a:gd name="connsiteY21" fmla="*/ 177800 h 2963335"/>
                        <a:gd name="connsiteX22" fmla="*/ 567266 w 1270000"/>
                        <a:gd name="connsiteY22" fmla="*/ 287867 h 2963335"/>
                        <a:gd name="connsiteX23" fmla="*/ 533400 w 1270000"/>
                        <a:gd name="connsiteY23" fmla="*/ 84667 h 2963335"/>
                        <a:gd name="connsiteX24" fmla="*/ 448733 w 1270000"/>
                        <a:gd name="connsiteY24" fmla="*/ 16934 h 2963335"/>
                        <a:gd name="connsiteX25" fmla="*/ 296333 w 1270000"/>
                        <a:gd name="connsiteY25" fmla="*/ 8467 h 2963335"/>
                        <a:gd name="connsiteX26" fmla="*/ 211666 w 1270000"/>
                        <a:gd name="connsiteY26" fmla="*/ 59267 h 2963335"/>
                        <a:gd name="connsiteX27" fmla="*/ 127000 w 1270000"/>
                        <a:gd name="connsiteY27" fmla="*/ 135467 h 2963335"/>
                        <a:gd name="connsiteX28" fmla="*/ 101600 w 1270000"/>
                        <a:gd name="connsiteY28" fmla="*/ 245534 h 2963335"/>
                        <a:gd name="connsiteX29" fmla="*/ 84666 w 1270000"/>
                        <a:gd name="connsiteY29" fmla="*/ 321734 h 2963335"/>
                        <a:gd name="connsiteX30" fmla="*/ 0 w 1270000"/>
                        <a:gd name="connsiteY30" fmla="*/ 406400 h 2963335"/>
                        <a:gd name="connsiteX31" fmla="*/ 16933 w 1270000"/>
                        <a:gd name="connsiteY31" fmla="*/ 474134 h 2963335"/>
                        <a:gd name="connsiteX32" fmla="*/ 93133 w 1270000"/>
                        <a:gd name="connsiteY32" fmla="*/ 541867 h 2963335"/>
                        <a:gd name="connsiteX33" fmla="*/ 211666 w 1270000"/>
                        <a:gd name="connsiteY33" fmla="*/ 550334 h 2963335"/>
                        <a:gd name="connsiteX34" fmla="*/ 262466 w 1270000"/>
                        <a:gd name="connsiteY34" fmla="*/ 474134 h 2963335"/>
                        <a:gd name="connsiteX35" fmla="*/ 254000 w 1270000"/>
                        <a:gd name="connsiteY35" fmla="*/ 381000 h 2963335"/>
                        <a:gd name="connsiteX36" fmla="*/ 220133 w 1270000"/>
                        <a:gd name="connsiteY36" fmla="*/ 330200 h 2963335"/>
                        <a:gd name="connsiteX37" fmla="*/ 186266 w 1270000"/>
                        <a:gd name="connsiteY37" fmla="*/ 287867 h 2963335"/>
                        <a:gd name="connsiteX38" fmla="*/ 194733 w 1270000"/>
                        <a:gd name="connsiteY38" fmla="*/ 186267 h 2963335"/>
                        <a:gd name="connsiteX39" fmla="*/ 262466 w 1270000"/>
                        <a:gd name="connsiteY39" fmla="*/ 101600 h 2963335"/>
                        <a:gd name="connsiteX40" fmla="*/ 372533 w 1270000"/>
                        <a:gd name="connsiteY40" fmla="*/ 67734 h 2963335"/>
                        <a:gd name="connsiteX41" fmla="*/ 440266 w 1270000"/>
                        <a:gd name="connsiteY41" fmla="*/ 110067 h 2963335"/>
                        <a:gd name="connsiteX42" fmla="*/ 491066 w 1270000"/>
                        <a:gd name="connsiteY42" fmla="*/ 220134 h 2963335"/>
                        <a:gd name="connsiteX43" fmla="*/ 491066 w 1270000"/>
                        <a:gd name="connsiteY43" fmla="*/ 2963334 h 2963335"/>
                        <a:gd name="connsiteX0" fmla="*/ 491066 w 1270000"/>
                        <a:gd name="connsiteY0" fmla="*/ 2963334 h 2963335"/>
                        <a:gd name="connsiteX1" fmla="*/ 565659 w 1270000"/>
                        <a:gd name="connsiteY1" fmla="*/ 2963335 h 2963335"/>
                        <a:gd name="connsiteX2" fmla="*/ 643466 w 1270000"/>
                        <a:gd name="connsiteY2" fmla="*/ 194734 h 2963335"/>
                        <a:gd name="connsiteX3" fmla="*/ 711200 w 1270000"/>
                        <a:gd name="connsiteY3" fmla="*/ 84667 h 2963335"/>
                        <a:gd name="connsiteX4" fmla="*/ 821266 w 1270000"/>
                        <a:gd name="connsiteY4" fmla="*/ 59267 h 2963335"/>
                        <a:gd name="connsiteX5" fmla="*/ 914400 w 1270000"/>
                        <a:gd name="connsiteY5" fmla="*/ 101600 h 2963335"/>
                        <a:gd name="connsiteX6" fmla="*/ 990600 w 1270000"/>
                        <a:gd name="connsiteY6" fmla="*/ 194734 h 2963335"/>
                        <a:gd name="connsiteX7" fmla="*/ 1024466 w 1270000"/>
                        <a:gd name="connsiteY7" fmla="*/ 321734 h 2963335"/>
                        <a:gd name="connsiteX8" fmla="*/ 1007533 w 1270000"/>
                        <a:gd name="connsiteY8" fmla="*/ 440267 h 2963335"/>
                        <a:gd name="connsiteX9" fmla="*/ 1016000 w 1270000"/>
                        <a:gd name="connsiteY9" fmla="*/ 508000 h 2963335"/>
                        <a:gd name="connsiteX10" fmla="*/ 1092200 w 1270000"/>
                        <a:gd name="connsiteY10" fmla="*/ 550334 h 2963335"/>
                        <a:gd name="connsiteX11" fmla="*/ 1202266 w 1270000"/>
                        <a:gd name="connsiteY11" fmla="*/ 550334 h 2963335"/>
                        <a:gd name="connsiteX12" fmla="*/ 1270000 w 1270000"/>
                        <a:gd name="connsiteY12" fmla="*/ 440267 h 2963335"/>
                        <a:gd name="connsiteX13" fmla="*/ 1219200 w 1270000"/>
                        <a:gd name="connsiteY13" fmla="*/ 338667 h 2963335"/>
                        <a:gd name="connsiteX14" fmla="*/ 1159933 w 1270000"/>
                        <a:gd name="connsiteY14" fmla="*/ 296334 h 2963335"/>
                        <a:gd name="connsiteX15" fmla="*/ 1126066 w 1270000"/>
                        <a:gd name="connsiteY15" fmla="*/ 279400 h 2963335"/>
                        <a:gd name="connsiteX16" fmla="*/ 999066 w 1270000"/>
                        <a:gd name="connsiteY16" fmla="*/ 67734 h 2963335"/>
                        <a:gd name="connsiteX17" fmla="*/ 872066 w 1270000"/>
                        <a:gd name="connsiteY17" fmla="*/ 8467 h 2963335"/>
                        <a:gd name="connsiteX18" fmla="*/ 728133 w 1270000"/>
                        <a:gd name="connsiteY18" fmla="*/ 0 h 2963335"/>
                        <a:gd name="connsiteX19" fmla="*/ 601133 w 1270000"/>
                        <a:gd name="connsiteY19" fmla="*/ 67734 h 2963335"/>
                        <a:gd name="connsiteX20" fmla="*/ 584200 w 1270000"/>
                        <a:gd name="connsiteY20" fmla="*/ 177800 h 2963335"/>
                        <a:gd name="connsiteX21" fmla="*/ 567266 w 1270000"/>
                        <a:gd name="connsiteY21" fmla="*/ 287867 h 2963335"/>
                        <a:gd name="connsiteX22" fmla="*/ 533400 w 1270000"/>
                        <a:gd name="connsiteY22" fmla="*/ 84667 h 2963335"/>
                        <a:gd name="connsiteX23" fmla="*/ 448733 w 1270000"/>
                        <a:gd name="connsiteY23" fmla="*/ 16934 h 2963335"/>
                        <a:gd name="connsiteX24" fmla="*/ 296333 w 1270000"/>
                        <a:gd name="connsiteY24" fmla="*/ 8467 h 2963335"/>
                        <a:gd name="connsiteX25" fmla="*/ 211666 w 1270000"/>
                        <a:gd name="connsiteY25" fmla="*/ 59267 h 2963335"/>
                        <a:gd name="connsiteX26" fmla="*/ 127000 w 1270000"/>
                        <a:gd name="connsiteY26" fmla="*/ 135467 h 2963335"/>
                        <a:gd name="connsiteX27" fmla="*/ 101600 w 1270000"/>
                        <a:gd name="connsiteY27" fmla="*/ 245534 h 2963335"/>
                        <a:gd name="connsiteX28" fmla="*/ 84666 w 1270000"/>
                        <a:gd name="connsiteY28" fmla="*/ 321734 h 2963335"/>
                        <a:gd name="connsiteX29" fmla="*/ 0 w 1270000"/>
                        <a:gd name="connsiteY29" fmla="*/ 406400 h 2963335"/>
                        <a:gd name="connsiteX30" fmla="*/ 16933 w 1270000"/>
                        <a:gd name="connsiteY30" fmla="*/ 474134 h 2963335"/>
                        <a:gd name="connsiteX31" fmla="*/ 93133 w 1270000"/>
                        <a:gd name="connsiteY31" fmla="*/ 541867 h 2963335"/>
                        <a:gd name="connsiteX32" fmla="*/ 211666 w 1270000"/>
                        <a:gd name="connsiteY32" fmla="*/ 550334 h 2963335"/>
                        <a:gd name="connsiteX33" fmla="*/ 262466 w 1270000"/>
                        <a:gd name="connsiteY33" fmla="*/ 474134 h 2963335"/>
                        <a:gd name="connsiteX34" fmla="*/ 254000 w 1270000"/>
                        <a:gd name="connsiteY34" fmla="*/ 381000 h 2963335"/>
                        <a:gd name="connsiteX35" fmla="*/ 220133 w 1270000"/>
                        <a:gd name="connsiteY35" fmla="*/ 330200 h 2963335"/>
                        <a:gd name="connsiteX36" fmla="*/ 186266 w 1270000"/>
                        <a:gd name="connsiteY36" fmla="*/ 287867 h 2963335"/>
                        <a:gd name="connsiteX37" fmla="*/ 194733 w 1270000"/>
                        <a:gd name="connsiteY37" fmla="*/ 186267 h 2963335"/>
                        <a:gd name="connsiteX38" fmla="*/ 262466 w 1270000"/>
                        <a:gd name="connsiteY38" fmla="*/ 101600 h 2963335"/>
                        <a:gd name="connsiteX39" fmla="*/ 372533 w 1270000"/>
                        <a:gd name="connsiteY39" fmla="*/ 67734 h 2963335"/>
                        <a:gd name="connsiteX40" fmla="*/ 440266 w 1270000"/>
                        <a:gd name="connsiteY40" fmla="*/ 110067 h 2963335"/>
                        <a:gd name="connsiteX41" fmla="*/ 491066 w 1270000"/>
                        <a:gd name="connsiteY41" fmla="*/ 220134 h 2963335"/>
                        <a:gd name="connsiteX42" fmla="*/ 491066 w 1270000"/>
                        <a:gd name="connsiteY42" fmla="*/ 2963334 h 2963335"/>
                        <a:gd name="connsiteX0" fmla="*/ 491066 w 1270000"/>
                        <a:gd name="connsiteY0" fmla="*/ 2963334 h 2963335"/>
                        <a:gd name="connsiteX1" fmla="*/ 565659 w 1270000"/>
                        <a:gd name="connsiteY1" fmla="*/ 2963335 h 2963335"/>
                        <a:gd name="connsiteX2" fmla="*/ 643466 w 1270000"/>
                        <a:gd name="connsiteY2" fmla="*/ 194734 h 2963335"/>
                        <a:gd name="connsiteX3" fmla="*/ 711200 w 1270000"/>
                        <a:gd name="connsiteY3" fmla="*/ 84667 h 2963335"/>
                        <a:gd name="connsiteX4" fmla="*/ 821266 w 1270000"/>
                        <a:gd name="connsiteY4" fmla="*/ 59267 h 2963335"/>
                        <a:gd name="connsiteX5" fmla="*/ 914400 w 1270000"/>
                        <a:gd name="connsiteY5" fmla="*/ 101600 h 2963335"/>
                        <a:gd name="connsiteX6" fmla="*/ 990600 w 1270000"/>
                        <a:gd name="connsiteY6" fmla="*/ 194734 h 2963335"/>
                        <a:gd name="connsiteX7" fmla="*/ 1024466 w 1270000"/>
                        <a:gd name="connsiteY7" fmla="*/ 321734 h 2963335"/>
                        <a:gd name="connsiteX8" fmla="*/ 1007533 w 1270000"/>
                        <a:gd name="connsiteY8" fmla="*/ 440267 h 2963335"/>
                        <a:gd name="connsiteX9" fmla="*/ 1016000 w 1270000"/>
                        <a:gd name="connsiteY9" fmla="*/ 508000 h 2963335"/>
                        <a:gd name="connsiteX10" fmla="*/ 1092200 w 1270000"/>
                        <a:gd name="connsiteY10" fmla="*/ 550334 h 2963335"/>
                        <a:gd name="connsiteX11" fmla="*/ 1270000 w 1270000"/>
                        <a:gd name="connsiteY11" fmla="*/ 440267 h 2963335"/>
                        <a:gd name="connsiteX12" fmla="*/ 1219200 w 1270000"/>
                        <a:gd name="connsiteY12" fmla="*/ 338667 h 2963335"/>
                        <a:gd name="connsiteX13" fmla="*/ 1159933 w 1270000"/>
                        <a:gd name="connsiteY13" fmla="*/ 296334 h 2963335"/>
                        <a:gd name="connsiteX14" fmla="*/ 1126066 w 1270000"/>
                        <a:gd name="connsiteY14" fmla="*/ 279400 h 2963335"/>
                        <a:gd name="connsiteX15" fmla="*/ 999066 w 1270000"/>
                        <a:gd name="connsiteY15" fmla="*/ 67734 h 2963335"/>
                        <a:gd name="connsiteX16" fmla="*/ 872066 w 1270000"/>
                        <a:gd name="connsiteY16" fmla="*/ 8467 h 2963335"/>
                        <a:gd name="connsiteX17" fmla="*/ 728133 w 1270000"/>
                        <a:gd name="connsiteY17" fmla="*/ 0 h 2963335"/>
                        <a:gd name="connsiteX18" fmla="*/ 601133 w 1270000"/>
                        <a:gd name="connsiteY18" fmla="*/ 67734 h 2963335"/>
                        <a:gd name="connsiteX19" fmla="*/ 584200 w 1270000"/>
                        <a:gd name="connsiteY19" fmla="*/ 177800 h 2963335"/>
                        <a:gd name="connsiteX20" fmla="*/ 567266 w 1270000"/>
                        <a:gd name="connsiteY20" fmla="*/ 287867 h 2963335"/>
                        <a:gd name="connsiteX21" fmla="*/ 533400 w 1270000"/>
                        <a:gd name="connsiteY21" fmla="*/ 84667 h 2963335"/>
                        <a:gd name="connsiteX22" fmla="*/ 448733 w 1270000"/>
                        <a:gd name="connsiteY22" fmla="*/ 16934 h 2963335"/>
                        <a:gd name="connsiteX23" fmla="*/ 296333 w 1270000"/>
                        <a:gd name="connsiteY23" fmla="*/ 8467 h 2963335"/>
                        <a:gd name="connsiteX24" fmla="*/ 211666 w 1270000"/>
                        <a:gd name="connsiteY24" fmla="*/ 59267 h 2963335"/>
                        <a:gd name="connsiteX25" fmla="*/ 127000 w 1270000"/>
                        <a:gd name="connsiteY25" fmla="*/ 135467 h 2963335"/>
                        <a:gd name="connsiteX26" fmla="*/ 101600 w 1270000"/>
                        <a:gd name="connsiteY26" fmla="*/ 245534 h 2963335"/>
                        <a:gd name="connsiteX27" fmla="*/ 84666 w 1270000"/>
                        <a:gd name="connsiteY27" fmla="*/ 321734 h 2963335"/>
                        <a:gd name="connsiteX28" fmla="*/ 0 w 1270000"/>
                        <a:gd name="connsiteY28" fmla="*/ 406400 h 2963335"/>
                        <a:gd name="connsiteX29" fmla="*/ 16933 w 1270000"/>
                        <a:gd name="connsiteY29" fmla="*/ 474134 h 2963335"/>
                        <a:gd name="connsiteX30" fmla="*/ 93133 w 1270000"/>
                        <a:gd name="connsiteY30" fmla="*/ 541867 h 2963335"/>
                        <a:gd name="connsiteX31" fmla="*/ 211666 w 1270000"/>
                        <a:gd name="connsiteY31" fmla="*/ 550334 h 2963335"/>
                        <a:gd name="connsiteX32" fmla="*/ 262466 w 1270000"/>
                        <a:gd name="connsiteY32" fmla="*/ 474134 h 2963335"/>
                        <a:gd name="connsiteX33" fmla="*/ 254000 w 1270000"/>
                        <a:gd name="connsiteY33" fmla="*/ 381000 h 2963335"/>
                        <a:gd name="connsiteX34" fmla="*/ 220133 w 1270000"/>
                        <a:gd name="connsiteY34" fmla="*/ 330200 h 2963335"/>
                        <a:gd name="connsiteX35" fmla="*/ 186266 w 1270000"/>
                        <a:gd name="connsiteY35" fmla="*/ 287867 h 2963335"/>
                        <a:gd name="connsiteX36" fmla="*/ 194733 w 1270000"/>
                        <a:gd name="connsiteY36" fmla="*/ 186267 h 2963335"/>
                        <a:gd name="connsiteX37" fmla="*/ 262466 w 1270000"/>
                        <a:gd name="connsiteY37" fmla="*/ 101600 h 2963335"/>
                        <a:gd name="connsiteX38" fmla="*/ 372533 w 1270000"/>
                        <a:gd name="connsiteY38" fmla="*/ 67734 h 2963335"/>
                        <a:gd name="connsiteX39" fmla="*/ 440266 w 1270000"/>
                        <a:gd name="connsiteY39" fmla="*/ 110067 h 2963335"/>
                        <a:gd name="connsiteX40" fmla="*/ 491066 w 1270000"/>
                        <a:gd name="connsiteY40" fmla="*/ 220134 h 2963335"/>
                        <a:gd name="connsiteX41" fmla="*/ 491066 w 1270000"/>
                        <a:gd name="connsiteY41" fmla="*/ 2963334 h 2963335"/>
                        <a:gd name="connsiteX0" fmla="*/ 491066 w 1270000"/>
                        <a:gd name="connsiteY0" fmla="*/ 2963334 h 2963335"/>
                        <a:gd name="connsiteX1" fmla="*/ 565659 w 1270000"/>
                        <a:gd name="connsiteY1" fmla="*/ 2963335 h 2963335"/>
                        <a:gd name="connsiteX2" fmla="*/ 643466 w 1270000"/>
                        <a:gd name="connsiteY2" fmla="*/ 194734 h 2963335"/>
                        <a:gd name="connsiteX3" fmla="*/ 711200 w 1270000"/>
                        <a:gd name="connsiteY3" fmla="*/ 84667 h 2963335"/>
                        <a:gd name="connsiteX4" fmla="*/ 821266 w 1270000"/>
                        <a:gd name="connsiteY4" fmla="*/ 59267 h 2963335"/>
                        <a:gd name="connsiteX5" fmla="*/ 914400 w 1270000"/>
                        <a:gd name="connsiteY5" fmla="*/ 101600 h 2963335"/>
                        <a:gd name="connsiteX6" fmla="*/ 990600 w 1270000"/>
                        <a:gd name="connsiteY6" fmla="*/ 194734 h 2963335"/>
                        <a:gd name="connsiteX7" fmla="*/ 1024466 w 1270000"/>
                        <a:gd name="connsiteY7" fmla="*/ 321734 h 2963335"/>
                        <a:gd name="connsiteX8" fmla="*/ 1007533 w 1270000"/>
                        <a:gd name="connsiteY8" fmla="*/ 440267 h 2963335"/>
                        <a:gd name="connsiteX9" fmla="*/ 1016000 w 1270000"/>
                        <a:gd name="connsiteY9" fmla="*/ 508000 h 2963335"/>
                        <a:gd name="connsiteX10" fmla="*/ 1270000 w 1270000"/>
                        <a:gd name="connsiteY10" fmla="*/ 440267 h 2963335"/>
                        <a:gd name="connsiteX11" fmla="*/ 1219200 w 1270000"/>
                        <a:gd name="connsiteY11" fmla="*/ 338667 h 2963335"/>
                        <a:gd name="connsiteX12" fmla="*/ 1159933 w 1270000"/>
                        <a:gd name="connsiteY12" fmla="*/ 296334 h 2963335"/>
                        <a:gd name="connsiteX13" fmla="*/ 1126066 w 1270000"/>
                        <a:gd name="connsiteY13" fmla="*/ 279400 h 2963335"/>
                        <a:gd name="connsiteX14" fmla="*/ 999066 w 1270000"/>
                        <a:gd name="connsiteY14" fmla="*/ 67734 h 2963335"/>
                        <a:gd name="connsiteX15" fmla="*/ 872066 w 1270000"/>
                        <a:gd name="connsiteY15" fmla="*/ 8467 h 2963335"/>
                        <a:gd name="connsiteX16" fmla="*/ 728133 w 1270000"/>
                        <a:gd name="connsiteY16" fmla="*/ 0 h 2963335"/>
                        <a:gd name="connsiteX17" fmla="*/ 601133 w 1270000"/>
                        <a:gd name="connsiteY17" fmla="*/ 67734 h 2963335"/>
                        <a:gd name="connsiteX18" fmla="*/ 584200 w 1270000"/>
                        <a:gd name="connsiteY18" fmla="*/ 177800 h 2963335"/>
                        <a:gd name="connsiteX19" fmla="*/ 567266 w 1270000"/>
                        <a:gd name="connsiteY19" fmla="*/ 287867 h 2963335"/>
                        <a:gd name="connsiteX20" fmla="*/ 533400 w 1270000"/>
                        <a:gd name="connsiteY20" fmla="*/ 84667 h 2963335"/>
                        <a:gd name="connsiteX21" fmla="*/ 448733 w 1270000"/>
                        <a:gd name="connsiteY21" fmla="*/ 16934 h 2963335"/>
                        <a:gd name="connsiteX22" fmla="*/ 296333 w 1270000"/>
                        <a:gd name="connsiteY22" fmla="*/ 8467 h 2963335"/>
                        <a:gd name="connsiteX23" fmla="*/ 211666 w 1270000"/>
                        <a:gd name="connsiteY23" fmla="*/ 59267 h 2963335"/>
                        <a:gd name="connsiteX24" fmla="*/ 127000 w 1270000"/>
                        <a:gd name="connsiteY24" fmla="*/ 135467 h 2963335"/>
                        <a:gd name="connsiteX25" fmla="*/ 101600 w 1270000"/>
                        <a:gd name="connsiteY25" fmla="*/ 245534 h 2963335"/>
                        <a:gd name="connsiteX26" fmla="*/ 84666 w 1270000"/>
                        <a:gd name="connsiteY26" fmla="*/ 321734 h 2963335"/>
                        <a:gd name="connsiteX27" fmla="*/ 0 w 1270000"/>
                        <a:gd name="connsiteY27" fmla="*/ 406400 h 2963335"/>
                        <a:gd name="connsiteX28" fmla="*/ 16933 w 1270000"/>
                        <a:gd name="connsiteY28" fmla="*/ 474134 h 2963335"/>
                        <a:gd name="connsiteX29" fmla="*/ 93133 w 1270000"/>
                        <a:gd name="connsiteY29" fmla="*/ 541867 h 2963335"/>
                        <a:gd name="connsiteX30" fmla="*/ 211666 w 1270000"/>
                        <a:gd name="connsiteY30" fmla="*/ 550334 h 2963335"/>
                        <a:gd name="connsiteX31" fmla="*/ 262466 w 1270000"/>
                        <a:gd name="connsiteY31" fmla="*/ 474134 h 2963335"/>
                        <a:gd name="connsiteX32" fmla="*/ 254000 w 1270000"/>
                        <a:gd name="connsiteY32" fmla="*/ 381000 h 2963335"/>
                        <a:gd name="connsiteX33" fmla="*/ 220133 w 1270000"/>
                        <a:gd name="connsiteY33" fmla="*/ 330200 h 2963335"/>
                        <a:gd name="connsiteX34" fmla="*/ 186266 w 1270000"/>
                        <a:gd name="connsiteY34" fmla="*/ 287867 h 2963335"/>
                        <a:gd name="connsiteX35" fmla="*/ 194733 w 1270000"/>
                        <a:gd name="connsiteY35" fmla="*/ 186267 h 2963335"/>
                        <a:gd name="connsiteX36" fmla="*/ 262466 w 1270000"/>
                        <a:gd name="connsiteY36" fmla="*/ 101600 h 2963335"/>
                        <a:gd name="connsiteX37" fmla="*/ 372533 w 1270000"/>
                        <a:gd name="connsiteY37" fmla="*/ 67734 h 2963335"/>
                        <a:gd name="connsiteX38" fmla="*/ 440266 w 1270000"/>
                        <a:gd name="connsiteY38" fmla="*/ 110067 h 2963335"/>
                        <a:gd name="connsiteX39" fmla="*/ 491066 w 1270000"/>
                        <a:gd name="connsiteY39" fmla="*/ 220134 h 2963335"/>
                        <a:gd name="connsiteX40" fmla="*/ 491066 w 1270000"/>
                        <a:gd name="connsiteY40" fmla="*/ 2963334 h 2963335"/>
                        <a:gd name="connsiteX0" fmla="*/ 491066 w 1270000"/>
                        <a:gd name="connsiteY0" fmla="*/ 2963334 h 2963335"/>
                        <a:gd name="connsiteX1" fmla="*/ 565659 w 1270000"/>
                        <a:gd name="connsiteY1" fmla="*/ 2963335 h 2963335"/>
                        <a:gd name="connsiteX2" fmla="*/ 643466 w 1270000"/>
                        <a:gd name="connsiteY2" fmla="*/ 194734 h 2963335"/>
                        <a:gd name="connsiteX3" fmla="*/ 711200 w 1270000"/>
                        <a:gd name="connsiteY3" fmla="*/ 84667 h 2963335"/>
                        <a:gd name="connsiteX4" fmla="*/ 821266 w 1270000"/>
                        <a:gd name="connsiteY4" fmla="*/ 59267 h 2963335"/>
                        <a:gd name="connsiteX5" fmla="*/ 914400 w 1270000"/>
                        <a:gd name="connsiteY5" fmla="*/ 101600 h 2963335"/>
                        <a:gd name="connsiteX6" fmla="*/ 990600 w 1270000"/>
                        <a:gd name="connsiteY6" fmla="*/ 194734 h 2963335"/>
                        <a:gd name="connsiteX7" fmla="*/ 1024466 w 1270000"/>
                        <a:gd name="connsiteY7" fmla="*/ 321734 h 2963335"/>
                        <a:gd name="connsiteX8" fmla="*/ 1007533 w 1270000"/>
                        <a:gd name="connsiteY8" fmla="*/ 440267 h 2963335"/>
                        <a:gd name="connsiteX9" fmla="*/ 1270000 w 1270000"/>
                        <a:gd name="connsiteY9" fmla="*/ 440267 h 2963335"/>
                        <a:gd name="connsiteX10" fmla="*/ 1219200 w 1270000"/>
                        <a:gd name="connsiteY10" fmla="*/ 338667 h 2963335"/>
                        <a:gd name="connsiteX11" fmla="*/ 1159933 w 1270000"/>
                        <a:gd name="connsiteY11" fmla="*/ 296334 h 2963335"/>
                        <a:gd name="connsiteX12" fmla="*/ 1126066 w 1270000"/>
                        <a:gd name="connsiteY12" fmla="*/ 279400 h 2963335"/>
                        <a:gd name="connsiteX13" fmla="*/ 999066 w 1270000"/>
                        <a:gd name="connsiteY13" fmla="*/ 67734 h 2963335"/>
                        <a:gd name="connsiteX14" fmla="*/ 872066 w 1270000"/>
                        <a:gd name="connsiteY14" fmla="*/ 8467 h 2963335"/>
                        <a:gd name="connsiteX15" fmla="*/ 728133 w 1270000"/>
                        <a:gd name="connsiteY15" fmla="*/ 0 h 2963335"/>
                        <a:gd name="connsiteX16" fmla="*/ 601133 w 1270000"/>
                        <a:gd name="connsiteY16" fmla="*/ 67734 h 2963335"/>
                        <a:gd name="connsiteX17" fmla="*/ 584200 w 1270000"/>
                        <a:gd name="connsiteY17" fmla="*/ 177800 h 2963335"/>
                        <a:gd name="connsiteX18" fmla="*/ 567266 w 1270000"/>
                        <a:gd name="connsiteY18" fmla="*/ 287867 h 2963335"/>
                        <a:gd name="connsiteX19" fmla="*/ 533400 w 1270000"/>
                        <a:gd name="connsiteY19" fmla="*/ 84667 h 2963335"/>
                        <a:gd name="connsiteX20" fmla="*/ 448733 w 1270000"/>
                        <a:gd name="connsiteY20" fmla="*/ 16934 h 2963335"/>
                        <a:gd name="connsiteX21" fmla="*/ 296333 w 1270000"/>
                        <a:gd name="connsiteY21" fmla="*/ 8467 h 2963335"/>
                        <a:gd name="connsiteX22" fmla="*/ 211666 w 1270000"/>
                        <a:gd name="connsiteY22" fmla="*/ 59267 h 2963335"/>
                        <a:gd name="connsiteX23" fmla="*/ 127000 w 1270000"/>
                        <a:gd name="connsiteY23" fmla="*/ 135467 h 2963335"/>
                        <a:gd name="connsiteX24" fmla="*/ 101600 w 1270000"/>
                        <a:gd name="connsiteY24" fmla="*/ 245534 h 2963335"/>
                        <a:gd name="connsiteX25" fmla="*/ 84666 w 1270000"/>
                        <a:gd name="connsiteY25" fmla="*/ 321734 h 2963335"/>
                        <a:gd name="connsiteX26" fmla="*/ 0 w 1270000"/>
                        <a:gd name="connsiteY26" fmla="*/ 406400 h 2963335"/>
                        <a:gd name="connsiteX27" fmla="*/ 16933 w 1270000"/>
                        <a:gd name="connsiteY27" fmla="*/ 474134 h 2963335"/>
                        <a:gd name="connsiteX28" fmla="*/ 93133 w 1270000"/>
                        <a:gd name="connsiteY28" fmla="*/ 541867 h 2963335"/>
                        <a:gd name="connsiteX29" fmla="*/ 211666 w 1270000"/>
                        <a:gd name="connsiteY29" fmla="*/ 550334 h 2963335"/>
                        <a:gd name="connsiteX30" fmla="*/ 262466 w 1270000"/>
                        <a:gd name="connsiteY30" fmla="*/ 474134 h 2963335"/>
                        <a:gd name="connsiteX31" fmla="*/ 254000 w 1270000"/>
                        <a:gd name="connsiteY31" fmla="*/ 381000 h 2963335"/>
                        <a:gd name="connsiteX32" fmla="*/ 220133 w 1270000"/>
                        <a:gd name="connsiteY32" fmla="*/ 330200 h 2963335"/>
                        <a:gd name="connsiteX33" fmla="*/ 186266 w 1270000"/>
                        <a:gd name="connsiteY33" fmla="*/ 287867 h 2963335"/>
                        <a:gd name="connsiteX34" fmla="*/ 194733 w 1270000"/>
                        <a:gd name="connsiteY34" fmla="*/ 186267 h 2963335"/>
                        <a:gd name="connsiteX35" fmla="*/ 262466 w 1270000"/>
                        <a:gd name="connsiteY35" fmla="*/ 101600 h 2963335"/>
                        <a:gd name="connsiteX36" fmla="*/ 372533 w 1270000"/>
                        <a:gd name="connsiteY36" fmla="*/ 67734 h 2963335"/>
                        <a:gd name="connsiteX37" fmla="*/ 440266 w 1270000"/>
                        <a:gd name="connsiteY37" fmla="*/ 110067 h 2963335"/>
                        <a:gd name="connsiteX38" fmla="*/ 491066 w 1270000"/>
                        <a:gd name="connsiteY38" fmla="*/ 220134 h 2963335"/>
                        <a:gd name="connsiteX39" fmla="*/ 491066 w 1270000"/>
                        <a:gd name="connsiteY39" fmla="*/ 2963334 h 2963335"/>
                        <a:gd name="connsiteX0" fmla="*/ 491066 w 1270000"/>
                        <a:gd name="connsiteY0" fmla="*/ 2963334 h 2963335"/>
                        <a:gd name="connsiteX1" fmla="*/ 565659 w 1270000"/>
                        <a:gd name="connsiteY1" fmla="*/ 2963335 h 2963335"/>
                        <a:gd name="connsiteX2" fmla="*/ 643466 w 1270000"/>
                        <a:gd name="connsiteY2" fmla="*/ 194734 h 2963335"/>
                        <a:gd name="connsiteX3" fmla="*/ 711200 w 1270000"/>
                        <a:gd name="connsiteY3" fmla="*/ 84667 h 2963335"/>
                        <a:gd name="connsiteX4" fmla="*/ 821266 w 1270000"/>
                        <a:gd name="connsiteY4" fmla="*/ 59267 h 2963335"/>
                        <a:gd name="connsiteX5" fmla="*/ 914400 w 1270000"/>
                        <a:gd name="connsiteY5" fmla="*/ 101600 h 2963335"/>
                        <a:gd name="connsiteX6" fmla="*/ 990600 w 1270000"/>
                        <a:gd name="connsiteY6" fmla="*/ 194734 h 2963335"/>
                        <a:gd name="connsiteX7" fmla="*/ 1024466 w 1270000"/>
                        <a:gd name="connsiteY7" fmla="*/ 321734 h 2963335"/>
                        <a:gd name="connsiteX8" fmla="*/ 1270000 w 1270000"/>
                        <a:gd name="connsiteY8" fmla="*/ 440267 h 2963335"/>
                        <a:gd name="connsiteX9" fmla="*/ 1219200 w 1270000"/>
                        <a:gd name="connsiteY9" fmla="*/ 338667 h 2963335"/>
                        <a:gd name="connsiteX10" fmla="*/ 1159933 w 1270000"/>
                        <a:gd name="connsiteY10" fmla="*/ 296334 h 2963335"/>
                        <a:gd name="connsiteX11" fmla="*/ 1126066 w 1270000"/>
                        <a:gd name="connsiteY11" fmla="*/ 279400 h 2963335"/>
                        <a:gd name="connsiteX12" fmla="*/ 999066 w 1270000"/>
                        <a:gd name="connsiteY12" fmla="*/ 67734 h 2963335"/>
                        <a:gd name="connsiteX13" fmla="*/ 872066 w 1270000"/>
                        <a:gd name="connsiteY13" fmla="*/ 8467 h 2963335"/>
                        <a:gd name="connsiteX14" fmla="*/ 728133 w 1270000"/>
                        <a:gd name="connsiteY14" fmla="*/ 0 h 2963335"/>
                        <a:gd name="connsiteX15" fmla="*/ 601133 w 1270000"/>
                        <a:gd name="connsiteY15" fmla="*/ 67734 h 2963335"/>
                        <a:gd name="connsiteX16" fmla="*/ 584200 w 1270000"/>
                        <a:gd name="connsiteY16" fmla="*/ 177800 h 2963335"/>
                        <a:gd name="connsiteX17" fmla="*/ 567266 w 1270000"/>
                        <a:gd name="connsiteY17" fmla="*/ 287867 h 2963335"/>
                        <a:gd name="connsiteX18" fmla="*/ 533400 w 1270000"/>
                        <a:gd name="connsiteY18" fmla="*/ 84667 h 2963335"/>
                        <a:gd name="connsiteX19" fmla="*/ 448733 w 1270000"/>
                        <a:gd name="connsiteY19" fmla="*/ 16934 h 2963335"/>
                        <a:gd name="connsiteX20" fmla="*/ 296333 w 1270000"/>
                        <a:gd name="connsiteY20" fmla="*/ 8467 h 2963335"/>
                        <a:gd name="connsiteX21" fmla="*/ 211666 w 1270000"/>
                        <a:gd name="connsiteY21" fmla="*/ 59267 h 2963335"/>
                        <a:gd name="connsiteX22" fmla="*/ 127000 w 1270000"/>
                        <a:gd name="connsiteY22" fmla="*/ 135467 h 2963335"/>
                        <a:gd name="connsiteX23" fmla="*/ 101600 w 1270000"/>
                        <a:gd name="connsiteY23" fmla="*/ 245534 h 2963335"/>
                        <a:gd name="connsiteX24" fmla="*/ 84666 w 1270000"/>
                        <a:gd name="connsiteY24" fmla="*/ 321734 h 2963335"/>
                        <a:gd name="connsiteX25" fmla="*/ 0 w 1270000"/>
                        <a:gd name="connsiteY25" fmla="*/ 406400 h 2963335"/>
                        <a:gd name="connsiteX26" fmla="*/ 16933 w 1270000"/>
                        <a:gd name="connsiteY26" fmla="*/ 474134 h 2963335"/>
                        <a:gd name="connsiteX27" fmla="*/ 93133 w 1270000"/>
                        <a:gd name="connsiteY27" fmla="*/ 541867 h 2963335"/>
                        <a:gd name="connsiteX28" fmla="*/ 211666 w 1270000"/>
                        <a:gd name="connsiteY28" fmla="*/ 550334 h 2963335"/>
                        <a:gd name="connsiteX29" fmla="*/ 262466 w 1270000"/>
                        <a:gd name="connsiteY29" fmla="*/ 474134 h 2963335"/>
                        <a:gd name="connsiteX30" fmla="*/ 254000 w 1270000"/>
                        <a:gd name="connsiteY30" fmla="*/ 381000 h 2963335"/>
                        <a:gd name="connsiteX31" fmla="*/ 220133 w 1270000"/>
                        <a:gd name="connsiteY31" fmla="*/ 330200 h 2963335"/>
                        <a:gd name="connsiteX32" fmla="*/ 186266 w 1270000"/>
                        <a:gd name="connsiteY32" fmla="*/ 287867 h 2963335"/>
                        <a:gd name="connsiteX33" fmla="*/ 194733 w 1270000"/>
                        <a:gd name="connsiteY33" fmla="*/ 186267 h 2963335"/>
                        <a:gd name="connsiteX34" fmla="*/ 262466 w 1270000"/>
                        <a:gd name="connsiteY34" fmla="*/ 101600 h 2963335"/>
                        <a:gd name="connsiteX35" fmla="*/ 372533 w 1270000"/>
                        <a:gd name="connsiteY35" fmla="*/ 67734 h 2963335"/>
                        <a:gd name="connsiteX36" fmla="*/ 440266 w 1270000"/>
                        <a:gd name="connsiteY36" fmla="*/ 110067 h 2963335"/>
                        <a:gd name="connsiteX37" fmla="*/ 491066 w 1270000"/>
                        <a:gd name="connsiteY37" fmla="*/ 220134 h 2963335"/>
                        <a:gd name="connsiteX38" fmla="*/ 491066 w 1270000"/>
                        <a:gd name="connsiteY38" fmla="*/ 2963334 h 2963335"/>
                        <a:gd name="connsiteX0" fmla="*/ 491066 w 1219200"/>
                        <a:gd name="connsiteY0" fmla="*/ 2963334 h 2963335"/>
                        <a:gd name="connsiteX1" fmla="*/ 565659 w 1219200"/>
                        <a:gd name="connsiteY1" fmla="*/ 2963335 h 2963335"/>
                        <a:gd name="connsiteX2" fmla="*/ 643466 w 1219200"/>
                        <a:gd name="connsiteY2" fmla="*/ 194734 h 2963335"/>
                        <a:gd name="connsiteX3" fmla="*/ 711200 w 1219200"/>
                        <a:gd name="connsiteY3" fmla="*/ 84667 h 2963335"/>
                        <a:gd name="connsiteX4" fmla="*/ 821266 w 1219200"/>
                        <a:gd name="connsiteY4" fmla="*/ 59267 h 2963335"/>
                        <a:gd name="connsiteX5" fmla="*/ 914400 w 1219200"/>
                        <a:gd name="connsiteY5" fmla="*/ 101600 h 2963335"/>
                        <a:gd name="connsiteX6" fmla="*/ 990600 w 1219200"/>
                        <a:gd name="connsiteY6" fmla="*/ 194734 h 2963335"/>
                        <a:gd name="connsiteX7" fmla="*/ 1024466 w 1219200"/>
                        <a:gd name="connsiteY7" fmla="*/ 321734 h 2963335"/>
                        <a:gd name="connsiteX8" fmla="*/ 1219200 w 1219200"/>
                        <a:gd name="connsiteY8" fmla="*/ 338667 h 2963335"/>
                        <a:gd name="connsiteX9" fmla="*/ 1159933 w 1219200"/>
                        <a:gd name="connsiteY9" fmla="*/ 296334 h 2963335"/>
                        <a:gd name="connsiteX10" fmla="*/ 1126066 w 1219200"/>
                        <a:gd name="connsiteY10" fmla="*/ 279400 h 2963335"/>
                        <a:gd name="connsiteX11" fmla="*/ 999066 w 1219200"/>
                        <a:gd name="connsiteY11" fmla="*/ 67734 h 2963335"/>
                        <a:gd name="connsiteX12" fmla="*/ 872066 w 1219200"/>
                        <a:gd name="connsiteY12" fmla="*/ 8467 h 2963335"/>
                        <a:gd name="connsiteX13" fmla="*/ 728133 w 1219200"/>
                        <a:gd name="connsiteY13" fmla="*/ 0 h 2963335"/>
                        <a:gd name="connsiteX14" fmla="*/ 601133 w 1219200"/>
                        <a:gd name="connsiteY14" fmla="*/ 67734 h 2963335"/>
                        <a:gd name="connsiteX15" fmla="*/ 584200 w 1219200"/>
                        <a:gd name="connsiteY15" fmla="*/ 177800 h 2963335"/>
                        <a:gd name="connsiteX16" fmla="*/ 567266 w 1219200"/>
                        <a:gd name="connsiteY16" fmla="*/ 287867 h 2963335"/>
                        <a:gd name="connsiteX17" fmla="*/ 533400 w 1219200"/>
                        <a:gd name="connsiteY17" fmla="*/ 84667 h 2963335"/>
                        <a:gd name="connsiteX18" fmla="*/ 448733 w 1219200"/>
                        <a:gd name="connsiteY18" fmla="*/ 16934 h 2963335"/>
                        <a:gd name="connsiteX19" fmla="*/ 296333 w 1219200"/>
                        <a:gd name="connsiteY19" fmla="*/ 8467 h 2963335"/>
                        <a:gd name="connsiteX20" fmla="*/ 211666 w 1219200"/>
                        <a:gd name="connsiteY20" fmla="*/ 59267 h 2963335"/>
                        <a:gd name="connsiteX21" fmla="*/ 127000 w 1219200"/>
                        <a:gd name="connsiteY21" fmla="*/ 135467 h 2963335"/>
                        <a:gd name="connsiteX22" fmla="*/ 101600 w 1219200"/>
                        <a:gd name="connsiteY22" fmla="*/ 245534 h 2963335"/>
                        <a:gd name="connsiteX23" fmla="*/ 84666 w 1219200"/>
                        <a:gd name="connsiteY23" fmla="*/ 321734 h 2963335"/>
                        <a:gd name="connsiteX24" fmla="*/ 0 w 1219200"/>
                        <a:gd name="connsiteY24" fmla="*/ 406400 h 2963335"/>
                        <a:gd name="connsiteX25" fmla="*/ 16933 w 1219200"/>
                        <a:gd name="connsiteY25" fmla="*/ 474134 h 2963335"/>
                        <a:gd name="connsiteX26" fmla="*/ 93133 w 1219200"/>
                        <a:gd name="connsiteY26" fmla="*/ 541867 h 2963335"/>
                        <a:gd name="connsiteX27" fmla="*/ 211666 w 1219200"/>
                        <a:gd name="connsiteY27" fmla="*/ 550334 h 2963335"/>
                        <a:gd name="connsiteX28" fmla="*/ 262466 w 1219200"/>
                        <a:gd name="connsiteY28" fmla="*/ 474134 h 2963335"/>
                        <a:gd name="connsiteX29" fmla="*/ 254000 w 1219200"/>
                        <a:gd name="connsiteY29" fmla="*/ 381000 h 2963335"/>
                        <a:gd name="connsiteX30" fmla="*/ 220133 w 1219200"/>
                        <a:gd name="connsiteY30" fmla="*/ 330200 h 2963335"/>
                        <a:gd name="connsiteX31" fmla="*/ 186266 w 1219200"/>
                        <a:gd name="connsiteY31" fmla="*/ 287867 h 2963335"/>
                        <a:gd name="connsiteX32" fmla="*/ 194733 w 1219200"/>
                        <a:gd name="connsiteY32" fmla="*/ 186267 h 2963335"/>
                        <a:gd name="connsiteX33" fmla="*/ 262466 w 1219200"/>
                        <a:gd name="connsiteY33" fmla="*/ 101600 h 2963335"/>
                        <a:gd name="connsiteX34" fmla="*/ 372533 w 1219200"/>
                        <a:gd name="connsiteY34" fmla="*/ 67734 h 2963335"/>
                        <a:gd name="connsiteX35" fmla="*/ 440266 w 1219200"/>
                        <a:gd name="connsiteY35" fmla="*/ 110067 h 2963335"/>
                        <a:gd name="connsiteX36" fmla="*/ 491066 w 1219200"/>
                        <a:gd name="connsiteY36" fmla="*/ 220134 h 2963335"/>
                        <a:gd name="connsiteX37" fmla="*/ 491066 w 1219200"/>
                        <a:gd name="connsiteY37" fmla="*/ 2963334 h 2963335"/>
                        <a:gd name="connsiteX0" fmla="*/ 491066 w 1159933"/>
                        <a:gd name="connsiteY0" fmla="*/ 2963334 h 2963335"/>
                        <a:gd name="connsiteX1" fmla="*/ 565659 w 1159933"/>
                        <a:gd name="connsiteY1" fmla="*/ 2963335 h 2963335"/>
                        <a:gd name="connsiteX2" fmla="*/ 643466 w 1159933"/>
                        <a:gd name="connsiteY2" fmla="*/ 194734 h 2963335"/>
                        <a:gd name="connsiteX3" fmla="*/ 711200 w 1159933"/>
                        <a:gd name="connsiteY3" fmla="*/ 84667 h 2963335"/>
                        <a:gd name="connsiteX4" fmla="*/ 821266 w 1159933"/>
                        <a:gd name="connsiteY4" fmla="*/ 59267 h 2963335"/>
                        <a:gd name="connsiteX5" fmla="*/ 914400 w 1159933"/>
                        <a:gd name="connsiteY5" fmla="*/ 101600 h 2963335"/>
                        <a:gd name="connsiteX6" fmla="*/ 990600 w 1159933"/>
                        <a:gd name="connsiteY6" fmla="*/ 194734 h 2963335"/>
                        <a:gd name="connsiteX7" fmla="*/ 1024466 w 1159933"/>
                        <a:gd name="connsiteY7" fmla="*/ 321734 h 2963335"/>
                        <a:gd name="connsiteX8" fmla="*/ 1159933 w 1159933"/>
                        <a:gd name="connsiteY8" fmla="*/ 296334 h 2963335"/>
                        <a:gd name="connsiteX9" fmla="*/ 1126066 w 1159933"/>
                        <a:gd name="connsiteY9" fmla="*/ 279400 h 2963335"/>
                        <a:gd name="connsiteX10" fmla="*/ 999066 w 1159933"/>
                        <a:gd name="connsiteY10" fmla="*/ 67734 h 2963335"/>
                        <a:gd name="connsiteX11" fmla="*/ 872066 w 1159933"/>
                        <a:gd name="connsiteY11" fmla="*/ 8467 h 2963335"/>
                        <a:gd name="connsiteX12" fmla="*/ 728133 w 1159933"/>
                        <a:gd name="connsiteY12" fmla="*/ 0 h 2963335"/>
                        <a:gd name="connsiteX13" fmla="*/ 601133 w 1159933"/>
                        <a:gd name="connsiteY13" fmla="*/ 67734 h 2963335"/>
                        <a:gd name="connsiteX14" fmla="*/ 584200 w 1159933"/>
                        <a:gd name="connsiteY14" fmla="*/ 177800 h 2963335"/>
                        <a:gd name="connsiteX15" fmla="*/ 567266 w 1159933"/>
                        <a:gd name="connsiteY15" fmla="*/ 287867 h 2963335"/>
                        <a:gd name="connsiteX16" fmla="*/ 533400 w 1159933"/>
                        <a:gd name="connsiteY16" fmla="*/ 84667 h 2963335"/>
                        <a:gd name="connsiteX17" fmla="*/ 448733 w 1159933"/>
                        <a:gd name="connsiteY17" fmla="*/ 16934 h 2963335"/>
                        <a:gd name="connsiteX18" fmla="*/ 296333 w 1159933"/>
                        <a:gd name="connsiteY18" fmla="*/ 8467 h 2963335"/>
                        <a:gd name="connsiteX19" fmla="*/ 211666 w 1159933"/>
                        <a:gd name="connsiteY19" fmla="*/ 59267 h 2963335"/>
                        <a:gd name="connsiteX20" fmla="*/ 127000 w 1159933"/>
                        <a:gd name="connsiteY20" fmla="*/ 135467 h 2963335"/>
                        <a:gd name="connsiteX21" fmla="*/ 101600 w 1159933"/>
                        <a:gd name="connsiteY21" fmla="*/ 245534 h 2963335"/>
                        <a:gd name="connsiteX22" fmla="*/ 84666 w 1159933"/>
                        <a:gd name="connsiteY22" fmla="*/ 321734 h 2963335"/>
                        <a:gd name="connsiteX23" fmla="*/ 0 w 1159933"/>
                        <a:gd name="connsiteY23" fmla="*/ 406400 h 2963335"/>
                        <a:gd name="connsiteX24" fmla="*/ 16933 w 1159933"/>
                        <a:gd name="connsiteY24" fmla="*/ 474134 h 2963335"/>
                        <a:gd name="connsiteX25" fmla="*/ 93133 w 1159933"/>
                        <a:gd name="connsiteY25" fmla="*/ 541867 h 2963335"/>
                        <a:gd name="connsiteX26" fmla="*/ 211666 w 1159933"/>
                        <a:gd name="connsiteY26" fmla="*/ 550334 h 2963335"/>
                        <a:gd name="connsiteX27" fmla="*/ 262466 w 1159933"/>
                        <a:gd name="connsiteY27" fmla="*/ 474134 h 2963335"/>
                        <a:gd name="connsiteX28" fmla="*/ 254000 w 1159933"/>
                        <a:gd name="connsiteY28" fmla="*/ 381000 h 2963335"/>
                        <a:gd name="connsiteX29" fmla="*/ 220133 w 1159933"/>
                        <a:gd name="connsiteY29" fmla="*/ 330200 h 2963335"/>
                        <a:gd name="connsiteX30" fmla="*/ 186266 w 1159933"/>
                        <a:gd name="connsiteY30" fmla="*/ 287867 h 2963335"/>
                        <a:gd name="connsiteX31" fmla="*/ 194733 w 1159933"/>
                        <a:gd name="connsiteY31" fmla="*/ 186267 h 2963335"/>
                        <a:gd name="connsiteX32" fmla="*/ 262466 w 1159933"/>
                        <a:gd name="connsiteY32" fmla="*/ 101600 h 2963335"/>
                        <a:gd name="connsiteX33" fmla="*/ 372533 w 1159933"/>
                        <a:gd name="connsiteY33" fmla="*/ 67734 h 2963335"/>
                        <a:gd name="connsiteX34" fmla="*/ 440266 w 1159933"/>
                        <a:gd name="connsiteY34" fmla="*/ 110067 h 2963335"/>
                        <a:gd name="connsiteX35" fmla="*/ 491066 w 1159933"/>
                        <a:gd name="connsiteY35" fmla="*/ 220134 h 2963335"/>
                        <a:gd name="connsiteX36" fmla="*/ 491066 w 1159933"/>
                        <a:gd name="connsiteY36" fmla="*/ 2963334 h 2963335"/>
                        <a:gd name="connsiteX0" fmla="*/ 491066 w 1126066"/>
                        <a:gd name="connsiteY0" fmla="*/ 2963334 h 2963335"/>
                        <a:gd name="connsiteX1" fmla="*/ 565659 w 1126066"/>
                        <a:gd name="connsiteY1" fmla="*/ 2963335 h 2963335"/>
                        <a:gd name="connsiteX2" fmla="*/ 643466 w 1126066"/>
                        <a:gd name="connsiteY2" fmla="*/ 194734 h 2963335"/>
                        <a:gd name="connsiteX3" fmla="*/ 711200 w 1126066"/>
                        <a:gd name="connsiteY3" fmla="*/ 84667 h 2963335"/>
                        <a:gd name="connsiteX4" fmla="*/ 821266 w 1126066"/>
                        <a:gd name="connsiteY4" fmla="*/ 59267 h 2963335"/>
                        <a:gd name="connsiteX5" fmla="*/ 914400 w 1126066"/>
                        <a:gd name="connsiteY5" fmla="*/ 101600 h 2963335"/>
                        <a:gd name="connsiteX6" fmla="*/ 990600 w 1126066"/>
                        <a:gd name="connsiteY6" fmla="*/ 194734 h 2963335"/>
                        <a:gd name="connsiteX7" fmla="*/ 1024466 w 1126066"/>
                        <a:gd name="connsiteY7" fmla="*/ 321734 h 2963335"/>
                        <a:gd name="connsiteX8" fmla="*/ 1126066 w 1126066"/>
                        <a:gd name="connsiteY8" fmla="*/ 279400 h 2963335"/>
                        <a:gd name="connsiteX9" fmla="*/ 999066 w 1126066"/>
                        <a:gd name="connsiteY9" fmla="*/ 67734 h 2963335"/>
                        <a:gd name="connsiteX10" fmla="*/ 872066 w 1126066"/>
                        <a:gd name="connsiteY10" fmla="*/ 8467 h 2963335"/>
                        <a:gd name="connsiteX11" fmla="*/ 728133 w 1126066"/>
                        <a:gd name="connsiteY11" fmla="*/ 0 h 2963335"/>
                        <a:gd name="connsiteX12" fmla="*/ 601133 w 1126066"/>
                        <a:gd name="connsiteY12" fmla="*/ 67734 h 2963335"/>
                        <a:gd name="connsiteX13" fmla="*/ 584200 w 1126066"/>
                        <a:gd name="connsiteY13" fmla="*/ 177800 h 2963335"/>
                        <a:gd name="connsiteX14" fmla="*/ 567266 w 1126066"/>
                        <a:gd name="connsiteY14" fmla="*/ 287867 h 2963335"/>
                        <a:gd name="connsiteX15" fmla="*/ 533400 w 1126066"/>
                        <a:gd name="connsiteY15" fmla="*/ 84667 h 2963335"/>
                        <a:gd name="connsiteX16" fmla="*/ 448733 w 1126066"/>
                        <a:gd name="connsiteY16" fmla="*/ 16934 h 2963335"/>
                        <a:gd name="connsiteX17" fmla="*/ 296333 w 1126066"/>
                        <a:gd name="connsiteY17" fmla="*/ 8467 h 2963335"/>
                        <a:gd name="connsiteX18" fmla="*/ 211666 w 1126066"/>
                        <a:gd name="connsiteY18" fmla="*/ 59267 h 2963335"/>
                        <a:gd name="connsiteX19" fmla="*/ 127000 w 1126066"/>
                        <a:gd name="connsiteY19" fmla="*/ 135467 h 2963335"/>
                        <a:gd name="connsiteX20" fmla="*/ 101600 w 1126066"/>
                        <a:gd name="connsiteY20" fmla="*/ 245534 h 2963335"/>
                        <a:gd name="connsiteX21" fmla="*/ 84666 w 1126066"/>
                        <a:gd name="connsiteY21" fmla="*/ 321734 h 2963335"/>
                        <a:gd name="connsiteX22" fmla="*/ 0 w 1126066"/>
                        <a:gd name="connsiteY22" fmla="*/ 406400 h 2963335"/>
                        <a:gd name="connsiteX23" fmla="*/ 16933 w 1126066"/>
                        <a:gd name="connsiteY23" fmla="*/ 474134 h 2963335"/>
                        <a:gd name="connsiteX24" fmla="*/ 93133 w 1126066"/>
                        <a:gd name="connsiteY24" fmla="*/ 541867 h 2963335"/>
                        <a:gd name="connsiteX25" fmla="*/ 211666 w 1126066"/>
                        <a:gd name="connsiteY25" fmla="*/ 550334 h 2963335"/>
                        <a:gd name="connsiteX26" fmla="*/ 262466 w 1126066"/>
                        <a:gd name="connsiteY26" fmla="*/ 474134 h 2963335"/>
                        <a:gd name="connsiteX27" fmla="*/ 254000 w 1126066"/>
                        <a:gd name="connsiteY27" fmla="*/ 381000 h 2963335"/>
                        <a:gd name="connsiteX28" fmla="*/ 220133 w 1126066"/>
                        <a:gd name="connsiteY28" fmla="*/ 330200 h 2963335"/>
                        <a:gd name="connsiteX29" fmla="*/ 186266 w 1126066"/>
                        <a:gd name="connsiteY29" fmla="*/ 287867 h 2963335"/>
                        <a:gd name="connsiteX30" fmla="*/ 194733 w 1126066"/>
                        <a:gd name="connsiteY30" fmla="*/ 186267 h 2963335"/>
                        <a:gd name="connsiteX31" fmla="*/ 262466 w 1126066"/>
                        <a:gd name="connsiteY31" fmla="*/ 101600 h 2963335"/>
                        <a:gd name="connsiteX32" fmla="*/ 372533 w 1126066"/>
                        <a:gd name="connsiteY32" fmla="*/ 67734 h 2963335"/>
                        <a:gd name="connsiteX33" fmla="*/ 440266 w 1126066"/>
                        <a:gd name="connsiteY33" fmla="*/ 110067 h 2963335"/>
                        <a:gd name="connsiteX34" fmla="*/ 491066 w 1126066"/>
                        <a:gd name="connsiteY34" fmla="*/ 220134 h 2963335"/>
                        <a:gd name="connsiteX35" fmla="*/ 491066 w 1126066"/>
                        <a:gd name="connsiteY35" fmla="*/ 2963334 h 2963335"/>
                        <a:gd name="connsiteX0" fmla="*/ 491066 w 1024466"/>
                        <a:gd name="connsiteY0" fmla="*/ 2963334 h 2963335"/>
                        <a:gd name="connsiteX1" fmla="*/ 565659 w 1024466"/>
                        <a:gd name="connsiteY1" fmla="*/ 2963335 h 2963335"/>
                        <a:gd name="connsiteX2" fmla="*/ 643466 w 1024466"/>
                        <a:gd name="connsiteY2" fmla="*/ 194734 h 2963335"/>
                        <a:gd name="connsiteX3" fmla="*/ 711200 w 1024466"/>
                        <a:gd name="connsiteY3" fmla="*/ 84667 h 2963335"/>
                        <a:gd name="connsiteX4" fmla="*/ 821266 w 1024466"/>
                        <a:gd name="connsiteY4" fmla="*/ 59267 h 2963335"/>
                        <a:gd name="connsiteX5" fmla="*/ 914400 w 1024466"/>
                        <a:gd name="connsiteY5" fmla="*/ 101600 h 2963335"/>
                        <a:gd name="connsiteX6" fmla="*/ 990600 w 1024466"/>
                        <a:gd name="connsiteY6" fmla="*/ 194734 h 2963335"/>
                        <a:gd name="connsiteX7" fmla="*/ 1024466 w 1024466"/>
                        <a:gd name="connsiteY7" fmla="*/ 321734 h 2963335"/>
                        <a:gd name="connsiteX8" fmla="*/ 999066 w 1024466"/>
                        <a:gd name="connsiteY8" fmla="*/ 67734 h 2963335"/>
                        <a:gd name="connsiteX9" fmla="*/ 872066 w 1024466"/>
                        <a:gd name="connsiteY9" fmla="*/ 8467 h 2963335"/>
                        <a:gd name="connsiteX10" fmla="*/ 728133 w 1024466"/>
                        <a:gd name="connsiteY10" fmla="*/ 0 h 2963335"/>
                        <a:gd name="connsiteX11" fmla="*/ 601133 w 1024466"/>
                        <a:gd name="connsiteY11" fmla="*/ 67734 h 2963335"/>
                        <a:gd name="connsiteX12" fmla="*/ 584200 w 1024466"/>
                        <a:gd name="connsiteY12" fmla="*/ 177800 h 2963335"/>
                        <a:gd name="connsiteX13" fmla="*/ 567266 w 1024466"/>
                        <a:gd name="connsiteY13" fmla="*/ 287867 h 2963335"/>
                        <a:gd name="connsiteX14" fmla="*/ 533400 w 1024466"/>
                        <a:gd name="connsiteY14" fmla="*/ 84667 h 2963335"/>
                        <a:gd name="connsiteX15" fmla="*/ 448733 w 1024466"/>
                        <a:gd name="connsiteY15" fmla="*/ 16934 h 2963335"/>
                        <a:gd name="connsiteX16" fmla="*/ 296333 w 1024466"/>
                        <a:gd name="connsiteY16" fmla="*/ 8467 h 2963335"/>
                        <a:gd name="connsiteX17" fmla="*/ 211666 w 1024466"/>
                        <a:gd name="connsiteY17" fmla="*/ 59267 h 2963335"/>
                        <a:gd name="connsiteX18" fmla="*/ 127000 w 1024466"/>
                        <a:gd name="connsiteY18" fmla="*/ 135467 h 2963335"/>
                        <a:gd name="connsiteX19" fmla="*/ 101600 w 1024466"/>
                        <a:gd name="connsiteY19" fmla="*/ 245534 h 2963335"/>
                        <a:gd name="connsiteX20" fmla="*/ 84666 w 1024466"/>
                        <a:gd name="connsiteY20" fmla="*/ 321734 h 2963335"/>
                        <a:gd name="connsiteX21" fmla="*/ 0 w 1024466"/>
                        <a:gd name="connsiteY21" fmla="*/ 406400 h 2963335"/>
                        <a:gd name="connsiteX22" fmla="*/ 16933 w 1024466"/>
                        <a:gd name="connsiteY22" fmla="*/ 474134 h 2963335"/>
                        <a:gd name="connsiteX23" fmla="*/ 93133 w 1024466"/>
                        <a:gd name="connsiteY23" fmla="*/ 541867 h 2963335"/>
                        <a:gd name="connsiteX24" fmla="*/ 211666 w 1024466"/>
                        <a:gd name="connsiteY24" fmla="*/ 550334 h 2963335"/>
                        <a:gd name="connsiteX25" fmla="*/ 262466 w 1024466"/>
                        <a:gd name="connsiteY25" fmla="*/ 474134 h 2963335"/>
                        <a:gd name="connsiteX26" fmla="*/ 254000 w 1024466"/>
                        <a:gd name="connsiteY26" fmla="*/ 381000 h 2963335"/>
                        <a:gd name="connsiteX27" fmla="*/ 220133 w 1024466"/>
                        <a:gd name="connsiteY27" fmla="*/ 330200 h 2963335"/>
                        <a:gd name="connsiteX28" fmla="*/ 186266 w 1024466"/>
                        <a:gd name="connsiteY28" fmla="*/ 287867 h 2963335"/>
                        <a:gd name="connsiteX29" fmla="*/ 194733 w 1024466"/>
                        <a:gd name="connsiteY29" fmla="*/ 186267 h 2963335"/>
                        <a:gd name="connsiteX30" fmla="*/ 262466 w 1024466"/>
                        <a:gd name="connsiteY30" fmla="*/ 101600 h 2963335"/>
                        <a:gd name="connsiteX31" fmla="*/ 372533 w 1024466"/>
                        <a:gd name="connsiteY31" fmla="*/ 67734 h 2963335"/>
                        <a:gd name="connsiteX32" fmla="*/ 440266 w 1024466"/>
                        <a:gd name="connsiteY32" fmla="*/ 110067 h 2963335"/>
                        <a:gd name="connsiteX33" fmla="*/ 491066 w 1024466"/>
                        <a:gd name="connsiteY33" fmla="*/ 220134 h 2963335"/>
                        <a:gd name="connsiteX34" fmla="*/ 491066 w 1024466"/>
                        <a:gd name="connsiteY34" fmla="*/ 2963334 h 2963335"/>
                        <a:gd name="connsiteX0" fmla="*/ 491066 w 999066"/>
                        <a:gd name="connsiteY0" fmla="*/ 2963334 h 2963335"/>
                        <a:gd name="connsiteX1" fmla="*/ 565659 w 999066"/>
                        <a:gd name="connsiteY1" fmla="*/ 2963335 h 2963335"/>
                        <a:gd name="connsiteX2" fmla="*/ 643466 w 999066"/>
                        <a:gd name="connsiteY2" fmla="*/ 194734 h 2963335"/>
                        <a:gd name="connsiteX3" fmla="*/ 711200 w 999066"/>
                        <a:gd name="connsiteY3" fmla="*/ 84667 h 2963335"/>
                        <a:gd name="connsiteX4" fmla="*/ 821266 w 999066"/>
                        <a:gd name="connsiteY4" fmla="*/ 59267 h 2963335"/>
                        <a:gd name="connsiteX5" fmla="*/ 914400 w 999066"/>
                        <a:gd name="connsiteY5" fmla="*/ 101600 h 2963335"/>
                        <a:gd name="connsiteX6" fmla="*/ 990600 w 999066"/>
                        <a:gd name="connsiteY6" fmla="*/ 194734 h 2963335"/>
                        <a:gd name="connsiteX7" fmla="*/ 999066 w 999066"/>
                        <a:gd name="connsiteY7" fmla="*/ 67734 h 2963335"/>
                        <a:gd name="connsiteX8" fmla="*/ 872066 w 999066"/>
                        <a:gd name="connsiteY8" fmla="*/ 8467 h 2963335"/>
                        <a:gd name="connsiteX9" fmla="*/ 728133 w 999066"/>
                        <a:gd name="connsiteY9" fmla="*/ 0 h 2963335"/>
                        <a:gd name="connsiteX10" fmla="*/ 601133 w 999066"/>
                        <a:gd name="connsiteY10" fmla="*/ 67734 h 2963335"/>
                        <a:gd name="connsiteX11" fmla="*/ 584200 w 999066"/>
                        <a:gd name="connsiteY11" fmla="*/ 177800 h 2963335"/>
                        <a:gd name="connsiteX12" fmla="*/ 567266 w 999066"/>
                        <a:gd name="connsiteY12" fmla="*/ 287867 h 2963335"/>
                        <a:gd name="connsiteX13" fmla="*/ 533400 w 999066"/>
                        <a:gd name="connsiteY13" fmla="*/ 84667 h 2963335"/>
                        <a:gd name="connsiteX14" fmla="*/ 448733 w 999066"/>
                        <a:gd name="connsiteY14" fmla="*/ 16934 h 2963335"/>
                        <a:gd name="connsiteX15" fmla="*/ 296333 w 999066"/>
                        <a:gd name="connsiteY15" fmla="*/ 8467 h 2963335"/>
                        <a:gd name="connsiteX16" fmla="*/ 211666 w 999066"/>
                        <a:gd name="connsiteY16" fmla="*/ 59267 h 2963335"/>
                        <a:gd name="connsiteX17" fmla="*/ 127000 w 999066"/>
                        <a:gd name="connsiteY17" fmla="*/ 135467 h 2963335"/>
                        <a:gd name="connsiteX18" fmla="*/ 101600 w 999066"/>
                        <a:gd name="connsiteY18" fmla="*/ 245534 h 2963335"/>
                        <a:gd name="connsiteX19" fmla="*/ 84666 w 999066"/>
                        <a:gd name="connsiteY19" fmla="*/ 321734 h 2963335"/>
                        <a:gd name="connsiteX20" fmla="*/ 0 w 999066"/>
                        <a:gd name="connsiteY20" fmla="*/ 406400 h 2963335"/>
                        <a:gd name="connsiteX21" fmla="*/ 16933 w 999066"/>
                        <a:gd name="connsiteY21" fmla="*/ 474134 h 2963335"/>
                        <a:gd name="connsiteX22" fmla="*/ 93133 w 999066"/>
                        <a:gd name="connsiteY22" fmla="*/ 541867 h 2963335"/>
                        <a:gd name="connsiteX23" fmla="*/ 211666 w 999066"/>
                        <a:gd name="connsiteY23" fmla="*/ 550334 h 2963335"/>
                        <a:gd name="connsiteX24" fmla="*/ 262466 w 999066"/>
                        <a:gd name="connsiteY24" fmla="*/ 474134 h 2963335"/>
                        <a:gd name="connsiteX25" fmla="*/ 254000 w 999066"/>
                        <a:gd name="connsiteY25" fmla="*/ 381000 h 2963335"/>
                        <a:gd name="connsiteX26" fmla="*/ 220133 w 999066"/>
                        <a:gd name="connsiteY26" fmla="*/ 330200 h 2963335"/>
                        <a:gd name="connsiteX27" fmla="*/ 186266 w 999066"/>
                        <a:gd name="connsiteY27" fmla="*/ 287867 h 2963335"/>
                        <a:gd name="connsiteX28" fmla="*/ 194733 w 999066"/>
                        <a:gd name="connsiteY28" fmla="*/ 186267 h 2963335"/>
                        <a:gd name="connsiteX29" fmla="*/ 262466 w 999066"/>
                        <a:gd name="connsiteY29" fmla="*/ 101600 h 2963335"/>
                        <a:gd name="connsiteX30" fmla="*/ 372533 w 999066"/>
                        <a:gd name="connsiteY30" fmla="*/ 67734 h 2963335"/>
                        <a:gd name="connsiteX31" fmla="*/ 440266 w 999066"/>
                        <a:gd name="connsiteY31" fmla="*/ 110067 h 2963335"/>
                        <a:gd name="connsiteX32" fmla="*/ 491066 w 999066"/>
                        <a:gd name="connsiteY32" fmla="*/ 220134 h 2963335"/>
                        <a:gd name="connsiteX33" fmla="*/ 491066 w 999066"/>
                        <a:gd name="connsiteY33" fmla="*/ 2963334 h 2963335"/>
                        <a:gd name="connsiteX0" fmla="*/ 491066 w 999066"/>
                        <a:gd name="connsiteY0" fmla="*/ 2963334 h 2963335"/>
                        <a:gd name="connsiteX1" fmla="*/ 565659 w 999066"/>
                        <a:gd name="connsiteY1" fmla="*/ 2963335 h 2963335"/>
                        <a:gd name="connsiteX2" fmla="*/ 643466 w 999066"/>
                        <a:gd name="connsiteY2" fmla="*/ 194734 h 2963335"/>
                        <a:gd name="connsiteX3" fmla="*/ 711200 w 999066"/>
                        <a:gd name="connsiteY3" fmla="*/ 84667 h 2963335"/>
                        <a:gd name="connsiteX4" fmla="*/ 821266 w 999066"/>
                        <a:gd name="connsiteY4" fmla="*/ 59267 h 2963335"/>
                        <a:gd name="connsiteX5" fmla="*/ 914400 w 999066"/>
                        <a:gd name="connsiteY5" fmla="*/ 101600 h 2963335"/>
                        <a:gd name="connsiteX6" fmla="*/ 999066 w 999066"/>
                        <a:gd name="connsiteY6" fmla="*/ 67734 h 2963335"/>
                        <a:gd name="connsiteX7" fmla="*/ 872066 w 999066"/>
                        <a:gd name="connsiteY7" fmla="*/ 8467 h 2963335"/>
                        <a:gd name="connsiteX8" fmla="*/ 728133 w 999066"/>
                        <a:gd name="connsiteY8" fmla="*/ 0 h 2963335"/>
                        <a:gd name="connsiteX9" fmla="*/ 601133 w 999066"/>
                        <a:gd name="connsiteY9" fmla="*/ 67734 h 2963335"/>
                        <a:gd name="connsiteX10" fmla="*/ 584200 w 999066"/>
                        <a:gd name="connsiteY10" fmla="*/ 177800 h 2963335"/>
                        <a:gd name="connsiteX11" fmla="*/ 567266 w 999066"/>
                        <a:gd name="connsiteY11" fmla="*/ 287867 h 2963335"/>
                        <a:gd name="connsiteX12" fmla="*/ 533400 w 999066"/>
                        <a:gd name="connsiteY12" fmla="*/ 84667 h 2963335"/>
                        <a:gd name="connsiteX13" fmla="*/ 448733 w 999066"/>
                        <a:gd name="connsiteY13" fmla="*/ 16934 h 2963335"/>
                        <a:gd name="connsiteX14" fmla="*/ 296333 w 999066"/>
                        <a:gd name="connsiteY14" fmla="*/ 8467 h 2963335"/>
                        <a:gd name="connsiteX15" fmla="*/ 211666 w 999066"/>
                        <a:gd name="connsiteY15" fmla="*/ 59267 h 2963335"/>
                        <a:gd name="connsiteX16" fmla="*/ 127000 w 999066"/>
                        <a:gd name="connsiteY16" fmla="*/ 135467 h 2963335"/>
                        <a:gd name="connsiteX17" fmla="*/ 101600 w 999066"/>
                        <a:gd name="connsiteY17" fmla="*/ 245534 h 2963335"/>
                        <a:gd name="connsiteX18" fmla="*/ 84666 w 999066"/>
                        <a:gd name="connsiteY18" fmla="*/ 321734 h 2963335"/>
                        <a:gd name="connsiteX19" fmla="*/ 0 w 999066"/>
                        <a:gd name="connsiteY19" fmla="*/ 406400 h 2963335"/>
                        <a:gd name="connsiteX20" fmla="*/ 16933 w 999066"/>
                        <a:gd name="connsiteY20" fmla="*/ 474134 h 2963335"/>
                        <a:gd name="connsiteX21" fmla="*/ 93133 w 999066"/>
                        <a:gd name="connsiteY21" fmla="*/ 541867 h 2963335"/>
                        <a:gd name="connsiteX22" fmla="*/ 211666 w 999066"/>
                        <a:gd name="connsiteY22" fmla="*/ 550334 h 2963335"/>
                        <a:gd name="connsiteX23" fmla="*/ 262466 w 999066"/>
                        <a:gd name="connsiteY23" fmla="*/ 474134 h 2963335"/>
                        <a:gd name="connsiteX24" fmla="*/ 254000 w 999066"/>
                        <a:gd name="connsiteY24" fmla="*/ 381000 h 2963335"/>
                        <a:gd name="connsiteX25" fmla="*/ 220133 w 999066"/>
                        <a:gd name="connsiteY25" fmla="*/ 330200 h 2963335"/>
                        <a:gd name="connsiteX26" fmla="*/ 186266 w 999066"/>
                        <a:gd name="connsiteY26" fmla="*/ 287867 h 2963335"/>
                        <a:gd name="connsiteX27" fmla="*/ 194733 w 999066"/>
                        <a:gd name="connsiteY27" fmla="*/ 186267 h 2963335"/>
                        <a:gd name="connsiteX28" fmla="*/ 262466 w 999066"/>
                        <a:gd name="connsiteY28" fmla="*/ 101600 h 2963335"/>
                        <a:gd name="connsiteX29" fmla="*/ 372533 w 999066"/>
                        <a:gd name="connsiteY29" fmla="*/ 67734 h 2963335"/>
                        <a:gd name="connsiteX30" fmla="*/ 440266 w 999066"/>
                        <a:gd name="connsiteY30" fmla="*/ 110067 h 2963335"/>
                        <a:gd name="connsiteX31" fmla="*/ 491066 w 999066"/>
                        <a:gd name="connsiteY31" fmla="*/ 220134 h 2963335"/>
                        <a:gd name="connsiteX32" fmla="*/ 491066 w 999066"/>
                        <a:gd name="connsiteY32" fmla="*/ 2963334 h 2963335"/>
                        <a:gd name="connsiteX0" fmla="*/ 491066 w 914400"/>
                        <a:gd name="connsiteY0" fmla="*/ 2963334 h 2963335"/>
                        <a:gd name="connsiteX1" fmla="*/ 565659 w 914400"/>
                        <a:gd name="connsiteY1" fmla="*/ 2963335 h 2963335"/>
                        <a:gd name="connsiteX2" fmla="*/ 643466 w 914400"/>
                        <a:gd name="connsiteY2" fmla="*/ 194734 h 2963335"/>
                        <a:gd name="connsiteX3" fmla="*/ 711200 w 914400"/>
                        <a:gd name="connsiteY3" fmla="*/ 84667 h 2963335"/>
                        <a:gd name="connsiteX4" fmla="*/ 821266 w 914400"/>
                        <a:gd name="connsiteY4" fmla="*/ 59267 h 2963335"/>
                        <a:gd name="connsiteX5" fmla="*/ 914400 w 914400"/>
                        <a:gd name="connsiteY5" fmla="*/ 101600 h 2963335"/>
                        <a:gd name="connsiteX6" fmla="*/ 872066 w 914400"/>
                        <a:gd name="connsiteY6" fmla="*/ 8467 h 2963335"/>
                        <a:gd name="connsiteX7" fmla="*/ 728133 w 914400"/>
                        <a:gd name="connsiteY7" fmla="*/ 0 h 2963335"/>
                        <a:gd name="connsiteX8" fmla="*/ 601133 w 914400"/>
                        <a:gd name="connsiteY8" fmla="*/ 67734 h 2963335"/>
                        <a:gd name="connsiteX9" fmla="*/ 584200 w 914400"/>
                        <a:gd name="connsiteY9" fmla="*/ 177800 h 2963335"/>
                        <a:gd name="connsiteX10" fmla="*/ 567266 w 914400"/>
                        <a:gd name="connsiteY10" fmla="*/ 287867 h 2963335"/>
                        <a:gd name="connsiteX11" fmla="*/ 533400 w 914400"/>
                        <a:gd name="connsiteY11" fmla="*/ 84667 h 2963335"/>
                        <a:gd name="connsiteX12" fmla="*/ 448733 w 914400"/>
                        <a:gd name="connsiteY12" fmla="*/ 16934 h 2963335"/>
                        <a:gd name="connsiteX13" fmla="*/ 296333 w 914400"/>
                        <a:gd name="connsiteY13" fmla="*/ 8467 h 2963335"/>
                        <a:gd name="connsiteX14" fmla="*/ 211666 w 914400"/>
                        <a:gd name="connsiteY14" fmla="*/ 59267 h 2963335"/>
                        <a:gd name="connsiteX15" fmla="*/ 127000 w 914400"/>
                        <a:gd name="connsiteY15" fmla="*/ 135467 h 2963335"/>
                        <a:gd name="connsiteX16" fmla="*/ 101600 w 914400"/>
                        <a:gd name="connsiteY16" fmla="*/ 245534 h 2963335"/>
                        <a:gd name="connsiteX17" fmla="*/ 84666 w 914400"/>
                        <a:gd name="connsiteY17" fmla="*/ 321734 h 2963335"/>
                        <a:gd name="connsiteX18" fmla="*/ 0 w 914400"/>
                        <a:gd name="connsiteY18" fmla="*/ 406400 h 2963335"/>
                        <a:gd name="connsiteX19" fmla="*/ 16933 w 914400"/>
                        <a:gd name="connsiteY19" fmla="*/ 474134 h 2963335"/>
                        <a:gd name="connsiteX20" fmla="*/ 93133 w 914400"/>
                        <a:gd name="connsiteY20" fmla="*/ 541867 h 2963335"/>
                        <a:gd name="connsiteX21" fmla="*/ 211666 w 914400"/>
                        <a:gd name="connsiteY21" fmla="*/ 550334 h 2963335"/>
                        <a:gd name="connsiteX22" fmla="*/ 262466 w 914400"/>
                        <a:gd name="connsiteY22" fmla="*/ 474134 h 2963335"/>
                        <a:gd name="connsiteX23" fmla="*/ 254000 w 914400"/>
                        <a:gd name="connsiteY23" fmla="*/ 381000 h 2963335"/>
                        <a:gd name="connsiteX24" fmla="*/ 220133 w 914400"/>
                        <a:gd name="connsiteY24" fmla="*/ 330200 h 2963335"/>
                        <a:gd name="connsiteX25" fmla="*/ 186266 w 914400"/>
                        <a:gd name="connsiteY25" fmla="*/ 287867 h 2963335"/>
                        <a:gd name="connsiteX26" fmla="*/ 194733 w 914400"/>
                        <a:gd name="connsiteY26" fmla="*/ 186267 h 2963335"/>
                        <a:gd name="connsiteX27" fmla="*/ 262466 w 914400"/>
                        <a:gd name="connsiteY27" fmla="*/ 101600 h 2963335"/>
                        <a:gd name="connsiteX28" fmla="*/ 372533 w 914400"/>
                        <a:gd name="connsiteY28" fmla="*/ 67734 h 2963335"/>
                        <a:gd name="connsiteX29" fmla="*/ 440266 w 914400"/>
                        <a:gd name="connsiteY29" fmla="*/ 110067 h 2963335"/>
                        <a:gd name="connsiteX30" fmla="*/ 491066 w 914400"/>
                        <a:gd name="connsiteY30" fmla="*/ 220134 h 2963335"/>
                        <a:gd name="connsiteX31" fmla="*/ 491066 w 914400"/>
                        <a:gd name="connsiteY31" fmla="*/ 2963334 h 2963335"/>
                        <a:gd name="connsiteX0" fmla="*/ 491066 w 872066"/>
                        <a:gd name="connsiteY0" fmla="*/ 2963334 h 2963335"/>
                        <a:gd name="connsiteX1" fmla="*/ 565659 w 872066"/>
                        <a:gd name="connsiteY1" fmla="*/ 2963335 h 2963335"/>
                        <a:gd name="connsiteX2" fmla="*/ 643466 w 872066"/>
                        <a:gd name="connsiteY2" fmla="*/ 194734 h 2963335"/>
                        <a:gd name="connsiteX3" fmla="*/ 711200 w 872066"/>
                        <a:gd name="connsiteY3" fmla="*/ 84667 h 2963335"/>
                        <a:gd name="connsiteX4" fmla="*/ 821266 w 872066"/>
                        <a:gd name="connsiteY4" fmla="*/ 59267 h 2963335"/>
                        <a:gd name="connsiteX5" fmla="*/ 872066 w 872066"/>
                        <a:gd name="connsiteY5" fmla="*/ 8467 h 2963335"/>
                        <a:gd name="connsiteX6" fmla="*/ 728133 w 872066"/>
                        <a:gd name="connsiteY6" fmla="*/ 0 h 2963335"/>
                        <a:gd name="connsiteX7" fmla="*/ 601133 w 872066"/>
                        <a:gd name="connsiteY7" fmla="*/ 67734 h 2963335"/>
                        <a:gd name="connsiteX8" fmla="*/ 584200 w 872066"/>
                        <a:gd name="connsiteY8" fmla="*/ 177800 h 2963335"/>
                        <a:gd name="connsiteX9" fmla="*/ 567266 w 872066"/>
                        <a:gd name="connsiteY9" fmla="*/ 287867 h 2963335"/>
                        <a:gd name="connsiteX10" fmla="*/ 533400 w 872066"/>
                        <a:gd name="connsiteY10" fmla="*/ 84667 h 2963335"/>
                        <a:gd name="connsiteX11" fmla="*/ 448733 w 872066"/>
                        <a:gd name="connsiteY11" fmla="*/ 16934 h 2963335"/>
                        <a:gd name="connsiteX12" fmla="*/ 296333 w 872066"/>
                        <a:gd name="connsiteY12" fmla="*/ 8467 h 2963335"/>
                        <a:gd name="connsiteX13" fmla="*/ 211666 w 872066"/>
                        <a:gd name="connsiteY13" fmla="*/ 59267 h 2963335"/>
                        <a:gd name="connsiteX14" fmla="*/ 127000 w 872066"/>
                        <a:gd name="connsiteY14" fmla="*/ 135467 h 2963335"/>
                        <a:gd name="connsiteX15" fmla="*/ 101600 w 872066"/>
                        <a:gd name="connsiteY15" fmla="*/ 245534 h 2963335"/>
                        <a:gd name="connsiteX16" fmla="*/ 84666 w 872066"/>
                        <a:gd name="connsiteY16" fmla="*/ 321734 h 2963335"/>
                        <a:gd name="connsiteX17" fmla="*/ 0 w 872066"/>
                        <a:gd name="connsiteY17" fmla="*/ 406400 h 2963335"/>
                        <a:gd name="connsiteX18" fmla="*/ 16933 w 872066"/>
                        <a:gd name="connsiteY18" fmla="*/ 474134 h 2963335"/>
                        <a:gd name="connsiteX19" fmla="*/ 93133 w 872066"/>
                        <a:gd name="connsiteY19" fmla="*/ 541867 h 2963335"/>
                        <a:gd name="connsiteX20" fmla="*/ 211666 w 872066"/>
                        <a:gd name="connsiteY20" fmla="*/ 550334 h 2963335"/>
                        <a:gd name="connsiteX21" fmla="*/ 262466 w 872066"/>
                        <a:gd name="connsiteY21" fmla="*/ 474134 h 2963335"/>
                        <a:gd name="connsiteX22" fmla="*/ 254000 w 872066"/>
                        <a:gd name="connsiteY22" fmla="*/ 381000 h 2963335"/>
                        <a:gd name="connsiteX23" fmla="*/ 220133 w 872066"/>
                        <a:gd name="connsiteY23" fmla="*/ 330200 h 2963335"/>
                        <a:gd name="connsiteX24" fmla="*/ 186266 w 872066"/>
                        <a:gd name="connsiteY24" fmla="*/ 287867 h 2963335"/>
                        <a:gd name="connsiteX25" fmla="*/ 194733 w 872066"/>
                        <a:gd name="connsiteY25" fmla="*/ 186267 h 2963335"/>
                        <a:gd name="connsiteX26" fmla="*/ 262466 w 872066"/>
                        <a:gd name="connsiteY26" fmla="*/ 101600 h 2963335"/>
                        <a:gd name="connsiteX27" fmla="*/ 372533 w 872066"/>
                        <a:gd name="connsiteY27" fmla="*/ 67734 h 2963335"/>
                        <a:gd name="connsiteX28" fmla="*/ 440266 w 872066"/>
                        <a:gd name="connsiteY28" fmla="*/ 110067 h 2963335"/>
                        <a:gd name="connsiteX29" fmla="*/ 491066 w 872066"/>
                        <a:gd name="connsiteY29" fmla="*/ 220134 h 2963335"/>
                        <a:gd name="connsiteX30" fmla="*/ 491066 w 872066"/>
                        <a:gd name="connsiteY30" fmla="*/ 2963334 h 2963335"/>
                        <a:gd name="connsiteX0" fmla="*/ 491066 w 821266"/>
                        <a:gd name="connsiteY0" fmla="*/ 2963334 h 2963335"/>
                        <a:gd name="connsiteX1" fmla="*/ 565659 w 821266"/>
                        <a:gd name="connsiteY1" fmla="*/ 2963335 h 2963335"/>
                        <a:gd name="connsiteX2" fmla="*/ 643466 w 821266"/>
                        <a:gd name="connsiteY2" fmla="*/ 194734 h 2963335"/>
                        <a:gd name="connsiteX3" fmla="*/ 711200 w 821266"/>
                        <a:gd name="connsiteY3" fmla="*/ 84667 h 2963335"/>
                        <a:gd name="connsiteX4" fmla="*/ 821266 w 821266"/>
                        <a:gd name="connsiteY4" fmla="*/ 59267 h 2963335"/>
                        <a:gd name="connsiteX5" fmla="*/ 728133 w 821266"/>
                        <a:gd name="connsiteY5" fmla="*/ 0 h 2963335"/>
                        <a:gd name="connsiteX6" fmla="*/ 601133 w 821266"/>
                        <a:gd name="connsiteY6" fmla="*/ 67734 h 2963335"/>
                        <a:gd name="connsiteX7" fmla="*/ 584200 w 821266"/>
                        <a:gd name="connsiteY7" fmla="*/ 177800 h 2963335"/>
                        <a:gd name="connsiteX8" fmla="*/ 567266 w 821266"/>
                        <a:gd name="connsiteY8" fmla="*/ 287867 h 2963335"/>
                        <a:gd name="connsiteX9" fmla="*/ 533400 w 821266"/>
                        <a:gd name="connsiteY9" fmla="*/ 84667 h 2963335"/>
                        <a:gd name="connsiteX10" fmla="*/ 448733 w 821266"/>
                        <a:gd name="connsiteY10" fmla="*/ 16934 h 2963335"/>
                        <a:gd name="connsiteX11" fmla="*/ 296333 w 821266"/>
                        <a:gd name="connsiteY11" fmla="*/ 8467 h 2963335"/>
                        <a:gd name="connsiteX12" fmla="*/ 211666 w 821266"/>
                        <a:gd name="connsiteY12" fmla="*/ 59267 h 2963335"/>
                        <a:gd name="connsiteX13" fmla="*/ 127000 w 821266"/>
                        <a:gd name="connsiteY13" fmla="*/ 135467 h 2963335"/>
                        <a:gd name="connsiteX14" fmla="*/ 101600 w 821266"/>
                        <a:gd name="connsiteY14" fmla="*/ 245534 h 2963335"/>
                        <a:gd name="connsiteX15" fmla="*/ 84666 w 821266"/>
                        <a:gd name="connsiteY15" fmla="*/ 321734 h 2963335"/>
                        <a:gd name="connsiteX16" fmla="*/ 0 w 821266"/>
                        <a:gd name="connsiteY16" fmla="*/ 406400 h 2963335"/>
                        <a:gd name="connsiteX17" fmla="*/ 16933 w 821266"/>
                        <a:gd name="connsiteY17" fmla="*/ 474134 h 2963335"/>
                        <a:gd name="connsiteX18" fmla="*/ 93133 w 821266"/>
                        <a:gd name="connsiteY18" fmla="*/ 541867 h 2963335"/>
                        <a:gd name="connsiteX19" fmla="*/ 211666 w 821266"/>
                        <a:gd name="connsiteY19" fmla="*/ 550334 h 2963335"/>
                        <a:gd name="connsiteX20" fmla="*/ 262466 w 821266"/>
                        <a:gd name="connsiteY20" fmla="*/ 474134 h 2963335"/>
                        <a:gd name="connsiteX21" fmla="*/ 254000 w 821266"/>
                        <a:gd name="connsiteY21" fmla="*/ 381000 h 2963335"/>
                        <a:gd name="connsiteX22" fmla="*/ 220133 w 821266"/>
                        <a:gd name="connsiteY22" fmla="*/ 330200 h 2963335"/>
                        <a:gd name="connsiteX23" fmla="*/ 186266 w 821266"/>
                        <a:gd name="connsiteY23" fmla="*/ 287867 h 2963335"/>
                        <a:gd name="connsiteX24" fmla="*/ 194733 w 821266"/>
                        <a:gd name="connsiteY24" fmla="*/ 186267 h 2963335"/>
                        <a:gd name="connsiteX25" fmla="*/ 262466 w 821266"/>
                        <a:gd name="connsiteY25" fmla="*/ 101600 h 2963335"/>
                        <a:gd name="connsiteX26" fmla="*/ 372533 w 821266"/>
                        <a:gd name="connsiteY26" fmla="*/ 67734 h 2963335"/>
                        <a:gd name="connsiteX27" fmla="*/ 440266 w 821266"/>
                        <a:gd name="connsiteY27" fmla="*/ 110067 h 2963335"/>
                        <a:gd name="connsiteX28" fmla="*/ 491066 w 821266"/>
                        <a:gd name="connsiteY28" fmla="*/ 220134 h 2963335"/>
                        <a:gd name="connsiteX29" fmla="*/ 491066 w 821266"/>
                        <a:gd name="connsiteY29" fmla="*/ 2963334 h 2963335"/>
                        <a:gd name="connsiteX0" fmla="*/ 491066 w 728133"/>
                        <a:gd name="connsiteY0" fmla="*/ 2963334 h 2963335"/>
                        <a:gd name="connsiteX1" fmla="*/ 565659 w 728133"/>
                        <a:gd name="connsiteY1" fmla="*/ 2963335 h 2963335"/>
                        <a:gd name="connsiteX2" fmla="*/ 643466 w 728133"/>
                        <a:gd name="connsiteY2" fmla="*/ 194734 h 2963335"/>
                        <a:gd name="connsiteX3" fmla="*/ 711200 w 728133"/>
                        <a:gd name="connsiteY3" fmla="*/ 84667 h 2963335"/>
                        <a:gd name="connsiteX4" fmla="*/ 728133 w 728133"/>
                        <a:gd name="connsiteY4" fmla="*/ 0 h 2963335"/>
                        <a:gd name="connsiteX5" fmla="*/ 601133 w 728133"/>
                        <a:gd name="connsiteY5" fmla="*/ 67734 h 2963335"/>
                        <a:gd name="connsiteX6" fmla="*/ 584200 w 728133"/>
                        <a:gd name="connsiteY6" fmla="*/ 177800 h 2963335"/>
                        <a:gd name="connsiteX7" fmla="*/ 567266 w 728133"/>
                        <a:gd name="connsiteY7" fmla="*/ 287867 h 2963335"/>
                        <a:gd name="connsiteX8" fmla="*/ 533400 w 728133"/>
                        <a:gd name="connsiteY8" fmla="*/ 84667 h 2963335"/>
                        <a:gd name="connsiteX9" fmla="*/ 448733 w 728133"/>
                        <a:gd name="connsiteY9" fmla="*/ 16934 h 2963335"/>
                        <a:gd name="connsiteX10" fmla="*/ 296333 w 728133"/>
                        <a:gd name="connsiteY10" fmla="*/ 8467 h 2963335"/>
                        <a:gd name="connsiteX11" fmla="*/ 211666 w 728133"/>
                        <a:gd name="connsiteY11" fmla="*/ 59267 h 2963335"/>
                        <a:gd name="connsiteX12" fmla="*/ 127000 w 728133"/>
                        <a:gd name="connsiteY12" fmla="*/ 135467 h 2963335"/>
                        <a:gd name="connsiteX13" fmla="*/ 101600 w 728133"/>
                        <a:gd name="connsiteY13" fmla="*/ 245534 h 2963335"/>
                        <a:gd name="connsiteX14" fmla="*/ 84666 w 728133"/>
                        <a:gd name="connsiteY14" fmla="*/ 321734 h 2963335"/>
                        <a:gd name="connsiteX15" fmla="*/ 0 w 728133"/>
                        <a:gd name="connsiteY15" fmla="*/ 406400 h 2963335"/>
                        <a:gd name="connsiteX16" fmla="*/ 16933 w 728133"/>
                        <a:gd name="connsiteY16" fmla="*/ 474134 h 2963335"/>
                        <a:gd name="connsiteX17" fmla="*/ 93133 w 728133"/>
                        <a:gd name="connsiteY17" fmla="*/ 541867 h 2963335"/>
                        <a:gd name="connsiteX18" fmla="*/ 211666 w 728133"/>
                        <a:gd name="connsiteY18" fmla="*/ 550334 h 2963335"/>
                        <a:gd name="connsiteX19" fmla="*/ 262466 w 728133"/>
                        <a:gd name="connsiteY19" fmla="*/ 474134 h 2963335"/>
                        <a:gd name="connsiteX20" fmla="*/ 254000 w 728133"/>
                        <a:gd name="connsiteY20" fmla="*/ 381000 h 2963335"/>
                        <a:gd name="connsiteX21" fmla="*/ 220133 w 728133"/>
                        <a:gd name="connsiteY21" fmla="*/ 330200 h 2963335"/>
                        <a:gd name="connsiteX22" fmla="*/ 186266 w 728133"/>
                        <a:gd name="connsiteY22" fmla="*/ 287867 h 2963335"/>
                        <a:gd name="connsiteX23" fmla="*/ 194733 w 728133"/>
                        <a:gd name="connsiteY23" fmla="*/ 186267 h 2963335"/>
                        <a:gd name="connsiteX24" fmla="*/ 262466 w 728133"/>
                        <a:gd name="connsiteY24" fmla="*/ 101600 h 2963335"/>
                        <a:gd name="connsiteX25" fmla="*/ 372533 w 728133"/>
                        <a:gd name="connsiteY25" fmla="*/ 67734 h 2963335"/>
                        <a:gd name="connsiteX26" fmla="*/ 440266 w 728133"/>
                        <a:gd name="connsiteY26" fmla="*/ 110067 h 2963335"/>
                        <a:gd name="connsiteX27" fmla="*/ 491066 w 728133"/>
                        <a:gd name="connsiteY27" fmla="*/ 220134 h 2963335"/>
                        <a:gd name="connsiteX28" fmla="*/ 491066 w 728133"/>
                        <a:gd name="connsiteY28" fmla="*/ 2963334 h 2963335"/>
                        <a:gd name="connsiteX0" fmla="*/ 728133 w 788531"/>
                        <a:gd name="connsiteY0" fmla="*/ 0 h 2963335"/>
                        <a:gd name="connsiteX1" fmla="*/ 601133 w 788531"/>
                        <a:gd name="connsiteY1" fmla="*/ 67734 h 2963335"/>
                        <a:gd name="connsiteX2" fmla="*/ 584200 w 788531"/>
                        <a:gd name="connsiteY2" fmla="*/ 177800 h 2963335"/>
                        <a:gd name="connsiteX3" fmla="*/ 567266 w 788531"/>
                        <a:gd name="connsiteY3" fmla="*/ 287867 h 2963335"/>
                        <a:gd name="connsiteX4" fmla="*/ 533400 w 788531"/>
                        <a:gd name="connsiteY4" fmla="*/ 84667 h 2963335"/>
                        <a:gd name="connsiteX5" fmla="*/ 448733 w 788531"/>
                        <a:gd name="connsiteY5" fmla="*/ 16934 h 2963335"/>
                        <a:gd name="connsiteX6" fmla="*/ 296333 w 788531"/>
                        <a:gd name="connsiteY6" fmla="*/ 8467 h 2963335"/>
                        <a:gd name="connsiteX7" fmla="*/ 211666 w 788531"/>
                        <a:gd name="connsiteY7" fmla="*/ 59267 h 2963335"/>
                        <a:gd name="connsiteX8" fmla="*/ 127000 w 788531"/>
                        <a:gd name="connsiteY8" fmla="*/ 135467 h 2963335"/>
                        <a:gd name="connsiteX9" fmla="*/ 101600 w 788531"/>
                        <a:gd name="connsiteY9" fmla="*/ 245534 h 2963335"/>
                        <a:gd name="connsiteX10" fmla="*/ 84666 w 788531"/>
                        <a:gd name="connsiteY10" fmla="*/ 321734 h 2963335"/>
                        <a:gd name="connsiteX11" fmla="*/ 0 w 788531"/>
                        <a:gd name="connsiteY11" fmla="*/ 406400 h 2963335"/>
                        <a:gd name="connsiteX12" fmla="*/ 16933 w 788531"/>
                        <a:gd name="connsiteY12" fmla="*/ 474134 h 2963335"/>
                        <a:gd name="connsiteX13" fmla="*/ 93133 w 788531"/>
                        <a:gd name="connsiteY13" fmla="*/ 541867 h 2963335"/>
                        <a:gd name="connsiteX14" fmla="*/ 211666 w 788531"/>
                        <a:gd name="connsiteY14" fmla="*/ 550334 h 2963335"/>
                        <a:gd name="connsiteX15" fmla="*/ 262466 w 788531"/>
                        <a:gd name="connsiteY15" fmla="*/ 474134 h 2963335"/>
                        <a:gd name="connsiteX16" fmla="*/ 254000 w 788531"/>
                        <a:gd name="connsiteY16" fmla="*/ 381000 h 2963335"/>
                        <a:gd name="connsiteX17" fmla="*/ 220133 w 788531"/>
                        <a:gd name="connsiteY17" fmla="*/ 330200 h 2963335"/>
                        <a:gd name="connsiteX18" fmla="*/ 186266 w 788531"/>
                        <a:gd name="connsiteY18" fmla="*/ 287867 h 2963335"/>
                        <a:gd name="connsiteX19" fmla="*/ 194733 w 788531"/>
                        <a:gd name="connsiteY19" fmla="*/ 186267 h 2963335"/>
                        <a:gd name="connsiteX20" fmla="*/ 262466 w 788531"/>
                        <a:gd name="connsiteY20" fmla="*/ 101600 h 2963335"/>
                        <a:gd name="connsiteX21" fmla="*/ 372533 w 788531"/>
                        <a:gd name="connsiteY21" fmla="*/ 67734 h 2963335"/>
                        <a:gd name="connsiteX22" fmla="*/ 440266 w 788531"/>
                        <a:gd name="connsiteY22" fmla="*/ 110067 h 2963335"/>
                        <a:gd name="connsiteX23" fmla="*/ 491066 w 788531"/>
                        <a:gd name="connsiteY23" fmla="*/ 220134 h 2963335"/>
                        <a:gd name="connsiteX24" fmla="*/ 491066 w 788531"/>
                        <a:gd name="connsiteY24" fmla="*/ 2963334 h 2963335"/>
                        <a:gd name="connsiteX25" fmla="*/ 565659 w 788531"/>
                        <a:gd name="connsiteY25" fmla="*/ 2963335 h 2963335"/>
                        <a:gd name="connsiteX26" fmla="*/ 643466 w 788531"/>
                        <a:gd name="connsiteY26" fmla="*/ 194734 h 2963335"/>
                        <a:gd name="connsiteX27" fmla="*/ 788531 w 788531"/>
                        <a:gd name="connsiteY27" fmla="*/ 161998 h 2963335"/>
                        <a:gd name="connsiteX0" fmla="*/ 728133 w 728133"/>
                        <a:gd name="connsiteY0" fmla="*/ 0 h 2963335"/>
                        <a:gd name="connsiteX1" fmla="*/ 601133 w 728133"/>
                        <a:gd name="connsiteY1" fmla="*/ 67734 h 2963335"/>
                        <a:gd name="connsiteX2" fmla="*/ 584200 w 728133"/>
                        <a:gd name="connsiteY2" fmla="*/ 177800 h 2963335"/>
                        <a:gd name="connsiteX3" fmla="*/ 567266 w 728133"/>
                        <a:gd name="connsiteY3" fmla="*/ 287867 h 2963335"/>
                        <a:gd name="connsiteX4" fmla="*/ 533400 w 728133"/>
                        <a:gd name="connsiteY4" fmla="*/ 84667 h 2963335"/>
                        <a:gd name="connsiteX5" fmla="*/ 448733 w 728133"/>
                        <a:gd name="connsiteY5" fmla="*/ 16934 h 2963335"/>
                        <a:gd name="connsiteX6" fmla="*/ 296333 w 728133"/>
                        <a:gd name="connsiteY6" fmla="*/ 8467 h 2963335"/>
                        <a:gd name="connsiteX7" fmla="*/ 211666 w 728133"/>
                        <a:gd name="connsiteY7" fmla="*/ 59267 h 2963335"/>
                        <a:gd name="connsiteX8" fmla="*/ 127000 w 728133"/>
                        <a:gd name="connsiteY8" fmla="*/ 135467 h 2963335"/>
                        <a:gd name="connsiteX9" fmla="*/ 101600 w 728133"/>
                        <a:gd name="connsiteY9" fmla="*/ 245534 h 2963335"/>
                        <a:gd name="connsiteX10" fmla="*/ 84666 w 728133"/>
                        <a:gd name="connsiteY10" fmla="*/ 321734 h 2963335"/>
                        <a:gd name="connsiteX11" fmla="*/ 0 w 728133"/>
                        <a:gd name="connsiteY11" fmla="*/ 406400 h 2963335"/>
                        <a:gd name="connsiteX12" fmla="*/ 16933 w 728133"/>
                        <a:gd name="connsiteY12" fmla="*/ 474134 h 2963335"/>
                        <a:gd name="connsiteX13" fmla="*/ 93133 w 728133"/>
                        <a:gd name="connsiteY13" fmla="*/ 541867 h 2963335"/>
                        <a:gd name="connsiteX14" fmla="*/ 211666 w 728133"/>
                        <a:gd name="connsiteY14" fmla="*/ 550334 h 2963335"/>
                        <a:gd name="connsiteX15" fmla="*/ 262466 w 728133"/>
                        <a:gd name="connsiteY15" fmla="*/ 474134 h 2963335"/>
                        <a:gd name="connsiteX16" fmla="*/ 254000 w 728133"/>
                        <a:gd name="connsiteY16" fmla="*/ 381000 h 2963335"/>
                        <a:gd name="connsiteX17" fmla="*/ 220133 w 728133"/>
                        <a:gd name="connsiteY17" fmla="*/ 330200 h 2963335"/>
                        <a:gd name="connsiteX18" fmla="*/ 186266 w 728133"/>
                        <a:gd name="connsiteY18" fmla="*/ 287867 h 2963335"/>
                        <a:gd name="connsiteX19" fmla="*/ 194733 w 728133"/>
                        <a:gd name="connsiteY19" fmla="*/ 186267 h 2963335"/>
                        <a:gd name="connsiteX20" fmla="*/ 262466 w 728133"/>
                        <a:gd name="connsiteY20" fmla="*/ 101600 h 2963335"/>
                        <a:gd name="connsiteX21" fmla="*/ 372533 w 728133"/>
                        <a:gd name="connsiteY21" fmla="*/ 67734 h 2963335"/>
                        <a:gd name="connsiteX22" fmla="*/ 440266 w 728133"/>
                        <a:gd name="connsiteY22" fmla="*/ 110067 h 2963335"/>
                        <a:gd name="connsiteX23" fmla="*/ 491066 w 728133"/>
                        <a:gd name="connsiteY23" fmla="*/ 220134 h 2963335"/>
                        <a:gd name="connsiteX24" fmla="*/ 491066 w 728133"/>
                        <a:gd name="connsiteY24" fmla="*/ 2963334 h 2963335"/>
                        <a:gd name="connsiteX25" fmla="*/ 565659 w 728133"/>
                        <a:gd name="connsiteY25" fmla="*/ 2963335 h 2963335"/>
                        <a:gd name="connsiteX26" fmla="*/ 643466 w 728133"/>
                        <a:gd name="connsiteY26" fmla="*/ 194734 h 2963335"/>
                        <a:gd name="connsiteX0" fmla="*/ 601133 w 643466"/>
                        <a:gd name="connsiteY0" fmla="*/ 59267 h 2954868"/>
                        <a:gd name="connsiteX1" fmla="*/ 584200 w 643466"/>
                        <a:gd name="connsiteY1" fmla="*/ 169333 h 2954868"/>
                        <a:gd name="connsiteX2" fmla="*/ 567266 w 643466"/>
                        <a:gd name="connsiteY2" fmla="*/ 279400 h 2954868"/>
                        <a:gd name="connsiteX3" fmla="*/ 533400 w 643466"/>
                        <a:gd name="connsiteY3" fmla="*/ 76200 h 2954868"/>
                        <a:gd name="connsiteX4" fmla="*/ 448733 w 643466"/>
                        <a:gd name="connsiteY4" fmla="*/ 8467 h 2954868"/>
                        <a:gd name="connsiteX5" fmla="*/ 296333 w 643466"/>
                        <a:gd name="connsiteY5" fmla="*/ 0 h 2954868"/>
                        <a:gd name="connsiteX6" fmla="*/ 211666 w 643466"/>
                        <a:gd name="connsiteY6" fmla="*/ 50800 h 2954868"/>
                        <a:gd name="connsiteX7" fmla="*/ 127000 w 643466"/>
                        <a:gd name="connsiteY7" fmla="*/ 127000 h 2954868"/>
                        <a:gd name="connsiteX8" fmla="*/ 101600 w 643466"/>
                        <a:gd name="connsiteY8" fmla="*/ 237067 h 2954868"/>
                        <a:gd name="connsiteX9" fmla="*/ 84666 w 643466"/>
                        <a:gd name="connsiteY9" fmla="*/ 313267 h 2954868"/>
                        <a:gd name="connsiteX10" fmla="*/ 0 w 643466"/>
                        <a:gd name="connsiteY10" fmla="*/ 397933 h 2954868"/>
                        <a:gd name="connsiteX11" fmla="*/ 16933 w 643466"/>
                        <a:gd name="connsiteY11" fmla="*/ 465667 h 2954868"/>
                        <a:gd name="connsiteX12" fmla="*/ 93133 w 643466"/>
                        <a:gd name="connsiteY12" fmla="*/ 533400 h 2954868"/>
                        <a:gd name="connsiteX13" fmla="*/ 211666 w 643466"/>
                        <a:gd name="connsiteY13" fmla="*/ 541867 h 2954868"/>
                        <a:gd name="connsiteX14" fmla="*/ 262466 w 643466"/>
                        <a:gd name="connsiteY14" fmla="*/ 465667 h 2954868"/>
                        <a:gd name="connsiteX15" fmla="*/ 254000 w 643466"/>
                        <a:gd name="connsiteY15" fmla="*/ 372533 h 2954868"/>
                        <a:gd name="connsiteX16" fmla="*/ 220133 w 643466"/>
                        <a:gd name="connsiteY16" fmla="*/ 321733 h 2954868"/>
                        <a:gd name="connsiteX17" fmla="*/ 186266 w 643466"/>
                        <a:gd name="connsiteY17" fmla="*/ 279400 h 2954868"/>
                        <a:gd name="connsiteX18" fmla="*/ 194733 w 643466"/>
                        <a:gd name="connsiteY18" fmla="*/ 177800 h 2954868"/>
                        <a:gd name="connsiteX19" fmla="*/ 262466 w 643466"/>
                        <a:gd name="connsiteY19" fmla="*/ 93133 h 2954868"/>
                        <a:gd name="connsiteX20" fmla="*/ 372533 w 643466"/>
                        <a:gd name="connsiteY20" fmla="*/ 59267 h 2954868"/>
                        <a:gd name="connsiteX21" fmla="*/ 440266 w 643466"/>
                        <a:gd name="connsiteY21" fmla="*/ 101600 h 2954868"/>
                        <a:gd name="connsiteX22" fmla="*/ 491066 w 643466"/>
                        <a:gd name="connsiteY22" fmla="*/ 211667 h 2954868"/>
                        <a:gd name="connsiteX23" fmla="*/ 491066 w 643466"/>
                        <a:gd name="connsiteY23" fmla="*/ 2954867 h 2954868"/>
                        <a:gd name="connsiteX24" fmla="*/ 565659 w 643466"/>
                        <a:gd name="connsiteY24" fmla="*/ 2954868 h 2954868"/>
                        <a:gd name="connsiteX25" fmla="*/ 643466 w 643466"/>
                        <a:gd name="connsiteY25" fmla="*/ 186267 h 2954868"/>
                        <a:gd name="connsiteX0" fmla="*/ 601133 w 643466"/>
                        <a:gd name="connsiteY0" fmla="*/ 59267 h 2954868"/>
                        <a:gd name="connsiteX1" fmla="*/ 584200 w 643466"/>
                        <a:gd name="connsiteY1" fmla="*/ 169333 h 2954868"/>
                        <a:gd name="connsiteX2" fmla="*/ 567266 w 643466"/>
                        <a:gd name="connsiteY2" fmla="*/ 279400 h 2954868"/>
                        <a:gd name="connsiteX3" fmla="*/ 533400 w 643466"/>
                        <a:gd name="connsiteY3" fmla="*/ 76200 h 2954868"/>
                        <a:gd name="connsiteX4" fmla="*/ 448733 w 643466"/>
                        <a:gd name="connsiteY4" fmla="*/ 8467 h 2954868"/>
                        <a:gd name="connsiteX5" fmla="*/ 296333 w 643466"/>
                        <a:gd name="connsiteY5" fmla="*/ 0 h 2954868"/>
                        <a:gd name="connsiteX6" fmla="*/ 211666 w 643466"/>
                        <a:gd name="connsiteY6" fmla="*/ 50800 h 2954868"/>
                        <a:gd name="connsiteX7" fmla="*/ 127000 w 643466"/>
                        <a:gd name="connsiteY7" fmla="*/ 127000 h 2954868"/>
                        <a:gd name="connsiteX8" fmla="*/ 101600 w 643466"/>
                        <a:gd name="connsiteY8" fmla="*/ 237067 h 2954868"/>
                        <a:gd name="connsiteX9" fmla="*/ 84666 w 643466"/>
                        <a:gd name="connsiteY9" fmla="*/ 313267 h 2954868"/>
                        <a:gd name="connsiteX10" fmla="*/ 0 w 643466"/>
                        <a:gd name="connsiteY10" fmla="*/ 397933 h 2954868"/>
                        <a:gd name="connsiteX11" fmla="*/ 16933 w 643466"/>
                        <a:gd name="connsiteY11" fmla="*/ 465667 h 2954868"/>
                        <a:gd name="connsiteX12" fmla="*/ 93133 w 643466"/>
                        <a:gd name="connsiteY12" fmla="*/ 533400 h 2954868"/>
                        <a:gd name="connsiteX13" fmla="*/ 211666 w 643466"/>
                        <a:gd name="connsiteY13" fmla="*/ 541867 h 2954868"/>
                        <a:gd name="connsiteX14" fmla="*/ 262466 w 643466"/>
                        <a:gd name="connsiteY14" fmla="*/ 465667 h 2954868"/>
                        <a:gd name="connsiteX15" fmla="*/ 254000 w 643466"/>
                        <a:gd name="connsiteY15" fmla="*/ 372533 h 2954868"/>
                        <a:gd name="connsiteX16" fmla="*/ 220133 w 643466"/>
                        <a:gd name="connsiteY16" fmla="*/ 321733 h 2954868"/>
                        <a:gd name="connsiteX17" fmla="*/ 186266 w 643466"/>
                        <a:gd name="connsiteY17" fmla="*/ 279400 h 2954868"/>
                        <a:gd name="connsiteX18" fmla="*/ 194733 w 643466"/>
                        <a:gd name="connsiteY18" fmla="*/ 177800 h 2954868"/>
                        <a:gd name="connsiteX19" fmla="*/ 262466 w 643466"/>
                        <a:gd name="connsiteY19" fmla="*/ 93133 h 2954868"/>
                        <a:gd name="connsiteX20" fmla="*/ 372533 w 643466"/>
                        <a:gd name="connsiteY20" fmla="*/ 59267 h 2954868"/>
                        <a:gd name="connsiteX21" fmla="*/ 440266 w 643466"/>
                        <a:gd name="connsiteY21" fmla="*/ 101600 h 2954868"/>
                        <a:gd name="connsiteX22" fmla="*/ 491066 w 643466"/>
                        <a:gd name="connsiteY22" fmla="*/ 211667 h 2954868"/>
                        <a:gd name="connsiteX23" fmla="*/ 491066 w 643466"/>
                        <a:gd name="connsiteY23" fmla="*/ 2954867 h 2954868"/>
                        <a:gd name="connsiteX24" fmla="*/ 565659 w 643466"/>
                        <a:gd name="connsiteY24" fmla="*/ 2954868 h 2954868"/>
                        <a:gd name="connsiteX25" fmla="*/ 643466 w 643466"/>
                        <a:gd name="connsiteY25" fmla="*/ 186267 h 2954868"/>
                        <a:gd name="connsiteX26" fmla="*/ 601133 w 643466"/>
                        <a:gd name="connsiteY26" fmla="*/ 59267 h 2954868"/>
                        <a:gd name="connsiteX0" fmla="*/ 643466 w 643466"/>
                        <a:gd name="connsiteY0" fmla="*/ 186267 h 2954868"/>
                        <a:gd name="connsiteX1" fmla="*/ 584200 w 643466"/>
                        <a:gd name="connsiteY1" fmla="*/ 169333 h 2954868"/>
                        <a:gd name="connsiteX2" fmla="*/ 567266 w 643466"/>
                        <a:gd name="connsiteY2" fmla="*/ 279400 h 2954868"/>
                        <a:gd name="connsiteX3" fmla="*/ 533400 w 643466"/>
                        <a:gd name="connsiteY3" fmla="*/ 76200 h 2954868"/>
                        <a:gd name="connsiteX4" fmla="*/ 448733 w 643466"/>
                        <a:gd name="connsiteY4" fmla="*/ 8467 h 2954868"/>
                        <a:gd name="connsiteX5" fmla="*/ 296333 w 643466"/>
                        <a:gd name="connsiteY5" fmla="*/ 0 h 2954868"/>
                        <a:gd name="connsiteX6" fmla="*/ 211666 w 643466"/>
                        <a:gd name="connsiteY6" fmla="*/ 50800 h 2954868"/>
                        <a:gd name="connsiteX7" fmla="*/ 127000 w 643466"/>
                        <a:gd name="connsiteY7" fmla="*/ 127000 h 2954868"/>
                        <a:gd name="connsiteX8" fmla="*/ 101600 w 643466"/>
                        <a:gd name="connsiteY8" fmla="*/ 237067 h 2954868"/>
                        <a:gd name="connsiteX9" fmla="*/ 84666 w 643466"/>
                        <a:gd name="connsiteY9" fmla="*/ 313267 h 2954868"/>
                        <a:gd name="connsiteX10" fmla="*/ 0 w 643466"/>
                        <a:gd name="connsiteY10" fmla="*/ 397933 h 2954868"/>
                        <a:gd name="connsiteX11" fmla="*/ 16933 w 643466"/>
                        <a:gd name="connsiteY11" fmla="*/ 465667 h 2954868"/>
                        <a:gd name="connsiteX12" fmla="*/ 93133 w 643466"/>
                        <a:gd name="connsiteY12" fmla="*/ 533400 h 2954868"/>
                        <a:gd name="connsiteX13" fmla="*/ 211666 w 643466"/>
                        <a:gd name="connsiteY13" fmla="*/ 541867 h 2954868"/>
                        <a:gd name="connsiteX14" fmla="*/ 262466 w 643466"/>
                        <a:gd name="connsiteY14" fmla="*/ 465667 h 2954868"/>
                        <a:gd name="connsiteX15" fmla="*/ 254000 w 643466"/>
                        <a:gd name="connsiteY15" fmla="*/ 372533 h 2954868"/>
                        <a:gd name="connsiteX16" fmla="*/ 220133 w 643466"/>
                        <a:gd name="connsiteY16" fmla="*/ 321733 h 2954868"/>
                        <a:gd name="connsiteX17" fmla="*/ 186266 w 643466"/>
                        <a:gd name="connsiteY17" fmla="*/ 279400 h 2954868"/>
                        <a:gd name="connsiteX18" fmla="*/ 194733 w 643466"/>
                        <a:gd name="connsiteY18" fmla="*/ 177800 h 2954868"/>
                        <a:gd name="connsiteX19" fmla="*/ 262466 w 643466"/>
                        <a:gd name="connsiteY19" fmla="*/ 93133 h 2954868"/>
                        <a:gd name="connsiteX20" fmla="*/ 372533 w 643466"/>
                        <a:gd name="connsiteY20" fmla="*/ 59267 h 2954868"/>
                        <a:gd name="connsiteX21" fmla="*/ 440266 w 643466"/>
                        <a:gd name="connsiteY21" fmla="*/ 101600 h 2954868"/>
                        <a:gd name="connsiteX22" fmla="*/ 491066 w 643466"/>
                        <a:gd name="connsiteY22" fmla="*/ 211667 h 2954868"/>
                        <a:gd name="connsiteX23" fmla="*/ 491066 w 643466"/>
                        <a:gd name="connsiteY23" fmla="*/ 2954867 h 2954868"/>
                        <a:gd name="connsiteX24" fmla="*/ 565659 w 643466"/>
                        <a:gd name="connsiteY24" fmla="*/ 2954868 h 2954868"/>
                        <a:gd name="connsiteX25" fmla="*/ 643466 w 643466"/>
                        <a:gd name="connsiteY25" fmla="*/ 186267 h 2954868"/>
                        <a:gd name="connsiteX0" fmla="*/ 565659 w 584200"/>
                        <a:gd name="connsiteY0" fmla="*/ 2954868 h 2954868"/>
                        <a:gd name="connsiteX1" fmla="*/ 584200 w 584200"/>
                        <a:gd name="connsiteY1" fmla="*/ 169333 h 2954868"/>
                        <a:gd name="connsiteX2" fmla="*/ 567266 w 584200"/>
                        <a:gd name="connsiteY2" fmla="*/ 279400 h 2954868"/>
                        <a:gd name="connsiteX3" fmla="*/ 533400 w 584200"/>
                        <a:gd name="connsiteY3" fmla="*/ 76200 h 2954868"/>
                        <a:gd name="connsiteX4" fmla="*/ 448733 w 584200"/>
                        <a:gd name="connsiteY4" fmla="*/ 8467 h 2954868"/>
                        <a:gd name="connsiteX5" fmla="*/ 296333 w 584200"/>
                        <a:gd name="connsiteY5" fmla="*/ 0 h 2954868"/>
                        <a:gd name="connsiteX6" fmla="*/ 211666 w 584200"/>
                        <a:gd name="connsiteY6" fmla="*/ 50800 h 2954868"/>
                        <a:gd name="connsiteX7" fmla="*/ 127000 w 584200"/>
                        <a:gd name="connsiteY7" fmla="*/ 127000 h 2954868"/>
                        <a:gd name="connsiteX8" fmla="*/ 101600 w 584200"/>
                        <a:gd name="connsiteY8" fmla="*/ 237067 h 2954868"/>
                        <a:gd name="connsiteX9" fmla="*/ 84666 w 584200"/>
                        <a:gd name="connsiteY9" fmla="*/ 313267 h 2954868"/>
                        <a:gd name="connsiteX10" fmla="*/ 0 w 584200"/>
                        <a:gd name="connsiteY10" fmla="*/ 397933 h 2954868"/>
                        <a:gd name="connsiteX11" fmla="*/ 16933 w 584200"/>
                        <a:gd name="connsiteY11" fmla="*/ 465667 h 2954868"/>
                        <a:gd name="connsiteX12" fmla="*/ 93133 w 584200"/>
                        <a:gd name="connsiteY12" fmla="*/ 533400 h 2954868"/>
                        <a:gd name="connsiteX13" fmla="*/ 211666 w 584200"/>
                        <a:gd name="connsiteY13" fmla="*/ 541867 h 2954868"/>
                        <a:gd name="connsiteX14" fmla="*/ 262466 w 584200"/>
                        <a:gd name="connsiteY14" fmla="*/ 465667 h 2954868"/>
                        <a:gd name="connsiteX15" fmla="*/ 254000 w 584200"/>
                        <a:gd name="connsiteY15" fmla="*/ 372533 h 2954868"/>
                        <a:gd name="connsiteX16" fmla="*/ 220133 w 584200"/>
                        <a:gd name="connsiteY16" fmla="*/ 321733 h 2954868"/>
                        <a:gd name="connsiteX17" fmla="*/ 186266 w 584200"/>
                        <a:gd name="connsiteY17" fmla="*/ 279400 h 2954868"/>
                        <a:gd name="connsiteX18" fmla="*/ 194733 w 584200"/>
                        <a:gd name="connsiteY18" fmla="*/ 177800 h 2954868"/>
                        <a:gd name="connsiteX19" fmla="*/ 262466 w 584200"/>
                        <a:gd name="connsiteY19" fmla="*/ 93133 h 2954868"/>
                        <a:gd name="connsiteX20" fmla="*/ 372533 w 584200"/>
                        <a:gd name="connsiteY20" fmla="*/ 59267 h 2954868"/>
                        <a:gd name="connsiteX21" fmla="*/ 440266 w 584200"/>
                        <a:gd name="connsiteY21" fmla="*/ 101600 h 2954868"/>
                        <a:gd name="connsiteX22" fmla="*/ 491066 w 584200"/>
                        <a:gd name="connsiteY22" fmla="*/ 211667 h 2954868"/>
                        <a:gd name="connsiteX23" fmla="*/ 491066 w 584200"/>
                        <a:gd name="connsiteY23" fmla="*/ 2954867 h 2954868"/>
                        <a:gd name="connsiteX24" fmla="*/ 565659 w 584200"/>
                        <a:gd name="connsiteY24" fmla="*/ 2954868 h 2954868"/>
                        <a:gd name="connsiteX0" fmla="*/ 565659 w 567266"/>
                        <a:gd name="connsiteY0" fmla="*/ 2954868 h 2954868"/>
                        <a:gd name="connsiteX1" fmla="*/ 567266 w 567266"/>
                        <a:gd name="connsiteY1" fmla="*/ 279400 h 2954868"/>
                        <a:gd name="connsiteX2" fmla="*/ 533400 w 567266"/>
                        <a:gd name="connsiteY2" fmla="*/ 76200 h 2954868"/>
                        <a:gd name="connsiteX3" fmla="*/ 448733 w 567266"/>
                        <a:gd name="connsiteY3" fmla="*/ 8467 h 2954868"/>
                        <a:gd name="connsiteX4" fmla="*/ 296333 w 567266"/>
                        <a:gd name="connsiteY4" fmla="*/ 0 h 2954868"/>
                        <a:gd name="connsiteX5" fmla="*/ 211666 w 567266"/>
                        <a:gd name="connsiteY5" fmla="*/ 50800 h 2954868"/>
                        <a:gd name="connsiteX6" fmla="*/ 127000 w 567266"/>
                        <a:gd name="connsiteY6" fmla="*/ 127000 h 2954868"/>
                        <a:gd name="connsiteX7" fmla="*/ 101600 w 567266"/>
                        <a:gd name="connsiteY7" fmla="*/ 237067 h 2954868"/>
                        <a:gd name="connsiteX8" fmla="*/ 84666 w 567266"/>
                        <a:gd name="connsiteY8" fmla="*/ 313267 h 2954868"/>
                        <a:gd name="connsiteX9" fmla="*/ 0 w 567266"/>
                        <a:gd name="connsiteY9" fmla="*/ 397933 h 2954868"/>
                        <a:gd name="connsiteX10" fmla="*/ 16933 w 567266"/>
                        <a:gd name="connsiteY10" fmla="*/ 465667 h 2954868"/>
                        <a:gd name="connsiteX11" fmla="*/ 93133 w 567266"/>
                        <a:gd name="connsiteY11" fmla="*/ 533400 h 2954868"/>
                        <a:gd name="connsiteX12" fmla="*/ 211666 w 567266"/>
                        <a:gd name="connsiteY12" fmla="*/ 541867 h 2954868"/>
                        <a:gd name="connsiteX13" fmla="*/ 262466 w 567266"/>
                        <a:gd name="connsiteY13" fmla="*/ 465667 h 2954868"/>
                        <a:gd name="connsiteX14" fmla="*/ 254000 w 567266"/>
                        <a:gd name="connsiteY14" fmla="*/ 372533 h 2954868"/>
                        <a:gd name="connsiteX15" fmla="*/ 220133 w 567266"/>
                        <a:gd name="connsiteY15" fmla="*/ 321733 h 2954868"/>
                        <a:gd name="connsiteX16" fmla="*/ 186266 w 567266"/>
                        <a:gd name="connsiteY16" fmla="*/ 279400 h 2954868"/>
                        <a:gd name="connsiteX17" fmla="*/ 194733 w 567266"/>
                        <a:gd name="connsiteY17" fmla="*/ 177800 h 2954868"/>
                        <a:gd name="connsiteX18" fmla="*/ 262466 w 567266"/>
                        <a:gd name="connsiteY18" fmla="*/ 93133 h 2954868"/>
                        <a:gd name="connsiteX19" fmla="*/ 372533 w 567266"/>
                        <a:gd name="connsiteY19" fmla="*/ 59267 h 2954868"/>
                        <a:gd name="connsiteX20" fmla="*/ 440266 w 567266"/>
                        <a:gd name="connsiteY20" fmla="*/ 101600 h 2954868"/>
                        <a:gd name="connsiteX21" fmla="*/ 491066 w 567266"/>
                        <a:gd name="connsiteY21" fmla="*/ 211667 h 2954868"/>
                        <a:gd name="connsiteX22" fmla="*/ 491066 w 567266"/>
                        <a:gd name="connsiteY22" fmla="*/ 2954867 h 2954868"/>
                        <a:gd name="connsiteX23" fmla="*/ 565659 w 567266"/>
                        <a:gd name="connsiteY23" fmla="*/ 2954868 h 2954868"/>
                        <a:gd name="connsiteX0" fmla="*/ 565659 w 567266"/>
                        <a:gd name="connsiteY0" fmla="*/ 2954868 h 2954868"/>
                        <a:gd name="connsiteX1" fmla="*/ 567266 w 567266"/>
                        <a:gd name="connsiteY1" fmla="*/ 279400 h 2954868"/>
                        <a:gd name="connsiteX2" fmla="*/ 533400 w 567266"/>
                        <a:gd name="connsiteY2" fmla="*/ 76200 h 2954868"/>
                        <a:gd name="connsiteX3" fmla="*/ 448733 w 567266"/>
                        <a:gd name="connsiteY3" fmla="*/ 8467 h 2954868"/>
                        <a:gd name="connsiteX4" fmla="*/ 296333 w 567266"/>
                        <a:gd name="connsiteY4" fmla="*/ 0 h 2954868"/>
                        <a:gd name="connsiteX5" fmla="*/ 211666 w 567266"/>
                        <a:gd name="connsiteY5" fmla="*/ 50800 h 2954868"/>
                        <a:gd name="connsiteX6" fmla="*/ 127000 w 567266"/>
                        <a:gd name="connsiteY6" fmla="*/ 127000 h 2954868"/>
                        <a:gd name="connsiteX7" fmla="*/ 101600 w 567266"/>
                        <a:gd name="connsiteY7" fmla="*/ 237067 h 2954868"/>
                        <a:gd name="connsiteX8" fmla="*/ 41705 w 567266"/>
                        <a:gd name="connsiteY8" fmla="*/ 291786 h 2954868"/>
                        <a:gd name="connsiteX9" fmla="*/ 0 w 567266"/>
                        <a:gd name="connsiteY9" fmla="*/ 397933 h 2954868"/>
                        <a:gd name="connsiteX10" fmla="*/ 16933 w 567266"/>
                        <a:gd name="connsiteY10" fmla="*/ 465667 h 2954868"/>
                        <a:gd name="connsiteX11" fmla="*/ 93133 w 567266"/>
                        <a:gd name="connsiteY11" fmla="*/ 533400 h 2954868"/>
                        <a:gd name="connsiteX12" fmla="*/ 211666 w 567266"/>
                        <a:gd name="connsiteY12" fmla="*/ 541867 h 2954868"/>
                        <a:gd name="connsiteX13" fmla="*/ 262466 w 567266"/>
                        <a:gd name="connsiteY13" fmla="*/ 465667 h 2954868"/>
                        <a:gd name="connsiteX14" fmla="*/ 254000 w 567266"/>
                        <a:gd name="connsiteY14" fmla="*/ 372533 h 2954868"/>
                        <a:gd name="connsiteX15" fmla="*/ 220133 w 567266"/>
                        <a:gd name="connsiteY15" fmla="*/ 321733 h 2954868"/>
                        <a:gd name="connsiteX16" fmla="*/ 186266 w 567266"/>
                        <a:gd name="connsiteY16" fmla="*/ 279400 h 2954868"/>
                        <a:gd name="connsiteX17" fmla="*/ 194733 w 567266"/>
                        <a:gd name="connsiteY17" fmla="*/ 177800 h 2954868"/>
                        <a:gd name="connsiteX18" fmla="*/ 262466 w 567266"/>
                        <a:gd name="connsiteY18" fmla="*/ 93133 h 2954868"/>
                        <a:gd name="connsiteX19" fmla="*/ 372533 w 567266"/>
                        <a:gd name="connsiteY19" fmla="*/ 59267 h 2954868"/>
                        <a:gd name="connsiteX20" fmla="*/ 440266 w 567266"/>
                        <a:gd name="connsiteY20" fmla="*/ 101600 h 2954868"/>
                        <a:gd name="connsiteX21" fmla="*/ 491066 w 567266"/>
                        <a:gd name="connsiteY21" fmla="*/ 211667 h 2954868"/>
                        <a:gd name="connsiteX22" fmla="*/ 491066 w 567266"/>
                        <a:gd name="connsiteY22" fmla="*/ 2954867 h 2954868"/>
                        <a:gd name="connsiteX23" fmla="*/ 565659 w 567266"/>
                        <a:gd name="connsiteY23" fmla="*/ 2954868 h 295486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</a:cxnLst>
                      <a:rect l="l" t="t" r="r" b="b"/>
                      <a:pathLst>
                        <a:path w="567266" h="2954868">
                          <a:moveTo>
                            <a:pt x="565659" y="2954868"/>
                          </a:moveTo>
                          <a:cubicBezTo>
                            <a:pt x="566195" y="2063045"/>
                            <a:pt x="566730" y="1171223"/>
                            <a:pt x="567266" y="279400"/>
                          </a:cubicBezTo>
                          <a:lnTo>
                            <a:pt x="533400" y="76200"/>
                          </a:lnTo>
                          <a:lnTo>
                            <a:pt x="448733" y="8467"/>
                          </a:lnTo>
                          <a:lnTo>
                            <a:pt x="296333" y="0"/>
                          </a:lnTo>
                          <a:lnTo>
                            <a:pt x="211666" y="50800"/>
                          </a:lnTo>
                          <a:lnTo>
                            <a:pt x="127000" y="127000"/>
                          </a:lnTo>
                          <a:lnTo>
                            <a:pt x="101600" y="237067"/>
                          </a:lnTo>
                          <a:lnTo>
                            <a:pt x="41705" y="291786"/>
                          </a:lnTo>
                          <a:lnTo>
                            <a:pt x="0" y="397933"/>
                          </a:lnTo>
                          <a:lnTo>
                            <a:pt x="16933" y="465667"/>
                          </a:lnTo>
                          <a:lnTo>
                            <a:pt x="93133" y="533400"/>
                          </a:lnTo>
                          <a:lnTo>
                            <a:pt x="211666" y="541867"/>
                          </a:lnTo>
                          <a:lnTo>
                            <a:pt x="262466" y="465667"/>
                          </a:lnTo>
                          <a:lnTo>
                            <a:pt x="254000" y="372533"/>
                          </a:lnTo>
                          <a:lnTo>
                            <a:pt x="220133" y="321733"/>
                          </a:lnTo>
                          <a:lnTo>
                            <a:pt x="186266" y="279400"/>
                          </a:lnTo>
                          <a:lnTo>
                            <a:pt x="194733" y="177800"/>
                          </a:lnTo>
                          <a:lnTo>
                            <a:pt x="262466" y="93133"/>
                          </a:lnTo>
                          <a:lnTo>
                            <a:pt x="372533" y="59267"/>
                          </a:lnTo>
                          <a:lnTo>
                            <a:pt x="440266" y="101600"/>
                          </a:lnTo>
                          <a:lnTo>
                            <a:pt x="491066" y="211667"/>
                          </a:lnTo>
                          <a:lnTo>
                            <a:pt x="491066" y="2954867"/>
                          </a:lnTo>
                          <a:lnTo>
                            <a:pt x="565659" y="2954868"/>
                          </a:ln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FFFFFF"/>
                        </a:gs>
                        <a:gs pos="32000">
                          <a:srgbClr val="E6E6E6"/>
                        </a:gs>
                        <a:gs pos="99000">
                          <a:srgbClr val="7D8496"/>
                        </a:gs>
                        <a:gs pos="100000">
                          <a:srgbClr val="E6E6E6"/>
                        </a:gs>
                      </a:gsLst>
                      <a:lin ang="2700000" scaled="0"/>
                    </a:gradFill>
                    <a:ln w="3175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203" name="椭圆 13"/>
                    <p:cNvSpPr>
                      <a:spLocks noChangeAspect="1"/>
                    </p:cNvSpPr>
                    <p:nvPr/>
                  </p:nvSpPr>
                  <p:spPr>
                    <a:xfrm>
                      <a:off x="1409410" y="2812361"/>
                      <a:ext cx="108000" cy="108000"/>
                    </a:xfrm>
                    <a:prstGeom prst="ellipse">
                      <a:avLst/>
                    </a:prstGeom>
                    <a:solidFill>
                      <a:schemeClr val="bg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  <p:grpSp>
                <p:nvGrpSpPr>
                  <p:cNvPr id="199" name="组合 9"/>
                  <p:cNvGrpSpPr/>
                  <p:nvPr/>
                </p:nvGrpSpPr>
                <p:grpSpPr>
                  <a:xfrm flipH="1">
                    <a:off x="1706234" y="2633789"/>
                    <a:ext cx="311529" cy="1622746"/>
                    <a:chOff x="1404914" y="2631637"/>
                    <a:chExt cx="311529" cy="1622746"/>
                  </a:xfrm>
                </p:grpSpPr>
                <p:sp>
                  <p:nvSpPr>
                    <p:cNvPr id="200" name="任意多边形 199"/>
                    <p:cNvSpPr/>
                    <p:nvPr/>
                  </p:nvSpPr>
                  <p:spPr>
                    <a:xfrm>
                      <a:off x="1404914" y="2631637"/>
                      <a:ext cx="311529" cy="1622746"/>
                    </a:xfrm>
                    <a:custGeom>
                      <a:avLst/>
                      <a:gdLst>
                        <a:gd name="connsiteX0" fmla="*/ 491066 w 1270000"/>
                        <a:gd name="connsiteY0" fmla="*/ 2963334 h 2963334"/>
                        <a:gd name="connsiteX1" fmla="*/ 651933 w 1270000"/>
                        <a:gd name="connsiteY1" fmla="*/ 2963334 h 2963334"/>
                        <a:gd name="connsiteX2" fmla="*/ 643466 w 1270000"/>
                        <a:gd name="connsiteY2" fmla="*/ 194734 h 2963334"/>
                        <a:gd name="connsiteX3" fmla="*/ 711200 w 1270000"/>
                        <a:gd name="connsiteY3" fmla="*/ 84667 h 2963334"/>
                        <a:gd name="connsiteX4" fmla="*/ 821266 w 1270000"/>
                        <a:gd name="connsiteY4" fmla="*/ 59267 h 2963334"/>
                        <a:gd name="connsiteX5" fmla="*/ 914400 w 1270000"/>
                        <a:gd name="connsiteY5" fmla="*/ 101600 h 2963334"/>
                        <a:gd name="connsiteX6" fmla="*/ 990600 w 1270000"/>
                        <a:gd name="connsiteY6" fmla="*/ 194734 h 2963334"/>
                        <a:gd name="connsiteX7" fmla="*/ 1024466 w 1270000"/>
                        <a:gd name="connsiteY7" fmla="*/ 321734 h 2963334"/>
                        <a:gd name="connsiteX8" fmla="*/ 1007533 w 1270000"/>
                        <a:gd name="connsiteY8" fmla="*/ 440267 h 2963334"/>
                        <a:gd name="connsiteX9" fmla="*/ 1016000 w 1270000"/>
                        <a:gd name="connsiteY9" fmla="*/ 508000 h 2963334"/>
                        <a:gd name="connsiteX10" fmla="*/ 1092200 w 1270000"/>
                        <a:gd name="connsiteY10" fmla="*/ 550334 h 2963334"/>
                        <a:gd name="connsiteX11" fmla="*/ 1202266 w 1270000"/>
                        <a:gd name="connsiteY11" fmla="*/ 550334 h 2963334"/>
                        <a:gd name="connsiteX12" fmla="*/ 1270000 w 1270000"/>
                        <a:gd name="connsiteY12" fmla="*/ 440267 h 2963334"/>
                        <a:gd name="connsiteX13" fmla="*/ 1219200 w 1270000"/>
                        <a:gd name="connsiteY13" fmla="*/ 338667 h 2963334"/>
                        <a:gd name="connsiteX14" fmla="*/ 1159933 w 1270000"/>
                        <a:gd name="connsiteY14" fmla="*/ 296334 h 2963334"/>
                        <a:gd name="connsiteX15" fmla="*/ 1126066 w 1270000"/>
                        <a:gd name="connsiteY15" fmla="*/ 279400 h 2963334"/>
                        <a:gd name="connsiteX16" fmla="*/ 999066 w 1270000"/>
                        <a:gd name="connsiteY16" fmla="*/ 67734 h 2963334"/>
                        <a:gd name="connsiteX17" fmla="*/ 872066 w 1270000"/>
                        <a:gd name="connsiteY17" fmla="*/ 8467 h 2963334"/>
                        <a:gd name="connsiteX18" fmla="*/ 728133 w 1270000"/>
                        <a:gd name="connsiteY18" fmla="*/ 0 h 2963334"/>
                        <a:gd name="connsiteX19" fmla="*/ 601133 w 1270000"/>
                        <a:gd name="connsiteY19" fmla="*/ 67734 h 2963334"/>
                        <a:gd name="connsiteX20" fmla="*/ 584200 w 1270000"/>
                        <a:gd name="connsiteY20" fmla="*/ 177800 h 2963334"/>
                        <a:gd name="connsiteX21" fmla="*/ 567266 w 1270000"/>
                        <a:gd name="connsiteY21" fmla="*/ 287867 h 2963334"/>
                        <a:gd name="connsiteX22" fmla="*/ 533400 w 1270000"/>
                        <a:gd name="connsiteY22" fmla="*/ 84667 h 2963334"/>
                        <a:gd name="connsiteX23" fmla="*/ 448733 w 1270000"/>
                        <a:gd name="connsiteY23" fmla="*/ 16934 h 2963334"/>
                        <a:gd name="connsiteX24" fmla="*/ 296333 w 1270000"/>
                        <a:gd name="connsiteY24" fmla="*/ 8467 h 2963334"/>
                        <a:gd name="connsiteX25" fmla="*/ 211666 w 1270000"/>
                        <a:gd name="connsiteY25" fmla="*/ 59267 h 2963334"/>
                        <a:gd name="connsiteX26" fmla="*/ 127000 w 1270000"/>
                        <a:gd name="connsiteY26" fmla="*/ 135467 h 2963334"/>
                        <a:gd name="connsiteX27" fmla="*/ 101600 w 1270000"/>
                        <a:gd name="connsiteY27" fmla="*/ 245534 h 2963334"/>
                        <a:gd name="connsiteX28" fmla="*/ 84666 w 1270000"/>
                        <a:gd name="connsiteY28" fmla="*/ 321734 h 2963334"/>
                        <a:gd name="connsiteX29" fmla="*/ 0 w 1270000"/>
                        <a:gd name="connsiteY29" fmla="*/ 406400 h 2963334"/>
                        <a:gd name="connsiteX30" fmla="*/ 16933 w 1270000"/>
                        <a:gd name="connsiteY30" fmla="*/ 474134 h 2963334"/>
                        <a:gd name="connsiteX31" fmla="*/ 93133 w 1270000"/>
                        <a:gd name="connsiteY31" fmla="*/ 541867 h 2963334"/>
                        <a:gd name="connsiteX32" fmla="*/ 211666 w 1270000"/>
                        <a:gd name="connsiteY32" fmla="*/ 550334 h 2963334"/>
                        <a:gd name="connsiteX33" fmla="*/ 262466 w 1270000"/>
                        <a:gd name="connsiteY33" fmla="*/ 474134 h 2963334"/>
                        <a:gd name="connsiteX34" fmla="*/ 254000 w 1270000"/>
                        <a:gd name="connsiteY34" fmla="*/ 381000 h 2963334"/>
                        <a:gd name="connsiteX35" fmla="*/ 220133 w 1270000"/>
                        <a:gd name="connsiteY35" fmla="*/ 330200 h 2963334"/>
                        <a:gd name="connsiteX36" fmla="*/ 186266 w 1270000"/>
                        <a:gd name="connsiteY36" fmla="*/ 287867 h 2963334"/>
                        <a:gd name="connsiteX37" fmla="*/ 194733 w 1270000"/>
                        <a:gd name="connsiteY37" fmla="*/ 186267 h 2963334"/>
                        <a:gd name="connsiteX38" fmla="*/ 262466 w 1270000"/>
                        <a:gd name="connsiteY38" fmla="*/ 101600 h 2963334"/>
                        <a:gd name="connsiteX39" fmla="*/ 372533 w 1270000"/>
                        <a:gd name="connsiteY39" fmla="*/ 67734 h 2963334"/>
                        <a:gd name="connsiteX40" fmla="*/ 440266 w 1270000"/>
                        <a:gd name="connsiteY40" fmla="*/ 110067 h 2963334"/>
                        <a:gd name="connsiteX41" fmla="*/ 491066 w 1270000"/>
                        <a:gd name="connsiteY41" fmla="*/ 220134 h 2963334"/>
                        <a:gd name="connsiteX42" fmla="*/ 491066 w 1270000"/>
                        <a:gd name="connsiteY42" fmla="*/ 2963334 h 2963334"/>
                        <a:gd name="connsiteX0" fmla="*/ 491066 w 1270000"/>
                        <a:gd name="connsiteY0" fmla="*/ 2963334 h 2963335"/>
                        <a:gd name="connsiteX1" fmla="*/ 565659 w 1270000"/>
                        <a:gd name="connsiteY1" fmla="*/ 2963335 h 2963335"/>
                        <a:gd name="connsiteX2" fmla="*/ 651933 w 1270000"/>
                        <a:gd name="connsiteY2" fmla="*/ 2963334 h 2963335"/>
                        <a:gd name="connsiteX3" fmla="*/ 643466 w 1270000"/>
                        <a:gd name="connsiteY3" fmla="*/ 194734 h 2963335"/>
                        <a:gd name="connsiteX4" fmla="*/ 711200 w 1270000"/>
                        <a:gd name="connsiteY4" fmla="*/ 84667 h 2963335"/>
                        <a:gd name="connsiteX5" fmla="*/ 821266 w 1270000"/>
                        <a:gd name="connsiteY5" fmla="*/ 59267 h 2963335"/>
                        <a:gd name="connsiteX6" fmla="*/ 914400 w 1270000"/>
                        <a:gd name="connsiteY6" fmla="*/ 101600 h 2963335"/>
                        <a:gd name="connsiteX7" fmla="*/ 990600 w 1270000"/>
                        <a:gd name="connsiteY7" fmla="*/ 194734 h 2963335"/>
                        <a:gd name="connsiteX8" fmla="*/ 1024466 w 1270000"/>
                        <a:gd name="connsiteY8" fmla="*/ 321734 h 2963335"/>
                        <a:gd name="connsiteX9" fmla="*/ 1007533 w 1270000"/>
                        <a:gd name="connsiteY9" fmla="*/ 440267 h 2963335"/>
                        <a:gd name="connsiteX10" fmla="*/ 1016000 w 1270000"/>
                        <a:gd name="connsiteY10" fmla="*/ 508000 h 2963335"/>
                        <a:gd name="connsiteX11" fmla="*/ 1092200 w 1270000"/>
                        <a:gd name="connsiteY11" fmla="*/ 550334 h 2963335"/>
                        <a:gd name="connsiteX12" fmla="*/ 1202266 w 1270000"/>
                        <a:gd name="connsiteY12" fmla="*/ 550334 h 2963335"/>
                        <a:gd name="connsiteX13" fmla="*/ 1270000 w 1270000"/>
                        <a:gd name="connsiteY13" fmla="*/ 440267 h 2963335"/>
                        <a:gd name="connsiteX14" fmla="*/ 1219200 w 1270000"/>
                        <a:gd name="connsiteY14" fmla="*/ 338667 h 2963335"/>
                        <a:gd name="connsiteX15" fmla="*/ 1159933 w 1270000"/>
                        <a:gd name="connsiteY15" fmla="*/ 296334 h 2963335"/>
                        <a:gd name="connsiteX16" fmla="*/ 1126066 w 1270000"/>
                        <a:gd name="connsiteY16" fmla="*/ 279400 h 2963335"/>
                        <a:gd name="connsiteX17" fmla="*/ 999066 w 1270000"/>
                        <a:gd name="connsiteY17" fmla="*/ 67734 h 2963335"/>
                        <a:gd name="connsiteX18" fmla="*/ 872066 w 1270000"/>
                        <a:gd name="connsiteY18" fmla="*/ 8467 h 2963335"/>
                        <a:gd name="connsiteX19" fmla="*/ 728133 w 1270000"/>
                        <a:gd name="connsiteY19" fmla="*/ 0 h 2963335"/>
                        <a:gd name="connsiteX20" fmla="*/ 601133 w 1270000"/>
                        <a:gd name="connsiteY20" fmla="*/ 67734 h 2963335"/>
                        <a:gd name="connsiteX21" fmla="*/ 584200 w 1270000"/>
                        <a:gd name="connsiteY21" fmla="*/ 177800 h 2963335"/>
                        <a:gd name="connsiteX22" fmla="*/ 567266 w 1270000"/>
                        <a:gd name="connsiteY22" fmla="*/ 287867 h 2963335"/>
                        <a:gd name="connsiteX23" fmla="*/ 533400 w 1270000"/>
                        <a:gd name="connsiteY23" fmla="*/ 84667 h 2963335"/>
                        <a:gd name="connsiteX24" fmla="*/ 448733 w 1270000"/>
                        <a:gd name="connsiteY24" fmla="*/ 16934 h 2963335"/>
                        <a:gd name="connsiteX25" fmla="*/ 296333 w 1270000"/>
                        <a:gd name="connsiteY25" fmla="*/ 8467 h 2963335"/>
                        <a:gd name="connsiteX26" fmla="*/ 211666 w 1270000"/>
                        <a:gd name="connsiteY26" fmla="*/ 59267 h 2963335"/>
                        <a:gd name="connsiteX27" fmla="*/ 127000 w 1270000"/>
                        <a:gd name="connsiteY27" fmla="*/ 135467 h 2963335"/>
                        <a:gd name="connsiteX28" fmla="*/ 101600 w 1270000"/>
                        <a:gd name="connsiteY28" fmla="*/ 245534 h 2963335"/>
                        <a:gd name="connsiteX29" fmla="*/ 84666 w 1270000"/>
                        <a:gd name="connsiteY29" fmla="*/ 321734 h 2963335"/>
                        <a:gd name="connsiteX30" fmla="*/ 0 w 1270000"/>
                        <a:gd name="connsiteY30" fmla="*/ 406400 h 2963335"/>
                        <a:gd name="connsiteX31" fmla="*/ 16933 w 1270000"/>
                        <a:gd name="connsiteY31" fmla="*/ 474134 h 2963335"/>
                        <a:gd name="connsiteX32" fmla="*/ 93133 w 1270000"/>
                        <a:gd name="connsiteY32" fmla="*/ 541867 h 2963335"/>
                        <a:gd name="connsiteX33" fmla="*/ 211666 w 1270000"/>
                        <a:gd name="connsiteY33" fmla="*/ 550334 h 2963335"/>
                        <a:gd name="connsiteX34" fmla="*/ 262466 w 1270000"/>
                        <a:gd name="connsiteY34" fmla="*/ 474134 h 2963335"/>
                        <a:gd name="connsiteX35" fmla="*/ 254000 w 1270000"/>
                        <a:gd name="connsiteY35" fmla="*/ 381000 h 2963335"/>
                        <a:gd name="connsiteX36" fmla="*/ 220133 w 1270000"/>
                        <a:gd name="connsiteY36" fmla="*/ 330200 h 2963335"/>
                        <a:gd name="connsiteX37" fmla="*/ 186266 w 1270000"/>
                        <a:gd name="connsiteY37" fmla="*/ 287867 h 2963335"/>
                        <a:gd name="connsiteX38" fmla="*/ 194733 w 1270000"/>
                        <a:gd name="connsiteY38" fmla="*/ 186267 h 2963335"/>
                        <a:gd name="connsiteX39" fmla="*/ 262466 w 1270000"/>
                        <a:gd name="connsiteY39" fmla="*/ 101600 h 2963335"/>
                        <a:gd name="connsiteX40" fmla="*/ 372533 w 1270000"/>
                        <a:gd name="connsiteY40" fmla="*/ 67734 h 2963335"/>
                        <a:gd name="connsiteX41" fmla="*/ 440266 w 1270000"/>
                        <a:gd name="connsiteY41" fmla="*/ 110067 h 2963335"/>
                        <a:gd name="connsiteX42" fmla="*/ 491066 w 1270000"/>
                        <a:gd name="connsiteY42" fmla="*/ 220134 h 2963335"/>
                        <a:gd name="connsiteX43" fmla="*/ 491066 w 1270000"/>
                        <a:gd name="connsiteY43" fmla="*/ 2963334 h 2963335"/>
                        <a:gd name="connsiteX0" fmla="*/ 491066 w 1270000"/>
                        <a:gd name="connsiteY0" fmla="*/ 2963334 h 2963335"/>
                        <a:gd name="connsiteX1" fmla="*/ 565659 w 1270000"/>
                        <a:gd name="connsiteY1" fmla="*/ 2963335 h 2963335"/>
                        <a:gd name="connsiteX2" fmla="*/ 643466 w 1270000"/>
                        <a:gd name="connsiteY2" fmla="*/ 194734 h 2963335"/>
                        <a:gd name="connsiteX3" fmla="*/ 711200 w 1270000"/>
                        <a:gd name="connsiteY3" fmla="*/ 84667 h 2963335"/>
                        <a:gd name="connsiteX4" fmla="*/ 821266 w 1270000"/>
                        <a:gd name="connsiteY4" fmla="*/ 59267 h 2963335"/>
                        <a:gd name="connsiteX5" fmla="*/ 914400 w 1270000"/>
                        <a:gd name="connsiteY5" fmla="*/ 101600 h 2963335"/>
                        <a:gd name="connsiteX6" fmla="*/ 990600 w 1270000"/>
                        <a:gd name="connsiteY6" fmla="*/ 194734 h 2963335"/>
                        <a:gd name="connsiteX7" fmla="*/ 1024466 w 1270000"/>
                        <a:gd name="connsiteY7" fmla="*/ 321734 h 2963335"/>
                        <a:gd name="connsiteX8" fmla="*/ 1007533 w 1270000"/>
                        <a:gd name="connsiteY8" fmla="*/ 440267 h 2963335"/>
                        <a:gd name="connsiteX9" fmla="*/ 1016000 w 1270000"/>
                        <a:gd name="connsiteY9" fmla="*/ 508000 h 2963335"/>
                        <a:gd name="connsiteX10" fmla="*/ 1092200 w 1270000"/>
                        <a:gd name="connsiteY10" fmla="*/ 550334 h 2963335"/>
                        <a:gd name="connsiteX11" fmla="*/ 1202266 w 1270000"/>
                        <a:gd name="connsiteY11" fmla="*/ 550334 h 2963335"/>
                        <a:gd name="connsiteX12" fmla="*/ 1270000 w 1270000"/>
                        <a:gd name="connsiteY12" fmla="*/ 440267 h 2963335"/>
                        <a:gd name="connsiteX13" fmla="*/ 1219200 w 1270000"/>
                        <a:gd name="connsiteY13" fmla="*/ 338667 h 2963335"/>
                        <a:gd name="connsiteX14" fmla="*/ 1159933 w 1270000"/>
                        <a:gd name="connsiteY14" fmla="*/ 296334 h 2963335"/>
                        <a:gd name="connsiteX15" fmla="*/ 1126066 w 1270000"/>
                        <a:gd name="connsiteY15" fmla="*/ 279400 h 2963335"/>
                        <a:gd name="connsiteX16" fmla="*/ 999066 w 1270000"/>
                        <a:gd name="connsiteY16" fmla="*/ 67734 h 2963335"/>
                        <a:gd name="connsiteX17" fmla="*/ 872066 w 1270000"/>
                        <a:gd name="connsiteY17" fmla="*/ 8467 h 2963335"/>
                        <a:gd name="connsiteX18" fmla="*/ 728133 w 1270000"/>
                        <a:gd name="connsiteY18" fmla="*/ 0 h 2963335"/>
                        <a:gd name="connsiteX19" fmla="*/ 601133 w 1270000"/>
                        <a:gd name="connsiteY19" fmla="*/ 67734 h 2963335"/>
                        <a:gd name="connsiteX20" fmla="*/ 584200 w 1270000"/>
                        <a:gd name="connsiteY20" fmla="*/ 177800 h 2963335"/>
                        <a:gd name="connsiteX21" fmla="*/ 567266 w 1270000"/>
                        <a:gd name="connsiteY21" fmla="*/ 287867 h 2963335"/>
                        <a:gd name="connsiteX22" fmla="*/ 533400 w 1270000"/>
                        <a:gd name="connsiteY22" fmla="*/ 84667 h 2963335"/>
                        <a:gd name="connsiteX23" fmla="*/ 448733 w 1270000"/>
                        <a:gd name="connsiteY23" fmla="*/ 16934 h 2963335"/>
                        <a:gd name="connsiteX24" fmla="*/ 296333 w 1270000"/>
                        <a:gd name="connsiteY24" fmla="*/ 8467 h 2963335"/>
                        <a:gd name="connsiteX25" fmla="*/ 211666 w 1270000"/>
                        <a:gd name="connsiteY25" fmla="*/ 59267 h 2963335"/>
                        <a:gd name="connsiteX26" fmla="*/ 127000 w 1270000"/>
                        <a:gd name="connsiteY26" fmla="*/ 135467 h 2963335"/>
                        <a:gd name="connsiteX27" fmla="*/ 101600 w 1270000"/>
                        <a:gd name="connsiteY27" fmla="*/ 245534 h 2963335"/>
                        <a:gd name="connsiteX28" fmla="*/ 84666 w 1270000"/>
                        <a:gd name="connsiteY28" fmla="*/ 321734 h 2963335"/>
                        <a:gd name="connsiteX29" fmla="*/ 0 w 1270000"/>
                        <a:gd name="connsiteY29" fmla="*/ 406400 h 2963335"/>
                        <a:gd name="connsiteX30" fmla="*/ 16933 w 1270000"/>
                        <a:gd name="connsiteY30" fmla="*/ 474134 h 2963335"/>
                        <a:gd name="connsiteX31" fmla="*/ 93133 w 1270000"/>
                        <a:gd name="connsiteY31" fmla="*/ 541867 h 2963335"/>
                        <a:gd name="connsiteX32" fmla="*/ 211666 w 1270000"/>
                        <a:gd name="connsiteY32" fmla="*/ 550334 h 2963335"/>
                        <a:gd name="connsiteX33" fmla="*/ 262466 w 1270000"/>
                        <a:gd name="connsiteY33" fmla="*/ 474134 h 2963335"/>
                        <a:gd name="connsiteX34" fmla="*/ 254000 w 1270000"/>
                        <a:gd name="connsiteY34" fmla="*/ 381000 h 2963335"/>
                        <a:gd name="connsiteX35" fmla="*/ 220133 w 1270000"/>
                        <a:gd name="connsiteY35" fmla="*/ 330200 h 2963335"/>
                        <a:gd name="connsiteX36" fmla="*/ 186266 w 1270000"/>
                        <a:gd name="connsiteY36" fmla="*/ 287867 h 2963335"/>
                        <a:gd name="connsiteX37" fmla="*/ 194733 w 1270000"/>
                        <a:gd name="connsiteY37" fmla="*/ 186267 h 2963335"/>
                        <a:gd name="connsiteX38" fmla="*/ 262466 w 1270000"/>
                        <a:gd name="connsiteY38" fmla="*/ 101600 h 2963335"/>
                        <a:gd name="connsiteX39" fmla="*/ 372533 w 1270000"/>
                        <a:gd name="connsiteY39" fmla="*/ 67734 h 2963335"/>
                        <a:gd name="connsiteX40" fmla="*/ 440266 w 1270000"/>
                        <a:gd name="connsiteY40" fmla="*/ 110067 h 2963335"/>
                        <a:gd name="connsiteX41" fmla="*/ 491066 w 1270000"/>
                        <a:gd name="connsiteY41" fmla="*/ 220134 h 2963335"/>
                        <a:gd name="connsiteX42" fmla="*/ 491066 w 1270000"/>
                        <a:gd name="connsiteY42" fmla="*/ 2963334 h 2963335"/>
                        <a:gd name="connsiteX0" fmla="*/ 491066 w 1270000"/>
                        <a:gd name="connsiteY0" fmla="*/ 2963334 h 2963335"/>
                        <a:gd name="connsiteX1" fmla="*/ 565659 w 1270000"/>
                        <a:gd name="connsiteY1" fmla="*/ 2963335 h 2963335"/>
                        <a:gd name="connsiteX2" fmla="*/ 643466 w 1270000"/>
                        <a:gd name="connsiteY2" fmla="*/ 194734 h 2963335"/>
                        <a:gd name="connsiteX3" fmla="*/ 711200 w 1270000"/>
                        <a:gd name="connsiteY3" fmla="*/ 84667 h 2963335"/>
                        <a:gd name="connsiteX4" fmla="*/ 821266 w 1270000"/>
                        <a:gd name="connsiteY4" fmla="*/ 59267 h 2963335"/>
                        <a:gd name="connsiteX5" fmla="*/ 914400 w 1270000"/>
                        <a:gd name="connsiteY5" fmla="*/ 101600 h 2963335"/>
                        <a:gd name="connsiteX6" fmla="*/ 990600 w 1270000"/>
                        <a:gd name="connsiteY6" fmla="*/ 194734 h 2963335"/>
                        <a:gd name="connsiteX7" fmla="*/ 1024466 w 1270000"/>
                        <a:gd name="connsiteY7" fmla="*/ 321734 h 2963335"/>
                        <a:gd name="connsiteX8" fmla="*/ 1007533 w 1270000"/>
                        <a:gd name="connsiteY8" fmla="*/ 440267 h 2963335"/>
                        <a:gd name="connsiteX9" fmla="*/ 1016000 w 1270000"/>
                        <a:gd name="connsiteY9" fmla="*/ 508000 h 2963335"/>
                        <a:gd name="connsiteX10" fmla="*/ 1092200 w 1270000"/>
                        <a:gd name="connsiteY10" fmla="*/ 550334 h 2963335"/>
                        <a:gd name="connsiteX11" fmla="*/ 1270000 w 1270000"/>
                        <a:gd name="connsiteY11" fmla="*/ 440267 h 2963335"/>
                        <a:gd name="connsiteX12" fmla="*/ 1219200 w 1270000"/>
                        <a:gd name="connsiteY12" fmla="*/ 338667 h 2963335"/>
                        <a:gd name="connsiteX13" fmla="*/ 1159933 w 1270000"/>
                        <a:gd name="connsiteY13" fmla="*/ 296334 h 2963335"/>
                        <a:gd name="connsiteX14" fmla="*/ 1126066 w 1270000"/>
                        <a:gd name="connsiteY14" fmla="*/ 279400 h 2963335"/>
                        <a:gd name="connsiteX15" fmla="*/ 999066 w 1270000"/>
                        <a:gd name="connsiteY15" fmla="*/ 67734 h 2963335"/>
                        <a:gd name="connsiteX16" fmla="*/ 872066 w 1270000"/>
                        <a:gd name="connsiteY16" fmla="*/ 8467 h 2963335"/>
                        <a:gd name="connsiteX17" fmla="*/ 728133 w 1270000"/>
                        <a:gd name="connsiteY17" fmla="*/ 0 h 2963335"/>
                        <a:gd name="connsiteX18" fmla="*/ 601133 w 1270000"/>
                        <a:gd name="connsiteY18" fmla="*/ 67734 h 2963335"/>
                        <a:gd name="connsiteX19" fmla="*/ 584200 w 1270000"/>
                        <a:gd name="connsiteY19" fmla="*/ 177800 h 2963335"/>
                        <a:gd name="connsiteX20" fmla="*/ 567266 w 1270000"/>
                        <a:gd name="connsiteY20" fmla="*/ 287867 h 2963335"/>
                        <a:gd name="connsiteX21" fmla="*/ 533400 w 1270000"/>
                        <a:gd name="connsiteY21" fmla="*/ 84667 h 2963335"/>
                        <a:gd name="connsiteX22" fmla="*/ 448733 w 1270000"/>
                        <a:gd name="connsiteY22" fmla="*/ 16934 h 2963335"/>
                        <a:gd name="connsiteX23" fmla="*/ 296333 w 1270000"/>
                        <a:gd name="connsiteY23" fmla="*/ 8467 h 2963335"/>
                        <a:gd name="connsiteX24" fmla="*/ 211666 w 1270000"/>
                        <a:gd name="connsiteY24" fmla="*/ 59267 h 2963335"/>
                        <a:gd name="connsiteX25" fmla="*/ 127000 w 1270000"/>
                        <a:gd name="connsiteY25" fmla="*/ 135467 h 2963335"/>
                        <a:gd name="connsiteX26" fmla="*/ 101600 w 1270000"/>
                        <a:gd name="connsiteY26" fmla="*/ 245534 h 2963335"/>
                        <a:gd name="connsiteX27" fmla="*/ 84666 w 1270000"/>
                        <a:gd name="connsiteY27" fmla="*/ 321734 h 2963335"/>
                        <a:gd name="connsiteX28" fmla="*/ 0 w 1270000"/>
                        <a:gd name="connsiteY28" fmla="*/ 406400 h 2963335"/>
                        <a:gd name="connsiteX29" fmla="*/ 16933 w 1270000"/>
                        <a:gd name="connsiteY29" fmla="*/ 474134 h 2963335"/>
                        <a:gd name="connsiteX30" fmla="*/ 93133 w 1270000"/>
                        <a:gd name="connsiteY30" fmla="*/ 541867 h 2963335"/>
                        <a:gd name="connsiteX31" fmla="*/ 211666 w 1270000"/>
                        <a:gd name="connsiteY31" fmla="*/ 550334 h 2963335"/>
                        <a:gd name="connsiteX32" fmla="*/ 262466 w 1270000"/>
                        <a:gd name="connsiteY32" fmla="*/ 474134 h 2963335"/>
                        <a:gd name="connsiteX33" fmla="*/ 254000 w 1270000"/>
                        <a:gd name="connsiteY33" fmla="*/ 381000 h 2963335"/>
                        <a:gd name="connsiteX34" fmla="*/ 220133 w 1270000"/>
                        <a:gd name="connsiteY34" fmla="*/ 330200 h 2963335"/>
                        <a:gd name="connsiteX35" fmla="*/ 186266 w 1270000"/>
                        <a:gd name="connsiteY35" fmla="*/ 287867 h 2963335"/>
                        <a:gd name="connsiteX36" fmla="*/ 194733 w 1270000"/>
                        <a:gd name="connsiteY36" fmla="*/ 186267 h 2963335"/>
                        <a:gd name="connsiteX37" fmla="*/ 262466 w 1270000"/>
                        <a:gd name="connsiteY37" fmla="*/ 101600 h 2963335"/>
                        <a:gd name="connsiteX38" fmla="*/ 372533 w 1270000"/>
                        <a:gd name="connsiteY38" fmla="*/ 67734 h 2963335"/>
                        <a:gd name="connsiteX39" fmla="*/ 440266 w 1270000"/>
                        <a:gd name="connsiteY39" fmla="*/ 110067 h 2963335"/>
                        <a:gd name="connsiteX40" fmla="*/ 491066 w 1270000"/>
                        <a:gd name="connsiteY40" fmla="*/ 220134 h 2963335"/>
                        <a:gd name="connsiteX41" fmla="*/ 491066 w 1270000"/>
                        <a:gd name="connsiteY41" fmla="*/ 2963334 h 2963335"/>
                        <a:gd name="connsiteX0" fmla="*/ 491066 w 1270000"/>
                        <a:gd name="connsiteY0" fmla="*/ 2963334 h 2963335"/>
                        <a:gd name="connsiteX1" fmla="*/ 565659 w 1270000"/>
                        <a:gd name="connsiteY1" fmla="*/ 2963335 h 2963335"/>
                        <a:gd name="connsiteX2" fmla="*/ 643466 w 1270000"/>
                        <a:gd name="connsiteY2" fmla="*/ 194734 h 2963335"/>
                        <a:gd name="connsiteX3" fmla="*/ 711200 w 1270000"/>
                        <a:gd name="connsiteY3" fmla="*/ 84667 h 2963335"/>
                        <a:gd name="connsiteX4" fmla="*/ 821266 w 1270000"/>
                        <a:gd name="connsiteY4" fmla="*/ 59267 h 2963335"/>
                        <a:gd name="connsiteX5" fmla="*/ 914400 w 1270000"/>
                        <a:gd name="connsiteY5" fmla="*/ 101600 h 2963335"/>
                        <a:gd name="connsiteX6" fmla="*/ 990600 w 1270000"/>
                        <a:gd name="connsiteY6" fmla="*/ 194734 h 2963335"/>
                        <a:gd name="connsiteX7" fmla="*/ 1024466 w 1270000"/>
                        <a:gd name="connsiteY7" fmla="*/ 321734 h 2963335"/>
                        <a:gd name="connsiteX8" fmla="*/ 1007533 w 1270000"/>
                        <a:gd name="connsiteY8" fmla="*/ 440267 h 2963335"/>
                        <a:gd name="connsiteX9" fmla="*/ 1016000 w 1270000"/>
                        <a:gd name="connsiteY9" fmla="*/ 508000 h 2963335"/>
                        <a:gd name="connsiteX10" fmla="*/ 1270000 w 1270000"/>
                        <a:gd name="connsiteY10" fmla="*/ 440267 h 2963335"/>
                        <a:gd name="connsiteX11" fmla="*/ 1219200 w 1270000"/>
                        <a:gd name="connsiteY11" fmla="*/ 338667 h 2963335"/>
                        <a:gd name="connsiteX12" fmla="*/ 1159933 w 1270000"/>
                        <a:gd name="connsiteY12" fmla="*/ 296334 h 2963335"/>
                        <a:gd name="connsiteX13" fmla="*/ 1126066 w 1270000"/>
                        <a:gd name="connsiteY13" fmla="*/ 279400 h 2963335"/>
                        <a:gd name="connsiteX14" fmla="*/ 999066 w 1270000"/>
                        <a:gd name="connsiteY14" fmla="*/ 67734 h 2963335"/>
                        <a:gd name="connsiteX15" fmla="*/ 872066 w 1270000"/>
                        <a:gd name="connsiteY15" fmla="*/ 8467 h 2963335"/>
                        <a:gd name="connsiteX16" fmla="*/ 728133 w 1270000"/>
                        <a:gd name="connsiteY16" fmla="*/ 0 h 2963335"/>
                        <a:gd name="connsiteX17" fmla="*/ 601133 w 1270000"/>
                        <a:gd name="connsiteY17" fmla="*/ 67734 h 2963335"/>
                        <a:gd name="connsiteX18" fmla="*/ 584200 w 1270000"/>
                        <a:gd name="connsiteY18" fmla="*/ 177800 h 2963335"/>
                        <a:gd name="connsiteX19" fmla="*/ 567266 w 1270000"/>
                        <a:gd name="connsiteY19" fmla="*/ 287867 h 2963335"/>
                        <a:gd name="connsiteX20" fmla="*/ 533400 w 1270000"/>
                        <a:gd name="connsiteY20" fmla="*/ 84667 h 2963335"/>
                        <a:gd name="connsiteX21" fmla="*/ 448733 w 1270000"/>
                        <a:gd name="connsiteY21" fmla="*/ 16934 h 2963335"/>
                        <a:gd name="connsiteX22" fmla="*/ 296333 w 1270000"/>
                        <a:gd name="connsiteY22" fmla="*/ 8467 h 2963335"/>
                        <a:gd name="connsiteX23" fmla="*/ 211666 w 1270000"/>
                        <a:gd name="connsiteY23" fmla="*/ 59267 h 2963335"/>
                        <a:gd name="connsiteX24" fmla="*/ 127000 w 1270000"/>
                        <a:gd name="connsiteY24" fmla="*/ 135467 h 2963335"/>
                        <a:gd name="connsiteX25" fmla="*/ 101600 w 1270000"/>
                        <a:gd name="connsiteY25" fmla="*/ 245534 h 2963335"/>
                        <a:gd name="connsiteX26" fmla="*/ 84666 w 1270000"/>
                        <a:gd name="connsiteY26" fmla="*/ 321734 h 2963335"/>
                        <a:gd name="connsiteX27" fmla="*/ 0 w 1270000"/>
                        <a:gd name="connsiteY27" fmla="*/ 406400 h 2963335"/>
                        <a:gd name="connsiteX28" fmla="*/ 16933 w 1270000"/>
                        <a:gd name="connsiteY28" fmla="*/ 474134 h 2963335"/>
                        <a:gd name="connsiteX29" fmla="*/ 93133 w 1270000"/>
                        <a:gd name="connsiteY29" fmla="*/ 541867 h 2963335"/>
                        <a:gd name="connsiteX30" fmla="*/ 211666 w 1270000"/>
                        <a:gd name="connsiteY30" fmla="*/ 550334 h 2963335"/>
                        <a:gd name="connsiteX31" fmla="*/ 262466 w 1270000"/>
                        <a:gd name="connsiteY31" fmla="*/ 474134 h 2963335"/>
                        <a:gd name="connsiteX32" fmla="*/ 254000 w 1270000"/>
                        <a:gd name="connsiteY32" fmla="*/ 381000 h 2963335"/>
                        <a:gd name="connsiteX33" fmla="*/ 220133 w 1270000"/>
                        <a:gd name="connsiteY33" fmla="*/ 330200 h 2963335"/>
                        <a:gd name="connsiteX34" fmla="*/ 186266 w 1270000"/>
                        <a:gd name="connsiteY34" fmla="*/ 287867 h 2963335"/>
                        <a:gd name="connsiteX35" fmla="*/ 194733 w 1270000"/>
                        <a:gd name="connsiteY35" fmla="*/ 186267 h 2963335"/>
                        <a:gd name="connsiteX36" fmla="*/ 262466 w 1270000"/>
                        <a:gd name="connsiteY36" fmla="*/ 101600 h 2963335"/>
                        <a:gd name="connsiteX37" fmla="*/ 372533 w 1270000"/>
                        <a:gd name="connsiteY37" fmla="*/ 67734 h 2963335"/>
                        <a:gd name="connsiteX38" fmla="*/ 440266 w 1270000"/>
                        <a:gd name="connsiteY38" fmla="*/ 110067 h 2963335"/>
                        <a:gd name="connsiteX39" fmla="*/ 491066 w 1270000"/>
                        <a:gd name="connsiteY39" fmla="*/ 220134 h 2963335"/>
                        <a:gd name="connsiteX40" fmla="*/ 491066 w 1270000"/>
                        <a:gd name="connsiteY40" fmla="*/ 2963334 h 2963335"/>
                        <a:gd name="connsiteX0" fmla="*/ 491066 w 1270000"/>
                        <a:gd name="connsiteY0" fmla="*/ 2963334 h 2963335"/>
                        <a:gd name="connsiteX1" fmla="*/ 565659 w 1270000"/>
                        <a:gd name="connsiteY1" fmla="*/ 2963335 h 2963335"/>
                        <a:gd name="connsiteX2" fmla="*/ 643466 w 1270000"/>
                        <a:gd name="connsiteY2" fmla="*/ 194734 h 2963335"/>
                        <a:gd name="connsiteX3" fmla="*/ 711200 w 1270000"/>
                        <a:gd name="connsiteY3" fmla="*/ 84667 h 2963335"/>
                        <a:gd name="connsiteX4" fmla="*/ 821266 w 1270000"/>
                        <a:gd name="connsiteY4" fmla="*/ 59267 h 2963335"/>
                        <a:gd name="connsiteX5" fmla="*/ 914400 w 1270000"/>
                        <a:gd name="connsiteY5" fmla="*/ 101600 h 2963335"/>
                        <a:gd name="connsiteX6" fmla="*/ 990600 w 1270000"/>
                        <a:gd name="connsiteY6" fmla="*/ 194734 h 2963335"/>
                        <a:gd name="connsiteX7" fmla="*/ 1024466 w 1270000"/>
                        <a:gd name="connsiteY7" fmla="*/ 321734 h 2963335"/>
                        <a:gd name="connsiteX8" fmla="*/ 1007533 w 1270000"/>
                        <a:gd name="connsiteY8" fmla="*/ 440267 h 2963335"/>
                        <a:gd name="connsiteX9" fmla="*/ 1270000 w 1270000"/>
                        <a:gd name="connsiteY9" fmla="*/ 440267 h 2963335"/>
                        <a:gd name="connsiteX10" fmla="*/ 1219200 w 1270000"/>
                        <a:gd name="connsiteY10" fmla="*/ 338667 h 2963335"/>
                        <a:gd name="connsiteX11" fmla="*/ 1159933 w 1270000"/>
                        <a:gd name="connsiteY11" fmla="*/ 296334 h 2963335"/>
                        <a:gd name="connsiteX12" fmla="*/ 1126066 w 1270000"/>
                        <a:gd name="connsiteY12" fmla="*/ 279400 h 2963335"/>
                        <a:gd name="connsiteX13" fmla="*/ 999066 w 1270000"/>
                        <a:gd name="connsiteY13" fmla="*/ 67734 h 2963335"/>
                        <a:gd name="connsiteX14" fmla="*/ 872066 w 1270000"/>
                        <a:gd name="connsiteY14" fmla="*/ 8467 h 2963335"/>
                        <a:gd name="connsiteX15" fmla="*/ 728133 w 1270000"/>
                        <a:gd name="connsiteY15" fmla="*/ 0 h 2963335"/>
                        <a:gd name="connsiteX16" fmla="*/ 601133 w 1270000"/>
                        <a:gd name="connsiteY16" fmla="*/ 67734 h 2963335"/>
                        <a:gd name="connsiteX17" fmla="*/ 584200 w 1270000"/>
                        <a:gd name="connsiteY17" fmla="*/ 177800 h 2963335"/>
                        <a:gd name="connsiteX18" fmla="*/ 567266 w 1270000"/>
                        <a:gd name="connsiteY18" fmla="*/ 287867 h 2963335"/>
                        <a:gd name="connsiteX19" fmla="*/ 533400 w 1270000"/>
                        <a:gd name="connsiteY19" fmla="*/ 84667 h 2963335"/>
                        <a:gd name="connsiteX20" fmla="*/ 448733 w 1270000"/>
                        <a:gd name="connsiteY20" fmla="*/ 16934 h 2963335"/>
                        <a:gd name="connsiteX21" fmla="*/ 296333 w 1270000"/>
                        <a:gd name="connsiteY21" fmla="*/ 8467 h 2963335"/>
                        <a:gd name="connsiteX22" fmla="*/ 211666 w 1270000"/>
                        <a:gd name="connsiteY22" fmla="*/ 59267 h 2963335"/>
                        <a:gd name="connsiteX23" fmla="*/ 127000 w 1270000"/>
                        <a:gd name="connsiteY23" fmla="*/ 135467 h 2963335"/>
                        <a:gd name="connsiteX24" fmla="*/ 101600 w 1270000"/>
                        <a:gd name="connsiteY24" fmla="*/ 245534 h 2963335"/>
                        <a:gd name="connsiteX25" fmla="*/ 84666 w 1270000"/>
                        <a:gd name="connsiteY25" fmla="*/ 321734 h 2963335"/>
                        <a:gd name="connsiteX26" fmla="*/ 0 w 1270000"/>
                        <a:gd name="connsiteY26" fmla="*/ 406400 h 2963335"/>
                        <a:gd name="connsiteX27" fmla="*/ 16933 w 1270000"/>
                        <a:gd name="connsiteY27" fmla="*/ 474134 h 2963335"/>
                        <a:gd name="connsiteX28" fmla="*/ 93133 w 1270000"/>
                        <a:gd name="connsiteY28" fmla="*/ 541867 h 2963335"/>
                        <a:gd name="connsiteX29" fmla="*/ 211666 w 1270000"/>
                        <a:gd name="connsiteY29" fmla="*/ 550334 h 2963335"/>
                        <a:gd name="connsiteX30" fmla="*/ 262466 w 1270000"/>
                        <a:gd name="connsiteY30" fmla="*/ 474134 h 2963335"/>
                        <a:gd name="connsiteX31" fmla="*/ 254000 w 1270000"/>
                        <a:gd name="connsiteY31" fmla="*/ 381000 h 2963335"/>
                        <a:gd name="connsiteX32" fmla="*/ 220133 w 1270000"/>
                        <a:gd name="connsiteY32" fmla="*/ 330200 h 2963335"/>
                        <a:gd name="connsiteX33" fmla="*/ 186266 w 1270000"/>
                        <a:gd name="connsiteY33" fmla="*/ 287867 h 2963335"/>
                        <a:gd name="connsiteX34" fmla="*/ 194733 w 1270000"/>
                        <a:gd name="connsiteY34" fmla="*/ 186267 h 2963335"/>
                        <a:gd name="connsiteX35" fmla="*/ 262466 w 1270000"/>
                        <a:gd name="connsiteY35" fmla="*/ 101600 h 2963335"/>
                        <a:gd name="connsiteX36" fmla="*/ 372533 w 1270000"/>
                        <a:gd name="connsiteY36" fmla="*/ 67734 h 2963335"/>
                        <a:gd name="connsiteX37" fmla="*/ 440266 w 1270000"/>
                        <a:gd name="connsiteY37" fmla="*/ 110067 h 2963335"/>
                        <a:gd name="connsiteX38" fmla="*/ 491066 w 1270000"/>
                        <a:gd name="connsiteY38" fmla="*/ 220134 h 2963335"/>
                        <a:gd name="connsiteX39" fmla="*/ 491066 w 1270000"/>
                        <a:gd name="connsiteY39" fmla="*/ 2963334 h 2963335"/>
                        <a:gd name="connsiteX0" fmla="*/ 491066 w 1270000"/>
                        <a:gd name="connsiteY0" fmla="*/ 2963334 h 2963335"/>
                        <a:gd name="connsiteX1" fmla="*/ 565659 w 1270000"/>
                        <a:gd name="connsiteY1" fmla="*/ 2963335 h 2963335"/>
                        <a:gd name="connsiteX2" fmla="*/ 643466 w 1270000"/>
                        <a:gd name="connsiteY2" fmla="*/ 194734 h 2963335"/>
                        <a:gd name="connsiteX3" fmla="*/ 711200 w 1270000"/>
                        <a:gd name="connsiteY3" fmla="*/ 84667 h 2963335"/>
                        <a:gd name="connsiteX4" fmla="*/ 821266 w 1270000"/>
                        <a:gd name="connsiteY4" fmla="*/ 59267 h 2963335"/>
                        <a:gd name="connsiteX5" fmla="*/ 914400 w 1270000"/>
                        <a:gd name="connsiteY5" fmla="*/ 101600 h 2963335"/>
                        <a:gd name="connsiteX6" fmla="*/ 990600 w 1270000"/>
                        <a:gd name="connsiteY6" fmla="*/ 194734 h 2963335"/>
                        <a:gd name="connsiteX7" fmla="*/ 1024466 w 1270000"/>
                        <a:gd name="connsiteY7" fmla="*/ 321734 h 2963335"/>
                        <a:gd name="connsiteX8" fmla="*/ 1270000 w 1270000"/>
                        <a:gd name="connsiteY8" fmla="*/ 440267 h 2963335"/>
                        <a:gd name="connsiteX9" fmla="*/ 1219200 w 1270000"/>
                        <a:gd name="connsiteY9" fmla="*/ 338667 h 2963335"/>
                        <a:gd name="connsiteX10" fmla="*/ 1159933 w 1270000"/>
                        <a:gd name="connsiteY10" fmla="*/ 296334 h 2963335"/>
                        <a:gd name="connsiteX11" fmla="*/ 1126066 w 1270000"/>
                        <a:gd name="connsiteY11" fmla="*/ 279400 h 2963335"/>
                        <a:gd name="connsiteX12" fmla="*/ 999066 w 1270000"/>
                        <a:gd name="connsiteY12" fmla="*/ 67734 h 2963335"/>
                        <a:gd name="connsiteX13" fmla="*/ 872066 w 1270000"/>
                        <a:gd name="connsiteY13" fmla="*/ 8467 h 2963335"/>
                        <a:gd name="connsiteX14" fmla="*/ 728133 w 1270000"/>
                        <a:gd name="connsiteY14" fmla="*/ 0 h 2963335"/>
                        <a:gd name="connsiteX15" fmla="*/ 601133 w 1270000"/>
                        <a:gd name="connsiteY15" fmla="*/ 67734 h 2963335"/>
                        <a:gd name="connsiteX16" fmla="*/ 584200 w 1270000"/>
                        <a:gd name="connsiteY16" fmla="*/ 177800 h 2963335"/>
                        <a:gd name="connsiteX17" fmla="*/ 567266 w 1270000"/>
                        <a:gd name="connsiteY17" fmla="*/ 287867 h 2963335"/>
                        <a:gd name="connsiteX18" fmla="*/ 533400 w 1270000"/>
                        <a:gd name="connsiteY18" fmla="*/ 84667 h 2963335"/>
                        <a:gd name="connsiteX19" fmla="*/ 448733 w 1270000"/>
                        <a:gd name="connsiteY19" fmla="*/ 16934 h 2963335"/>
                        <a:gd name="connsiteX20" fmla="*/ 296333 w 1270000"/>
                        <a:gd name="connsiteY20" fmla="*/ 8467 h 2963335"/>
                        <a:gd name="connsiteX21" fmla="*/ 211666 w 1270000"/>
                        <a:gd name="connsiteY21" fmla="*/ 59267 h 2963335"/>
                        <a:gd name="connsiteX22" fmla="*/ 127000 w 1270000"/>
                        <a:gd name="connsiteY22" fmla="*/ 135467 h 2963335"/>
                        <a:gd name="connsiteX23" fmla="*/ 101600 w 1270000"/>
                        <a:gd name="connsiteY23" fmla="*/ 245534 h 2963335"/>
                        <a:gd name="connsiteX24" fmla="*/ 84666 w 1270000"/>
                        <a:gd name="connsiteY24" fmla="*/ 321734 h 2963335"/>
                        <a:gd name="connsiteX25" fmla="*/ 0 w 1270000"/>
                        <a:gd name="connsiteY25" fmla="*/ 406400 h 2963335"/>
                        <a:gd name="connsiteX26" fmla="*/ 16933 w 1270000"/>
                        <a:gd name="connsiteY26" fmla="*/ 474134 h 2963335"/>
                        <a:gd name="connsiteX27" fmla="*/ 93133 w 1270000"/>
                        <a:gd name="connsiteY27" fmla="*/ 541867 h 2963335"/>
                        <a:gd name="connsiteX28" fmla="*/ 211666 w 1270000"/>
                        <a:gd name="connsiteY28" fmla="*/ 550334 h 2963335"/>
                        <a:gd name="connsiteX29" fmla="*/ 262466 w 1270000"/>
                        <a:gd name="connsiteY29" fmla="*/ 474134 h 2963335"/>
                        <a:gd name="connsiteX30" fmla="*/ 254000 w 1270000"/>
                        <a:gd name="connsiteY30" fmla="*/ 381000 h 2963335"/>
                        <a:gd name="connsiteX31" fmla="*/ 220133 w 1270000"/>
                        <a:gd name="connsiteY31" fmla="*/ 330200 h 2963335"/>
                        <a:gd name="connsiteX32" fmla="*/ 186266 w 1270000"/>
                        <a:gd name="connsiteY32" fmla="*/ 287867 h 2963335"/>
                        <a:gd name="connsiteX33" fmla="*/ 194733 w 1270000"/>
                        <a:gd name="connsiteY33" fmla="*/ 186267 h 2963335"/>
                        <a:gd name="connsiteX34" fmla="*/ 262466 w 1270000"/>
                        <a:gd name="connsiteY34" fmla="*/ 101600 h 2963335"/>
                        <a:gd name="connsiteX35" fmla="*/ 372533 w 1270000"/>
                        <a:gd name="connsiteY35" fmla="*/ 67734 h 2963335"/>
                        <a:gd name="connsiteX36" fmla="*/ 440266 w 1270000"/>
                        <a:gd name="connsiteY36" fmla="*/ 110067 h 2963335"/>
                        <a:gd name="connsiteX37" fmla="*/ 491066 w 1270000"/>
                        <a:gd name="connsiteY37" fmla="*/ 220134 h 2963335"/>
                        <a:gd name="connsiteX38" fmla="*/ 491066 w 1270000"/>
                        <a:gd name="connsiteY38" fmla="*/ 2963334 h 2963335"/>
                        <a:gd name="connsiteX0" fmla="*/ 491066 w 1219200"/>
                        <a:gd name="connsiteY0" fmla="*/ 2963334 h 2963335"/>
                        <a:gd name="connsiteX1" fmla="*/ 565659 w 1219200"/>
                        <a:gd name="connsiteY1" fmla="*/ 2963335 h 2963335"/>
                        <a:gd name="connsiteX2" fmla="*/ 643466 w 1219200"/>
                        <a:gd name="connsiteY2" fmla="*/ 194734 h 2963335"/>
                        <a:gd name="connsiteX3" fmla="*/ 711200 w 1219200"/>
                        <a:gd name="connsiteY3" fmla="*/ 84667 h 2963335"/>
                        <a:gd name="connsiteX4" fmla="*/ 821266 w 1219200"/>
                        <a:gd name="connsiteY4" fmla="*/ 59267 h 2963335"/>
                        <a:gd name="connsiteX5" fmla="*/ 914400 w 1219200"/>
                        <a:gd name="connsiteY5" fmla="*/ 101600 h 2963335"/>
                        <a:gd name="connsiteX6" fmla="*/ 990600 w 1219200"/>
                        <a:gd name="connsiteY6" fmla="*/ 194734 h 2963335"/>
                        <a:gd name="connsiteX7" fmla="*/ 1024466 w 1219200"/>
                        <a:gd name="connsiteY7" fmla="*/ 321734 h 2963335"/>
                        <a:gd name="connsiteX8" fmla="*/ 1219200 w 1219200"/>
                        <a:gd name="connsiteY8" fmla="*/ 338667 h 2963335"/>
                        <a:gd name="connsiteX9" fmla="*/ 1159933 w 1219200"/>
                        <a:gd name="connsiteY9" fmla="*/ 296334 h 2963335"/>
                        <a:gd name="connsiteX10" fmla="*/ 1126066 w 1219200"/>
                        <a:gd name="connsiteY10" fmla="*/ 279400 h 2963335"/>
                        <a:gd name="connsiteX11" fmla="*/ 999066 w 1219200"/>
                        <a:gd name="connsiteY11" fmla="*/ 67734 h 2963335"/>
                        <a:gd name="connsiteX12" fmla="*/ 872066 w 1219200"/>
                        <a:gd name="connsiteY12" fmla="*/ 8467 h 2963335"/>
                        <a:gd name="connsiteX13" fmla="*/ 728133 w 1219200"/>
                        <a:gd name="connsiteY13" fmla="*/ 0 h 2963335"/>
                        <a:gd name="connsiteX14" fmla="*/ 601133 w 1219200"/>
                        <a:gd name="connsiteY14" fmla="*/ 67734 h 2963335"/>
                        <a:gd name="connsiteX15" fmla="*/ 584200 w 1219200"/>
                        <a:gd name="connsiteY15" fmla="*/ 177800 h 2963335"/>
                        <a:gd name="connsiteX16" fmla="*/ 567266 w 1219200"/>
                        <a:gd name="connsiteY16" fmla="*/ 287867 h 2963335"/>
                        <a:gd name="connsiteX17" fmla="*/ 533400 w 1219200"/>
                        <a:gd name="connsiteY17" fmla="*/ 84667 h 2963335"/>
                        <a:gd name="connsiteX18" fmla="*/ 448733 w 1219200"/>
                        <a:gd name="connsiteY18" fmla="*/ 16934 h 2963335"/>
                        <a:gd name="connsiteX19" fmla="*/ 296333 w 1219200"/>
                        <a:gd name="connsiteY19" fmla="*/ 8467 h 2963335"/>
                        <a:gd name="connsiteX20" fmla="*/ 211666 w 1219200"/>
                        <a:gd name="connsiteY20" fmla="*/ 59267 h 2963335"/>
                        <a:gd name="connsiteX21" fmla="*/ 127000 w 1219200"/>
                        <a:gd name="connsiteY21" fmla="*/ 135467 h 2963335"/>
                        <a:gd name="connsiteX22" fmla="*/ 101600 w 1219200"/>
                        <a:gd name="connsiteY22" fmla="*/ 245534 h 2963335"/>
                        <a:gd name="connsiteX23" fmla="*/ 84666 w 1219200"/>
                        <a:gd name="connsiteY23" fmla="*/ 321734 h 2963335"/>
                        <a:gd name="connsiteX24" fmla="*/ 0 w 1219200"/>
                        <a:gd name="connsiteY24" fmla="*/ 406400 h 2963335"/>
                        <a:gd name="connsiteX25" fmla="*/ 16933 w 1219200"/>
                        <a:gd name="connsiteY25" fmla="*/ 474134 h 2963335"/>
                        <a:gd name="connsiteX26" fmla="*/ 93133 w 1219200"/>
                        <a:gd name="connsiteY26" fmla="*/ 541867 h 2963335"/>
                        <a:gd name="connsiteX27" fmla="*/ 211666 w 1219200"/>
                        <a:gd name="connsiteY27" fmla="*/ 550334 h 2963335"/>
                        <a:gd name="connsiteX28" fmla="*/ 262466 w 1219200"/>
                        <a:gd name="connsiteY28" fmla="*/ 474134 h 2963335"/>
                        <a:gd name="connsiteX29" fmla="*/ 254000 w 1219200"/>
                        <a:gd name="connsiteY29" fmla="*/ 381000 h 2963335"/>
                        <a:gd name="connsiteX30" fmla="*/ 220133 w 1219200"/>
                        <a:gd name="connsiteY30" fmla="*/ 330200 h 2963335"/>
                        <a:gd name="connsiteX31" fmla="*/ 186266 w 1219200"/>
                        <a:gd name="connsiteY31" fmla="*/ 287867 h 2963335"/>
                        <a:gd name="connsiteX32" fmla="*/ 194733 w 1219200"/>
                        <a:gd name="connsiteY32" fmla="*/ 186267 h 2963335"/>
                        <a:gd name="connsiteX33" fmla="*/ 262466 w 1219200"/>
                        <a:gd name="connsiteY33" fmla="*/ 101600 h 2963335"/>
                        <a:gd name="connsiteX34" fmla="*/ 372533 w 1219200"/>
                        <a:gd name="connsiteY34" fmla="*/ 67734 h 2963335"/>
                        <a:gd name="connsiteX35" fmla="*/ 440266 w 1219200"/>
                        <a:gd name="connsiteY35" fmla="*/ 110067 h 2963335"/>
                        <a:gd name="connsiteX36" fmla="*/ 491066 w 1219200"/>
                        <a:gd name="connsiteY36" fmla="*/ 220134 h 2963335"/>
                        <a:gd name="connsiteX37" fmla="*/ 491066 w 1219200"/>
                        <a:gd name="connsiteY37" fmla="*/ 2963334 h 2963335"/>
                        <a:gd name="connsiteX0" fmla="*/ 491066 w 1159933"/>
                        <a:gd name="connsiteY0" fmla="*/ 2963334 h 2963335"/>
                        <a:gd name="connsiteX1" fmla="*/ 565659 w 1159933"/>
                        <a:gd name="connsiteY1" fmla="*/ 2963335 h 2963335"/>
                        <a:gd name="connsiteX2" fmla="*/ 643466 w 1159933"/>
                        <a:gd name="connsiteY2" fmla="*/ 194734 h 2963335"/>
                        <a:gd name="connsiteX3" fmla="*/ 711200 w 1159933"/>
                        <a:gd name="connsiteY3" fmla="*/ 84667 h 2963335"/>
                        <a:gd name="connsiteX4" fmla="*/ 821266 w 1159933"/>
                        <a:gd name="connsiteY4" fmla="*/ 59267 h 2963335"/>
                        <a:gd name="connsiteX5" fmla="*/ 914400 w 1159933"/>
                        <a:gd name="connsiteY5" fmla="*/ 101600 h 2963335"/>
                        <a:gd name="connsiteX6" fmla="*/ 990600 w 1159933"/>
                        <a:gd name="connsiteY6" fmla="*/ 194734 h 2963335"/>
                        <a:gd name="connsiteX7" fmla="*/ 1024466 w 1159933"/>
                        <a:gd name="connsiteY7" fmla="*/ 321734 h 2963335"/>
                        <a:gd name="connsiteX8" fmla="*/ 1159933 w 1159933"/>
                        <a:gd name="connsiteY8" fmla="*/ 296334 h 2963335"/>
                        <a:gd name="connsiteX9" fmla="*/ 1126066 w 1159933"/>
                        <a:gd name="connsiteY9" fmla="*/ 279400 h 2963335"/>
                        <a:gd name="connsiteX10" fmla="*/ 999066 w 1159933"/>
                        <a:gd name="connsiteY10" fmla="*/ 67734 h 2963335"/>
                        <a:gd name="connsiteX11" fmla="*/ 872066 w 1159933"/>
                        <a:gd name="connsiteY11" fmla="*/ 8467 h 2963335"/>
                        <a:gd name="connsiteX12" fmla="*/ 728133 w 1159933"/>
                        <a:gd name="connsiteY12" fmla="*/ 0 h 2963335"/>
                        <a:gd name="connsiteX13" fmla="*/ 601133 w 1159933"/>
                        <a:gd name="connsiteY13" fmla="*/ 67734 h 2963335"/>
                        <a:gd name="connsiteX14" fmla="*/ 584200 w 1159933"/>
                        <a:gd name="connsiteY14" fmla="*/ 177800 h 2963335"/>
                        <a:gd name="connsiteX15" fmla="*/ 567266 w 1159933"/>
                        <a:gd name="connsiteY15" fmla="*/ 287867 h 2963335"/>
                        <a:gd name="connsiteX16" fmla="*/ 533400 w 1159933"/>
                        <a:gd name="connsiteY16" fmla="*/ 84667 h 2963335"/>
                        <a:gd name="connsiteX17" fmla="*/ 448733 w 1159933"/>
                        <a:gd name="connsiteY17" fmla="*/ 16934 h 2963335"/>
                        <a:gd name="connsiteX18" fmla="*/ 296333 w 1159933"/>
                        <a:gd name="connsiteY18" fmla="*/ 8467 h 2963335"/>
                        <a:gd name="connsiteX19" fmla="*/ 211666 w 1159933"/>
                        <a:gd name="connsiteY19" fmla="*/ 59267 h 2963335"/>
                        <a:gd name="connsiteX20" fmla="*/ 127000 w 1159933"/>
                        <a:gd name="connsiteY20" fmla="*/ 135467 h 2963335"/>
                        <a:gd name="connsiteX21" fmla="*/ 101600 w 1159933"/>
                        <a:gd name="connsiteY21" fmla="*/ 245534 h 2963335"/>
                        <a:gd name="connsiteX22" fmla="*/ 84666 w 1159933"/>
                        <a:gd name="connsiteY22" fmla="*/ 321734 h 2963335"/>
                        <a:gd name="connsiteX23" fmla="*/ 0 w 1159933"/>
                        <a:gd name="connsiteY23" fmla="*/ 406400 h 2963335"/>
                        <a:gd name="connsiteX24" fmla="*/ 16933 w 1159933"/>
                        <a:gd name="connsiteY24" fmla="*/ 474134 h 2963335"/>
                        <a:gd name="connsiteX25" fmla="*/ 93133 w 1159933"/>
                        <a:gd name="connsiteY25" fmla="*/ 541867 h 2963335"/>
                        <a:gd name="connsiteX26" fmla="*/ 211666 w 1159933"/>
                        <a:gd name="connsiteY26" fmla="*/ 550334 h 2963335"/>
                        <a:gd name="connsiteX27" fmla="*/ 262466 w 1159933"/>
                        <a:gd name="connsiteY27" fmla="*/ 474134 h 2963335"/>
                        <a:gd name="connsiteX28" fmla="*/ 254000 w 1159933"/>
                        <a:gd name="connsiteY28" fmla="*/ 381000 h 2963335"/>
                        <a:gd name="connsiteX29" fmla="*/ 220133 w 1159933"/>
                        <a:gd name="connsiteY29" fmla="*/ 330200 h 2963335"/>
                        <a:gd name="connsiteX30" fmla="*/ 186266 w 1159933"/>
                        <a:gd name="connsiteY30" fmla="*/ 287867 h 2963335"/>
                        <a:gd name="connsiteX31" fmla="*/ 194733 w 1159933"/>
                        <a:gd name="connsiteY31" fmla="*/ 186267 h 2963335"/>
                        <a:gd name="connsiteX32" fmla="*/ 262466 w 1159933"/>
                        <a:gd name="connsiteY32" fmla="*/ 101600 h 2963335"/>
                        <a:gd name="connsiteX33" fmla="*/ 372533 w 1159933"/>
                        <a:gd name="connsiteY33" fmla="*/ 67734 h 2963335"/>
                        <a:gd name="connsiteX34" fmla="*/ 440266 w 1159933"/>
                        <a:gd name="connsiteY34" fmla="*/ 110067 h 2963335"/>
                        <a:gd name="connsiteX35" fmla="*/ 491066 w 1159933"/>
                        <a:gd name="connsiteY35" fmla="*/ 220134 h 2963335"/>
                        <a:gd name="connsiteX36" fmla="*/ 491066 w 1159933"/>
                        <a:gd name="connsiteY36" fmla="*/ 2963334 h 2963335"/>
                        <a:gd name="connsiteX0" fmla="*/ 491066 w 1126066"/>
                        <a:gd name="connsiteY0" fmla="*/ 2963334 h 2963335"/>
                        <a:gd name="connsiteX1" fmla="*/ 565659 w 1126066"/>
                        <a:gd name="connsiteY1" fmla="*/ 2963335 h 2963335"/>
                        <a:gd name="connsiteX2" fmla="*/ 643466 w 1126066"/>
                        <a:gd name="connsiteY2" fmla="*/ 194734 h 2963335"/>
                        <a:gd name="connsiteX3" fmla="*/ 711200 w 1126066"/>
                        <a:gd name="connsiteY3" fmla="*/ 84667 h 2963335"/>
                        <a:gd name="connsiteX4" fmla="*/ 821266 w 1126066"/>
                        <a:gd name="connsiteY4" fmla="*/ 59267 h 2963335"/>
                        <a:gd name="connsiteX5" fmla="*/ 914400 w 1126066"/>
                        <a:gd name="connsiteY5" fmla="*/ 101600 h 2963335"/>
                        <a:gd name="connsiteX6" fmla="*/ 990600 w 1126066"/>
                        <a:gd name="connsiteY6" fmla="*/ 194734 h 2963335"/>
                        <a:gd name="connsiteX7" fmla="*/ 1024466 w 1126066"/>
                        <a:gd name="connsiteY7" fmla="*/ 321734 h 2963335"/>
                        <a:gd name="connsiteX8" fmla="*/ 1126066 w 1126066"/>
                        <a:gd name="connsiteY8" fmla="*/ 279400 h 2963335"/>
                        <a:gd name="connsiteX9" fmla="*/ 999066 w 1126066"/>
                        <a:gd name="connsiteY9" fmla="*/ 67734 h 2963335"/>
                        <a:gd name="connsiteX10" fmla="*/ 872066 w 1126066"/>
                        <a:gd name="connsiteY10" fmla="*/ 8467 h 2963335"/>
                        <a:gd name="connsiteX11" fmla="*/ 728133 w 1126066"/>
                        <a:gd name="connsiteY11" fmla="*/ 0 h 2963335"/>
                        <a:gd name="connsiteX12" fmla="*/ 601133 w 1126066"/>
                        <a:gd name="connsiteY12" fmla="*/ 67734 h 2963335"/>
                        <a:gd name="connsiteX13" fmla="*/ 584200 w 1126066"/>
                        <a:gd name="connsiteY13" fmla="*/ 177800 h 2963335"/>
                        <a:gd name="connsiteX14" fmla="*/ 567266 w 1126066"/>
                        <a:gd name="connsiteY14" fmla="*/ 287867 h 2963335"/>
                        <a:gd name="connsiteX15" fmla="*/ 533400 w 1126066"/>
                        <a:gd name="connsiteY15" fmla="*/ 84667 h 2963335"/>
                        <a:gd name="connsiteX16" fmla="*/ 448733 w 1126066"/>
                        <a:gd name="connsiteY16" fmla="*/ 16934 h 2963335"/>
                        <a:gd name="connsiteX17" fmla="*/ 296333 w 1126066"/>
                        <a:gd name="connsiteY17" fmla="*/ 8467 h 2963335"/>
                        <a:gd name="connsiteX18" fmla="*/ 211666 w 1126066"/>
                        <a:gd name="connsiteY18" fmla="*/ 59267 h 2963335"/>
                        <a:gd name="connsiteX19" fmla="*/ 127000 w 1126066"/>
                        <a:gd name="connsiteY19" fmla="*/ 135467 h 2963335"/>
                        <a:gd name="connsiteX20" fmla="*/ 101600 w 1126066"/>
                        <a:gd name="connsiteY20" fmla="*/ 245534 h 2963335"/>
                        <a:gd name="connsiteX21" fmla="*/ 84666 w 1126066"/>
                        <a:gd name="connsiteY21" fmla="*/ 321734 h 2963335"/>
                        <a:gd name="connsiteX22" fmla="*/ 0 w 1126066"/>
                        <a:gd name="connsiteY22" fmla="*/ 406400 h 2963335"/>
                        <a:gd name="connsiteX23" fmla="*/ 16933 w 1126066"/>
                        <a:gd name="connsiteY23" fmla="*/ 474134 h 2963335"/>
                        <a:gd name="connsiteX24" fmla="*/ 93133 w 1126066"/>
                        <a:gd name="connsiteY24" fmla="*/ 541867 h 2963335"/>
                        <a:gd name="connsiteX25" fmla="*/ 211666 w 1126066"/>
                        <a:gd name="connsiteY25" fmla="*/ 550334 h 2963335"/>
                        <a:gd name="connsiteX26" fmla="*/ 262466 w 1126066"/>
                        <a:gd name="connsiteY26" fmla="*/ 474134 h 2963335"/>
                        <a:gd name="connsiteX27" fmla="*/ 254000 w 1126066"/>
                        <a:gd name="connsiteY27" fmla="*/ 381000 h 2963335"/>
                        <a:gd name="connsiteX28" fmla="*/ 220133 w 1126066"/>
                        <a:gd name="connsiteY28" fmla="*/ 330200 h 2963335"/>
                        <a:gd name="connsiteX29" fmla="*/ 186266 w 1126066"/>
                        <a:gd name="connsiteY29" fmla="*/ 287867 h 2963335"/>
                        <a:gd name="connsiteX30" fmla="*/ 194733 w 1126066"/>
                        <a:gd name="connsiteY30" fmla="*/ 186267 h 2963335"/>
                        <a:gd name="connsiteX31" fmla="*/ 262466 w 1126066"/>
                        <a:gd name="connsiteY31" fmla="*/ 101600 h 2963335"/>
                        <a:gd name="connsiteX32" fmla="*/ 372533 w 1126066"/>
                        <a:gd name="connsiteY32" fmla="*/ 67734 h 2963335"/>
                        <a:gd name="connsiteX33" fmla="*/ 440266 w 1126066"/>
                        <a:gd name="connsiteY33" fmla="*/ 110067 h 2963335"/>
                        <a:gd name="connsiteX34" fmla="*/ 491066 w 1126066"/>
                        <a:gd name="connsiteY34" fmla="*/ 220134 h 2963335"/>
                        <a:gd name="connsiteX35" fmla="*/ 491066 w 1126066"/>
                        <a:gd name="connsiteY35" fmla="*/ 2963334 h 2963335"/>
                        <a:gd name="connsiteX0" fmla="*/ 491066 w 1024466"/>
                        <a:gd name="connsiteY0" fmla="*/ 2963334 h 2963335"/>
                        <a:gd name="connsiteX1" fmla="*/ 565659 w 1024466"/>
                        <a:gd name="connsiteY1" fmla="*/ 2963335 h 2963335"/>
                        <a:gd name="connsiteX2" fmla="*/ 643466 w 1024466"/>
                        <a:gd name="connsiteY2" fmla="*/ 194734 h 2963335"/>
                        <a:gd name="connsiteX3" fmla="*/ 711200 w 1024466"/>
                        <a:gd name="connsiteY3" fmla="*/ 84667 h 2963335"/>
                        <a:gd name="connsiteX4" fmla="*/ 821266 w 1024466"/>
                        <a:gd name="connsiteY4" fmla="*/ 59267 h 2963335"/>
                        <a:gd name="connsiteX5" fmla="*/ 914400 w 1024466"/>
                        <a:gd name="connsiteY5" fmla="*/ 101600 h 2963335"/>
                        <a:gd name="connsiteX6" fmla="*/ 990600 w 1024466"/>
                        <a:gd name="connsiteY6" fmla="*/ 194734 h 2963335"/>
                        <a:gd name="connsiteX7" fmla="*/ 1024466 w 1024466"/>
                        <a:gd name="connsiteY7" fmla="*/ 321734 h 2963335"/>
                        <a:gd name="connsiteX8" fmla="*/ 999066 w 1024466"/>
                        <a:gd name="connsiteY8" fmla="*/ 67734 h 2963335"/>
                        <a:gd name="connsiteX9" fmla="*/ 872066 w 1024466"/>
                        <a:gd name="connsiteY9" fmla="*/ 8467 h 2963335"/>
                        <a:gd name="connsiteX10" fmla="*/ 728133 w 1024466"/>
                        <a:gd name="connsiteY10" fmla="*/ 0 h 2963335"/>
                        <a:gd name="connsiteX11" fmla="*/ 601133 w 1024466"/>
                        <a:gd name="connsiteY11" fmla="*/ 67734 h 2963335"/>
                        <a:gd name="connsiteX12" fmla="*/ 584200 w 1024466"/>
                        <a:gd name="connsiteY12" fmla="*/ 177800 h 2963335"/>
                        <a:gd name="connsiteX13" fmla="*/ 567266 w 1024466"/>
                        <a:gd name="connsiteY13" fmla="*/ 287867 h 2963335"/>
                        <a:gd name="connsiteX14" fmla="*/ 533400 w 1024466"/>
                        <a:gd name="connsiteY14" fmla="*/ 84667 h 2963335"/>
                        <a:gd name="connsiteX15" fmla="*/ 448733 w 1024466"/>
                        <a:gd name="connsiteY15" fmla="*/ 16934 h 2963335"/>
                        <a:gd name="connsiteX16" fmla="*/ 296333 w 1024466"/>
                        <a:gd name="connsiteY16" fmla="*/ 8467 h 2963335"/>
                        <a:gd name="connsiteX17" fmla="*/ 211666 w 1024466"/>
                        <a:gd name="connsiteY17" fmla="*/ 59267 h 2963335"/>
                        <a:gd name="connsiteX18" fmla="*/ 127000 w 1024466"/>
                        <a:gd name="connsiteY18" fmla="*/ 135467 h 2963335"/>
                        <a:gd name="connsiteX19" fmla="*/ 101600 w 1024466"/>
                        <a:gd name="connsiteY19" fmla="*/ 245534 h 2963335"/>
                        <a:gd name="connsiteX20" fmla="*/ 84666 w 1024466"/>
                        <a:gd name="connsiteY20" fmla="*/ 321734 h 2963335"/>
                        <a:gd name="connsiteX21" fmla="*/ 0 w 1024466"/>
                        <a:gd name="connsiteY21" fmla="*/ 406400 h 2963335"/>
                        <a:gd name="connsiteX22" fmla="*/ 16933 w 1024466"/>
                        <a:gd name="connsiteY22" fmla="*/ 474134 h 2963335"/>
                        <a:gd name="connsiteX23" fmla="*/ 93133 w 1024466"/>
                        <a:gd name="connsiteY23" fmla="*/ 541867 h 2963335"/>
                        <a:gd name="connsiteX24" fmla="*/ 211666 w 1024466"/>
                        <a:gd name="connsiteY24" fmla="*/ 550334 h 2963335"/>
                        <a:gd name="connsiteX25" fmla="*/ 262466 w 1024466"/>
                        <a:gd name="connsiteY25" fmla="*/ 474134 h 2963335"/>
                        <a:gd name="connsiteX26" fmla="*/ 254000 w 1024466"/>
                        <a:gd name="connsiteY26" fmla="*/ 381000 h 2963335"/>
                        <a:gd name="connsiteX27" fmla="*/ 220133 w 1024466"/>
                        <a:gd name="connsiteY27" fmla="*/ 330200 h 2963335"/>
                        <a:gd name="connsiteX28" fmla="*/ 186266 w 1024466"/>
                        <a:gd name="connsiteY28" fmla="*/ 287867 h 2963335"/>
                        <a:gd name="connsiteX29" fmla="*/ 194733 w 1024466"/>
                        <a:gd name="connsiteY29" fmla="*/ 186267 h 2963335"/>
                        <a:gd name="connsiteX30" fmla="*/ 262466 w 1024466"/>
                        <a:gd name="connsiteY30" fmla="*/ 101600 h 2963335"/>
                        <a:gd name="connsiteX31" fmla="*/ 372533 w 1024466"/>
                        <a:gd name="connsiteY31" fmla="*/ 67734 h 2963335"/>
                        <a:gd name="connsiteX32" fmla="*/ 440266 w 1024466"/>
                        <a:gd name="connsiteY32" fmla="*/ 110067 h 2963335"/>
                        <a:gd name="connsiteX33" fmla="*/ 491066 w 1024466"/>
                        <a:gd name="connsiteY33" fmla="*/ 220134 h 2963335"/>
                        <a:gd name="connsiteX34" fmla="*/ 491066 w 1024466"/>
                        <a:gd name="connsiteY34" fmla="*/ 2963334 h 2963335"/>
                        <a:gd name="connsiteX0" fmla="*/ 491066 w 999066"/>
                        <a:gd name="connsiteY0" fmla="*/ 2963334 h 2963335"/>
                        <a:gd name="connsiteX1" fmla="*/ 565659 w 999066"/>
                        <a:gd name="connsiteY1" fmla="*/ 2963335 h 2963335"/>
                        <a:gd name="connsiteX2" fmla="*/ 643466 w 999066"/>
                        <a:gd name="connsiteY2" fmla="*/ 194734 h 2963335"/>
                        <a:gd name="connsiteX3" fmla="*/ 711200 w 999066"/>
                        <a:gd name="connsiteY3" fmla="*/ 84667 h 2963335"/>
                        <a:gd name="connsiteX4" fmla="*/ 821266 w 999066"/>
                        <a:gd name="connsiteY4" fmla="*/ 59267 h 2963335"/>
                        <a:gd name="connsiteX5" fmla="*/ 914400 w 999066"/>
                        <a:gd name="connsiteY5" fmla="*/ 101600 h 2963335"/>
                        <a:gd name="connsiteX6" fmla="*/ 990600 w 999066"/>
                        <a:gd name="connsiteY6" fmla="*/ 194734 h 2963335"/>
                        <a:gd name="connsiteX7" fmla="*/ 999066 w 999066"/>
                        <a:gd name="connsiteY7" fmla="*/ 67734 h 2963335"/>
                        <a:gd name="connsiteX8" fmla="*/ 872066 w 999066"/>
                        <a:gd name="connsiteY8" fmla="*/ 8467 h 2963335"/>
                        <a:gd name="connsiteX9" fmla="*/ 728133 w 999066"/>
                        <a:gd name="connsiteY9" fmla="*/ 0 h 2963335"/>
                        <a:gd name="connsiteX10" fmla="*/ 601133 w 999066"/>
                        <a:gd name="connsiteY10" fmla="*/ 67734 h 2963335"/>
                        <a:gd name="connsiteX11" fmla="*/ 584200 w 999066"/>
                        <a:gd name="connsiteY11" fmla="*/ 177800 h 2963335"/>
                        <a:gd name="connsiteX12" fmla="*/ 567266 w 999066"/>
                        <a:gd name="connsiteY12" fmla="*/ 287867 h 2963335"/>
                        <a:gd name="connsiteX13" fmla="*/ 533400 w 999066"/>
                        <a:gd name="connsiteY13" fmla="*/ 84667 h 2963335"/>
                        <a:gd name="connsiteX14" fmla="*/ 448733 w 999066"/>
                        <a:gd name="connsiteY14" fmla="*/ 16934 h 2963335"/>
                        <a:gd name="connsiteX15" fmla="*/ 296333 w 999066"/>
                        <a:gd name="connsiteY15" fmla="*/ 8467 h 2963335"/>
                        <a:gd name="connsiteX16" fmla="*/ 211666 w 999066"/>
                        <a:gd name="connsiteY16" fmla="*/ 59267 h 2963335"/>
                        <a:gd name="connsiteX17" fmla="*/ 127000 w 999066"/>
                        <a:gd name="connsiteY17" fmla="*/ 135467 h 2963335"/>
                        <a:gd name="connsiteX18" fmla="*/ 101600 w 999066"/>
                        <a:gd name="connsiteY18" fmla="*/ 245534 h 2963335"/>
                        <a:gd name="connsiteX19" fmla="*/ 84666 w 999066"/>
                        <a:gd name="connsiteY19" fmla="*/ 321734 h 2963335"/>
                        <a:gd name="connsiteX20" fmla="*/ 0 w 999066"/>
                        <a:gd name="connsiteY20" fmla="*/ 406400 h 2963335"/>
                        <a:gd name="connsiteX21" fmla="*/ 16933 w 999066"/>
                        <a:gd name="connsiteY21" fmla="*/ 474134 h 2963335"/>
                        <a:gd name="connsiteX22" fmla="*/ 93133 w 999066"/>
                        <a:gd name="connsiteY22" fmla="*/ 541867 h 2963335"/>
                        <a:gd name="connsiteX23" fmla="*/ 211666 w 999066"/>
                        <a:gd name="connsiteY23" fmla="*/ 550334 h 2963335"/>
                        <a:gd name="connsiteX24" fmla="*/ 262466 w 999066"/>
                        <a:gd name="connsiteY24" fmla="*/ 474134 h 2963335"/>
                        <a:gd name="connsiteX25" fmla="*/ 254000 w 999066"/>
                        <a:gd name="connsiteY25" fmla="*/ 381000 h 2963335"/>
                        <a:gd name="connsiteX26" fmla="*/ 220133 w 999066"/>
                        <a:gd name="connsiteY26" fmla="*/ 330200 h 2963335"/>
                        <a:gd name="connsiteX27" fmla="*/ 186266 w 999066"/>
                        <a:gd name="connsiteY27" fmla="*/ 287867 h 2963335"/>
                        <a:gd name="connsiteX28" fmla="*/ 194733 w 999066"/>
                        <a:gd name="connsiteY28" fmla="*/ 186267 h 2963335"/>
                        <a:gd name="connsiteX29" fmla="*/ 262466 w 999066"/>
                        <a:gd name="connsiteY29" fmla="*/ 101600 h 2963335"/>
                        <a:gd name="connsiteX30" fmla="*/ 372533 w 999066"/>
                        <a:gd name="connsiteY30" fmla="*/ 67734 h 2963335"/>
                        <a:gd name="connsiteX31" fmla="*/ 440266 w 999066"/>
                        <a:gd name="connsiteY31" fmla="*/ 110067 h 2963335"/>
                        <a:gd name="connsiteX32" fmla="*/ 491066 w 999066"/>
                        <a:gd name="connsiteY32" fmla="*/ 220134 h 2963335"/>
                        <a:gd name="connsiteX33" fmla="*/ 491066 w 999066"/>
                        <a:gd name="connsiteY33" fmla="*/ 2963334 h 2963335"/>
                        <a:gd name="connsiteX0" fmla="*/ 491066 w 999066"/>
                        <a:gd name="connsiteY0" fmla="*/ 2963334 h 2963335"/>
                        <a:gd name="connsiteX1" fmla="*/ 565659 w 999066"/>
                        <a:gd name="connsiteY1" fmla="*/ 2963335 h 2963335"/>
                        <a:gd name="connsiteX2" fmla="*/ 643466 w 999066"/>
                        <a:gd name="connsiteY2" fmla="*/ 194734 h 2963335"/>
                        <a:gd name="connsiteX3" fmla="*/ 711200 w 999066"/>
                        <a:gd name="connsiteY3" fmla="*/ 84667 h 2963335"/>
                        <a:gd name="connsiteX4" fmla="*/ 821266 w 999066"/>
                        <a:gd name="connsiteY4" fmla="*/ 59267 h 2963335"/>
                        <a:gd name="connsiteX5" fmla="*/ 914400 w 999066"/>
                        <a:gd name="connsiteY5" fmla="*/ 101600 h 2963335"/>
                        <a:gd name="connsiteX6" fmla="*/ 999066 w 999066"/>
                        <a:gd name="connsiteY6" fmla="*/ 67734 h 2963335"/>
                        <a:gd name="connsiteX7" fmla="*/ 872066 w 999066"/>
                        <a:gd name="connsiteY7" fmla="*/ 8467 h 2963335"/>
                        <a:gd name="connsiteX8" fmla="*/ 728133 w 999066"/>
                        <a:gd name="connsiteY8" fmla="*/ 0 h 2963335"/>
                        <a:gd name="connsiteX9" fmla="*/ 601133 w 999066"/>
                        <a:gd name="connsiteY9" fmla="*/ 67734 h 2963335"/>
                        <a:gd name="connsiteX10" fmla="*/ 584200 w 999066"/>
                        <a:gd name="connsiteY10" fmla="*/ 177800 h 2963335"/>
                        <a:gd name="connsiteX11" fmla="*/ 567266 w 999066"/>
                        <a:gd name="connsiteY11" fmla="*/ 287867 h 2963335"/>
                        <a:gd name="connsiteX12" fmla="*/ 533400 w 999066"/>
                        <a:gd name="connsiteY12" fmla="*/ 84667 h 2963335"/>
                        <a:gd name="connsiteX13" fmla="*/ 448733 w 999066"/>
                        <a:gd name="connsiteY13" fmla="*/ 16934 h 2963335"/>
                        <a:gd name="connsiteX14" fmla="*/ 296333 w 999066"/>
                        <a:gd name="connsiteY14" fmla="*/ 8467 h 2963335"/>
                        <a:gd name="connsiteX15" fmla="*/ 211666 w 999066"/>
                        <a:gd name="connsiteY15" fmla="*/ 59267 h 2963335"/>
                        <a:gd name="connsiteX16" fmla="*/ 127000 w 999066"/>
                        <a:gd name="connsiteY16" fmla="*/ 135467 h 2963335"/>
                        <a:gd name="connsiteX17" fmla="*/ 101600 w 999066"/>
                        <a:gd name="connsiteY17" fmla="*/ 245534 h 2963335"/>
                        <a:gd name="connsiteX18" fmla="*/ 84666 w 999066"/>
                        <a:gd name="connsiteY18" fmla="*/ 321734 h 2963335"/>
                        <a:gd name="connsiteX19" fmla="*/ 0 w 999066"/>
                        <a:gd name="connsiteY19" fmla="*/ 406400 h 2963335"/>
                        <a:gd name="connsiteX20" fmla="*/ 16933 w 999066"/>
                        <a:gd name="connsiteY20" fmla="*/ 474134 h 2963335"/>
                        <a:gd name="connsiteX21" fmla="*/ 93133 w 999066"/>
                        <a:gd name="connsiteY21" fmla="*/ 541867 h 2963335"/>
                        <a:gd name="connsiteX22" fmla="*/ 211666 w 999066"/>
                        <a:gd name="connsiteY22" fmla="*/ 550334 h 2963335"/>
                        <a:gd name="connsiteX23" fmla="*/ 262466 w 999066"/>
                        <a:gd name="connsiteY23" fmla="*/ 474134 h 2963335"/>
                        <a:gd name="connsiteX24" fmla="*/ 254000 w 999066"/>
                        <a:gd name="connsiteY24" fmla="*/ 381000 h 2963335"/>
                        <a:gd name="connsiteX25" fmla="*/ 220133 w 999066"/>
                        <a:gd name="connsiteY25" fmla="*/ 330200 h 2963335"/>
                        <a:gd name="connsiteX26" fmla="*/ 186266 w 999066"/>
                        <a:gd name="connsiteY26" fmla="*/ 287867 h 2963335"/>
                        <a:gd name="connsiteX27" fmla="*/ 194733 w 999066"/>
                        <a:gd name="connsiteY27" fmla="*/ 186267 h 2963335"/>
                        <a:gd name="connsiteX28" fmla="*/ 262466 w 999066"/>
                        <a:gd name="connsiteY28" fmla="*/ 101600 h 2963335"/>
                        <a:gd name="connsiteX29" fmla="*/ 372533 w 999066"/>
                        <a:gd name="connsiteY29" fmla="*/ 67734 h 2963335"/>
                        <a:gd name="connsiteX30" fmla="*/ 440266 w 999066"/>
                        <a:gd name="connsiteY30" fmla="*/ 110067 h 2963335"/>
                        <a:gd name="connsiteX31" fmla="*/ 491066 w 999066"/>
                        <a:gd name="connsiteY31" fmla="*/ 220134 h 2963335"/>
                        <a:gd name="connsiteX32" fmla="*/ 491066 w 999066"/>
                        <a:gd name="connsiteY32" fmla="*/ 2963334 h 2963335"/>
                        <a:gd name="connsiteX0" fmla="*/ 491066 w 914400"/>
                        <a:gd name="connsiteY0" fmla="*/ 2963334 h 2963335"/>
                        <a:gd name="connsiteX1" fmla="*/ 565659 w 914400"/>
                        <a:gd name="connsiteY1" fmla="*/ 2963335 h 2963335"/>
                        <a:gd name="connsiteX2" fmla="*/ 643466 w 914400"/>
                        <a:gd name="connsiteY2" fmla="*/ 194734 h 2963335"/>
                        <a:gd name="connsiteX3" fmla="*/ 711200 w 914400"/>
                        <a:gd name="connsiteY3" fmla="*/ 84667 h 2963335"/>
                        <a:gd name="connsiteX4" fmla="*/ 821266 w 914400"/>
                        <a:gd name="connsiteY4" fmla="*/ 59267 h 2963335"/>
                        <a:gd name="connsiteX5" fmla="*/ 914400 w 914400"/>
                        <a:gd name="connsiteY5" fmla="*/ 101600 h 2963335"/>
                        <a:gd name="connsiteX6" fmla="*/ 872066 w 914400"/>
                        <a:gd name="connsiteY6" fmla="*/ 8467 h 2963335"/>
                        <a:gd name="connsiteX7" fmla="*/ 728133 w 914400"/>
                        <a:gd name="connsiteY7" fmla="*/ 0 h 2963335"/>
                        <a:gd name="connsiteX8" fmla="*/ 601133 w 914400"/>
                        <a:gd name="connsiteY8" fmla="*/ 67734 h 2963335"/>
                        <a:gd name="connsiteX9" fmla="*/ 584200 w 914400"/>
                        <a:gd name="connsiteY9" fmla="*/ 177800 h 2963335"/>
                        <a:gd name="connsiteX10" fmla="*/ 567266 w 914400"/>
                        <a:gd name="connsiteY10" fmla="*/ 287867 h 2963335"/>
                        <a:gd name="connsiteX11" fmla="*/ 533400 w 914400"/>
                        <a:gd name="connsiteY11" fmla="*/ 84667 h 2963335"/>
                        <a:gd name="connsiteX12" fmla="*/ 448733 w 914400"/>
                        <a:gd name="connsiteY12" fmla="*/ 16934 h 2963335"/>
                        <a:gd name="connsiteX13" fmla="*/ 296333 w 914400"/>
                        <a:gd name="connsiteY13" fmla="*/ 8467 h 2963335"/>
                        <a:gd name="connsiteX14" fmla="*/ 211666 w 914400"/>
                        <a:gd name="connsiteY14" fmla="*/ 59267 h 2963335"/>
                        <a:gd name="connsiteX15" fmla="*/ 127000 w 914400"/>
                        <a:gd name="connsiteY15" fmla="*/ 135467 h 2963335"/>
                        <a:gd name="connsiteX16" fmla="*/ 101600 w 914400"/>
                        <a:gd name="connsiteY16" fmla="*/ 245534 h 2963335"/>
                        <a:gd name="connsiteX17" fmla="*/ 84666 w 914400"/>
                        <a:gd name="connsiteY17" fmla="*/ 321734 h 2963335"/>
                        <a:gd name="connsiteX18" fmla="*/ 0 w 914400"/>
                        <a:gd name="connsiteY18" fmla="*/ 406400 h 2963335"/>
                        <a:gd name="connsiteX19" fmla="*/ 16933 w 914400"/>
                        <a:gd name="connsiteY19" fmla="*/ 474134 h 2963335"/>
                        <a:gd name="connsiteX20" fmla="*/ 93133 w 914400"/>
                        <a:gd name="connsiteY20" fmla="*/ 541867 h 2963335"/>
                        <a:gd name="connsiteX21" fmla="*/ 211666 w 914400"/>
                        <a:gd name="connsiteY21" fmla="*/ 550334 h 2963335"/>
                        <a:gd name="connsiteX22" fmla="*/ 262466 w 914400"/>
                        <a:gd name="connsiteY22" fmla="*/ 474134 h 2963335"/>
                        <a:gd name="connsiteX23" fmla="*/ 254000 w 914400"/>
                        <a:gd name="connsiteY23" fmla="*/ 381000 h 2963335"/>
                        <a:gd name="connsiteX24" fmla="*/ 220133 w 914400"/>
                        <a:gd name="connsiteY24" fmla="*/ 330200 h 2963335"/>
                        <a:gd name="connsiteX25" fmla="*/ 186266 w 914400"/>
                        <a:gd name="connsiteY25" fmla="*/ 287867 h 2963335"/>
                        <a:gd name="connsiteX26" fmla="*/ 194733 w 914400"/>
                        <a:gd name="connsiteY26" fmla="*/ 186267 h 2963335"/>
                        <a:gd name="connsiteX27" fmla="*/ 262466 w 914400"/>
                        <a:gd name="connsiteY27" fmla="*/ 101600 h 2963335"/>
                        <a:gd name="connsiteX28" fmla="*/ 372533 w 914400"/>
                        <a:gd name="connsiteY28" fmla="*/ 67734 h 2963335"/>
                        <a:gd name="connsiteX29" fmla="*/ 440266 w 914400"/>
                        <a:gd name="connsiteY29" fmla="*/ 110067 h 2963335"/>
                        <a:gd name="connsiteX30" fmla="*/ 491066 w 914400"/>
                        <a:gd name="connsiteY30" fmla="*/ 220134 h 2963335"/>
                        <a:gd name="connsiteX31" fmla="*/ 491066 w 914400"/>
                        <a:gd name="connsiteY31" fmla="*/ 2963334 h 2963335"/>
                        <a:gd name="connsiteX0" fmla="*/ 491066 w 872066"/>
                        <a:gd name="connsiteY0" fmla="*/ 2963334 h 2963335"/>
                        <a:gd name="connsiteX1" fmla="*/ 565659 w 872066"/>
                        <a:gd name="connsiteY1" fmla="*/ 2963335 h 2963335"/>
                        <a:gd name="connsiteX2" fmla="*/ 643466 w 872066"/>
                        <a:gd name="connsiteY2" fmla="*/ 194734 h 2963335"/>
                        <a:gd name="connsiteX3" fmla="*/ 711200 w 872066"/>
                        <a:gd name="connsiteY3" fmla="*/ 84667 h 2963335"/>
                        <a:gd name="connsiteX4" fmla="*/ 821266 w 872066"/>
                        <a:gd name="connsiteY4" fmla="*/ 59267 h 2963335"/>
                        <a:gd name="connsiteX5" fmla="*/ 872066 w 872066"/>
                        <a:gd name="connsiteY5" fmla="*/ 8467 h 2963335"/>
                        <a:gd name="connsiteX6" fmla="*/ 728133 w 872066"/>
                        <a:gd name="connsiteY6" fmla="*/ 0 h 2963335"/>
                        <a:gd name="connsiteX7" fmla="*/ 601133 w 872066"/>
                        <a:gd name="connsiteY7" fmla="*/ 67734 h 2963335"/>
                        <a:gd name="connsiteX8" fmla="*/ 584200 w 872066"/>
                        <a:gd name="connsiteY8" fmla="*/ 177800 h 2963335"/>
                        <a:gd name="connsiteX9" fmla="*/ 567266 w 872066"/>
                        <a:gd name="connsiteY9" fmla="*/ 287867 h 2963335"/>
                        <a:gd name="connsiteX10" fmla="*/ 533400 w 872066"/>
                        <a:gd name="connsiteY10" fmla="*/ 84667 h 2963335"/>
                        <a:gd name="connsiteX11" fmla="*/ 448733 w 872066"/>
                        <a:gd name="connsiteY11" fmla="*/ 16934 h 2963335"/>
                        <a:gd name="connsiteX12" fmla="*/ 296333 w 872066"/>
                        <a:gd name="connsiteY12" fmla="*/ 8467 h 2963335"/>
                        <a:gd name="connsiteX13" fmla="*/ 211666 w 872066"/>
                        <a:gd name="connsiteY13" fmla="*/ 59267 h 2963335"/>
                        <a:gd name="connsiteX14" fmla="*/ 127000 w 872066"/>
                        <a:gd name="connsiteY14" fmla="*/ 135467 h 2963335"/>
                        <a:gd name="connsiteX15" fmla="*/ 101600 w 872066"/>
                        <a:gd name="connsiteY15" fmla="*/ 245534 h 2963335"/>
                        <a:gd name="connsiteX16" fmla="*/ 84666 w 872066"/>
                        <a:gd name="connsiteY16" fmla="*/ 321734 h 2963335"/>
                        <a:gd name="connsiteX17" fmla="*/ 0 w 872066"/>
                        <a:gd name="connsiteY17" fmla="*/ 406400 h 2963335"/>
                        <a:gd name="connsiteX18" fmla="*/ 16933 w 872066"/>
                        <a:gd name="connsiteY18" fmla="*/ 474134 h 2963335"/>
                        <a:gd name="connsiteX19" fmla="*/ 93133 w 872066"/>
                        <a:gd name="connsiteY19" fmla="*/ 541867 h 2963335"/>
                        <a:gd name="connsiteX20" fmla="*/ 211666 w 872066"/>
                        <a:gd name="connsiteY20" fmla="*/ 550334 h 2963335"/>
                        <a:gd name="connsiteX21" fmla="*/ 262466 w 872066"/>
                        <a:gd name="connsiteY21" fmla="*/ 474134 h 2963335"/>
                        <a:gd name="connsiteX22" fmla="*/ 254000 w 872066"/>
                        <a:gd name="connsiteY22" fmla="*/ 381000 h 2963335"/>
                        <a:gd name="connsiteX23" fmla="*/ 220133 w 872066"/>
                        <a:gd name="connsiteY23" fmla="*/ 330200 h 2963335"/>
                        <a:gd name="connsiteX24" fmla="*/ 186266 w 872066"/>
                        <a:gd name="connsiteY24" fmla="*/ 287867 h 2963335"/>
                        <a:gd name="connsiteX25" fmla="*/ 194733 w 872066"/>
                        <a:gd name="connsiteY25" fmla="*/ 186267 h 2963335"/>
                        <a:gd name="connsiteX26" fmla="*/ 262466 w 872066"/>
                        <a:gd name="connsiteY26" fmla="*/ 101600 h 2963335"/>
                        <a:gd name="connsiteX27" fmla="*/ 372533 w 872066"/>
                        <a:gd name="connsiteY27" fmla="*/ 67734 h 2963335"/>
                        <a:gd name="connsiteX28" fmla="*/ 440266 w 872066"/>
                        <a:gd name="connsiteY28" fmla="*/ 110067 h 2963335"/>
                        <a:gd name="connsiteX29" fmla="*/ 491066 w 872066"/>
                        <a:gd name="connsiteY29" fmla="*/ 220134 h 2963335"/>
                        <a:gd name="connsiteX30" fmla="*/ 491066 w 872066"/>
                        <a:gd name="connsiteY30" fmla="*/ 2963334 h 2963335"/>
                        <a:gd name="connsiteX0" fmla="*/ 491066 w 821266"/>
                        <a:gd name="connsiteY0" fmla="*/ 2963334 h 2963335"/>
                        <a:gd name="connsiteX1" fmla="*/ 565659 w 821266"/>
                        <a:gd name="connsiteY1" fmla="*/ 2963335 h 2963335"/>
                        <a:gd name="connsiteX2" fmla="*/ 643466 w 821266"/>
                        <a:gd name="connsiteY2" fmla="*/ 194734 h 2963335"/>
                        <a:gd name="connsiteX3" fmla="*/ 711200 w 821266"/>
                        <a:gd name="connsiteY3" fmla="*/ 84667 h 2963335"/>
                        <a:gd name="connsiteX4" fmla="*/ 821266 w 821266"/>
                        <a:gd name="connsiteY4" fmla="*/ 59267 h 2963335"/>
                        <a:gd name="connsiteX5" fmla="*/ 728133 w 821266"/>
                        <a:gd name="connsiteY5" fmla="*/ 0 h 2963335"/>
                        <a:gd name="connsiteX6" fmla="*/ 601133 w 821266"/>
                        <a:gd name="connsiteY6" fmla="*/ 67734 h 2963335"/>
                        <a:gd name="connsiteX7" fmla="*/ 584200 w 821266"/>
                        <a:gd name="connsiteY7" fmla="*/ 177800 h 2963335"/>
                        <a:gd name="connsiteX8" fmla="*/ 567266 w 821266"/>
                        <a:gd name="connsiteY8" fmla="*/ 287867 h 2963335"/>
                        <a:gd name="connsiteX9" fmla="*/ 533400 w 821266"/>
                        <a:gd name="connsiteY9" fmla="*/ 84667 h 2963335"/>
                        <a:gd name="connsiteX10" fmla="*/ 448733 w 821266"/>
                        <a:gd name="connsiteY10" fmla="*/ 16934 h 2963335"/>
                        <a:gd name="connsiteX11" fmla="*/ 296333 w 821266"/>
                        <a:gd name="connsiteY11" fmla="*/ 8467 h 2963335"/>
                        <a:gd name="connsiteX12" fmla="*/ 211666 w 821266"/>
                        <a:gd name="connsiteY12" fmla="*/ 59267 h 2963335"/>
                        <a:gd name="connsiteX13" fmla="*/ 127000 w 821266"/>
                        <a:gd name="connsiteY13" fmla="*/ 135467 h 2963335"/>
                        <a:gd name="connsiteX14" fmla="*/ 101600 w 821266"/>
                        <a:gd name="connsiteY14" fmla="*/ 245534 h 2963335"/>
                        <a:gd name="connsiteX15" fmla="*/ 84666 w 821266"/>
                        <a:gd name="connsiteY15" fmla="*/ 321734 h 2963335"/>
                        <a:gd name="connsiteX16" fmla="*/ 0 w 821266"/>
                        <a:gd name="connsiteY16" fmla="*/ 406400 h 2963335"/>
                        <a:gd name="connsiteX17" fmla="*/ 16933 w 821266"/>
                        <a:gd name="connsiteY17" fmla="*/ 474134 h 2963335"/>
                        <a:gd name="connsiteX18" fmla="*/ 93133 w 821266"/>
                        <a:gd name="connsiteY18" fmla="*/ 541867 h 2963335"/>
                        <a:gd name="connsiteX19" fmla="*/ 211666 w 821266"/>
                        <a:gd name="connsiteY19" fmla="*/ 550334 h 2963335"/>
                        <a:gd name="connsiteX20" fmla="*/ 262466 w 821266"/>
                        <a:gd name="connsiteY20" fmla="*/ 474134 h 2963335"/>
                        <a:gd name="connsiteX21" fmla="*/ 254000 w 821266"/>
                        <a:gd name="connsiteY21" fmla="*/ 381000 h 2963335"/>
                        <a:gd name="connsiteX22" fmla="*/ 220133 w 821266"/>
                        <a:gd name="connsiteY22" fmla="*/ 330200 h 2963335"/>
                        <a:gd name="connsiteX23" fmla="*/ 186266 w 821266"/>
                        <a:gd name="connsiteY23" fmla="*/ 287867 h 2963335"/>
                        <a:gd name="connsiteX24" fmla="*/ 194733 w 821266"/>
                        <a:gd name="connsiteY24" fmla="*/ 186267 h 2963335"/>
                        <a:gd name="connsiteX25" fmla="*/ 262466 w 821266"/>
                        <a:gd name="connsiteY25" fmla="*/ 101600 h 2963335"/>
                        <a:gd name="connsiteX26" fmla="*/ 372533 w 821266"/>
                        <a:gd name="connsiteY26" fmla="*/ 67734 h 2963335"/>
                        <a:gd name="connsiteX27" fmla="*/ 440266 w 821266"/>
                        <a:gd name="connsiteY27" fmla="*/ 110067 h 2963335"/>
                        <a:gd name="connsiteX28" fmla="*/ 491066 w 821266"/>
                        <a:gd name="connsiteY28" fmla="*/ 220134 h 2963335"/>
                        <a:gd name="connsiteX29" fmla="*/ 491066 w 821266"/>
                        <a:gd name="connsiteY29" fmla="*/ 2963334 h 2963335"/>
                        <a:gd name="connsiteX0" fmla="*/ 491066 w 728133"/>
                        <a:gd name="connsiteY0" fmla="*/ 2963334 h 2963335"/>
                        <a:gd name="connsiteX1" fmla="*/ 565659 w 728133"/>
                        <a:gd name="connsiteY1" fmla="*/ 2963335 h 2963335"/>
                        <a:gd name="connsiteX2" fmla="*/ 643466 w 728133"/>
                        <a:gd name="connsiteY2" fmla="*/ 194734 h 2963335"/>
                        <a:gd name="connsiteX3" fmla="*/ 711200 w 728133"/>
                        <a:gd name="connsiteY3" fmla="*/ 84667 h 2963335"/>
                        <a:gd name="connsiteX4" fmla="*/ 728133 w 728133"/>
                        <a:gd name="connsiteY4" fmla="*/ 0 h 2963335"/>
                        <a:gd name="connsiteX5" fmla="*/ 601133 w 728133"/>
                        <a:gd name="connsiteY5" fmla="*/ 67734 h 2963335"/>
                        <a:gd name="connsiteX6" fmla="*/ 584200 w 728133"/>
                        <a:gd name="connsiteY6" fmla="*/ 177800 h 2963335"/>
                        <a:gd name="connsiteX7" fmla="*/ 567266 w 728133"/>
                        <a:gd name="connsiteY7" fmla="*/ 287867 h 2963335"/>
                        <a:gd name="connsiteX8" fmla="*/ 533400 w 728133"/>
                        <a:gd name="connsiteY8" fmla="*/ 84667 h 2963335"/>
                        <a:gd name="connsiteX9" fmla="*/ 448733 w 728133"/>
                        <a:gd name="connsiteY9" fmla="*/ 16934 h 2963335"/>
                        <a:gd name="connsiteX10" fmla="*/ 296333 w 728133"/>
                        <a:gd name="connsiteY10" fmla="*/ 8467 h 2963335"/>
                        <a:gd name="connsiteX11" fmla="*/ 211666 w 728133"/>
                        <a:gd name="connsiteY11" fmla="*/ 59267 h 2963335"/>
                        <a:gd name="connsiteX12" fmla="*/ 127000 w 728133"/>
                        <a:gd name="connsiteY12" fmla="*/ 135467 h 2963335"/>
                        <a:gd name="connsiteX13" fmla="*/ 101600 w 728133"/>
                        <a:gd name="connsiteY13" fmla="*/ 245534 h 2963335"/>
                        <a:gd name="connsiteX14" fmla="*/ 84666 w 728133"/>
                        <a:gd name="connsiteY14" fmla="*/ 321734 h 2963335"/>
                        <a:gd name="connsiteX15" fmla="*/ 0 w 728133"/>
                        <a:gd name="connsiteY15" fmla="*/ 406400 h 2963335"/>
                        <a:gd name="connsiteX16" fmla="*/ 16933 w 728133"/>
                        <a:gd name="connsiteY16" fmla="*/ 474134 h 2963335"/>
                        <a:gd name="connsiteX17" fmla="*/ 93133 w 728133"/>
                        <a:gd name="connsiteY17" fmla="*/ 541867 h 2963335"/>
                        <a:gd name="connsiteX18" fmla="*/ 211666 w 728133"/>
                        <a:gd name="connsiteY18" fmla="*/ 550334 h 2963335"/>
                        <a:gd name="connsiteX19" fmla="*/ 262466 w 728133"/>
                        <a:gd name="connsiteY19" fmla="*/ 474134 h 2963335"/>
                        <a:gd name="connsiteX20" fmla="*/ 254000 w 728133"/>
                        <a:gd name="connsiteY20" fmla="*/ 381000 h 2963335"/>
                        <a:gd name="connsiteX21" fmla="*/ 220133 w 728133"/>
                        <a:gd name="connsiteY21" fmla="*/ 330200 h 2963335"/>
                        <a:gd name="connsiteX22" fmla="*/ 186266 w 728133"/>
                        <a:gd name="connsiteY22" fmla="*/ 287867 h 2963335"/>
                        <a:gd name="connsiteX23" fmla="*/ 194733 w 728133"/>
                        <a:gd name="connsiteY23" fmla="*/ 186267 h 2963335"/>
                        <a:gd name="connsiteX24" fmla="*/ 262466 w 728133"/>
                        <a:gd name="connsiteY24" fmla="*/ 101600 h 2963335"/>
                        <a:gd name="connsiteX25" fmla="*/ 372533 w 728133"/>
                        <a:gd name="connsiteY25" fmla="*/ 67734 h 2963335"/>
                        <a:gd name="connsiteX26" fmla="*/ 440266 w 728133"/>
                        <a:gd name="connsiteY26" fmla="*/ 110067 h 2963335"/>
                        <a:gd name="connsiteX27" fmla="*/ 491066 w 728133"/>
                        <a:gd name="connsiteY27" fmla="*/ 220134 h 2963335"/>
                        <a:gd name="connsiteX28" fmla="*/ 491066 w 728133"/>
                        <a:gd name="connsiteY28" fmla="*/ 2963334 h 2963335"/>
                        <a:gd name="connsiteX0" fmla="*/ 728133 w 788531"/>
                        <a:gd name="connsiteY0" fmla="*/ 0 h 2963335"/>
                        <a:gd name="connsiteX1" fmla="*/ 601133 w 788531"/>
                        <a:gd name="connsiteY1" fmla="*/ 67734 h 2963335"/>
                        <a:gd name="connsiteX2" fmla="*/ 584200 w 788531"/>
                        <a:gd name="connsiteY2" fmla="*/ 177800 h 2963335"/>
                        <a:gd name="connsiteX3" fmla="*/ 567266 w 788531"/>
                        <a:gd name="connsiteY3" fmla="*/ 287867 h 2963335"/>
                        <a:gd name="connsiteX4" fmla="*/ 533400 w 788531"/>
                        <a:gd name="connsiteY4" fmla="*/ 84667 h 2963335"/>
                        <a:gd name="connsiteX5" fmla="*/ 448733 w 788531"/>
                        <a:gd name="connsiteY5" fmla="*/ 16934 h 2963335"/>
                        <a:gd name="connsiteX6" fmla="*/ 296333 w 788531"/>
                        <a:gd name="connsiteY6" fmla="*/ 8467 h 2963335"/>
                        <a:gd name="connsiteX7" fmla="*/ 211666 w 788531"/>
                        <a:gd name="connsiteY7" fmla="*/ 59267 h 2963335"/>
                        <a:gd name="connsiteX8" fmla="*/ 127000 w 788531"/>
                        <a:gd name="connsiteY8" fmla="*/ 135467 h 2963335"/>
                        <a:gd name="connsiteX9" fmla="*/ 101600 w 788531"/>
                        <a:gd name="connsiteY9" fmla="*/ 245534 h 2963335"/>
                        <a:gd name="connsiteX10" fmla="*/ 84666 w 788531"/>
                        <a:gd name="connsiteY10" fmla="*/ 321734 h 2963335"/>
                        <a:gd name="connsiteX11" fmla="*/ 0 w 788531"/>
                        <a:gd name="connsiteY11" fmla="*/ 406400 h 2963335"/>
                        <a:gd name="connsiteX12" fmla="*/ 16933 w 788531"/>
                        <a:gd name="connsiteY12" fmla="*/ 474134 h 2963335"/>
                        <a:gd name="connsiteX13" fmla="*/ 93133 w 788531"/>
                        <a:gd name="connsiteY13" fmla="*/ 541867 h 2963335"/>
                        <a:gd name="connsiteX14" fmla="*/ 211666 w 788531"/>
                        <a:gd name="connsiteY14" fmla="*/ 550334 h 2963335"/>
                        <a:gd name="connsiteX15" fmla="*/ 262466 w 788531"/>
                        <a:gd name="connsiteY15" fmla="*/ 474134 h 2963335"/>
                        <a:gd name="connsiteX16" fmla="*/ 254000 w 788531"/>
                        <a:gd name="connsiteY16" fmla="*/ 381000 h 2963335"/>
                        <a:gd name="connsiteX17" fmla="*/ 220133 w 788531"/>
                        <a:gd name="connsiteY17" fmla="*/ 330200 h 2963335"/>
                        <a:gd name="connsiteX18" fmla="*/ 186266 w 788531"/>
                        <a:gd name="connsiteY18" fmla="*/ 287867 h 2963335"/>
                        <a:gd name="connsiteX19" fmla="*/ 194733 w 788531"/>
                        <a:gd name="connsiteY19" fmla="*/ 186267 h 2963335"/>
                        <a:gd name="connsiteX20" fmla="*/ 262466 w 788531"/>
                        <a:gd name="connsiteY20" fmla="*/ 101600 h 2963335"/>
                        <a:gd name="connsiteX21" fmla="*/ 372533 w 788531"/>
                        <a:gd name="connsiteY21" fmla="*/ 67734 h 2963335"/>
                        <a:gd name="connsiteX22" fmla="*/ 440266 w 788531"/>
                        <a:gd name="connsiteY22" fmla="*/ 110067 h 2963335"/>
                        <a:gd name="connsiteX23" fmla="*/ 491066 w 788531"/>
                        <a:gd name="connsiteY23" fmla="*/ 220134 h 2963335"/>
                        <a:gd name="connsiteX24" fmla="*/ 491066 w 788531"/>
                        <a:gd name="connsiteY24" fmla="*/ 2963334 h 2963335"/>
                        <a:gd name="connsiteX25" fmla="*/ 565659 w 788531"/>
                        <a:gd name="connsiteY25" fmla="*/ 2963335 h 2963335"/>
                        <a:gd name="connsiteX26" fmla="*/ 643466 w 788531"/>
                        <a:gd name="connsiteY26" fmla="*/ 194734 h 2963335"/>
                        <a:gd name="connsiteX27" fmla="*/ 788531 w 788531"/>
                        <a:gd name="connsiteY27" fmla="*/ 161998 h 2963335"/>
                        <a:gd name="connsiteX0" fmla="*/ 728133 w 728133"/>
                        <a:gd name="connsiteY0" fmla="*/ 0 h 2963335"/>
                        <a:gd name="connsiteX1" fmla="*/ 601133 w 728133"/>
                        <a:gd name="connsiteY1" fmla="*/ 67734 h 2963335"/>
                        <a:gd name="connsiteX2" fmla="*/ 584200 w 728133"/>
                        <a:gd name="connsiteY2" fmla="*/ 177800 h 2963335"/>
                        <a:gd name="connsiteX3" fmla="*/ 567266 w 728133"/>
                        <a:gd name="connsiteY3" fmla="*/ 287867 h 2963335"/>
                        <a:gd name="connsiteX4" fmla="*/ 533400 w 728133"/>
                        <a:gd name="connsiteY4" fmla="*/ 84667 h 2963335"/>
                        <a:gd name="connsiteX5" fmla="*/ 448733 w 728133"/>
                        <a:gd name="connsiteY5" fmla="*/ 16934 h 2963335"/>
                        <a:gd name="connsiteX6" fmla="*/ 296333 w 728133"/>
                        <a:gd name="connsiteY6" fmla="*/ 8467 h 2963335"/>
                        <a:gd name="connsiteX7" fmla="*/ 211666 w 728133"/>
                        <a:gd name="connsiteY7" fmla="*/ 59267 h 2963335"/>
                        <a:gd name="connsiteX8" fmla="*/ 127000 w 728133"/>
                        <a:gd name="connsiteY8" fmla="*/ 135467 h 2963335"/>
                        <a:gd name="connsiteX9" fmla="*/ 101600 w 728133"/>
                        <a:gd name="connsiteY9" fmla="*/ 245534 h 2963335"/>
                        <a:gd name="connsiteX10" fmla="*/ 84666 w 728133"/>
                        <a:gd name="connsiteY10" fmla="*/ 321734 h 2963335"/>
                        <a:gd name="connsiteX11" fmla="*/ 0 w 728133"/>
                        <a:gd name="connsiteY11" fmla="*/ 406400 h 2963335"/>
                        <a:gd name="connsiteX12" fmla="*/ 16933 w 728133"/>
                        <a:gd name="connsiteY12" fmla="*/ 474134 h 2963335"/>
                        <a:gd name="connsiteX13" fmla="*/ 93133 w 728133"/>
                        <a:gd name="connsiteY13" fmla="*/ 541867 h 2963335"/>
                        <a:gd name="connsiteX14" fmla="*/ 211666 w 728133"/>
                        <a:gd name="connsiteY14" fmla="*/ 550334 h 2963335"/>
                        <a:gd name="connsiteX15" fmla="*/ 262466 w 728133"/>
                        <a:gd name="connsiteY15" fmla="*/ 474134 h 2963335"/>
                        <a:gd name="connsiteX16" fmla="*/ 254000 w 728133"/>
                        <a:gd name="connsiteY16" fmla="*/ 381000 h 2963335"/>
                        <a:gd name="connsiteX17" fmla="*/ 220133 w 728133"/>
                        <a:gd name="connsiteY17" fmla="*/ 330200 h 2963335"/>
                        <a:gd name="connsiteX18" fmla="*/ 186266 w 728133"/>
                        <a:gd name="connsiteY18" fmla="*/ 287867 h 2963335"/>
                        <a:gd name="connsiteX19" fmla="*/ 194733 w 728133"/>
                        <a:gd name="connsiteY19" fmla="*/ 186267 h 2963335"/>
                        <a:gd name="connsiteX20" fmla="*/ 262466 w 728133"/>
                        <a:gd name="connsiteY20" fmla="*/ 101600 h 2963335"/>
                        <a:gd name="connsiteX21" fmla="*/ 372533 w 728133"/>
                        <a:gd name="connsiteY21" fmla="*/ 67734 h 2963335"/>
                        <a:gd name="connsiteX22" fmla="*/ 440266 w 728133"/>
                        <a:gd name="connsiteY22" fmla="*/ 110067 h 2963335"/>
                        <a:gd name="connsiteX23" fmla="*/ 491066 w 728133"/>
                        <a:gd name="connsiteY23" fmla="*/ 220134 h 2963335"/>
                        <a:gd name="connsiteX24" fmla="*/ 491066 w 728133"/>
                        <a:gd name="connsiteY24" fmla="*/ 2963334 h 2963335"/>
                        <a:gd name="connsiteX25" fmla="*/ 565659 w 728133"/>
                        <a:gd name="connsiteY25" fmla="*/ 2963335 h 2963335"/>
                        <a:gd name="connsiteX26" fmla="*/ 643466 w 728133"/>
                        <a:gd name="connsiteY26" fmla="*/ 194734 h 2963335"/>
                        <a:gd name="connsiteX0" fmla="*/ 601133 w 643466"/>
                        <a:gd name="connsiteY0" fmla="*/ 59267 h 2954868"/>
                        <a:gd name="connsiteX1" fmla="*/ 584200 w 643466"/>
                        <a:gd name="connsiteY1" fmla="*/ 169333 h 2954868"/>
                        <a:gd name="connsiteX2" fmla="*/ 567266 w 643466"/>
                        <a:gd name="connsiteY2" fmla="*/ 279400 h 2954868"/>
                        <a:gd name="connsiteX3" fmla="*/ 533400 w 643466"/>
                        <a:gd name="connsiteY3" fmla="*/ 76200 h 2954868"/>
                        <a:gd name="connsiteX4" fmla="*/ 448733 w 643466"/>
                        <a:gd name="connsiteY4" fmla="*/ 8467 h 2954868"/>
                        <a:gd name="connsiteX5" fmla="*/ 296333 w 643466"/>
                        <a:gd name="connsiteY5" fmla="*/ 0 h 2954868"/>
                        <a:gd name="connsiteX6" fmla="*/ 211666 w 643466"/>
                        <a:gd name="connsiteY6" fmla="*/ 50800 h 2954868"/>
                        <a:gd name="connsiteX7" fmla="*/ 127000 w 643466"/>
                        <a:gd name="connsiteY7" fmla="*/ 127000 h 2954868"/>
                        <a:gd name="connsiteX8" fmla="*/ 101600 w 643466"/>
                        <a:gd name="connsiteY8" fmla="*/ 237067 h 2954868"/>
                        <a:gd name="connsiteX9" fmla="*/ 84666 w 643466"/>
                        <a:gd name="connsiteY9" fmla="*/ 313267 h 2954868"/>
                        <a:gd name="connsiteX10" fmla="*/ 0 w 643466"/>
                        <a:gd name="connsiteY10" fmla="*/ 397933 h 2954868"/>
                        <a:gd name="connsiteX11" fmla="*/ 16933 w 643466"/>
                        <a:gd name="connsiteY11" fmla="*/ 465667 h 2954868"/>
                        <a:gd name="connsiteX12" fmla="*/ 93133 w 643466"/>
                        <a:gd name="connsiteY12" fmla="*/ 533400 h 2954868"/>
                        <a:gd name="connsiteX13" fmla="*/ 211666 w 643466"/>
                        <a:gd name="connsiteY13" fmla="*/ 541867 h 2954868"/>
                        <a:gd name="connsiteX14" fmla="*/ 262466 w 643466"/>
                        <a:gd name="connsiteY14" fmla="*/ 465667 h 2954868"/>
                        <a:gd name="connsiteX15" fmla="*/ 254000 w 643466"/>
                        <a:gd name="connsiteY15" fmla="*/ 372533 h 2954868"/>
                        <a:gd name="connsiteX16" fmla="*/ 220133 w 643466"/>
                        <a:gd name="connsiteY16" fmla="*/ 321733 h 2954868"/>
                        <a:gd name="connsiteX17" fmla="*/ 186266 w 643466"/>
                        <a:gd name="connsiteY17" fmla="*/ 279400 h 2954868"/>
                        <a:gd name="connsiteX18" fmla="*/ 194733 w 643466"/>
                        <a:gd name="connsiteY18" fmla="*/ 177800 h 2954868"/>
                        <a:gd name="connsiteX19" fmla="*/ 262466 w 643466"/>
                        <a:gd name="connsiteY19" fmla="*/ 93133 h 2954868"/>
                        <a:gd name="connsiteX20" fmla="*/ 372533 w 643466"/>
                        <a:gd name="connsiteY20" fmla="*/ 59267 h 2954868"/>
                        <a:gd name="connsiteX21" fmla="*/ 440266 w 643466"/>
                        <a:gd name="connsiteY21" fmla="*/ 101600 h 2954868"/>
                        <a:gd name="connsiteX22" fmla="*/ 491066 w 643466"/>
                        <a:gd name="connsiteY22" fmla="*/ 211667 h 2954868"/>
                        <a:gd name="connsiteX23" fmla="*/ 491066 w 643466"/>
                        <a:gd name="connsiteY23" fmla="*/ 2954867 h 2954868"/>
                        <a:gd name="connsiteX24" fmla="*/ 565659 w 643466"/>
                        <a:gd name="connsiteY24" fmla="*/ 2954868 h 2954868"/>
                        <a:gd name="connsiteX25" fmla="*/ 643466 w 643466"/>
                        <a:gd name="connsiteY25" fmla="*/ 186267 h 2954868"/>
                        <a:gd name="connsiteX0" fmla="*/ 601133 w 643466"/>
                        <a:gd name="connsiteY0" fmla="*/ 59267 h 2954868"/>
                        <a:gd name="connsiteX1" fmla="*/ 584200 w 643466"/>
                        <a:gd name="connsiteY1" fmla="*/ 169333 h 2954868"/>
                        <a:gd name="connsiteX2" fmla="*/ 567266 w 643466"/>
                        <a:gd name="connsiteY2" fmla="*/ 279400 h 2954868"/>
                        <a:gd name="connsiteX3" fmla="*/ 533400 w 643466"/>
                        <a:gd name="connsiteY3" fmla="*/ 76200 h 2954868"/>
                        <a:gd name="connsiteX4" fmla="*/ 448733 w 643466"/>
                        <a:gd name="connsiteY4" fmla="*/ 8467 h 2954868"/>
                        <a:gd name="connsiteX5" fmla="*/ 296333 w 643466"/>
                        <a:gd name="connsiteY5" fmla="*/ 0 h 2954868"/>
                        <a:gd name="connsiteX6" fmla="*/ 211666 w 643466"/>
                        <a:gd name="connsiteY6" fmla="*/ 50800 h 2954868"/>
                        <a:gd name="connsiteX7" fmla="*/ 127000 w 643466"/>
                        <a:gd name="connsiteY7" fmla="*/ 127000 h 2954868"/>
                        <a:gd name="connsiteX8" fmla="*/ 101600 w 643466"/>
                        <a:gd name="connsiteY8" fmla="*/ 237067 h 2954868"/>
                        <a:gd name="connsiteX9" fmla="*/ 84666 w 643466"/>
                        <a:gd name="connsiteY9" fmla="*/ 313267 h 2954868"/>
                        <a:gd name="connsiteX10" fmla="*/ 0 w 643466"/>
                        <a:gd name="connsiteY10" fmla="*/ 397933 h 2954868"/>
                        <a:gd name="connsiteX11" fmla="*/ 16933 w 643466"/>
                        <a:gd name="connsiteY11" fmla="*/ 465667 h 2954868"/>
                        <a:gd name="connsiteX12" fmla="*/ 93133 w 643466"/>
                        <a:gd name="connsiteY12" fmla="*/ 533400 h 2954868"/>
                        <a:gd name="connsiteX13" fmla="*/ 211666 w 643466"/>
                        <a:gd name="connsiteY13" fmla="*/ 541867 h 2954868"/>
                        <a:gd name="connsiteX14" fmla="*/ 262466 w 643466"/>
                        <a:gd name="connsiteY14" fmla="*/ 465667 h 2954868"/>
                        <a:gd name="connsiteX15" fmla="*/ 254000 w 643466"/>
                        <a:gd name="connsiteY15" fmla="*/ 372533 h 2954868"/>
                        <a:gd name="connsiteX16" fmla="*/ 220133 w 643466"/>
                        <a:gd name="connsiteY16" fmla="*/ 321733 h 2954868"/>
                        <a:gd name="connsiteX17" fmla="*/ 186266 w 643466"/>
                        <a:gd name="connsiteY17" fmla="*/ 279400 h 2954868"/>
                        <a:gd name="connsiteX18" fmla="*/ 194733 w 643466"/>
                        <a:gd name="connsiteY18" fmla="*/ 177800 h 2954868"/>
                        <a:gd name="connsiteX19" fmla="*/ 262466 w 643466"/>
                        <a:gd name="connsiteY19" fmla="*/ 93133 h 2954868"/>
                        <a:gd name="connsiteX20" fmla="*/ 372533 w 643466"/>
                        <a:gd name="connsiteY20" fmla="*/ 59267 h 2954868"/>
                        <a:gd name="connsiteX21" fmla="*/ 440266 w 643466"/>
                        <a:gd name="connsiteY21" fmla="*/ 101600 h 2954868"/>
                        <a:gd name="connsiteX22" fmla="*/ 491066 w 643466"/>
                        <a:gd name="connsiteY22" fmla="*/ 211667 h 2954868"/>
                        <a:gd name="connsiteX23" fmla="*/ 491066 w 643466"/>
                        <a:gd name="connsiteY23" fmla="*/ 2954867 h 2954868"/>
                        <a:gd name="connsiteX24" fmla="*/ 565659 w 643466"/>
                        <a:gd name="connsiteY24" fmla="*/ 2954868 h 2954868"/>
                        <a:gd name="connsiteX25" fmla="*/ 643466 w 643466"/>
                        <a:gd name="connsiteY25" fmla="*/ 186267 h 2954868"/>
                        <a:gd name="connsiteX26" fmla="*/ 601133 w 643466"/>
                        <a:gd name="connsiteY26" fmla="*/ 59267 h 2954868"/>
                        <a:gd name="connsiteX0" fmla="*/ 643466 w 643466"/>
                        <a:gd name="connsiteY0" fmla="*/ 186267 h 2954868"/>
                        <a:gd name="connsiteX1" fmla="*/ 584200 w 643466"/>
                        <a:gd name="connsiteY1" fmla="*/ 169333 h 2954868"/>
                        <a:gd name="connsiteX2" fmla="*/ 567266 w 643466"/>
                        <a:gd name="connsiteY2" fmla="*/ 279400 h 2954868"/>
                        <a:gd name="connsiteX3" fmla="*/ 533400 w 643466"/>
                        <a:gd name="connsiteY3" fmla="*/ 76200 h 2954868"/>
                        <a:gd name="connsiteX4" fmla="*/ 448733 w 643466"/>
                        <a:gd name="connsiteY4" fmla="*/ 8467 h 2954868"/>
                        <a:gd name="connsiteX5" fmla="*/ 296333 w 643466"/>
                        <a:gd name="connsiteY5" fmla="*/ 0 h 2954868"/>
                        <a:gd name="connsiteX6" fmla="*/ 211666 w 643466"/>
                        <a:gd name="connsiteY6" fmla="*/ 50800 h 2954868"/>
                        <a:gd name="connsiteX7" fmla="*/ 127000 w 643466"/>
                        <a:gd name="connsiteY7" fmla="*/ 127000 h 2954868"/>
                        <a:gd name="connsiteX8" fmla="*/ 101600 w 643466"/>
                        <a:gd name="connsiteY8" fmla="*/ 237067 h 2954868"/>
                        <a:gd name="connsiteX9" fmla="*/ 84666 w 643466"/>
                        <a:gd name="connsiteY9" fmla="*/ 313267 h 2954868"/>
                        <a:gd name="connsiteX10" fmla="*/ 0 w 643466"/>
                        <a:gd name="connsiteY10" fmla="*/ 397933 h 2954868"/>
                        <a:gd name="connsiteX11" fmla="*/ 16933 w 643466"/>
                        <a:gd name="connsiteY11" fmla="*/ 465667 h 2954868"/>
                        <a:gd name="connsiteX12" fmla="*/ 93133 w 643466"/>
                        <a:gd name="connsiteY12" fmla="*/ 533400 h 2954868"/>
                        <a:gd name="connsiteX13" fmla="*/ 211666 w 643466"/>
                        <a:gd name="connsiteY13" fmla="*/ 541867 h 2954868"/>
                        <a:gd name="connsiteX14" fmla="*/ 262466 w 643466"/>
                        <a:gd name="connsiteY14" fmla="*/ 465667 h 2954868"/>
                        <a:gd name="connsiteX15" fmla="*/ 254000 w 643466"/>
                        <a:gd name="connsiteY15" fmla="*/ 372533 h 2954868"/>
                        <a:gd name="connsiteX16" fmla="*/ 220133 w 643466"/>
                        <a:gd name="connsiteY16" fmla="*/ 321733 h 2954868"/>
                        <a:gd name="connsiteX17" fmla="*/ 186266 w 643466"/>
                        <a:gd name="connsiteY17" fmla="*/ 279400 h 2954868"/>
                        <a:gd name="connsiteX18" fmla="*/ 194733 w 643466"/>
                        <a:gd name="connsiteY18" fmla="*/ 177800 h 2954868"/>
                        <a:gd name="connsiteX19" fmla="*/ 262466 w 643466"/>
                        <a:gd name="connsiteY19" fmla="*/ 93133 h 2954868"/>
                        <a:gd name="connsiteX20" fmla="*/ 372533 w 643466"/>
                        <a:gd name="connsiteY20" fmla="*/ 59267 h 2954868"/>
                        <a:gd name="connsiteX21" fmla="*/ 440266 w 643466"/>
                        <a:gd name="connsiteY21" fmla="*/ 101600 h 2954868"/>
                        <a:gd name="connsiteX22" fmla="*/ 491066 w 643466"/>
                        <a:gd name="connsiteY22" fmla="*/ 211667 h 2954868"/>
                        <a:gd name="connsiteX23" fmla="*/ 491066 w 643466"/>
                        <a:gd name="connsiteY23" fmla="*/ 2954867 h 2954868"/>
                        <a:gd name="connsiteX24" fmla="*/ 565659 w 643466"/>
                        <a:gd name="connsiteY24" fmla="*/ 2954868 h 2954868"/>
                        <a:gd name="connsiteX25" fmla="*/ 643466 w 643466"/>
                        <a:gd name="connsiteY25" fmla="*/ 186267 h 2954868"/>
                        <a:gd name="connsiteX0" fmla="*/ 565659 w 584200"/>
                        <a:gd name="connsiteY0" fmla="*/ 2954868 h 2954868"/>
                        <a:gd name="connsiteX1" fmla="*/ 584200 w 584200"/>
                        <a:gd name="connsiteY1" fmla="*/ 169333 h 2954868"/>
                        <a:gd name="connsiteX2" fmla="*/ 567266 w 584200"/>
                        <a:gd name="connsiteY2" fmla="*/ 279400 h 2954868"/>
                        <a:gd name="connsiteX3" fmla="*/ 533400 w 584200"/>
                        <a:gd name="connsiteY3" fmla="*/ 76200 h 2954868"/>
                        <a:gd name="connsiteX4" fmla="*/ 448733 w 584200"/>
                        <a:gd name="connsiteY4" fmla="*/ 8467 h 2954868"/>
                        <a:gd name="connsiteX5" fmla="*/ 296333 w 584200"/>
                        <a:gd name="connsiteY5" fmla="*/ 0 h 2954868"/>
                        <a:gd name="connsiteX6" fmla="*/ 211666 w 584200"/>
                        <a:gd name="connsiteY6" fmla="*/ 50800 h 2954868"/>
                        <a:gd name="connsiteX7" fmla="*/ 127000 w 584200"/>
                        <a:gd name="connsiteY7" fmla="*/ 127000 h 2954868"/>
                        <a:gd name="connsiteX8" fmla="*/ 101600 w 584200"/>
                        <a:gd name="connsiteY8" fmla="*/ 237067 h 2954868"/>
                        <a:gd name="connsiteX9" fmla="*/ 84666 w 584200"/>
                        <a:gd name="connsiteY9" fmla="*/ 313267 h 2954868"/>
                        <a:gd name="connsiteX10" fmla="*/ 0 w 584200"/>
                        <a:gd name="connsiteY10" fmla="*/ 397933 h 2954868"/>
                        <a:gd name="connsiteX11" fmla="*/ 16933 w 584200"/>
                        <a:gd name="connsiteY11" fmla="*/ 465667 h 2954868"/>
                        <a:gd name="connsiteX12" fmla="*/ 93133 w 584200"/>
                        <a:gd name="connsiteY12" fmla="*/ 533400 h 2954868"/>
                        <a:gd name="connsiteX13" fmla="*/ 211666 w 584200"/>
                        <a:gd name="connsiteY13" fmla="*/ 541867 h 2954868"/>
                        <a:gd name="connsiteX14" fmla="*/ 262466 w 584200"/>
                        <a:gd name="connsiteY14" fmla="*/ 465667 h 2954868"/>
                        <a:gd name="connsiteX15" fmla="*/ 254000 w 584200"/>
                        <a:gd name="connsiteY15" fmla="*/ 372533 h 2954868"/>
                        <a:gd name="connsiteX16" fmla="*/ 220133 w 584200"/>
                        <a:gd name="connsiteY16" fmla="*/ 321733 h 2954868"/>
                        <a:gd name="connsiteX17" fmla="*/ 186266 w 584200"/>
                        <a:gd name="connsiteY17" fmla="*/ 279400 h 2954868"/>
                        <a:gd name="connsiteX18" fmla="*/ 194733 w 584200"/>
                        <a:gd name="connsiteY18" fmla="*/ 177800 h 2954868"/>
                        <a:gd name="connsiteX19" fmla="*/ 262466 w 584200"/>
                        <a:gd name="connsiteY19" fmla="*/ 93133 h 2954868"/>
                        <a:gd name="connsiteX20" fmla="*/ 372533 w 584200"/>
                        <a:gd name="connsiteY20" fmla="*/ 59267 h 2954868"/>
                        <a:gd name="connsiteX21" fmla="*/ 440266 w 584200"/>
                        <a:gd name="connsiteY21" fmla="*/ 101600 h 2954868"/>
                        <a:gd name="connsiteX22" fmla="*/ 491066 w 584200"/>
                        <a:gd name="connsiteY22" fmla="*/ 211667 h 2954868"/>
                        <a:gd name="connsiteX23" fmla="*/ 491066 w 584200"/>
                        <a:gd name="connsiteY23" fmla="*/ 2954867 h 2954868"/>
                        <a:gd name="connsiteX24" fmla="*/ 565659 w 584200"/>
                        <a:gd name="connsiteY24" fmla="*/ 2954868 h 2954868"/>
                        <a:gd name="connsiteX0" fmla="*/ 565659 w 567266"/>
                        <a:gd name="connsiteY0" fmla="*/ 2954868 h 2954868"/>
                        <a:gd name="connsiteX1" fmla="*/ 567266 w 567266"/>
                        <a:gd name="connsiteY1" fmla="*/ 279400 h 2954868"/>
                        <a:gd name="connsiteX2" fmla="*/ 533400 w 567266"/>
                        <a:gd name="connsiteY2" fmla="*/ 76200 h 2954868"/>
                        <a:gd name="connsiteX3" fmla="*/ 448733 w 567266"/>
                        <a:gd name="connsiteY3" fmla="*/ 8467 h 2954868"/>
                        <a:gd name="connsiteX4" fmla="*/ 296333 w 567266"/>
                        <a:gd name="connsiteY4" fmla="*/ 0 h 2954868"/>
                        <a:gd name="connsiteX5" fmla="*/ 211666 w 567266"/>
                        <a:gd name="connsiteY5" fmla="*/ 50800 h 2954868"/>
                        <a:gd name="connsiteX6" fmla="*/ 127000 w 567266"/>
                        <a:gd name="connsiteY6" fmla="*/ 127000 h 2954868"/>
                        <a:gd name="connsiteX7" fmla="*/ 101600 w 567266"/>
                        <a:gd name="connsiteY7" fmla="*/ 237067 h 2954868"/>
                        <a:gd name="connsiteX8" fmla="*/ 84666 w 567266"/>
                        <a:gd name="connsiteY8" fmla="*/ 313267 h 2954868"/>
                        <a:gd name="connsiteX9" fmla="*/ 0 w 567266"/>
                        <a:gd name="connsiteY9" fmla="*/ 397933 h 2954868"/>
                        <a:gd name="connsiteX10" fmla="*/ 16933 w 567266"/>
                        <a:gd name="connsiteY10" fmla="*/ 465667 h 2954868"/>
                        <a:gd name="connsiteX11" fmla="*/ 93133 w 567266"/>
                        <a:gd name="connsiteY11" fmla="*/ 533400 h 2954868"/>
                        <a:gd name="connsiteX12" fmla="*/ 211666 w 567266"/>
                        <a:gd name="connsiteY12" fmla="*/ 541867 h 2954868"/>
                        <a:gd name="connsiteX13" fmla="*/ 262466 w 567266"/>
                        <a:gd name="connsiteY13" fmla="*/ 465667 h 2954868"/>
                        <a:gd name="connsiteX14" fmla="*/ 254000 w 567266"/>
                        <a:gd name="connsiteY14" fmla="*/ 372533 h 2954868"/>
                        <a:gd name="connsiteX15" fmla="*/ 220133 w 567266"/>
                        <a:gd name="connsiteY15" fmla="*/ 321733 h 2954868"/>
                        <a:gd name="connsiteX16" fmla="*/ 186266 w 567266"/>
                        <a:gd name="connsiteY16" fmla="*/ 279400 h 2954868"/>
                        <a:gd name="connsiteX17" fmla="*/ 194733 w 567266"/>
                        <a:gd name="connsiteY17" fmla="*/ 177800 h 2954868"/>
                        <a:gd name="connsiteX18" fmla="*/ 262466 w 567266"/>
                        <a:gd name="connsiteY18" fmla="*/ 93133 h 2954868"/>
                        <a:gd name="connsiteX19" fmla="*/ 372533 w 567266"/>
                        <a:gd name="connsiteY19" fmla="*/ 59267 h 2954868"/>
                        <a:gd name="connsiteX20" fmla="*/ 440266 w 567266"/>
                        <a:gd name="connsiteY20" fmla="*/ 101600 h 2954868"/>
                        <a:gd name="connsiteX21" fmla="*/ 491066 w 567266"/>
                        <a:gd name="connsiteY21" fmla="*/ 211667 h 2954868"/>
                        <a:gd name="connsiteX22" fmla="*/ 491066 w 567266"/>
                        <a:gd name="connsiteY22" fmla="*/ 2954867 h 2954868"/>
                        <a:gd name="connsiteX23" fmla="*/ 565659 w 567266"/>
                        <a:gd name="connsiteY23" fmla="*/ 2954868 h 2954868"/>
                        <a:gd name="connsiteX0" fmla="*/ 565659 w 567266"/>
                        <a:gd name="connsiteY0" fmla="*/ 2954868 h 2954868"/>
                        <a:gd name="connsiteX1" fmla="*/ 567266 w 567266"/>
                        <a:gd name="connsiteY1" fmla="*/ 279400 h 2954868"/>
                        <a:gd name="connsiteX2" fmla="*/ 533400 w 567266"/>
                        <a:gd name="connsiteY2" fmla="*/ 76200 h 2954868"/>
                        <a:gd name="connsiteX3" fmla="*/ 448733 w 567266"/>
                        <a:gd name="connsiteY3" fmla="*/ 8467 h 2954868"/>
                        <a:gd name="connsiteX4" fmla="*/ 296333 w 567266"/>
                        <a:gd name="connsiteY4" fmla="*/ 0 h 2954868"/>
                        <a:gd name="connsiteX5" fmla="*/ 211666 w 567266"/>
                        <a:gd name="connsiteY5" fmla="*/ 50800 h 2954868"/>
                        <a:gd name="connsiteX6" fmla="*/ 127000 w 567266"/>
                        <a:gd name="connsiteY6" fmla="*/ 127000 h 2954868"/>
                        <a:gd name="connsiteX7" fmla="*/ 101600 w 567266"/>
                        <a:gd name="connsiteY7" fmla="*/ 237067 h 2954868"/>
                        <a:gd name="connsiteX8" fmla="*/ 41705 w 567266"/>
                        <a:gd name="connsiteY8" fmla="*/ 291786 h 2954868"/>
                        <a:gd name="connsiteX9" fmla="*/ 0 w 567266"/>
                        <a:gd name="connsiteY9" fmla="*/ 397933 h 2954868"/>
                        <a:gd name="connsiteX10" fmla="*/ 16933 w 567266"/>
                        <a:gd name="connsiteY10" fmla="*/ 465667 h 2954868"/>
                        <a:gd name="connsiteX11" fmla="*/ 93133 w 567266"/>
                        <a:gd name="connsiteY11" fmla="*/ 533400 h 2954868"/>
                        <a:gd name="connsiteX12" fmla="*/ 211666 w 567266"/>
                        <a:gd name="connsiteY12" fmla="*/ 541867 h 2954868"/>
                        <a:gd name="connsiteX13" fmla="*/ 262466 w 567266"/>
                        <a:gd name="connsiteY13" fmla="*/ 465667 h 2954868"/>
                        <a:gd name="connsiteX14" fmla="*/ 254000 w 567266"/>
                        <a:gd name="connsiteY14" fmla="*/ 372533 h 2954868"/>
                        <a:gd name="connsiteX15" fmla="*/ 220133 w 567266"/>
                        <a:gd name="connsiteY15" fmla="*/ 321733 h 2954868"/>
                        <a:gd name="connsiteX16" fmla="*/ 186266 w 567266"/>
                        <a:gd name="connsiteY16" fmla="*/ 279400 h 2954868"/>
                        <a:gd name="connsiteX17" fmla="*/ 194733 w 567266"/>
                        <a:gd name="connsiteY17" fmla="*/ 177800 h 2954868"/>
                        <a:gd name="connsiteX18" fmla="*/ 262466 w 567266"/>
                        <a:gd name="connsiteY18" fmla="*/ 93133 h 2954868"/>
                        <a:gd name="connsiteX19" fmla="*/ 372533 w 567266"/>
                        <a:gd name="connsiteY19" fmla="*/ 59267 h 2954868"/>
                        <a:gd name="connsiteX20" fmla="*/ 440266 w 567266"/>
                        <a:gd name="connsiteY20" fmla="*/ 101600 h 2954868"/>
                        <a:gd name="connsiteX21" fmla="*/ 491066 w 567266"/>
                        <a:gd name="connsiteY21" fmla="*/ 211667 h 2954868"/>
                        <a:gd name="connsiteX22" fmla="*/ 491066 w 567266"/>
                        <a:gd name="connsiteY22" fmla="*/ 2954867 h 2954868"/>
                        <a:gd name="connsiteX23" fmla="*/ 565659 w 567266"/>
                        <a:gd name="connsiteY23" fmla="*/ 2954868 h 295486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</a:cxnLst>
                      <a:rect l="l" t="t" r="r" b="b"/>
                      <a:pathLst>
                        <a:path w="567266" h="2954868">
                          <a:moveTo>
                            <a:pt x="565659" y="2954868"/>
                          </a:moveTo>
                          <a:cubicBezTo>
                            <a:pt x="566195" y="2063045"/>
                            <a:pt x="566730" y="1171223"/>
                            <a:pt x="567266" y="279400"/>
                          </a:cubicBezTo>
                          <a:lnTo>
                            <a:pt x="533400" y="76200"/>
                          </a:lnTo>
                          <a:lnTo>
                            <a:pt x="448733" y="8467"/>
                          </a:lnTo>
                          <a:lnTo>
                            <a:pt x="296333" y="0"/>
                          </a:lnTo>
                          <a:lnTo>
                            <a:pt x="211666" y="50800"/>
                          </a:lnTo>
                          <a:lnTo>
                            <a:pt x="127000" y="127000"/>
                          </a:lnTo>
                          <a:lnTo>
                            <a:pt x="101600" y="237067"/>
                          </a:lnTo>
                          <a:lnTo>
                            <a:pt x="41705" y="291786"/>
                          </a:lnTo>
                          <a:lnTo>
                            <a:pt x="0" y="397933"/>
                          </a:lnTo>
                          <a:lnTo>
                            <a:pt x="16933" y="465667"/>
                          </a:lnTo>
                          <a:lnTo>
                            <a:pt x="93133" y="533400"/>
                          </a:lnTo>
                          <a:lnTo>
                            <a:pt x="211666" y="541867"/>
                          </a:lnTo>
                          <a:lnTo>
                            <a:pt x="262466" y="465667"/>
                          </a:lnTo>
                          <a:lnTo>
                            <a:pt x="254000" y="372533"/>
                          </a:lnTo>
                          <a:lnTo>
                            <a:pt x="220133" y="321733"/>
                          </a:lnTo>
                          <a:lnTo>
                            <a:pt x="186266" y="279400"/>
                          </a:lnTo>
                          <a:lnTo>
                            <a:pt x="194733" y="177800"/>
                          </a:lnTo>
                          <a:lnTo>
                            <a:pt x="262466" y="93133"/>
                          </a:lnTo>
                          <a:lnTo>
                            <a:pt x="372533" y="59267"/>
                          </a:lnTo>
                          <a:lnTo>
                            <a:pt x="440266" y="101600"/>
                          </a:lnTo>
                          <a:lnTo>
                            <a:pt x="491066" y="211667"/>
                          </a:lnTo>
                          <a:lnTo>
                            <a:pt x="491066" y="2954867"/>
                          </a:lnTo>
                          <a:lnTo>
                            <a:pt x="565659" y="2954868"/>
                          </a:ln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FFFFFF"/>
                        </a:gs>
                        <a:gs pos="32000">
                          <a:srgbClr val="E6E6E6"/>
                        </a:gs>
                        <a:gs pos="99000">
                          <a:srgbClr val="7D8496"/>
                        </a:gs>
                        <a:gs pos="100000">
                          <a:srgbClr val="E6E6E6"/>
                        </a:gs>
                      </a:gsLst>
                      <a:lin ang="2700000" scaled="0"/>
                    </a:gradFill>
                    <a:ln w="3175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201" name="椭圆 11"/>
                    <p:cNvSpPr>
                      <a:spLocks noChangeAspect="1"/>
                    </p:cNvSpPr>
                    <p:nvPr/>
                  </p:nvSpPr>
                  <p:spPr>
                    <a:xfrm>
                      <a:off x="1421766" y="2803894"/>
                      <a:ext cx="108000" cy="108000"/>
                    </a:xfrm>
                    <a:prstGeom prst="ellipse">
                      <a:avLst/>
                    </a:prstGeom>
                    <a:solidFill>
                      <a:schemeClr val="bg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</p:grpSp>
            <p:grpSp>
              <p:nvGrpSpPr>
                <p:cNvPr id="274" name="组合 273"/>
                <p:cNvGrpSpPr/>
                <p:nvPr/>
              </p:nvGrpSpPr>
              <p:grpSpPr>
                <a:xfrm>
                  <a:off x="10506899" y="1352366"/>
                  <a:ext cx="4852239" cy="2605645"/>
                  <a:chOff x="10787106" y="1352366"/>
                  <a:chExt cx="4852239" cy="2605645"/>
                </a:xfrm>
              </p:grpSpPr>
              <p:sp>
                <p:nvSpPr>
                  <p:cNvPr id="204" name="任意多边形 14"/>
                  <p:cNvSpPr/>
                  <p:nvPr/>
                </p:nvSpPr>
                <p:spPr>
                  <a:xfrm>
                    <a:off x="11125864" y="1423058"/>
                    <a:ext cx="4513481" cy="2534952"/>
                  </a:xfrm>
                  <a:custGeom>
                    <a:avLst/>
                    <a:gdLst>
                      <a:gd name="connsiteX0" fmla="*/ 0 w 2022359"/>
                      <a:gd name="connsiteY0" fmla="*/ 553980 h 2282663"/>
                      <a:gd name="connsiteX1" fmla="*/ 0 w 2022359"/>
                      <a:gd name="connsiteY1" fmla="*/ 2282663 h 2282663"/>
                      <a:gd name="connsiteX2" fmla="*/ 2022359 w 2022359"/>
                      <a:gd name="connsiteY2" fmla="*/ 2282663 h 2282663"/>
                      <a:gd name="connsiteX3" fmla="*/ 2022359 w 2022359"/>
                      <a:gd name="connsiteY3" fmla="*/ 567329 h 2282663"/>
                      <a:gd name="connsiteX4" fmla="*/ 994493 w 2022359"/>
                      <a:gd name="connsiteY4" fmla="*/ 0 h 2282663"/>
                      <a:gd name="connsiteX5" fmla="*/ 0 w 2022359"/>
                      <a:gd name="connsiteY5" fmla="*/ 553980 h 2282663"/>
                      <a:gd name="connsiteX0" fmla="*/ 0 w 2022359"/>
                      <a:gd name="connsiteY0" fmla="*/ 553980 h 2282663"/>
                      <a:gd name="connsiteX1" fmla="*/ 0 w 2022359"/>
                      <a:gd name="connsiteY1" fmla="*/ 2282663 h 2282663"/>
                      <a:gd name="connsiteX2" fmla="*/ 2022359 w 2022359"/>
                      <a:gd name="connsiteY2" fmla="*/ 2282663 h 2282663"/>
                      <a:gd name="connsiteX3" fmla="*/ 2015825 w 2022359"/>
                      <a:gd name="connsiteY3" fmla="*/ 1265905 h 2282663"/>
                      <a:gd name="connsiteX4" fmla="*/ 2022359 w 2022359"/>
                      <a:gd name="connsiteY4" fmla="*/ 567329 h 2282663"/>
                      <a:gd name="connsiteX5" fmla="*/ 994493 w 2022359"/>
                      <a:gd name="connsiteY5" fmla="*/ 0 h 2282663"/>
                      <a:gd name="connsiteX6" fmla="*/ 0 w 2022359"/>
                      <a:gd name="connsiteY6" fmla="*/ 553980 h 2282663"/>
                      <a:gd name="connsiteX0" fmla="*/ 0 w 3609150"/>
                      <a:gd name="connsiteY0" fmla="*/ 553980 h 2282663"/>
                      <a:gd name="connsiteX1" fmla="*/ 0 w 3609150"/>
                      <a:gd name="connsiteY1" fmla="*/ 2282663 h 2282663"/>
                      <a:gd name="connsiteX2" fmla="*/ 2022359 w 3609150"/>
                      <a:gd name="connsiteY2" fmla="*/ 2282663 h 2282663"/>
                      <a:gd name="connsiteX3" fmla="*/ 3609148 w 3609150"/>
                      <a:gd name="connsiteY3" fmla="*/ 1250657 h 2282663"/>
                      <a:gd name="connsiteX4" fmla="*/ 2015825 w 3609150"/>
                      <a:gd name="connsiteY4" fmla="*/ 1265905 h 2282663"/>
                      <a:gd name="connsiteX5" fmla="*/ 2022359 w 3609150"/>
                      <a:gd name="connsiteY5" fmla="*/ 567329 h 2282663"/>
                      <a:gd name="connsiteX6" fmla="*/ 994493 w 3609150"/>
                      <a:gd name="connsiteY6" fmla="*/ 0 h 2282663"/>
                      <a:gd name="connsiteX7" fmla="*/ 0 w 3609150"/>
                      <a:gd name="connsiteY7" fmla="*/ 553980 h 2282663"/>
                      <a:gd name="connsiteX0" fmla="*/ 0 w 3596554"/>
                      <a:gd name="connsiteY0" fmla="*/ 553980 h 2282663"/>
                      <a:gd name="connsiteX1" fmla="*/ 0 w 3596554"/>
                      <a:gd name="connsiteY1" fmla="*/ 2282663 h 2282663"/>
                      <a:gd name="connsiteX2" fmla="*/ 2022359 w 3596554"/>
                      <a:gd name="connsiteY2" fmla="*/ 2282663 h 2282663"/>
                      <a:gd name="connsiteX3" fmla="*/ 3596552 w 3596554"/>
                      <a:gd name="connsiteY3" fmla="*/ 1281154 h 2282663"/>
                      <a:gd name="connsiteX4" fmla="*/ 2015825 w 3596554"/>
                      <a:gd name="connsiteY4" fmla="*/ 1265905 h 2282663"/>
                      <a:gd name="connsiteX5" fmla="*/ 2022359 w 3596554"/>
                      <a:gd name="connsiteY5" fmla="*/ 567329 h 2282663"/>
                      <a:gd name="connsiteX6" fmla="*/ 994493 w 3596554"/>
                      <a:gd name="connsiteY6" fmla="*/ 0 h 2282663"/>
                      <a:gd name="connsiteX7" fmla="*/ 0 w 3596554"/>
                      <a:gd name="connsiteY7" fmla="*/ 553980 h 2282663"/>
                      <a:gd name="connsiteX0" fmla="*/ 0 w 3596552"/>
                      <a:gd name="connsiteY0" fmla="*/ 553980 h 2282663"/>
                      <a:gd name="connsiteX1" fmla="*/ 0 w 3596552"/>
                      <a:gd name="connsiteY1" fmla="*/ 2282663 h 2282663"/>
                      <a:gd name="connsiteX2" fmla="*/ 2022359 w 3596552"/>
                      <a:gd name="connsiteY2" fmla="*/ 2282663 h 2282663"/>
                      <a:gd name="connsiteX3" fmla="*/ 3596552 w 3596552"/>
                      <a:gd name="connsiteY3" fmla="*/ 1281154 h 2282663"/>
                      <a:gd name="connsiteX4" fmla="*/ 2015825 w 3596552"/>
                      <a:gd name="connsiteY4" fmla="*/ 1265905 h 2282663"/>
                      <a:gd name="connsiteX5" fmla="*/ 2022359 w 3596552"/>
                      <a:gd name="connsiteY5" fmla="*/ 567329 h 2282663"/>
                      <a:gd name="connsiteX6" fmla="*/ 994493 w 3596552"/>
                      <a:gd name="connsiteY6" fmla="*/ 0 h 2282663"/>
                      <a:gd name="connsiteX7" fmla="*/ 0 w 3596552"/>
                      <a:gd name="connsiteY7" fmla="*/ 553980 h 2282663"/>
                      <a:gd name="connsiteX0" fmla="*/ 0 w 3602850"/>
                      <a:gd name="connsiteY0" fmla="*/ 553980 h 2332272"/>
                      <a:gd name="connsiteX1" fmla="*/ 0 w 3602850"/>
                      <a:gd name="connsiteY1" fmla="*/ 2282663 h 2332272"/>
                      <a:gd name="connsiteX2" fmla="*/ 2022359 w 3602850"/>
                      <a:gd name="connsiteY2" fmla="*/ 2282663 h 2332272"/>
                      <a:gd name="connsiteX3" fmla="*/ 3602850 w 3602850"/>
                      <a:gd name="connsiteY3" fmla="*/ 2257029 h 2332272"/>
                      <a:gd name="connsiteX4" fmla="*/ 3596552 w 3602850"/>
                      <a:gd name="connsiteY4" fmla="*/ 1281154 h 2332272"/>
                      <a:gd name="connsiteX5" fmla="*/ 2015825 w 3602850"/>
                      <a:gd name="connsiteY5" fmla="*/ 1265905 h 2332272"/>
                      <a:gd name="connsiteX6" fmla="*/ 2022359 w 3602850"/>
                      <a:gd name="connsiteY6" fmla="*/ 567329 h 2332272"/>
                      <a:gd name="connsiteX7" fmla="*/ 994493 w 3602850"/>
                      <a:gd name="connsiteY7" fmla="*/ 0 h 2332272"/>
                      <a:gd name="connsiteX8" fmla="*/ 0 w 3602850"/>
                      <a:gd name="connsiteY8" fmla="*/ 553980 h 2332272"/>
                      <a:gd name="connsiteX0" fmla="*/ 0 w 3602850"/>
                      <a:gd name="connsiteY0" fmla="*/ 553980 h 2282663"/>
                      <a:gd name="connsiteX1" fmla="*/ 0 w 3602850"/>
                      <a:gd name="connsiteY1" fmla="*/ 2282663 h 2282663"/>
                      <a:gd name="connsiteX2" fmla="*/ 2022359 w 3602850"/>
                      <a:gd name="connsiteY2" fmla="*/ 2282663 h 2282663"/>
                      <a:gd name="connsiteX3" fmla="*/ 3602850 w 3602850"/>
                      <a:gd name="connsiteY3" fmla="*/ 2257029 h 2282663"/>
                      <a:gd name="connsiteX4" fmla="*/ 3596552 w 3602850"/>
                      <a:gd name="connsiteY4" fmla="*/ 1281154 h 2282663"/>
                      <a:gd name="connsiteX5" fmla="*/ 2015825 w 3602850"/>
                      <a:gd name="connsiteY5" fmla="*/ 1265905 h 2282663"/>
                      <a:gd name="connsiteX6" fmla="*/ 2022359 w 3602850"/>
                      <a:gd name="connsiteY6" fmla="*/ 567329 h 2282663"/>
                      <a:gd name="connsiteX7" fmla="*/ 994493 w 3602850"/>
                      <a:gd name="connsiteY7" fmla="*/ 0 h 2282663"/>
                      <a:gd name="connsiteX8" fmla="*/ 0 w 3602850"/>
                      <a:gd name="connsiteY8" fmla="*/ 553980 h 2282663"/>
                      <a:gd name="connsiteX0" fmla="*/ 0 w 3615445"/>
                      <a:gd name="connsiteY0" fmla="*/ 553980 h 2287526"/>
                      <a:gd name="connsiteX1" fmla="*/ 0 w 3615445"/>
                      <a:gd name="connsiteY1" fmla="*/ 2282663 h 2287526"/>
                      <a:gd name="connsiteX2" fmla="*/ 2022359 w 3615445"/>
                      <a:gd name="connsiteY2" fmla="*/ 2282663 h 2287526"/>
                      <a:gd name="connsiteX3" fmla="*/ 3615445 w 3615445"/>
                      <a:gd name="connsiteY3" fmla="*/ 2287526 h 2287526"/>
                      <a:gd name="connsiteX4" fmla="*/ 3596552 w 3615445"/>
                      <a:gd name="connsiteY4" fmla="*/ 1281154 h 2287526"/>
                      <a:gd name="connsiteX5" fmla="*/ 2015825 w 3615445"/>
                      <a:gd name="connsiteY5" fmla="*/ 1265905 h 2287526"/>
                      <a:gd name="connsiteX6" fmla="*/ 2022359 w 3615445"/>
                      <a:gd name="connsiteY6" fmla="*/ 567329 h 2287526"/>
                      <a:gd name="connsiteX7" fmla="*/ 994493 w 3615445"/>
                      <a:gd name="connsiteY7" fmla="*/ 0 h 2287526"/>
                      <a:gd name="connsiteX8" fmla="*/ 0 w 3615445"/>
                      <a:gd name="connsiteY8" fmla="*/ 553980 h 2287526"/>
                      <a:gd name="connsiteX0" fmla="*/ 0 w 3596831"/>
                      <a:gd name="connsiteY0" fmla="*/ 553980 h 2282663"/>
                      <a:gd name="connsiteX1" fmla="*/ 0 w 3596831"/>
                      <a:gd name="connsiteY1" fmla="*/ 2282663 h 2282663"/>
                      <a:gd name="connsiteX2" fmla="*/ 2022359 w 3596831"/>
                      <a:gd name="connsiteY2" fmla="*/ 2282663 h 2282663"/>
                      <a:gd name="connsiteX3" fmla="*/ 3590254 w 3596831"/>
                      <a:gd name="connsiteY3" fmla="*/ 2279902 h 2282663"/>
                      <a:gd name="connsiteX4" fmla="*/ 3596552 w 3596831"/>
                      <a:gd name="connsiteY4" fmla="*/ 1281154 h 2282663"/>
                      <a:gd name="connsiteX5" fmla="*/ 2015825 w 3596831"/>
                      <a:gd name="connsiteY5" fmla="*/ 1265905 h 2282663"/>
                      <a:gd name="connsiteX6" fmla="*/ 2022359 w 3596831"/>
                      <a:gd name="connsiteY6" fmla="*/ 567329 h 2282663"/>
                      <a:gd name="connsiteX7" fmla="*/ 994493 w 3596831"/>
                      <a:gd name="connsiteY7" fmla="*/ 0 h 2282663"/>
                      <a:gd name="connsiteX8" fmla="*/ 0 w 3596831"/>
                      <a:gd name="connsiteY8" fmla="*/ 553980 h 2282663"/>
                      <a:gd name="connsiteX0" fmla="*/ 0 w 3609147"/>
                      <a:gd name="connsiteY0" fmla="*/ 553980 h 2302774"/>
                      <a:gd name="connsiteX1" fmla="*/ 0 w 3609147"/>
                      <a:gd name="connsiteY1" fmla="*/ 2282663 h 2302774"/>
                      <a:gd name="connsiteX2" fmla="*/ 2022359 w 3609147"/>
                      <a:gd name="connsiteY2" fmla="*/ 2282663 h 2302774"/>
                      <a:gd name="connsiteX3" fmla="*/ 3609147 w 3609147"/>
                      <a:gd name="connsiteY3" fmla="*/ 2302774 h 2302774"/>
                      <a:gd name="connsiteX4" fmla="*/ 3596552 w 3609147"/>
                      <a:gd name="connsiteY4" fmla="*/ 1281154 h 2302774"/>
                      <a:gd name="connsiteX5" fmla="*/ 2015825 w 3609147"/>
                      <a:gd name="connsiteY5" fmla="*/ 1265905 h 2302774"/>
                      <a:gd name="connsiteX6" fmla="*/ 2022359 w 3609147"/>
                      <a:gd name="connsiteY6" fmla="*/ 567329 h 2302774"/>
                      <a:gd name="connsiteX7" fmla="*/ 994493 w 3609147"/>
                      <a:gd name="connsiteY7" fmla="*/ 0 h 2302774"/>
                      <a:gd name="connsiteX8" fmla="*/ 0 w 3609147"/>
                      <a:gd name="connsiteY8" fmla="*/ 553980 h 2302774"/>
                      <a:gd name="connsiteX0" fmla="*/ 0 w 3602849"/>
                      <a:gd name="connsiteY0" fmla="*/ 553980 h 2295150"/>
                      <a:gd name="connsiteX1" fmla="*/ 0 w 3602849"/>
                      <a:gd name="connsiteY1" fmla="*/ 2282663 h 2295150"/>
                      <a:gd name="connsiteX2" fmla="*/ 2022359 w 3602849"/>
                      <a:gd name="connsiteY2" fmla="*/ 2282663 h 2295150"/>
                      <a:gd name="connsiteX3" fmla="*/ 3602849 w 3602849"/>
                      <a:gd name="connsiteY3" fmla="*/ 2295150 h 2295150"/>
                      <a:gd name="connsiteX4" fmla="*/ 3596552 w 3602849"/>
                      <a:gd name="connsiteY4" fmla="*/ 1281154 h 2295150"/>
                      <a:gd name="connsiteX5" fmla="*/ 2015825 w 3602849"/>
                      <a:gd name="connsiteY5" fmla="*/ 1265905 h 2295150"/>
                      <a:gd name="connsiteX6" fmla="*/ 2022359 w 3602849"/>
                      <a:gd name="connsiteY6" fmla="*/ 567329 h 2295150"/>
                      <a:gd name="connsiteX7" fmla="*/ 994493 w 3602849"/>
                      <a:gd name="connsiteY7" fmla="*/ 0 h 2295150"/>
                      <a:gd name="connsiteX8" fmla="*/ 0 w 3602849"/>
                      <a:gd name="connsiteY8" fmla="*/ 553980 h 2295150"/>
                      <a:gd name="connsiteX0" fmla="*/ 0 w 3597157"/>
                      <a:gd name="connsiteY0" fmla="*/ 553980 h 2282663"/>
                      <a:gd name="connsiteX1" fmla="*/ 0 w 3597157"/>
                      <a:gd name="connsiteY1" fmla="*/ 2282663 h 2282663"/>
                      <a:gd name="connsiteX2" fmla="*/ 2022359 w 3597157"/>
                      <a:gd name="connsiteY2" fmla="*/ 2282663 h 2282663"/>
                      <a:gd name="connsiteX3" fmla="*/ 3596551 w 3597157"/>
                      <a:gd name="connsiteY3" fmla="*/ 2279902 h 2282663"/>
                      <a:gd name="connsiteX4" fmla="*/ 3596552 w 3597157"/>
                      <a:gd name="connsiteY4" fmla="*/ 1281154 h 2282663"/>
                      <a:gd name="connsiteX5" fmla="*/ 2015825 w 3597157"/>
                      <a:gd name="connsiteY5" fmla="*/ 1265905 h 2282663"/>
                      <a:gd name="connsiteX6" fmla="*/ 2022359 w 3597157"/>
                      <a:gd name="connsiteY6" fmla="*/ 567329 h 2282663"/>
                      <a:gd name="connsiteX7" fmla="*/ 994493 w 3597157"/>
                      <a:gd name="connsiteY7" fmla="*/ 0 h 2282663"/>
                      <a:gd name="connsiteX8" fmla="*/ 0 w 3597157"/>
                      <a:gd name="connsiteY8" fmla="*/ 553980 h 2282663"/>
                      <a:gd name="connsiteX0" fmla="*/ 0 w 3597157"/>
                      <a:gd name="connsiteY0" fmla="*/ 553980 h 2282663"/>
                      <a:gd name="connsiteX1" fmla="*/ 0 w 3597157"/>
                      <a:gd name="connsiteY1" fmla="*/ 2282663 h 2282663"/>
                      <a:gd name="connsiteX2" fmla="*/ 2022359 w 3597157"/>
                      <a:gd name="connsiteY2" fmla="*/ 2282663 h 2282663"/>
                      <a:gd name="connsiteX3" fmla="*/ 3357239 w 3597157"/>
                      <a:gd name="connsiteY3" fmla="*/ 2279902 h 2282663"/>
                      <a:gd name="connsiteX4" fmla="*/ 3596551 w 3597157"/>
                      <a:gd name="connsiteY4" fmla="*/ 2279902 h 2282663"/>
                      <a:gd name="connsiteX5" fmla="*/ 3596552 w 3597157"/>
                      <a:gd name="connsiteY5" fmla="*/ 1281154 h 2282663"/>
                      <a:gd name="connsiteX6" fmla="*/ 2015825 w 3597157"/>
                      <a:gd name="connsiteY6" fmla="*/ 1265905 h 2282663"/>
                      <a:gd name="connsiteX7" fmla="*/ 2022359 w 3597157"/>
                      <a:gd name="connsiteY7" fmla="*/ 567329 h 2282663"/>
                      <a:gd name="connsiteX8" fmla="*/ 994493 w 3597157"/>
                      <a:gd name="connsiteY8" fmla="*/ 0 h 2282663"/>
                      <a:gd name="connsiteX9" fmla="*/ 0 w 3597157"/>
                      <a:gd name="connsiteY9" fmla="*/ 553980 h 2282663"/>
                      <a:gd name="connsiteX0" fmla="*/ 0 w 3597157"/>
                      <a:gd name="connsiteY0" fmla="*/ 553980 h 2282663"/>
                      <a:gd name="connsiteX1" fmla="*/ 0 w 3597157"/>
                      <a:gd name="connsiteY1" fmla="*/ 2282663 h 2282663"/>
                      <a:gd name="connsiteX2" fmla="*/ 2022359 w 3597157"/>
                      <a:gd name="connsiteY2" fmla="*/ 2282663 h 2282663"/>
                      <a:gd name="connsiteX3" fmla="*/ 3357239 w 3597157"/>
                      <a:gd name="connsiteY3" fmla="*/ 2279902 h 2282663"/>
                      <a:gd name="connsiteX4" fmla="*/ 3596551 w 3597157"/>
                      <a:gd name="connsiteY4" fmla="*/ 2279902 h 2282663"/>
                      <a:gd name="connsiteX5" fmla="*/ 3596552 w 3597157"/>
                      <a:gd name="connsiteY5" fmla="*/ 1281154 h 2282663"/>
                      <a:gd name="connsiteX6" fmla="*/ 3350941 w 3597157"/>
                      <a:gd name="connsiteY6" fmla="*/ 1273530 h 2282663"/>
                      <a:gd name="connsiteX7" fmla="*/ 2015825 w 3597157"/>
                      <a:gd name="connsiteY7" fmla="*/ 1265905 h 2282663"/>
                      <a:gd name="connsiteX8" fmla="*/ 2022359 w 3597157"/>
                      <a:gd name="connsiteY8" fmla="*/ 567329 h 2282663"/>
                      <a:gd name="connsiteX9" fmla="*/ 994493 w 3597157"/>
                      <a:gd name="connsiteY9" fmla="*/ 0 h 2282663"/>
                      <a:gd name="connsiteX10" fmla="*/ 0 w 3597157"/>
                      <a:gd name="connsiteY10" fmla="*/ 553980 h 2282663"/>
                      <a:gd name="connsiteX0" fmla="*/ 0 w 3596551"/>
                      <a:gd name="connsiteY0" fmla="*/ 553980 h 2282663"/>
                      <a:gd name="connsiteX1" fmla="*/ 0 w 3596551"/>
                      <a:gd name="connsiteY1" fmla="*/ 2282663 h 2282663"/>
                      <a:gd name="connsiteX2" fmla="*/ 2022359 w 3596551"/>
                      <a:gd name="connsiteY2" fmla="*/ 2282663 h 2282663"/>
                      <a:gd name="connsiteX3" fmla="*/ 3357239 w 3596551"/>
                      <a:gd name="connsiteY3" fmla="*/ 2279902 h 2282663"/>
                      <a:gd name="connsiteX4" fmla="*/ 3596551 w 3596551"/>
                      <a:gd name="connsiteY4" fmla="*/ 2279902 h 2282663"/>
                      <a:gd name="connsiteX5" fmla="*/ 3350941 w 3596551"/>
                      <a:gd name="connsiteY5" fmla="*/ 1273530 h 2282663"/>
                      <a:gd name="connsiteX6" fmla="*/ 2015825 w 3596551"/>
                      <a:gd name="connsiteY6" fmla="*/ 1265905 h 2282663"/>
                      <a:gd name="connsiteX7" fmla="*/ 2022359 w 3596551"/>
                      <a:gd name="connsiteY7" fmla="*/ 567329 h 2282663"/>
                      <a:gd name="connsiteX8" fmla="*/ 994493 w 3596551"/>
                      <a:gd name="connsiteY8" fmla="*/ 0 h 2282663"/>
                      <a:gd name="connsiteX9" fmla="*/ 0 w 3596551"/>
                      <a:gd name="connsiteY9" fmla="*/ 553980 h 2282663"/>
                      <a:gd name="connsiteX0" fmla="*/ 0 w 3357239"/>
                      <a:gd name="connsiteY0" fmla="*/ 553980 h 2282663"/>
                      <a:gd name="connsiteX1" fmla="*/ 0 w 3357239"/>
                      <a:gd name="connsiteY1" fmla="*/ 2282663 h 2282663"/>
                      <a:gd name="connsiteX2" fmla="*/ 2022359 w 3357239"/>
                      <a:gd name="connsiteY2" fmla="*/ 2282663 h 2282663"/>
                      <a:gd name="connsiteX3" fmla="*/ 3357239 w 3357239"/>
                      <a:gd name="connsiteY3" fmla="*/ 2279902 h 2282663"/>
                      <a:gd name="connsiteX4" fmla="*/ 3350941 w 3357239"/>
                      <a:gd name="connsiteY4" fmla="*/ 1273530 h 2282663"/>
                      <a:gd name="connsiteX5" fmla="*/ 2015825 w 3357239"/>
                      <a:gd name="connsiteY5" fmla="*/ 1265905 h 2282663"/>
                      <a:gd name="connsiteX6" fmla="*/ 2022359 w 3357239"/>
                      <a:gd name="connsiteY6" fmla="*/ 567329 h 2282663"/>
                      <a:gd name="connsiteX7" fmla="*/ 994493 w 3357239"/>
                      <a:gd name="connsiteY7" fmla="*/ 0 h 2282663"/>
                      <a:gd name="connsiteX8" fmla="*/ 0 w 3357239"/>
                      <a:gd name="connsiteY8" fmla="*/ 553980 h 22826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3357239" h="2282663">
                        <a:moveTo>
                          <a:pt x="0" y="553980"/>
                        </a:moveTo>
                        <a:lnTo>
                          <a:pt x="0" y="2282663"/>
                        </a:lnTo>
                        <a:lnTo>
                          <a:pt x="2022359" y="2282663"/>
                        </a:lnTo>
                        <a:lnTo>
                          <a:pt x="3357239" y="2279902"/>
                        </a:lnTo>
                        <a:cubicBezTo>
                          <a:pt x="3355140" y="1944445"/>
                          <a:pt x="3353040" y="1608987"/>
                          <a:pt x="3350941" y="1273530"/>
                        </a:cubicBezTo>
                        <a:lnTo>
                          <a:pt x="2015825" y="1265905"/>
                        </a:lnTo>
                        <a:lnTo>
                          <a:pt x="2022359" y="567329"/>
                        </a:lnTo>
                        <a:lnTo>
                          <a:pt x="994493" y="0"/>
                        </a:lnTo>
                        <a:lnTo>
                          <a:pt x="0" y="553980"/>
                        </a:lnTo>
                        <a:close/>
                      </a:path>
                    </a:pathLst>
                  </a:custGeom>
                  <a:solidFill>
                    <a:schemeClr val="bg2"/>
                  </a:solidFill>
                  <a:ln w="3175">
                    <a:solidFill>
                      <a:schemeClr val="tx1">
                        <a:lumMod val="50000"/>
                        <a:lumOff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05" name="任意多边形 204"/>
                  <p:cNvSpPr/>
                  <p:nvPr/>
                </p:nvSpPr>
                <p:spPr>
                  <a:xfrm>
                    <a:off x="10787106" y="1352366"/>
                    <a:ext cx="3416997" cy="859808"/>
                  </a:xfrm>
                  <a:custGeom>
                    <a:avLst/>
                    <a:gdLst>
                      <a:gd name="connsiteX0" fmla="*/ 1515101 w 3076923"/>
                      <a:gd name="connsiteY0" fmla="*/ 106791 h 774236"/>
                      <a:gd name="connsiteX1" fmla="*/ 93443 w 3076923"/>
                      <a:gd name="connsiteY1" fmla="*/ 774236 h 774236"/>
                      <a:gd name="connsiteX2" fmla="*/ 0 w 3076923"/>
                      <a:gd name="connsiteY2" fmla="*/ 714166 h 774236"/>
                      <a:gd name="connsiteX3" fmla="*/ 1515101 w 3076923"/>
                      <a:gd name="connsiteY3" fmla="*/ 0 h 774236"/>
                      <a:gd name="connsiteX4" fmla="*/ 3076923 w 3076923"/>
                      <a:gd name="connsiteY4" fmla="*/ 714166 h 774236"/>
                      <a:gd name="connsiteX5" fmla="*/ 2950108 w 3076923"/>
                      <a:gd name="connsiteY5" fmla="*/ 760888 h 774236"/>
                      <a:gd name="connsiteX6" fmla="*/ 1515101 w 3076923"/>
                      <a:gd name="connsiteY6" fmla="*/ 106791 h 77423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3076923" h="774236">
                        <a:moveTo>
                          <a:pt x="1515101" y="106791"/>
                        </a:moveTo>
                        <a:lnTo>
                          <a:pt x="93443" y="774236"/>
                        </a:lnTo>
                        <a:lnTo>
                          <a:pt x="0" y="714166"/>
                        </a:lnTo>
                        <a:lnTo>
                          <a:pt x="1515101" y="0"/>
                        </a:lnTo>
                        <a:lnTo>
                          <a:pt x="3076923" y="714166"/>
                        </a:lnTo>
                        <a:lnTo>
                          <a:pt x="2950108" y="760888"/>
                        </a:lnTo>
                        <a:lnTo>
                          <a:pt x="1515101" y="106791"/>
                        </a:lnTo>
                        <a:close/>
                      </a:path>
                    </a:pathLst>
                  </a:custGeom>
                  <a:solidFill>
                    <a:schemeClr val="bg2">
                      <a:lumMod val="75000"/>
                    </a:schemeClr>
                  </a:solidFill>
                  <a:ln w="3175">
                    <a:noFill/>
                  </a:ln>
                  <a:effectLst/>
                  <a:scene3d>
                    <a:camera prst="orthographicFront">
                      <a:rot lat="0" lon="0" rev="0"/>
                    </a:camera>
                    <a:lightRig rig="contrasting" dir="t">
                      <a:rot lat="0" lon="0" rev="1500000"/>
                    </a:lightRig>
                  </a:scene3d>
                  <a:sp3d prstMaterial="metal">
                    <a:bevelT w="88900" h="88900"/>
                  </a:sp3d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67" name="五边形 266"/>
                  <p:cNvSpPr/>
                  <p:nvPr/>
                </p:nvSpPr>
                <p:spPr>
                  <a:xfrm rot="16200000">
                    <a:off x="11391860" y="1571618"/>
                    <a:ext cx="2143140" cy="2286016"/>
                  </a:xfrm>
                  <a:prstGeom prst="homePlate">
                    <a:avLst>
                      <a:gd name="adj" fmla="val 26700"/>
                    </a:avLst>
                  </a:prstGeom>
                  <a:solidFill>
                    <a:schemeClr val="bg2">
                      <a:lumMod val="9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grpSp>
                <p:nvGrpSpPr>
                  <p:cNvPr id="269" name="组合 268"/>
                  <p:cNvGrpSpPr/>
                  <p:nvPr/>
                </p:nvGrpSpPr>
                <p:grpSpPr>
                  <a:xfrm>
                    <a:off x="11180887" y="3089049"/>
                    <a:ext cx="4456564" cy="868962"/>
                    <a:chOff x="11180887" y="3089049"/>
                    <a:chExt cx="4456564" cy="868962"/>
                  </a:xfrm>
                </p:grpSpPr>
                <p:grpSp>
                  <p:nvGrpSpPr>
                    <p:cNvPr id="207" name="组合 17"/>
                    <p:cNvGrpSpPr/>
                    <p:nvPr/>
                  </p:nvGrpSpPr>
                  <p:grpSpPr>
                    <a:xfrm>
                      <a:off x="12777885" y="3636034"/>
                      <a:ext cx="1020934" cy="313510"/>
                      <a:chOff x="5668898" y="3593210"/>
                      <a:chExt cx="919326" cy="282308"/>
                    </a:xfrm>
                  </p:grpSpPr>
                  <p:sp>
                    <p:nvSpPr>
                      <p:cNvPr id="243" name="矩形 242"/>
                      <p:cNvSpPr/>
                      <p:nvPr/>
                    </p:nvSpPr>
                    <p:spPr>
                      <a:xfrm>
                        <a:off x="5668898" y="3594709"/>
                        <a:ext cx="919326" cy="280809"/>
                      </a:xfrm>
                      <a:prstGeom prst="rect">
                        <a:avLst/>
                      </a:prstGeom>
                      <a:solidFill>
                        <a:schemeClr val="bg2">
                          <a:lumMod val="90000"/>
                        </a:schemeClr>
                      </a:solidFill>
                      <a:ln w="3175"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/>
                      </a:p>
                    </p:txBody>
                  </p:sp>
                  <p:sp>
                    <p:nvSpPr>
                      <p:cNvPr id="244" name="矩形 243"/>
                      <p:cNvSpPr/>
                      <p:nvPr/>
                    </p:nvSpPr>
                    <p:spPr>
                      <a:xfrm>
                        <a:off x="5762766" y="3594708"/>
                        <a:ext cx="733428" cy="280809"/>
                      </a:xfrm>
                      <a:prstGeom prst="rect">
                        <a:avLst/>
                      </a:prstGeom>
                      <a:solidFill>
                        <a:schemeClr val="bg2">
                          <a:lumMod val="75000"/>
                        </a:schemeClr>
                      </a:solidFill>
                      <a:ln w="3175"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/>
                      </a:p>
                    </p:txBody>
                  </p:sp>
                  <p:sp>
                    <p:nvSpPr>
                      <p:cNvPr id="245" name="矩形 244"/>
                      <p:cNvSpPr/>
                      <p:nvPr/>
                    </p:nvSpPr>
                    <p:spPr>
                      <a:xfrm>
                        <a:off x="5861646" y="3594709"/>
                        <a:ext cx="542518" cy="280809"/>
                      </a:xfrm>
                      <a:prstGeom prst="rect">
                        <a:avLst/>
                      </a:prstGeom>
                      <a:solidFill>
                        <a:schemeClr val="bg2">
                          <a:lumMod val="90000"/>
                        </a:schemeClr>
                      </a:solidFill>
                      <a:ln w="3175"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/>
                      </a:p>
                    </p:txBody>
                  </p:sp>
                  <p:sp>
                    <p:nvSpPr>
                      <p:cNvPr id="246" name="矩形 245"/>
                      <p:cNvSpPr/>
                      <p:nvPr/>
                    </p:nvSpPr>
                    <p:spPr>
                      <a:xfrm>
                        <a:off x="5978790" y="3593210"/>
                        <a:ext cx="324000" cy="280809"/>
                      </a:xfrm>
                      <a:prstGeom prst="rect">
                        <a:avLst/>
                      </a:prstGeom>
                      <a:solidFill>
                        <a:schemeClr val="bg2">
                          <a:lumMod val="75000"/>
                        </a:schemeClr>
                      </a:solidFill>
                      <a:ln w="3175"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/>
                      </a:p>
                    </p:txBody>
                  </p:sp>
                  <p:sp>
                    <p:nvSpPr>
                      <p:cNvPr id="247" name="矩形 246"/>
                      <p:cNvSpPr/>
                      <p:nvPr/>
                    </p:nvSpPr>
                    <p:spPr>
                      <a:xfrm>
                        <a:off x="6092728" y="3593210"/>
                        <a:ext cx="107069" cy="280809"/>
                      </a:xfrm>
                      <a:prstGeom prst="rect">
                        <a:avLst/>
                      </a:prstGeom>
                      <a:solidFill>
                        <a:schemeClr val="bg2">
                          <a:lumMod val="90000"/>
                        </a:schemeClr>
                      </a:solidFill>
                      <a:ln w="3175"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/>
                      </a:p>
                    </p:txBody>
                  </p:sp>
                </p:grpSp>
                <p:grpSp>
                  <p:nvGrpSpPr>
                    <p:cNvPr id="214" name="组合 24"/>
                    <p:cNvGrpSpPr/>
                    <p:nvPr/>
                  </p:nvGrpSpPr>
                  <p:grpSpPr>
                    <a:xfrm>
                      <a:off x="11180887" y="3628876"/>
                      <a:ext cx="1020934" cy="313510"/>
                      <a:chOff x="5668898" y="3593210"/>
                      <a:chExt cx="919326" cy="282308"/>
                    </a:xfrm>
                  </p:grpSpPr>
                  <p:sp>
                    <p:nvSpPr>
                      <p:cNvPr id="229" name="矩形 228"/>
                      <p:cNvSpPr/>
                      <p:nvPr/>
                    </p:nvSpPr>
                    <p:spPr>
                      <a:xfrm>
                        <a:off x="5668898" y="3594709"/>
                        <a:ext cx="919326" cy="280809"/>
                      </a:xfrm>
                      <a:prstGeom prst="rect">
                        <a:avLst/>
                      </a:prstGeom>
                      <a:solidFill>
                        <a:schemeClr val="bg2">
                          <a:lumMod val="90000"/>
                        </a:schemeClr>
                      </a:solidFill>
                      <a:ln w="3175"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/>
                      </a:p>
                    </p:txBody>
                  </p:sp>
                  <p:sp>
                    <p:nvSpPr>
                      <p:cNvPr id="230" name="矩形 229"/>
                      <p:cNvSpPr/>
                      <p:nvPr/>
                    </p:nvSpPr>
                    <p:spPr>
                      <a:xfrm>
                        <a:off x="5762766" y="3594708"/>
                        <a:ext cx="733428" cy="280809"/>
                      </a:xfrm>
                      <a:prstGeom prst="rect">
                        <a:avLst/>
                      </a:prstGeom>
                      <a:solidFill>
                        <a:schemeClr val="bg2">
                          <a:lumMod val="75000"/>
                        </a:schemeClr>
                      </a:solidFill>
                      <a:ln w="3175"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/>
                      </a:p>
                    </p:txBody>
                  </p:sp>
                  <p:sp>
                    <p:nvSpPr>
                      <p:cNvPr id="231" name="矩形 230"/>
                      <p:cNvSpPr/>
                      <p:nvPr/>
                    </p:nvSpPr>
                    <p:spPr>
                      <a:xfrm>
                        <a:off x="5861646" y="3594709"/>
                        <a:ext cx="542518" cy="280809"/>
                      </a:xfrm>
                      <a:prstGeom prst="rect">
                        <a:avLst/>
                      </a:prstGeom>
                      <a:solidFill>
                        <a:schemeClr val="bg2">
                          <a:lumMod val="90000"/>
                        </a:schemeClr>
                      </a:solidFill>
                      <a:ln w="3175"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/>
                      </a:p>
                    </p:txBody>
                  </p:sp>
                  <p:sp>
                    <p:nvSpPr>
                      <p:cNvPr id="232" name="矩形 231"/>
                      <p:cNvSpPr/>
                      <p:nvPr/>
                    </p:nvSpPr>
                    <p:spPr>
                      <a:xfrm>
                        <a:off x="5978790" y="3593210"/>
                        <a:ext cx="324000" cy="280809"/>
                      </a:xfrm>
                      <a:prstGeom prst="rect">
                        <a:avLst/>
                      </a:prstGeom>
                      <a:solidFill>
                        <a:schemeClr val="bg2">
                          <a:lumMod val="75000"/>
                        </a:schemeClr>
                      </a:solidFill>
                      <a:ln w="3175"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/>
                      </a:p>
                    </p:txBody>
                  </p:sp>
                  <p:sp>
                    <p:nvSpPr>
                      <p:cNvPr id="233" name="矩形 232"/>
                      <p:cNvSpPr/>
                      <p:nvPr/>
                    </p:nvSpPr>
                    <p:spPr>
                      <a:xfrm>
                        <a:off x="6092728" y="3593210"/>
                        <a:ext cx="107069" cy="280809"/>
                      </a:xfrm>
                      <a:prstGeom prst="rect">
                        <a:avLst/>
                      </a:prstGeom>
                      <a:solidFill>
                        <a:schemeClr val="bg2">
                          <a:lumMod val="90000"/>
                        </a:schemeClr>
                      </a:solidFill>
                      <a:ln w="3175"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/>
                      </a:p>
                    </p:txBody>
                  </p:sp>
                </p:grpSp>
                <p:grpSp>
                  <p:nvGrpSpPr>
                    <p:cNvPr id="215" name="组合 25"/>
                    <p:cNvGrpSpPr/>
                    <p:nvPr/>
                  </p:nvGrpSpPr>
                  <p:grpSpPr>
                    <a:xfrm>
                      <a:off x="13802931" y="3630633"/>
                      <a:ext cx="814490" cy="313510"/>
                      <a:chOff x="5762766" y="3593210"/>
                      <a:chExt cx="733428" cy="282308"/>
                    </a:xfrm>
                  </p:grpSpPr>
                  <p:sp>
                    <p:nvSpPr>
                      <p:cNvPr id="225" name="矩形 224"/>
                      <p:cNvSpPr/>
                      <p:nvPr/>
                    </p:nvSpPr>
                    <p:spPr>
                      <a:xfrm>
                        <a:off x="5762766" y="3594708"/>
                        <a:ext cx="733428" cy="280809"/>
                      </a:xfrm>
                      <a:prstGeom prst="rect">
                        <a:avLst/>
                      </a:prstGeom>
                      <a:solidFill>
                        <a:schemeClr val="bg2">
                          <a:lumMod val="75000"/>
                        </a:schemeClr>
                      </a:solidFill>
                      <a:ln w="3175"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/>
                      </a:p>
                    </p:txBody>
                  </p:sp>
                  <p:sp>
                    <p:nvSpPr>
                      <p:cNvPr id="226" name="矩形 225"/>
                      <p:cNvSpPr/>
                      <p:nvPr/>
                    </p:nvSpPr>
                    <p:spPr>
                      <a:xfrm>
                        <a:off x="5861646" y="3594709"/>
                        <a:ext cx="542518" cy="280809"/>
                      </a:xfrm>
                      <a:prstGeom prst="rect">
                        <a:avLst/>
                      </a:prstGeom>
                      <a:solidFill>
                        <a:schemeClr val="bg2">
                          <a:lumMod val="90000"/>
                        </a:schemeClr>
                      </a:solidFill>
                      <a:ln w="3175"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/>
                      </a:p>
                    </p:txBody>
                  </p:sp>
                  <p:sp>
                    <p:nvSpPr>
                      <p:cNvPr id="227" name="矩形 226"/>
                      <p:cNvSpPr/>
                      <p:nvPr/>
                    </p:nvSpPr>
                    <p:spPr>
                      <a:xfrm>
                        <a:off x="5978790" y="3593210"/>
                        <a:ext cx="324000" cy="280809"/>
                      </a:xfrm>
                      <a:prstGeom prst="rect">
                        <a:avLst/>
                      </a:prstGeom>
                      <a:solidFill>
                        <a:schemeClr val="bg2">
                          <a:lumMod val="75000"/>
                        </a:schemeClr>
                      </a:solidFill>
                      <a:ln w="3175"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/>
                      </a:p>
                    </p:txBody>
                  </p:sp>
                  <p:sp>
                    <p:nvSpPr>
                      <p:cNvPr id="228" name="矩形 227"/>
                      <p:cNvSpPr/>
                      <p:nvPr/>
                    </p:nvSpPr>
                    <p:spPr>
                      <a:xfrm>
                        <a:off x="6092728" y="3593210"/>
                        <a:ext cx="107069" cy="280809"/>
                      </a:xfrm>
                      <a:prstGeom prst="rect">
                        <a:avLst/>
                      </a:prstGeom>
                      <a:solidFill>
                        <a:schemeClr val="bg2">
                          <a:lumMod val="90000"/>
                        </a:schemeClr>
                      </a:solidFill>
                      <a:ln w="3175"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/>
                      </a:p>
                    </p:txBody>
                  </p:sp>
                </p:grpSp>
                <p:grpSp>
                  <p:nvGrpSpPr>
                    <p:cNvPr id="216" name="组合 26"/>
                    <p:cNvGrpSpPr/>
                    <p:nvPr/>
                  </p:nvGrpSpPr>
                  <p:grpSpPr>
                    <a:xfrm>
                      <a:off x="14616517" y="3644145"/>
                      <a:ext cx="1020934" cy="313510"/>
                      <a:chOff x="5668898" y="3593210"/>
                      <a:chExt cx="919326" cy="282308"/>
                    </a:xfrm>
                  </p:grpSpPr>
                  <p:sp>
                    <p:nvSpPr>
                      <p:cNvPr id="220" name="矩形 219"/>
                      <p:cNvSpPr/>
                      <p:nvPr/>
                    </p:nvSpPr>
                    <p:spPr>
                      <a:xfrm>
                        <a:off x="5668898" y="3594709"/>
                        <a:ext cx="919326" cy="280809"/>
                      </a:xfrm>
                      <a:prstGeom prst="rect">
                        <a:avLst/>
                      </a:prstGeom>
                      <a:solidFill>
                        <a:schemeClr val="bg2">
                          <a:lumMod val="90000"/>
                        </a:schemeClr>
                      </a:solidFill>
                      <a:ln w="3175"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/>
                      </a:p>
                    </p:txBody>
                  </p:sp>
                  <p:sp>
                    <p:nvSpPr>
                      <p:cNvPr id="221" name="矩形 31"/>
                      <p:cNvSpPr/>
                      <p:nvPr/>
                    </p:nvSpPr>
                    <p:spPr>
                      <a:xfrm>
                        <a:off x="5762766" y="3594708"/>
                        <a:ext cx="733428" cy="280809"/>
                      </a:xfrm>
                      <a:prstGeom prst="rect">
                        <a:avLst/>
                      </a:prstGeom>
                      <a:solidFill>
                        <a:schemeClr val="bg2">
                          <a:lumMod val="75000"/>
                        </a:schemeClr>
                      </a:solidFill>
                      <a:ln w="3175"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/>
                      </a:p>
                    </p:txBody>
                  </p:sp>
                  <p:sp>
                    <p:nvSpPr>
                      <p:cNvPr id="222" name="矩形 32"/>
                      <p:cNvSpPr/>
                      <p:nvPr/>
                    </p:nvSpPr>
                    <p:spPr>
                      <a:xfrm>
                        <a:off x="5861646" y="3594709"/>
                        <a:ext cx="542518" cy="280809"/>
                      </a:xfrm>
                      <a:prstGeom prst="rect">
                        <a:avLst/>
                      </a:prstGeom>
                      <a:solidFill>
                        <a:schemeClr val="bg2">
                          <a:lumMod val="90000"/>
                        </a:schemeClr>
                      </a:solidFill>
                      <a:ln w="3175"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/>
                      </a:p>
                    </p:txBody>
                  </p:sp>
                  <p:sp>
                    <p:nvSpPr>
                      <p:cNvPr id="223" name="矩形 33"/>
                      <p:cNvSpPr/>
                      <p:nvPr/>
                    </p:nvSpPr>
                    <p:spPr>
                      <a:xfrm>
                        <a:off x="5978790" y="3593210"/>
                        <a:ext cx="324000" cy="280809"/>
                      </a:xfrm>
                      <a:prstGeom prst="rect">
                        <a:avLst/>
                      </a:prstGeom>
                      <a:solidFill>
                        <a:schemeClr val="bg2">
                          <a:lumMod val="75000"/>
                        </a:schemeClr>
                      </a:solidFill>
                      <a:ln w="3175"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/>
                      </a:p>
                    </p:txBody>
                  </p:sp>
                  <p:sp>
                    <p:nvSpPr>
                      <p:cNvPr id="224" name="矩形 34"/>
                      <p:cNvSpPr/>
                      <p:nvPr/>
                    </p:nvSpPr>
                    <p:spPr>
                      <a:xfrm>
                        <a:off x="6092728" y="3593210"/>
                        <a:ext cx="107069" cy="280809"/>
                      </a:xfrm>
                      <a:prstGeom prst="rect">
                        <a:avLst/>
                      </a:prstGeom>
                      <a:solidFill>
                        <a:schemeClr val="bg2">
                          <a:lumMod val="90000"/>
                        </a:schemeClr>
                      </a:solidFill>
                      <a:ln w="3175"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/>
                      </a:p>
                    </p:txBody>
                  </p:sp>
                </p:grpSp>
                <p:sp>
                  <p:nvSpPr>
                    <p:cNvPr id="217" name="矩形 216"/>
                    <p:cNvSpPr/>
                    <p:nvPr/>
                  </p:nvSpPr>
                  <p:spPr>
                    <a:xfrm>
                      <a:off x="13931866" y="3089372"/>
                      <a:ext cx="403005" cy="336232"/>
                    </a:xfrm>
                    <a:prstGeom prst="rect">
                      <a:avLst/>
                    </a:prstGeom>
                    <a:solidFill>
                      <a:schemeClr val="bg2">
                        <a:lumMod val="90000"/>
                      </a:schemeClr>
                    </a:solidFill>
                    <a:ln w="3175"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218" name="矩形 217"/>
                    <p:cNvSpPr/>
                    <p:nvPr/>
                  </p:nvSpPr>
                  <p:spPr>
                    <a:xfrm>
                      <a:off x="14480676" y="3092322"/>
                      <a:ext cx="403005" cy="336232"/>
                    </a:xfrm>
                    <a:prstGeom prst="rect">
                      <a:avLst/>
                    </a:prstGeom>
                    <a:solidFill>
                      <a:schemeClr val="bg2">
                        <a:lumMod val="90000"/>
                      </a:schemeClr>
                    </a:solidFill>
                    <a:ln w="3175"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dirty="0"/>
                    </a:p>
                  </p:txBody>
                </p:sp>
                <p:sp>
                  <p:nvSpPr>
                    <p:cNvPr id="219" name="矩形 218"/>
                    <p:cNvSpPr/>
                    <p:nvPr/>
                  </p:nvSpPr>
                  <p:spPr>
                    <a:xfrm>
                      <a:off x="15013775" y="3089049"/>
                      <a:ext cx="403005" cy="336232"/>
                    </a:xfrm>
                    <a:prstGeom prst="rect">
                      <a:avLst/>
                    </a:prstGeom>
                    <a:solidFill>
                      <a:schemeClr val="bg2">
                        <a:lumMod val="90000"/>
                      </a:schemeClr>
                    </a:solidFill>
                    <a:ln w="3175"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dirty="0"/>
                    </a:p>
                  </p:txBody>
                </p:sp>
                <p:sp>
                  <p:nvSpPr>
                    <p:cNvPr id="206" name="矩形 16"/>
                    <p:cNvSpPr/>
                    <p:nvPr/>
                  </p:nvSpPr>
                  <p:spPr>
                    <a:xfrm>
                      <a:off x="11905948" y="3402254"/>
                      <a:ext cx="1167174" cy="555757"/>
                    </a:xfrm>
                    <a:prstGeom prst="rect">
                      <a:avLst/>
                    </a:prstGeom>
                    <a:solidFill>
                      <a:schemeClr val="bg2">
                        <a:lumMod val="75000"/>
                      </a:schemeClr>
                    </a:solidFill>
                    <a:ln w="3175"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  <p:sp>
                <p:nvSpPr>
                  <p:cNvPr id="270" name="矩形 269"/>
                  <p:cNvSpPr/>
                  <p:nvPr/>
                </p:nvSpPr>
                <p:spPr>
                  <a:xfrm>
                    <a:off x="11501486" y="2378394"/>
                    <a:ext cx="403005" cy="336232"/>
                  </a:xfrm>
                  <a:prstGeom prst="rect">
                    <a:avLst/>
                  </a:prstGeom>
                  <a:solidFill>
                    <a:schemeClr val="bg2"/>
                  </a:solidFill>
                  <a:ln w="3175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dirty="0"/>
                  </a:p>
                </p:txBody>
              </p:sp>
              <p:sp>
                <p:nvSpPr>
                  <p:cNvPr id="271" name="矩形 270"/>
                  <p:cNvSpPr/>
                  <p:nvPr/>
                </p:nvSpPr>
                <p:spPr>
                  <a:xfrm>
                    <a:off x="11501486" y="2857502"/>
                    <a:ext cx="403005" cy="336232"/>
                  </a:xfrm>
                  <a:prstGeom prst="rect">
                    <a:avLst/>
                  </a:prstGeom>
                  <a:solidFill>
                    <a:schemeClr val="bg2"/>
                  </a:solidFill>
                  <a:ln w="3175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dirty="0"/>
                  </a:p>
                </p:txBody>
              </p:sp>
              <p:sp>
                <p:nvSpPr>
                  <p:cNvPr id="272" name="矩形 271"/>
                  <p:cNvSpPr/>
                  <p:nvPr/>
                </p:nvSpPr>
                <p:spPr>
                  <a:xfrm>
                    <a:off x="13027307" y="2357436"/>
                    <a:ext cx="403005" cy="336232"/>
                  </a:xfrm>
                  <a:prstGeom prst="rect">
                    <a:avLst/>
                  </a:prstGeom>
                  <a:solidFill>
                    <a:schemeClr val="bg2"/>
                  </a:solidFill>
                  <a:ln w="3175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dirty="0"/>
                  </a:p>
                </p:txBody>
              </p:sp>
              <p:sp>
                <p:nvSpPr>
                  <p:cNvPr id="273" name="矩形 272"/>
                  <p:cNvSpPr/>
                  <p:nvPr/>
                </p:nvSpPr>
                <p:spPr>
                  <a:xfrm>
                    <a:off x="13027307" y="2836544"/>
                    <a:ext cx="403005" cy="336232"/>
                  </a:xfrm>
                  <a:prstGeom prst="rect">
                    <a:avLst/>
                  </a:prstGeom>
                  <a:solidFill>
                    <a:schemeClr val="bg2"/>
                  </a:solidFill>
                  <a:ln w="3175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dirty="0"/>
                  </a:p>
                </p:txBody>
              </p:sp>
            </p:grpSp>
            <p:grpSp>
              <p:nvGrpSpPr>
                <p:cNvPr id="144" name="组合 143"/>
                <p:cNvGrpSpPr/>
                <p:nvPr/>
              </p:nvGrpSpPr>
              <p:grpSpPr>
                <a:xfrm>
                  <a:off x="-2143172" y="1571618"/>
                  <a:ext cx="20788426" cy="3336023"/>
                  <a:chOff x="-2143172" y="1571618"/>
                  <a:chExt cx="20788426" cy="3336023"/>
                </a:xfrm>
              </p:grpSpPr>
              <p:pic>
                <p:nvPicPr>
                  <p:cNvPr id="14" name="图片 13" descr="654.png"/>
                  <p:cNvPicPr>
                    <a:picLocks noChangeAspect="1"/>
                  </p:cNvPicPr>
                  <p:nvPr/>
                </p:nvPicPr>
                <p:blipFill>
                  <a:blip r:embed="rId6" cstate="print">
                    <a:lum bright="78000"/>
                  </a:blip>
                  <a:stretch>
                    <a:fillRect/>
                  </a:stretch>
                </p:blipFill>
                <p:spPr>
                  <a:xfrm>
                    <a:off x="1412103" y="3968935"/>
                    <a:ext cx="5510329" cy="938706"/>
                  </a:xfrm>
                  <a:prstGeom prst="rect">
                    <a:avLst/>
                  </a:prstGeom>
                  <a:effectLst>
                    <a:reflection blurRad="6350" stA="50000" endA="300" endPos="55000" dir="5400000" sy="-100000" algn="bl" rotWithShape="0"/>
                  </a:effectLst>
                </p:spPr>
              </p:pic>
              <p:grpSp>
                <p:nvGrpSpPr>
                  <p:cNvPr id="143" name="组合 142"/>
                  <p:cNvGrpSpPr/>
                  <p:nvPr/>
                </p:nvGrpSpPr>
                <p:grpSpPr>
                  <a:xfrm>
                    <a:off x="-2143172" y="1571618"/>
                    <a:ext cx="20788426" cy="3296160"/>
                    <a:chOff x="-2143172" y="1571618"/>
                    <a:chExt cx="20788426" cy="3296160"/>
                  </a:xfrm>
                </p:grpSpPr>
                <p:pic>
                  <p:nvPicPr>
                    <p:cNvPr id="25" name="图片 24" descr="TRY.png"/>
                    <p:cNvPicPr>
                      <a:picLocks noChangeAspect="1"/>
                    </p:cNvPicPr>
                    <p:nvPr/>
                  </p:nvPicPr>
                  <p:blipFill>
                    <a:blip r:embed="rId7" cstate="print"/>
                    <a:stretch>
                      <a:fillRect/>
                    </a:stretch>
                  </p:blipFill>
                  <p:spPr>
                    <a:xfrm>
                      <a:off x="7072330" y="3214477"/>
                      <a:ext cx="285751" cy="747845"/>
                    </a:xfrm>
                    <a:prstGeom prst="rect">
                      <a:avLst/>
                    </a:prstGeom>
                  </p:spPr>
                </p:pic>
                <p:grpSp>
                  <p:nvGrpSpPr>
                    <p:cNvPr id="9" name="组合 62"/>
                    <p:cNvGrpSpPr/>
                    <p:nvPr/>
                  </p:nvGrpSpPr>
                  <p:grpSpPr>
                    <a:xfrm>
                      <a:off x="7429520" y="2000246"/>
                      <a:ext cx="3714776" cy="2055076"/>
                      <a:chOff x="7429520" y="1928808"/>
                      <a:chExt cx="3714776" cy="2055076"/>
                    </a:xfrm>
                  </p:grpSpPr>
                  <p:grpSp>
                    <p:nvGrpSpPr>
                      <p:cNvPr id="13" name="组合 27"/>
                      <p:cNvGrpSpPr/>
                      <p:nvPr/>
                    </p:nvGrpSpPr>
                    <p:grpSpPr>
                      <a:xfrm>
                        <a:off x="7429520" y="2252748"/>
                        <a:ext cx="1019943" cy="1714512"/>
                        <a:chOff x="-3507971" y="-3429042"/>
                        <a:chExt cx="3507971" cy="5896859"/>
                      </a:xfrm>
                    </p:grpSpPr>
                    <p:sp>
                      <p:nvSpPr>
                        <p:cNvPr id="26" name="任意多边形 25"/>
                        <p:cNvSpPr/>
                        <p:nvPr/>
                      </p:nvSpPr>
                      <p:spPr>
                        <a:xfrm>
                          <a:off x="-2214610" y="-857274"/>
                          <a:ext cx="1246909" cy="3325091"/>
                        </a:xfrm>
                        <a:custGeom>
                          <a:avLst/>
                          <a:gdLst>
                            <a:gd name="connsiteX0" fmla="*/ 382386 w 1246909"/>
                            <a:gd name="connsiteY0" fmla="*/ 615142 h 3325091"/>
                            <a:gd name="connsiteX1" fmla="*/ 266007 w 1246909"/>
                            <a:gd name="connsiteY1" fmla="*/ 1928552 h 3325091"/>
                            <a:gd name="connsiteX2" fmla="*/ 99753 w 1246909"/>
                            <a:gd name="connsiteY2" fmla="*/ 2809702 h 3325091"/>
                            <a:gd name="connsiteX3" fmla="*/ 0 w 1246909"/>
                            <a:gd name="connsiteY3" fmla="*/ 3175462 h 3325091"/>
                            <a:gd name="connsiteX4" fmla="*/ 482138 w 1246909"/>
                            <a:gd name="connsiteY4" fmla="*/ 3325091 h 3325091"/>
                            <a:gd name="connsiteX5" fmla="*/ 980902 w 1246909"/>
                            <a:gd name="connsiteY5" fmla="*/ 3308465 h 3325091"/>
                            <a:gd name="connsiteX6" fmla="*/ 1246909 w 1246909"/>
                            <a:gd name="connsiteY6" fmla="*/ 3175462 h 3325091"/>
                            <a:gd name="connsiteX7" fmla="*/ 1064029 w 1246909"/>
                            <a:gd name="connsiteY7" fmla="*/ 2543694 h 3325091"/>
                            <a:gd name="connsiteX8" fmla="*/ 980902 w 1246909"/>
                            <a:gd name="connsiteY8" fmla="*/ 1629294 h 3325091"/>
                            <a:gd name="connsiteX9" fmla="*/ 798022 w 1246909"/>
                            <a:gd name="connsiteY9" fmla="*/ 648392 h 3325091"/>
                            <a:gd name="connsiteX10" fmla="*/ 798022 w 1246909"/>
                            <a:gd name="connsiteY10" fmla="*/ 99752 h 3325091"/>
                            <a:gd name="connsiteX11" fmla="*/ 631767 w 1246909"/>
                            <a:gd name="connsiteY11" fmla="*/ 0 h 3325091"/>
                            <a:gd name="connsiteX12" fmla="*/ 432262 w 1246909"/>
                            <a:gd name="connsiteY12" fmla="*/ 133003 h 3325091"/>
                            <a:gd name="connsiteX13" fmla="*/ 382386 w 1246909"/>
                            <a:gd name="connsiteY13" fmla="*/ 615142 h 3325091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</a:cxnLst>
                          <a:rect l="l" t="t" r="r" b="b"/>
                          <a:pathLst>
                            <a:path w="1246909" h="3325091">
                              <a:moveTo>
                                <a:pt x="382386" y="615142"/>
                              </a:moveTo>
                              <a:lnTo>
                                <a:pt x="266007" y="1928552"/>
                              </a:lnTo>
                              <a:cubicBezTo>
                                <a:pt x="209561" y="2222073"/>
                                <a:pt x="99753" y="2510803"/>
                                <a:pt x="99753" y="2809702"/>
                              </a:cubicBezTo>
                              <a:lnTo>
                                <a:pt x="0" y="3175462"/>
                              </a:lnTo>
                              <a:lnTo>
                                <a:pt x="482138" y="3325091"/>
                              </a:lnTo>
                              <a:lnTo>
                                <a:pt x="980902" y="3308465"/>
                              </a:lnTo>
                              <a:lnTo>
                                <a:pt x="1246909" y="3175462"/>
                              </a:lnTo>
                              <a:lnTo>
                                <a:pt x="1064029" y="2543694"/>
                              </a:lnTo>
                              <a:lnTo>
                                <a:pt x="980902" y="1629294"/>
                              </a:lnTo>
                              <a:lnTo>
                                <a:pt x="798022" y="648392"/>
                              </a:lnTo>
                              <a:lnTo>
                                <a:pt x="798022" y="99752"/>
                              </a:lnTo>
                              <a:lnTo>
                                <a:pt x="631767" y="0"/>
                              </a:lnTo>
                              <a:lnTo>
                                <a:pt x="432262" y="133003"/>
                              </a:lnTo>
                              <a:lnTo>
                                <a:pt x="382386" y="615142"/>
                              </a:lnTo>
                              <a:close/>
                            </a:path>
                          </a:pathLst>
                        </a:custGeom>
                        <a:gradFill>
                          <a:gsLst>
                            <a:gs pos="0">
                              <a:srgbClr val="D6B19C"/>
                            </a:gs>
                            <a:gs pos="30000">
                              <a:srgbClr val="D49E6C"/>
                            </a:gs>
                            <a:gs pos="70000">
                              <a:srgbClr val="A65528"/>
                            </a:gs>
                            <a:gs pos="100000">
                              <a:srgbClr val="663012"/>
                            </a:gs>
                          </a:gsLst>
                          <a:lin ang="10800000" scaled="0"/>
                        </a:gradFill>
                        <a:ln>
                          <a:noFill/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zh-CN" altLang="en-US"/>
                        </a:p>
                      </p:txBody>
                    </p:sp>
                    <p:sp>
                      <p:nvSpPr>
                        <p:cNvPr id="27" name="任意多边形 26"/>
                        <p:cNvSpPr/>
                        <p:nvPr/>
                      </p:nvSpPr>
                      <p:spPr>
                        <a:xfrm>
                          <a:off x="-3507971" y="-3429042"/>
                          <a:ext cx="3507971" cy="4438482"/>
                        </a:xfrm>
                        <a:custGeom>
                          <a:avLst/>
                          <a:gdLst>
                            <a:gd name="connsiteX0" fmla="*/ 1379913 w 3507971"/>
                            <a:gd name="connsiteY0" fmla="*/ 3424844 h 3724102"/>
                            <a:gd name="connsiteX1" fmla="*/ 0 w 3507971"/>
                            <a:gd name="connsiteY1" fmla="*/ 3724102 h 3724102"/>
                            <a:gd name="connsiteX2" fmla="*/ 631767 w 3507971"/>
                            <a:gd name="connsiteY2" fmla="*/ 3424844 h 3724102"/>
                            <a:gd name="connsiteX3" fmla="*/ 266007 w 3507971"/>
                            <a:gd name="connsiteY3" fmla="*/ 3491346 h 3724102"/>
                            <a:gd name="connsiteX4" fmla="*/ 847898 w 3507971"/>
                            <a:gd name="connsiteY4" fmla="*/ 3225339 h 3724102"/>
                            <a:gd name="connsiteX5" fmla="*/ 299258 w 3507971"/>
                            <a:gd name="connsiteY5" fmla="*/ 3192088 h 3724102"/>
                            <a:gd name="connsiteX6" fmla="*/ 798022 w 3507971"/>
                            <a:gd name="connsiteY6" fmla="*/ 2876204 h 3724102"/>
                            <a:gd name="connsiteX7" fmla="*/ 482138 w 3507971"/>
                            <a:gd name="connsiteY7" fmla="*/ 2826328 h 3724102"/>
                            <a:gd name="connsiteX8" fmla="*/ 532014 w 3507971"/>
                            <a:gd name="connsiteY8" fmla="*/ 2793077 h 3724102"/>
                            <a:gd name="connsiteX9" fmla="*/ 598516 w 3507971"/>
                            <a:gd name="connsiteY9" fmla="*/ 2776451 h 3724102"/>
                            <a:gd name="connsiteX10" fmla="*/ 764771 w 3507971"/>
                            <a:gd name="connsiteY10" fmla="*/ 2693324 h 3724102"/>
                            <a:gd name="connsiteX11" fmla="*/ 864523 w 3507971"/>
                            <a:gd name="connsiteY11" fmla="*/ 2660073 h 3724102"/>
                            <a:gd name="connsiteX12" fmla="*/ 714894 w 3507971"/>
                            <a:gd name="connsiteY12" fmla="*/ 2643448 h 3724102"/>
                            <a:gd name="connsiteX13" fmla="*/ 748145 w 3507971"/>
                            <a:gd name="connsiteY13" fmla="*/ 2576946 h 3724102"/>
                            <a:gd name="connsiteX14" fmla="*/ 864523 w 3507971"/>
                            <a:gd name="connsiteY14" fmla="*/ 2510444 h 3724102"/>
                            <a:gd name="connsiteX15" fmla="*/ 964276 w 3507971"/>
                            <a:gd name="connsiteY15" fmla="*/ 2410691 h 3724102"/>
                            <a:gd name="connsiteX16" fmla="*/ 914400 w 3507971"/>
                            <a:gd name="connsiteY16" fmla="*/ 2377440 h 3724102"/>
                            <a:gd name="connsiteX17" fmla="*/ 814647 w 3507971"/>
                            <a:gd name="connsiteY17" fmla="*/ 2360815 h 3724102"/>
                            <a:gd name="connsiteX18" fmla="*/ 748145 w 3507971"/>
                            <a:gd name="connsiteY18" fmla="*/ 2344189 h 3724102"/>
                            <a:gd name="connsiteX19" fmla="*/ 781396 w 3507971"/>
                            <a:gd name="connsiteY19" fmla="*/ 2277688 h 3724102"/>
                            <a:gd name="connsiteX20" fmla="*/ 831273 w 3507971"/>
                            <a:gd name="connsiteY20" fmla="*/ 2227811 h 3724102"/>
                            <a:gd name="connsiteX21" fmla="*/ 864523 w 3507971"/>
                            <a:gd name="connsiteY21" fmla="*/ 2177935 h 3724102"/>
                            <a:gd name="connsiteX22" fmla="*/ 814647 w 3507971"/>
                            <a:gd name="connsiteY22" fmla="*/ 2144684 h 3724102"/>
                            <a:gd name="connsiteX23" fmla="*/ 648393 w 3507971"/>
                            <a:gd name="connsiteY23" fmla="*/ 2128059 h 3724102"/>
                            <a:gd name="connsiteX24" fmla="*/ 581891 w 3507971"/>
                            <a:gd name="connsiteY24" fmla="*/ 2111433 h 3724102"/>
                            <a:gd name="connsiteX25" fmla="*/ 698269 w 3507971"/>
                            <a:gd name="connsiteY25" fmla="*/ 2028306 h 3724102"/>
                            <a:gd name="connsiteX26" fmla="*/ 764771 w 3507971"/>
                            <a:gd name="connsiteY26" fmla="*/ 1978429 h 3724102"/>
                            <a:gd name="connsiteX27" fmla="*/ 714894 w 3507971"/>
                            <a:gd name="connsiteY27" fmla="*/ 1945179 h 3724102"/>
                            <a:gd name="connsiteX28" fmla="*/ 748145 w 3507971"/>
                            <a:gd name="connsiteY28" fmla="*/ 1862051 h 3724102"/>
                            <a:gd name="connsiteX29" fmla="*/ 897774 w 3507971"/>
                            <a:gd name="connsiteY29" fmla="*/ 1778924 h 3724102"/>
                            <a:gd name="connsiteX30" fmla="*/ 897774 w 3507971"/>
                            <a:gd name="connsiteY30" fmla="*/ 1679171 h 3724102"/>
                            <a:gd name="connsiteX31" fmla="*/ 980902 w 3507971"/>
                            <a:gd name="connsiteY31" fmla="*/ 1596044 h 3724102"/>
                            <a:gd name="connsiteX32" fmla="*/ 1064029 w 3507971"/>
                            <a:gd name="connsiteY32" fmla="*/ 1463040 h 3724102"/>
                            <a:gd name="connsiteX33" fmla="*/ 1097280 w 3507971"/>
                            <a:gd name="connsiteY33" fmla="*/ 1396539 h 3724102"/>
                            <a:gd name="connsiteX34" fmla="*/ 1163782 w 3507971"/>
                            <a:gd name="connsiteY34" fmla="*/ 1313411 h 3724102"/>
                            <a:gd name="connsiteX35" fmla="*/ 1197033 w 3507971"/>
                            <a:gd name="connsiteY35" fmla="*/ 1263535 h 3724102"/>
                            <a:gd name="connsiteX36" fmla="*/ 1213658 w 3507971"/>
                            <a:gd name="connsiteY36" fmla="*/ 1213659 h 3724102"/>
                            <a:gd name="connsiteX37" fmla="*/ 1197033 w 3507971"/>
                            <a:gd name="connsiteY37" fmla="*/ 1163782 h 3724102"/>
                            <a:gd name="connsiteX38" fmla="*/ 1246909 w 3507971"/>
                            <a:gd name="connsiteY38" fmla="*/ 1097280 h 3724102"/>
                            <a:gd name="connsiteX39" fmla="*/ 1313411 w 3507971"/>
                            <a:gd name="connsiteY39" fmla="*/ 964277 h 3724102"/>
                            <a:gd name="connsiteX40" fmla="*/ 1413163 w 3507971"/>
                            <a:gd name="connsiteY40" fmla="*/ 764771 h 3724102"/>
                            <a:gd name="connsiteX41" fmla="*/ 1396538 w 3507971"/>
                            <a:gd name="connsiteY41" fmla="*/ 714895 h 3724102"/>
                            <a:gd name="connsiteX42" fmla="*/ 1346662 w 3507971"/>
                            <a:gd name="connsiteY42" fmla="*/ 731520 h 3724102"/>
                            <a:gd name="connsiteX43" fmla="*/ 1429789 w 3507971"/>
                            <a:gd name="connsiteY43" fmla="*/ 448888 h 3724102"/>
                            <a:gd name="connsiteX44" fmla="*/ 1446414 w 3507971"/>
                            <a:gd name="connsiteY44" fmla="*/ 365760 h 3724102"/>
                            <a:gd name="connsiteX45" fmla="*/ 1379913 w 3507971"/>
                            <a:gd name="connsiteY45" fmla="*/ 382386 h 3724102"/>
                            <a:gd name="connsiteX46" fmla="*/ 1396538 w 3507971"/>
                            <a:gd name="connsiteY46" fmla="*/ 266008 h 3724102"/>
                            <a:gd name="connsiteX47" fmla="*/ 1413163 w 3507971"/>
                            <a:gd name="connsiteY47" fmla="*/ 216131 h 3724102"/>
                            <a:gd name="connsiteX48" fmla="*/ 1479665 w 3507971"/>
                            <a:gd name="connsiteY48" fmla="*/ 83128 h 3724102"/>
                            <a:gd name="connsiteX49" fmla="*/ 1463040 w 3507971"/>
                            <a:gd name="connsiteY49" fmla="*/ 182880 h 3724102"/>
                            <a:gd name="connsiteX50" fmla="*/ 1446414 w 3507971"/>
                            <a:gd name="connsiteY50" fmla="*/ 232757 h 3724102"/>
                            <a:gd name="connsiteX51" fmla="*/ 1479665 w 3507971"/>
                            <a:gd name="connsiteY51" fmla="*/ 33251 h 3724102"/>
                            <a:gd name="connsiteX52" fmla="*/ 1512916 w 3507971"/>
                            <a:gd name="connsiteY52" fmla="*/ 0 h 3724102"/>
                            <a:gd name="connsiteX53" fmla="*/ 2011680 w 3507971"/>
                            <a:gd name="connsiteY53" fmla="*/ 781397 h 3724102"/>
                            <a:gd name="connsiteX54" fmla="*/ 2111433 w 3507971"/>
                            <a:gd name="connsiteY54" fmla="*/ 847899 h 3724102"/>
                            <a:gd name="connsiteX55" fmla="*/ 2094807 w 3507971"/>
                            <a:gd name="connsiteY55" fmla="*/ 897775 h 3724102"/>
                            <a:gd name="connsiteX56" fmla="*/ 2144683 w 3507971"/>
                            <a:gd name="connsiteY56" fmla="*/ 931026 h 3724102"/>
                            <a:gd name="connsiteX57" fmla="*/ 2177934 w 3507971"/>
                            <a:gd name="connsiteY57" fmla="*/ 980902 h 3724102"/>
                            <a:gd name="connsiteX58" fmla="*/ 2244436 w 3507971"/>
                            <a:gd name="connsiteY58" fmla="*/ 1014153 h 3724102"/>
                            <a:gd name="connsiteX59" fmla="*/ 2194560 w 3507971"/>
                            <a:gd name="connsiteY59" fmla="*/ 997528 h 3724102"/>
                            <a:gd name="connsiteX60" fmla="*/ 2294313 w 3507971"/>
                            <a:gd name="connsiteY60" fmla="*/ 1113906 h 3724102"/>
                            <a:gd name="connsiteX61" fmla="*/ 2360814 w 3507971"/>
                            <a:gd name="connsiteY61" fmla="*/ 1097280 h 3724102"/>
                            <a:gd name="connsiteX62" fmla="*/ 2310938 w 3507971"/>
                            <a:gd name="connsiteY62" fmla="*/ 1113906 h 3724102"/>
                            <a:gd name="connsiteX63" fmla="*/ 2377440 w 3507971"/>
                            <a:gd name="connsiteY63" fmla="*/ 1213659 h 3724102"/>
                            <a:gd name="connsiteX64" fmla="*/ 2410691 w 3507971"/>
                            <a:gd name="connsiteY64" fmla="*/ 1263535 h 3724102"/>
                            <a:gd name="connsiteX65" fmla="*/ 2427316 w 3507971"/>
                            <a:gd name="connsiteY65" fmla="*/ 1330037 h 3724102"/>
                            <a:gd name="connsiteX66" fmla="*/ 2443942 w 3507971"/>
                            <a:gd name="connsiteY66" fmla="*/ 1379913 h 3724102"/>
                            <a:gd name="connsiteX67" fmla="*/ 2377440 w 3507971"/>
                            <a:gd name="connsiteY67" fmla="*/ 1396539 h 3724102"/>
                            <a:gd name="connsiteX68" fmla="*/ 2460567 w 3507971"/>
                            <a:gd name="connsiteY68" fmla="*/ 1562793 h 3724102"/>
                            <a:gd name="connsiteX69" fmla="*/ 2493818 w 3507971"/>
                            <a:gd name="connsiteY69" fmla="*/ 1612669 h 3724102"/>
                            <a:gd name="connsiteX70" fmla="*/ 2427316 w 3507971"/>
                            <a:gd name="connsiteY70" fmla="*/ 1596044 h 3724102"/>
                            <a:gd name="connsiteX71" fmla="*/ 2477193 w 3507971"/>
                            <a:gd name="connsiteY71" fmla="*/ 1645920 h 3724102"/>
                            <a:gd name="connsiteX72" fmla="*/ 2493818 w 3507971"/>
                            <a:gd name="connsiteY72" fmla="*/ 1695797 h 3724102"/>
                            <a:gd name="connsiteX73" fmla="*/ 2527069 w 3507971"/>
                            <a:gd name="connsiteY73" fmla="*/ 1745673 h 3724102"/>
                            <a:gd name="connsiteX74" fmla="*/ 2560320 w 3507971"/>
                            <a:gd name="connsiteY74" fmla="*/ 1812175 h 3724102"/>
                            <a:gd name="connsiteX75" fmla="*/ 2576945 w 3507971"/>
                            <a:gd name="connsiteY75" fmla="*/ 1878677 h 3724102"/>
                            <a:gd name="connsiteX76" fmla="*/ 2593571 w 3507971"/>
                            <a:gd name="connsiteY76" fmla="*/ 1995055 h 3724102"/>
                            <a:gd name="connsiteX77" fmla="*/ 2643447 w 3507971"/>
                            <a:gd name="connsiteY77" fmla="*/ 2044931 h 3724102"/>
                            <a:gd name="connsiteX78" fmla="*/ 2676698 w 3507971"/>
                            <a:gd name="connsiteY78" fmla="*/ 2094808 h 3724102"/>
                            <a:gd name="connsiteX79" fmla="*/ 2826327 w 3507971"/>
                            <a:gd name="connsiteY79" fmla="*/ 2277688 h 3724102"/>
                            <a:gd name="connsiteX80" fmla="*/ 2776451 w 3507971"/>
                            <a:gd name="connsiteY80" fmla="*/ 2294313 h 3724102"/>
                            <a:gd name="connsiteX81" fmla="*/ 2809702 w 3507971"/>
                            <a:gd name="connsiteY81" fmla="*/ 2443942 h 3724102"/>
                            <a:gd name="connsiteX82" fmla="*/ 2926080 w 3507971"/>
                            <a:gd name="connsiteY82" fmla="*/ 2593571 h 3724102"/>
                            <a:gd name="connsiteX83" fmla="*/ 2959331 w 3507971"/>
                            <a:gd name="connsiteY83" fmla="*/ 2643448 h 3724102"/>
                            <a:gd name="connsiteX84" fmla="*/ 3025833 w 3507971"/>
                            <a:gd name="connsiteY84" fmla="*/ 2726575 h 3724102"/>
                            <a:gd name="connsiteX85" fmla="*/ 3142211 w 3507971"/>
                            <a:gd name="connsiteY85" fmla="*/ 2876204 h 3724102"/>
                            <a:gd name="connsiteX86" fmla="*/ 3092334 w 3507971"/>
                            <a:gd name="connsiteY86" fmla="*/ 2892829 h 3724102"/>
                            <a:gd name="connsiteX87" fmla="*/ 3275214 w 3507971"/>
                            <a:gd name="connsiteY87" fmla="*/ 3059084 h 3724102"/>
                            <a:gd name="connsiteX88" fmla="*/ 3441469 w 3507971"/>
                            <a:gd name="connsiteY88" fmla="*/ 3241964 h 3724102"/>
                            <a:gd name="connsiteX89" fmla="*/ 3358342 w 3507971"/>
                            <a:gd name="connsiteY89" fmla="*/ 3258589 h 3724102"/>
                            <a:gd name="connsiteX90" fmla="*/ 3408218 w 3507971"/>
                            <a:gd name="connsiteY90" fmla="*/ 3325091 h 3724102"/>
                            <a:gd name="connsiteX91" fmla="*/ 3491345 w 3507971"/>
                            <a:gd name="connsiteY91" fmla="*/ 3441469 h 3724102"/>
                            <a:gd name="connsiteX92" fmla="*/ 3441469 w 3507971"/>
                            <a:gd name="connsiteY92" fmla="*/ 3424844 h 3724102"/>
                            <a:gd name="connsiteX93" fmla="*/ 3391593 w 3507971"/>
                            <a:gd name="connsiteY93" fmla="*/ 3358342 h 3724102"/>
                            <a:gd name="connsiteX94" fmla="*/ 3441469 w 3507971"/>
                            <a:gd name="connsiteY94" fmla="*/ 3541222 h 3724102"/>
                            <a:gd name="connsiteX95" fmla="*/ 3507971 w 3507971"/>
                            <a:gd name="connsiteY95" fmla="*/ 3591099 h 3724102"/>
                            <a:gd name="connsiteX96" fmla="*/ 3441469 w 3507971"/>
                            <a:gd name="connsiteY96" fmla="*/ 3574473 h 3724102"/>
                            <a:gd name="connsiteX97" fmla="*/ 3391593 w 3507971"/>
                            <a:gd name="connsiteY97" fmla="*/ 3541222 h 3724102"/>
                            <a:gd name="connsiteX98" fmla="*/ 3474720 w 3507971"/>
                            <a:gd name="connsiteY98" fmla="*/ 3657600 h 3724102"/>
                            <a:gd name="connsiteX99" fmla="*/ 3374967 w 3507971"/>
                            <a:gd name="connsiteY99" fmla="*/ 3624349 h 3724102"/>
                            <a:gd name="connsiteX100" fmla="*/ 3308465 w 3507971"/>
                            <a:gd name="connsiteY100" fmla="*/ 3591099 h 3724102"/>
                            <a:gd name="connsiteX101" fmla="*/ 3341716 w 3507971"/>
                            <a:gd name="connsiteY101" fmla="*/ 3657600 h 3724102"/>
                            <a:gd name="connsiteX102" fmla="*/ 3275214 w 3507971"/>
                            <a:gd name="connsiteY102" fmla="*/ 3624349 h 3724102"/>
                            <a:gd name="connsiteX103" fmla="*/ 3225338 w 3507971"/>
                            <a:gd name="connsiteY103" fmla="*/ 3607724 h 3724102"/>
                            <a:gd name="connsiteX104" fmla="*/ 3092334 w 3507971"/>
                            <a:gd name="connsiteY104" fmla="*/ 3491346 h 3724102"/>
                            <a:gd name="connsiteX105" fmla="*/ 3025833 w 3507971"/>
                            <a:gd name="connsiteY105" fmla="*/ 3458095 h 3724102"/>
                            <a:gd name="connsiteX106" fmla="*/ 2942705 w 3507971"/>
                            <a:gd name="connsiteY106" fmla="*/ 3408219 h 3724102"/>
                            <a:gd name="connsiteX107" fmla="*/ 2876203 w 3507971"/>
                            <a:gd name="connsiteY107" fmla="*/ 3358342 h 3724102"/>
                            <a:gd name="connsiteX108" fmla="*/ 2909454 w 3507971"/>
                            <a:gd name="connsiteY108" fmla="*/ 3408219 h 3724102"/>
                            <a:gd name="connsiteX109" fmla="*/ 2892829 w 3507971"/>
                            <a:gd name="connsiteY109" fmla="*/ 3458095 h 3724102"/>
                            <a:gd name="connsiteX110" fmla="*/ 2776451 w 3507971"/>
                            <a:gd name="connsiteY110" fmla="*/ 3391593 h 3724102"/>
                            <a:gd name="connsiteX111" fmla="*/ 2576945 w 3507971"/>
                            <a:gd name="connsiteY111" fmla="*/ 3325091 h 3724102"/>
                            <a:gd name="connsiteX112" fmla="*/ 2543694 w 3507971"/>
                            <a:gd name="connsiteY112" fmla="*/ 3358342 h 3724102"/>
                            <a:gd name="connsiteX113" fmla="*/ 2493818 w 3507971"/>
                            <a:gd name="connsiteY113" fmla="*/ 3325091 h 3724102"/>
                            <a:gd name="connsiteX114" fmla="*/ 1762298 w 3507971"/>
                            <a:gd name="connsiteY114" fmla="*/ 3225339 h 3724102"/>
                            <a:gd name="connsiteX115" fmla="*/ 1695796 w 3507971"/>
                            <a:gd name="connsiteY115" fmla="*/ 3241964 h 3724102"/>
                            <a:gd name="connsiteX116" fmla="*/ 1579418 w 3507971"/>
                            <a:gd name="connsiteY116" fmla="*/ 3291840 h 3724102"/>
                            <a:gd name="connsiteX117" fmla="*/ 1529542 w 3507971"/>
                            <a:gd name="connsiteY117" fmla="*/ 3325091 h 3724102"/>
                            <a:gd name="connsiteX118" fmla="*/ 1413163 w 3507971"/>
                            <a:gd name="connsiteY118" fmla="*/ 3358342 h 3724102"/>
                            <a:gd name="connsiteX119" fmla="*/ 1379913 w 3507971"/>
                            <a:gd name="connsiteY119" fmla="*/ 3424844 h 3724102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  <a:cxn ang="0">
                              <a:pos x="connsiteX15" y="connsiteY15"/>
                            </a:cxn>
                            <a:cxn ang="0">
                              <a:pos x="connsiteX16" y="connsiteY16"/>
                            </a:cxn>
                            <a:cxn ang="0">
                              <a:pos x="connsiteX17" y="connsiteY17"/>
                            </a:cxn>
                            <a:cxn ang="0">
                              <a:pos x="connsiteX18" y="connsiteY18"/>
                            </a:cxn>
                            <a:cxn ang="0">
                              <a:pos x="connsiteX19" y="connsiteY19"/>
                            </a:cxn>
                            <a:cxn ang="0">
                              <a:pos x="connsiteX20" y="connsiteY20"/>
                            </a:cxn>
                            <a:cxn ang="0">
                              <a:pos x="connsiteX21" y="connsiteY21"/>
                            </a:cxn>
                            <a:cxn ang="0">
                              <a:pos x="connsiteX22" y="connsiteY22"/>
                            </a:cxn>
                            <a:cxn ang="0">
                              <a:pos x="connsiteX23" y="connsiteY23"/>
                            </a:cxn>
                            <a:cxn ang="0">
                              <a:pos x="connsiteX24" y="connsiteY24"/>
                            </a:cxn>
                            <a:cxn ang="0">
                              <a:pos x="connsiteX25" y="connsiteY25"/>
                            </a:cxn>
                            <a:cxn ang="0">
                              <a:pos x="connsiteX26" y="connsiteY26"/>
                            </a:cxn>
                            <a:cxn ang="0">
                              <a:pos x="connsiteX27" y="connsiteY27"/>
                            </a:cxn>
                            <a:cxn ang="0">
                              <a:pos x="connsiteX28" y="connsiteY28"/>
                            </a:cxn>
                            <a:cxn ang="0">
                              <a:pos x="connsiteX29" y="connsiteY29"/>
                            </a:cxn>
                            <a:cxn ang="0">
                              <a:pos x="connsiteX30" y="connsiteY30"/>
                            </a:cxn>
                            <a:cxn ang="0">
                              <a:pos x="connsiteX31" y="connsiteY31"/>
                            </a:cxn>
                            <a:cxn ang="0">
                              <a:pos x="connsiteX32" y="connsiteY32"/>
                            </a:cxn>
                            <a:cxn ang="0">
                              <a:pos x="connsiteX33" y="connsiteY33"/>
                            </a:cxn>
                            <a:cxn ang="0">
                              <a:pos x="connsiteX34" y="connsiteY34"/>
                            </a:cxn>
                            <a:cxn ang="0">
                              <a:pos x="connsiteX35" y="connsiteY35"/>
                            </a:cxn>
                            <a:cxn ang="0">
                              <a:pos x="connsiteX36" y="connsiteY36"/>
                            </a:cxn>
                            <a:cxn ang="0">
                              <a:pos x="connsiteX37" y="connsiteY37"/>
                            </a:cxn>
                            <a:cxn ang="0">
                              <a:pos x="connsiteX38" y="connsiteY38"/>
                            </a:cxn>
                            <a:cxn ang="0">
                              <a:pos x="connsiteX39" y="connsiteY39"/>
                            </a:cxn>
                            <a:cxn ang="0">
                              <a:pos x="connsiteX40" y="connsiteY40"/>
                            </a:cxn>
                            <a:cxn ang="0">
                              <a:pos x="connsiteX41" y="connsiteY41"/>
                            </a:cxn>
                            <a:cxn ang="0">
                              <a:pos x="connsiteX42" y="connsiteY42"/>
                            </a:cxn>
                            <a:cxn ang="0">
                              <a:pos x="connsiteX43" y="connsiteY43"/>
                            </a:cxn>
                            <a:cxn ang="0">
                              <a:pos x="connsiteX44" y="connsiteY44"/>
                            </a:cxn>
                            <a:cxn ang="0">
                              <a:pos x="connsiteX45" y="connsiteY45"/>
                            </a:cxn>
                            <a:cxn ang="0">
                              <a:pos x="connsiteX46" y="connsiteY46"/>
                            </a:cxn>
                            <a:cxn ang="0">
                              <a:pos x="connsiteX47" y="connsiteY47"/>
                            </a:cxn>
                            <a:cxn ang="0">
                              <a:pos x="connsiteX48" y="connsiteY48"/>
                            </a:cxn>
                            <a:cxn ang="0">
                              <a:pos x="connsiteX49" y="connsiteY49"/>
                            </a:cxn>
                            <a:cxn ang="0">
                              <a:pos x="connsiteX50" y="connsiteY50"/>
                            </a:cxn>
                            <a:cxn ang="0">
                              <a:pos x="connsiteX51" y="connsiteY51"/>
                            </a:cxn>
                            <a:cxn ang="0">
                              <a:pos x="connsiteX52" y="connsiteY52"/>
                            </a:cxn>
                            <a:cxn ang="0">
                              <a:pos x="connsiteX53" y="connsiteY53"/>
                            </a:cxn>
                            <a:cxn ang="0">
                              <a:pos x="connsiteX54" y="connsiteY54"/>
                            </a:cxn>
                            <a:cxn ang="0">
                              <a:pos x="connsiteX55" y="connsiteY55"/>
                            </a:cxn>
                            <a:cxn ang="0">
                              <a:pos x="connsiteX56" y="connsiteY56"/>
                            </a:cxn>
                            <a:cxn ang="0">
                              <a:pos x="connsiteX57" y="connsiteY57"/>
                            </a:cxn>
                            <a:cxn ang="0">
                              <a:pos x="connsiteX58" y="connsiteY58"/>
                            </a:cxn>
                            <a:cxn ang="0">
                              <a:pos x="connsiteX59" y="connsiteY59"/>
                            </a:cxn>
                            <a:cxn ang="0">
                              <a:pos x="connsiteX60" y="connsiteY60"/>
                            </a:cxn>
                            <a:cxn ang="0">
                              <a:pos x="connsiteX61" y="connsiteY61"/>
                            </a:cxn>
                            <a:cxn ang="0">
                              <a:pos x="connsiteX62" y="connsiteY62"/>
                            </a:cxn>
                            <a:cxn ang="0">
                              <a:pos x="connsiteX63" y="connsiteY63"/>
                            </a:cxn>
                            <a:cxn ang="0">
                              <a:pos x="connsiteX64" y="connsiteY64"/>
                            </a:cxn>
                            <a:cxn ang="0">
                              <a:pos x="connsiteX65" y="connsiteY65"/>
                            </a:cxn>
                            <a:cxn ang="0">
                              <a:pos x="connsiteX66" y="connsiteY66"/>
                            </a:cxn>
                            <a:cxn ang="0">
                              <a:pos x="connsiteX67" y="connsiteY67"/>
                            </a:cxn>
                            <a:cxn ang="0">
                              <a:pos x="connsiteX68" y="connsiteY68"/>
                            </a:cxn>
                            <a:cxn ang="0">
                              <a:pos x="connsiteX69" y="connsiteY69"/>
                            </a:cxn>
                            <a:cxn ang="0">
                              <a:pos x="connsiteX70" y="connsiteY70"/>
                            </a:cxn>
                            <a:cxn ang="0">
                              <a:pos x="connsiteX71" y="connsiteY71"/>
                            </a:cxn>
                            <a:cxn ang="0">
                              <a:pos x="connsiteX72" y="connsiteY72"/>
                            </a:cxn>
                            <a:cxn ang="0">
                              <a:pos x="connsiteX73" y="connsiteY73"/>
                            </a:cxn>
                            <a:cxn ang="0">
                              <a:pos x="connsiteX74" y="connsiteY74"/>
                            </a:cxn>
                            <a:cxn ang="0">
                              <a:pos x="connsiteX75" y="connsiteY75"/>
                            </a:cxn>
                            <a:cxn ang="0">
                              <a:pos x="connsiteX76" y="connsiteY76"/>
                            </a:cxn>
                            <a:cxn ang="0">
                              <a:pos x="connsiteX77" y="connsiteY77"/>
                            </a:cxn>
                            <a:cxn ang="0">
                              <a:pos x="connsiteX78" y="connsiteY78"/>
                            </a:cxn>
                            <a:cxn ang="0">
                              <a:pos x="connsiteX79" y="connsiteY79"/>
                            </a:cxn>
                            <a:cxn ang="0">
                              <a:pos x="connsiteX80" y="connsiteY80"/>
                            </a:cxn>
                            <a:cxn ang="0">
                              <a:pos x="connsiteX81" y="connsiteY81"/>
                            </a:cxn>
                            <a:cxn ang="0">
                              <a:pos x="connsiteX82" y="connsiteY82"/>
                            </a:cxn>
                            <a:cxn ang="0">
                              <a:pos x="connsiteX83" y="connsiteY83"/>
                            </a:cxn>
                            <a:cxn ang="0">
                              <a:pos x="connsiteX84" y="connsiteY84"/>
                            </a:cxn>
                            <a:cxn ang="0">
                              <a:pos x="connsiteX85" y="connsiteY85"/>
                            </a:cxn>
                            <a:cxn ang="0">
                              <a:pos x="connsiteX86" y="connsiteY86"/>
                            </a:cxn>
                            <a:cxn ang="0">
                              <a:pos x="connsiteX87" y="connsiteY87"/>
                            </a:cxn>
                            <a:cxn ang="0">
                              <a:pos x="connsiteX88" y="connsiteY88"/>
                            </a:cxn>
                            <a:cxn ang="0">
                              <a:pos x="connsiteX89" y="connsiteY89"/>
                            </a:cxn>
                            <a:cxn ang="0">
                              <a:pos x="connsiteX90" y="connsiteY90"/>
                            </a:cxn>
                            <a:cxn ang="0">
                              <a:pos x="connsiteX91" y="connsiteY91"/>
                            </a:cxn>
                            <a:cxn ang="0">
                              <a:pos x="connsiteX92" y="connsiteY92"/>
                            </a:cxn>
                            <a:cxn ang="0">
                              <a:pos x="connsiteX93" y="connsiteY93"/>
                            </a:cxn>
                            <a:cxn ang="0">
                              <a:pos x="connsiteX94" y="connsiteY94"/>
                            </a:cxn>
                            <a:cxn ang="0">
                              <a:pos x="connsiteX95" y="connsiteY95"/>
                            </a:cxn>
                            <a:cxn ang="0">
                              <a:pos x="connsiteX96" y="connsiteY96"/>
                            </a:cxn>
                            <a:cxn ang="0">
                              <a:pos x="connsiteX97" y="connsiteY97"/>
                            </a:cxn>
                            <a:cxn ang="0">
                              <a:pos x="connsiteX98" y="connsiteY98"/>
                            </a:cxn>
                            <a:cxn ang="0">
                              <a:pos x="connsiteX99" y="connsiteY99"/>
                            </a:cxn>
                            <a:cxn ang="0">
                              <a:pos x="connsiteX100" y="connsiteY100"/>
                            </a:cxn>
                            <a:cxn ang="0">
                              <a:pos x="connsiteX101" y="connsiteY101"/>
                            </a:cxn>
                            <a:cxn ang="0">
                              <a:pos x="connsiteX102" y="connsiteY102"/>
                            </a:cxn>
                            <a:cxn ang="0">
                              <a:pos x="connsiteX103" y="connsiteY103"/>
                            </a:cxn>
                            <a:cxn ang="0">
                              <a:pos x="connsiteX104" y="connsiteY104"/>
                            </a:cxn>
                            <a:cxn ang="0">
                              <a:pos x="connsiteX105" y="connsiteY105"/>
                            </a:cxn>
                            <a:cxn ang="0">
                              <a:pos x="connsiteX106" y="connsiteY106"/>
                            </a:cxn>
                            <a:cxn ang="0">
                              <a:pos x="connsiteX107" y="connsiteY107"/>
                            </a:cxn>
                            <a:cxn ang="0">
                              <a:pos x="connsiteX108" y="connsiteY108"/>
                            </a:cxn>
                            <a:cxn ang="0">
                              <a:pos x="connsiteX109" y="connsiteY109"/>
                            </a:cxn>
                            <a:cxn ang="0">
                              <a:pos x="connsiteX110" y="connsiteY110"/>
                            </a:cxn>
                            <a:cxn ang="0">
                              <a:pos x="connsiteX111" y="connsiteY111"/>
                            </a:cxn>
                            <a:cxn ang="0">
                              <a:pos x="connsiteX112" y="connsiteY112"/>
                            </a:cxn>
                            <a:cxn ang="0">
                              <a:pos x="connsiteX113" y="connsiteY113"/>
                            </a:cxn>
                            <a:cxn ang="0">
                              <a:pos x="connsiteX114" y="connsiteY114"/>
                            </a:cxn>
                            <a:cxn ang="0">
                              <a:pos x="connsiteX115" y="connsiteY115"/>
                            </a:cxn>
                            <a:cxn ang="0">
                              <a:pos x="connsiteX116" y="connsiteY116"/>
                            </a:cxn>
                            <a:cxn ang="0">
                              <a:pos x="connsiteX117" y="connsiteY117"/>
                            </a:cxn>
                            <a:cxn ang="0">
                              <a:pos x="connsiteX118" y="connsiteY118"/>
                            </a:cxn>
                            <a:cxn ang="0">
                              <a:pos x="connsiteX119" y="connsiteY119"/>
                            </a:cxn>
                          </a:cxnLst>
                          <a:rect l="l" t="t" r="r" b="b"/>
                          <a:pathLst>
                            <a:path w="3507971" h="3724102">
                              <a:moveTo>
                                <a:pt x="1379913" y="3424844"/>
                              </a:moveTo>
                              <a:cubicBezTo>
                                <a:pt x="1144386" y="3485804"/>
                                <a:pt x="459971" y="3624349"/>
                                <a:pt x="0" y="3724102"/>
                              </a:cubicBezTo>
                              <a:cubicBezTo>
                                <a:pt x="718644" y="3416112"/>
                                <a:pt x="951500" y="3424844"/>
                                <a:pt x="631767" y="3424844"/>
                              </a:cubicBezTo>
                              <a:lnTo>
                                <a:pt x="266007" y="3491346"/>
                              </a:lnTo>
                              <a:lnTo>
                                <a:pt x="847898" y="3225339"/>
                              </a:lnTo>
                              <a:lnTo>
                                <a:pt x="299258" y="3192088"/>
                              </a:lnTo>
                              <a:lnTo>
                                <a:pt x="798022" y="2876204"/>
                              </a:lnTo>
                              <a:cubicBezTo>
                                <a:pt x="692727" y="2859579"/>
                                <a:pt x="583885" y="2858124"/>
                                <a:pt x="482138" y="2826328"/>
                              </a:cubicBezTo>
                              <a:cubicBezTo>
                                <a:pt x="463066" y="2820368"/>
                                <a:pt x="513648" y="2800948"/>
                                <a:pt x="532014" y="2793077"/>
                              </a:cubicBezTo>
                              <a:cubicBezTo>
                                <a:pt x="553016" y="2784076"/>
                                <a:pt x="576349" y="2781993"/>
                                <a:pt x="598516" y="2776451"/>
                              </a:cubicBezTo>
                              <a:cubicBezTo>
                                <a:pt x="688390" y="2722527"/>
                                <a:pt x="669044" y="2728134"/>
                                <a:pt x="764771" y="2693324"/>
                              </a:cubicBezTo>
                              <a:cubicBezTo>
                                <a:pt x="797710" y="2681346"/>
                                <a:pt x="864523" y="2660073"/>
                                <a:pt x="864523" y="2660073"/>
                              </a:cubicBezTo>
                              <a:lnTo>
                                <a:pt x="714894" y="2643448"/>
                              </a:lnTo>
                              <a:cubicBezTo>
                                <a:pt x="694727" y="2629043"/>
                                <a:pt x="732016" y="2595763"/>
                                <a:pt x="748145" y="2576946"/>
                              </a:cubicBezTo>
                              <a:cubicBezTo>
                                <a:pt x="788407" y="2529974"/>
                                <a:pt x="813822" y="2527344"/>
                                <a:pt x="864523" y="2510444"/>
                              </a:cubicBezTo>
                              <a:cubicBezTo>
                                <a:pt x="897774" y="2477193"/>
                                <a:pt x="1003402" y="2436775"/>
                                <a:pt x="964276" y="2410691"/>
                              </a:cubicBezTo>
                              <a:cubicBezTo>
                                <a:pt x="947651" y="2399607"/>
                                <a:pt x="933356" y="2383759"/>
                                <a:pt x="914400" y="2377440"/>
                              </a:cubicBezTo>
                              <a:cubicBezTo>
                                <a:pt x="882420" y="2366780"/>
                                <a:pt x="847702" y="2367426"/>
                                <a:pt x="814647" y="2360815"/>
                              </a:cubicBezTo>
                              <a:cubicBezTo>
                                <a:pt x="792241" y="2356334"/>
                                <a:pt x="770312" y="2349731"/>
                                <a:pt x="748145" y="2344189"/>
                              </a:cubicBezTo>
                              <a:cubicBezTo>
                                <a:pt x="759229" y="2322022"/>
                                <a:pt x="766991" y="2297855"/>
                                <a:pt x="781396" y="2277688"/>
                              </a:cubicBezTo>
                              <a:cubicBezTo>
                                <a:pt x="795062" y="2258555"/>
                                <a:pt x="816221" y="2245874"/>
                                <a:pt x="831273" y="2227811"/>
                              </a:cubicBezTo>
                              <a:cubicBezTo>
                                <a:pt x="844065" y="2212461"/>
                                <a:pt x="853440" y="2194560"/>
                                <a:pt x="864523" y="2177935"/>
                              </a:cubicBezTo>
                              <a:cubicBezTo>
                                <a:pt x="847898" y="2166851"/>
                                <a:pt x="834117" y="2149177"/>
                                <a:pt x="814647" y="2144684"/>
                              </a:cubicBezTo>
                              <a:cubicBezTo>
                                <a:pt x="760379" y="2132161"/>
                                <a:pt x="703528" y="2135935"/>
                                <a:pt x="648393" y="2128059"/>
                              </a:cubicBezTo>
                              <a:cubicBezTo>
                                <a:pt x="625773" y="2124828"/>
                                <a:pt x="604058" y="2116975"/>
                                <a:pt x="581891" y="2111433"/>
                              </a:cubicBezTo>
                              <a:cubicBezTo>
                                <a:pt x="799287" y="1948388"/>
                                <a:pt x="528054" y="2149889"/>
                                <a:pt x="698269" y="2028306"/>
                              </a:cubicBezTo>
                              <a:cubicBezTo>
                                <a:pt x="720817" y="2012200"/>
                                <a:pt x="742604" y="1995055"/>
                                <a:pt x="764771" y="1978429"/>
                              </a:cubicBezTo>
                              <a:cubicBezTo>
                                <a:pt x="748145" y="1967346"/>
                                <a:pt x="717720" y="1964959"/>
                                <a:pt x="714894" y="1945179"/>
                              </a:cubicBezTo>
                              <a:cubicBezTo>
                                <a:pt x="710673" y="1915635"/>
                                <a:pt x="730239" y="1885926"/>
                                <a:pt x="748145" y="1862051"/>
                              </a:cubicBezTo>
                              <a:cubicBezTo>
                                <a:pt x="782035" y="1816864"/>
                                <a:pt x="849757" y="1798131"/>
                                <a:pt x="897774" y="1778924"/>
                              </a:cubicBezTo>
                              <a:cubicBezTo>
                                <a:pt x="986443" y="1645922"/>
                                <a:pt x="897774" y="1812175"/>
                                <a:pt x="897774" y="1679171"/>
                              </a:cubicBezTo>
                              <a:cubicBezTo>
                                <a:pt x="897774" y="1642226"/>
                                <a:pt x="958735" y="1610822"/>
                                <a:pt x="980902" y="1596044"/>
                              </a:cubicBezTo>
                              <a:cubicBezTo>
                                <a:pt x="1008611" y="1551709"/>
                                <a:pt x="1040648" y="1509802"/>
                                <a:pt x="1064029" y="1463040"/>
                              </a:cubicBezTo>
                              <a:cubicBezTo>
                                <a:pt x="1075113" y="1440873"/>
                                <a:pt x="1083533" y="1417160"/>
                                <a:pt x="1097280" y="1396539"/>
                              </a:cubicBezTo>
                              <a:cubicBezTo>
                                <a:pt x="1116964" y="1367014"/>
                                <a:pt x="1142491" y="1341799"/>
                                <a:pt x="1163782" y="1313411"/>
                              </a:cubicBezTo>
                              <a:cubicBezTo>
                                <a:pt x="1175771" y="1297426"/>
                                <a:pt x="1185949" y="1280160"/>
                                <a:pt x="1197033" y="1263535"/>
                              </a:cubicBezTo>
                              <a:cubicBezTo>
                                <a:pt x="1202575" y="1246910"/>
                                <a:pt x="1213658" y="1231184"/>
                                <a:pt x="1213658" y="1213659"/>
                              </a:cubicBezTo>
                              <a:cubicBezTo>
                                <a:pt x="1213658" y="1196134"/>
                                <a:pt x="1192219" y="1180633"/>
                                <a:pt x="1197033" y="1163782"/>
                              </a:cubicBezTo>
                              <a:cubicBezTo>
                                <a:pt x="1204645" y="1137139"/>
                                <a:pt x="1230803" y="1119828"/>
                                <a:pt x="1246909" y="1097280"/>
                              </a:cubicBezTo>
                              <a:cubicBezTo>
                                <a:pt x="1303930" y="1017451"/>
                                <a:pt x="1261962" y="1073606"/>
                                <a:pt x="1313411" y="964277"/>
                              </a:cubicBezTo>
                              <a:cubicBezTo>
                                <a:pt x="1345069" y="897002"/>
                                <a:pt x="1413163" y="764771"/>
                                <a:pt x="1413163" y="764771"/>
                              </a:cubicBezTo>
                              <a:cubicBezTo>
                                <a:pt x="1407621" y="748146"/>
                                <a:pt x="1412212" y="722732"/>
                                <a:pt x="1396538" y="714895"/>
                              </a:cubicBezTo>
                              <a:cubicBezTo>
                                <a:pt x="1380864" y="707058"/>
                                <a:pt x="1348406" y="748958"/>
                                <a:pt x="1346662" y="731520"/>
                              </a:cubicBezTo>
                              <a:cubicBezTo>
                                <a:pt x="1335025" y="615142"/>
                                <a:pt x="1383127" y="542212"/>
                                <a:pt x="1429789" y="448888"/>
                              </a:cubicBezTo>
                              <a:cubicBezTo>
                                <a:pt x="1435331" y="421179"/>
                                <a:pt x="1463369" y="388367"/>
                                <a:pt x="1446414" y="365760"/>
                              </a:cubicBezTo>
                              <a:cubicBezTo>
                                <a:pt x="1432705" y="347481"/>
                                <a:pt x="1390132" y="402823"/>
                                <a:pt x="1379913" y="382386"/>
                              </a:cubicBezTo>
                              <a:cubicBezTo>
                                <a:pt x="1362388" y="347337"/>
                                <a:pt x="1388853" y="304434"/>
                                <a:pt x="1396538" y="266008"/>
                              </a:cubicBezTo>
                              <a:cubicBezTo>
                                <a:pt x="1399975" y="248823"/>
                                <a:pt x="1407010" y="232540"/>
                                <a:pt x="1413163" y="216131"/>
                              </a:cubicBezTo>
                              <a:cubicBezTo>
                                <a:pt x="1448023" y="123169"/>
                                <a:pt x="1433751" y="151999"/>
                                <a:pt x="1479665" y="83128"/>
                              </a:cubicBezTo>
                              <a:cubicBezTo>
                                <a:pt x="1474123" y="116379"/>
                                <a:pt x="1470353" y="149973"/>
                                <a:pt x="1463040" y="182880"/>
                              </a:cubicBezTo>
                              <a:cubicBezTo>
                                <a:pt x="1459238" y="199988"/>
                                <a:pt x="1446414" y="250282"/>
                                <a:pt x="1446414" y="232757"/>
                              </a:cubicBezTo>
                              <a:cubicBezTo>
                                <a:pt x="1446414" y="223400"/>
                                <a:pt x="1462156" y="68269"/>
                                <a:pt x="1479665" y="33251"/>
                              </a:cubicBezTo>
                              <a:cubicBezTo>
                                <a:pt x="1486675" y="19231"/>
                                <a:pt x="1501832" y="11084"/>
                                <a:pt x="1512916" y="0"/>
                              </a:cubicBezTo>
                              <a:cubicBezTo>
                                <a:pt x="1679171" y="260466"/>
                                <a:pt x="1841468" y="523500"/>
                                <a:pt x="2011680" y="781397"/>
                              </a:cubicBezTo>
                              <a:cubicBezTo>
                                <a:pt x="2046805" y="834617"/>
                                <a:pt x="2059482" y="830582"/>
                                <a:pt x="2111433" y="847899"/>
                              </a:cubicBezTo>
                              <a:cubicBezTo>
                                <a:pt x="2105891" y="864524"/>
                                <a:pt x="2088299" y="881504"/>
                                <a:pt x="2094807" y="897775"/>
                              </a:cubicBezTo>
                              <a:cubicBezTo>
                                <a:pt x="2102228" y="916327"/>
                                <a:pt x="2130554" y="916897"/>
                                <a:pt x="2144683" y="931026"/>
                              </a:cubicBezTo>
                              <a:cubicBezTo>
                                <a:pt x="2158812" y="945155"/>
                                <a:pt x="2162584" y="968110"/>
                                <a:pt x="2177934" y="980902"/>
                              </a:cubicBezTo>
                              <a:cubicBezTo>
                                <a:pt x="2196974" y="996768"/>
                                <a:pt x="2226911" y="996628"/>
                                <a:pt x="2244436" y="1014153"/>
                              </a:cubicBezTo>
                              <a:cubicBezTo>
                                <a:pt x="2256828" y="1026545"/>
                                <a:pt x="2211185" y="1003070"/>
                                <a:pt x="2194560" y="997528"/>
                              </a:cubicBezTo>
                              <a:cubicBezTo>
                                <a:pt x="2202723" y="1008412"/>
                                <a:pt x="2272209" y="1107591"/>
                                <a:pt x="2294313" y="1113906"/>
                              </a:cubicBezTo>
                              <a:cubicBezTo>
                                <a:pt x="2316283" y="1120183"/>
                                <a:pt x="2337965" y="1097280"/>
                                <a:pt x="2360814" y="1097280"/>
                              </a:cubicBezTo>
                              <a:cubicBezTo>
                                <a:pt x="2378339" y="1097280"/>
                                <a:pt x="2327563" y="1108364"/>
                                <a:pt x="2310938" y="1113906"/>
                              </a:cubicBezTo>
                              <a:lnTo>
                                <a:pt x="2377440" y="1213659"/>
                              </a:lnTo>
                              <a:lnTo>
                                <a:pt x="2410691" y="1263535"/>
                              </a:lnTo>
                              <a:cubicBezTo>
                                <a:pt x="2416233" y="1285702"/>
                                <a:pt x="2421039" y="1308067"/>
                                <a:pt x="2427316" y="1330037"/>
                              </a:cubicBezTo>
                              <a:cubicBezTo>
                                <a:pt x="2432130" y="1346887"/>
                                <a:pt x="2454457" y="1365893"/>
                                <a:pt x="2443942" y="1379913"/>
                              </a:cubicBezTo>
                              <a:cubicBezTo>
                                <a:pt x="2430232" y="1398193"/>
                                <a:pt x="2399607" y="1390997"/>
                                <a:pt x="2377440" y="1396539"/>
                              </a:cubicBezTo>
                              <a:cubicBezTo>
                                <a:pt x="2418229" y="1498511"/>
                                <a:pt x="2400169" y="1466157"/>
                                <a:pt x="2460567" y="1562793"/>
                              </a:cubicBezTo>
                              <a:cubicBezTo>
                                <a:pt x="2471157" y="1579737"/>
                                <a:pt x="2507947" y="1598540"/>
                                <a:pt x="2493818" y="1612669"/>
                              </a:cubicBezTo>
                              <a:cubicBezTo>
                                <a:pt x="2477661" y="1628826"/>
                                <a:pt x="2449483" y="1601586"/>
                                <a:pt x="2427316" y="1596044"/>
                              </a:cubicBezTo>
                              <a:cubicBezTo>
                                <a:pt x="2443942" y="1612669"/>
                                <a:pt x="2464151" y="1626357"/>
                                <a:pt x="2477193" y="1645920"/>
                              </a:cubicBezTo>
                              <a:cubicBezTo>
                                <a:pt x="2486914" y="1660502"/>
                                <a:pt x="2485981" y="1680122"/>
                                <a:pt x="2493818" y="1695797"/>
                              </a:cubicBezTo>
                              <a:cubicBezTo>
                                <a:pt x="2502754" y="1713669"/>
                                <a:pt x="2517156" y="1728324"/>
                                <a:pt x="2527069" y="1745673"/>
                              </a:cubicBezTo>
                              <a:cubicBezTo>
                                <a:pt x="2539365" y="1767191"/>
                                <a:pt x="2549236" y="1790008"/>
                                <a:pt x="2560320" y="1812175"/>
                              </a:cubicBezTo>
                              <a:cubicBezTo>
                                <a:pt x="2565862" y="1834342"/>
                                <a:pt x="2565848" y="1858703"/>
                                <a:pt x="2576945" y="1878677"/>
                              </a:cubicBezTo>
                              <a:cubicBezTo>
                                <a:pt x="2638318" y="1989148"/>
                                <a:pt x="2682889" y="1935509"/>
                                <a:pt x="2593571" y="1995055"/>
                              </a:cubicBezTo>
                              <a:cubicBezTo>
                                <a:pt x="2610196" y="2011680"/>
                                <a:pt x="2628395" y="2026869"/>
                                <a:pt x="2643447" y="2044931"/>
                              </a:cubicBezTo>
                              <a:cubicBezTo>
                                <a:pt x="2656239" y="2060281"/>
                                <a:pt x="2663331" y="2079956"/>
                                <a:pt x="2676698" y="2094808"/>
                              </a:cubicBezTo>
                              <a:cubicBezTo>
                                <a:pt x="2827339" y="2262188"/>
                                <a:pt x="2760980" y="2146993"/>
                                <a:pt x="2826327" y="2277688"/>
                              </a:cubicBezTo>
                              <a:cubicBezTo>
                                <a:pt x="2809702" y="2283230"/>
                                <a:pt x="2781265" y="2277463"/>
                                <a:pt x="2776451" y="2294313"/>
                              </a:cubicBezTo>
                              <a:cubicBezTo>
                                <a:pt x="2772875" y="2306828"/>
                                <a:pt x="2794415" y="2416426"/>
                                <a:pt x="2809702" y="2443942"/>
                              </a:cubicBezTo>
                              <a:cubicBezTo>
                                <a:pt x="2893746" y="2595222"/>
                                <a:pt x="2845297" y="2496631"/>
                                <a:pt x="2926080" y="2593571"/>
                              </a:cubicBezTo>
                              <a:cubicBezTo>
                                <a:pt x="2938872" y="2608921"/>
                                <a:pt x="2947342" y="2627463"/>
                                <a:pt x="2959331" y="2643448"/>
                              </a:cubicBezTo>
                              <a:cubicBezTo>
                                <a:pt x="2980622" y="2671836"/>
                                <a:pt x="3004962" y="2697877"/>
                                <a:pt x="3025833" y="2726575"/>
                              </a:cubicBezTo>
                              <a:cubicBezTo>
                                <a:pt x="3131892" y="2872407"/>
                                <a:pt x="3048475" y="2782470"/>
                                <a:pt x="3142211" y="2876204"/>
                              </a:cubicBezTo>
                              <a:cubicBezTo>
                                <a:pt x="3125585" y="2881746"/>
                                <a:pt x="3087520" y="2875978"/>
                                <a:pt x="3092334" y="2892829"/>
                              </a:cubicBezTo>
                              <a:cubicBezTo>
                                <a:pt x="3116774" y="2978367"/>
                                <a:pt x="3217255" y="3010042"/>
                                <a:pt x="3275214" y="3059084"/>
                              </a:cubicBezTo>
                              <a:cubicBezTo>
                                <a:pt x="3368251" y="3137808"/>
                                <a:pt x="3380362" y="3160487"/>
                                <a:pt x="3441469" y="3241964"/>
                              </a:cubicBezTo>
                              <a:cubicBezTo>
                                <a:pt x="3413760" y="3247506"/>
                                <a:pt x="3368837" y="3232352"/>
                                <a:pt x="3358342" y="3258589"/>
                              </a:cubicBezTo>
                              <a:cubicBezTo>
                                <a:pt x="3348051" y="3284316"/>
                                <a:pt x="3390185" y="3304053"/>
                                <a:pt x="3408218" y="3325091"/>
                              </a:cubicBezTo>
                              <a:cubicBezTo>
                                <a:pt x="3423098" y="3342452"/>
                                <a:pt x="3502939" y="3406686"/>
                                <a:pt x="3491345" y="3441469"/>
                              </a:cubicBezTo>
                              <a:cubicBezTo>
                                <a:pt x="3485803" y="3458094"/>
                                <a:pt x="3458094" y="3430386"/>
                                <a:pt x="3441469" y="3424844"/>
                              </a:cubicBezTo>
                              <a:cubicBezTo>
                                <a:pt x="3424844" y="3402677"/>
                                <a:pt x="3406963" y="3335287"/>
                                <a:pt x="3391593" y="3358342"/>
                              </a:cubicBezTo>
                              <a:cubicBezTo>
                                <a:pt x="3372646" y="3386762"/>
                                <a:pt x="3415408" y="3510817"/>
                                <a:pt x="3441469" y="3541222"/>
                              </a:cubicBezTo>
                              <a:cubicBezTo>
                                <a:pt x="3459502" y="3562260"/>
                                <a:pt x="3507971" y="3563390"/>
                                <a:pt x="3507971" y="3591099"/>
                              </a:cubicBezTo>
                              <a:cubicBezTo>
                                <a:pt x="3507971" y="3613949"/>
                                <a:pt x="3463636" y="3580015"/>
                                <a:pt x="3441469" y="3574473"/>
                              </a:cubicBezTo>
                              <a:cubicBezTo>
                                <a:pt x="3424844" y="3563389"/>
                                <a:pt x="3400529" y="3523350"/>
                                <a:pt x="3391593" y="3541222"/>
                              </a:cubicBezTo>
                              <a:cubicBezTo>
                                <a:pt x="3377003" y="3570401"/>
                                <a:pt x="3462678" y="3645559"/>
                                <a:pt x="3474720" y="3657600"/>
                              </a:cubicBezTo>
                              <a:cubicBezTo>
                                <a:pt x="3389879" y="3685881"/>
                                <a:pt x="3454218" y="3680957"/>
                                <a:pt x="3374967" y="3624349"/>
                              </a:cubicBezTo>
                              <a:cubicBezTo>
                                <a:pt x="3354800" y="3609944"/>
                                <a:pt x="3308465" y="3591099"/>
                                <a:pt x="3308465" y="3591099"/>
                              </a:cubicBezTo>
                              <a:cubicBezTo>
                                <a:pt x="3319549" y="3613266"/>
                                <a:pt x="3359241" y="3640076"/>
                                <a:pt x="3341716" y="3657600"/>
                              </a:cubicBezTo>
                              <a:cubicBezTo>
                                <a:pt x="3324191" y="3675125"/>
                                <a:pt x="3297994" y="3634112"/>
                                <a:pt x="3275214" y="3624349"/>
                              </a:cubicBezTo>
                              <a:cubicBezTo>
                                <a:pt x="3259106" y="3617446"/>
                                <a:pt x="3241963" y="3613266"/>
                                <a:pt x="3225338" y="3607724"/>
                              </a:cubicBezTo>
                              <a:cubicBezTo>
                                <a:pt x="3173778" y="3556164"/>
                                <a:pt x="3153390" y="3529506"/>
                                <a:pt x="3092334" y="3491346"/>
                              </a:cubicBezTo>
                              <a:cubicBezTo>
                                <a:pt x="3071318" y="3478211"/>
                                <a:pt x="3047498" y="3470131"/>
                                <a:pt x="3025833" y="3458095"/>
                              </a:cubicBezTo>
                              <a:cubicBezTo>
                                <a:pt x="2997585" y="3442402"/>
                                <a:pt x="2969592" y="3426144"/>
                                <a:pt x="2942705" y="3408219"/>
                              </a:cubicBezTo>
                              <a:cubicBezTo>
                                <a:pt x="2919649" y="3392849"/>
                                <a:pt x="2903912" y="3358342"/>
                                <a:pt x="2876203" y="3358342"/>
                              </a:cubicBezTo>
                              <a:cubicBezTo>
                                <a:pt x="2856221" y="3358342"/>
                                <a:pt x="2898370" y="3391593"/>
                                <a:pt x="2909454" y="3408219"/>
                              </a:cubicBezTo>
                              <a:cubicBezTo>
                                <a:pt x="2903912" y="3424844"/>
                                <a:pt x="2909100" y="3451587"/>
                                <a:pt x="2892829" y="3458095"/>
                              </a:cubicBezTo>
                              <a:cubicBezTo>
                                <a:pt x="2831010" y="3482822"/>
                                <a:pt x="2814195" y="3409207"/>
                                <a:pt x="2776451" y="3391593"/>
                              </a:cubicBezTo>
                              <a:cubicBezTo>
                                <a:pt x="2712928" y="3361949"/>
                                <a:pt x="2527377" y="3275523"/>
                                <a:pt x="2576945" y="3325091"/>
                              </a:cubicBezTo>
                              <a:cubicBezTo>
                                <a:pt x="2646804" y="3394950"/>
                                <a:pt x="2649878" y="3379579"/>
                                <a:pt x="2543694" y="3358342"/>
                              </a:cubicBezTo>
                              <a:lnTo>
                                <a:pt x="2493818" y="3325091"/>
                              </a:lnTo>
                              <a:cubicBezTo>
                                <a:pt x="2249978" y="3291840"/>
                                <a:pt x="2007070" y="3250836"/>
                                <a:pt x="1762298" y="3225339"/>
                              </a:cubicBezTo>
                              <a:cubicBezTo>
                                <a:pt x="1739571" y="3222972"/>
                                <a:pt x="1717191" y="3233941"/>
                                <a:pt x="1695796" y="3241964"/>
                              </a:cubicBezTo>
                              <a:cubicBezTo>
                                <a:pt x="1367100" y="3365224"/>
                                <a:pt x="1827120" y="3209274"/>
                                <a:pt x="1579418" y="3291840"/>
                              </a:cubicBezTo>
                              <a:cubicBezTo>
                                <a:pt x="1562793" y="3302924"/>
                                <a:pt x="1547414" y="3316155"/>
                                <a:pt x="1529542" y="3325091"/>
                              </a:cubicBezTo>
                              <a:cubicBezTo>
                                <a:pt x="1502963" y="3338381"/>
                                <a:pt x="1438028" y="3351238"/>
                                <a:pt x="1413163" y="3358342"/>
                              </a:cubicBezTo>
                              <a:cubicBezTo>
                                <a:pt x="1358030" y="3374094"/>
                                <a:pt x="1615440" y="3363884"/>
                                <a:pt x="1379913" y="3424844"/>
                              </a:cubicBezTo>
                              <a:close/>
                            </a:path>
                          </a:pathLst>
                        </a:custGeom>
                        <a:gradFill>
                          <a:gsLst>
                            <a:gs pos="0">
                              <a:schemeClr val="accent3">
                                <a:lumMod val="60000"/>
                                <a:lumOff val="40000"/>
                              </a:schemeClr>
                            </a:gs>
                            <a:gs pos="50000">
                              <a:srgbClr val="9CB86E"/>
                            </a:gs>
                            <a:gs pos="100000">
                              <a:srgbClr val="156B13"/>
                            </a:gs>
                          </a:gsLst>
                          <a:lin ang="10800000" scaled="0"/>
                        </a:gradFill>
                        <a:ln>
                          <a:noFill/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zh-CN" altLang="en-US"/>
                        </a:p>
                      </p:txBody>
                    </p:sp>
                  </p:grpSp>
                  <p:grpSp>
                    <p:nvGrpSpPr>
                      <p:cNvPr id="19" name="组合 61"/>
                      <p:cNvGrpSpPr/>
                      <p:nvPr/>
                    </p:nvGrpSpPr>
                    <p:grpSpPr>
                      <a:xfrm>
                        <a:off x="7643834" y="1928808"/>
                        <a:ext cx="3500462" cy="2055076"/>
                        <a:chOff x="7572396" y="1928808"/>
                        <a:chExt cx="3500462" cy="2055076"/>
                      </a:xfrm>
                    </p:grpSpPr>
                    <p:grpSp>
                      <p:nvGrpSpPr>
                        <p:cNvPr id="23" name="组合 31"/>
                        <p:cNvGrpSpPr/>
                        <p:nvPr/>
                      </p:nvGrpSpPr>
                      <p:grpSpPr>
                        <a:xfrm>
                          <a:off x="8052651" y="1928808"/>
                          <a:ext cx="1019943" cy="2038452"/>
                          <a:chOff x="-3507971" y="-3429042"/>
                          <a:chExt cx="3507971" cy="5896859"/>
                        </a:xfrm>
                      </p:grpSpPr>
                      <p:sp>
                        <p:nvSpPr>
                          <p:cNvPr id="33" name="任意多边形 32"/>
                          <p:cNvSpPr/>
                          <p:nvPr/>
                        </p:nvSpPr>
                        <p:spPr>
                          <a:xfrm>
                            <a:off x="-2214610" y="-857274"/>
                            <a:ext cx="1246909" cy="3325091"/>
                          </a:xfrm>
                          <a:custGeom>
                            <a:avLst/>
                            <a:gdLst>
                              <a:gd name="connsiteX0" fmla="*/ 382386 w 1246909"/>
                              <a:gd name="connsiteY0" fmla="*/ 615142 h 3325091"/>
                              <a:gd name="connsiteX1" fmla="*/ 266007 w 1246909"/>
                              <a:gd name="connsiteY1" fmla="*/ 1928552 h 3325091"/>
                              <a:gd name="connsiteX2" fmla="*/ 99753 w 1246909"/>
                              <a:gd name="connsiteY2" fmla="*/ 2809702 h 3325091"/>
                              <a:gd name="connsiteX3" fmla="*/ 0 w 1246909"/>
                              <a:gd name="connsiteY3" fmla="*/ 3175462 h 3325091"/>
                              <a:gd name="connsiteX4" fmla="*/ 482138 w 1246909"/>
                              <a:gd name="connsiteY4" fmla="*/ 3325091 h 3325091"/>
                              <a:gd name="connsiteX5" fmla="*/ 980902 w 1246909"/>
                              <a:gd name="connsiteY5" fmla="*/ 3308465 h 3325091"/>
                              <a:gd name="connsiteX6" fmla="*/ 1246909 w 1246909"/>
                              <a:gd name="connsiteY6" fmla="*/ 3175462 h 3325091"/>
                              <a:gd name="connsiteX7" fmla="*/ 1064029 w 1246909"/>
                              <a:gd name="connsiteY7" fmla="*/ 2543694 h 3325091"/>
                              <a:gd name="connsiteX8" fmla="*/ 980902 w 1246909"/>
                              <a:gd name="connsiteY8" fmla="*/ 1629294 h 3325091"/>
                              <a:gd name="connsiteX9" fmla="*/ 798022 w 1246909"/>
                              <a:gd name="connsiteY9" fmla="*/ 648392 h 3325091"/>
                              <a:gd name="connsiteX10" fmla="*/ 798022 w 1246909"/>
                              <a:gd name="connsiteY10" fmla="*/ 99752 h 3325091"/>
                              <a:gd name="connsiteX11" fmla="*/ 631767 w 1246909"/>
                              <a:gd name="connsiteY11" fmla="*/ 0 h 3325091"/>
                              <a:gd name="connsiteX12" fmla="*/ 432262 w 1246909"/>
                              <a:gd name="connsiteY12" fmla="*/ 133003 h 3325091"/>
                              <a:gd name="connsiteX13" fmla="*/ 382386 w 1246909"/>
                              <a:gd name="connsiteY13" fmla="*/ 615142 h 3325091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  <a:cxn ang="0">
                                <a:pos x="connsiteX4" y="connsiteY4"/>
                              </a:cxn>
                              <a:cxn ang="0">
                                <a:pos x="connsiteX5" y="connsiteY5"/>
                              </a:cxn>
                              <a:cxn ang="0">
                                <a:pos x="connsiteX6" y="connsiteY6"/>
                              </a:cxn>
                              <a:cxn ang="0">
                                <a:pos x="connsiteX7" y="connsiteY7"/>
                              </a:cxn>
                              <a:cxn ang="0">
                                <a:pos x="connsiteX8" y="connsiteY8"/>
                              </a:cxn>
                              <a:cxn ang="0">
                                <a:pos x="connsiteX9" y="connsiteY9"/>
                              </a:cxn>
                              <a:cxn ang="0">
                                <a:pos x="connsiteX10" y="connsiteY10"/>
                              </a:cxn>
                              <a:cxn ang="0">
                                <a:pos x="connsiteX11" y="connsiteY11"/>
                              </a:cxn>
                              <a:cxn ang="0">
                                <a:pos x="connsiteX12" y="connsiteY12"/>
                              </a:cxn>
                              <a:cxn ang="0">
                                <a:pos x="connsiteX13" y="connsiteY13"/>
                              </a:cxn>
                            </a:cxnLst>
                            <a:rect l="l" t="t" r="r" b="b"/>
                            <a:pathLst>
                              <a:path w="1246909" h="3325091">
                                <a:moveTo>
                                  <a:pt x="382386" y="615142"/>
                                </a:moveTo>
                                <a:lnTo>
                                  <a:pt x="266007" y="1928552"/>
                                </a:lnTo>
                                <a:cubicBezTo>
                                  <a:pt x="209561" y="2222073"/>
                                  <a:pt x="99753" y="2510803"/>
                                  <a:pt x="99753" y="2809702"/>
                                </a:cubicBezTo>
                                <a:lnTo>
                                  <a:pt x="0" y="3175462"/>
                                </a:lnTo>
                                <a:lnTo>
                                  <a:pt x="482138" y="3325091"/>
                                </a:lnTo>
                                <a:lnTo>
                                  <a:pt x="980902" y="3308465"/>
                                </a:lnTo>
                                <a:lnTo>
                                  <a:pt x="1246909" y="3175462"/>
                                </a:lnTo>
                                <a:lnTo>
                                  <a:pt x="1064029" y="2543694"/>
                                </a:lnTo>
                                <a:lnTo>
                                  <a:pt x="980902" y="1629294"/>
                                </a:lnTo>
                                <a:lnTo>
                                  <a:pt x="798022" y="648392"/>
                                </a:lnTo>
                                <a:lnTo>
                                  <a:pt x="798022" y="99752"/>
                                </a:lnTo>
                                <a:lnTo>
                                  <a:pt x="631767" y="0"/>
                                </a:lnTo>
                                <a:lnTo>
                                  <a:pt x="432262" y="133003"/>
                                </a:lnTo>
                                <a:lnTo>
                                  <a:pt x="382386" y="615142"/>
                                </a:lnTo>
                                <a:close/>
                              </a:path>
                            </a:pathLst>
                          </a:custGeom>
                          <a:gradFill>
                            <a:gsLst>
                              <a:gs pos="0">
                                <a:srgbClr val="D6B19C"/>
                              </a:gs>
                              <a:gs pos="30000">
                                <a:srgbClr val="D49E6C"/>
                              </a:gs>
                              <a:gs pos="70000">
                                <a:srgbClr val="A65528"/>
                              </a:gs>
                              <a:gs pos="100000">
                                <a:srgbClr val="663012"/>
                              </a:gs>
                            </a:gsLst>
                            <a:lin ang="10800000" scaled="0"/>
                          </a:gradFill>
                          <a:ln>
                            <a:noFill/>
                          </a:ln>
                        </p:spPr>
                        <p:style>
                          <a:lnRef idx="2">
                            <a:schemeClr val="accent1">
                              <a:shade val="50000"/>
                            </a:schemeClr>
                          </a:lnRef>
                          <a:fillRef idx="1">
                            <a:schemeClr val="accent1"/>
                          </a:fillRef>
                          <a:effectRef idx="0">
                            <a:schemeClr val="accent1"/>
                          </a:effectRef>
                          <a:fontRef idx="minor">
                            <a:schemeClr val="lt1"/>
                          </a:fontRef>
                        </p:style>
                        <p:txBody>
                          <a:bodyPr rtlCol="0" anchor="ctr"/>
                          <a:lstStyle/>
                          <a:p>
                            <a:pPr algn="ctr"/>
                            <a:endParaRPr lang="zh-CN" altLang="en-US"/>
                          </a:p>
                        </p:txBody>
                      </p:sp>
                      <p:sp>
                        <p:nvSpPr>
                          <p:cNvPr id="34" name="任意多边形 33"/>
                          <p:cNvSpPr/>
                          <p:nvPr/>
                        </p:nvSpPr>
                        <p:spPr>
                          <a:xfrm>
                            <a:off x="-3507971" y="-3429042"/>
                            <a:ext cx="3507971" cy="4438482"/>
                          </a:xfrm>
                          <a:custGeom>
                            <a:avLst/>
                            <a:gdLst>
                              <a:gd name="connsiteX0" fmla="*/ 1379913 w 3507971"/>
                              <a:gd name="connsiteY0" fmla="*/ 3424844 h 3724102"/>
                              <a:gd name="connsiteX1" fmla="*/ 0 w 3507971"/>
                              <a:gd name="connsiteY1" fmla="*/ 3724102 h 3724102"/>
                              <a:gd name="connsiteX2" fmla="*/ 631767 w 3507971"/>
                              <a:gd name="connsiteY2" fmla="*/ 3424844 h 3724102"/>
                              <a:gd name="connsiteX3" fmla="*/ 266007 w 3507971"/>
                              <a:gd name="connsiteY3" fmla="*/ 3491346 h 3724102"/>
                              <a:gd name="connsiteX4" fmla="*/ 847898 w 3507971"/>
                              <a:gd name="connsiteY4" fmla="*/ 3225339 h 3724102"/>
                              <a:gd name="connsiteX5" fmla="*/ 299258 w 3507971"/>
                              <a:gd name="connsiteY5" fmla="*/ 3192088 h 3724102"/>
                              <a:gd name="connsiteX6" fmla="*/ 798022 w 3507971"/>
                              <a:gd name="connsiteY6" fmla="*/ 2876204 h 3724102"/>
                              <a:gd name="connsiteX7" fmla="*/ 482138 w 3507971"/>
                              <a:gd name="connsiteY7" fmla="*/ 2826328 h 3724102"/>
                              <a:gd name="connsiteX8" fmla="*/ 532014 w 3507971"/>
                              <a:gd name="connsiteY8" fmla="*/ 2793077 h 3724102"/>
                              <a:gd name="connsiteX9" fmla="*/ 598516 w 3507971"/>
                              <a:gd name="connsiteY9" fmla="*/ 2776451 h 3724102"/>
                              <a:gd name="connsiteX10" fmla="*/ 764771 w 3507971"/>
                              <a:gd name="connsiteY10" fmla="*/ 2693324 h 3724102"/>
                              <a:gd name="connsiteX11" fmla="*/ 864523 w 3507971"/>
                              <a:gd name="connsiteY11" fmla="*/ 2660073 h 3724102"/>
                              <a:gd name="connsiteX12" fmla="*/ 714894 w 3507971"/>
                              <a:gd name="connsiteY12" fmla="*/ 2643448 h 3724102"/>
                              <a:gd name="connsiteX13" fmla="*/ 748145 w 3507971"/>
                              <a:gd name="connsiteY13" fmla="*/ 2576946 h 3724102"/>
                              <a:gd name="connsiteX14" fmla="*/ 864523 w 3507971"/>
                              <a:gd name="connsiteY14" fmla="*/ 2510444 h 3724102"/>
                              <a:gd name="connsiteX15" fmla="*/ 964276 w 3507971"/>
                              <a:gd name="connsiteY15" fmla="*/ 2410691 h 3724102"/>
                              <a:gd name="connsiteX16" fmla="*/ 914400 w 3507971"/>
                              <a:gd name="connsiteY16" fmla="*/ 2377440 h 3724102"/>
                              <a:gd name="connsiteX17" fmla="*/ 814647 w 3507971"/>
                              <a:gd name="connsiteY17" fmla="*/ 2360815 h 3724102"/>
                              <a:gd name="connsiteX18" fmla="*/ 748145 w 3507971"/>
                              <a:gd name="connsiteY18" fmla="*/ 2344189 h 3724102"/>
                              <a:gd name="connsiteX19" fmla="*/ 781396 w 3507971"/>
                              <a:gd name="connsiteY19" fmla="*/ 2277688 h 3724102"/>
                              <a:gd name="connsiteX20" fmla="*/ 831273 w 3507971"/>
                              <a:gd name="connsiteY20" fmla="*/ 2227811 h 3724102"/>
                              <a:gd name="connsiteX21" fmla="*/ 864523 w 3507971"/>
                              <a:gd name="connsiteY21" fmla="*/ 2177935 h 3724102"/>
                              <a:gd name="connsiteX22" fmla="*/ 814647 w 3507971"/>
                              <a:gd name="connsiteY22" fmla="*/ 2144684 h 3724102"/>
                              <a:gd name="connsiteX23" fmla="*/ 648393 w 3507971"/>
                              <a:gd name="connsiteY23" fmla="*/ 2128059 h 3724102"/>
                              <a:gd name="connsiteX24" fmla="*/ 581891 w 3507971"/>
                              <a:gd name="connsiteY24" fmla="*/ 2111433 h 3724102"/>
                              <a:gd name="connsiteX25" fmla="*/ 698269 w 3507971"/>
                              <a:gd name="connsiteY25" fmla="*/ 2028306 h 3724102"/>
                              <a:gd name="connsiteX26" fmla="*/ 764771 w 3507971"/>
                              <a:gd name="connsiteY26" fmla="*/ 1978429 h 3724102"/>
                              <a:gd name="connsiteX27" fmla="*/ 714894 w 3507971"/>
                              <a:gd name="connsiteY27" fmla="*/ 1945179 h 3724102"/>
                              <a:gd name="connsiteX28" fmla="*/ 748145 w 3507971"/>
                              <a:gd name="connsiteY28" fmla="*/ 1862051 h 3724102"/>
                              <a:gd name="connsiteX29" fmla="*/ 897774 w 3507971"/>
                              <a:gd name="connsiteY29" fmla="*/ 1778924 h 3724102"/>
                              <a:gd name="connsiteX30" fmla="*/ 897774 w 3507971"/>
                              <a:gd name="connsiteY30" fmla="*/ 1679171 h 3724102"/>
                              <a:gd name="connsiteX31" fmla="*/ 980902 w 3507971"/>
                              <a:gd name="connsiteY31" fmla="*/ 1596044 h 3724102"/>
                              <a:gd name="connsiteX32" fmla="*/ 1064029 w 3507971"/>
                              <a:gd name="connsiteY32" fmla="*/ 1463040 h 3724102"/>
                              <a:gd name="connsiteX33" fmla="*/ 1097280 w 3507971"/>
                              <a:gd name="connsiteY33" fmla="*/ 1396539 h 3724102"/>
                              <a:gd name="connsiteX34" fmla="*/ 1163782 w 3507971"/>
                              <a:gd name="connsiteY34" fmla="*/ 1313411 h 3724102"/>
                              <a:gd name="connsiteX35" fmla="*/ 1197033 w 3507971"/>
                              <a:gd name="connsiteY35" fmla="*/ 1263535 h 3724102"/>
                              <a:gd name="connsiteX36" fmla="*/ 1213658 w 3507971"/>
                              <a:gd name="connsiteY36" fmla="*/ 1213659 h 3724102"/>
                              <a:gd name="connsiteX37" fmla="*/ 1197033 w 3507971"/>
                              <a:gd name="connsiteY37" fmla="*/ 1163782 h 3724102"/>
                              <a:gd name="connsiteX38" fmla="*/ 1246909 w 3507971"/>
                              <a:gd name="connsiteY38" fmla="*/ 1097280 h 3724102"/>
                              <a:gd name="connsiteX39" fmla="*/ 1313411 w 3507971"/>
                              <a:gd name="connsiteY39" fmla="*/ 964277 h 3724102"/>
                              <a:gd name="connsiteX40" fmla="*/ 1413163 w 3507971"/>
                              <a:gd name="connsiteY40" fmla="*/ 764771 h 3724102"/>
                              <a:gd name="connsiteX41" fmla="*/ 1396538 w 3507971"/>
                              <a:gd name="connsiteY41" fmla="*/ 714895 h 3724102"/>
                              <a:gd name="connsiteX42" fmla="*/ 1346662 w 3507971"/>
                              <a:gd name="connsiteY42" fmla="*/ 731520 h 3724102"/>
                              <a:gd name="connsiteX43" fmla="*/ 1429789 w 3507971"/>
                              <a:gd name="connsiteY43" fmla="*/ 448888 h 3724102"/>
                              <a:gd name="connsiteX44" fmla="*/ 1446414 w 3507971"/>
                              <a:gd name="connsiteY44" fmla="*/ 365760 h 3724102"/>
                              <a:gd name="connsiteX45" fmla="*/ 1379913 w 3507971"/>
                              <a:gd name="connsiteY45" fmla="*/ 382386 h 3724102"/>
                              <a:gd name="connsiteX46" fmla="*/ 1396538 w 3507971"/>
                              <a:gd name="connsiteY46" fmla="*/ 266008 h 3724102"/>
                              <a:gd name="connsiteX47" fmla="*/ 1413163 w 3507971"/>
                              <a:gd name="connsiteY47" fmla="*/ 216131 h 3724102"/>
                              <a:gd name="connsiteX48" fmla="*/ 1479665 w 3507971"/>
                              <a:gd name="connsiteY48" fmla="*/ 83128 h 3724102"/>
                              <a:gd name="connsiteX49" fmla="*/ 1463040 w 3507971"/>
                              <a:gd name="connsiteY49" fmla="*/ 182880 h 3724102"/>
                              <a:gd name="connsiteX50" fmla="*/ 1446414 w 3507971"/>
                              <a:gd name="connsiteY50" fmla="*/ 232757 h 3724102"/>
                              <a:gd name="connsiteX51" fmla="*/ 1479665 w 3507971"/>
                              <a:gd name="connsiteY51" fmla="*/ 33251 h 3724102"/>
                              <a:gd name="connsiteX52" fmla="*/ 1512916 w 3507971"/>
                              <a:gd name="connsiteY52" fmla="*/ 0 h 3724102"/>
                              <a:gd name="connsiteX53" fmla="*/ 2011680 w 3507971"/>
                              <a:gd name="connsiteY53" fmla="*/ 781397 h 3724102"/>
                              <a:gd name="connsiteX54" fmla="*/ 2111433 w 3507971"/>
                              <a:gd name="connsiteY54" fmla="*/ 847899 h 3724102"/>
                              <a:gd name="connsiteX55" fmla="*/ 2094807 w 3507971"/>
                              <a:gd name="connsiteY55" fmla="*/ 897775 h 3724102"/>
                              <a:gd name="connsiteX56" fmla="*/ 2144683 w 3507971"/>
                              <a:gd name="connsiteY56" fmla="*/ 931026 h 3724102"/>
                              <a:gd name="connsiteX57" fmla="*/ 2177934 w 3507971"/>
                              <a:gd name="connsiteY57" fmla="*/ 980902 h 3724102"/>
                              <a:gd name="connsiteX58" fmla="*/ 2244436 w 3507971"/>
                              <a:gd name="connsiteY58" fmla="*/ 1014153 h 3724102"/>
                              <a:gd name="connsiteX59" fmla="*/ 2194560 w 3507971"/>
                              <a:gd name="connsiteY59" fmla="*/ 997528 h 3724102"/>
                              <a:gd name="connsiteX60" fmla="*/ 2294313 w 3507971"/>
                              <a:gd name="connsiteY60" fmla="*/ 1113906 h 3724102"/>
                              <a:gd name="connsiteX61" fmla="*/ 2360814 w 3507971"/>
                              <a:gd name="connsiteY61" fmla="*/ 1097280 h 3724102"/>
                              <a:gd name="connsiteX62" fmla="*/ 2310938 w 3507971"/>
                              <a:gd name="connsiteY62" fmla="*/ 1113906 h 3724102"/>
                              <a:gd name="connsiteX63" fmla="*/ 2377440 w 3507971"/>
                              <a:gd name="connsiteY63" fmla="*/ 1213659 h 3724102"/>
                              <a:gd name="connsiteX64" fmla="*/ 2410691 w 3507971"/>
                              <a:gd name="connsiteY64" fmla="*/ 1263535 h 3724102"/>
                              <a:gd name="connsiteX65" fmla="*/ 2427316 w 3507971"/>
                              <a:gd name="connsiteY65" fmla="*/ 1330037 h 3724102"/>
                              <a:gd name="connsiteX66" fmla="*/ 2443942 w 3507971"/>
                              <a:gd name="connsiteY66" fmla="*/ 1379913 h 3724102"/>
                              <a:gd name="connsiteX67" fmla="*/ 2377440 w 3507971"/>
                              <a:gd name="connsiteY67" fmla="*/ 1396539 h 3724102"/>
                              <a:gd name="connsiteX68" fmla="*/ 2460567 w 3507971"/>
                              <a:gd name="connsiteY68" fmla="*/ 1562793 h 3724102"/>
                              <a:gd name="connsiteX69" fmla="*/ 2493818 w 3507971"/>
                              <a:gd name="connsiteY69" fmla="*/ 1612669 h 3724102"/>
                              <a:gd name="connsiteX70" fmla="*/ 2427316 w 3507971"/>
                              <a:gd name="connsiteY70" fmla="*/ 1596044 h 3724102"/>
                              <a:gd name="connsiteX71" fmla="*/ 2477193 w 3507971"/>
                              <a:gd name="connsiteY71" fmla="*/ 1645920 h 3724102"/>
                              <a:gd name="connsiteX72" fmla="*/ 2493818 w 3507971"/>
                              <a:gd name="connsiteY72" fmla="*/ 1695797 h 3724102"/>
                              <a:gd name="connsiteX73" fmla="*/ 2527069 w 3507971"/>
                              <a:gd name="connsiteY73" fmla="*/ 1745673 h 3724102"/>
                              <a:gd name="connsiteX74" fmla="*/ 2560320 w 3507971"/>
                              <a:gd name="connsiteY74" fmla="*/ 1812175 h 3724102"/>
                              <a:gd name="connsiteX75" fmla="*/ 2576945 w 3507971"/>
                              <a:gd name="connsiteY75" fmla="*/ 1878677 h 3724102"/>
                              <a:gd name="connsiteX76" fmla="*/ 2593571 w 3507971"/>
                              <a:gd name="connsiteY76" fmla="*/ 1995055 h 3724102"/>
                              <a:gd name="connsiteX77" fmla="*/ 2643447 w 3507971"/>
                              <a:gd name="connsiteY77" fmla="*/ 2044931 h 3724102"/>
                              <a:gd name="connsiteX78" fmla="*/ 2676698 w 3507971"/>
                              <a:gd name="connsiteY78" fmla="*/ 2094808 h 3724102"/>
                              <a:gd name="connsiteX79" fmla="*/ 2826327 w 3507971"/>
                              <a:gd name="connsiteY79" fmla="*/ 2277688 h 3724102"/>
                              <a:gd name="connsiteX80" fmla="*/ 2776451 w 3507971"/>
                              <a:gd name="connsiteY80" fmla="*/ 2294313 h 3724102"/>
                              <a:gd name="connsiteX81" fmla="*/ 2809702 w 3507971"/>
                              <a:gd name="connsiteY81" fmla="*/ 2443942 h 3724102"/>
                              <a:gd name="connsiteX82" fmla="*/ 2926080 w 3507971"/>
                              <a:gd name="connsiteY82" fmla="*/ 2593571 h 3724102"/>
                              <a:gd name="connsiteX83" fmla="*/ 2959331 w 3507971"/>
                              <a:gd name="connsiteY83" fmla="*/ 2643448 h 3724102"/>
                              <a:gd name="connsiteX84" fmla="*/ 3025833 w 3507971"/>
                              <a:gd name="connsiteY84" fmla="*/ 2726575 h 3724102"/>
                              <a:gd name="connsiteX85" fmla="*/ 3142211 w 3507971"/>
                              <a:gd name="connsiteY85" fmla="*/ 2876204 h 3724102"/>
                              <a:gd name="connsiteX86" fmla="*/ 3092334 w 3507971"/>
                              <a:gd name="connsiteY86" fmla="*/ 2892829 h 3724102"/>
                              <a:gd name="connsiteX87" fmla="*/ 3275214 w 3507971"/>
                              <a:gd name="connsiteY87" fmla="*/ 3059084 h 3724102"/>
                              <a:gd name="connsiteX88" fmla="*/ 3441469 w 3507971"/>
                              <a:gd name="connsiteY88" fmla="*/ 3241964 h 3724102"/>
                              <a:gd name="connsiteX89" fmla="*/ 3358342 w 3507971"/>
                              <a:gd name="connsiteY89" fmla="*/ 3258589 h 3724102"/>
                              <a:gd name="connsiteX90" fmla="*/ 3408218 w 3507971"/>
                              <a:gd name="connsiteY90" fmla="*/ 3325091 h 3724102"/>
                              <a:gd name="connsiteX91" fmla="*/ 3491345 w 3507971"/>
                              <a:gd name="connsiteY91" fmla="*/ 3441469 h 3724102"/>
                              <a:gd name="connsiteX92" fmla="*/ 3441469 w 3507971"/>
                              <a:gd name="connsiteY92" fmla="*/ 3424844 h 3724102"/>
                              <a:gd name="connsiteX93" fmla="*/ 3391593 w 3507971"/>
                              <a:gd name="connsiteY93" fmla="*/ 3358342 h 3724102"/>
                              <a:gd name="connsiteX94" fmla="*/ 3441469 w 3507971"/>
                              <a:gd name="connsiteY94" fmla="*/ 3541222 h 3724102"/>
                              <a:gd name="connsiteX95" fmla="*/ 3507971 w 3507971"/>
                              <a:gd name="connsiteY95" fmla="*/ 3591099 h 3724102"/>
                              <a:gd name="connsiteX96" fmla="*/ 3441469 w 3507971"/>
                              <a:gd name="connsiteY96" fmla="*/ 3574473 h 3724102"/>
                              <a:gd name="connsiteX97" fmla="*/ 3391593 w 3507971"/>
                              <a:gd name="connsiteY97" fmla="*/ 3541222 h 3724102"/>
                              <a:gd name="connsiteX98" fmla="*/ 3474720 w 3507971"/>
                              <a:gd name="connsiteY98" fmla="*/ 3657600 h 3724102"/>
                              <a:gd name="connsiteX99" fmla="*/ 3374967 w 3507971"/>
                              <a:gd name="connsiteY99" fmla="*/ 3624349 h 3724102"/>
                              <a:gd name="connsiteX100" fmla="*/ 3308465 w 3507971"/>
                              <a:gd name="connsiteY100" fmla="*/ 3591099 h 3724102"/>
                              <a:gd name="connsiteX101" fmla="*/ 3341716 w 3507971"/>
                              <a:gd name="connsiteY101" fmla="*/ 3657600 h 3724102"/>
                              <a:gd name="connsiteX102" fmla="*/ 3275214 w 3507971"/>
                              <a:gd name="connsiteY102" fmla="*/ 3624349 h 3724102"/>
                              <a:gd name="connsiteX103" fmla="*/ 3225338 w 3507971"/>
                              <a:gd name="connsiteY103" fmla="*/ 3607724 h 3724102"/>
                              <a:gd name="connsiteX104" fmla="*/ 3092334 w 3507971"/>
                              <a:gd name="connsiteY104" fmla="*/ 3491346 h 3724102"/>
                              <a:gd name="connsiteX105" fmla="*/ 3025833 w 3507971"/>
                              <a:gd name="connsiteY105" fmla="*/ 3458095 h 3724102"/>
                              <a:gd name="connsiteX106" fmla="*/ 2942705 w 3507971"/>
                              <a:gd name="connsiteY106" fmla="*/ 3408219 h 3724102"/>
                              <a:gd name="connsiteX107" fmla="*/ 2876203 w 3507971"/>
                              <a:gd name="connsiteY107" fmla="*/ 3358342 h 3724102"/>
                              <a:gd name="connsiteX108" fmla="*/ 2909454 w 3507971"/>
                              <a:gd name="connsiteY108" fmla="*/ 3408219 h 3724102"/>
                              <a:gd name="connsiteX109" fmla="*/ 2892829 w 3507971"/>
                              <a:gd name="connsiteY109" fmla="*/ 3458095 h 3724102"/>
                              <a:gd name="connsiteX110" fmla="*/ 2776451 w 3507971"/>
                              <a:gd name="connsiteY110" fmla="*/ 3391593 h 3724102"/>
                              <a:gd name="connsiteX111" fmla="*/ 2576945 w 3507971"/>
                              <a:gd name="connsiteY111" fmla="*/ 3325091 h 3724102"/>
                              <a:gd name="connsiteX112" fmla="*/ 2543694 w 3507971"/>
                              <a:gd name="connsiteY112" fmla="*/ 3358342 h 3724102"/>
                              <a:gd name="connsiteX113" fmla="*/ 2493818 w 3507971"/>
                              <a:gd name="connsiteY113" fmla="*/ 3325091 h 3724102"/>
                              <a:gd name="connsiteX114" fmla="*/ 1762298 w 3507971"/>
                              <a:gd name="connsiteY114" fmla="*/ 3225339 h 3724102"/>
                              <a:gd name="connsiteX115" fmla="*/ 1695796 w 3507971"/>
                              <a:gd name="connsiteY115" fmla="*/ 3241964 h 3724102"/>
                              <a:gd name="connsiteX116" fmla="*/ 1579418 w 3507971"/>
                              <a:gd name="connsiteY116" fmla="*/ 3291840 h 3724102"/>
                              <a:gd name="connsiteX117" fmla="*/ 1529542 w 3507971"/>
                              <a:gd name="connsiteY117" fmla="*/ 3325091 h 3724102"/>
                              <a:gd name="connsiteX118" fmla="*/ 1413163 w 3507971"/>
                              <a:gd name="connsiteY118" fmla="*/ 3358342 h 3724102"/>
                              <a:gd name="connsiteX119" fmla="*/ 1379913 w 3507971"/>
                              <a:gd name="connsiteY119" fmla="*/ 3424844 h 3724102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  <a:cxn ang="0">
                                <a:pos x="connsiteX4" y="connsiteY4"/>
                              </a:cxn>
                              <a:cxn ang="0">
                                <a:pos x="connsiteX5" y="connsiteY5"/>
                              </a:cxn>
                              <a:cxn ang="0">
                                <a:pos x="connsiteX6" y="connsiteY6"/>
                              </a:cxn>
                              <a:cxn ang="0">
                                <a:pos x="connsiteX7" y="connsiteY7"/>
                              </a:cxn>
                              <a:cxn ang="0">
                                <a:pos x="connsiteX8" y="connsiteY8"/>
                              </a:cxn>
                              <a:cxn ang="0">
                                <a:pos x="connsiteX9" y="connsiteY9"/>
                              </a:cxn>
                              <a:cxn ang="0">
                                <a:pos x="connsiteX10" y="connsiteY10"/>
                              </a:cxn>
                              <a:cxn ang="0">
                                <a:pos x="connsiteX11" y="connsiteY11"/>
                              </a:cxn>
                              <a:cxn ang="0">
                                <a:pos x="connsiteX12" y="connsiteY12"/>
                              </a:cxn>
                              <a:cxn ang="0">
                                <a:pos x="connsiteX13" y="connsiteY13"/>
                              </a:cxn>
                              <a:cxn ang="0">
                                <a:pos x="connsiteX14" y="connsiteY14"/>
                              </a:cxn>
                              <a:cxn ang="0">
                                <a:pos x="connsiteX15" y="connsiteY15"/>
                              </a:cxn>
                              <a:cxn ang="0">
                                <a:pos x="connsiteX16" y="connsiteY16"/>
                              </a:cxn>
                              <a:cxn ang="0">
                                <a:pos x="connsiteX17" y="connsiteY17"/>
                              </a:cxn>
                              <a:cxn ang="0">
                                <a:pos x="connsiteX18" y="connsiteY18"/>
                              </a:cxn>
                              <a:cxn ang="0">
                                <a:pos x="connsiteX19" y="connsiteY19"/>
                              </a:cxn>
                              <a:cxn ang="0">
                                <a:pos x="connsiteX20" y="connsiteY20"/>
                              </a:cxn>
                              <a:cxn ang="0">
                                <a:pos x="connsiteX21" y="connsiteY21"/>
                              </a:cxn>
                              <a:cxn ang="0">
                                <a:pos x="connsiteX22" y="connsiteY22"/>
                              </a:cxn>
                              <a:cxn ang="0">
                                <a:pos x="connsiteX23" y="connsiteY23"/>
                              </a:cxn>
                              <a:cxn ang="0">
                                <a:pos x="connsiteX24" y="connsiteY24"/>
                              </a:cxn>
                              <a:cxn ang="0">
                                <a:pos x="connsiteX25" y="connsiteY25"/>
                              </a:cxn>
                              <a:cxn ang="0">
                                <a:pos x="connsiteX26" y="connsiteY26"/>
                              </a:cxn>
                              <a:cxn ang="0">
                                <a:pos x="connsiteX27" y="connsiteY27"/>
                              </a:cxn>
                              <a:cxn ang="0">
                                <a:pos x="connsiteX28" y="connsiteY28"/>
                              </a:cxn>
                              <a:cxn ang="0">
                                <a:pos x="connsiteX29" y="connsiteY29"/>
                              </a:cxn>
                              <a:cxn ang="0">
                                <a:pos x="connsiteX30" y="connsiteY30"/>
                              </a:cxn>
                              <a:cxn ang="0">
                                <a:pos x="connsiteX31" y="connsiteY31"/>
                              </a:cxn>
                              <a:cxn ang="0">
                                <a:pos x="connsiteX32" y="connsiteY32"/>
                              </a:cxn>
                              <a:cxn ang="0">
                                <a:pos x="connsiteX33" y="connsiteY33"/>
                              </a:cxn>
                              <a:cxn ang="0">
                                <a:pos x="connsiteX34" y="connsiteY34"/>
                              </a:cxn>
                              <a:cxn ang="0">
                                <a:pos x="connsiteX35" y="connsiteY35"/>
                              </a:cxn>
                              <a:cxn ang="0">
                                <a:pos x="connsiteX36" y="connsiteY36"/>
                              </a:cxn>
                              <a:cxn ang="0">
                                <a:pos x="connsiteX37" y="connsiteY37"/>
                              </a:cxn>
                              <a:cxn ang="0">
                                <a:pos x="connsiteX38" y="connsiteY38"/>
                              </a:cxn>
                              <a:cxn ang="0">
                                <a:pos x="connsiteX39" y="connsiteY39"/>
                              </a:cxn>
                              <a:cxn ang="0">
                                <a:pos x="connsiteX40" y="connsiteY40"/>
                              </a:cxn>
                              <a:cxn ang="0">
                                <a:pos x="connsiteX41" y="connsiteY41"/>
                              </a:cxn>
                              <a:cxn ang="0">
                                <a:pos x="connsiteX42" y="connsiteY42"/>
                              </a:cxn>
                              <a:cxn ang="0">
                                <a:pos x="connsiteX43" y="connsiteY43"/>
                              </a:cxn>
                              <a:cxn ang="0">
                                <a:pos x="connsiteX44" y="connsiteY44"/>
                              </a:cxn>
                              <a:cxn ang="0">
                                <a:pos x="connsiteX45" y="connsiteY45"/>
                              </a:cxn>
                              <a:cxn ang="0">
                                <a:pos x="connsiteX46" y="connsiteY46"/>
                              </a:cxn>
                              <a:cxn ang="0">
                                <a:pos x="connsiteX47" y="connsiteY47"/>
                              </a:cxn>
                              <a:cxn ang="0">
                                <a:pos x="connsiteX48" y="connsiteY48"/>
                              </a:cxn>
                              <a:cxn ang="0">
                                <a:pos x="connsiteX49" y="connsiteY49"/>
                              </a:cxn>
                              <a:cxn ang="0">
                                <a:pos x="connsiteX50" y="connsiteY50"/>
                              </a:cxn>
                              <a:cxn ang="0">
                                <a:pos x="connsiteX51" y="connsiteY51"/>
                              </a:cxn>
                              <a:cxn ang="0">
                                <a:pos x="connsiteX52" y="connsiteY52"/>
                              </a:cxn>
                              <a:cxn ang="0">
                                <a:pos x="connsiteX53" y="connsiteY53"/>
                              </a:cxn>
                              <a:cxn ang="0">
                                <a:pos x="connsiteX54" y="connsiteY54"/>
                              </a:cxn>
                              <a:cxn ang="0">
                                <a:pos x="connsiteX55" y="connsiteY55"/>
                              </a:cxn>
                              <a:cxn ang="0">
                                <a:pos x="connsiteX56" y="connsiteY56"/>
                              </a:cxn>
                              <a:cxn ang="0">
                                <a:pos x="connsiteX57" y="connsiteY57"/>
                              </a:cxn>
                              <a:cxn ang="0">
                                <a:pos x="connsiteX58" y="connsiteY58"/>
                              </a:cxn>
                              <a:cxn ang="0">
                                <a:pos x="connsiteX59" y="connsiteY59"/>
                              </a:cxn>
                              <a:cxn ang="0">
                                <a:pos x="connsiteX60" y="connsiteY60"/>
                              </a:cxn>
                              <a:cxn ang="0">
                                <a:pos x="connsiteX61" y="connsiteY61"/>
                              </a:cxn>
                              <a:cxn ang="0">
                                <a:pos x="connsiteX62" y="connsiteY62"/>
                              </a:cxn>
                              <a:cxn ang="0">
                                <a:pos x="connsiteX63" y="connsiteY63"/>
                              </a:cxn>
                              <a:cxn ang="0">
                                <a:pos x="connsiteX64" y="connsiteY64"/>
                              </a:cxn>
                              <a:cxn ang="0">
                                <a:pos x="connsiteX65" y="connsiteY65"/>
                              </a:cxn>
                              <a:cxn ang="0">
                                <a:pos x="connsiteX66" y="connsiteY66"/>
                              </a:cxn>
                              <a:cxn ang="0">
                                <a:pos x="connsiteX67" y="connsiteY67"/>
                              </a:cxn>
                              <a:cxn ang="0">
                                <a:pos x="connsiteX68" y="connsiteY68"/>
                              </a:cxn>
                              <a:cxn ang="0">
                                <a:pos x="connsiteX69" y="connsiteY69"/>
                              </a:cxn>
                              <a:cxn ang="0">
                                <a:pos x="connsiteX70" y="connsiteY70"/>
                              </a:cxn>
                              <a:cxn ang="0">
                                <a:pos x="connsiteX71" y="connsiteY71"/>
                              </a:cxn>
                              <a:cxn ang="0">
                                <a:pos x="connsiteX72" y="connsiteY72"/>
                              </a:cxn>
                              <a:cxn ang="0">
                                <a:pos x="connsiteX73" y="connsiteY73"/>
                              </a:cxn>
                              <a:cxn ang="0">
                                <a:pos x="connsiteX74" y="connsiteY74"/>
                              </a:cxn>
                              <a:cxn ang="0">
                                <a:pos x="connsiteX75" y="connsiteY75"/>
                              </a:cxn>
                              <a:cxn ang="0">
                                <a:pos x="connsiteX76" y="connsiteY76"/>
                              </a:cxn>
                              <a:cxn ang="0">
                                <a:pos x="connsiteX77" y="connsiteY77"/>
                              </a:cxn>
                              <a:cxn ang="0">
                                <a:pos x="connsiteX78" y="connsiteY78"/>
                              </a:cxn>
                              <a:cxn ang="0">
                                <a:pos x="connsiteX79" y="connsiteY79"/>
                              </a:cxn>
                              <a:cxn ang="0">
                                <a:pos x="connsiteX80" y="connsiteY80"/>
                              </a:cxn>
                              <a:cxn ang="0">
                                <a:pos x="connsiteX81" y="connsiteY81"/>
                              </a:cxn>
                              <a:cxn ang="0">
                                <a:pos x="connsiteX82" y="connsiteY82"/>
                              </a:cxn>
                              <a:cxn ang="0">
                                <a:pos x="connsiteX83" y="connsiteY83"/>
                              </a:cxn>
                              <a:cxn ang="0">
                                <a:pos x="connsiteX84" y="connsiteY84"/>
                              </a:cxn>
                              <a:cxn ang="0">
                                <a:pos x="connsiteX85" y="connsiteY85"/>
                              </a:cxn>
                              <a:cxn ang="0">
                                <a:pos x="connsiteX86" y="connsiteY86"/>
                              </a:cxn>
                              <a:cxn ang="0">
                                <a:pos x="connsiteX87" y="connsiteY87"/>
                              </a:cxn>
                              <a:cxn ang="0">
                                <a:pos x="connsiteX88" y="connsiteY88"/>
                              </a:cxn>
                              <a:cxn ang="0">
                                <a:pos x="connsiteX89" y="connsiteY89"/>
                              </a:cxn>
                              <a:cxn ang="0">
                                <a:pos x="connsiteX90" y="connsiteY90"/>
                              </a:cxn>
                              <a:cxn ang="0">
                                <a:pos x="connsiteX91" y="connsiteY91"/>
                              </a:cxn>
                              <a:cxn ang="0">
                                <a:pos x="connsiteX92" y="connsiteY92"/>
                              </a:cxn>
                              <a:cxn ang="0">
                                <a:pos x="connsiteX93" y="connsiteY93"/>
                              </a:cxn>
                              <a:cxn ang="0">
                                <a:pos x="connsiteX94" y="connsiteY94"/>
                              </a:cxn>
                              <a:cxn ang="0">
                                <a:pos x="connsiteX95" y="connsiteY95"/>
                              </a:cxn>
                              <a:cxn ang="0">
                                <a:pos x="connsiteX96" y="connsiteY96"/>
                              </a:cxn>
                              <a:cxn ang="0">
                                <a:pos x="connsiteX97" y="connsiteY97"/>
                              </a:cxn>
                              <a:cxn ang="0">
                                <a:pos x="connsiteX98" y="connsiteY98"/>
                              </a:cxn>
                              <a:cxn ang="0">
                                <a:pos x="connsiteX99" y="connsiteY99"/>
                              </a:cxn>
                              <a:cxn ang="0">
                                <a:pos x="connsiteX100" y="connsiteY100"/>
                              </a:cxn>
                              <a:cxn ang="0">
                                <a:pos x="connsiteX101" y="connsiteY101"/>
                              </a:cxn>
                              <a:cxn ang="0">
                                <a:pos x="connsiteX102" y="connsiteY102"/>
                              </a:cxn>
                              <a:cxn ang="0">
                                <a:pos x="connsiteX103" y="connsiteY103"/>
                              </a:cxn>
                              <a:cxn ang="0">
                                <a:pos x="connsiteX104" y="connsiteY104"/>
                              </a:cxn>
                              <a:cxn ang="0">
                                <a:pos x="connsiteX105" y="connsiteY105"/>
                              </a:cxn>
                              <a:cxn ang="0">
                                <a:pos x="connsiteX106" y="connsiteY106"/>
                              </a:cxn>
                              <a:cxn ang="0">
                                <a:pos x="connsiteX107" y="connsiteY107"/>
                              </a:cxn>
                              <a:cxn ang="0">
                                <a:pos x="connsiteX108" y="connsiteY108"/>
                              </a:cxn>
                              <a:cxn ang="0">
                                <a:pos x="connsiteX109" y="connsiteY109"/>
                              </a:cxn>
                              <a:cxn ang="0">
                                <a:pos x="connsiteX110" y="connsiteY110"/>
                              </a:cxn>
                              <a:cxn ang="0">
                                <a:pos x="connsiteX111" y="connsiteY111"/>
                              </a:cxn>
                              <a:cxn ang="0">
                                <a:pos x="connsiteX112" y="connsiteY112"/>
                              </a:cxn>
                              <a:cxn ang="0">
                                <a:pos x="connsiteX113" y="connsiteY113"/>
                              </a:cxn>
                              <a:cxn ang="0">
                                <a:pos x="connsiteX114" y="connsiteY114"/>
                              </a:cxn>
                              <a:cxn ang="0">
                                <a:pos x="connsiteX115" y="connsiteY115"/>
                              </a:cxn>
                              <a:cxn ang="0">
                                <a:pos x="connsiteX116" y="connsiteY116"/>
                              </a:cxn>
                              <a:cxn ang="0">
                                <a:pos x="connsiteX117" y="connsiteY117"/>
                              </a:cxn>
                              <a:cxn ang="0">
                                <a:pos x="connsiteX118" y="connsiteY118"/>
                              </a:cxn>
                              <a:cxn ang="0">
                                <a:pos x="connsiteX119" y="connsiteY119"/>
                              </a:cxn>
                            </a:cxnLst>
                            <a:rect l="l" t="t" r="r" b="b"/>
                            <a:pathLst>
                              <a:path w="3507971" h="3724102">
                                <a:moveTo>
                                  <a:pt x="1379913" y="3424844"/>
                                </a:moveTo>
                                <a:cubicBezTo>
                                  <a:pt x="1144386" y="3485804"/>
                                  <a:pt x="459971" y="3624349"/>
                                  <a:pt x="0" y="3724102"/>
                                </a:cubicBezTo>
                                <a:cubicBezTo>
                                  <a:pt x="718644" y="3416112"/>
                                  <a:pt x="951500" y="3424844"/>
                                  <a:pt x="631767" y="3424844"/>
                                </a:cubicBezTo>
                                <a:lnTo>
                                  <a:pt x="266007" y="3491346"/>
                                </a:lnTo>
                                <a:lnTo>
                                  <a:pt x="847898" y="3225339"/>
                                </a:lnTo>
                                <a:lnTo>
                                  <a:pt x="299258" y="3192088"/>
                                </a:lnTo>
                                <a:lnTo>
                                  <a:pt x="798022" y="2876204"/>
                                </a:lnTo>
                                <a:cubicBezTo>
                                  <a:pt x="692727" y="2859579"/>
                                  <a:pt x="583885" y="2858124"/>
                                  <a:pt x="482138" y="2826328"/>
                                </a:cubicBezTo>
                                <a:cubicBezTo>
                                  <a:pt x="463066" y="2820368"/>
                                  <a:pt x="513648" y="2800948"/>
                                  <a:pt x="532014" y="2793077"/>
                                </a:cubicBezTo>
                                <a:cubicBezTo>
                                  <a:pt x="553016" y="2784076"/>
                                  <a:pt x="576349" y="2781993"/>
                                  <a:pt x="598516" y="2776451"/>
                                </a:cubicBezTo>
                                <a:cubicBezTo>
                                  <a:pt x="688390" y="2722527"/>
                                  <a:pt x="669044" y="2728134"/>
                                  <a:pt x="764771" y="2693324"/>
                                </a:cubicBezTo>
                                <a:cubicBezTo>
                                  <a:pt x="797710" y="2681346"/>
                                  <a:pt x="864523" y="2660073"/>
                                  <a:pt x="864523" y="2660073"/>
                                </a:cubicBezTo>
                                <a:lnTo>
                                  <a:pt x="714894" y="2643448"/>
                                </a:lnTo>
                                <a:cubicBezTo>
                                  <a:pt x="694727" y="2629043"/>
                                  <a:pt x="732016" y="2595763"/>
                                  <a:pt x="748145" y="2576946"/>
                                </a:cubicBezTo>
                                <a:cubicBezTo>
                                  <a:pt x="788407" y="2529974"/>
                                  <a:pt x="813822" y="2527344"/>
                                  <a:pt x="864523" y="2510444"/>
                                </a:cubicBezTo>
                                <a:cubicBezTo>
                                  <a:pt x="897774" y="2477193"/>
                                  <a:pt x="1003402" y="2436775"/>
                                  <a:pt x="964276" y="2410691"/>
                                </a:cubicBezTo>
                                <a:cubicBezTo>
                                  <a:pt x="947651" y="2399607"/>
                                  <a:pt x="933356" y="2383759"/>
                                  <a:pt x="914400" y="2377440"/>
                                </a:cubicBezTo>
                                <a:cubicBezTo>
                                  <a:pt x="882420" y="2366780"/>
                                  <a:pt x="847702" y="2367426"/>
                                  <a:pt x="814647" y="2360815"/>
                                </a:cubicBezTo>
                                <a:cubicBezTo>
                                  <a:pt x="792241" y="2356334"/>
                                  <a:pt x="770312" y="2349731"/>
                                  <a:pt x="748145" y="2344189"/>
                                </a:cubicBezTo>
                                <a:cubicBezTo>
                                  <a:pt x="759229" y="2322022"/>
                                  <a:pt x="766991" y="2297855"/>
                                  <a:pt x="781396" y="2277688"/>
                                </a:cubicBezTo>
                                <a:cubicBezTo>
                                  <a:pt x="795062" y="2258555"/>
                                  <a:pt x="816221" y="2245874"/>
                                  <a:pt x="831273" y="2227811"/>
                                </a:cubicBezTo>
                                <a:cubicBezTo>
                                  <a:pt x="844065" y="2212461"/>
                                  <a:pt x="853440" y="2194560"/>
                                  <a:pt x="864523" y="2177935"/>
                                </a:cubicBezTo>
                                <a:cubicBezTo>
                                  <a:pt x="847898" y="2166851"/>
                                  <a:pt x="834117" y="2149177"/>
                                  <a:pt x="814647" y="2144684"/>
                                </a:cubicBezTo>
                                <a:cubicBezTo>
                                  <a:pt x="760379" y="2132161"/>
                                  <a:pt x="703528" y="2135935"/>
                                  <a:pt x="648393" y="2128059"/>
                                </a:cubicBezTo>
                                <a:cubicBezTo>
                                  <a:pt x="625773" y="2124828"/>
                                  <a:pt x="604058" y="2116975"/>
                                  <a:pt x="581891" y="2111433"/>
                                </a:cubicBezTo>
                                <a:cubicBezTo>
                                  <a:pt x="799287" y="1948388"/>
                                  <a:pt x="528054" y="2149889"/>
                                  <a:pt x="698269" y="2028306"/>
                                </a:cubicBezTo>
                                <a:cubicBezTo>
                                  <a:pt x="720817" y="2012200"/>
                                  <a:pt x="742604" y="1995055"/>
                                  <a:pt x="764771" y="1978429"/>
                                </a:cubicBezTo>
                                <a:cubicBezTo>
                                  <a:pt x="748145" y="1967346"/>
                                  <a:pt x="717720" y="1964959"/>
                                  <a:pt x="714894" y="1945179"/>
                                </a:cubicBezTo>
                                <a:cubicBezTo>
                                  <a:pt x="710673" y="1915635"/>
                                  <a:pt x="730239" y="1885926"/>
                                  <a:pt x="748145" y="1862051"/>
                                </a:cubicBezTo>
                                <a:cubicBezTo>
                                  <a:pt x="782035" y="1816864"/>
                                  <a:pt x="849757" y="1798131"/>
                                  <a:pt x="897774" y="1778924"/>
                                </a:cubicBezTo>
                                <a:cubicBezTo>
                                  <a:pt x="986443" y="1645922"/>
                                  <a:pt x="897774" y="1812175"/>
                                  <a:pt x="897774" y="1679171"/>
                                </a:cubicBezTo>
                                <a:cubicBezTo>
                                  <a:pt x="897774" y="1642226"/>
                                  <a:pt x="958735" y="1610822"/>
                                  <a:pt x="980902" y="1596044"/>
                                </a:cubicBezTo>
                                <a:cubicBezTo>
                                  <a:pt x="1008611" y="1551709"/>
                                  <a:pt x="1040648" y="1509802"/>
                                  <a:pt x="1064029" y="1463040"/>
                                </a:cubicBezTo>
                                <a:cubicBezTo>
                                  <a:pt x="1075113" y="1440873"/>
                                  <a:pt x="1083533" y="1417160"/>
                                  <a:pt x="1097280" y="1396539"/>
                                </a:cubicBezTo>
                                <a:cubicBezTo>
                                  <a:pt x="1116964" y="1367014"/>
                                  <a:pt x="1142491" y="1341799"/>
                                  <a:pt x="1163782" y="1313411"/>
                                </a:cubicBezTo>
                                <a:cubicBezTo>
                                  <a:pt x="1175771" y="1297426"/>
                                  <a:pt x="1185949" y="1280160"/>
                                  <a:pt x="1197033" y="1263535"/>
                                </a:cubicBezTo>
                                <a:cubicBezTo>
                                  <a:pt x="1202575" y="1246910"/>
                                  <a:pt x="1213658" y="1231184"/>
                                  <a:pt x="1213658" y="1213659"/>
                                </a:cubicBezTo>
                                <a:cubicBezTo>
                                  <a:pt x="1213658" y="1196134"/>
                                  <a:pt x="1192219" y="1180633"/>
                                  <a:pt x="1197033" y="1163782"/>
                                </a:cubicBezTo>
                                <a:cubicBezTo>
                                  <a:pt x="1204645" y="1137139"/>
                                  <a:pt x="1230803" y="1119828"/>
                                  <a:pt x="1246909" y="1097280"/>
                                </a:cubicBezTo>
                                <a:cubicBezTo>
                                  <a:pt x="1303930" y="1017451"/>
                                  <a:pt x="1261962" y="1073606"/>
                                  <a:pt x="1313411" y="964277"/>
                                </a:cubicBezTo>
                                <a:cubicBezTo>
                                  <a:pt x="1345069" y="897002"/>
                                  <a:pt x="1413163" y="764771"/>
                                  <a:pt x="1413163" y="764771"/>
                                </a:cubicBezTo>
                                <a:cubicBezTo>
                                  <a:pt x="1407621" y="748146"/>
                                  <a:pt x="1412212" y="722732"/>
                                  <a:pt x="1396538" y="714895"/>
                                </a:cubicBezTo>
                                <a:cubicBezTo>
                                  <a:pt x="1380864" y="707058"/>
                                  <a:pt x="1348406" y="748958"/>
                                  <a:pt x="1346662" y="731520"/>
                                </a:cubicBezTo>
                                <a:cubicBezTo>
                                  <a:pt x="1335025" y="615142"/>
                                  <a:pt x="1383127" y="542212"/>
                                  <a:pt x="1429789" y="448888"/>
                                </a:cubicBezTo>
                                <a:cubicBezTo>
                                  <a:pt x="1435331" y="421179"/>
                                  <a:pt x="1463369" y="388367"/>
                                  <a:pt x="1446414" y="365760"/>
                                </a:cubicBezTo>
                                <a:cubicBezTo>
                                  <a:pt x="1432705" y="347481"/>
                                  <a:pt x="1390132" y="402823"/>
                                  <a:pt x="1379913" y="382386"/>
                                </a:cubicBezTo>
                                <a:cubicBezTo>
                                  <a:pt x="1362388" y="347337"/>
                                  <a:pt x="1388853" y="304434"/>
                                  <a:pt x="1396538" y="266008"/>
                                </a:cubicBezTo>
                                <a:cubicBezTo>
                                  <a:pt x="1399975" y="248823"/>
                                  <a:pt x="1407010" y="232540"/>
                                  <a:pt x="1413163" y="216131"/>
                                </a:cubicBezTo>
                                <a:cubicBezTo>
                                  <a:pt x="1448023" y="123169"/>
                                  <a:pt x="1433751" y="151999"/>
                                  <a:pt x="1479665" y="83128"/>
                                </a:cubicBezTo>
                                <a:cubicBezTo>
                                  <a:pt x="1474123" y="116379"/>
                                  <a:pt x="1470353" y="149973"/>
                                  <a:pt x="1463040" y="182880"/>
                                </a:cubicBezTo>
                                <a:cubicBezTo>
                                  <a:pt x="1459238" y="199988"/>
                                  <a:pt x="1446414" y="250282"/>
                                  <a:pt x="1446414" y="232757"/>
                                </a:cubicBezTo>
                                <a:cubicBezTo>
                                  <a:pt x="1446414" y="223400"/>
                                  <a:pt x="1462156" y="68269"/>
                                  <a:pt x="1479665" y="33251"/>
                                </a:cubicBezTo>
                                <a:cubicBezTo>
                                  <a:pt x="1486675" y="19231"/>
                                  <a:pt x="1501832" y="11084"/>
                                  <a:pt x="1512916" y="0"/>
                                </a:cubicBezTo>
                                <a:cubicBezTo>
                                  <a:pt x="1679171" y="260466"/>
                                  <a:pt x="1841468" y="523500"/>
                                  <a:pt x="2011680" y="781397"/>
                                </a:cubicBezTo>
                                <a:cubicBezTo>
                                  <a:pt x="2046805" y="834617"/>
                                  <a:pt x="2059482" y="830582"/>
                                  <a:pt x="2111433" y="847899"/>
                                </a:cubicBezTo>
                                <a:cubicBezTo>
                                  <a:pt x="2105891" y="864524"/>
                                  <a:pt x="2088299" y="881504"/>
                                  <a:pt x="2094807" y="897775"/>
                                </a:cubicBezTo>
                                <a:cubicBezTo>
                                  <a:pt x="2102228" y="916327"/>
                                  <a:pt x="2130554" y="916897"/>
                                  <a:pt x="2144683" y="931026"/>
                                </a:cubicBezTo>
                                <a:cubicBezTo>
                                  <a:pt x="2158812" y="945155"/>
                                  <a:pt x="2162584" y="968110"/>
                                  <a:pt x="2177934" y="980902"/>
                                </a:cubicBezTo>
                                <a:cubicBezTo>
                                  <a:pt x="2196974" y="996768"/>
                                  <a:pt x="2226911" y="996628"/>
                                  <a:pt x="2244436" y="1014153"/>
                                </a:cubicBezTo>
                                <a:cubicBezTo>
                                  <a:pt x="2256828" y="1026545"/>
                                  <a:pt x="2211185" y="1003070"/>
                                  <a:pt x="2194560" y="997528"/>
                                </a:cubicBezTo>
                                <a:cubicBezTo>
                                  <a:pt x="2202723" y="1008412"/>
                                  <a:pt x="2272209" y="1107591"/>
                                  <a:pt x="2294313" y="1113906"/>
                                </a:cubicBezTo>
                                <a:cubicBezTo>
                                  <a:pt x="2316283" y="1120183"/>
                                  <a:pt x="2337965" y="1097280"/>
                                  <a:pt x="2360814" y="1097280"/>
                                </a:cubicBezTo>
                                <a:cubicBezTo>
                                  <a:pt x="2378339" y="1097280"/>
                                  <a:pt x="2327563" y="1108364"/>
                                  <a:pt x="2310938" y="1113906"/>
                                </a:cubicBezTo>
                                <a:lnTo>
                                  <a:pt x="2377440" y="1213659"/>
                                </a:lnTo>
                                <a:lnTo>
                                  <a:pt x="2410691" y="1263535"/>
                                </a:lnTo>
                                <a:cubicBezTo>
                                  <a:pt x="2416233" y="1285702"/>
                                  <a:pt x="2421039" y="1308067"/>
                                  <a:pt x="2427316" y="1330037"/>
                                </a:cubicBezTo>
                                <a:cubicBezTo>
                                  <a:pt x="2432130" y="1346887"/>
                                  <a:pt x="2454457" y="1365893"/>
                                  <a:pt x="2443942" y="1379913"/>
                                </a:cubicBezTo>
                                <a:cubicBezTo>
                                  <a:pt x="2430232" y="1398193"/>
                                  <a:pt x="2399607" y="1390997"/>
                                  <a:pt x="2377440" y="1396539"/>
                                </a:cubicBezTo>
                                <a:cubicBezTo>
                                  <a:pt x="2418229" y="1498511"/>
                                  <a:pt x="2400169" y="1466157"/>
                                  <a:pt x="2460567" y="1562793"/>
                                </a:cubicBezTo>
                                <a:cubicBezTo>
                                  <a:pt x="2471157" y="1579737"/>
                                  <a:pt x="2507947" y="1598540"/>
                                  <a:pt x="2493818" y="1612669"/>
                                </a:cubicBezTo>
                                <a:cubicBezTo>
                                  <a:pt x="2477661" y="1628826"/>
                                  <a:pt x="2449483" y="1601586"/>
                                  <a:pt x="2427316" y="1596044"/>
                                </a:cubicBezTo>
                                <a:cubicBezTo>
                                  <a:pt x="2443942" y="1612669"/>
                                  <a:pt x="2464151" y="1626357"/>
                                  <a:pt x="2477193" y="1645920"/>
                                </a:cubicBezTo>
                                <a:cubicBezTo>
                                  <a:pt x="2486914" y="1660502"/>
                                  <a:pt x="2485981" y="1680122"/>
                                  <a:pt x="2493818" y="1695797"/>
                                </a:cubicBezTo>
                                <a:cubicBezTo>
                                  <a:pt x="2502754" y="1713669"/>
                                  <a:pt x="2517156" y="1728324"/>
                                  <a:pt x="2527069" y="1745673"/>
                                </a:cubicBezTo>
                                <a:cubicBezTo>
                                  <a:pt x="2539365" y="1767191"/>
                                  <a:pt x="2549236" y="1790008"/>
                                  <a:pt x="2560320" y="1812175"/>
                                </a:cubicBezTo>
                                <a:cubicBezTo>
                                  <a:pt x="2565862" y="1834342"/>
                                  <a:pt x="2565848" y="1858703"/>
                                  <a:pt x="2576945" y="1878677"/>
                                </a:cubicBezTo>
                                <a:cubicBezTo>
                                  <a:pt x="2638318" y="1989148"/>
                                  <a:pt x="2682889" y="1935509"/>
                                  <a:pt x="2593571" y="1995055"/>
                                </a:cubicBezTo>
                                <a:cubicBezTo>
                                  <a:pt x="2610196" y="2011680"/>
                                  <a:pt x="2628395" y="2026869"/>
                                  <a:pt x="2643447" y="2044931"/>
                                </a:cubicBezTo>
                                <a:cubicBezTo>
                                  <a:pt x="2656239" y="2060281"/>
                                  <a:pt x="2663331" y="2079956"/>
                                  <a:pt x="2676698" y="2094808"/>
                                </a:cubicBezTo>
                                <a:cubicBezTo>
                                  <a:pt x="2827339" y="2262188"/>
                                  <a:pt x="2760980" y="2146993"/>
                                  <a:pt x="2826327" y="2277688"/>
                                </a:cubicBezTo>
                                <a:cubicBezTo>
                                  <a:pt x="2809702" y="2283230"/>
                                  <a:pt x="2781265" y="2277463"/>
                                  <a:pt x="2776451" y="2294313"/>
                                </a:cubicBezTo>
                                <a:cubicBezTo>
                                  <a:pt x="2772875" y="2306828"/>
                                  <a:pt x="2794415" y="2416426"/>
                                  <a:pt x="2809702" y="2443942"/>
                                </a:cubicBezTo>
                                <a:cubicBezTo>
                                  <a:pt x="2893746" y="2595222"/>
                                  <a:pt x="2845297" y="2496631"/>
                                  <a:pt x="2926080" y="2593571"/>
                                </a:cubicBezTo>
                                <a:cubicBezTo>
                                  <a:pt x="2938872" y="2608921"/>
                                  <a:pt x="2947342" y="2627463"/>
                                  <a:pt x="2959331" y="2643448"/>
                                </a:cubicBezTo>
                                <a:cubicBezTo>
                                  <a:pt x="2980622" y="2671836"/>
                                  <a:pt x="3004962" y="2697877"/>
                                  <a:pt x="3025833" y="2726575"/>
                                </a:cubicBezTo>
                                <a:cubicBezTo>
                                  <a:pt x="3131892" y="2872407"/>
                                  <a:pt x="3048475" y="2782470"/>
                                  <a:pt x="3142211" y="2876204"/>
                                </a:cubicBezTo>
                                <a:cubicBezTo>
                                  <a:pt x="3125585" y="2881746"/>
                                  <a:pt x="3087520" y="2875978"/>
                                  <a:pt x="3092334" y="2892829"/>
                                </a:cubicBezTo>
                                <a:cubicBezTo>
                                  <a:pt x="3116774" y="2978367"/>
                                  <a:pt x="3217255" y="3010042"/>
                                  <a:pt x="3275214" y="3059084"/>
                                </a:cubicBezTo>
                                <a:cubicBezTo>
                                  <a:pt x="3368251" y="3137808"/>
                                  <a:pt x="3380362" y="3160487"/>
                                  <a:pt x="3441469" y="3241964"/>
                                </a:cubicBezTo>
                                <a:cubicBezTo>
                                  <a:pt x="3413760" y="3247506"/>
                                  <a:pt x="3368837" y="3232352"/>
                                  <a:pt x="3358342" y="3258589"/>
                                </a:cubicBezTo>
                                <a:cubicBezTo>
                                  <a:pt x="3348051" y="3284316"/>
                                  <a:pt x="3390185" y="3304053"/>
                                  <a:pt x="3408218" y="3325091"/>
                                </a:cubicBezTo>
                                <a:cubicBezTo>
                                  <a:pt x="3423098" y="3342452"/>
                                  <a:pt x="3502939" y="3406686"/>
                                  <a:pt x="3491345" y="3441469"/>
                                </a:cubicBezTo>
                                <a:cubicBezTo>
                                  <a:pt x="3485803" y="3458094"/>
                                  <a:pt x="3458094" y="3430386"/>
                                  <a:pt x="3441469" y="3424844"/>
                                </a:cubicBezTo>
                                <a:cubicBezTo>
                                  <a:pt x="3424844" y="3402677"/>
                                  <a:pt x="3406963" y="3335287"/>
                                  <a:pt x="3391593" y="3358342"/>
                                </a:cubicBezTo>
                                <a:cubicBezTo>
                                  <a:pt x="3372646" y="3386762"/>
                                  <a:pt x="3415408" y="3510817"/>
                                  <a:pt x="3441469" y="3541222"/>
                                </a:cubicBezTo>
                                <a:cubicBezTo>
                                  <a:pt x="3459502" y="3562260"/>
                                  <a:pt x="3507971" y="3563390"/>
                                  <a:pt x="3507971" y="3591099"/>
                                </a:cubicBezTo>
                                <a:cubicBezTo>
                                  <a:pt x="3507971" y="3613949"/>
                                  <a:pt x="3463636" y="3580015"/>
                                  <a:pt x="3441469" y="3574473"/>
                                </a:cubicBezTo>
                                <a:cubicBezTo>
                                  <a:pt x="3424844" y="3563389"/>
                                  <a:pt x="3400529" y="3523350"/>
                                  <a:pt x="3391593" y="3541222"/>
                                </a:cubicBezTo>
                                <a:cubicBezTo>
                                  <a:pt x="3377003" y="3570401"/>
                                  <a:pt x="3462678" y="3645559"/>
                                  <a:pt x="3474720" y="3657600"/>
                                </a:cubicBezTo>
                                <a:cubicBezTo>
                                  <a:pt x="3389879" y="3685881"/>
                                  <a:pt x="3454218" y="3680957"/>
                                  <a:pt x="3374967" y="3624349"/>
                                </a:cubicBezTo>
                                <a:cubicBezTo>
                                  <a:pt x="3354800" y="3609944"/>
                                  <a:pt x="3308465" y="3591099"/>
                                  <a:pt x="3308465" y="3591099"/>
                                </a:cubicBezTo>
                                <a:cubicBezTo>
                                  <a:pt x="3319549" y="3613266"/>
                                  <a:pt x="3359241" y="3640076"/>
                                  <a:pt x="3341716" y="3657600"/>
                                </a:cubicBezTo>
                                <a:cubicBezTo>
                                  <a:pt x="3324191" y="3675125"/>
                                  <a:pt x="3297994" y="3634112"/>
                                  <a:pt x="3275214" y="3624349"/>
                                </a:cubicBezTo>
                                <a:cubicBezTo>
                                  <a:pt x="3259106" y="3617446"/>
                                  <a:pt x="3241963" y="3613266"/>
                                  <a:pt x="3225338" y="3607724"/>
                                </a:cubicBezTo>
                                <a:cubicBezTo>
                                  <a:pt x="3173778" y="3556164"/>
                                  <a:pt x="3153390" y="3529506"/>
                                  <a:pt x="3092334" y="3491346"/>
                                </a:cubicBezTo>
                                <a:cubicBezTo>
                                  <a:pt x="3071318" y="3478211"/>
                                  <a:pt x="3047498" y="3470131"/>
                                  <a:pt x="3025833" y="3458095"/>
                                </a:cubicBezTo>
                                <a:cubicBezTo>
                                  <a:pt x="2997585" y="3442402"/>
                                  <a:pt x="2969592" y="3426144"/>
                                  <a:pt x="2942705" y="3408219"/>
                                </a:cubicBezTo>
                                <a:cubicBezTo>
                                  <a:pt x="2919649" y="3392849"/>
                                  <a:pt x="2903912" y="3358342"/>
                                  <a:pt x="2876203" y="3358342"/>
                                </a:cubicBezTo>
                                <a:cubicBezTo>
                                  <a:pt x="2856221" y="3358342"/>
                                  <a:pt x="2898370" y="3391593"/>
                                  <a:pt x="2909454" y="3408219"/>
                                </a:cubicBezTo>
                                <a:cubicBezTo>
                                  <a:pt x="2903912" y="3424844"/>
                                  <a:pt x="2909100" y="3451587"/>
                                  <a:pt x="2892829" y="3458095"/>
                                </a:cubicBezTo>
                                <a:cubicBezTo>
                                  <a:pt x="2831010" y="3482822"/>
                                  <a:pt x="2814195" y="3409207"/>
                                  <a:pt x="2776451" y="3391593"/>
                                </a:cubicBezTo>
                                <a:cubicBezTo>
                                  <a:pt x="2712928" y="3361949"/>
                                  <a:pt x="2527377" y="3275523"/>
                                  <a:pt x="2576945" y="3325091"/>
                                </a:cubicBezTo>
                                <a:cubicBezTo>
                                  <a:pt x="2646804" y="3394950"/>
                                  <a:pt x="2649878" y="3379579"/>
                                  <a:pt x="2543694" y="3358342"/>
                                </a:cubicBezTo>
                                <a:lnTo>
                                  <a:pt x="2493818" y="3325091"/>
                                </a:lnTo>
                                <a:cubicBezTo>
                                  <a:pt x="2249978" y="3291840"/>
                                  <a:pt x="2007070" y="3250836"/>
                                  <a:pt x="1762298" y="3225339"/>
                                </a:cubicBezTo>
                                <a:cubicBezTo>
                                  <a:pt x="1739571" y="3222972"/>
                                  <a:pt x="1717191" y="3233941"/>
                                  <a:pt x="1695796" y="3241964"/>
                                </a:cubicBezTo>
                                <a:cubicBezTo>
                                  <a:pt x="1367100" y="3365224"/>
                                  <a:pt x="1827120" y="3209274"/>
                                  <a:pt x="1579418" y="3291840"/>
                                </a:cubicBezTo>
                                <a:cubicBezTo>
                                  <a:pt x="1562793" y="3302924"/>
                                  <a:pt x="1547414" y="3316155"/>
                                  <a:pt x="1529542" y="3325091"/>
                                </a:cubicBezTo>
                                <a:cubicBezTo>
                                  <a:pt x="1502963" y="3338381"/>
                                  <a:pt x="1438028" y="3351238"/>
                                  <a:pt x="1413163" y="3358342"/>
                                </a:cubicBezTo>
                                <a:cubicBezTo>
                                  <a:pt x="1358030" y="3374094"/>
                                  <a:pt x="1615440" y="3363884"/>
                                  <a:pt x="1379913" y="3424844"/>
                                </a:cubicBezTo>
                                <a:close/>
                              </a:path>
                            </a:pathLst>
                          </a:custGeom>
                          <a:gradFill>
                            <a:gsLst>
                              <a:gs pos="0">
                                <a:schemeClr val="accent3">
                                  <a:lumMod val="60000"/>
                                  <a:lumOff val="40000"/>
                                </a:schemeClr>
                              </a:gs>
                              <a:gs pos="50000">
                                <a:srgbClr val="9CB86E"/>
                              </a:gs>
                              <a:gs pos="100000">
                                <a:srgbClr val="156B13"/>
                              </a:gs>
                            </a:gsLst>
                            <a:lin ang="10800000" scaled="0"/>
                          </a:gradFill>
                          <a:ln>
                            <a:noFill/>
                          </a:ln>
                        </p:spPr>
                        <p:style>
                          <a:lnRef idx="2">
                            <a:schemeClr val="accent1">
                              <a:shade val="50000"/>
                            </a:schemeClr>
                          </a:lnRef>
                          <a:fillRef idx="1">
                            <a:schemeClr val="accent1"/>
                          </a:fillRef>
                          <a:effectRef idx="0">
                            <a:schemeClr val="accent1"/>
                          </a:effectRef>
                          <a:fontRef idx="minor">
                            <a:schemeClr val="lt1"/>
                          </a:fontRef>
                        </p:style>
                        <p:txBody>
                          <a:bodyPr rtlCol="0" anchor="ctr"/>
                          <a:lstStyle/>
                          <a:p>
                            <a:pPr algn="ctr"/>
                            <a:endParaRPr lang="zh-CN" altLang="en-US"/>
                          </a:p>
                        </p:txBody>
                      </p:sp>
                    </p:grpSp>
                    <p:grpSp>
                      <p:nvGrpSpPr>
                        <p:cNvPr id="24" name="组合 34"/>
                        <p:cNvGrpSpPr/>
                        <p:nvPr/>
                      </p:nvGrpSpPr>
                      <p:grpSpPr>
                        <a:xfrm>
                          <a:off x="8624155" y="1928808"/>
                          <a:ext cx="1019943" cy="2038452"/>
                          <a:chOff x="-3507971" y="-3429042"/>
                          <a:chExt cx="3507971" cy="5896859"/>
                        </a:xfrm>
                      </p:grpSpPr>
                      <p:sp>
                        <p:nvSpPr>
                          <p:cNvPr id="36" name="任意多边形 35"/>
                          <p:cNvSpPr/>
                          <p:nvPr/>
                        </p:nvSpPr>
                        <p:spPr>
                          <a:xfrm>
                            <a:off x="-2214610" y="-857274"/>
                            <a:ext cx="1246909" cy="3325091"/>
                          </a:xfrm>
                          <a:custGeom>
                            <a:avLst/>
                            <a:gdLst>
                              <a:gd name="connsiteX0" fmla="*/ 382386 w 1246909"/>
                              <a:gd name="connsiteY0" fmla="*/ 615142 h 3325091"/>
                              <a:gd name="connsiteX1" fmla="*/ 266007 w 1246909"/>
                              <a:gd name="connsiteY1" fmla="*/ 1928552 h 3325091"/>
                              <a:gd name="connsiteX2" fmla="*/ 99753 w 1246909"/>
                              <a:gd name="connsiteY2" fmla="*/ 2809702 h 3325091"/>
                              <a:gd name="connsiteX3" fmla="*/ 0 w 1246909"/>
                              <a:gd name="connsiteY3" fmla="*/ 3175462 h 3325091"/>
                              <a:gd name="connsiteX4" fmla="*/ 482138 w 1246909"/>
                              <a:gd name="connsiteY4" fmla="*/ 3325091 h 3325091"/>
                              <a:gd name="connsiteX5" fmla="*/ 980902 w 1246909"/>
                              <a:gd name="connsiteY5" fmla="*/ 3308465 h 3325091"/>
                              <a:gd name="connsiteX6" fmla="*/ 1246909 w 1246909"/>
                              <a:gd name="connsiteY6" fmla="*/ 3175462 h 3325091"/>
                              <a:gd name="connsiteX7" fmla="*/ 1064029 w 1246909"/>
                              <a:gd name="connsiteY7" fmla="*/ 2543694 h 3325091"/>
                              <a:gd name="connsiteX8" fmla="*/ 980902 w 1246909"/>
                              <a:gd name="connsiteY8" fmla="*/ 1629294 h 3325091"/>
                              <a:gd name="connsiteX9" fmla="*/ 798022 w 1246909"/>
                              <a:gd name="connsiteY9" fmla="*/ 648392 h 3325091"/>
                              <a:gd name="connsiteX10" fmla="*/ 798022 w 1246909"/>
                              <a:gd name="connsiteY10" fmla="*/ 99752 h 3325091"/>
                              <a:gd name="connsiteX11" fmla="*/ 631767 w 1246909"/>
                              <a:gd name="connsiteY11" fmla="*/ 0 h 3325091"/>
                              <a:gd name="connsiteX12" fmla="*/ 432262 w 1246909"/>
                              <a:gd name="connsiteY12" fmla="*/ 133003 h 3325091"/>
                              <a:gd name="connsiteX13" fmla="*/ 382386 w 1246909"/>
                              <a:gd name="connsiteY13" fmla="*/ 615142 h 3325091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  <a:cxn ang="0">
                                <a:pos x="connsiteX4" y="connsiteY4"/>
                              </a:cxn>
                              <a:cxn ang="0">
                                <a:pos x="connsiteX5" y="connsiteY5"/>
                              </a:cxn>
                              <a:cxn ang="0">
                                <a:pos x="connsiteX6" y="connsiteY6"/>
                              </a:cxn>
                              <a:cxn ang="0">
                                <a:pos x="connsiteX7" y="connsiteY7"/>
                              </a:cxn>
                              <a:cxn ang="0">
                                <a:pos x="connsiteX8" y="connsiteY8"/>
                              </a:cxn>
                              <a:cxn ang="0">
                                <a:pos x="connsiteX9" y="connsiteY9"/>
                              </a:cxn>
                              <a:cxn ang="0">
                                <a:pos x="connsiteX10" y="connsiteY10"/>
                              </a:cxn>
                              <a:cxn ang="0">
                                <a:pos x="connsiteX11" y="connsiteY11"/>
                              </a:cxn>
                              <a:cxn ang="0">
                                <a:pos x="connsiteX12" y="connsiteY12"/>
                              </a:cxn>
                              <a:cxn ang="0">
                                <a:pos x="connsiteX13" y="connsiteY13"/>
                              </a:cxn>
                            </a:cxnLst>
                            <a:rect l="l" t="t" r="r" b="b"/>
                            <a:pathLst>
                              <a:path w="1246909" h="3325091">
                                <a:moveTo>
                                  <a:pt x="382386" y="615142"/>
                                </a:moveTo>
                                <a:lnTo>
                                  <a:pt x="266007" y="1928552"/>
                                </a:lnTo>
                                <a:cubicBezTo>
                                  <a:pt x="209561" y="2222073"/>
                                  <a:pt x="99753" y="2510803"/>
                                  <a:pt x="99753" y="2809702"/>
                                </a:cubicBezTo>
                                <a:lnTo>
                                  <a:pt x="0" y="3175462"/>
                                </a:lnTo>
                                <a:lnTo>
                                  <a:pt x="482138" y="3325091"/>
                                </a:lnTo>
                                <a:lnTo>
                                  <a:pt x="980902" y="3308465"/>
                                </a:lnTo>
                                <a:lnTo>
                                  <a:pt x="1246909" y="3175462"/>
                                </a:lnTo>
                                <a:lnTo>
                                  <a:pt x="1064029" y="2543694"/>
                                </a:lnTo>
                                <a:lnTo>
                                  <a:pt x="980902" y="1629294"/>
                                </a:lnTo>
                                <a:lnTo>
                                  <a:pt x="798022" y="648392"/>
                                </a:lnTo>
                                <a:lnTo>
                                  <a:pt x="798022" y="99752"/>
                                </a:lnTo>
                                <a:lnTo>
                                  <a:pt x="631767" y="0"/>
                                </a:lnTo>
                                <a:lnTo>
                                  <a:pt x="432262" y="133003"/>
                                </a:lnTo>
                                <a:lnTo>
                                  <a:pt x="382386" y="615142"/>
                                </a:lnTo>
                                <a:close/>
                              </a:path>
                            </a:pathLst>
                          </a:custGeom>
                          <a:gradFill>
                            <a:gsLst>
                              <a:gs pos="0">
                                <a:srgbClr val="D6B19C"/>
                              </a:gs>
                              <a:gs pos="30000">
                                <a:srgbClr val="D49E6C"/>
                              </a:gs>
                              <a:gs pos="70000">
                                <a:srgbClr val="A65528"/>
                              </a:gs>
                              <a:gs pos="100000">
                                <a:srgbClr val="663012"/>
                              </a:gs>
                            </a:gsLst>
                            <a:lin ang="10800000" scaled="0"/>
                          </a:gradFill>
                          <a:ln>
                            <a:noFill/>
                          </a:ln>
                        </p:spPr>
                        <p:style>
                          <a:lnRef idx="2">
                            <a:schemeClr val="accent1">
                              <a:shade val="50000"/>
                            </a:schemeClr>
                          </a:lnRef>
                          <a:fillRef idx="1">
                            <a:schemeClr val="accent1"/>
                          </a:fillRef>
                          <a:effectRef idx="0">
                            <a:schemeClr val="accent1"/>
                          </a:effectRef>
                          <a:fontRef idx="minor">
                            <a:schemeClr val="lt1"/>
                          </a:fontRef>
                        </p:style>
                        <p:txBody>
                          <a:bodyPr rtlCol="0" anchor="ctr"/>
                          <a:lstStyle/>
                          <a:p>
                            <a:pPr algn="ctr"/>
                            <a:endParaRPr lang="zh-CN" altLang="en-US"/>
                          </a:p>
                        </p:txBody>
                      </p:sp>
                      <p:sp>
                        <p:nvSpPr>
                          <p:cNvPr id="37" name="任意多边形 36"/>
                          <p:cNvSpPr/>
                          <p:nvPr/>
                        </p:nvSpPr>
                        <p:spPr>
                          <a:xfrm>
                            <a:off x="-3507971" y="-3429042"/>
                            <a:ext cx="3507971" cy="4438482"/>
                          </a:xfrm>
                          <a:custGeom>
                            <a:avLst/>
                            <a:gdLst>
                              <a:gd name="connsiteX0" fmla="*/ 1379913 w 3507971"/>
                              <a:gd name="connsiteY0" fmla="*/ 3424844 h 3724102"/>
                              <a:gd name="connsiteX1" fmla="*/ 0 w 3507971"/>
                              <a:gd name="connsiteY1" fmla="*/ 3724102 h 3724102"/>
                              <a:gd name="connsiteX2" fmla="*/ 631767 w 3507971"/>
                              <a:gd name="connsiteY2" fmla="*/ 3424844 h 3724102"/>
                              <a:gd name="connsiteX3" fmla="*/ 266007 w 3507971"/>
                              <a:gd name="connsiteY3" fmla="*/ 3491346 h 3724102"/>
                              <a:gd name="connsiteX4" fmla="*/ 847898 w 3507971"/>
                              <a:gd name="connsiteY4" fmla="*/ 3225339 h 3724102"/>
                              <a:gd name="connsiteX5" fmla="*/ 299258 w 3507971"/>
                              <a:gd name="connsiteY5" fmla="*/ 3192088 h 3724102"/>
                              <a:gd name="connsiteX6" fmla="*/ 798022 w 3507971"/>
                              <a:gd name="connsiteY6" fmla="*/ 2876204 h 3724102"/>
                              <a:gd name="connsiteX7" fmla="*/ 482138 w 3507971"/>
                              <a:gd name="connsiteY7" fmla="*/ 2826328 h 3724102"/>
                              <a:gd name="connsiteX8" fmla="*/ 532014 w 3507971"/>
                              <a:gd name="connsiteY8" fmla="*/ 2793077 h 3724102"/>
                              <a:gd name="connsiteX9" fmla="*/ 598516 w 3507971"/>
                              <a:gd name="connsiteY9" fmla="*/ 2776451 h 3724102"/>
                              <a:gd name="connsiteX10" fmla="*/ 764771 w 3507971"/>
                              <a:gd name="connsiteY10" fmla="*/ 2693324 h 3724102"/>
                              <a:gd name="connsiteX11" fmla="*/ 864523 w 3507971"/>
                              <a:gd name="connsiteY11" fmla="*/ 2660073 h 3724102"/>
                              <a:gd name="connsiteX12" fmla="*/ 714894 w 3507971"/>
                              <a:gd name="connsiteY12" fmla="*/ 2643448 h 3724102"/>
                              <a:gd name="connsiteX13" fmla="*/ 748145 w 3507971"/>
                              <a:gd name="connsiteY13" fmla="*/ 2576946 h 3724102"/>
                              <a:gd name="connsiteX14" fmla="*/ 864523 w 3507971"/>
                              <a:gd name="connsiteY14" fmla="*/ 2510444 h 3724102"/>
                              <a:gd name="connsiteX15" fmla="*/ 964276 w 3507971"/>
                              <a:gd name="connsiteY15" fmla="*/ 2410691 h 3724102"/>
                              <a:gd name="connsiteX16" fmla="*/ 914400 w 3507971"/>
                              <a:gd name="connsiteY16" fmla="*/ 2377440 h 3724102"/>
                              <a:gd name="connsiteX17" fmla="*/ 814647 w 3507971"/>
                              <a:gd name="connsiteY17" fmla="*/ 2360815 h 3724102"/>
                              <a:gd name="connsiteX18" fmla="*/ 748145 w 3507971"/>
                              <a:gd name="connsiteY18" fmla="*/ 2344189 h 3724102"/>
                              <a:gd name="connsiteX19" fmla="*/ 781396 w 3507971"/>
                              <a:gd name="connsiteY19" fmla="*/ 2277688 h 3724102"/>
                              <a:gd name="connsiteX20" fmla="*/ 831273 w 3507971"/>
                              <a:gd name="connsiteY20" fmla="*/ 2227811 h 3724102"/>
                              <a:gd name="connsiteX21" fmla="*/ 864523 w 3507971"/>
                              <a:gd name="connsiteY21" fmla="*/ 2177935 h 3724102"/>
                              <a:gd name="connsiteX22" fmla="*/ 814647 w 3507971"/>
                              <a:gd name="connsiteY22" fmla="*/ 2144684 h 3724102"/>
                              <a:gd name="connsiteX23" fmla="*/ 648393 w 3507971"/>
                              <a:gd name="connsiteY23" fmla="*/ 2128059 h 3724102"/>
                              <a:gd name="connsiteX24" fmla="*/ 581891 w 3507971"/>
                              <a:gd name="connsiteY24" fmla="*/ 2111433 h 3724102"/>
                              <a:gd name="connsiteX25" fmla="*/ 698269 w 3507971"/>
                              <a:gd name="connsiteY25" fmla="*/ 2028306 h 3724102"/>
                              <a:gd name="connsiteX26" fmla="*/ 764771 w 3507971"/>
                              <a:gd name="connsiteY26" fmla="*/ 1978429 h 3724102"/>
                              <a:gd name="connsiteX27" fmla="*/ 714894 w 3507971"/>
                              <a:gd name="connsiteY27" fmla="*/ 1945179 h 3724102"/>
                              <a:gd name="connsiteX28" fmla="*/ 748145 w 3507971"/>
                              <a:gd name="connsiteY28" fmla="*/ 1862051 h 3724102"/>
                              <a:gd name="connsiteX29" fmla="*/ 897774 w 3507971"/>
                              <a:gd name="connsiteY29" fmla="*/ 1778924 h 3724102"/>
                              <a:gd name="connsiteX30" fmla="*/ 897774 w 3507971"/>
                              <a:gd name="connsiteY30" fmla="*/ 1679171 h 3724102"/>
                              <a:gd name="connsiteX31" fmla="*/ 980902 w 3507971"/>
                              <a:gd name="connsiteY31" fmla="*/ 1596044 h 3724102"/>
                              <a:gd name="connsiteX32" fmla="*/ 1064029 w 3507971"/>
                              <a:gd name="connsiteY32" fmla="*/ 1463040 h 3724102"/>
                              <a:gd name="connsiteX33" fmla="*/ 1097280 w 3507971"/>
                              <a:gd name="connsiteY33" fmla="*/ 1396539 h 3724102"/>
                              <a:gd name="connsiteX34" fmla="*/ 1163782 w 3507971"/>
                              <a:gd name="connsiteY34" fmla="*/ 1313411 h 3724102"/>
                              <a:gd name="connsiteX35" fmla="*/ 1197033 w 3507971"/>
                              <a:gd name="connsiteY35" fmla="*/ 1263535 h 3724102"/>
                              <a:gd name="connsiteX36" fmla="*/ 1213658 w 3507971"/>
                              <a:gd name="connsiteY36" fmla="*/ 1213659 h 3724102"/>
                              <a:gd name="connsiteX37" fmla="*/ 1197033 w 3507971"/>
                              <a:gd name="connsiteY37" fmla="*/ 1163782 h 3724102"/>
                              <a:gd name="connsiteX38" fmla="*/ 1246909 w 3507971"/>
                              <a:gd name="connsiteY38" fmla="*/ 1097280 h 3724102"/>
                              <a:gd name="connsiteX39" fmla="*/ 1313411 w 3507971"/>
                              <a:gd name="connsiteY39" fmla="*/ 964277 h 3724102"/>
                              <a:gd name="connsiteX40" fmla="*/ 1413163 w 3507971"/>
                              <a:gd name="connsiteY40" fmla="*/ 764771 h 3724102"/>
                              <a:gd name="connsiteX41" fmla="*/ 1396538 w 3507971"/>
                              <a:gd name="connsiteY41" fmla="*/ 714895 h 3724102"/>
                              <a:gd name="connsiteX42" fmla="*/ 1346662 w 3507971"/>
                              <a:gd name="connsiteY42" fmla="*/ 731520 h 3724102"/>
                              <a:gd name="connsiteX43" fmla="*/ 1429789 w 3507971"/>
                              <a:gd name="connsiteY43" fmla="*/ 448888 h 3724102"/>
                              <a:gd name="connsiteX44" fmla="*/ 1446414 w 3507971"/>
                              <a:gd name="connsiteY44" fmla="*/ 365760 h 3724102"/>
                              <a:gd name="connsiteX45" fmla="*/ 1379913 w 3507971"/>
                              <a:gd name="connsiteY45" fmla="*/ 382386 h 3724102"/>
                              <a:gd name="connsiteX46" fmla="*/ 1396538 w 3507971"/>
                              <a:gd name="connsiteY46" fmla="*/ 266008 h 3724102"/>
                              <a:gd name="connsiteX47" fmla="*/ 1413163 w 3507971"/>
                              <a:gd name="connsiteY47" fmla="*/ 216131 h 3724102"/>
                              <a:gd name="connsiteX48" fmla="*/ 1479665 w 3507971"/>
                              <a:gd name="connsiteY48" fmla="*/ 83128 h 3724102"/>
                              <a:gd name="connsiteX49" fmla="*/ 1463040 w 3507971"/>
                              <a:gd name="connsiteY49" fmla="*/ 182880 h 3724102"/>
                              <a:gd name="connsiteX50" fmla="*/ 1446414 w 3507971"/>
                              <a:gd name="connsiteY50" fmla="*/ 232757 h 3724102"/>
                              <a:gd name="connsiteX51" fmla="*/ 1479665 w 3507971"/>
                              <a:gd name="connsiteY51" fmla="*/ 33251 h 3724102"/>
                              <a:gd name="connsiteX52" fmla="*/ 1512916 w 3507971"/>
                              <a:gd name="connsiteY52" fmla="*/ 0 h 3724102"/>
                              <a:gd name="connsiteX53" fmla="*/ 2011680 w 3507971"/>
                              <a:gd name="connsiteY53" fmla="*/ 781397 h 3724102"/>
                              <a:gd name="connsiteX54" fmla="*/ 2111433 w 3507971"/>
                              <a:gd name="connsiteY54" fmla="*/ 847899 h 3724102"/>
                              <a:gd name="connsiteX55" fmla="*/ 2094807 w 3507971"/>
                              <a:gd name="connsiteY55" fmla="*/ 897775 h 3724102"/>
                              <a:gd name="connsiteX56" fmla="*/ 2144683 w 3507971"/>
                              <a:gd name="connsiteY56" fmla="*/ 931026 h 3724102"/>
                              <a:gd name="connsiteX57" fmla="*/ 2177934 w 3507971"/>
                              <a:gd name="connsiteY57" fmla="*/ 980902 h 3724102"/>
                              <a:gd name="connsiteX58" fmla="*/ 2244436 w 3507971"/>
                              <a:gd name="connsiteY58" fmla="*/ 1014153 h 3724102"/>
                              <a:gd name="connsiteX59" fmla="*/ 2194560 w 3507971"/>
                              <a:gd name="connsiteY59" fmla="*/ 997528 h 3724102"/>
                              <a:gd name="connsiteX60" fmla="*/ 2294313 w 3507971"/>
                              <a:gd name="connsiteY60" fmla="*/ 1113906 h 3724102"/>
                              <a:gd name="connsiteX61" fmla="*/ 2360814 w 3507971"/>
                              <a:gd name="connsiteY61" fmla="*/ 1097280 h 3724102"/>
                              <a:gd name="connsiteX62" fmla="*/ 2310938 w 3507971"/>
                              <a:gd name="connsiteY62" fmla="*/ 1113906 h 3724102"/>
                              <a:gd name="connsiteX63" fmla="*/ 2377440 w 3507971"/>
                              <a:gd name="connsiteY63" fmla="*/ 1213659 h 3724102"/>
                              <a:gd name="connsiteX64" fmla="*/ 2410691 w 3507971"/>
                              <a:gd name="connsiteY64" fmla="*/ 1263535 h 3724102"/>
                              <a:gd name="connsiteX65" fmla="*/ 2427316 w 3507971"/>
                              <a:gd name="connsiteY65" fmla="*/ 1330037 h 3724102"/>
                              <a:gd name="connsiteX66" fmla="*/ 2443942 w 3507971"/>
                              <a:gd name="connsiteY66" fmla="*/ 1379913 h 3724102"/>
                              <a:gd name="connsiteX67" fmla="*/ 2377440 w 3507971"/>
                              <a:gd name="connsiteY67" fmla="*/ 1396539 h 3724102"/>
                              <a:gd name="connsiteX68" fmla="*/ 2460567 w 3507971"/>
                              <a:gd name="connsiteY68" fmla="*/ 1562793 h 3724102"/>
                              <a:gd name="connsiteX69" fmla="*/ 2493818 w 3507971"/>
                              <a:gd name="connsiteY69" fmla="*/ 1612669 h 3724102"/>
                              <a:gd name="connsiteX70" fmla="*/ 2427316 w 3507971"/>
                              <a:gd name="connsiteY70" fmla="*/ 1596044 h 3724102"/>
                              <a:gd name="connsiteX71" fmla="*/ 2477193 w 3507971"/>
                              <a:gd name="connsiteY71" fmla="*/ 1645920 h 3724102"/>
                              <a:gd name="connsiteX72" fmla="*/ 2493818 w 3507971"/>
                              <a:gd name="connsiteY72" fmla="*/ 1695797 h 3724102"/>
                              <a:gd name="connsiteX73" fmla="*/ 2527069 w 3507971"/>
                              <a:gd name="connsiteY73" fmla="*/ 1745673 h 3724102"/>
                              <a:gd name="connsiteX74" fmla="*/ 2560320 w 3507971"/>
                              <a:gd name="connsiteY74" fmla="*/ 1812175 h 3724102"/>
                              <a:gd name="connsiteX75" fmla="*/ 2576945 w 3507971"/>
                              <a:gd name="connsiteY75" fmla="*/ 1878677 h 3724102"/>
                              <a:gd name="connsiteX76" fmla="*/ 2593571 w 3507971"/>
                              <a:gd name="connsiteY76" fmla="*/ 1995055 h 3724102"/>
                              <a:gd name="connsiteX77" fmla="*/ 2643447 w 3507971"/>
                              <a:gd name="connsiteY77" fmla="*/ 2044931 h 3724102"/>
                              <a:gd name="connsiteX78" fmla="*/ 2676698 w 3507971"/>
                              <a:gd name="connsiteY78" fmla="*/ 2094808 h 3724102"/>
                              <a:gd name="connsiteX79" fmla="*/ 2826327 w 3507971"/>
                              <a:gd name="connsiteY79" fmla="*/ 2277688 h 3724102"/>
                              <a:gd name="connsiteX80" fmla="*/ 2776451 w 3507971"/>
                              <a:gd name="connsiteY80" fmla="*/ 2294313 h 3724102"/>
                              <a:gd name="connsiteX81" fmla="*/ 2809702 w 3507971"/>
                              <a:gd name="connsiteY81" fmla="*/ 2443942 h 3724102"/>
                              <a:gd name="connsiteX82" fmla="*/ 2926080 w 3507971"/>
                              <a:gd name="connsiteY82" fmla="*/ 2593571 h 3724102"/>
                              <a:gd name="connsiteX83" fmla="*/ 2959331 w 3507971"/>
                              <a:gd name="connsiteY83" fmla="*/ 2643448 h 3724102"/>
                              <a:gd name="connsiteX84" fmla="*/ 3025833 w 3507971"/>
                              <a:gd name="connsiteY84" fmla="*/ 2726575 h 3724102"/>
                              <a:gd name="connsiteX85" fmla="*/ 3142211 w 3507971"/>
                              <a:gd name="connsiteY85" fmla="*/ 2876204 h 3724102"/>
                              <a:gd name="connsiteX86" fmla="*/ 3092334 w 3507971"/>
                              <a:gd name="connsiteY86" fmla="*/ 2892829 h 3724102"/>
                              <a:gd name="connsiteX87" fmla="*/ 3275214 w 3507971"/>
                              <a:gd name="connsiteY87" fmla="*/ 3059084 h 3724102"/>
                              <a:gd name="connsiteX88" fmla="*/ 3441469 w 3507971"/>
                              <a:gd name="connsiteY88" fmla="*/ 3241964 h 3724102"/>
                              <a:gd name="connsiteX89" fmla="*/ 3358342 w 3507971"/>
                              <a:gd name="connsiteY89" fmla="*/ 3258589 h 3724102"/>
                              <a:gd name="connsiteX90" fmla="*/ 3408218 w 3507971"/>
                              <a:gd name="connsiteY90" fmla="*/ 3325091 h 3724102"/>
                              <a:gd name="connsiteX91" fmla="*/ 3491345 w 3507971"/>
                              <a:gd name="connsiteY91" fmla="*/ 3441469 h 3724102"/>
                              <a:gd name="connsiteX92" fmla="*/ 3441469 w 3507971"/>
                              <a:gd name="connsiteY92" fmla="*/ 3424844 h 3724102"/>
                              <a:gd name="connsiteX93" fmla="*/ 3391593 w 3507971"/>
                              <a:gd name="connsiteY93" fmla="*/ 3358342 h 3724102"/>
                              <a:gd name="connsiteX94" fmla="*/ 3441469 w 3507971"/>
                              <a:gd name="connsiteY94" fmla="*/ 3541222 h 3724102"/>
                              <a:gd name="connsiteX95" fmla="*/ 3507971 w 3507971"/>
                              <a:gd name="connsiteY95" fmla="*/ 3591099 h 3724102"/>
                              <a:gd name="connsiteX96" fmla="*/ 3441469 w 3507971"/>
                              <a:gd name="connsiteY96" fmla="*/ 3574473 h 3724102"/>
                              <a:gd name="connsiteX97" fmla="*/ 3391593 w 3507971"/>
                              <a:gd name="connsiteY97" fmla="*/ 3541222 h 3724102"/>
                              <a:gd name="connsiteX98" fmla="*/ 3474720 w 3507971"/>
                              <a:gd name="connsiteY98" fmla="*/ 3657600 h 3724102"/>
                              <a:gd name="connsiteX99" fmla="*/ 3374967 w 3507971"/>
                              <a:gd name="connsiteY99" fmla="*/ 3624349 h 3724102"/>
                              <a:gd name="connsiteX100" fmla="*/ 3308465 w 3507971"/>
                              <a:gd name="connsiteY100" fmla="*/ 3591099 h 3724102"/>
                              <a:gd name="connsiteX101" fmla="*/ 3341716 w 3507971"/>
                              <a:gd name="connsiteY101" fmla="*/ 3657600 h 3724102"/>
                              <a:gd name="connsiteX102" fmla="*/ 3275214 w 3507971"/>
                              <a:gd name="connsiteY102" fmla="*/ 3624349 h 3724102"/>
                              <a:gd name="connsiteX103" fmla="*/ 3225338 w 3507971"/>
                              <a:gd name="connsiteY103" fmla="*/ 3607724 h 3724102"/>
                              <a:gd name="connsiteX104" fmla="*/ 3092334 w 3507971"/>
                              <a:gd name="connsiteY104" fmla="*/ 3491346 h 3724102"/>
                              <a:gd name="connsiteX105" fmla="*/ 3025833 w 3507971"/>
                              <a:gd name="connsiteY105" fmla="*/ 3458095 h 3724102"/>
                              <a:gd name="connsiteX106" fmla="*/ 2942705 w 3507971"/>
                              <a:gd name="connsiteY106" fmla="*/ 3408219 h 3724102"/>
                              <a:gd name="connsiteX107" fmla="*/ 2876203 w 3507971"/>
                              <a:gd name="connsiteY107" fmla="*/ 3358342 h 3724102"/>
                              <a:gd name="connsiteX108" fmla="*/ 2909454 w 3507971"/>
                              <a:gd name="connsiteY108" fmla="*/ 3408219 h 3724102"/>
                              <a:gd name="connsiteX109" fmla="*/ 2892829 w 3507971"/>
                              <a:gd name="connsiteY109" fmla="*/ 3458095 h 3724102"/>
                              <a:gd name="connsiteX110" fmla="*/ 2776451 w 3507971"/>
                              <a:gd name="connsiteY110" fmla="*/ 3391593 h 3724102"/>
                              <a:gd name="connsiteX111" fmla="*/ 2576945 w 3507971"/>
                              <a:gd name="connsiteY111" fmla="*/ 3325091 h 3724102"/>
                              <a:gd name="connsiteX112" fmla="*/ 2543694 w 3507971"/>
                              <a:gd name="connsiteY112" fmla="*/ 3358342 h 3724102"/>
                              <a:gd name="connsiteX113" fmla="*/ 2493818 w 3507971"/>
                              <a:gd name="connsiteY113" fmla="*/ 3325091 h 3724102"/>
                              <a:gd name="connsiteX114" fmla="*/ 1762298 w 3507971"/>
                              <a:gd name="connsiteY114" fmla="*/ 3225339 h 3724102"/>
                              <a:gd name="connsiteX115" fmla="*/ 1695796 w 3507971"/>
                              <a:gd name="connsiteY115" fmla="*/ 3241964 h 3724102"/>
                              <a:gd name="connsiteX116" fmla="*/ 1579418 w 3507971"/>
                              <a:gd name="connsiteY116" fmla="*/ 3291840 h 3724102"/>
                              <a:gd name="connsiteX117" fmla="*/ 1529542 w 3507971"/>
                              <a:gd name="connsiteY117" fmla="*/ 3325091 h 3724102"/>
                              <a:gd name="connsiteX118" fmla="*/ 1413163 w 3507971"/>
                              <a:gd name="connsiteY118" fmla="*/ 3358342 h 3724102"/>
                              <a:gd name="connsiteX119" fmla="*/ 1379913 w 3507971"/>
                              <a:gd name="connsiteY119" fmla="*/ 3424844 h 3724102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  <a:cxn ang="0">
                                <a:pos x="connsiteX4" y="connsiteY4"/>
                              </a:cxn>
                              <a:cxn ang="0">
                                <a:pos x="connsiteX5" y="connsiteY5"/>
                              </a:cxn>
                              <a:cxn ang="0">
                                <a:pos x="connsiteX6" y="connsiteY6"/>
                              </a:cxn>
                              <a:cxn ang="0">
                                <a:pos x="connsiteX7" y="connsiteY7"/>
                              </a:cxn>
                              <a:cxn ang="0">
                                <a:pos x="connsiteX8" y="connsiteY8"/>
                              </a:cxn>
                              <a:cxn ang="0">
                                <a:pos x="connsiteX9" y="connsiteY9"/>
                              </a:cxn>
                              <a:cxn ang="0">
                                <a:pos x="connsiteX10" y="connsiteY10"/>
                              </a:cxn>
                              <a:cxn ang="0">
                                <a:pos x="connsiteX11" y="connsiteY11"/>
                              </a:cxn>
                              <a:cxn ang="0">
                                <a:pos x="connsiteX12" y="connsiteY12"/>
                              </a:cxn>
                              <a:cxn ang="0">
                                <a:pos x="connsiteX13" y="connsiteY13"/>
                              </a:cxn>
                              <a:cxn ang="0">
                                <a:pos x="connsiteX14" y="connsiteY14"/>
                              </a:cxn>
                              <a:cxn ang="0">
                                <a:pos x="connsiteX15" y="connsiteY15"/>
                              </a:cxn>
                              <a:cxn ang="0">
                                <a:pos x="connsiteX16" y="connsiteY16"/>
                              </a:cxn>
                              <a:cxn ang="0">
                                <a:pos x="connsiteX17" y="connsiteY17"/>
                              </a:cxn>
                              <a:cxn ang="0">
                                <a:pos x="connsiteX18" y="connsiteY18"/>
                              </a:cxn>
                              <a:cxn ang="0">
                                <a:pos x="connsiteX19" y="connsiteY19"/>
                              </a:cxn>
                              <a:cxn ang="0">
                                <a:pos x="connsiteX20" y="connsiteY20"/>
                              </a:cxn>
                              <a:cxn ang="0">
                                <a:pos x="connsiteX21" y="connsiteY21"/>
                              </a:cxn>
                              <a:cxn ang="0">
                                <a:pos x="connsiteX22" y="connsiteY22"/>
                              </a:cxn>
                              <a:cxn ang="0">
                                <a:pos x="connsiteX23" y="connsiteY23"/>
                              </a:cxn>
                              <a:cxn ang="0">
                                <a:pos x="connsiteX24" y="connsiteY24"/>
                              </a:cxn>
                              <a:cxn ang="0">
                                <a:pos x="connsiteX25" y="connsiteY25"/>
                              </a:cxn>
                              <a:cxn ang="0">
                                <a:pos x="connsiteX26" y="connsiteY26"/>
                              </a:cxn>
                              <a:cxn ang="0">
                                <a:pos x="connsiteX27" y="connsiteY27"/>
                              </a:cxn>
                              <a:cxn ang="0">
                                <a:pos x="connsiteX28" y="connsiteY28"/>
                              </a:cxn>
                              <a:cxn ang="0">
                                <a:pos x="connsiteX29" y="connsiteY29"/>
                              </a:cxn>
                              <a:cxn ang="0">
                                <a:pos x="connsiteX30" y="connsiteY30"/>
                              </a:cxn>
                              <a:cxn ang="0">
                                <a:pos x="connsiteX31" y="connsiteY31"/>
                              </a:cxn>
                              <a:cxn ang="0">
                                <a:pos x="connsiteX32" y="connsiteY32"/>
                              </a:cxn>
                              <a:cxn ang="0">
                                <a:pos x="connsiteX33" y="connsiteY33"/>
                              </a:cxn>
                              <a:cxn ang="0">
                                <a:pos x="connsiteX34" y="connsiteY34"/>
                              </a:cxn>
                              <a:cxn ang="0">
                                <a:pos x="connsiteX35" y="connsiteY35"/>
                              </a:cxn>
                              <a:cxn ang="0">
                                <a:pos x="connsiteX36" y="connsiteY36"/>
                              </a:cxn>
                              <a:cxn ang="0">
                                <a:pos x="connsiteX37" y="connsiteY37"/>
                              </a:cxn>
                              <a:cxn ang="0">
                                <a:pos x="connsiteX38" y="connsiteY38"/>
                              </a:cxn>
                              <a:cxn ang="0">
                                <a:pos x="connsiteX39" y="connsiteY39"/>
                              </a:cxn>
                              <a:cxn ang="0">
                                <a:pos x="connsiteX40" y="connsiteY40"/>
                              </a:cxn>
                              <a:cxn ang="0">
                                <a:pos x="connsiteX41" y="connsiteY41"/>
                              </a:cxn>
                              <a:cxn ang="0">
                                <a:pos x="connsiteX42" y="connsiteY42"/>
                              </a:cxn>
                              <a:cxn ang="0">
                                <a:pos x="connsiteX43" y="connsiteY43"/>
                              </a:cxn>
                              <a:cxn ang="0">
                                <a:pos x="connsiteX44" y="connsiteY44"/>
                              </a:cxn>
                              <a:cxn ang="0">
                                <a:pos x="connsiteX45" y="connsiteY45"/>
                              </a:cxn>
                              <a:cxn ang="0">
                                <a:pos x="connsiteX46" y="connsiteY46"/>
                              </a:cxn>
                              <a:cxn ang="0">
                                <a:pos x="connsiteX47" y="connsiteY47"/>
                              </a:cxn>
                              <a:cxn ang="0">
                                <a:pos x="connsiteX48" y="connsiteY48"/>
                              </a:cxn>
                              <a:cxn ang="0">
                                <a:pos x="connsiteX49" y="connsiteY49"/>
                              </a:cxn>
                              <a:cxn ang="0">
                                <a:pos x="connsiteX50" y="connsiteY50"/>
                              </a:cxn>
                              <a:cxn ang="0">
                                <a:pos x="connsiteX51" y="connsiteY51"/>
                              </a:cxn>
                              <a:cxn ang="0">
                                <a:pos x="connsiteX52" y="connsiteY52"/>
                              </a:cxn>
                              <a:cxn ang="0">
                                <a:pos x="connsiteX53" y="connsiteY53"/>
                              </a:cxn>
                              <a:cxn ang="0">
                                <a:pos x="connsiteX54" y="connsiteY54"/>
                              </a:cxn>
                              <a:cxn ang="0">
                                <a:pos x="connsiteX55" y="connsiteY55"/>
                              </a:cxn>
                              <a:cxn ang="0">
                                <a:pos x="connsiteX56" y="connsiteY56"/>
                              </a:cxn>
                              <a:cxn ang="0">
                                <a:pos x="connsiteX57" y="connsiteY57"/>
                              </a:cxn>
                              <a:cxn ang="0">
                                <a:pos x="connsiteX58" y="connsiteY58"/>
                              </a:cxn>
                              <a:cxn ang="0">
                                <a:pos x="connsiteX59" y="connsiteY59"/>
                              </a:cxn>
                              <a:cxn ang="0">
                                <a:pos x="connsiteX60" y="connsiteY60"/>
                              </a:cxn>
                              <a:cxn ang="0">
                                <a:pos x="connsiteX61" y="connsiteY61"/>
                              </a:cxn>
                              <a:cxn ang="0">
                                <a:pos x="connsiteX62" y="connsiteY62"/>
                              </a:cxn>
                              <a:cxn ang="0">
                                <a:pos x="connsiteX63" y="connsiteY63"/>
                              </a:cxn>
                              <a:cxn ang="0">
                                <a:pos x="connsiteX64" y="connsiteY64"/>
                              </a:cxn>
                              <a:cxn ang="0">
                                <a:pos x="connsiteX65" y="connsiteY65"/>
                              </a:cxn>
                              <a:cxn ang="0">
                                <a:pos x="connsiteX66" y="connsiteY66"/>
                              </a:cxn>
                              <a:cxn ang="0">
                                <a:pos x="connsiteX67" y="connsiteY67"/>
                              </a:cxn>
                              <a:cxn ang="0">
                                <a:pos x="connsiteX68" y="connsiteY68"/>
                              </a:cxn>
                              <a:cxn ang="0">
                                <a:pos x="connsiteX69" y="connsiteY69"/>
                              </a:cxn>
                              <a:cxn ang="0">
                                <a:pos x="connsiteX70" y="connsiteY70"/>
                              </a:cxn>
                              <a:cxn ang="0">
                                <a:pos x="connsiteX71" y="connsiteY71"/>
                              </a:cxn>
                              <a:cxn ang="0">
                                <a:pos x="connsiteX72" y="connsiteY72"/>
                              </a:cxn>
                              <a:cxn ang="0">
                                <a:pos x="connsiteX73" y="connsiteY73"/>
                              </a:cxn>
                              <a:cxn ang="0">
                                <a:pos x="connsiteX74" y="connsiteY74"/>
                              </a:cxn>
                              <a:cxn ang="0">
                                <a:pos x="connsiteX75" y="connsiteY75"/>
                              </a:cxn>
                              <a:cxn ang="0">
                                <a:pos x="connsiteX76" y="connsiteY76"/>
                              </a:cxn>
                              <a:cxn ang="0">
                                <a:pos x="connsiteX77" y="connsiteY77"/>
                              </a:cxn>
                              <a:cxn ang="0">
                                <a:pos x="connsiteX78" y="connsiteY78"/>
                              </a:cxn>
                              <a:cxn ang="0">
                                <a:pos x="connsiteX79" y="connsiteY79"/>
                              </a:cxn>
                              <a:cxn ang="0">
                                <a:pos x="connsiteX80" y="connsiteY80"/>
                              </a:cxn>
                              <a:cxn ang="0">
                                <a:pos x="connsiteX81" y="connsiteY81"/>
                              </a:cxn>
                              <a:cxn ang="0">
                                <a:pos x="connsiteX82" y="connsiteY82"/>
                              </a:cxn>
                              <a:cxn ang="0">
                                <a:pos x="connsiteX83" y="connsiteY83"/>
                              </a:cxn>
                              <a:cxn ang="0">
                                <a:pos x="connsiteX84" y="connsiteY84"/>
                              </a:cxn>
                              <a:cxn ang="0">
                                <a:pos x="connsiteX85" y="connsiteY85"/>
                              </a:cxn>
                              <a:cxn ang="0">
                                <a:pos x="connsiteX86" y="connsiteY86"/>
                              </a:cxn>
                              <a:cxn ang="0">
                                <a:pos x="connsiteX87" y="connsiteY87"/>
                              </a:cxn>
                              <a:cxn ang="0">
                                <a:pos x="connsiteX88" y="connsiteY88"/>
                              </a:cxn>
                              <a:cxn ang="0">
                                <a:pos x="connsiteX89" y="connsiteY89"/>
                              </a:cxn>
                              <a:cxn ang="0">
                                <a:pos x="connsiteX90" y="connsiteY90"/>
                              </a:cxn>
                              <a:cxn ang="0">
                                <a:pos x="connsiteX91" y="connsiteY91"/>
                              </a:cxn>
                              <a:cxn ang="0">
                                <a:pos x="connsiteX92" y="connsiteY92"/>
                              </a:cxn>
                              <a:cxn ang="0">
                                <a:pos x="connsiteX93" y="connsiteY93"/>
                              </a:cxn>
                              <a:cxn ang="0">
                                <a:pos x="connsiteX94" y="connsiteY94"/>
                              </a:cxn>
                              <a:cxn ang="0">
                                <a:pos x="connsiteX95" y="connsiteY95"/>
                              </a:cxn>
                              <a:cxn ang="0">
                                <a:pos x="connsiteX96" y="connsiteY96"/>
                              </a:cxn>
                              <a:cxn ang="0">
                                <a:pos x="connsiteX97" y="connsiteY97"/>
                              </a:cxn>
                              <a:cxn ang="0">
                                <a:pos x="connsiteX98" y="connsiteY98"/>
                              </a:cxn>
                              <a:cxn ang="0">
                                <a:pos x="connsiteX99" y="connsiteY99"/>
                              </a:cxn>
                              <a:cxn ang="0">
                                <a:pos x="connsiteX100" y="connsiteY100"/>
                              </a:cxn>
                              <a:cxn ang="0">
                                <a:pos x="connsiteX101" y="connsiteY101"/>
                              </a:cxn>
                              <a:cxn ang="0">
                                <a:pos x="connsiteX102" y="connsiteY102"/>
                              </a:cxn>
                              <a:cxn ang="0">
                                <a:pos x="connsiteX103" y="connsiteY103"/>
                              </a:cxn>
                              <a:cxn ang="0">
                                <a:pos x="connsiteX104" y="connsiteY104"/>
                              </a:cxn>
                              <a:cxn ang="0">
                                <a:pos x="connsiteX105" y="connsiteY105"/>
                              </a:cxn>
                              <a:cxn ang="0">
                                <a:pos x="connsiteX106" y="connsiteY106"/>
                              </a:cxn>
                              <a:cxn ang="0">
                                <a:pos x="connsiteX107" y="connsiteY107"/>
                              </a:cxn>
                              <a:cxn ang="0">
                                <a:pos x="connsiteX108" y="connsiteY108"/>
                              </a:cxn>
                              <a:cxn ang="0">
                                <a:pos x="connsiteX109" y="connsiteY109"/>
                              </a:cxn>
                              <a:cxn ang="0">
                                <a:pos x="connsiteX110" y="connsiteY110"/>
                              </a:cxn>
                              <a:cxn ang="0">
                                <a:pos x="connsiteX111" y="connsiteY111"/>
                              </a:cxn>
                              <a:cxn ang="0">
                                <a:pos x="connsiteX112" y="connsiteY112"/>
                              </a:cxn>
                              <a:cxn ang="0">
                                <a:pos x="connsiteX113" y="connsiteY113"/>
                              </a:cxn>
                              <a:cxn ang="0">
                                <a:pos x="connsiteX114" y="connsiteY114"/>
                              </a:cxn>
                              <a:cxn ang="0">
                                <a:pos x="connsiteX115" y="connsiteY115"/>
                              </a:cxn>
                              <a:cxn ang="0">
                                <a:pos x="connsiteX116" y="connsiteY116"/>
                              </a:cxn>
                              <a:cxn ang="0">
                                <a:pos x="connsiteX117" y="connsiteY117"/>
                              </a:cxn>
                              <a:cxn ang="0">
                                <a:pos x="connsiteX118" y="connsiteY118"/>
                              </a:cxn>
                              <a:cxn ang="0">
                                <a:pos x="connsiteX119" y="connsiteY119"/>
                              </a:cxn>
                            </a:cxnLst>
                            <a:rect l="l" t="t" r="r" b="b"/>
                            <a:pathLst>
                              <a:path w="3507971" h="3724102">
                                <a:moveTo>
                                  <a:pt x="1379913" y="3424844"/>
                                </a:moveTo>
                                <a:cubicBezTo>
                                  <a:pt x="1144386" y="3485804"/>
                                  <a:pt x="459971" y="3624349"/>
                                  <a:pt x="0" y="3724102"/>
                                </a:cubicBezTo>
                                <a:cubicBezTo>
                                  <a:pt x="718644" y="3416112"/>
                                  <a:pt x="951500" y="3424844"/>
                                  <a:pt x="631767" y="3424844"/>
                                </a:cubicBezTo>
                                <a:lnTo>
                                  <a:pt x="266007" y="3491346"/>
                                </a:lnTo>
                                <a:lnTo>
                                  <a:pt x="847898" y="3225339"/>
                                </a:lnTo>
                                <a:lnTo>
                                  <a:pt x="299258" y="3192088"/>
                                </a:lnTo>
                                <a:lnTo>
                                  <a:pt x="798022" y="2876204"/>
                                </a:lnTo>
                                <a:cubicBezTo>
                                  <a:pt x="692727" y="2859579"/>
                                  <a:pt x="583885" y="2858124"/>
                                  <a:pt x="482138" y="2826328"/>
                                </a:cubicBezTo>
                                <a:cubicBezTo>
                                  <a:pt x="463066" y="2820368"/>
                                  <a:pt x="513648" y="2800948"/>
                                  <a:pt x="532014" y="2793077"/>
                                </a:cubicBezTo>
                                <a:cubicBezTo>
                                  <a:pt x="553016" y="2784076"/>
                                  <a:pt x="576349" y="2781993"/>
                                  <a:pt x="598516" y="2776451"/>
                                </a:cubicBezTo>
                                <a:cubicBezTo>
                                  <a:pt x="688390" y="2722527"/>
                                  <a:pt x="669044" y="2728134"/>
                                  <a:pt x="764771" y="2693324"/>
                                </a:cubicBezTo>
                                <a:cubicBezTo>
                                  <a:pt x="797710" y="2681346"/>
                                  <a:pt x="864523" y="2660073"/>
                                  <a:pt x="864523" y="2660073"/>
                                </a:cubicBezTo>
                                <a:lnTo>
                                  <a:pt x="714894" y="2643448"/>
                                </a:lnTo>
                                <a:cubicBezTo>
                                  <a:pt x="694727" y="2629043"/>
                                  <a:pt x="732016" y="2595763"/>
                                  <a:pt x="748145" y="2576946"/>
                                </a:cubicBezTo>
                                <a:cubicBezTo>
                                  <a:pt x="788407" y="2529974"/>
                                  <a:pt x="813822" y="2527344"/>
                                  <a:pt x="864523" y="2510444"/>
                                </a:cubicBezTo>
                                <a:cubicBezTo>
                                  <a:pt x="897774" y="2477193"/>
                                  <a:pt x="1003402" y="2436775"/>
                                  <a:pt x="964276" y="2410691"/>
                                </a:cubicBezTo>
                                <a:cubicBezTo>
                                  <a:pt x="947651" y="2399607"/>
                                  <a:pt x="933356" y="2383759"/>
                                  <a:pt x="914400" y="2377440"/>
                                </a:cubicBezTo>
                                <a:cubicBezTo>
                                  <a:pt x="882420" y="2366780"/>
                                  <a:pt x="847702" y="2367426"/>
                                  <a:pt x="814647" y="2360815"/>
                                </a:cubicBezTo>
                                <a:cubicBezTo>
                                  <a:pt x="792241" y="2356334"/>
                                  <a:pt x="770312" y="2349731"/>
                                  <a:pt x="748145" y="2344189"/>
                                </a:cubicBezTo>
                                <a:cubicBezTo>
                                  <a:pt x="759229" y="2322022"/>
                                  <a:pt x="766991" y="2297855"/>
                                  <a:pt x="781396" y="2277688"/>
                                </a:cubicBezTo>
                                <a:cubicBezTo>
                                  <a:pt x="795062" y="2258555"/>
                                  <a:pt x="816221" y="2245874"/>
                                  <a:pt x="831273" y="2227811"/>
                                </a:cubicBezTo>
                                <a:cubicBezTo>
                                  <a:pt x="844065" y="2212461"/>
                                  <a:pt x="853440" y="2194560"/>
                                  <a:pt x="864523" y="2177935"/>
                                </a:cubicBezTo>
                                <a:cubicBezTo>
                                  <a:pt x="847898" y="2166851"/>
                                  <a:pt x="834117" y="2149177"/>
                                  <a:pt x="814647" y="2144684"/>
                                </a:cubicBezTo>
                                <a:cubicBezTo>
                                  <a:pt x="760379" y="2132161"/>
                                  <a:pt x="703528" y="2135935"/>
                                  <a:pt x="648393" y="2128059"/>
                                </a:cubicBezTo>
                                <a:cubicBezTo>
                                  <a:pt x="625773" y="2124828"/>
                                  <a:pt x="604058" y="2116975"/>
                                  <a:pt x="581891" y="2111433"/>
                                </a:cubicBezTo>
                                <a:cubicBezTo>
                                  <a:pt x="799287" y="1948388"/>
                                  <a:pt x="528054" y="2149889"/>
                                  <a:pt x="698269" y="2028306"/>
                                </a:cubicBezTo>
                                <a:cubicBezTo>
                                  <a:pt x="720817" y="2012200"/>
                                  <a:pt x="742604" y="1995055"/>
                                  <a:pt x="764771" y="1978429"/>
                                </a:cubicBezTo>
                                <a:cubicBezTo>
                                  <a:pt x="748145" y="1967346"/>
                                  <a:pt x="717720" y="1964959"/>
                                  <a:pt x="714894" y="1945179"/>
                                </a:cubicBezTo>
                                <a:cubicBezTo>
                                  <a:pt x="710673" y="1915635"/>
                                  <a:pt x="730239" y="1885926"/>
                                  <a:pt x="748145" y="1862051"/>
                                </a:cubicBezTo>
                                <a:cubicBezTo>
                                  <a:pt x="782035" y="1816864"/>
                                  <a:pt x="849757" y="1798131"/>
                                  <a:pt x="897774" y="1778924"/>
                                </a:cubicBezTo>
                                <a:cubicBezTo>
                                  <a:pt x="986443" y="1645922"/>
                                  <a:pt x="897774" y="1812175"/>
                                  <a:pt x="897774" y="1679171"/>
                                </a:cubicBezTo>
                                <a:cubicBezTo>
                                  <a:pt x="897774" y="1642226"/>
                                  <a:pt x="958735" y="1610822"/>
                                  <a:pt x="980902" y="1596044"/>
                                </a:cubicBezTo>
                                <a:cubicBezTo>
                                  <a:pt x="1008611" y="1551709"/>
                                  <a:pt x="1040648" y="1509802"/>
                                  <a:pt x="1064029" y="1463040"/>
                                </a:cubicBezTo>
                                <a:cubicBezTo>
                                  <a:pt x="1075113" y="1440873"/>
                                  <a:pt x="1083533" y="1417160"/>
                                  <a:pt x="1097280" y="1396539"/>
                                </a:cubicBezTo>
                                <a:cubicBezTo>
                                  <a:pt x="1116964" y="1367014"/>
                                  <a:pt x="1142491" y="1341799"/>
                                  <a:pt x="1163782" y="1313411"/>
                                </a:cubicBezTo>
                                <a:cubicBezTo>
                                  <a:pt x="1175771" y="1297426"/>
                                  <a:pt x="1185949" y="1280160"/>
                                  <a:pt x="1197033" y="1263535"/>
                                </a:cubicBezTo>
                                <a:cubicBezTo>
                                  <a:pt x="1202575" y="1246910"/>
                                  <a:pt x="1213658" y="1231184"/>
                                  <a:pt x="1213658" y="1213659"/>
                                </a:cubicBezTo>
                                <a:cubicBezTo>
                                  <a:pt x="1213658" y="1196134"/>
                                  <a:pt x="1192219" y="1180633"/>
                                  <a:pt x="1197033" y="1163782"/>
                                </a:cubicBezTo>
                                <a:cubicBezTo>
                                  <a:pt x="1204645" y="1137139"/>
                                  <a:pt x="1230803" y="1119828"/>
                                  <a:pt x="1246909" y="1097280"/>
                                </a:cubicBezTo>
                                <a:cubicBezTo>
                                  <a:pt x="1303930" y="1017451"/>
                                  <a:pt x="1261962" y="1073606"/>
                                  <a:pt x="1313411" y="964277"/>
                                </a:cubicBezTo>
                                <a:cubicBezTo>
                                  <a:pt x="1345069" y="897002"/>
                                  <a:pt x="1413163" y="764771"/>
                                  <a:pt x="1413163" y="764771"/>
                                </a:cubicBezTo>
                                <a:cubicBezTo>
                                  <a:pt x="1407621" y="748146"/>
                                  <a:pt x="1412212" y="722732"/>
                                  <a:pt x="1396538" y="714895"/>
                                </a:cubicBezTo>
                                <a:cubicBezTo>
                                  <a:pt x="1380864" y="707058"/>
                                  <a:pt x="1348406" y="748958"/>
                                  <a:pt x="1346662" y="731520"/>
                                </a:cubicBezTo>
                                <a:cubicBezTo>
                                  <a:pt x="1335025" y="615142"/>
                                  <a:pt x="1383127" y="542212"/>
                                  <a:pt x="1429789" y="448888"/>
                                </a:cubicBezTo>
                                <a:cubicBezTo>
                                  <a:pt x="1435331" y="421179"/>
                                  <a:pt x="1463369" y="388367"/>
                                  <a:pt x="1446414" y="365760"/>
                                </a:cubicBezTo>
                                <a:cubicBezTo>
                                  <a:pt x="1432705" y="347481"/>
                                  <a:pt x="1390132" y="402823"/>
                                  <a:pt x="1379913" y="382386"/>
                                </a:cubicBezTo>
                                <a:cubicBezTo>
                                  <a:pt x="1362388" y="347337"/>
                                  <a:pt x="1388853" y="304434"/>
                                  <a:pt x="1396538" y="266008"/>
                                </a:cubicBezTo>
                                <a:cubicBezTo>
                                  <a:pt x="1399975" y="248823"/>
                                  <a:pt x="1407010" y="232540"/>
                                  <a:pt x="1413163" y="216131"/>
                                </a:cubicBezTo>
                                <a:cubicBezTo>
                                  <a:pt x="1448023" y="123169"/>
                                  <a:pt x="1433751" y="151999"/>
                                  <a:pt x="1479665" y="83128"/>
                                </a:cubicBezTo>
                                <a:cubicBezTo>
                                  <a:pt x="1474123" y="116379"/>
                                  <a:pt x="1470353" y="149973"/>
                                  <a:pt x="1463040" y="182880"/>
                                </a:cubicBezTo>
                                <a:cubicBezTo>
                                  <a:pt x="1459238" y="199988"/>
                                  <a:pt x="1446414" y="250282"/>
                                  <a:pt x="1446414" y="232757"/>
                                </a:cubicBezTo>
                                <a:cubicBezTo>
                                  <a:pt x="1446414" y="223400"/>
                                  <a:pt x="1462156" y="68269"/>
                                  <a:pt x="1479665" y="33251"/>
                                </a:cubicBezTo>
                                <a:cubicBezTo>
                                  <a:pt x="1486675" y="19231"/>
                                  <a:pt x="1501832" y="11084"/>
                                  <a:pt x="1512916" y="0"/>
                                </a:cubicBezTo>
                                <a:cubicBezTo>
                                  <a:pt x="1679171" y="260466"/>
                                  <a:pt x="1841468" y="523500"/>
                                  <a:pt x="2011680" y="781397"/>
                                </a:cubicBezTo>
                                <a:cubicBezTo>
                                  <a:pt x="2046805" y="834617"/>
                                  <a:pt x="2059482" y="830582"/>
                                  <a:pt x="2111433" y="847899"/>
                                </a:cubicBezTo>
                                <a:cubicBezTo>
                                  <a:pt x="2105891" y="864524"/>
                                  <a:pt x="2088299" y="881504"/>
                                  <a:pt x="2094807" y="897775"/>
                                </a:cubicBezTo>
                                <a:cubicBezTo>
                                  <a:pt x="2102228" y="916327"/>
                                  <a:pt x="2130554" y="916897"/>
                                  <a:pt x="2144683" y="931026"/>
                                </a:cubicBezTo>
                                <a:cubicBezTo>
                                  <a:pt x="2158812" y="945155"/>
                                  <a:pt x="2162584" y="968110"/>
                                  <a:pt x="2177934" y="980902"/>
                                </a:cubicBezTo>
                                <a:cubicBezTo>
                                  <a:pt x="2196974" y="996768"/>
                                  <a:pt x="2226911" y="996628"/>
                                  <a:pt x="2244436" y="1014153"/>
                                </a:cubicBezTo>
                                <a:cubicBezTo>
                                  <a:pt x="2256828" y="1026545"/>
                                  <a:pt x="2211185" y="1003070"/>
                                  <a:pt x="2194560" y="997528"/>
                                </a:cubicBezTo>
                                <a:cubicBezTo>
                                  <a:pt x="2202723" y="1008412"/>
                                  <a:pt x="2272209" y="1107591"/>
                                  <a:pt x="2294313" y="1113906"/>
                                </a:cubicBezTo>
                                <a:cubicBezTo>
                                  <a:pt x="2316283" y="1120183"/>
                                  <a:pt x="2337965" y="1097280"/>
                                  <a:pt x="2360814" y="1097280"/>
                                </a:cubicBezTo>
                                <a:cubicBezTo>
                                  <a:pt x="2378339" y="1097280"/>
                                  <a:pt x="2327563" y="1108364"/>
                                  <a:pt x="2310938" y="1113906"/>
                                </a:cubicBezTo>
                                <a:lnTo>
                                  <a:pt x="2377440" y="1213659"/>
                                </a:lnTo>
                                <a:lnTo>
                                  <a:pt x="2410691" y="1263535"/>
                                </a:lnTo>
                                <a:cubicBezTo>
                                  <a:pt x="2416233" y="1285702"/>
                                  <a:pt x="2421039" y="1308067"/>
                                  <a:pt x="2427316" y="1330037"/>
                                </a:cubicBezTo>
                                <a:cubicBezTo>
                                  <a:pt x="2432130" y="1346887"/>
                                  <a:pt x="2454457" y="1365893"/>
                                  <a:pt x="2443942" y="1379913"/>
                                </a:cubicBezTo>
                                <a:cubicBezTo>
                                  <a:pt x="2430232" y="1398193"/>
                                  <a:pt x="2399607" y="1390997"/>
                                  <a:pt x="2377440" y="1396539"/>
                                </a:cubicBezTo>
                                <a:cubicBezTo>
                                  <a:pt x="2418229" y="1498511"/>
                                  <a:pt x="2400169" y="1466157"/>
                                  <a:pt x="2460567" y="1562793"/>
                                </a:cubicBezTo>
                                <a:cubicBezTo>
                                  <a:pt x="2471157" y="1579737"/>
                                  <a:pt x="2507947" y="1598540"/>
                                  <a:pt x="2493818" y="1612669"/>
                                </a:cubicBezTo>
                                <a:cubicBezTo>
                                  <a:pt x="2477661" y="1628826"/>
                                  <a:pt x="2449483" y="1601586"/>
                                  <a:pt x="2427316" y="1596044"/>
                                </a:cubicBezTo>
                                <a:cubicBezTo>
                                  <a:pt x="2443942" y="1612669"/>
                                  <a:pt x="2464151" y="1626357"/>
                                  <a:pt x="2477193" y="1645920"/>
                                </a:cubicBezTo>
                                <a:cubicBezTo>
                                  <a:pt x="2486914" y="1660502"/>
                                  <a:pt x="2485981" y="1680122"/>
                                  <a:pt x="2493818" y="1695797"/>
                                </a:cubicBezTo>
                                <a:cubicBezTo>
                                  <a:pt x="2502754" y="1713669"/>
                                  <a:pt x="2517156" y="1728324"/>
                                  <a:pt x="2527069" y="1745673"/>
                                </a:cubicBezTo>
                                <a:cubicBezTo>
                                  <a:pt x="2539365" y="1767191"/>
                                  <a:pt x="2549236" y="1790008"/>
                                  <a:pt x="2560320" y="1812175"/>
                                </a:cubicBezTo>
                                <a:cubicBezTo>
                                  <a:pt x="2565862" y="1834342"/>
                                  <a:pt x="2565848" y="1858703"/>
                                  <a:pt x="2576945" y="1878677"/>
                                </a:cubicBezTo>
                                <a:cubicBezTo>
                                  <a:pt x="2638318" y="1989148"/>
                                  <a:pt x="2682889" y="1935509"/>
                                  <a:pt x="2593571" y="1995055"/>
                                </a:cubicBezTo>
                                <a:cubicBezTo>
                                  <a:pt x="2610196" y="2011680"/>
                                  <a:pt x="2628395" y="2026869"/>
                                  <a:pt x="2643447" y="2044931"/>
                                </a:cubicBezTo>
                                <a:cubicBezTo>
                                  <a:pt x="2656239" y="2060281"/>
                                  <a:pt x="2663331" y="2079956"/>
                                  <a:pt x="2676698" y="2094808"/>
                                </a:cubicBezTo>
                                <a:cubicBezTo>
                                  <a:pt x="2827339" y="2262188"/>
                                  <a:pt x="2760980" y="2146993"/>
                                  <a:pt x="2826327" y="2277688"/>
                                </a:cubicBezTo>
                                <a:cubicBezTo>
                                  <a:pt x="2809702" y="2283230"/>
                                  <a:pt x="2781265" y="2277463"/>
                                  <a:pt x="2776451" y="2294313"/>
                                </a:cubicBezTo>
                                <a:cubicBezTo>
                                  <a:pt x="2772875" y="2306828"/>
                                  <a:pt x="2794415" y="2416426"/>
                                  <a:pt x="2809702" y="2443942"/>
                                </a:cubicBezTo>
                                <a:cubicBezTo>
                                  <a:pt x="2893746" y="2595222"/>
                                  <a:pt x="2845297" y="2496631"/>
                                  <a:pt x="2926080" y="2593571"/>
                                </a:cubicBezTo>
                                <a:cubicBezTo>
                                  <a:pt x="2938872" y="2608921"/>
                                  <a:pt x="2947342" y="2627463"/>
                                  <a:pt x="2959331" y="2643448"/>
                                </a:cubicBezTo>
                                <a:cubicBezTo>
                                  <a:pt x="2980622" y="2671836"/>
                                  <a:pt x="3004962" y="2697877"/>
                                  <a:pt x="3025833" y="2726575"/>
                                </a:cubicBezTo>
                                <a:cubicBezTo>
                                  <a:pt x="3131892" y="2872407"/>
                                  <a:pt x="3048475" y="2782470"/>
                                  <a:pt x="3142211" y="2876204"/>
                                </a:cubicBezTo>
                                <a:cubicBezTo>
                                  <a:pt x="3125585" y="2881746"/>
                                  <a:pt x="3087520" y="2875978"/>
                                  <a:pt x="3092334" y="2892829"/>
                                </a:cubicBezTo>
                                <a:cubicBezTo>
                                  <a:pt x="3116774" y="2978367"/>
                                  <a:pt x="3217255" y="3010042"/>
                                  <a:pt x="3275214" y="3059084"/>
                                </a:cubicBezTo>
                                <a:cubicBezTo>
                                  <a:pt x="3368251" y="3137808"/>
                                  <a:pt x="3380362" y="3160487"/>
                                  <a:pt x="3441469" y="3241964"/>
                                </a:cubicBezTo>
                                <a:cubicBezTo>
                                  <a:pt x="3413760" y="3247506"/>
                                  <a:pt x="3368837" y="3232352"/>
                                  <a:pt x="3358342" y="3258589"/>
                                </a:cubicBezTo>
                                <a:cubicBezTo>
                                  <a:pt x="3348051" y="3284316"/>
                                  <a:pt x="3390185" y="3304053"/>
                                  <a:pt x="3408218" y="3325091"/>
                                </a:cubicBezTo>
                                <a:cubicBezTo>
                                  <a:pt x="3423098" y="3342452"/>
                                  <a:pt x="3502939" y="3406686"/>
                                  <a:pt x="3491345" y="3441469"/>
                                </a:cubicBezTo>
                                <a:cubicBezTo>
                                  <a:pt x="3485803" y="3458094"/>
                                  <a:pt x="3458094" y="3430386"/>
                                  <a:pt x="3441469" y="3424844"/>
                                </a:cubicBezTo>
                                <a:cubicBezTo>
                                  <a:pt x="3424844" y="3402677"/>
                                  <a:pt x="3406963" y="3335287"/>
                                  <a:pt x="3391593" y="3358342"/>
                                </a:cubicBezTo>
                                <a:cubicBezTo>
                                  <a:pt x="3372646" y="3386762"/>
                                  <a:pt x="3415408" y="3510817"/>
                                  <a:pt x="3441469" y="3541222"/>
                                </a:cubicBezTo>
                                <a:cubicBezTo>
                                  <a:pt x="3459502" y="3562260"/>
                                  <a:pt x="3507971" y="3563390"/>
                                  <a:pt x="3507971" y="3591099"/>
                                </a:cubicBezTo>
                                <a:cubicBezTo>
                                  <a:pt x="3507971" y="3613949"/>
                                  <a:pt x="3463636" y="3580015"/>
                                  <a:pt x="3441469" y="3574473"/>
                                </a:cubicBezTo>
                                <a:cubicBezTo>
                                  <a:pt x="3424844" y="3563389"/>
                                  <a:pt x="3400529" y="3523350"/>
                                  <a:pt x="3391593" y="3541222"/>
                                </a:cubicBezTo>
                                <a:cubicBezTo>
                                  <a:pt x="3377003" y="3570401"/>
                                  <a:pt x="3462678" y="3645559"/>
                                  <a:pt x="3474720" y="3657600"/>
                                </a:cubicBezTo>
                                <a:cubicBezTo>
                                  <a:pt x="3389879" y="3685881"/>
                                  <a:pt x="3454218" y="3680957"/>
                                  <a:pt x="3374967" y="3624349"/>
                                </a:cubicBezTo>
                                <a:cubicBezTo>
                                  <a:pt x="3354800" y="3609944"/>
                                  <a:pt x="3308465" y="3591099"/>
                                  <a:pt x="3308465" y="3591099"/>
                                </a:cubicBezTo>
                                <a:cubicBezTo>
                                  <a:pt x="3319549" y="3613266"/>
                                  <a:pt x="3359241" y="3640076"/>
                                  <a:pt x="3341716" y="3657600"/>
                                </a:cubicBezTo>
                                <a:cubicBezTo>
                                  <a:pt x="3324191" y="3675125"/>
                                  <a:pt x="3297994" y="3634112"/>
                                  <a:pt x="3275214" y="3624349"/>
                                </a:cubicBezTo>
                                <a:cubicBezTo>
                                  <a:pt x="3259106" y="3617446"/>
                                  <a:pt x="3241963" y="3613266"/>
                                  <a:pt x="3225338" y="3607724"/>
                                </a:cubicBezTo>
                                <a:cubicBezTo>
                                  <a:pt x="3173778" y="3556164"/>
                                  <a:pt x="3153390" y="3529506"/>
                                  <a:pt x="3092334" y="3491346"/>
                                </a:cubicBezTo>
                                <a:cubicBezTo>
                                  <a:pt x="3071318" y="3478211"/>
                                  <a:pt x="3047498" y="3470131"/>
                                  <a:pt x="3025833" y="3458095"/>
                                </a:cubicBezTo>
                                <a:cubicBezTo>
                                  <a:pt x="2997585" y="3442402"/>
                                  <a:pt x="2969592" y="3426144"/>
                                  <a:pt x="2942705" y="3408219"/>
                                </a:cubicBezTo>
                                <a:cubicBezTo>
                                  <a:pt x="2919649" y="3392849"/>
                                  <a:pt x="2903912" y="3358342"/>
                                  <a:pt x="2876203" y="3358342"/>
                                </a:cubicBezTo>
                                <a:cubicBezTo>
                                  <a:pt x="2856221" y="3358342"/>
                                  <a:pt x="2898370" y="3391593"/>
                                  <a:pt x="2909454" y="3408219"/>
                                </a:cubicBezTo>
                                <a:cubicBezTo>
                                  <a:pt x="2903912" y="3424844"/>
                                  <a:pt x="2909100" y="3451587"/>
                                  <a:pt x="2892829" y="3458095"/>
                                </a:cubicBezTo>
                                <a:cubicBezTo>
                                  <a:pt x="2831010" y="3482822"/>
                                  <a:pt x="2814195" y="3409207"/>
                                  <a:pt x="2776451" y="3391593"/>
                                </a:cubicBezTo>
                                <a:cubicBezTo>
                                  <a:pt x="2712928" y="3361949"/>
                                  <a:pt x="2527377" y="3275523"/>
                                  <a:pt x="2576945" y="3325091"/>
                                </a:cubicBezTo>
                                <a:cubicBezTo>
                                  <a:pt x="2646804" y="3394950"/>
                                  <a:pt x="2649878" y="3379579"/>
                                  <a:pt x="2543694" y="3358342"/>
                                </a:cubicBezTo>
                                <a:lnTo>
                                  <a:pt x="2493818" y="3325091"/>
                                </a:lnTo>
                                <a:cubicBezTo>
                                  <a:pt x="2249978" y="3291840"/>
                                  <a:pt x="2007070" y="3250836"/>
                                  <a:pt x="1762298" y="3225339"/>
                                </a:cubicBezTo>
                                <a:cubicBezTo>
                                  <a:pt x="1739571" y="3222972"/>
                                  <a:pt x="1717191" y="3233941"/>
                                  <a:pt x="1695796" y="3241964"/>
                                </a:cubicBezTo>
                                <a:cubicBezTo>
                                  <a:pt x="1367100" y="3365224"/>
                                  <a:pt x="1827120" y="3209274"/>
                                  <a:pt x="1579418" y="3291840"/>
                                </a:cubicBezTo>
                                <a:cubicBezTo>
                                  <a:pt x="1562793" y="3302924"/>
                                  <a:pt x="1547414" y="3316155"/>
                                  <a:pt x="1529542" y="3325091"/>
                                </a:cubicBezTo>
                                <a:cubicBezTo>
                                  <a:pt x="1502963" y="3338381"/>
                                  <a:pt x="1438028" y="3351238"/>
                                  <a:pt x="1413163" y="3358342"/>
                                </a:cubicBezTo>
                                <a:cubicBezTo>
                                  <a:pt x="1358030" y="3374094"/>
                                  <a:pt x="1615440" y="3363884"/>
                                  <a:pt x="1379913" y="3424844"/>
                                </a:cubicBezTo>
                                <a:close/>
                              </a:path>
                            </a:pathLst>
                          </a:custGeom>
                          <a:gradFill>
                            <a:gsLst>
                              <a:gs pos="0">
                                <a:schemeClr val="accent3">
                                  <a:lumMod val="60000"/>
                                  <a:lumOff val="40000"/>
                                </a:schemeClr>
                              </a:gs>
                              <a:gs pos="50000">
                                <a:srgbClr val="9CB86E"/>
                              </a:gs>
                              <a:gs pos="100000">
                                <a:srgbClr val="156B13"/>
                              </a:gs>
                            </a:gsLst>
                            <a:lin ang="10800000" scaled="0"/>
                          </a:gradFill>
                          <a:ln>
                            <a:noFill/>
                          </a:ln>
                        </p:spPr>
                        <p:style>
                          <a:lnRef idx="2">
                            <a:schemeClr val="accent1">
                              <a:shade val="50000"/>
                            </a:schemeClr>
                          </a:lnRef>
                          <a:fillRef idx="1">
                            <a:schemeClr val="accent1"/>
                          </a:fillRef>
                          <a:effectRef idx="0">
                            <a:schemeClr val="accent1"/>
                          </a:effectRef>
                          <a:fontRef idx="minor">
                            <a:schemeClr val="lt1"/>
                          </a:fontRef>
                        </p:style>
                        <p:txBody>
                          <a:bodyPr rtlCol="0" anchor="ctr"/>
                          <a:lstStyle/>
                          <a:p>
                            <a:pPr algn="ctr"/>
                            <a:endParaRPr lang="zh-CN" altLang="en-US"/>
                          </a:p>
                        </p:txBody>
                      </p:sp>
                    </p:grpSp>
                    <p:grpSp>
                      <p:nvGrpSpPr>
                        <p:cNvPr id="28" name="组合 28"/>
                        <p:cNvGrpSpPr/>
                        <p:nvPr/>
                      </p:nvGrpSpPr>
                      <p:grpSpPr>
                        <a:xfrm>
                          <a:off x="7572396" y="1928808"/>
                          <a:ext cx="1019943" cy="2038452"/>
                          <a:chOff x="-3507971" y="-3429042"/>
                          <a:chExt cx="3507971" cy="5896859"/>
                        </a:xfrm>
                      </p:grpSpPr>
                      <p:sp>
                        <p:nvSpPr>
                          <p:cNvPr id="30" name="任意多边形 29"/>
                          <p:cNvSpPr/>
                          <p:nvPr/>
                        </p:nvSpPr>
                        <p:spPr>
                          <a:xfrm>
                            <a:off x="-2214610" y="-857274"/>
                            <a:ext cx="1246909" cy="3325091"/>
                          </a:xfrm>
                          <a:custGeom>
                            <a:avLst/>
                            <a:gdLst>
                              <a:gd name="connsiteX0" fmla="*/ 382386 w 1246909"/>
                              <a:gd name="connsiteY0" fmla="*/ 615142 h 3325091"/>
                              <a:gd name="connsiteX1" fmla="*/ 266007 w 1246909"/>
                              <a:gd name="connsiteY1" fmla="*/ 1928552 h 3325091"/>
                              <a:gd name="connsiteX2" fmla="*/ 99753 w 1246909"/>
                              <a:gd name="connsiteY2" fmla="*/ 2809702 h 3325091"/>
                              <a:gd name="connsiteX3" fmla="*/ 0 w 1246909"/>
                              <a:gd name="connsiteY3" fmla="*/ 3175462 h 3325091"/>
                              <a:gd name="connsiteX4" fmla="*/ 482138 w 1246909"/>
                              <a:gd name="connsiteY4" fmla="*/ 3325091 h 3325091"/>
                              <a:gd name="connsiteX5" fmla="*/ 980902 w 1246909"/>
                              <a:gd name="connsiteY5" fmla="*/ 3308465 h 3325091"/>
                              <a:gd name="connsiteX6" fmla="*/ 1246909 w 1246909"/>
                              <a:gd name="connsiteY6" fmla="*/ 3175462 h 3325091"/>
                              <a:gd name="connsiteX7" fmla="*/ 1064029 w 1246909"/>
                              <a:gd name="connsiteY7" fmla="*/ 2543694 h 3325091"/>
                              <a:gd name="connsiteX8" fmla="*/ 980902 w 1246909"/>
                              <a:gd name="connsiteY8" fmla="*/ 1629294 h 3325091"/>
                              <a:gd name="connsiteX9" fmla="*/ 798022 w 1246909"/>
                              <a:gd name="connsiteY9" fmla="*/ 648392 h 3325091"/>
                              <a:gd name="connsiteX10" fmla="*/ 798022 w 1246909"/>
                              <a:gd name="connsiteY10" fmla="*/ 99752 h 3325091"/>
                              <a:gd name="connsiteX11" fmla="*/ 631767 w 1246909"/>
                              <a:gd name="connsiteY11" fmla="*/ 0 h 3325091"/>
                              <a:gd name="connsiteX12" fmla="*/ 432262 w 1246909"/>
                              <a:gd name="connsiteY12" fmla="*/ 133003 h 3325091"/>
                              <a:gd name="connsiteX13" fmla="*/ 382386 w 1246909"/>
                              <a:gd name="connsiteY13" fmla="*/ 615142 h 3325091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  <a:cxn ang="0">
                                <a:pos x="connsiteX4" y="connsiteY4"/>
                              </a:cxn>
                              <a:cxn ang="0">
                                <a:pos x="connsiteX5" y="connsiteY5"/>
                              </a:cxn>
                              <a:cxn ang="0">
                                <a:pos x="connsiteX6" y="connsiteY6"/>
                              </a:cxn>
                              <a:cxn ang="0">
                                <a:pos x="connsiteX7" y="connsiteY7"/>
                              </a:cxn>
                              <a:cxn ang="0">
                                <a:pos x="connsiteX8" y="connsiteY8"/>
                              </a:cxn>
                              <a:cxn ang="0">
                                <a:pos x="connsiteX9" y="connsiteY9"/>
                              </a:cxn>
                              <a:cxn ang="0">
                                <a:pos x="connsiteX10" y="connsiteY10"/>
                              </a:cxn>
                              <a:cxn ang="0">
                                <a:pos x="connsiteX11" y="connsiteY11"/>
                              </a:cxn>
                              <a:cxn ang="0">
                                <a:pos x="connsiteX12" y="connsiteY12"/>
                              </a:cxn>
                              <a:cxn ang="0">
                                <a:pos x="connsiteX13" y="connsiteY13"/>
                              </a:cxn>
                            </a:cxnLst>
                            <a:rect l="l" t="t" r="r" b="b"/>
                            <a:pathLst>
                              <a:path w="1246909" h="3325091">
                                <a:moveTo>
                                  <a:pt x="382386" y="615142"/>
                                </a:moveTo>
                                <a:lnTo>
                                  <a:pt x="266007" y="1928552"/>
                                </a:lnTo>
                                <a:cubicBezTo>
                                  <a:pt x="209561" y="2222073"/>
                                  <a:pt x="99753" y="2510803"/>
                                  <a:pt x="99753" y="2809702"/>
                                </a:cubicBezTo>
                                <a:lnTo>
                                  <a:pt x="0" y="3175462"/>
                                </a:lnTo>
                                <a:lnTo>
                                  <a:pt x="482138" y="3325091"/>
                                </a:lnTo>
                                <a:lnTo>
                                  <a:pt x="980902" y="3308465"/>
                                </a:lnTo>
                                <a:lnTo>
                                  <a:pt x="1246909" y="3175462"/>
                                </a:lnTo>
                                <a:lnTo>
                                  <a:pt x="1064029" y="2543694"/>
                                </a:lnTo>
                                <a:lnTo>
                                  <a:pt x="980902" y="1629294"/>
                                </a:lnTo>
                                <a:lnTo>
                                  <a:pt x="798022" y="648392"/>
                                </a:lnTo>
                                <a:lnTo>
                                  <a:pt x="798022" y="99752"/>
                                </a:lnTo>
                                <a:lnTo>
                                  <a:pt x="631767" y="0"/>
                                </a:lnTo>
                                <a:lnTo>
                                  <a:pt x="432262" y="133003"/>
                                </a:lnTo>
                                <a:lnTo>
                                  <a:pt x="382386" y="615142"/>
                                </a:lnTo>
                                <a:close/>
                              </a:path>
                            </a:pathLst>
                          </a:custGeom>
                          <a:gradFill>
                            <a:gsLst>
                              <a:gs pos="0">
                                <a:srgbClr val="D6B19C"/>
                              </a:gs>
                              <a:gs pos="30000">
                                <a:srgbClr val="D49E6C"/>
                              </a:gs>
                              <a:gs pos="70000">
                                <a:srgbClr val="A65528"/>
                              </a:gs>
                              <a:gs pos="100000">
                                <a:srgbClr val="663012"/>
                              </a:gs>
                            </a:gsLst>
                            <a:lin ang="10800000" scaled="0"/>
                          </a:gradFill>
                          <a:ln>
                            <a:noFill/>
                          </a:ln>
                        </p:spPr>
                        <p:style>
                          <a:lnRef idx="2">
                            <a:schemeClr val="accent1">
                              <a:shade val="50000"/>
                            </a:schemeClr>
                          </a:lnRef>
                          <a:fillRef idx="1">
                            <a:schemeClr val="accent1"/>
                          </a:fillRef>
                          <a:effectRef idx="0">
                            <a:schemeClr val="accent1"/>
                          </a:effectRef>
                          <a:fontRef idx="minor">
                            <a:schemeClr val="lt1"/>
                          </a:fontRef>
                        </p:style>
                        <p:txBody>
                          <a:bodyPr rtlCol="0" anchor="ctr"/>
                          <a:lstStyle/>
                          <a:p>
                            <a:pPr algn="ctr"/>
                            <a:endParaRPr lang="zh-CN" altLang="en-US"/>
                          </a:p>
                        </p:txBody>
                      </p:sp>
                      <p:sp>
                        <p:nvSpPr>
                          <p:cNvPr id="31" name="任意多边形 30"/>
                          <p:cNvSpPr/>
                          <p:nvPr/>
                        </p:nvSpPr>
                        <p:spPr>
                          <a:xfrm>
                            <a:off x="-3507971" y="-3429042"/>
                            <a:ext cx="3507971" cy="4438482"/>
                          </a:xfrm>
                          <a:custGeom>
                            <a:avLst/>
                            <a:gdLst>
                              <a:gd name="connsiteX0" fmla="*/ 1379913 w 3507971"/>
                              <a:gd name="connsiteY0" fmla="*/ 3424844 h 3724102"/>
                              <a:gd name="connsiteX1" fmla="*/ 0 w 3507971"/>
                              <a:gd name="connsiteY1" fmla="*/ 3724102 h 3724102"/>
                              <a:gd name="connsiteX2" fmla="*/ 631767 w 3507971"/>
                              <a:gd name="connsiteY2" fmla="*/ 3424844 h 3724102"/>
                              <a:gd name="connsiteX3" fmla="*/ 266007 w 3507971"/>
                              <a:gd name="connsiteY3" fmla="*/ 3491346 h 3724102"/>
                              <a:gd name="connsiteX4" fmla="*/ 847898 w 3507971"/>
                              <a:gd name="connsiteY4" fmla="*/ 3225339 h 3724102"/>
                              <a:gd name="connsiteX5" fmla="*/ 299258 w 3507971"/>
                              <a:gd name="connsiteY5" fmla="*/ 3192088 h 3724102"/>
                              <a:gd name="connsiteX6" fmla="*/ 798022 w 3507971"/>
                              <a:gd name="connsiteY6" fmla="*/ 2876204 h 3724102"/>
                              <a:gd name="connsiteX7" fmla="*/ 482138 w 3507971"/>
                              <a:gd name="connsiteY7" fmla="*/ 2826328 h 3724102"/>
                              <a:gd name="connsiteX8" fmla="*/ 532014 w 3507971"/>
                              <a:gd name="connsiteY8" fmla="*/ 2793077 h 3724102"/>
                              <a:gd name="connsiteX9" fmla="*/ 598516 w 3507971"/>
                              <a:gd name="connsiteY9" fmla="*/ 2776451 h 3724102"/>
                              <a:gd name="connsiteX10" fmla="*/ 764771 w 3507971"/>
                              <a:gd name="connsiteY10" fmla="*/ 2693324 h 3724102"/>
                              <a:gd name="connsiteX11" fmla="*/ 864523 w 3507971"/>
                              <a:gd name="connsiteY11" fmla="*/ 2660073 h 3724102"/>
                              <a:gd name="connsiteX12" fmla="*/ 714894 w 3507971"/>
                              <a:gd name="connsiteY12" fmla="*/ 2643448 h 3724102"/>
                              <a:gd name="connsiteX13" fmla="*/ 748145 w 3507971"/>
                              <a:gd name="connsiteY13" fmla="*/ 2576946 h 3724102"/>
                              <a:gd name="connsiteX14" fmla="*/ 864523 w 3507971"/>
                              <a:gd name="connsiteY14" fmla="*/ 2510444 h 3724102"/>
                              <a:gd name="connsiteX15" fmla="*/ 964276 w 3507971"/>
                              <a:gd name="connsiteY15" fmla="*/ 2410691 h 3724102"/>
                              <a:gd name="connsiteX16" fmla="*/ 914400 w 3507971"/>
                              <a:gd name="connsiteY16" fmla="*/ 2377440 h 3724102"/>
                              <a:gd name="connsiteX17" fmla="*/ 814647 w 3507971"/>
                              <a:gd name="connsiteY17" fmla="*/ 2360815 h 3724102"/>
                              <a:gd name="connsiteX18" fmla="*/ 748145 w 3507971"/>
                              <a:gd name="connsiteY18" fmla="*/ 2344189 h 3724102"/>
                              <a:gd name="connsiteX19" fmla="*/ 781396 w 3507971"/>
                              <a:gd name="connsiteY19" fmla="*/ 2277688 h 3724102"/>
                              <a:gd name="connsiteX20" fmla="*/ 831273 w 3507971"/>
                              <a:gd name="connsiteY20" fmla="*/ 2227811 h 3724102"/>
                              <a:gd name="connsiteX21" fmla="*/ 864523 w 3507971"/>
                              <a:gd name="connsiteY21" fmla="*/ 2177935 h 3724102"/>
                              <a:gd name="connsiteX22" fmla="*/ 814647 w 3507971"/>
                              <a:gd name="connsiteY22" fmla="*/ 2144684 h 3724102"/>
                              <a:gd name="connsiteX23" fmla="*/ 648393 w 3507971"/>
                              <a:gd name="connsiteY23" fmla="*/ 2128059 h 3724102"/>
                              <a:gd name="connsiteX24" fmla="*/ 581891 w 3507971"/>
                              <a:gd name="connsiteY24" fmla="*/ 2111433 h 3724102"/>
                              <a:gd name="connsiteX25" fmla="*/ 698269 w 3507971"/>
                              <a:gd name="connsiteY25" fmla="*/ 2028306 h 3724102"/>
                              <a:gd name="connsiteX26" fmla="*/ 764771 w 3507971"/>
                              <a:gd name="connsiteY26" fmla="*/ 1978429 h 3724102"/>
                              <a:gd name="connsiteX27" fmla="*/ 714894 w 3507971"/>
                              <a:gd name="connsiteY27" fmla="*/ 1945179 h 3724102"/>
                              <a:gd name="connsiteX28" fmla="*/ 748145 w 3507971"/>
                              <a:gd name="connsiteY28" fmla="*/ 1862051 h 3724102"/>
                              <a:gd name="connsiteX29" fmla="*/ 897774 w 3507971"/>
                              <a:gd name="connsiteY29" fmla="*/ 1778924 h 3724102"/>
                              <a:gd name="connsiteX30" fmla="*/ 897774 w 3507971"/>
                              <a:gd name="connsiteY30" fmla="*/ 1679171 h 3724102"/>
                              <a:gd name="connsiteX31" fmla="*/ 980902 w 3507971"/>
                              <a:gd name="connsiteY31" fmla="*/ 1596044 h 3724102"/>
                              <a:gd name="connsiteX32" fmla="*/ 1064029 w 3507971"/>
                              <a:gd name="connsiteY32" fmla="*/ 1463040 h 3724102"/>
                              <a:gd name="connsiteX33" fmla="*/ 1097280 w 3507971"/>
                              <a:gd name="connsiteY33" fmla="*/ 1396539 h 3724102"/>
                              <a:gd name="connsiteX34" fmla="*/ 1163782 w 3507971"/>
                              <a:gd name="connsiteY34" fmla="*/ 1313411 h 3724102"/>
                              <a:gd name="connsiteX35" fmla="*/ 1197033 w 3507971"/>
                              <a:gd name="connsiteY35" fmla="*/ 1263535 h 3724102"/>
                              <a:gd name="connsiteX36" fmla="*/ 1213658 w 3507971"/>
                              <a:gd name="connsiteY36" fmla="*/ 1213659 h 3724102"/>
                              <a:gd name="connsiteX37" fmla="*/ 1197033 w 3507971"/>
                              <a:gd name="connsiteY37" fmla="*/ 1163782 h 3724102"/>
                              <a:gd name="connsiteX38" fmla="*/ 1246909 w 3507971"/>
                              <a:gd name="connsiteY38" fmla="*/ 1097280 h 3724102"/>
                              <a:gd name="connsiteX39" fmla="*/ 1313411 w 3507971"/>
                              <a:gd name="connsiteY39" fmla="*/ 964277 h 3724102"/>
                              <a:gd name="connsiteX40" fmla="*/ 1413163 w 3507971"/>
                              <a:gd name="connsiteY40" fmla="*/ 764771 h 3724102"/>
                              <a:gd name="connsiteX41" fmla="*/ 1396538 w 3507971"/>
                              <a:gd name="connsiteY41" fmla="*/ 714895 h 3724102"/>
                              <a:gd name="connsiteX42" fmla="*/ 1346662 w 3507971"/>
                              <a:gd name="connsiteY42" fmla="*/ 731520 h 3724102"/>
                              <a:gd name="connsiteX43" fmla="*/ 1429789 w 3507971"/>
                              <a:gd name="connsiteY43" fmla="*/ 448888 h 3724102"/>
                              <a:gd name="connsiteX44" fmla="*/ 1446414 w 3507971"/>
                              <a:gd name="connsiteY44" fmla="*/ 365760 h 3724102"/>
                              <a:gd name="connsiteX45" fmla="*/ 1379913 w 3507971"/>
                              <a:gd name="connsiteY45" fmla="*/ 382386 h 3724102"/>
                              <a:gd name="connsiteX46" fmla="*/ 1396538 w 3507971"/>
                              <a:gd name="connsiteY46" fmla="*/ 266008 h 3724102"/>
                              <a:gd name="connsiteX47" fmla="*/ 1413163 w 3507971"/>
                              <a:gd name="connsiteY47" fmla="*/ 216131 h 3724102"/>
                              <a:gd name="connsiteX48" fmla="*/ 1479665 w 3507971"/>
                              <a:gd name="connsiteY48" fmla="*/ 83128 h 3724102"/>
                              <a:gd name="connsiteX49" fmla="*/ 1463040 w 3507971"/>
                              <a:gd name="connsiteY49" fmla="*/ 182880 h 3724102"/>
                              <a:gd name="connsiteX50" fmla="*/ 1446414 w 3507971"/>
                              <a:gd name="connsiteY50" fmla="*/ 232757 h 3724102"/>
                              <a:gd name="connsiteX51" fmla="*/ 1479665 w 3507971"/>
                              <a:gd name="connsiteY51" fmla="*/ 33251 h 3724102"/>
                              <a:gd name="connsiteX52" fmla="*/ 1512916 w 3507971"/>
                              <a:gd name="connsiteY52" fmla="*/ 0 h 3724102"/>
                              <a:gd name="connsiteX53" fmla="*/ 2011680 w 3507971"/>
                              <a:gd name="connsiteY53" fmla="*/ 781397 h 3724102"/>
                              <a:gd name="connsiteX54" fmla="*/ 2111433 w 3507971"/>
                              <a:gd name="connsiteY54" fmla="*/ 847899 h 3724102"/>
                              <a:gd name="connsiteX55" fmla="*/ 2094807 w 3507971"/>
                              <a:gd name="connsiteY55" fmla="*/ 897775 h 3724102"/>
                              <a:gd name="connsiteX56" fmla="*/ 2144683 w 3507971"/>
                              <a:gd name="connsiteY56" fmla="*/ 931026 h 3724102"/>
                              <a:gd name="connsiteX57" fmla="*/ 2177934 w 3507971"/>
                              <a:gd name="connsiteY57" fmla="*/ 980902 h 3724102"/>
                              <a:gd name="connsiteX58" fmla="*/ 2244436 w 3507971"/>
                              <a:gd name="connsiteY58" fmla="*/ 1014153 h 3724102"/>
                              <a:gd name="connsiteX59" fmla="*/ 2194560 w 3507971"/>
                              <a:gd name="connsiteY59" fmla="*/ 997528 h 3724102"/>
                              <a:gd name="connsiteX60" fmla="*/ 2294313 w 3507971"/>
                              <a:gd name="connsiteY60" fmla="*/ 1113906 h 3724102"/>
                              <a:gd name="connsiteX61" fmla="*/ 2360814 w 3507971"/>
                              <a:gd name="connsiteY61" fmla="*/ 1097280 h 3724102"/>
                              <a:gd name="connsiteX62" fmla="*/ 2310938 w 3507971"/>
                              <a:gd name="connsiteY62" fmla="*/ 1113906 h 3724102"/>
                              <a:gd name="connsiteX63" fmla="*/ 2377440 w 3507971"/>
                              <a:gd name="connsiteY63" fmla="*/ 1213659 h 3724102"/>
                              <a:gd name="connsiteX64" fmla="*/ 2410691 w 3507971"/>
                              <a:gd name="connsiteY64" fmla="*/ 1263535 h 3724102"/>
                              <a:gd name="connsiteX65" fmla="*/ 2427316 w 3507971"/>
                              <a:gd name="connsiteY65" fmla="*/ 1330037 h 3724102"/>
                              <a:gd name="connsiteX66" fmla="*/ 2443942 w 3507971"/>
                              <a:gd name="connsiteY66" fmla="*/ 1379913 h 3724102"/>
                              <a:gd name="connsiteX67" fmla="*/ 2377440 w 3507971"/>
                              <a:gd name="connsiteY67" fmla="*/ 1396539 h 3724102"/>
                              <a:gd name="connsiteX68" fmla="*/ 2460567 w 3507971"/>
                              <a:gd name="connsiteY68" fmla="*/ 1562793 h 3724102"/>
                              <a:gd name="connsiteX69" fmla="*/ 2493818 w 3507971"/>
                              <a:gd name="connsiteY69" fmla="*/ 1612669 h 3724102"/>
                              <a:gd name="connsiteX70" fmla="*/ 2427316 w 3507971"/>
                              <a:gd name="connsiteY70" fmla="*/ 1596044 h 3724102"/>
                              <a:gd name="connsiteX71" fmla="*/ 2477193 w 3507971"/>
                              <a:gd name="connsiteY71" fmla="*/ 1645920 h 3724102"/>
                              <a:gd name="connsiteX72" fmla="*/ 2493818 w 3507971"/>
                              <a:gd name="connsiteY72" fmla="*/ 1695797 h 3724102"/>
                              <a:gd name="connsiteX73" fmla="*/ 2527069 w 3507971"/>
                              <a:gd name="connsiteY73" fmla="*/ 1745673 h 3724102"/>
                              <a:gd name="connsiteX74" fmla="*/ 2560320 w 3507971"/>
                              <a:gd name="connsiteY74" fmla="*/ 1812175 h 3724102"/>
                              <a:gd name="connsiteX75" fmla="*/ 2576945 w 3507971"/>
                              <a:gd name="connsiteY75" fmla="*/ 1878677 h 3724102"/>
                              <a:gd name="connsiteX76" fmla="*/ 2593571 w 3507971"/>
                              <a:gd name="connsiteY76" fmla="*/ 1995055 h 3724102"/>
                              <a:gd name="connsiteX77" fmla="*/ 2643447 w 3507971"/>
                              <a:gd name="connsiteY77" fmla="*/ 2044931 h 3724102"/>
                              <a:gd name="connsiteX78" fmla="*/ 2676698 w 3507971"/>
                              <a:gd name="connsiteY78" fmla="*/ 2094808 h 3724102"/>
                              <a:gd name="connsiteX79" fmla="*/ 2826327 w 3507971"/>
                              <a:gd name="connsiteY79" fmla="*/ 2277688 h 3724102"/>
                              <a:gd name="connsiteX80" fmla="*/ 2776451 w 3507971"/>
                              <a:gd name="connsiteY80" fmla="*/ 2294313 h 3724102"/>
                              <a:gd name="connsiteX81" fmla="*/ 2809702 w 3507971"/>
                              <a:gd name="connsiteY81" fmla="*/ 2443942 h 3724102"/>
                              <a:gd name="connsiteX82" fmla="*/ 2926080 w 3507971"/>
                              <a:gd name="connsiteY82" fmla="*/ 2593571 h 3724102"/>
                              <a:gd name="connsiteX83" fmla="*/ 2959331 w 3507971"/>
                              <a:gd name="connsiteY83" fmla="*/ 2643448 h 3724102"/>
                              <a:gd name="connsiteX84" fmla="*/ 3025833 w 3507971"/>
                              <a:gd name="connsiteY84" fmla="*/ 2726575 h 3724102"/>
                              <a:gd name="connsiteX85" fmla="*/ 3142211 w 3507971"/>
                              <a:gd name="connsiteY85" fmla="*/ 2876204 h 3724102"/>
                              <a:gd name="connsiteX86" fmla="*/ 3092334 w 3507971"/>
                              <a:gd name="connsiteY86" fmla="*/ 2892829 h 3724102"/>
                              <a:gd name="connsiteX87" fmla="*/ 3275214 w 3507971"/>
                              <a:gd name="connsiteY87" fmla="*/ 3059084 h 3724102"/>
                              <a:gd name="connsiteX88" fmla="*/ 3441469 w 3507971"/>
                              <a:gd name="connsiteY88" fmla="*/ 3241964 h 3724102"/>
                              <a:gd name="connsiteX89" fmla="*/ 3358342 w 3507971"/>
                              <a:gd name="connsiteY89" fmla="*/ 3258589 h 3724102"/>
                              <a:gd name="connsiteX90" fmla="*/ 3408218 w 3507971"/>
                              <a:gd name="connsiteY90" fmla="*/ 3325091 h 3724102"/>
                              <a:gd name="connsiteX91" fmla="*/ 3491345 w 3507971"/>
                              <a:gd name="connsiteY91" fmla="*/ 3441469 h 3724102"/>
                              <a:gd name="connsiteX92" fmla="*/ 3441469 w 3507971"/>
                              <a:gd name="connsiteY92" fmla="*/ 3424844 h 3724102"/>
                              <a:gd name="connsiteX93" fmla="*/ 3391593 w 3507971"/>
                              <a:gd name="connsiteY93" fmla="*/ 3358342 h 3724102"/>
                              <a:gd name="connsiteX94" fmla="*/ 3441469 w 3507971"/>
                              <a:gd name="connsiteY94" fmla="*/ 3541222 h 3724102"/>
                              <a:gd name="connsiteX95" fmla="*/ 3507971 w 3507971"/>
                              <a:gd name="connsiteY95" fmla="*/ 3591099 h 3724102"/>
                              <a:gd name="connsiteX96" fmla="*/ 3441469 w 3507971"/>
                              <a:gd name="connsiteY96" fmla="*/ 3574473 h 3724102"/>
                              <a:gd name="connsiteX97" fmla="*/ 3391593 w 3507971"/>
                              <a:gd name="connsiteY97" fmla="*/ 3541222 h 3724102"/>
                              <a:gd name="connsiteX98" fmla="*/ 3474720 w 3507971"/>
                              <a:gd name="connsiteY98" fmla="*/ 3657600 h 3724102"/>
                              <a:gd name="connsiteX99" fmla="*/ 3374967 w 3507971"/>
                              <a:gd name="connsiteY99" fmla="*/ 3624349 h 3724102"/>
                              <a:gd name="connsiteX100" fmla="*/ 3308465 w 3507971"/>
                              <a:gd name="connsiteY100" fmla="*/ 3591099 h 3724102"/>
                              <a:gd name="connsiteX101" fmla="*/ 3341716 w 3507971"/>
                              <a:gd name="connsiteY101" fmla="*/ 3657600 h 3724102"/>
                              <a:gd name="connsiteX102" fmla="*/ 3275214 w 3507971"/>
                              <a:gd name="connsiteY102" fmla="*/ 3624349 h 3724102"/>
                              <a:gd name="connsiteX103" fmla="*/ 3225338 w 3507971"/>
                              <a:gd name="connsiteY103" fmla="*/ 3607724 h 3724102"/>
                              <a:gd name="connsiteX104" fmla="*/ 3092334 w 3507971"/>
                              <a:gd name="connsiteY104" fmla="*/ 3491346 h 3724102"/>
                              <a:gd name="connsiteX105" fmla="*/ 3025833 w 3507971"/>
                              <a:gd name="connsiteY105" fmla="*/ 3458095 h 3724102"/>
                              <a:gd name="connsiteX106" fmla="*/ 2942705 w 3507971"/>
                              <a:gd name="connsiteY106" fmla="*/ 3408219 h 3724102"/>
                              <a:gd name="connsiteX107" fmla="*/ 2876203 w 3507971"/>
                              <a:gd name="connsiteY107" fmla="*/ 3358342 h 3724102"/>
                              <a:gd name="connsiteX108" fmla="*/ 2909454 w 3507971"/>
                              <a:gd name="connsiteY108" fmla="*/ 3408219 h 3724102"/>
                              <a:gd name="connsiteX109" fmla="*/ 2892829 w 3507971"/>
                              <a:gd name="connsiteY109" fmla="*/ 3458095 h 3724102"/>
                              <a:gd name="connsiteX110" fmla="*/ 2776451 w 3507971"/>
                              <a:gd name="connsiteY110" fmla="*/ 3391593 h 3724102"/>
                              <a:gd name="connsiteX111" fmla="*/ 2576945 w 3507971"/>
                              <a:gd name="connsiteY111" fmla="*/ 3325091 h 3724102"/>
                              <a:gd name="connsiteX112" fmla="*/ 2543694 w 3507971"/>
                              <a:gd name="connsiteY112" fmla="*/ 3358342 h 3724102"/>
                              <a:gd name="connsiteX113" fmla="*/ 2493818 w 3507971"/>
                              <a:gd name="connsiteY113" fmla="*/ 3325091 h 3724102"/>
                              <a:gd name="connsiteX114" fmla="*/ 1762298 w 3507971"/>
                              <a:gd name="connsiteY114" fmla="*/ 3225339 h 3724102"/>
                              <a:gd name="connsiteX115" fmla="*/ 1695796 w 3507971"/>
                              <a:gd name="connsiteY115" fmla="*/ 3241964 h 3724102"/>
                              <a:gd name="connsiteX116" fmla="*/ 1579418 w 3507971"/>
                              <a:gd name="connsiteY116" fmla="*/ 3291840 h 3724102"/>
                              <a:gd name="connsiteX117" fmla="*/ 1529542 w 3507971"/>
                              <a:gd name="connsiteY117" fmla="*/ 3325091 h 3724102"/>
                              <a:gd name="connsiteX118" fmla="*/ 1413163 w 3507971"/>
                              <a:gd name="connsiteY118" fmla="*/ 3358342 h 3724102"/>
                              <a:gd name="connsiteX119" fmla="*/ 1379913 w 3507971"/>
                              <a:gd name="connsiteY119" fmla="*/ 3424844 h 3724102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  <a:cxn ang="0">
                                <a:pos x="connsiteX4" y="connsiteY4"/>
                              </a:cxn>
                              <a:cxn ang="0">
                                <a:pos x="connsiteX5" y="connsiteY5"/>
                              </a:cxn>
                              <a:cxn ang="0">
                                <a:pos x="connsiteX6" y="connsiteY6"/>
                              </a:cxn>
                              <a:cxn ang="0">
                                <a:pos x="connsiteX7" y="connsiteY7"/>
                              </a:cxn>
                              <a:cxn ang="0">
                                <a:pos x="connsiteX8" y="connsiteY8"/>
                              </a:cxn>
                              <a:cxn ang="0">
                                <a:pos x="connsiteX9" y="connsiteY9"/>
                              </a:cxn>
                              <a:cxn ang="0">
                                <a:pos x="connsiteX10" y="connsiteY10"/>
                              </a:cxn>
                              <a:cxn ang="0">
                                <a:pos x="connsiteX11" y="connsiteY11"/>
                              </a:cxn>
                              <a:cxn ang="0">
                                <a:pos x="connsiteX12" y="connsiteY12"/>
                              </a:cxn>
                              <a:cxn ang="0">
                                <a:pos x="connsiteX13" y="connsiteY13"/>
                              </a:cxn>
                              <a:cxn ang="0">
                                <a:pos x="connsiteX14" y="connsiteY14"/>
                              </a:cxn>
                              <a:cxn ang="0">
                                <a:pos x="connsiteX15" y="connsiteY15"/>
                              </a:cxn>
                              <a:cxn ang="0">
                                <a:pos x="connsiteX16" y="connsiteY16"/>
                              </a:cxn>
                              <a:cxn ang="0">
                                <a:pos x="connsiteX17" y="connsiteY17"/>
                              </a:cxn>
                              <a:cxn ang="0">
                                <a:pos x="connsiteX18" y="connsiteY18"/>
                              </a:cxn>
                              <a:cxn ang="0">
                                <a:pos x="connsiteX19" y="connsiteY19"/>
                              </a:cxn>
                              <a:cxn ang="0">
                                <a:pos x="connsiteX20" y="connsiteY20"/>
                              </a:cxn>
                              <a:cxn ang="0">
                                <a:pos x="connsiteX21" y="connsiteY21"/>
                              </a:cxn>
                              <a:cxn ang="0">
                                <a:pos x="connsiteX22" y="connsiteY22"/>
                              </a:cxn>
                              <a:cxn ang="0">
                                <a:pos x="connsiteX23" y="connsiteY23"/>
                              </a:cxn>
                              <a:cxn ang="0">
                                <a:pos x="connsiteX24" y="connsiteY24"/>
                              </a:cxn>
                              <a:cxn ang="0">
                                <a:pos x="connsiteX25" y="connsiteY25"/>
                              </a:cxn>
                              <a:cxn ang="0">
                                <a:pos x="connsiteX26" y="connsiteY26"/>
                              </a:cxn>
                              <a:cxn ang="0">
                                <a:pos x="connsiteX27" y="connsiteY27"/>
                              </a:cxn>
                              <a:cxn ang="0">
                                <a:pos x="connsiteX28" y="connsiteY28"/>
                              </a:cxn>
                              <a:cxn ang="0">
                                <a:pos x="connsiteX29" y="connsiteY29"/>
                              </a:cxn>
                              <a:cxn ang="0">
                                <a:pos x="connsiteX30" y="connsiteY30"/>
                              </a:cxn>
                              <a:cxn ang="0">
                                <a:pos x="connsiteX31" y="connsiteY31"/>
                              </a:cxn>
                              <a:cxn ang="0">
                                <a:pos x="connsiteX32" y="connsiteY32"/>
                              </a:cxn>
                              <a:cxn ang="0">
                                <a:pos x="connsiteX33" y="connsiteY33"/>
                              </a:cxn>
                              <a:cxn ang="0">
                                <a:pos x="connsiteX34" y="connsiteY34"/>
                              </a:cxn>
                              <a:cxn ang="0">
                                <a:pos x="connsiteX35" y="connsiteY35"/>
                              </a:cxn>
                              <a:cxn ang="0">
                                <a:pos x="connsiteX36" y="connsiteY36"/>
                              </a:cxn>
                              <a:cxn ang="0">
                                <a:pos x="connsiteX37" y="connsiteY37"/>
                              </a:cxn>
                              <a:cxn ang="0">
                                <a:pos x="connsiteX38" y="connsiteY38"/>
                              </a:cxn>
                              <a:cxn ang="0">
                                <a:pos x="connsiteX39" y="connsiteY39"/>
                              </a:cxn>
                              <a:cxn ang="0">
                                <a:pos x="connsiteX40" y="connsiteY40"/>
                              </a:cxn>
                              <a:cxn ang="0">
                                <a:pos x="connsiteX41" y="connsiteY41"/>
                              </a:cxn>
                              <a:cxn ang="0">
                                <a:pos x="connsiteX42" y="connsiteY42"/>
                              </a:cxn>
                              <a:cxn ang="0">
                                <a:pos x="connsiteX43" y="connsiteY43"/>
                              </a:cxn>
                              <a:cxn ang="0">
                                <a:pos x="connsiteX44" y="connsiteY44"/>
                              </a:cxn>
                              <a:cxn ang="0">
                                <a:pos x="connsiteX45" y="connsiteY45"/>
                              </a:cxn>
                              <a:cxn ang="0">
                                <a:pos x="connsiteX46" y="connsiteY46"/>
                              </a:cxn>
                              <a:cxn ang="0">
                                <a:pos x="connsiteX47" y="connsiteY47"/>
                              </a:cxn>
                              <a:cxn ang="0">
                                <a:pos x="connsiteX48" y="connsiteY48"/>
                              </a:cxn>
                              <a:cxn ang="0">
                                <a:pos x="connsiteX49" y="connsiteY49"/>
                              </a:cxn>
                              <a:cxn ang="0">
                                <a:pos x="connsiteX50" y="connsiteY50"/>
                              </a:cxn>
                              <a:cxn ang="0">
                                <a:pos x="connsiteX51" y="connsiteY51"/>
                              </a:cxn>
                              <a:cxn ang="0">
                                <a:pos x="connsiteX52" y="connsiteY52"/>
                              </a:cxn>
                              <a:cxn ang="0">
                                <a:pos x="connsiteX53" y="connsiteY53"/>
                              </a:cxn>
                              <a:cxn ang="0">
                                <a:pos x="connsiteX54" y="connsiteY54"/>
                              </a:cxn>
                              <a:cxn ang="0">
                                <a:pos x="connsiteX55" y="connsiteY55"/>
                              </a:cxn>
                              <a:cxn ang="0">
                                <a:pos x="connsiteX56" y="connsiteY56"/>
                              </a:cxn>
                              <a:cxn ang="0">
                                <a:pos x="connsiteX57" y="connsiteY57"/>
                              </a:cxn>
                              <a:cxn ang="0">
                                <a:pos x="connsiteX58" y="connsiteY58"/>
                              </a:cxn>
                              <a:cxn ang="0">
                                <a:pos x="connsiteX59" y="connsiteY59"/>
                              </a:cxn>
                              <a:cxn ang="0">
                                <a:pos x="connsiteX60" y="connsiteY60"/>
                              </a:cxn>
                              <a:cxn ang="0">
                                <a:pos x="connsiteX61" y="connsiteY61"/>
                              </a:cxn>
                              <a:cxn ang="0">
                                <a:pos x="connsiteX62" y="connsiteY62"/>
                              </a:cxn>
                              <a:cxn ang="0">
                                <a:pos x="connsiteX63" y="connsiteY63"/>
                              </a:cxn>
                              <a:cxn ang="0">
                                <a:pos x="connsiteX64" y="connsiteY64"/>
                              </a:cxn>
                              <a:cxn ang="0">
                                <a:pos x="connsiteX65" y="connsiteY65"/>
                              </a:cxn>
                              <a:cxn ang="0">
                                <a:pos x="connsiteX66" y="connsiteY66"/>
                              </a:cxn>
                              <a:cxn ang="0">
                                <a:pos x="connsiteX67" y="connsiteY67"/>
                              </a:cxn>
                              <a:cxn ang="0">
                                <a:pos x="connsiteX68" y="connsiteY68"/>
                              </a:cxn>
                              <a:cxn ang="0">
                                <a:pos x="connsiteX69" y="connsiteY69"/>
                              </a:cxn>
                              <a:cxn ang="0">
                                <a:pos x="connsiteX70" y="connsiteY70"/>
                              </a:cxn>
                              <a:cxn ang="0">
                                <a:pos x="connsiteX71" y="connsiteY71"/>
                              </a:cxn>
                              <a:cxn ang="0">
                                <a:pos x="connsiteX72" y="connsiteY72"/>
                              </a:cxn>
                              <a:cxn ang="0">
                                <a:pos x="connsiteX73" y="connsiteY73"/>
                              </a:cxn>
                              <a:cxn ang="0">
                                <a:pos x="connsiteX74" y="connsiteY74"/>
                              </a:cxn>
                              <a:cxn ang="0">
                                <a:pos x="connsiteX75" y="connsiteY75"/>
                              </a:cxn>
                              <a:cxn ang="0">
                                <a:pos x="connsiteX76" y="connsiteY76"/>
                              </a:cxn>
                              <a:cxn ang="0">
                                <a:pos x="connsiteX77" y="connsiteY77"/>
                              </a:cxn>
                              <a:cxn ang="0">
                                <a:pos x="connsiteX78" y="connsiteY78"/>
                              </a:cxn>
                              <a:cxn ang="0">
                                <a:pos x="connsiteX79" y="connsiteY79"/>
                              </a:cxn>
                              <a:cxn ang="0">
                                <a:pos x="connsiteX80" y="connsiteY80"/>
                              </a:cxn>
                              <a:cxn ang="0">
                                <a:pos x="connsiteX81" y="connsiteY81"/>
                              </a:cxn>
                              <a:cxn ang="0">
                                <a:pos x="connsiteX82" y="connsiteY82"/>
                              </a:cxn>
                              <a:cxn ang="0">
                                <a:pos x="connsiteX83" y="connsiteY83"/>
                              </a:cxn>
                              <a:cxn ang="0">
                                <a:pos x="connsiteX84" y="connsiteY84"/>
                              </a:cxn>
                              <a:cxn ang="0">
                                <a:pos x="connsiteX85" y="connsiteY85"/>
                              </a:cxn>
                              <a:cxn ang="0">
                                <a:pos x="connsiteX86" y="connsiteY86"/>
                              </a:cxn>
                              <a:cxn ang="0">
                                <a:pos x="connsiteX87" y="connsiteY87"/>
                              </a:cxn>
                              <a:cxn ang="0">
                                <a:pos x="connsiteX88" y="connsiteY88"/>
                              </a:cxn>
                              <a:cxn ang="0">
                                <a:pos x="connsiteX89" y="connsiteY89"/>
                              </a:cxn>
                              <a:cxn ang="0">
                                <a:pos x="connsiteX90" y="connsiteY90"/>
                              </a:cxn>
                              <a:cxn ang="0">
                                <a:pos x="connsiteX91" y="connsiteY91"/>
                              </a:cxn>
                              <a:cxn ang="0">
                                <a:pos x="connsiteX92" y="connsiteY92"/>
                              </a:cxn>
                              <a:cxn ang="0">
                                <a:pos x="connsiteX93" y="connsiteY93"/>
                              </a:cxn>
                              <a:cxn ang="0">
                                <a:pos x="connsiteX94" y="connsiteY94"/>
                              </a:cxn>
                              <a:cxn ang="0">
                                <a:pos x="connsiteX95" y="connsiteY95"/>
                              </a:cxn>
                              <a:cxn ang="0">
                                <a:pos x="connsiteX96" y="connsiteY96"/>
                              </a:cxn>
                              <a:cxn ang="0">
                                <a:pos x="connsiteX97" y="connsiteY97"/>
                              </a:cxn>
                              <a:cxn ang="0">
                                <a:pos x="connsiteX98" y="connsiteY98"/>
                              </a:cxn>
                              <a:cxn ang="0">
                                <a:pos x="connsiteX99" y="connsiteY99"/>
                              </a:cxn>
                              <a:cxn ang="0">
                                <a:pos x="connsiteX100" y="connsiteY100"/>
                              </a:cxn>
                              <a:cxn ang="0">
                                <a:pos x="connsiteX101" y="connsiteY101"/>
                              </a:cxn>
                              <a:cxn ang="0">
                                <a:pos x="connsiteX102" y="connsiteY102"/>
                              </a:cxn>
                              <a:cxn ang="0">
                                <a:pos x="connsiteX103" y="connsiteY103"/>
                              </a:cxn>
                              <a:cxn ang="0">
                                <a:pos x="connsiteX104" y="connsiteY104"/>
                              </a:cxn>
                              <a:cxn ang="0">
                                <a:pos x="connsiteX105" y="connsiteY105"/>
                              </a:cxn>
                              <a:cxn ang="0">
                                <a:pos x="connsiteX106" y="connsiteY106"/>
                              </a:cxn>
                              <a:cxn ang="0">
                                <a:pos x="connsiteX107" y="connsiteY107"/>
                              </a:cxn>
                              <a:cxn ang="0">
                                <a:pos x="connsiteX108" y="connsiteY108"/>
                              </a:cxn>
                              <a:cxn ang="0">
                                <a:pos x="connsiteX109" y="connsiteY109"/>
                              </a:cxn>
                              <a:cxn ang="0">
                                <a:pos x="connsiteX110" y="connsiteY110"/>
                              </a:cxn>
                              <a:cxn ang="0">
                                <a:pos x="connsiteX111" y="connsiteY111"/>
                              </a:cxn>
                              <a:cxn ang="0">
                                <a:pos x="connsiteX112" y="connsiteY112"/>
                              </a:cxn>
                              <a:cxn ang="0">
                                <a:pos x="connsiteX113" y="connsiteY113"/>
                              </a:cxn>
                              <a:cxn ang="0">
                                <a:pos x="connsiteX114" y="connsiteY114"/>
                              </a:cxn>
                              <a:cxn ang="0">
                                <a:pos x="connsiteX115" y="connsiteY115"/>
                              </a:cxn>
                              <a:cxn ang="0">
                                <a:pos x="connsiteX116" y="connsiteY116"/>
                              </a:cxn>
                              <a:cxn ang="0">
                                <a:pos x="connsiteX117" y="connsiteY117"/>
                              </a:cxn>
                              <a:cxn ang="0">
                                <a:pos x="connsiteX118" y="connsiteY118"/>
                              </a:cxn>
                              <a:cxn ang="0">
                                <a:pos x="connsiteX119" y="connsiteY119"/>
                              </a:cxn>
                            </a:cxnLst>
                            <a:rect l="l" t="t" r="r" b="b"/>
                            <a:pathLst>
                              <a:path w="3507971" h="3724102">
                                <a:moveTo>
                                  <a:pt x="1379913" y="3424844"/>
                                </a:moveTo>
                                <a:cubicBezTo>
                                  <a:pt x="1144386" y="3485804"/>
                                  <a:pt x="459971" y="3624349"/>
                                  <a:pt x="0" y="3724102"/>
                                </a:cubicBezTo>
                                <a:cubicBezTo>
                                  <a:pt x="718644" y="3416112"/>
                                  <a:pt x="951500" y="3424844"/>
                                  <a:pt x="631767" y="3424844"/>
                                </a:cubicBezTo>
                                <a:lnTo>
                                  <a:pt x="266007" y="3491346"/>
                                </a:lnTo>
                                <a:lnTo>
                                  <a:pt x="847898" y="3225339"/>
                                </a:lnTo>
                                <a:lnTo>
                                  <a:pt x="299258" y="3192088"/>
                                </a:lnTo>
                                <a:lnTo>
                                  <a:pt x="798022" y="2876204"/>
                                </a:lnTo>
                                <a:cubicBezTo>
                                  <a:pt x="692727" y="2859579"/>
                                  <a:pt x="583885" y="2858124"/>
                                  <a:pt x="482138" y="2826328"/>
                                </a:cubicBezTo>
                                <a:cubicBezTo>
                                  <a:pt x="463066" y="2820368"/>
                                  <a:pt x="513648" y="2800948"/>
                                  <a:pt x="532014" y="2793077"/>
                                </a:cubicBezTo>
                                <a:cubicBezTo>
                                  <a:pt x="553016" y="2784076"/>
                                  <a:pt x="576349" y="2781993"/>
                                  <a:pt x="598516" y="2776451"/>
                                </a:cubicBezTo>
                                <a:cubicBezTo>
                                  <a:pt x="688390" y="2722527"/>
                                  <a:pt x="669044" y="2728134"/>
                                  <a:pt x="764771" y="2693324"/>
                                </a:cubicBezTo>
                                <a:cubicBezTo>
                                  <a:pt x="797710" y="2681346"/>
                                  <a:pt x="864523" y="2660073"/>
                                  <a:pt x="864523" y="2660073"/>
                                </a:cubicBezTo>
                                <a:lnTo>
                                  <a:pt x="714894" y="2643448"/>
                                </a:lnTo>
                                <a:cubicBezTo>
                                  <a:pt x="694727" y="2629043"/>
                                  <a:pt x="732016" y="2595763"/>
                                  <a:pt x="748145" y="2576946"/>
                                </a:cubicBezTo>
                                <a:cubicBezTo>
                                  <a:pt x="788407" y="2529974"/>
                                  <a:pt x="813822" y="2527344"/>
                                  <a:pt x="864523" y="2510444"/>
                                </a:cubicBezTo>
                                <a:cubicBezTo>
                                  <a:pt x="897774" y="2477193"/>
                                  <a:pt x="1003402" y="2436775"/>
                                  <a:pt x="964276" y="2410691"/>
                                </a:cubicBezTo>
                                <a:cubicBezTo>
                                  <a:pt x="947651" y="2399607"/>
                                  <a:pt x="933356" y="2383759"/>
                                  <a:pt x="914400" y="2377440"/>
                                </a:cubicBezTo>
                                <a:cubicBezTo>
                                  <a:pt x="882420" y="2366780"/>
                                  <a:pt x="847702" y="2367426"/>
                                  <a:pt x="814647" y="2360815"/>
                                </a:cubicBezTo>
                                <a:cubicBezTo>
                                  <a:pt x="792241" y="2356334"/>
                                  <a:pt x="770312" y="2349731"/>
                                  <a:pt x="748145" y="2344189"/>
                                </a:cubicBezTo>
                                <a:cubicBezTo>
                                  <a:pt x="759229" y="2322022"/>
                                  <a:pt x="766991" y="2297855"/>
                                  <a:pt x="781396" y="2277688"/>
                                </a:cubicBezTo>
                                <a:cubicBezTo>
                                  <a:pt x="795062" y="2258555"/>
                                  <a:pt x="816221" y="2245874"/>
                                  <a:pt x="831273" y="2227811"/>
                                </a:cubicBezTo>
                                <a:cubicBezTo>
                                  <a:pt x="844065" y="2212461"/>
                                  <a:pt x="853440" y="2194560"/>
                                  <a:pt x="864523" y="2177935"/>
                                </a:cubicBezTo>
                                <a:cubicBezTo>
                                  <a:pt x="847898" y="2166851"/>
                                  <a:pt x="834117" y="2149177"/>
                                  <a:pt x="814647" y="2144684"/>
                                </a:cubicBezTo>
                                <a:cubicBezTo>
                                  <a:pt x="760379" y="2132161"/>
                                  <a:pt x="703528" y="2135935"/>
                                  <a:pt x="648393" y="2128059"/>
                                </a:cubicBezTo>
                                <a:cubicBezTo>
                                  <a:pt x="625773" y="2124828"/>
                                  <a:pt x="604058" y="2116975"/>
                                  <a:pt x="581891" y="2111433"/>
                                </a:cubicBezTo>
                                <a:cubicBezTo>
                                  <a:pt x="799287" y="1948388"/>
                                  <a:pt x="528054" y="2149889"/>
                                  <a:pt x="698269" y="2028306"/>
                                </a:cubicBezTo>
                                <a:cubicBezTo>
                                  <a:pt x="720817" y="2012200"/>
                                  <a:pt x="742604" y="1995055"/>
                                  <a:pt x="764771" y="1978429"/>
                                </a:cubicBezTo>
                                <a:cubicBezTo>
                                  <a:pt x="748145" y="1967346"/>
                                  <a:pt x="717720" y="1964959"/>
                                  <a:pt x="714894" y="1945179"/>
                                </a:cubicBezTo>
                                <a:cubicBezTo>
                                  <a:pt x="710673" y="1915635"/>
                                  <a:pt x="730239" y="1885926"/>
                                  <a:pt x="748145" y="1862051"/>
                                </a:cubicBezTo>
                                <a:cubicBezTo>
                                  <a:pt x="782035" y="1816864"/>
                                  <a:pt x="849757" y="1798131"/>
                                  <a:pt x="897774" y="1778924"/>
                                </a:cubicBezTo>
                                <a:cubicBezTo>
                                  <a:pt x="986443" y="1645922"/>
                                  <a:pt x="897774" y="1812175"/>
                                  <a:pt x="897774" y="1679171"/>
                                </a:cubicBezTo>
                                <a:cubicBezTo>
                                  <a:pt x="897774" y="1642226"/>
                                  <a:pt x="958735" y="1610822"/>
                                  <a:pt x="980902" y="1596044"/>
                                </a:cubicBezTo>
                                <a:cubicBezTo>
                                  <a:pt x="1008611" y="1551709"/>
                                  <a:pt x="1040648" y="1509802"/>
                                  <a:pt x="1064029" y="1463040"/>
                                </a:cubicBezTo>
                                <a:cubicBezTo>
                                  <a:pt x="1075113" y="1440873"/>
                                  <a:pt x="1083533" y="1417160"/>
                                  <a:pt x="1097280" y="1396539"/>
                                </a:cubicBezTo>
                                <a:cubicBezTo>
                                  <a:pt x="1116964" y="1367014"/>
                                  <a:pt x="1142491" y="1341799"/>
                                  <a:pt x="1163782" y="1313411"/>
                                </a:cubicBezTo>
                                <a:cubicBezTo>
                                  <a:pt x="1175771" y="1297426"/>
                                  <a:pt x="1185949" y="1280160"/>
                                  <a:pt x="1197033" y="1263535"/>
                                </a:cubicBezTo>
                                <a:cubicBezTo>
                                  <a:pt x="1202575" y="1246910"/>
                                  <a:pt x="1213658" y="1231184"/>
                                  <a:pt x="1213658" y="1213659"/>
                                </a:cubicBezTo>
                                <a:cubicBezTo>
                                  <a:pt x="1213658" y="1196134"/>
                                  <a:pt x="1192219" y="1180633"/>
                                  <a:pt x="1197033" y="1163782"/>
                                </a:cubicBezTo>
                                <a:cubicBezTo>
                                  <a:pt x="1204645" y="1137139"/>
                                  <a:pt x="1230803" y="1119828"/>
                                  <a:pt x="1246909" y="1097280"/>
                                </a:cubicBezTo>
                                <a:cubicBezTo>
                                  <a:pt x="1303930" y="1017451"/>
                                  <a:pt x="1261962" y="1073606"/>
                                  <a:pt x="1313411" y="964277"/>
                                </a:cubicBezTo>
                                <a:cubicBezTo>
                                  <a:pt x="1345069" y="897002"/>
                                  <a:pt x="1413163" y="764771"/>
                                  <a:pt x="1413163" y="764771"/>
                                </a:cubicBezTo>
                                <a:cubicBezTo>
                                  <a:pt x="1407621" y="748146"/>
                                  <a:pt x="1412212" y="722732"/>
                                  <a:pt x="1396538" y="714895"/>
                                </a:cubicBezTo>
                                <a:cubicBezTo>
                                  <a:pt x="1380864" y="707058"/>
                                  <a:pt x="1348406" y="748958"/>
                                  <a:pt x="1346662" y="731520"/>
                                </a:cubicBezTo>
                                <a:cubicBezTo>
                                  <a:pt x="1335025" y="615142"/>
                                  <a:pt x="1383127" y="542212"/>
                                  <a:pt x="1429789" y="448888"/>
                                </a:cubicBezTo>
                                <a:cubicBezTo>
                                  <a:pt x="1435331" y="421179"/>
                                  <a:pt x="1463369" y="388367"/>
                                  <a:pt x="1446414" y="365760"/>
                                </a:cubicBezTo>
                                <a:cubicBezTo>
                                  <a:pt x="1432705" y="347481"/>
                                  <a:pt x="1390132" y="402823"/>
                                  <a:pt x="1379913" y="382386"/>
                                </a:cubicBezTo>
                                <a:cubicBezTo>
                                  <a:pt x="1362388" y="347337"/>
                                  <a:pt x="1388853" y="304434"/>
                                  <a:pt x="1396538" y="266008"/>
                                </a:cubicBezTo>
                                <a:cubicBezTo>
                                  <a:pt x="1399975" y="248823"/>
                                  <a:pt x="1407010" y="232540"/>
                                  <a:pt x="1413163" y="216131"/>
                                </a:cubicBezTo>
                                <a:cubicBezTo>
                                  <a:pt x="1448023" y="123169"/>
                                  <a:pt x="1433751" y="151999"/>
                                  <a:pt x="1479665" y="83128"/>
                                </a:cubicBezTo>
                                <a:cubicBezTo>
                                  <a:pt x="1474123" y="116379"/>
                                  <a:pt x="1470353" y="149973"/>
                                  <a:pt x="1463040" y="182880"/>
                                </a:cubicBezTo>
                                <a:cubicBezTo>
                                  <a:pt x="1459238" y="199988"/>
                                  <a:pt x="1446414" y="250282"/>
                                  <a:pt x="1446414" y="232757"/>
                                </a:cubicBezTo>
                                <a:cubicBezTo>
                                  <a:pt x="1446414" y="223400"/>
                                  <a:pt x="1462156" y="68269"/>
                                  <a:pt x="1479665" y="33251"/>
                                </a:cubicBezTo>
                                <a:cubicBezTo>
                                  <a:pt x="1486675" y="19231"/>
                                  <a:pt x="1501832" y="11084"/>
                                  <a:pt x="1512916" y="0"/>
                                </a:cubicBezTo>
                                <a:cubicBezTo>
                                  <a:pt x="1679171" y="260466"/>
                                  <a:pt x="1841468" y="523500"/>
                                  <a:pt x="2011680" y="781397"/>
                                </a:cubicBezTo>
                                <a:cubicBezTo>
                                  <a:pt x="2046805" y="834617"/>
                                  <a:pt x="2059482" y="830582"/>
                                  <a:pt x="2111433" y="847899"/>
                                </a:cubicBezTo>
                                <a:cubicBezTo>
                                  <a:pt x="2105891" y="864524"/>
                                  <a:pt x="2088299" y="881504"/>
                                  <a:pt x="2094807" y="897775"/>
                                </a:cubicBezTo>
                                <a:cubicBezTo>
                                  <a:pt x="2102228" y="916327"/>
                                  <a:pt x="2130554" y="916897"/>
                                  <a:pt x="2144683" y="931026"/>
                                </a:cubicBezTo>
                                <a:cubicBezTo>
                                  <a:pt x="2158812" y="945155"/>
                                  <a:pt x="2162584" y="968110"/>
                                  <a:pt x="2177934" y="980902"/>
                                </a:cubicBezTo>
                                <a:cubicBezTo>
                                  <a:pt x="2196974" y="996768"/>
                                  <a:pt x="2226911" y="996628"/>
                                  <a:pt x="2244436" y="1014153"/>
                                </a:cubicBezTo>
                                <a:cubicBezTo>
                                  <a:pt x="2256828" y="1026545"/>
                                  <a:pt x="2211185" y="1003070"/>
                                  <a:pt x="2194560" y="997528"/>
                                </a:cubicBezTo>
                                <a:cubicBezTo>
                                  <a:pt x="2202723" y="1008412"/>
                                  <a:pt x="2272209" y="1107591"/>
                                  <a:pt x="2294313" y="1113906"/>
                                </a:cubicBezTo>
                                <a:cubicBezTo>
                                  <a:pt x="2316283" y="1120183"/>
                                  <a:pt x="2337965" y="1097280"/>
                                  <a:pt x="2360814" y="1097280"/>
                                </a:cubicBezTo>
                                <a:cubicBezTo>
                                  <a:pt x="2378339" y="1097280"/>
                                  <a:pt x="2327563" y="1108364"/>
                                  <a:pt x="2310938" y="1113906"/>
                                </a:cubicBezTo>
                                <a:lnTo>
                                  <a:pt x="2377440" y="1213659"/>
                                </a:lnTo>
                                <a:lnTo>
                                  <a:pt x="2410691" y="1263535"/>
                                </a:lnTo>
                                <a:cubicBezTo>
                                  <a:pt x="2416233" y="1285702"/>
                                  <a:pt x="2421039" y="1308067"/>
                                  <a:pt x="2427316" y="1330037"/>
                                </a:cubicBezTo>
                                <a:cubicBezTo>
                                  <a:pt x="2432130" y="1346887"/>
                                  <a:pt x="2454457" y="1365893"/>
                                  <a:pt x="2443942" y="1379913"/>
                                </a:cubicBezTo>
                                <a:cubicBezTo>
                                  <a:pt x="2430232" y="1398193"/>
                                  <a:pt x="2399607" y="1390997"/>
                                  <a:pt x="2377440" y="1396539"/>
                                </a:cubicBezTo>
                                <a:cubicBezTo>
                                  <a:pt x="2418229" y="1498511"/>
                                  <a:pt x="2400169" y="1466157"/>
                                  <a:pt x="2460567" y="1562793"/>
                                </a:cubicBezTo>
                                <a:cubicBezTo>
                                  <a:pt x="2471157" y="1579737"/>
                                  <a:pt x="2507947" y="1598540"/>
                                  <a:pt x="2493818" y="1612669"/>
                                </a:cubicBezTo>
                                <a:cubicBezTo>
                                  <a:pt x="2477661" y="1628826"/>
                                  <a:pt x="2449483" y="1601586"/>
                                  <a:pt x="2427316" y="1596044"/>
                                </a:cubicBezTo>
                                <a:cubicBezTo>
                                  <a:pt x="2443942" y="1612669"/>
                                  <a:pt x="2464151" y="1626357"/>
                                  <a:pt x="2477193" y="1645920"/>
                                </a:cubicBezTo>
                                <a:cubicBezTo>
                                  <a:pt x="2486914" y="1660502"/>
                                  <a:pt x="2485981" y="1680122"/>
                                  <a:pt x="2493818" y="1695797"/>
                                </a:cubicBezTo>
                                <a:cubicBezTo>
                                  <a:pt x="2502754" y="1713669"/>
                                  <a:pt x="2517156" y="1728324"/>
                                  <a:pt x="2527069" y="1745673"/>
                                </a:cubicBezTo>
                                <a:cubicBezTo>
                                  <a:pt x="2539365" y="1767191"/>
                                  <a:pt x="2549236" y="1790008"/>
                                  <a:pt x="2560320" y="1812175"/>
                                </a:cubicBezTo>
                                <a:cubicBezTo>
                                  <a:pt x="2565862" y="1834342"/>
                                  <a:pt x="2565848" y="1858703"/>
                                  <a:pt x="2576945" y="1878677"/>
                                </a:cubicBezTo>
                                <a:cubicBezTo>
                                  <a:pt x="2638318" y="1989148"/>
                                  <a:pt x="2682889" y="1935509"/>
                                  <a:pt x="2593571" y="1995055"/>
                                </a:cubicBezTo>
                                <a:cubicBezTo>
                                  <a:pt x="2610196" y="2011680"/>
                                  <a:pt x="2628395" y="2026869"/>
                                  <a:pt x="2643447" y="2044931"/>
                                </a:cubicBezTo>
                                <a:cubicBezTo>
                                  <a:pt x="2656239" y="2060281"/>
                                  <a:pt x="2663331" y="2079956"/>
                                  <a:pt x="2676698" y="2094808"/>
                                </a:cubicBezTo>
                                <a:cubicBezTo>
                                  <a:pt x="2827339" y="2262188"/>
                                  <a:pt x="2760980" y="2146993"/>
                                  <a:pt x="2826327" y="2277688"/>
                                </a:cubicBezTo>
                                <a:cubicBezTo>
                                  <a:pt x="2809702" y="2283230"/>
                                  <a:pt x="2781265" y="2277463"/>
                                  <a:pt x="2776451" y="2294313"/>
                                </a:cubicBezTo>
                                <a:cubicBezTo>
                                  <a:pt x="2772875" y="2306828"/>
                                  <a:pt x="2794415" y="2416426"/>
                                  <a:pt x="2809702" y="2443942"/>
                                </a:cubicBezTo>
                                <a:cubicBezTo>
                                  <a:pt x="2893746" y="2595222"/>
                                  <a:pt x="2845297" y="2496631"/>
                                  <a:pt x="2926080" y="2593571"/>
                                </a:cubicBezTo>
                                <a:cubicBezTo>
                                  <a:pt x="2938872" y="2608921"/>
                                  <a:pt x="2947342" y="2627463"/>
                                  <a:pt x="2959331" y="2643448"/>
                                </a:cubicBezTo>
                                <a:cubicBezTo>
                                  <a:pt x="2980622" y="2671836"/>
                                  <a:pt x="3004962" y="2697877"/>
                                  <a:pt x="3025833" y="2726575"/>
                                </a:cubicBezTo>
                                <a:cubicBezTo>
                                  <a:pt x="3131892" y="2872407"/>
                                  <a:pt x="3048475" y="2782470"/>
                                  <a:pt x="3142211" y="2876204"/>
                                </a:cubicBezTo>
                                <a:cubicBezTo>
                                  <a:pt x="3125585" y="2881746"/>
                                  <a:pt x="3087520" y="2875978"/>
                                  <a:pt x="3092334" y="2892829"/>
                                </a:cubicBezTo>
                                <a:cubicBezTo>
                                  <a:pt x="3116774" y="2978367"/>
                                  <a:pt x="3217255" y="3010042"/>
                                  <a:pt x="3275214" y="3059084"/>
                                </a:cubicBezTo>
                                <a:cubicBezTo>
                                  <a:pt x="3368251" y="3137808"/>
                                  <a:pt x="3380362" y="3160487"/>
                                  <a:pt x="3441469" y="3241964"/>
                                </a:cubicBezTo>
                                <a:cubicBezTo>
                                  <a:pt x="3413760" y="3247506"/>
                                  <a:pt x="3368837" y="3232352"/>
                                  <a:pt x="3358342" y="3258589"/>
                                </a:cubicBezTo>
                                <a:cubicBezTo>
                                  <a:pt x="3348051" y="3284316"/>
                                  <a:pt x="3390185" y="3304053"/>
                                  <a:pt x="3408218" y="3325091"/>
                                </a:cubicBezTo>
                                <a:cubicBezTo>
                                  <a:pt x="3423098" y="3342452"/>
                                  <a:pt x="3502939" y="3406686"/>
                                  <a:pt x="3491345" y="3441469"/>
                                </a:cubicBezTo>
                                <a:cubicBezTo>
                                  <a:pt x="3485803" y="3458094"/>
                                  <a:pt x="3458094" y="3430386"/>
                                  <a:pt x="3441469" y="3424844"/>
                                </a:cubicBezTo>
                                <a:cubicBezTo>
                                  <a:pt x="3424844" y="3402677"/>
                                  <a:pt x="3406963" y="3335287"/>
                                  <a:pt x="3391593" y="3358342"/>
                                </a:cubicBezTo>
                                <a:cubicBezTo>
                                  <a:pt x="3372646" y="3386762"/>
                                  <a:pt x="3415408" y="3510817"/>
                                  <a:pt x="3441469" y="3541222"/>
                                </a:cubicBezTo>
                                <a:cubicBezTo>
                                  <a:pt x="3459502" y="3562260"/>
                                  <a:pt x="3507971" y="3563390"/>
                                  <a:pt x="3507971" y="3591099"/>
                                </a:cubicBezTo>
                                <a:cubicBezTo>
                                  <a:pt x="3507971" y="3613949"/>
                                  <a:pt x="3463636" y="3580015"/>
                                  <a:pt x="3441469" y="3574473"/>
                                </a:cubicBezTo>
                                <a:cubicBezTo>
                                  <a:pt x="3424844" y="3563389"/>
                                  <a:pt x="3400529" y="3523350"/>
                                  <a:pt x="3391593" y="3541222"/>
                                </a:cubicBezTo>
                                <a:cubicBezTo>
                                  <a:pt x="3377003" y="3570401"/>
                                  <a:pt x="3462678" y="3645559"/>
                                  <a:pt x="3474720" y="3657600"/>
                                </a:cubicBezTo>
                                <a:cubicBezTo>
                                  <a:pt x="3389879" y="3685881"/>
                                  <a:pt x="3454218" y="3680957"/>
                                  <a:pt x="3374967" y="3624349"/>
                                </a:cubicBezTo>
                                <a:cubicBezTo>
                                  <a:pt x="3354800" y="3609944"/>
                                  <a:pt x="3308465" y="3591099"/>
                                  <a:pt x="3308465" y="3591099"/>
                                </a:cubicBezTo>
                                <a:cubicBezTo>
                                  <a:pt x="3319549" y="3613266"/>
                                  <a:pt x="3359241" y="3640076"/>
                                  <a:pt x="3341716" y="3657600"/>
                                </a:cubicBezTo>
                                <a:cubicBezTo>
                                  <a:pt x="3324191" y="3675125"/>
                                  <a:pt x="3297994" y="3634112"/>
                                  <a:pt x="3275214" y="3624349"/>
                                </a:cubicBezTo>
                                <a:cubicBezTo>
                                  <a:pt x="3259106" y="3617446"/>
                                  <a:pt x="3241963" y="3613266"/>
                                  <a:pt x="3225338" y="3607724"/>
                                </a:cubicBezTo>
                                <a:cubicBezTo>
                                  <a:pt x="3173778" y="3556164"/>
                                  <a:pt x="3153390" y="3529506"/>
                                  <a:pt x="3092334" y="3491346"/>
                                </a:cubicBezTo>
                                <a:cubicBezTo>
                                  <a:pt x="3071318" y="3478211"/>
                                  <a:pt x="3047498" y="3470131"/>
                                  <a:pt x="3025833" y="3458095"/>
                                </a:cubicBezTo>
                                <a:cubicBezTo>
                                  <a:pt x="2997585" y="3442402"/>
                                  <a:pt x="2969592" y="3426144"/>
                                  <a:pt x="2942705" y="3408219"/>
                                </a:cubicBezTo>
                                <a:cubicBezTo>
                                  <a:pt x="2919649" y="3392849"/>
                                  <a:pt x="2903912" y="3358342"/>
                                  <a:pt x="2876203" y="3358342"/>
                                </a:cubicBezTo>
                                <a:cubicBezTo>
                                  <a:pt x="2856221" y="3358342"/>
                                  <a:pt x="2898370" y="3391593"/>
                                  <a:pt x="2909454" y="3408219"/>
                                </a:cubicBezTo>
                                <a:cubicBezTo>
                                  <a:pt x="2903912" y="3424844"/>
                                  <a:pt x="2909100" y="3451587"/>
                                  <a:pt x="2892829" y="3458095"/>
                                </a:cubicBezTo>
                                <a:cubicBezTo>
                                  <a:pt x="2831010" y="3482822"/>
                                  <a:pt x="2814195" y="3409207"/>
                                  <a:pt x="2776451" y="3391593"/>
                                </a:cubicBezTo>
                                <a:cubicBezTo>
                                  <a:pt x="2712928" y="3361949"/>
                                  <a:pt x="2527377" y="3275523"/>
                                  <a:pt x="2576945" y="3325091"/>
                                </a:cubicBezTo>
                                <a:cubicBezTo>
                                  <a:pt x="2646804" y="3394950"/>
                                  <a:pt x="2649878" y="3379579"/>
                                  <a:pt x="2543694" y="3358342"/>
                                </a:cubicBezTo>
                                <a:lnTo>
                                  <a:pt x="2493818" y="3325091"/>
                                </a:lnTo>
                                <a:cubicBezTo>
                                  <a:pt x="2249978" y="3291840"/>
                                  <a:pt x="2007070" y="3250836"/>
                                  <a:pt x="1762298" y="3225339"/>
                                </a:cubicBezTo>
                                <a:cubicBezTo>
                                  <a:pt x="1739571" y="3222972"/>
                                  <a:pt x="1717191" y="3233941"/>
                                  <a:pt x="1695796" y="3241964"/>
                                </a:cubicBezTo>
                                <a:cubicBezTo>
                                  <a:pt x="1367100" y="3365224"/>
                                  <a:pt x="1827120" y="3209274"/>
                                  <a:pt x="1579418" y="3291840"/>
                                </a:cubicBezTo>
                                <a:cubicBezTo>
                                  <a:pt x="1562793" y="3302924"/>
                                  <a:pt x="1547414" y="3316155"/>
                                  <a:pt x="1529542" y="3325091"/>
                                </a:cubicBezTo>
                                <a:cubicBezTo>
                                  <a:pt x="1502963" y="3338381"/>
                                  <a:pt x="1438028" y="3351238"/>
                                  <a:pt x="1413163" y="3358342"/>
                                </a:cubicBezTo>
                                <a:cubicBezTo>
                                  <a:pt x="1358030" y="3374094"/>
                                  <a:pt x="1615440" y="3363884"/>
                                  <a:pt x="1379913" y="3424844"/>
                                </a:cubicBezTo>
                                <a:close/>
                              </a:path>
                            </a:pathLst>
                          </a:custGeom>
                          <a:gradFill>
                            <a:gsLst>
                              <a:gs pos="0">
                                <a:schemeClr val="accent3">
                                  <a:lumMod val="60000"/>
                                  <a:lumOff val="40000"/>
                                </a:schemeClr>
                              </a:gs>
                              <a:gs pos="50000">
                                <a:srgbClr val="9CB86E"/>
                              </a:gs>
                              <a:gs pos="100000">
                                <a:srgbClr val="156B13"/>
                              </a:gs>
                            </a:gsLst>
                            <a:lin ang="10800000" scaled="0"/>
                          </a:gradFill>
                          <a:ln>
                            <a:noFill/>
                          </a:ln>
                        </p:spPr>
                        <p:style>
                          <a:lnRef idx="2">
                            <a:schemeClr val="accent1">
                              <a:shade val="50000"/>
                            </a:schemeClr>
                          </a:lnRef>
                          <a:fillRef idx="1">
                            <a:schemeClr val="accent1"/>
                          </a:fillRef>
                          <a:effectRef idx="0">
                            <a:schemeClr val="accent1"/>
                          </a:effectRef>
                          <a:fontRef idx="minor">
                            <a:schemeClr val="lt1"/>
                          </a:fontRef>
                        </p:style>
                        <p:txBody>
                          <a:bodyPr rtlCol="0" anchor="ctr"/>
                          <a:lstStyle/>
                          <a:p>
                            <a:pPr algn="ctr"/>
                            <a:endParaRPr lang="zh-CN" altLang="en-US"/>
                          </a:p>
                        </p:txBody>
                      </p:sp>
                    </p:grpSp>
                    <p:grpSp>
                      <p:nvGrpSpPr>
                        <p:cNvPr id="29" name="组合 37"/>
                        <p:cNvGrpSpPr/>
                        <p:nvPr/>
                      </p:nvGrpSpPr>
                      <p:grpSpPr>
                        <a:xfrm>
                          <a:off x="7841523" y="2104934"/>
                          <a:ext cx="1019943" cy="1857388"/>
                          <a:chOff x="-3507971" y="-3429042"/>
                          <a:chExt cx="3507971" cy="5896859"/>
                        </a:xfrm>
                      </p:grpSpPr>
                      <p:sp>
                        <p:nvSpPr>
                          <p:cNvPr id="39" name="任意多边形 38"/>
                          <p:cNvSpPr/>
                          <p:nvPr/>
                        </p:nvSpPr>
                        <p:spPr>
                          <a:xfrm>
                            <a:off x="-2214610" y="-857274"/>
                            <a:ext cx="1246909" cy="3325091"/>
                          </a:xfrm>
                          <a:custGeom>
                            <a:avLst/>
                            <a:gdLst>
                              <a:gd name="connsiteX0" fmla="*/ 382386 w 1246909"/>
                              <a:gd name="connsiteY0" fmla="*/ 615142 h 3325091"/>
                              <a:gd name="connsiteX1" fmla="*/ 266007 w 1246909"/>
                              <a:gd name="connsiteY1" fmla="*/ 1928552 h 3325091"/>
                              <a:gd name="connsiteX2" fmla="*/ 99753 w 1246909"/>
                              <a:gd name="connsiteY2" fmla="*/ 2809702 h 3325091"/>
                              <a:gd name="connsiteX3" fmla="*/ 0 w 1246909"/>
                              <a:gd name="connsiteY3" fmla="*/ 3175462 h 3325091"/>
                              <a:gd name="connsiteX4" fmla="*/ 482138 w 1246909"/>
                              <a:gd name="connsiteY4" fmla="*/ 3325091 h 3325091"/>
                              <a:gd name="connsiteX5" fmla="*/ 980902 w 1246909"/>
                              <a:gd name="connsiteY5" fmla="*/ 3308465 h 3325091"/>
                              <a:gd name="connsiteX6" fmla="*/ 1246909 w 1246909"/>
                              <a:gd name="connsiteY6" fmla="*/ 3175462 h 3325091"/>
                              <a:gd name="connsiteX7" fmla="*/ 1064029 w 1246909"/>
                              <a:gd name="connsiteY7" fmla="*/ 2543694 h 3325091"/>
                              <a:gd name="connsiteX8" fmla="*/ 980902 w 1246909"/>
                              <a:gd name="connsiteY8" fmla="*/ 1629294 h 3325091"/>
                              <a:gd name="connsiteX9" fmla="*/ 798022 w 1246909"/>
                              <a:gd name="connsiteY9" fmla="*/ 648392 h 3325091"/>
                              <a:gd name="connsiteX10" fmla="*/ 798022 w 1246909"/>
                              <a:gd name="connsiteY10" fmla="*/ 99752 h 3325091"/>
                              <a:gd name="connsiteX11" fmla="*/ 631767 w 1246909"/>
                              <a:gd name="connsiteY11" fmla="*/ 0 h 3325091"/>
                              <a:gd name="connsiteX12" fmla="*/ 432262 w 1246909"/>
                              <a:gd name="connsiteY12" fmla="*/ 133003 h 3325091"/>
                              <a:gd name="connsiteX13" fmla="*/ 382386 w 1246909"/>
                              <a:gd name="connsiteY13" fmla="*/ 615142 h 3325091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  <a:cxn ang="0">
                                <a:pos x="connsiteX4" y="connsiteY4"/>
                              </a:cxn>
                              <a:cxn ang="0">
                                <a:pos x="connsiteX5" y="connsiteY5"/>
                              </a:cxn>
                              <a:cxn ang="0">
                                <a:pos x="connsiteX6" y="connsiteY6"/>
                              </a:cxn>
                              <a:cxn ang="0">
                                <a:pos x="connsiteX7" y="connsiteY7"/>
                              </a:cxn>
                              <a:cxn ang="0">
                                <a:pos x="connsiteX8" y="connsiteY8"/>
                              </a:cxn>
                              <a:cxn ang="0">
                                <a:pos x="connsiteX9" y="connsiteY9"/>
                              </a:cxn>
                              <a:cxn ang="0">
                                <a:pos x="connsiteX10" y="connsiteY10"/>
                              </a:cxn>
                              <a:cxn ang="0">
                                <a:pos x="connsiteX11" y="connsiteY11"/>
                              </a:cxn>
                              <a:cxn ang="0">
                                <a:pos x="connsiteX12" y="connsiteY12"/>
                              </a:cxn>
                              <a:cxn ang="0">
                                <a:pos x="connsiteX13" y="connsiteY13"/>
                              </a:cxn>
                            </a:cxnLst>
                            <a:rect l="l" t="t" r="r" b="b"/>
                            <a:pathLst>
                              <a:path w="1246909" h="3325091">
                                <a:moveTo>
                                  <a:pt x="382386" y="615142"/>
                                </a:moveTo>
                                <a:lnTo>
                                  <a:pt x="266007" y="1928552"/>
                                </a:lnTo>
                                <a:cubicBezTo>
                                  <a:pt x="209561" y="2222073"/>
                                  <a:pt x="99753" y="2510803"/>
                                  <a:pt x="99753" y="2809702"/>
                                </a:cubicBezTo>
                                <a:lnTo>
                                  <a:pt x="0" y="3175462"/>
                                </a:lnTo>
                                <a:lnTo>
                                  <a:pt x="482138" y="3325091"/>
                                </a:lnTo>
                                <a:lnTo>
                                  <a:pt x="980902" y="3308465"/>
                                </a:lnTo>
                                <a:lnTo>
                                  <a:pt x="1246909" y="3175462"/>
                                </a:lnTo>
                                <a:lnTo>
                                  <a:pt x="1064029" y="2543694"/>
                                </a:lnTo>
                                <a:lnTo>
                                  <a:pt x="980902" y="1629294"/>
                                </a:lnTo>
                                <a:lnTo>
                                  <a:pt x="798022" y="648392"/>
                                </a:lnTo>
                                <a:lnTo>
                                  <a:pt x="798022" y="99752"/>
                                </a:lnTo>
                                <a:lnTo>
                                  <a:pt x="631767" y="0"/>
                                </a:lnTo>
                                <a:lnTo>
                                  <a:pt x="432262" y="133003"/>
                                </a:lnTo>
                                <a:lnTo>
                                  <a:pt x="382386" y="615142"/>
                                </a:lnTo>
                                <a:close/>
                              </a:path>
                            </a:pathLst>
                          </a:custGeom>
                          <a:gradFill>
                            <a:gsLst>
                              <a:gs pos="0">
                                <a:srgbClr val="D6B19C"/>
                              </a:gs>
                              <a:gs pos="30000">
                                <a:srgbClr val="D49E6C"/>
                              </a:gs>
                              <a:gs pos="70000">
                                <a:srgbClr val="A65528"/>
                              </a:gs>
                              <a:gs pos="100000">
                                <a:srgbClr val="663012"/>
                              </a:gs>
                            </a:gsLst>
                            <a:lin ang="10800000" scaled="0"/>
                          </a:gradFill>
                          <a:ln>
                            <a:noFill/>
                          </a:ln>
                        </p:spPr>
                        <p:style>
                          <a:lnRef idx="2">
                            <a:schemeClr val="accent1">
                              <a:shade val="50000"/>
                            </a:schemeClr>
                          </a:lnRef>
                          <a:fillRef idx="1">
                            <a:schemeClr val="accent1"/>
                          </a:fillRef>
                          <a:effectRef idx="0">
                            <a:schemeClr val="accent1"/>
                          </a:effectRef>
                          <a:fontRef idx="minor">
                            <a:schemeClr val="lt1"/>
                          </a:fontRef>
                        </p:style>
                        <p:txBody>
                          <a:bodyPr rtlCol="0" anchor="ctr"/>
                          <a:lstStyle/>
                          <a:p>
                            <a:pPr algn="ctr"/>
                            <a:endParaRPr lang="zh-CN" altLang="en-US"/>
                          </a:p>
                        </p:txBody>
                      </p:sp>
                      <p:sp>
                        <p:nvSpPr>
                          <p:cNvPr id="40" name="任意多边形 39"/>
                          <p:cNvSpPr/>
                          <p:nvPr/>
                        </p:nvSpPr>
                        <p:spPr>
                          <a:xfrm>
                            <a:off x="-3507971" y="-3429042"/>
                            <a:ext cx="3507971" cy="4438482"/>
                          </a:xfrm>
                          <a:custGeom>
                            <a:avLst/>
                            <a:gdLst>
                              <a:gd name="connsiteX0" fmla="*/ 1379913 w 3507971"/>
                              <a:gd name="connsiteY0" fmla="*/ 3424844 h 3724102"/>
                              <a:gd name="connsiteX1" fmla="*/ 0 w 3507971"/>
                              <a:gd name="connsiteY1" fmla="*/ 3724102 h 3724102"/>
                              <a:gd name="connsiteX2" fmla="*/ 631767 w 3507971"/>
                              <a:gd name="connsiteY2" fmla="*/ 3424844 h 3724102"/>
                              <a:gd name="connsiteX3" fmla="*/ 266007 w 3507971"/>
                              <a:gd name="connsiteY3" fmla="*/ 3491346 h 3724102"/>
                              <a:gd name="connsiteX4" fmla="*/ 847898 w 3507971"/>
                              <a:gd name="connsiteY4" fmla="*/ 3225339 h 3724102"/>
                              <a:gd name="connsiteX5" fmla="*/ 299258 w 3507971"/>
                              <a:gd name="connsiteY5" fmla="*/ 3192088 h 3724102"/>
                              <a:gd name="connsiteX6" fmla="*/ 798022 w 3507971"/>
                              <a:gd name="connsiteY6" fmla="*/ 2876204 h 3724102"/>
                              <a:gd name="connsiteX7" fmla="*/ 482138 w 3507971"/>
                              <a:gd name="connsiteY7" fmla="*/ 2826328 h 3724102"/>
                              <a:gd name="connsiteX8" fmla="*/ 532014 w 3507971"/>
                              <a:gd name="connsiteY8" fmla="*/ 2793077 h 3724102"/>
                              <a:gd name="connsiteX9" fmla="*/ 598516 w 3507971"/>
                              <a:gd name="connsiteY9" fmla="*/ 2776451 h 3724102"/>
                              <a:gd name="connsiteX10" fmla="*/ 764771 w 3507971"/>
                              <a:gd name="connsiteY10" fmla="*/ 2693324 h 3724102"/>
                              <a:gd name="connsiteX11" fmla="*/ 864523 w 3507971"/>
                              <a:gd name="connsiteY11" fmla="*/ 2660073 h 3724102"/>
                              <a:gd name="connsiteX12" fmla="*/ 714894 w 3507971"/>
                              <a:gd name="connsiteY12" fmla="*/ 2643448 h 3724102"/>
                              <a:gd name="connsiteX13" fmla="*/ 748145 w 3507971"/>
                              <a:gd name="connsiteY13" fmla="*/ 2576946 h 3724102"/>
                              <a:gd name="connsiteX14" fmla="*/ 864523 w 3507971"/>
                              <a:gd name="connsiteY14" fmla="*/ 2510444 h 3724102"/>
                              <a:gd name="connsiteX15" fmla="*/ 964276 w 3507971"/>
                              <a:gd name="connsiteY15" fmla="*/ 2410691 h 3724102"/>
                              <a:gd name="connsiteX16" fmla="*/ 914400 w 3507971"/>
                              <a:gd name="connsiteY16" fmla="*/ 2377440 h 3724102"/>
                              <a:gd name="connsiteX17" fmla="*/ 814647 w 3507971"/>
                              <a:gd name="connsiteY17" fmla="*/ 2360815 h 3724102"/>
                              <a:gd name="connsiteX18" fmla="*/ 748145 w 3507971"/>
                              <a:gd name="connsiteY18" fmla="*/ 2344189 h 3724102"/>
                              <a:gd name="connsiteX19" fmla="*/ 781396 w 3507971"/>
                              <a:gd name="connsiteY19" fmla="*/ 2277688 h 3724102"/>
                              <a:gd name="connsiteX20" fmla="*/ 831273 w 3507971"/>
                              <a:gd name="connsiteY20" fmla="*/ 2227811 h 3724102"/>
                              <a:gd name="connsiteX21" fmla="*/ 864523 w 3507971"/>
                              <a:gd name="connsiteY21" fmla="*/ 2177935 h 3724102"/>
                              <a:gd name="connsiteX22" fmla="*/ 814647 w 3507971"/>
                              <a:gd name="connsiteY22" fmla="*/ 2144684 h 3724102"/>
                              <a:gd name="connsiteX23" fmla="*/ 648393 w 3507971"/>
                              <a:gd name="connsiteY23" fmla="*/ 2128059 h 3724102"/>
                              <a:gd name="connsiteX24" fmla="*/ 581891 w 3507971"/>
                              <a:gd name="connsiteY24" fmla="*/ 2111433 h 3724102"/>
                              <a:gd name="connsiteX25" fmla="*/ 698269 w 3507971"/>
                              <a:gd name="connsiteY25" fmla="*/ 2028306 h 3724102"/>
                              <a:gd name="connsiteX26" fmla="*/ 764771 w 3507971"/>
                              <a:gd name="connsiteY26" fmla="*/ 1978429 h 3724102"/>
                              <a:gd name="connsiteX27" fmla="*/ 714894 w 3507971"/>
                              <a:gd name="connsiteY27" fmla="*/ 1945179 h 3724102"/>
                              <a:gd name="connsiteX28" fmla="*/ 748145 w 3507971"/>
                              <a:gd name="connsiteY28" fmla="*/ 1862051 h 3724102"/>
                              <a:gd name="connsiteX29" fmla="*/ 897774 w 3507971"/>
                              <a:gd name="connsiteY29" fmla="*/ 1778924 h 3724102"/>
                              <a:gd name="connsiteX30" fmla="*/ 897774 w 3507971"/>
                              <a:gd name="connsiteY30" fmla="*/ 1679171 h 3724102"/>
                              <a:gd name="connsiteX31" fmla="*/ 980902 w 3507971"/>
                              <a:gd name="connsiteY31" fmla="*/ 1596044 h 3724102"/>
                              <a:gd name="connsiteX32" fmla="*/ 1064029 w 3507971"/>
                              <a:gd name="connsiteY32" fmla="*/ 1463040 h 3724102"/>
                              <a:gd name="connsiteX33" fmla="*/ 1097280 w 3507971"/>
                              <a:gd name="connsiteY33" fmla="*/ 1396539 h 3724102"/>
                              <a:gd name="connsiteX34" fmla="*/ 1163782 w 3507971"/>
                              <a:gd name="connsiteY34" fmla="*/ 1313411 h 3724102"/>
                              <a:gd name="connsiteX35" fmla="*/ 1197033 w 3507971"/>
                              <a:gd name="connsiteY35" fmla="*/ 1263535 h 3724102"/>
                              <a:gd name="connsiteX36" fmla="*/ 1213658 w 3507971"/>
                              <a:gd name="connsiteY36" fmla="*/ 1213659 h 3724102"/>
                              <a:gd name="connsiteX37" fmla="*/ 1197033 w 3507971"/>
                              <a:gd name="connsiteY37" fmla="*/ 1163782 h 3724102"/>
                              <a:gd name="connsiteX38" fmla="*/ 1246909 w 3507971"/>
                              <a:gd name="connsiteY38" fmla="*/ 1097280 h 3724102"/>
                              <a:gd name="connsiteX39" fmla="*/ 1313411 w 3507971"/>
                              <a:gd name="connsiteY39" fmla="*/ 964277 h 3724102"/>
                              <a:gd name="connsiteX40" fmla="*/ 1413163 w 3507971"/>
                              <a:gd name="connsiteY40" fmla="*/ 764771 h 3724102"/>
                              <a:gd name="connsiteX41" fmla="*/ 1396538 w 3507971"/>
                              <a:gd name="connsiteY41" fmla="*/ 714895 h 3724102"/>
                              <a:gd name="connsiteX42" fmla="*/ 1346662 w 3507971"/>
                              <a:gd name="connsiteY42" fmla="*/ 731520 h 3724102"/>
                              <a:gd name="connsiteX43" fmla="*/ 1429789 w 3507971"/>
                              <a:gd name="connsiteY43" fmla="*/ 448888 h 3724102"/>
                              <a:gd name="connsiteX44" fmla="*/ 1446414 w 3507971"/>
                              <a:gd name="connsiteY44" fmla="*/ 365760 h 3724102"/>
                              <a:gd name="connsiteX45" fmla="*/ 1379913 w 3507971"/>
                              <a:gd name="connsiteY45" fmla="*/ 382386 h 3724102"/>
                              <a:gd name="connsiteX46" fmla="*/ 1396538 w 3507971"/>
                              <a:gd name="connsiteY46" fmla="*/ 266008 h 3724102"/>
                              <a:gd name="connsiteX47" fmla="*/ 1413163 w 3507971"/>
                              <a:gd name="connsiteY47" fmla="*/ 216131 h 3724102"/>
                              <a:gd name="connsiteX48" fmla="*/ 1479665 w 3507971"/>
                              <a:gd name="connsiteY48" fmla="*/ 83128 h 3724102"/>
                              <a:gd name="connsiteX49" fmla="*/ 1463040 w 3507971"/>
                              <a:gd name="connsiteY49" fmla="*/ 182880 h 3724102"/>
                              <a:gd name="connsiteX50" fmla="*/ 1446414 w 3507971"/>
                              <a:gd name="connsiteY50" fmla="*/ 232757 h 3724102"/>
                              <a:gd name="connsiteX51" fmla="*/ 1479665 w 3507971"/>
                              <a:gd name="connsiteY51" fmla="*/ 33251 h 3724102"/>
                              <a:gd name="connsiteX52" fmla="*/ 1512916 w 3507971"/>
                              <a:gd name="connsiteY52" fmla="*/ 0 h 3724102"/>
                              <a:gd name="connsiteX53" fmla="*/ 2011680 w 3507971"/>
                              <a:gd name="connsiteY53" fmla="*/ 781397 h 3724102"/>
                              <a:gd name="connsiteX54" fmla="*/ 2111433 w 3507971"/>
                              <a:gd name="connsiteY54" fmla="*/ 847899 h 3724102"/>
                              <a:gd name="connsiteX55" fmla="*/ 2094807 w 3507971"/>
                              <a:gd name="connsiteY55" fmla="*/ 897775 h 3724102"/>
                              <a:gd name="connsiteX56" fmla="*/ 2144683 w 3507971"/>
                              <a:gd name="connsiteY56" fmla="*/ 931026 h 3724102"/>
                              <a:gd name="connsiteX57" fmla="*/ 2177934 w 3507971"/>
                              <a:gd name="connsiteY57" fmla="*/ 980902 h 3724102"/>
                              <a:gd name="connsiteX58" fmla="*/ 2244436 w 3507971"/>
                              <a:gd name="connsiteY58" fmla="*/ 1014153 h 3724102"/>
                              <a:gd name="connsiteX59" fmla="*/ 2194560 w 3507971"/>
                              <a:gd name="connsiteY59" fmla="*/ 997528 h 3724102"/>
                              <a:gd name="connsiteX60" fmla="*/ 2294313 w 3507971"/>
                              <a:gd name="connsiteY60" fmla="*/ 1113906 h 3724102"/>
                              <a:gd name="connsiteX61" fmla="*/ 2360814 w 3507971"/>
                              <a:gd name="connsiteY61" fmla="*/ 1097280 h 3724102"/>
                              <a:gd name="connsiteX62" fmla="*/ 2310938 w 3507971"/>
                              <a:gd name="connsiteY62" fmla="*/ 1113906 h 3724102"/>
                              <a:gd name="connsiteX63" fmla="*/ 2377440 w 3507971"/>
                              <a:gd name="connsiteY63" fmla="*/ 1213659 h 3724102"/>
                              <a:gd name="connsiteX64" fmla="*/ 2410691 w 3507971"/>
                              <a:gd name="connsiteY64" fmla="*/ 1263535 h 3724102"/>
                              <a:gd name="connsiteX65" fmla="*/ 2427316 w 3507971"/>
                              <a:gd name="connsiteY65" fmla="*/ 1330037 h 3724102"/>
                              <a:gd name="connsiteX66" fmla="*/ 2443942 w 3507971"/>
                              <a:gd name="connsiteY66" fmla="*/ 1379913 h 3724102"/>
                              <a:gd name="connsiteX67" fmla="*/ 2377440 w 3507971"/>
                              <a:gd name="connsiteY67" fmla="*/ 1396539 h 3724102"/>
                              <a:gd name="connsiteX68" fmla="*/ 2460567 w 3507971"/>
                              <a:gd name="connsiteY68" fmla="*/ 1562793 h 3724102"/>
                              <a:gd name="connsiteX69" fmla="*/ 2493818 w 3507971"/>
                              <a:gd name="connsiteY69" fmla="*/ 1612669 h 3724102"/>
                              <a:gd name="connsiteX70" fmla="*/ 2427316 w 3507971"/>
                              <a:gd name="connsiteY70" fmla="*/ 1596044 h 3724102"/>
                              <a:gd name="connsiteX71" fmla="*/ 2477193 w 3507971"/>
                              <a:gd name="connsiteY71" fmla="*/ 1645920 h 3724102"/>
                              <a:gd name="connsiteX72" fmla="*/ 2493818 w 3507971"/>
                              <a:gd name="connsiteY72" fmla="*/ 1695797 h 3724102"/>
                              <a:gd name="connsiteX73" fmla="*/ 2527069 w 3507971"/>
                              <a:gd name="connsiteY73" fmla="*/ 1745673 h 3724102"/>
                              <a:gd name="connsiteX74" fmla="*/ 2560320 w 3507971"/>
                              <a:gd name="connsiteY74" fmla="*/ 1812175 h 3724102"/>
                              <a:gd name="connsiteX75" fmla="*/ 2576945 w 3507971"/>
                              <a:gd name="connsiteY75" fmla="*/ 1878677 h 3724102"/>
                              <a:gd name="connsiteX76" fmla="*/ 2593571 w 3507971"/>
                              <a:gd name="connsiteY76" fmla="*/ 1995055 h 3724102"/>
                              <a:gd name="connsiteX77" fmla="*/ 2643447 w 3507971"/>
                              <a:gd name="connsiteY77" fmla="*/ 2044931 h 3724102"/>
                              <a:gd name="connsiteX78" fmla="*/ 2676698 w 3507971"/>
                              <a:gd name="connsiteY78" fmla="*/ 2094808 h 3724102"/>
                              <a:gd name="connsiteX79" fmla="*/ 2826327 w 3507971"/>
                              <a:gd name="connsiteY79" fmla="*/ 2277688 h 3724102"/>
                              <a:gd name="connsiteX80" fmla="*/ 2776451 w 3507971"/>
                              <a:gd name="connsiteY80" fmla="*/ 2294313 h 3724102"/>
                              <a:gd name="connsiteX81" fmla="*/ 2809702 w 3507971"/>
                              <a:gd name="connsiteY81" fmla="*/ 2443942 h 3724102"/>
                              <a:gd name="connsiteX82" fmla="*/ 2926080 w 3507971"/>
                              <a:gd name="connsiteY82" fmla="*/ 2593571 h 3724102"/>
                              <a:gd name="connsiteX83" fmla="*/ 2959331 w 3507971"/>
                              <a:gd name="connsiteY83" fmla="*/ 2643448 h 3724102"/>
                              <a:gd name="connsiteX84" fmla="*/ 3025833 w 3507971"/>
                              <a:gd name="connsiteY84" fmla="*/ 2726575 h 3724102"/>
                              <a:gd name="connsiteX85" fmla="*/ 3142211 w 3507971"/>
                              <a:gd name="connsiteY85" fmla="*/ 2876204 h 3724102"/>
                              <a:gd name="connsiteX86" fmla="*/ 3092334 w 3507971"/>
                              <a:gd name="connsiteY86" fmla="*/ 2892829 h 3724102"/>
                              <a:gd name="connsiteX87" fmla="*/ 3275214 w 3507971"/>
                              <a:gd name="connsiteY87" fmla="*/ 3059084 h 3724102"/>
                              <a:gd name="connsiteX88" fmla="*/ 3441469 w 3507971"/>
                              <a:gd name="connsiteY88" fmla="*/ 3241964 h 3724102"/>
                              <a:gd name="connsiteX89" fmla="*/ 3358342 w 3507971"/>
                              <a:gd name="connsiteY89" fmla="*/ 3258589 h 3724102"/>
                              <a:gd name="connsiteX90" fmla="*/ 3408218 w 3507971"/>
                              <a:gd name="connsiteY90" fmla="*/ 3325091 h 3724102"/>
                              <a:gd name="connsiteX91" fmla="*/ 3491345 w 3507971"/>
                              <a:gd name="connsiteY91" fmla="*/ 3441469 h 3724102"/>
                              <a:gd name="connsiteX92" fmla="*/ 3441469 w 3507971"/>
                              <a:gd name="connsiteY92" fmla="*/ 3424844 h 3724102"/>
                              <a:gd name="connsiteX93" fmla="*/ 3391593 w 3507971"/>
                              <a:gd name="connsiteY93" fmla="*/ 3358342 h 3724102"/>
                              <a:gd name="connsiteX94" fmla="*/ 3441469 w 3507971"/>
                              <a:gd name="connsiteY94" fmla="*/ 3541222 h 3724102"/>
                              <a:gd name="connsiteX95" fmla="*/ 3507971 w 3507971"/>
                              <a:gd name="connsiteY95" fmla="*/ 3591099 h 3724102"/>
                              <a:gd name="connsiteX96" fmla="*/ 3441469 w 3507971"/>
                              <a:gd name="connsiteY96" fmla="*/ 3574473 h 3724102"/>
                              <a:gd name="connsiteX97" fmla="*/ 3391593 w 3507971"/>
                              <a:gd name="connsiteY97" fmla="*/ 3541222 h 3724102"/>
                              <a:gd name="connsiteX98" fmla="*/ 3474720 w 3507971"/>
                              <a:gd name="connsiteY98" fmla="*/ 3657600 h 3724102"/>
                              <a:gd name="connsiteX99" fmla="*/ 3374967 w 3507971"/>
                              <a:gd name="connsiteY99" fmla="*/ 3624349 h 3724102"/>
                              <a:gd name="connsiteX100" fmla="*/ 3308465 w 3507971"/>
                              <a:gd name="connsiteY100" fmla="*/ 3591099 h 3724102"/>
                              <a:gd name="connsiteX101" fmla="*/ 3341716 w 3507971"/>
                              <a:gd name="connsiteY101" fmla="*/ 3657600 h 3724102"/>
                              <a:gd name="connsiteX102" fmla="*/ 3275214 w 3507971"/>
                              <a:gd name="connsiteY102" fmla="*/ 3624349 h 3724102"/>
                              <a:gd name="connsiteX103" fmla="*/ 3225338 w 3507971"/>
                              <a:gd name="connsiteY103" fmla="*/ 3607724 h 3724102"/>
                              <a:gd name="connsiteX104" fmla="*/ 3092334 w 3507971"/>
                              <a:gd name="connsiteY104" fmla="*/ 3491346 h 3724102"/>
                              <a:gd name="connsiteX105" fmla="*/ 3025833 w 3507971"/>
                              <a:gd name="connsiteY105" fmla="*/ 3458095 h 3724102"/>
                              <a:gd name="connsiteX106" fmla="*/ 2942705 w 3507971"/>
                              <a:gd name="connsiteY106" fmla="*/ 3408219 h 3724102"/>
                              <a:gd name="connsiteX107" fmla="*/ 2876203 w 3507971"/>
                              <a:gd name="connsiteY107" fmla="*/ 3358342 h 3724102"/>
                              <a:gd name="connsiteX108" fmla="*/ 2909454 w 3507971"/>
                              <a:gd name="connsiteY108" fmla="*/ 3408219 h 3724102"/>
                              <a:gd name="connsiteX109" fmla="*/ 2892829 w 3507971"/>
                              <a:gd name="connsiteY109" fmla="*/ 3458095 h 3724102"/>
                              <a:gd name="connsiteX110" fmla="*/ 2776451 w 3507971"/>
                              <a:gd name="connsiteY110" fmla="*/ 3391593 h 3724102"/>
                              <a:gd name="connsiteX111" fmla="*/ 2576945 w 3507971"/>
                              <a:gd name="connsiteY111" fmla="*/ 3325091 h 3724102"/>
                              <a:gd name="connsiteX112" fmla="*/ 2543694 w 3507971"/>
                              <a:gd name="connsiteY112" fmla="*/ 3358342 h 3724102"/>
                              <a:gd name="connsiteX113" fmla="*/ 2493818 w 3507971"/>
                              <a:gd name="connsiteY113" fmla="*/ 3325091 h 3724102"/>
                              <a:gd name="connsiteX114" fmla="*/ 1762298 w 3507971"/>
                              <a:gd name="connsiteY114" fmla="*/ 3225339 h 3724102"/>
                              <a:gd name="connsiteX115" fmla="*/ 1695796 w 3507971"/>
                              <a:gd name="connsiteY115" fmla="*/ 3241964 h 3724102"/>
                              <a:gd name="connsiteX116" fmla="*/ 1579418 w 3507971"/>
                              <a:gd name="connsiteY116" fmla="*/ 3291840 h 3724102"/>
                              <a:gd name="connsiteX117" fmla="*/ 1529542 w 3507971"/>
                              <a:gd name="connsiteY117" fmla="*/ 3325091 h 3724102"/>
                              <a:gd name="connsiteX118" fmla="*/ 1413163 w 3507971"/>
                              <a:gd name="connsiteY118" fmla="*/ 3358342 h 3724102"/>
                              <a:gd name="connsiteX119" fmla="*/ 1379913 w 3507971"/>
                              <a:gd name="connsiteY119" fmla="*/ 3424844 h 3724102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  <a:cxn ang="0">
                                <a:pos x="connsiteX4" y="connsiteY4"/>
                              </a:cxn>
                              <a:cxn ang="0">
                                <a:pos x="connsiteX5" y="connsiteY5"/>
                              </a:cxn>
                              <a:cxn ang="0">
                                <a:pos x="connsiteX6" y="connsiteY6"/>
                              </a:cxn>
                              <a:cxn ang="0">
                                <a:pos x="connsiteX7" y="connsiteY7"/>
                              </a:cxn>
                              <a:cxn ang="0">
                                <a:pos x="connsiteX8" y="connsiteY8"/>
                              </a:cxn>
                              <a:cxn ang="0">
                                <a:pos x="connsiteX9" y="connsiteY9"/>
                              </a:cxn>
                              <a:cxn ang="0">
                                <a:pos x="connsiteX10" y="connsiteY10"/>
                              </a:cxn>
                              <a:cxn ang="0">
                                <a:pos x="connsiteX11" y="connsiteY11"/>
                              </a:cxn>
                              <a:cxn ang="0">
                                <a:pos x="connsiteX12" y="connsiteY12"/>
                              </a:cxn>
                              <a:cxn ang="0">
                                <a:pos x="connsiteX13" y="connsiteY13"/>
                              </a:cxn>
                              <a:cxn ang="0">
                                <a:pos x="connsiteX14" y="connsiteY14"/>
                              </a:cxn>
                              <a:cxn ang="0">
                                <a:pos x="connsiteX15" y="connsiteY15"/>
                              </a:cxn>
                              <a:cxn ang="0">
                                <a:pos x="connsiteX16" y="connsiteY16"/>
                              </a:cxn>
                              <a:cxn ang="0">
                                <a:pos x="connsiteX17" y="connsiteY17"/>
                              </a:cxn>
                              <a:cxn ang="0">
                                <a:pos x="connsiteX18" y="connsiteY18"/>
                              </a:cxn>
                              <a:cxn ang="0">
                                <a:pos x="connsiteX19" y="connsiteY19"/>
                              </a:cxn>
                              <a:cxn ang="0">
                                <a:pos x="connsiteX20" y="connsiteY20"/>
                              </a:cxn>
                              <a:cxn ang="0">
                                <a:pos x="connsiteX21" y="connsiteY21"/>
                              </a:cxn>
                              <a:cxn ang="0">
                                <a:pos x="connsiteX22" y="connsiteY22"/>
                              </a:cxn>
                              <a:cxn ang="0">
                                <a:pos x="connsiteX23" y="connsiteY23"/>
                              </a:cxn>
                              <a:cxn ang="0">
                                <a:pos x="connsiteX24" y="connsiteY24"/>
                              </a:cxn>
                              <a:cxn ang="0">
                                <a:pos x="connsiteX25" y="connsiteY25"/>
                              </a:cxn>
                              <a:cxn ang="0">
                                <a:pos x="connsiteX26" y="connsiteY26"/>
                              </a:cxn>
                              <a:cxn ang="0">
                                <a:pos x="connsiteX27" y="connsiteY27"/>
                              </a:cxn>
                              <a:cxn ang="0">
                                <a:pos x="connsiteX28" y="connsiteY28"/>
                              </a:cxn>
                              <a:cxn ang="0">
                                <a:pos x="connsiteX29" y="connsiteY29"/>
                              </a:cxn>
                              <a:cxn ang="0">
                                <a:pos x="connsiteX30" y="connsiteY30"/>
                              </a:cxn>
                              <a:cxn ang="0">
                                <a:pos x="connsiteX31" y="connsiteY31"/>
                              </a:cxn>
                              <a:cxn ang="0">
                                <a:pos x="connsiteX32" y="connsiteY32"/>
                              </a:cxn>
                              <a:cxn ang="0">
                                <a:pos x="connsiteX33" y="connsiteY33"/>
                              </a:cxn>
                              <a:cxn ang="0">
                                <a:pos x="connsiteX34" y="connsiteY34"/>
                              </a:cxn>
                              <a:cxn ang="0">
                                <a:pos x="connsiteX35" y="connsiteY35"/>
                              </a:cxn>
                              <a:cxn ang="0">
                                <a:pos x="connsiteX36" y="connsiteY36"/>
                              </a:cxn>
                              <a:cxn ang="0">
                                <a:pos x="connsiteX37" y="connsiteY37"/>
                              </a:cxn>
                              <a:cxn ang="0">
                                <a:pos x="connsiteX38" y="connsiteY38"/>
                              </a:cxn>
                              <a:cxn ang="0">
                                <a:pos x="connsiteX39" y="connsiteY39"/>
                              </a:cxn>
                              <a:cxn ang="0">
                                <a:pos x="connsiteX40" y="connsiteY40"/>
                              </a:cxn>
                              <a:cxn ang="0">
                                <a:pos x="connsiteX41" y="connsiteY41"/>
                              </a:cxn>
                              <a:cxn ang="0">
                                <a:pos x="connsiteX42" y="connsiteY42"/>
                              </a:cxn>
                              <a:cxn ang="0">
                                <a:pos x="connsiteX43" y="connsiteY43"/>
                              </a:cxn>
                              <a:cxn ang="0">
                                <a:pos x="connsiteX44" y="connsiteY44"/>
                              </a:cxn>
                              <a:cxn ang="0">
                                <a:pos x="connsiteX45" y="connsiteY45"/>
                              </a:cxn>
                              <a:cxn ang="0">
                                <a:pos x="connsiteX46" y="connsiteY46"/>
                              </a:cxn>
                              <a:cxn ang="0">
                                <a:pos x="connsiteX47" y="connsiteY47"/>
                              </a:cxn>
                              <a:cxn ang="0">
                                <a:pos x="connsiteX48" y="connsiteY48"/>
                              </a:cxn>
                              <a:cxn ang="0">
                                <a:pos x="connsiteX49" y="connsiteY49"/>
                              </a:cxn>
                              <a:cxn ang="0">
                                <a:pos x="connsiteX50" y="connsiteY50"/>
                              </a:cxn>
                              <a:cxn ang="0">
                                <a:pos x="connsiteX51" y="connsiteY51"/>
                              </a:cxn>
                              <a:cxn ang="0">
                                <a:pos x="connsiteX52" y="connsiteY52"/>
                              </a:cxn>
                              <a:cxn ang="0">
                                <a:pos x="connsiteX53" y="connsiteY53"/>
                              </a:cxn>
                              <a:cxn ang="0">
                                <a:pos x="connsiteX54" y="connsiteY54"/>
                              </a:cxn>
                              <a:cxn ang="0">
                                <a:pos x="connsiteX55" y="connsiteY55"/>
                              </a:cxn>
                              <a:cxn ang="0">
                                <a:pos x="connsiteX56" y="connsiteY56"/>
                              </a:cxn>
                              <a:cxn ang="0">
                                <a:pos x="connsiteX57" y="connsiteY57"/>
                              </a:cxn>
                              <a:cxn ang="0">
                                <a:pos x="connsiteX58" y="connsiteY58"/>
                              </a:cxn>
                              <a:cxn ang="0">
                                <a:pos x="connsiteX59" y="connsiteY59"/>
                              </a:cxn>
                              <a:cxn ang="0">
                                <a:pos x="connsiteX60" y="connsiteY60"/>
                              </a:cxn>
                              <a:cxn ang="0">
                                <a:pos x="connsiteX61" y="connsiteY61"/>
                              </a:cxn>
                              <a:cxn ang="0">
                                <a:pos x="connsiteX62" y="connsiteY62"/>
                              </a:cxn>
                              <a:cxn ang="0">
                                <a:pos x="connsiteX63" y="connsiteY63"/>
                              </a:cxn>
                              <a:cxn ang="0">
                                <a:pos x="connsiteX64" y="connsiteY64"/>
                              </a:cxn>
                              <a:cxn ang="0">
                                <a:pos x="connsiteX65" y="connsiteY65"/>
                              </a:cxn>
                              <a:cxn ang="0">
                                <a:pos x="connsiteX66" y="connsiteY66"/>
                              </a:cxn>
                              <a:cxn ang="0">
                                <a:pos x="connsiteX67" y="connsiteY67"/>
                              </a:cxn>
                              <a:cxn ang="0">
                                <a:pos x="connsiteX68" y="connsiteY68"/>
                              </a:cxn>
                              <a:cxn ang="0">
                                <a:pos x="connsiteX69" y="connsiteY69"/>
                              </a:cxn>
                              <a:cxn ang="0">
                                <a:pos x="connsiteX70" y="connsiteY70"/>
                              </a:cxn>
                              <a:cxn ang="0">
                                <a:pos x="connsiteX71" y="connsiteY71"/>
                              </a:cxn>
                              <a:cxn ang="0">
                                <a:pos x="connsiteX72" y="connsiteY72"/>
                              </a:cxn>
                              <a:cxn ang="0">
                                <a:pos x="connsiteX73" y="connsiteY73"/>
                              </a:cxn>
                              <a:cxn ang="0">
                                <a:pos x="connsiteX74" y="connsiteY74"/>
                              </a:cxn>
                              <a:cxn ang="0">
                                <a:pos x="connsiteX75" y="connsiteY75"/>
                              </a:cxn>
                              <a:cxn ang="0">
                                <a:pos x="connsiteX76" y="connsiteY76"/>
                              </a:cxn>
                              <a:cxn ang="0">
                                <a:pos x="connsiteX77" y="connsiteY77"/>
                              </a:cxn>
                              <a:cxn ang="0">
                                <a:pos x="connsiteX78" y="connsiteY78"/>
                              </a:cxn>
                              <a:cxn ang="0">
                                <a:pos x="connsiteX79" y="connsiteY79"/>
                              </a:cxn>
                              <a:cxn ang="0">
                                <a:pos x="connsiteX80" y="connsiteY80"/>
                              </a:cxn>
                              <a:cxn ang="0">
                                <a:pos x="connsiteX81" y="connsiteY81"/>
                              </a:cxn>
                              <a:cxn ang="0">
                                <a:pos x="connsiteX82" y="connsiteY82"/>
                              </a:cxn>
                              <a:cxn ang="0">
                                <a:pos x="connsiteX83" y="connsiteY83"/>
                              </a:cxn>
                              <a:cxn ang="0">
                                <a:pos x="connsiteX84" y="connsiteY84"/>
                              </a:cxn>
                              <a:cxn ang="0">
                                <a:pos x="connsiteX85" y="connsiteY85"/>
                              </a:cxn>
                              <a:cxn ang="0">
                                <a:pos x="connsiteX86" y="connsiteY86"/>
                              </a:cxn>
                              <a:cxn ang="0">
                                <a:pos x="connsiteX87" y="connsiteY87"/>
                              </a:cxn>
                              <a:cxn ang="0">
                                <a:pos x="connsiteX88" y="connsiteY88"/>
                              </a:cxn>
                              <a:cxn ang="0">
                                <a:pos x="connsiteX89" y="connsiteY89"/>
                              </a:cxn>
                              <a:cxn ang="0">
                                <a:pos x="connsiteX90" y="connsiteY90"/>
                              </a:cxn>
                              <a:cxn ang="0">
                                <a:pos x="connsiteX91" y="connsiteY91"/>
                              </a:cxn>
                              <a:cxn ang="0">
                                <a:pos x="connsiteX92" y="connsiteY92"/>
                              </a:cxn>
                              <a:cxn ang="0">
                                <a:pos x="connsiteX93" y="connsiteY93"/>
                              </a:cxn>
                              <a:cxn ang="0">
                                <a:pos x="connsiteX94" y="connsiteY94"/>
                              </a:cxn>
                              <a:cxn ang="0">
                                <a:pos x="connsiteX95" y="connsiteY95"/>
                              </a:cxn>
                              <a:cxn ang="0">
                                <a:pos x="connsiteX96" y="connsiteY96"/>
                              </a:cxn>
                              <a:cxn ang="0">
                                <a:pos x="connsiteX97" y="connsiteY97"/>
                              </a:cxn>
                              <a:cxn ang="0">
                                <a:pos x="connsiteX98" y="connsiteY98"/>
                              </a:cxn>
                              <a:cxn ang="0">
                                <a:pos x="connsiteX99" y="connsiteY99"/>
                              </a:cxn>
                              <a:cxn ang="0">
                                <a:pos x="connsiteX100" y="connsiteY100"/>
                              </a:cxn>
                              <a:cxn ang="0">
                                <a:pos x="connsiteX101" y="connsiteY101"/>
                              </a:cxn>
                              <a:cxn ang="0">
                                <a:pos x="connsiteX102" y="connsiteY102"/>
                              </a:cxn>
                              <a:cxn ang="0">
                                <a:pos x="connsiteX103" y="connsiteY103"/>
                              </a:cxn>
                              <a:cxn ang="0">
                                <a:pos x="connsiteX104" y="connsiteY104"/>
                              </a:cxn>
                              <a:cxn ang="0">
                                <a:pos x="connsiteX105" y="connsiteY105"/>
                              </a:cxn>
                              <a:cxn ang="0">
                                <a:pos x="connsiteX106" y="connsiteY106"/>
                              </a:cxn>
                              <a:cxn ang="0">
                                <a:pos x="connsiteX107" y="connsiteY107"/>
                              </a:cxn>
                              <a:cxn ang="0">
                                <a:pos x="connsiteX108" y="connsiteY108"/>
                              </a:cxn>
                              <a:cxn ang="0">
                                <a:pos x="connsiteX109" y="connsiteY109"/>
                              </a:cxn>
                              <a:cxn ang="0">
                                <a:pos x="connsiteX110" y="connsiteY110"/>
                              </a:cxn>
                              <a:cxn ang="0">
                                <a:pos x="connsiteX111" y="connsiteY111"/>
                              </a:cxn>
                              <a:cxn ang="0">
                                <a:pos x="connsiteX112" y="connsiteY112"/>
                              </a:cxn>
                              <a:cxn ang="0">
                                <a:pos x="connsiteX113" y="connsiteY113"/>
                              </a:cxn>
                              <a:cxn ang="0">
                                <a:pos x="connsiteX114" y="connsiteY114"/>
                              </a:cxn>
                              <a:cxn ang="0">
                                <a:pos x="connsiteX115" y="connsiteY115"/>
                              </a:cxn>
                              <a:cxn ang="0">
                                <a:pos x="connsiteX116" y="connsiteY116"/>
                              </a:cxn>
                              <a:cxn ang="0">
                                <a:pos x="connsiteX117" y="connsiteY117"/>
                              </a:cxn>
                              <a:cxn ang="0">
                                <a:pos x="connsiteX118" y="connsiteY118"/>
                              </a:cxn>
                              <a:cxn ang="0">
                                <a:pos x="connsiteX119" y="connsiteY119"/>
                              </a:cxn>
                            </a:cxnLst>
                            <a:rect l="l" t="t" r="r" b="b"/>
                            <a:pathLst>
                              <a:path w="3507971" h="3724102">
                                <a:moveTo>
                                  <a:pt x="1379913" y="3424844"/>
                                </a:moveTo>
                                <a:cubicBezTo>
                                  <a:pt x="1144386" y="3485804"/>
                                  <a:pt x="459971" y="3624349"/>
                                  <a:pt x="0" y="3724102"/>
                                </a:cubicBezTo>
                                <a:cubicBezTo>
                                  <a:pt x="718644" y="3416112"/>
                                  <a:pt x="951500" y="3424844"/>
                                  <a:pt x="631767" y="3424844"/>
                                </a:cubicBezTo>
                                <a:lnTo>
                                  <a:pt x="266007" y="3491346"/>
                                </a:lnTo>
                                <a:lnTo>
                                  <a:pt x="847898" y="3225339"/>
                                </a:lnTo>
                                <a:lnTo>
                                  <a:pt x="299258" y="3192088"/>
                                </a:lnTo>
                                <a:lnTo>
                                  <a:pt x="798022" y="2876204"/>
                                </a:lnTo>
                                <a:cubicBezTo>
                                  <a:pt x="692727" y="2859579"/>
                                  <a:pt x="583885" y="2858124"/>
                                  <a:pt x="482138" y="2826328"/>
                                </a:cubicBezTo>
                                <a:cubicBezTo>
                                  <a:pt x="463066" y="2820368"/>
                                  <a:pt x="513648" y="2800948"/>
                                  <a:pt x="532014" y="2793077"/>
                                </a:cubicBezTo>
                                <a:cubicBezTo>
                                  <a:pt x="553016" y="2784076"/>
                                  <a:pt x="576349" y="2781993"/>
                                  <a:pt x="598516" y="2776451"/>
                                </a:cubicBezTo>
                                <a:cubicBezTo>
                                  <a:pt x="688390" y="2722527"/>
                                  <a:pt x="669044" y="2728134"/>
                                  <a:pt x="764771" y="2693324"/>
                                </a:cubicBezTo>
                                <a:cubicBezTo>
                                  <a:pt x="797710" y="2681346"/>
                                  <a:pt x="864523" y="2660073"/>
                                  <a:pt x="864523" y="2660073"/>
                                </a:cubicBezTo>
                                <a:lnTo>
                                  <a:pt x="714894" y="2643448"/>
                                </a:lnTo>
                                <a:cubicBezTo>
                                  <a:pt x="694727" y="2629043"/>
                                  <a:pt x="732016" y="2595763"/>
                                  <a:pt x="748145" y="2576946"/>
                                </a:cubicBezTo>
                                <a:cubicBezTo>
                                  <a:pt x="788407" y="2529974"/>
                                  <a:pt x="813822" y="2527344"/>
                                  <a:pt x="864523" y="2510444"/>
                                </a:cubicBezTo>
                                <a:cubicBezTo>
                                  <a:pt x="897774" y="2477193"/>
                                  <a:pt x="1003402" y="2436775"/>
                                  <a:pt x="964276" y="2410691"/>
                                </a:cubicBezTo>
                                <a:cubicBezTo>
                                  <a:pt x="947651" y="2399607"/>
                                  <a:pt x="933356" y="2383759"/>
                                  <a:pt x="914400" y="2377440"/>
                                </a:cubicBezTo>
                                <a:cubicBezTo>
                                  <a:pt x="882420" y="2366780"/>
                                  <a:pt x="847702" y="2367426"/>
                                  <a:pt x="814647" y="2360815"/>
                                </a:cubicBezTo>
                                <a:cubicBezTo>
                                  <a:pt x="792241" y="2356334"/>
                                  <a:pt x="770312" y="2349731"/>
                                  <a:pt x="748145" y="2344189"/>
                                </a:cubicBezTo>
                                <a:cubicBezTo>
                                  <a:pt x="759229" y="2322022"/>
                                  <a:pt x="766991" y="2297855"/>
                                  <a:pt x="781396" y="2277688"/>
                                </a:cubicBezTo>
                                <a:cubicBezTo>
                                  <a:pt x="795062" y="2258555"/>
                                  <a:pt x="816221" y="2245874"/>
                                  <a:pt x="831273" y="2227811"/>
                                </a:cubicBezTo>
                                <a:cubicBezTo>
                                  <a:pt x="844065" y="2212461"/>
                                  <a:pt x="853440" y="2194560"/>
                                  <a:pt x="864523" y="2177935"/>
                                </a:cubicBezTo>
                                <a:cubicBezTo>
                                  <a:pt x="847898" y="2166851"/>
                                  <a:pt x="834117" y="2149177"/>
                                  <a:pt x="814647" y="2144684"/>
                                </a:cubicBezTo>
                                <a:cubicBezTo>
                                  <a:pt x="760379" y="2132161"/>
                                  <a:pt x="703528" y="2135935"/>
                                  <a:pt x="648393" y="2128059"/>
                                </a:cubicBezTo>
                                <a:cubicBezTo>
                                  <a:pt x="625773" y="2124828"/>
                                  <a:pt x="604058" y="2116975"/>
                                  <a:pt x="581891" y="2111433"/>
                                </a:cubicBezTo>
                                <a:cubicBezTo>
                                  <a:pt x="799287" y="1948388"/>
                                  <a:pt x="528054" y="2149889"/>
                                  <a:pt x="698269" y="2028306"/>
                                </a:cubicBezTo>
                                <a:cubicBezTo>
                                  <a:pt x="720817" y="2012200"/>
                                  <a:pt x="742604" y="1995055"/>
                                  <a:pt x="764771" y="1978429"/>
                                </a:cubicBezTo>
                                <a:cubicBezTo>
                                  <a:pt x="748145" y="1967346"/>
                                  <a:pt x="717720" y="1964959"/>
                                  <a:pt x="714894" y="1945179"/>
                                </a:cubicBezTo>
                                <a:cubicBezTo>
                                  <a:pt x="710673" y="1915635"/>
                                  <a:pt x="730239" y="1885926"/>
                                  <a:pt x="748145" y="1862051"/>
                                </a:cubicBezTo>
                                <a:cubicBezTo>
                                  <a:pt x="782035" y="1816864"/>
                                  <a:pt x="849757" y="1798131"/>
                                  <a:pt x="897774" y="1778924"/>
                                </a:cubicBezTo>
                                <a:cubicBezTo>
                                  <a:pt x="986443" y="1645922"/>
                                  <a:pt x="897774" y="1812175"/>
                                  <a:pt x="897774" y="1679171"/>
                                </a:cubicBezTo>
                                <a:cubicBezTo>
                                  <a:pt x="897774" y="1642226"/>
                                  <a:pt x="958735" y="1610822"/>
                                  <a:pt x="980902" y="1596044"/>
                                </a:cubicBezTo>
                                <a:cubicBezTo>
                                  <a:pt x="1008611" y="1551709"/>
                                  <a:pt x="1040648" y="1509802"/>
                                  <a:pt x="1064029" y="1463040"/>
                                </a:cubicBezTo>
                                <a:cubicBezTo>
                                  <a:pt x="1075113" y="1440873"/>
                                  <a:pt x="1083533" y="1417160"/>
                                  <a:pt x="1097280" y="1396539"/>
                                </a:cubicBezTo>
                                <a:cubicBezTo>
                                  <a:pt x="1116964" y="1367014"/>
                                  <a:pt x="1142491" y="1341799"/>
                                  <a:pt x="1163782" y="1313411"/>
                                </a:cubicBezTo>
                                <a:cubicBezTo>
                                  <a:pt x="1175771" y="1297426"/>
                                  <a:pt x="1185949" y="1280160"/>
                                  <a:pt x="1197033" y="1263535"/>
                                </a:cubicBezTo>
                                <a:cubicBezTo>
                                  <a:pt x="1202575" y="1246910"/>
                                  <a:pt x="1213658" y="1231184"/>
                                  <a:pt x="1213658" y="1213659"/>
                                </a:cubicBezTo>
                                <a:cubicBezTo>
                                  <a:pt x="1213658" y="1196134"/>
                                  <a:pt x="1192219" y="1180633"/>
                                  <a:pt x="1197033" y="1163782"/>
                                </a:cubicBezTo>
                                <a:cubicBezTo>
                                  <a:pt x="1204645" y="1137139"/>
                                  <a:pt x="1230803" y="1119828"/>
                                  <a:pt x="1246909" y="1097280"/>
                                </a:cubicBezTo>
                                <a:cubicBezTo>
                                  <a:pt x="1303930" y="1017451"/>
                                  <a:pt x="1261962" y="1073606"/>
                                  <a:pt x="1313411" y="964277"/>
                                </a:cubicBezTo>
                                <a:cubicBezTo>
                                  <a:pt x="1345069" y="897002"/>
                                  <a:pt x="1413163" y="764771"/>
                                  <a:pt x="1413163" y="764771"/>
                                </a:cubicBezTo>
                                <a:cubicBezTo>
                                  <a:pt x="1407621" y="748146"/>
                                  <a:pt x="1412212" y="722732"/>
                                  <a:pt x="1396538" y="714895"/>
                                </a:cubicBezTo>
                                <a:cubicBezTo>
                                  <a:pt x="1380864" y="707058"/>
                                  <a:pt x="1348406" y="748958"/>
                                  <a:pt x="1346662" y="731520"/>
                                </a:cubicBezTo>
                                <a:cubicBezTo>
                                  <a:pt x="1335025" y="615142"/>
                                  <a:pt x="1383127" y="542212"/>
                                  <a:pt x="1429789" y="448888"/>
                                </a:cubicBezTo>
                                <a:cubicBezTo>
                                  <a:pt x="1435331" y="421179"/>
                                  <a:pt x="1463369" y="388367"/>
                                  <a:pt x="1446414" y="365760"/>
                                </a:cubicBezTo>
                                <a:cubicBezTo>
                                  <a:pt x="1432705" y="347481"/>
                                  <a:pt x="1390132" y="402823"/>
                                  <a:pt x="1379913" y="382386"/>
                                </a:cubicBezTo>
                                <a:cubicBezTo>
                                  <a:pt x="1362388" y="347337"/>
                                  <a:pt x="1388853" y="304434"/>
                                  <a:pt x="1396538" y="266008"/>
                                </a:cubicBezTo>
                                <a:cubicBezTo>
                                  <a:pt x="1399975" y="248823"/>
                                  <a:pt x="1407010" y="232540"/>
                                  <a:pt x="1413163" y="216131"/>
                                </a:cubicBezTo>
                                <a:cubicBezTo>
                                  <a:pt x="1448023" y="123169"/>
                                  <a:pt x="1433751" y="151999"/>
                                  <a:pt x="1479665" y="83128"/>
                                </a:cubicBezTo>
                                <a:cubicBezTo>
                                  <a:pt x="1474123" y="116379"/>
                                  <a:pt x="1470353" y="149973"/>
                                  <a:pt x="1463040" y="182880"/>
                                </a:cubicBezTo>
                                <a:cubicBezTo>
                                  <a:pt x="1459238" y="199988"/>
                                  <a:pt x="1446414" y="250282"/>
                                  <a:pt x="1446414" y="232757"/>
                                </a:cubicBezTo>
                                <a:cubicBezTo>
                                  <a:pt x="1446414" y="223400"/>
                                  <a:pt x="1462156" y="68269"/>
                                  <a:pt x="1479665" y="33251"/>
                                </a:cubicBezTo>
                                <a:cubicBezTo>
                                  <a:pt x="1486675" y="19231"/>
                                  <a:pt x="1501832" y="11084"/>
                                  <a:pt x="1512916" y="0"/>
                                </a:cubicBezTo>
                                <a:cubicBezTo>
                                  <a:pt x="1679171" y="260466"/>
                                  <a:pt x="1841468" y="523500"/>
                                  <a:pt x="2011680" y="781397"/>
                                </a:cubicBezTo>
                                <a:cubicBezTo>
                                  <a:pt x="2046805" y="834617"/>
                                  <a:pt x="2059482" y="830582"/>
                                  <a:pt x="2111433" y="847899"/>
                                </a:cubicBezTo>
                                <a:cubicBezTo>
                                  <a:pt x="2105891" y="864524"/>
                                  <a:pt x="2088299" y="881504"/>
                                  <a:pt x="2094807" y="897775"/>
                                </a:cubicBezTo>
                                <a:cubicBezTo>
                                  <a:pt x="2102228" y="916327"/>
                                  <a:pt x="2130554" y="916897"/>
                                  <a:pt x="2144683" y="931026"/>
                                </a:cubicBezTo>
                                <a:cubicBezTo>
                                  <a:pt x="2158812" y="945155"/>
                                  <a:pt x="2162584" y="968110"/>
                                  <a:pt x="2177934" y="980902"/>
                                </a:cubicBezTo>
                                <a:cubicBezTo>
                                  <a:pt x="2196974" y="996768"/>
                                  <a:pt x="2226911" y="996628"/>
                                  <a:pt x="2244436" y="1014153"/>
                                </a:cubicBezTo>
                                <a:cubicBezTo>
                                  <a:pt x="2256828" y="1026545"/>
                                  <a:pt x="2211185" y="1003070"/>
                                  <a:pt x="2194560" y="997528"/>
                                </a:cubicBezTo>
                                <a:cubicBezTo>
                                  <a:pt x="2202723" y="1008412"/>
                                  <a:pt x="2272209" y="1107591"/>
                                  <a:pt x="2294313" y="1113906"/>
                                </a:cubicBezTo>
                                <a:cubicBezTo>
                                  <a:pt x="2316283" y="1120183"/>
                                  <a:pt x="2337965" y="1097280"/>
                                  <a:pt x="2360814" y="1097280"/>
                                </a:cubicBezTo>
                                <a:cubicBezTo>
                                  <a:pt x="2378339" y="1097280"/>
                                  <a:pt x="2327563" y="1108364"/>
                                  <a:pt x="2310938" y="1113906"/>
                                </a:cubicBezTo>
                                <a:lnTo>
                                  <a:pt x="2377440" y="1213659"/>
                                </a:lnTo>
                                <a:lnTo>
                                  <a:pt x="2410691" y="1263535"/>
                                </a:lnTo>
                                <a:cubicBezTo>
                                  <a:pt x="2416233" y="1285702"/>
                                  <a:pt x="2421039" y="1308067"/>
                                  <a:pt x="2427316" y="1330037"/>
                                </a:cubicBezTo>
                                <a:cubicBezTo>
                                  <a:pt x="2432130" y="1346887"/>
                                  <a:pt x="2454457" y="1365893"/>
                                  <a:pt x="2443942" y="1379913"/>
                                </a:cubicBezTo>
                                <a:cubicBezTo>
                                  <a:pt x="2430232" y="1398193"/>
                                  <a:pt x="2399607" y="1390997"/>
                                  <a:pt x="2377440" y="1396539"/>
                                </a:cubicBezTo>
                                <a:cubicBezTo>
                                  <a:pt x="2418229" y="1498511"/>
                                  <a:pt x="2400169" y="1466157"/>
                                  <a:pt x="2460567" y="1562793"/>
                                </a:cubicBezTo>
                                <a:cubicBezTo>
                                  <a:pt x="2471157" y="1579737"/>
                                  <a:pt x="2507947" y="1598540"/>
                                  <a:pt x="2493818" y="1612669"/>
                                </a:cubicBezTo>
                                <a:cubicBezTo>
                                  <a:pt x="2477661" y="1628826"/>
                                  <a:pt x="2449483" y="1601586"/>
                                  <a:pt x="2427316" y="1596044"/>
                                </a:cubicBezTo>
                                <a:cubicBezTo>
                                  <a:pt x="2443942" y="1612669"/>
                                  <a:pt x="2464151" y="1626357"/>
                                  <a:pt x="2477193" y="1645920"/>
                                </a:cubicBezTo>
                                <a:cubicBezTo>
                                  <a:pt x="2486914" y="1660502"/>
                                  <a:pt x="2485981" y="1680122"/>
                                  <a:pt x="2493818" y="1695797"/>
                                </a:cubicBezTo>
                                <a:cubicBezTo>
                                  <a:pt x="2502754" y="1713669"/>
                                  <a:pt x="2517156" y="1728324"/>
                                  <a:pt x="2527069" y="1745673"/>
                                </a:cubicBezTo>
                                <a:cubicBezTo>
                                  <a:pt x="2539365" y="1767191"/>
                                  <a:pt x="2549236" y="1790008"/>
                                  <a:pt x="2560320" y="1812175"/>
                                </a:cubicBezTo>
                                <a:cubicBezTo>
                                  <a:pt x="2565862" y="1834342"/>
                                  <a:pt x="2565848" y="1858703"/>
                                  <a:pt x="2576945" y="1878677"/>
                                </a:cubicBezTo>
                                <a:cubicBezTo>
                                  <a:pt x="2638318" y="1989148"/>
                                  <a:pt x="2682889" y="1935509"/>
                                  <a:pt x="2593571" y="1995055"/>
                                </a:cubicBezTo>
                                <a:cubicBezTo>
                                  <a:pt x="2610196" y="2011680"/>
                                  <a:pt x="2628395" y="2026869"/>
                                  <a:pt x="2643447" y="2044931"/>
                                </a:cubicBezTo>
                                <a:cubicBezTo>
                                  <a:pt x="2656239" y="2060281"/>
                                  <a:pt x="2663331" y="2079956"/>
                                  <a:pt x="2676698" y="2094808"/>
                                </a:cubicBezTo>
                                <a:cubicBezTo>
                                  <a:pt x="2827339" y="2262188"/>
                                  <a:pt x="2760980" y="2146993"/>
                                  <a:pt x="2826327" y="2277688"/>
                                </a:cubicBezTo>
                                <a:cubicBezTo>
                                  <a:pt x="2809702" y="2283230"/>
                                  <a:pt x="2781265" y="2277463"/>
                                  <a:pt x="2776451" y="2294313"/>
                                </a:cubicBezTo>
                                <a:cubicBezTo>
                                  <a:pt x="2772875" y="2306828"/>
                                  <a:pt x="2794415" y="2416426"/>
                                  <a:pt x="2809702" y="2443942"/>
                                </a:cubicBezTo>
                                <a:cubicBezTo>
                                  <a:pt x="2893746" y="2595222"/>
                                  <a:pt x="2845297" y="2496631"/>
                                  <a:pt x="2926080" y="2593571"/>
                                </a:cubicBezTo>
                                <a:cubicBezTo>
                                  <a:pt x="2938872" y="2608921"/>
                                  <a:pt x="2947342" y="2627463"/>
                                  <a:pt x="2959331" y="2643448"/>
                                </a:cubicBezTo>
                                <a:cubicBezTo>
                                  <a:pt x="2980622" y="2671836"/>
                                  <a:pt x="3004962" y="2697877"/>
                                  <a:pt x="3025833" y="2726575"/>
                                </a:cubicBezTo>
                                <a:cubicBezTo>
                                  <a:pt x="3131892" y="2872407"/>
                                  <a:pt x="3048475" y="2782470"/>
                                  <a:pt x="3142211" y="2876204"/>
                                </a:cubicBezTo>
                                <a:cubicBezTo>
                                  <a:pt x="3125585" y="2881746"/>
                                  <a:pt x="3087520" y="2875978"/>
                                  <a:pt x="3092334" y="2892829"/>
                                </a:cubicBezTo>
                                <a:cubicBezTo>
                                  <a:pt x="3116774" y="2978367"/>
                                  <a:pt x="3217255" y="3010042"/>
                                  <a:pt x="3275214" y="3059084"/>
                                </a:cubicBezTo>
                                <a:cubicBezTo>
                                  <a:pt x="3368251" y="3137808"/>
                                  <a:pt x="3380362" y="3160487"/>
                                  <a:pt x="3441469" y="3241964"/>
                                </a:cubicBezTo>
                                <a:cubicBezTo>
                                  <a:pt x="3413760" y="3247506"/>
                                  <a:pt x="3368837" y="3232352"/>
                                  <a:pt x="3358342" y="3258589"/>
                                </a:cubicBezTo>
                                <a:cubicBezTo>
                                  <a:pt x="3348051" y="3284316"/>
                                  <a:pt x="3390185" y="3304053"/>
                                  <a:pt x="3408218" y="3325091"/>
                                </a:cubicBezTo>
                                <a:cubicBezTo>
                                  <a:pt x="3423098" y="3342452"/>
                                  <a:pt x="3502939" y="3406686"/>
                                  <a:pt x="3491345" y="3441469"/>
                                </a:cubicBezTo>
                                <a:cubicBezTo>
                                  <a:pt x="3485803" y="3458094"/>
                                  <a:pt x="3458094" y="3430386"/>
                                  <a:pt x="3441469" y="3424844"/>
                                </a:cubicBezTo>
                                <a:cubicBezTo>
                                  <a:pt x="3424844" y="3402677"/>
                                  <a:pt x="3406963" y="3335287"/>
                                  <a:pt x="3391593" y="3358342"/>
                                </a:cubicBezTo>
                                <a:cubicBezTo>
                                  <a:pt x="3372646" y="3386762"/>
                                  <a:pt x="3415408" y="3510817"/>
                                  <a:pt x="3441469" y="3541222"/>
                                </a:cubicBezTo>
                                <a:cubicBezTo>
                                  <a:pt x="3459502" y="3562260"/>
                                  <a:pt x="3507971" y="3563390"/>
                                  <a:pt x="3507971" y="3591099"/>
                                </a:cubicBezTo>
                                <a:cubicBezTo>
                                  <a:pt x="3507971" y="3613949"/>
                                  <a:pt x="3463636" y="3580015"/>
                                  <a:pt x="3441469" y="3574473"/>
                                </a:cubicBezTo>
                                <a:cubicBezTo>
                                  <a:pt x="3424844" y="3563389"/>
                                  <a:pt x="3400529" y="3523350"/>
                                  <a:pt x="3391593" y="3541222"/>
                                </a:cubicBezTo>
                                <a:cubicBezTo>
                                  <a:pt x="3377003" y="3570401"/>
                                  <a:pt x="3462678" y="3645559"/>
                                  <a:pt x="3474720" y="3657600"/>
                                </a:cubicBezTo>
                                <a:cubicBezTo>
                                  <a:pt x="3389879" y="3685881"/>
                                  <a:pt x="3454218" y="3680957"/>
                                  <a:pt x="3374967" y="3624349"/>
                                </a:cubicBezTo>
                                <a:cubicBezTo>
                                  <a:pt x="3354800" y="3609944"/>
                                  <a:pt x="3308465" y="3591099"/>
                                  <a:pt x="3308465" y="3591099"/>
                                </a:cubicBezTo>
                                <a:cubicBezTo>
                                  <a:pt x="3319549" y="3613266"/>
                                  <a:pt x="3359241" y="3640076"/>
                                  <a:pt x="3341716" y="3657600"/>
                                </a:cubicBezTo>
                                <a:cubicBezTo>
                                  <a:pt x="3324191" y="3675125"/>
                                  <a:pt x="3297994" y="3634112"/>
                                  <a:pt x="3275214" y="3624349"/>
                                </a:cubicBezTo>
                                <a:cubicBezTo>
                                  <a:pt x="3259106" y="3617446"/>
                                  <a:pt x="3241963" y="3613266"/>
                                  <a:pt x="3225338" y="3607724"/>
                                </a:cubicBezTo>
                                <a:cubicBezTo>
                                  <a:pt x="3173778" y="3556164"/>
                                  <a:pt x="3153390" y="3529506"/>
                                  <a:pt x="3092334" y="3491346"/>
                                </a:cubicBezTo>
                                <a:cubicBezTo>
                                  <a:pt x="3071318" y="3478211"/>
                                  <a:pt x="3047498" y="3470131"/>
                                  <a:pt x="3025833" y="3458095"/>
                                </a:cubicBezTo>
                                <a:cubicBezTo>
                                  <a:pt x="2997585" y="3442402"/>
                                  <a:pt x="2969592" y="3426144"/>
                                  <a:pt x="2942705" y="3408219"/>
                                </a:cubicBezTo>
                                <a:cubicBezTo>
                                  <a:pt x="2919649" y="3392849"/>
                                  <a:pt x="2903912" y="3358342"/>
                                  <a:pt x="2876203" y="3358342"/>
                                </a:cubicBezTo>
                                <a:cubicBezTo>
                                  <a:pt x="2856221" y="3358342"/>
                                  <a:pt x="2898370" y="3391593"/>
                                  <a:pt x="2909454" y="3408219"/>
                                </a:cubicBezTo>
                                <a:cubicBezTo>
                                  <a:pt x="2903912" y="3424844"/>
                                  <a:pt x="2909100" y="3451587"/>
                                  <a:pt x="2892829" y="3458095"/>
                                </a:cubicBezTo>
                                <a:cubicBezTo>
                                  <a:pt x="2831010" y="3482822"/>
                                  <a:pt x="2814195" y="3409207"/>
                                  <a:pt x="2776451" y="3391593"/>
                                </a:cubicBezTo>
                                <a:cubicBezTo>
                                  <a:pt x="2712928" y="3361949"/>
                                  <a:pt x="2527377" y="3275523"/>
                                  <a:pt x="2576945" y="3325091"/>
                                </a:cubicBezTo>
                                <a:cubicBezTo>
                                  <a:pt x="2646804" y="3394950"/>
                                  <a:pt x="2649878" y="3379579"/>
                                  <a:pt x="2543694" y="3358342"/>
                                </a:cubicBezTo>
                                <a:lnTo>
                                  <a:pt x="2493818" y="3325091"/>
                                </a:lnTo>
                                <a:cubicBezTo>
                                  <a:pt x="2249978" y="3291840"/>
                                  <a:pt x="2007070" y="3250836"/>
                                  <a:pt x="1762298" y="3225339"/>
                                </a:cubicBezTo>
                                <a:cubicBezTo>
                                  <a:pt x="1739571" y="3222972"/>
                                  <a:pt x="1717191" y="3233941"/>
                                  <a:pt x="1695796" y="3241964"/>
                                </a:cubicBezTo>
                                <a:cubicBezTo>
                                  <a:pt x="1367100" y="3365224"/>
                                  <a:pt x="1827120" y="3209274"/>
                                  <a:pt x="1579418" y="3291840"/>
                                </a:cubicBezTo>
                                <a:cubicBezTo>
                                  <a:pt x="1562793" y="3302924"/>
                                  <a:pt x="1547414" y="3316155"/>
                                  <a:pt x="1529542" y="3325091"/>
                                </a:cubicBezTo>
                                <a:cubicBezTo>
                                  <a:pt x="1502963" y="3338381"/>
                                  <a:pt x="1438028" y="3351238"/>
                                  <a:pt x="1413163" y="3358342"/>
                                </a:cubicBezTo>
                                <a:cubicBezTo>
                                  <a:pt x="1358030" y="3374094"/>
                                  <a:pt x="1615440" y="3363884"/>
                                  <a:pt x="1379913" y="3424844"/>
                                </a:cubicBezTo>
                                <a:close/>
                              </a:path>
                            </a:pathLst>
                          </a:custGeom>
                          <a:gradFill>
                            <a:gsLst>
                              <a:gs pos="0">
                                <a:schemeClr val="accent3">
                                  <a:lumMod val="60000"/>
                                  <a:lumOff val="40000"/>
                                </a:schemeClr>
                              </a:gs>
                              <a:gs pos="50000">
                                <a:srgbClr val="9CB86E"/>
                              </a:gs>
                              <a:gs pos="100000">
                                <a:srgbClr val="156B13"/>
                              </a:gs>
                            </a:gsLst>
                            <a:lin ang="10800000" scaled="0"/>
                          </a:gradFill>
                          <a:ln>
                            <a:noFill/>
                          </a:ln>
                        </p:spPr>
                        <p:style>
                          <a:lnRef idx="2">
                            <a:schemeClr val="accent1">
                              <a:shade val="50000"/>
                            </a:schemeClr>
                          </a:lnRef>
                          <a:fillRef idx="1">
                            <a:schemeClr val="accent1"/>
                          </a:fillRef>
                          <a:effectRef idx="0">
                            <a:schemeClr val="accent1"/>
                          </a:effectRef>
                          <a:fontRef idx="minor">
                            <a:schemeClr val="lt1"/>
                          </a:fontRef>
                        </p:style>
                        <p:txBody>
                          <a:bodyPr rtlCol="0" anchor="ctr"/>
                          <a:lstStyle/>
                          <a:p>
                            <a:pPr algn="ctr"/>
                            <a:endParaRPr lang="zh-CN" altLang="en-US"/>
                          </a:p>
                        </p:txBody>
                      </p:sp>
                    </p:grpSp>
                    <p:grpSp>
                      <p:nvGrpSpPr>
                        <p:cNvPr id="32" name="组合 40"/>
                        <p:cNvGrpSpPr/>
                        <p:nvPr/>
                      </p:nvGrpSpPr>
                      <p:grpSpPr>
                        <a:xfrm>
                          <a:off x="8358214" y="2357435"/>
                          <a:ext cx="1019943" cy="1626449"/>
                          <a:chOff x="-3507971" y="-3429042"/>
                          <a:chExt cx="3507971" cy="5896859"/>
                        </a:xfrm>
                      </p:grpSpPr>
                      <p:sp>
                        <p:nvSpPr>
                          <p:cNvPr id="42" name="任意多边形 41"/>
                          <p:cNvSpPr/>
                          <p:nvPr/>
                        </p:nvSpPr>
                        <p:spPr>
                          <a:xfrm>
                            <a:off x="-2214610" y="-857274"/>
                            <a:ext cx="1246909" cy="3325091"/>
                          </a:xfrm>
                          <a:custGeom>
                            <a:avLst/>
                            <a:gdLst>
                              <a:gd name="connsiteX0" fmla="*/ 382386 w 1246909"/>
                              <a:gd name="connsiteY0" fmla="*/ 615142 h 3325091"/>
                              <a:gd name="connsiteX1" fmla="*/ 266007 w 1246909"/>
                              <a:gd name="connsiteY1" fmla="*/ 1928552 h 3325091"/>
                              <a:gd name="connsiteX2" fmla="*/ 99753 w 1246909"/>
                              <a:gd name="connsiteY2" fmla="*/ 2809702 h 3325091"/>
                              <a:gd name="connsiteX3" fmla="*/ 0 w 1246909"/>
                              <a:gd name="connsiteY3" fmla="*/ 3175462 h 3325091"/>
                              <a:gd name="connsiteX4" fmla="*/ 482138 w 1246909"/>
                              <a:gd name="connsiteY4" fmla="*/ 3325091 h 3325091"/>
                              <a:gd name="connsiteX5" fmla="*/ 980902 w 1246909"/>
                              <a:gd name="connsiteY5" fmla="*/ 3308465 h 3325091"/>
                              <a:gd name="connsiteX6" fmla="*/ 1246909 w 1246909"/>
                              <a:gd name="connsiteY6" fmla="*/ 3175462 h 3325091"/>
                              <a:gd name="connsiteX7" fmla="*/ 1064029 w 1246909"/>
                              <a:gd name="connsiteY7" fmla="*/ 2543694 h 3325091"/>
                              <a:gd name="connsiteX8" fmla="*/ 980902 w 1246909"/>
                              <a:gd name="connsiteY8" fmla="*/ 1629294 h 3325091"/>
                              <a:gd name="connsiteX9" fmla="*/ 798022 w 1246909"/>
                              <a:gd name="connsiteY9" fmla="*/ 648392 h 3325091"/>
                              <a:gd name="connsiteX10" fmla="*/ 798022 w 1246909"/>
                              <a:gd name="connsiteY10" fmla="*/ 99752 h 3325091"/>
                              <a:gd name="connsiteX11" fmla="*/ 631767 w 1246909"/>
                              <a:gd name="connsiteY11" fmla="*/ 0 h 3325091"/>
                              <a:gd name="connsiteX12" fmla="*/ 432262 w 1246909"/>
                              <a:gd name="connsiteY12" fmla="*/ 133003 h 3325091"/>
                              <a:gd name="connsiteX13" fmla="*/ 382386 w 1246909"/>
                              <a:gd name="connsiteY13" fmla="*/ 615142 h 3325091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  <a:cxn ang="0">
                                <a:pos x="connsiteX4" y="connsiteY4"/>
                              </a:cxn>
                              <a:cxn ang="0">
                                <a:pos x="connsiteX5" y="connsiteY5"/>
                              </a:cxn>
                              <a:cxn ang="0">
                                <a:pos x="connsiteX6" y="connsiteY6"/>
                              </a:cxn>
                              <a:cxn ang="0">
                                <a:pos x="connsiteX7" y="connsiteY7"/>
                              </a:cxn>
                              <a:cxn ang="0">
                                <a:pos x="connsiteX8" y="connsiteY8"/>
                              </a:cxn>
                              <a:cxn ang="0">
                                <a:pos x="connsiteX9" y="connsiteY9"/>
                              </a:cxn>
                              <a:cxn ang="0">
                                <a:pos x="connsiteX10" y="connsiteY10"/>
                              </a:cxn>
                              <a:cxn ang="0">
                                <a:pos x="connsiteX11" y="connsiteY11"/>
                              </a:cxn>
                              <a:cxn ang="0">
                                <a:pos x="connsiteX12" y="connsiteY12"/>
                              </a:cxn>
                              <a:cxn ang="0">
                                <a:pos x="connsiteX13" y="connsiteY13"/>
                              </a:cxn>
                            </a:cxnLst>
                            <a:rect l="l" t="t" r="r" b="b"/>
                            <a:pathLst>
                              <a:path w="1246909" h="3325091">
                                <a:moveTo>
                                  <a:pt x="382386" y="615142"/>
                                </a:moveTo>
                                <a:lnTo>
                                  <a:pt x="266007" y="1928552"/>
                                </a:lnTo>
                                <a:cubicBezTo>
                                  <a:pt x="209561" y="2222073"/>
                                  <a:pt x="99753" y="2510803"/>
                                  <a:pt x="99753" y="2809702"/>
                                </a:cubicBezTo>
                                <a:lnTo>
                                  <a:pt x="0" y="3175462"/>
                                </a:lnTo>
                                <a:lnTo>
                                  <a:pt x="482138" y="3325091"/>
                                </a:lnTo>
                                <a:lnTo>
                                  <a:pt x="980902" y="3308465"/>
                                </a:lnTo>
                                <a:lnTo>
                                  <a:pt x="1246909" y="3175462"/>
                                </a:lnTo>
                                <a:lnTo>
                                  <a:pt x="1064029" y="2543694"/>
                                </a:lnTo>
                                <a:lnTo>
                                  <a:pt x="980902" y="1629294"/>
                                </a:lnTo>
                                <a:lnTo>
                                  <a:pt x="798022" y="648392"/>
                                </a:lnTo>
                                <a:lnTo>
                                  <a:pt x="798022" y="99752"/>
                                </a:lnTo>
                                <a:lnTo>
                                  <a:pt x="631767" y="0"/>
                                </a:lnTo>
                                <a:lnTo>
                                  <a:pt x="432262" y="133003"/>
                                </a:lnTo>
                                <a:lnTo>
                                  <a:pt x="382386" y="615142"/>
                                </a:lnTo>
                                <a:close/>
                              </a:path>
                            </a:pathLst>
                          </a:custGeom>
                          <a:gradFill>
                            <a:gsLst>
                              <a:gs pos="0">
                                <a:srgbClr val="D6B19C"/>
                              </a:gs>
                              <a:gs pos="30000">
                                <a:srgbClr val="D49E6C"/>
                              </a:gs>
                              <a:gs pos="70000">
                                <a:srgbClr val="A65528"/>
                              </a:gs>
                              <a:gs pos="100000">
                                <a:srgbClr val="663012"/>
                              </a:gs>
                            </a:gsLst>
                            <a:lin ang="10800000" scaled="0"/>
                          </a:gradFill>
                          <a:ln>
                            <a:noFill/>
                          </a:ln>
                        </p:spPr>
                        <p:style>
                          <a:lnRef idx="2">
                            <a:schemeClr val="accent1">
                              <a:shade val="50000"/>
                            </a:schemeClr>
                          </a:lnRef>
                          <a:fillRef idx="1">
                            <a:schemeClr val="accent1"/>
                          </a:fillRef>
                          <a:effectRef idx="0">
                            <a:schemeClr val="accent1"/>
                          </a:effectRef>
                          <a:fontRef idx="minor">
                            <a:schemeClr val="lt1"/>
                          </a:fontRef>
                        </p:style>
                        <p:txBody>
                          <a:bodyPr rtlCol="0" anchor="ctr"/>
                          <a:lstStyle/>
                          <a:p>
                            <a:pPr algn="ctr"/>
                            <a:endParaRPr lang="zh-CN" altLang="en-US"/>
                          </a:p>
                        </p:txBody>
                      </p:sp>
                      <p:sp>
                        <p:nvSpPr>
                          <p:cNvPr id="43" name="任意多边形 42"/>
                          <p:cNvSpPr/>
                          <p:nvPr/>
                        </p:nvSpPr>
                        <p:spPr>
                          <a:xfrm>
                            <a:off x="-3507971" y="-3429042"/>
                            <a:ext cx="3507971" cy="4438482"/>
                          </a:xfrm>
                          <a:custGeom>
                            <a:avLst/>
                            <a:gdLst>
                              <a:gd name="connsiteX0" fmla="*/ 1379913 w 3507971"/>
                              <a:gd name="connsiteY0" fmla="*/ 3424844 h 3724102"/>
                              <a:gd name="connsiteX1" fmla="*/ 0 w 3507971"/>
                              <a:gd name="connsiteY1" fmla="*/ 3724102 h 3724102"/>
                              <a:gd name="connsiteX2" fmla="*/ 631767 w 3507971"/>
                              <a:gd name="connsiteY2" fmla="*/ 3424844 h 3724102"/>
                              <a:gd name="connsiteX3" fmla="*/ 266007 w 3507971"/>
                              <a:gd name="connsiteY3" fmla="*/ 3491346 h 3724102"/>
                              <a:gd name="connsiteX4" fmla="*/ 847898 w 3507971"/>
                              <a:gd name="connsiteY4" fmla="*/ 3225339 h 3724102"/>
                              <a:gd name="connsiteX5" fmla="*/ 299258 w 3507971"/>
                              <a:gd name="connsiteY5" fmla="*/ 3192088 h 3724102"/>
                              <a:gd name="connsiteX6" fmla="*/ 798022 w 3507971"/>
                              <a:gd name="connsiteY6" fmla="*/ 2876204 h 3724102"/>
                              <a:gd name="connsiteX7" fmla="*/ 482138 w 3507971"/>
                              <a:gd name="connsiteY7" fmla="*/ 2826328 h 3724102"/>
                              <a:gd name="connsiteX8" fmla="*/ 532014 w 3507971"/>
                              <a:gd name="connsiteY8" fmla="*/ 2793077 h 3724102"/>
                              <a:gd name="connsiteX9" fmla="*/ 598516 w 3507971"/>
                              <a:gd name="connsiteY9" fmla="*/ 2776451 h 3724102"/>
                              <a:gd name="connsiteX10" fmla="*/ 764771 w 3507971"/>
                              <a:gd name="connsiteY10" fmla="*/ 2693324 h 3724102"/>
                              <a:gd name="connsiteX11" fmla="*/ 864523 w 3507971"/>
                              <a:gd name="connsiteY11" fmla="*/ 2660073 h 3724102"/>
                              <a:gd name="connsiteX12" fmla="*/ 714894 w 3507971"/>
                              <a:gd name="connsiteY12" fmla="*/ 2643448 h 3724102"/>
                              <a:gd name="connsiteX13" fmla="*/ 748145 w 3507971"/>
                              <a:gd name="connsiteY13" fmla="*/ 2576946 h 3724102"/>
                              <a:gd name="connsiteX14" fmla="*/ 864523 w 3507971"/>
                              <a:gd name="connsiteY14" fmla="*/ 2510444 h 3724102"/>
                              <a:gd name="connsiteX15" fmla="*/ 964276 w 3507971"/>
                              <a:gd name="connsiteY15" fmla="*/ 2410691 h 3724102"/>
                              <a:gd name="connsiteX16" fmla="*/ 914400 w 3507971"/>
                              <a:gd name="connsiteY16" fmla="*/ 2377440 h 3724102"/>
                              <a:gd name="connsiteX17" fmla="*/ 814647 w 3507971"/>
                              <a:gd name="connsiteY17" fmla="*/ 2360815 h 3724102"/>
                              <a:gd name="connsiteX18" fmla="*/ 748145 w 3507971"/>
                              <a:gd name="connsiteY18" fmla="*/ 2344189 h 3724102"/>
                              <a:gd name="connsiteX19" fmla="*/ 781396 w 3507971"/>
                              <a:gd name="connsiteY19" fmla="*/ 2277688 h 3724102"/>
                              <a:gd name="connsiteX20" fmla="*/ 831273 w 3507971"/>
                              <a:gd name="connsiteY20" fmla="*/ 2227811 h 3724102"/>
                              <a:gd name="connsiteX21" fmla="*/ 864523 w 3507971"/>
                              <a:gd name="connsiteY21" fmla="*/ 2177935 h 3724102"/>
                              <a:gd name="connsiteX22" fmla="*/ 814647 w 3507971"/>
                              <a:gd name="connsiteY22" fmla="*/ 2144684 h 3724102"/>
                              <a:gd name="connsiteX23" fmla="*/ 648393 w 3507971"/>
                              <a:gd name="connsiteY23" fmla="*/ 2128059 h 3724102"/>
                              <a:gd name="connsiteX24" fmla="*/ 581891 w 3507971"/>
                              <a:gd name="connsiteY24" fmla="*/ 2111433 h 3724102"/>
                              <a:gd name="connsiteX25" fmla="*/ 698269 w 3507971"/>
                              <a:gd name="connsiteY25" fmla="*/ 2028306 h 3724102"/>
                              <a:gd name="connsiteX26" fmla="*/ 764771 w 3507971"/>
                              <a:gd name="connsiteY26" fmla="*/ 1978429 h 3724102"/>
                              <a:gd name="connsiteX27" fmla="*/ 714894 w 3507971"/>
                              <a:gd name="connsiteY27" fmla="*/ 1945179 h 3724102"/>
                              <a:gd name="connsiteX28" fmla="*/ 748145 w 3507971"/>
                              <a:gd name="connsiteY28" fmla="*/ 1862051 h 3724102"/>
                              <a:gd name="connsiteX29" fmla="*/ 897774 w 3507971"/>
                              <a:gd name="connsiteY29" fmla="*/ 1778924 h 3724102"/>
                              <a:gd name="connsiteX30" fmla="*/ 897774 w 3507971"/>
                              <a:gd name="connsiteY30" fmla="*/ 1679171 h 3724102"/>
                              <a:gd name="connsiteX31" fmla="*/ 980902 w 3507971"/>
                              <a:gd name="connsiteY31" fmla="*/ 1596044 h 3724102"/>
                              <a:gd name="connsiteX32" fmla="*/ 1064029 w 3507971"/>
                              <a:gd name="connsiteY32" fmla="*/ 1463040 h 3724102"/>
                              <a:gd name="connsiteX33" fmla="*/ 1097280 w 3507971"/>
                              <a:gd name="connsiteY33" fmla="*/ 1396539 h 3724102"/>
                              <a:gd name="connsiteX34" fmla="*/ 1163782 w 3507971"/>
                              <a:gd name="connsiteY34" fmla="*/ 1313411 h 3724102"/>
                              <a:gd name="connsiteX35" fmla="*/ 1197033 w 3507971"/>
                              <a:gd name="connsiteY35" fmla="*/ 1263535 h 3724102"/>
                              <a:gd name="connsiteX36" fmla="*/ 1213658 w 3507971"/>
                              <a:gd name="connsiteY36" fmla="*/ 1213659 h 3724102"/>
                              <a:gd name="connsiteX37" fmla="*/ 1197033 w 3507971"/>
                              <a:gd name="connsiteY37" fmla="*/ 1163782 h 3724102"/>
                              <a:gd name="connsiteX38" fmla="*/ 1246909 w 3507971"/>
                              <a:gd name="connsiteY38" fmla="*/ 1097280 h 3724102"/>
                              <a:gd name="connsiteX39" fmla="*/ 1313411 w 3507971"/>
                              <a:gd name="connsiteY39" fmla="*/ 964277 h 3724102"/>
                              <a:gd name="connsiteX40" fmla="*/ 1413163 w 3507971"/>
                              <a:gd name="connsiteY40" fmla="*/ 764771 h 3724102"/>
                              <a:gd name="connsiteX41" fmla="*/ 1396538 w 3507971"/>
                              <a:gd name="connsiteY41" fmla="*/ 714895 h 3724102"/>
                              <a:gd name="connsiteX42" fmla="*/ 1346662 w 3507971"/>
                              <a:gd name="connsiteY42" fmla="*/ 731520 h 3724102"/>
                              <a:gd name="connsiteX43" fmla="*/ 1429789 w 3507971"/>
                              <a:gd name="connsiteY43" fmla="*/ 448888 h 3724102"/>
                              <a:gd name="connsiteX44" fmla="*/ 1446414 w 3507971"/>
                              <a:gd name="connsiteY44" fmla="*/ 365760 h 3724102"/>
                              <a:gd name="connsiteX45" fmla="*/ 1379913 w 3507971"/>
                              <a:gd name="connsiteY45" fmla="*/ 382386 h 3724102"/>
                              <a:gd name="connsiteX46" fmla="*/ 1396538 w 3507971"/>
                              <a:gd name="connsiteY46" fmla="*/ 266008 h 3724102"/>
                              <a:gd name="connsiteX47" fmla="*/ 1413163 w 3507971"/>
                              <a:gd name="connsiteY47" fmla="*/ 216131 h 3724102"/>
                              <a:gd name="connsiteX48" fmla="*/ 1479665 w 3507971"/>
                              <a:gd name="connsiteY48" fmla="*/ 83128 h 3724102"/>
                              <a:gd name="connsiteX49" fmla="*/ 1463040 w 3507971"/>
                              <a:gd name="connsiteY49" fmla="*/ 182880 h 3724102"/>
                              <a:gd name="connsiteX50" fmla="*/ 1446414 w 3507971"/>
                              <a:gd name="connsiteY50" fmla="*/ 232757 h 3724102"/>
                              <a:gd name="connsiteX51" fmla="*/ 1479665 w 3507971"/>
                              <a:gd name="connsiteY51" fmla="*/ 33251 h 3724102"/>
                              <a:gd name="connsiteX52" fmla="*/ 1512916 w 3507971"/>
                              <a:gd name="connsiteY52" fmla="*/ 0 h 3724102"/>
                              <a:gd name="connsiteX53" fmla="*/ 2011680 w 3507971"/>
                              <a:gd name="connsiteY53" fmla="*/ 781397 h 3724102"/>
                              <a:gd name="connsiteX54" fmla="*/ 2111433 w 3507971"/>
                              <a:gd name="connsiteY54" fmla="*/ 847899 h 3724102"/>
                              <a:gd name="connsiteX55" fmla="*/ 2094807 w 3507971"/>
                              <a:gd name="connsiteY55" fmla="*/ 897775 h 3724102"/>
                              <a:gd name="connsiteX56" fmla="*/ 2144683 w 3507971"/>
                              <a:gd name="connsiteY56" fmla="*/ 931026 h 3724102"/>
                              <a:gd name="connsiteX57" fmla="*/ 2177934 w 3507971"/>
                              <a:gd name="connsiteY57" fmla="*/ 980902 h 3724102"/>
                              <a:gd name="connsiteX58" fmla="*/ 2244436 w 3507971"/>
                              <a:gd name="connsiteY58" fmla="*/ 1014153 h 3724102"/>
                              <a:gd name="connsiteX59" fmla="*/ 2194560 w 3507971"/>
                              <a:gd name="connsiteY59" fmla="*/ 997528 h 3724102"/>
                              <a:gd name="connsiteX60" fmla="*/ 2294313 w 3507971"/>
                              <a:gd name="connsiteY60" fmla="*/ 1113906 h 3724102"/>
                              <a:gd name="connsiteX61" fmla="*/ 2360814 w 3507971"/>
                              <a:gd name="connsiteY61" fmla="*/ 1097280 h 3724102"/>
                              <a:gd name="connsiteX62" fmla="*/ 2310938 w 3507971"/>
                              <a:gd name="connsiteY62" fmla="*/ 1113906 h 3724102"/>
                              <a:gd name="connsiteX63" fmla="*/ 2377440 w 3507971"/>
                              <a:gd name="connsiteY63" fmla="*/ 1213659 h 3724102"/>
                              <a:gd name="connsiteX64" fmla="*/ 2410691 w 3507971"/>
                              <a:gd name="connsiteY64" fmla="*/ 1263535 h 3724102"/>
                              <a:gd name="connsiteX65" fmla="*/ 2427316 w 3507971"/>
                              <a:gd name="connsiteY65" fmla="*/ 1330037 h 3724102"/>
                              <a:gd name="connsiteX66" fmla="*/ 2443942 w 3507971"/>
                              <a:gd name="connsiteY66" fmla="*/ 1379913 h 3724102"/>
                              <a:gd name="connsiteX67" fmla="*/ 2377440 w 3507971"/>
                              <a:gd name="connsiteY67" fmla="*/ 1396539 h 3724102"/>
                              <a:gd name="connsiteX68" fmla="*/ 2460567 w 3507971"/>
                              <a:gd name="connsiteY68" fmla="*/ 1562793 h 3724102"/>
                              <a:gd name="connsiteX69" fmla="*/ 2493818 w 3507971"/>
                              <a:gd name="connsiteY69" fmla="*/ 1612669 h 3724102"/>
                              <a:gd name="connsiteX70" fmla="*/ 2427316 w 3507971"/>
                              <a:gd name="connsiteY70" fmla="*/ 1596044 h 3724102"/>
                              <a:gd name="connsiteX71" fmla="*/ 2477193 w 3507971"/>
                              <a:gd name="connsiteY71" fmla="*/ 1645920 h 3724102"/>
                              <a:gd name="connsiteX72" fmla="*/ 2493818 w 3507971"/>
                              <a:gd name="connsiteY72" fmla="*/ 1695797 h 3724102"/>
                              <a:gd name="connsiteX73" fmla="*/ 2527069 w 3507971"/>
                              <a:gd name="connsiteY73" fmla="*/ 1745673 h 3724102"/>
                              <a:gd name="connsiteX74" fmla="*/ 2560320 w 3507971"/>
                              <a:gd name="connsiteY74" fmla="*/ 1812175 h 3724102"/>
                              <a:gd name="connsiteX75" fmla="*/ 2576945 w 3507971"/>
                              <a:gd name="connsiteY75" fmla="*/ 1878677 h 3724102"/>
                              <a:gd name="connsiteX76" fmla="*/ 2593571 w 3507971"/>
                              <a:gd name="connsiteY76" fmla="*/ 1995055 h 3724102"/>
                              <a:gd name="connsiteX77" fmla="*/ 2643447 w 3507971"/>
                              <a:gd name="connsiteY77" fmla="*/ 2044931 h 3724102"/>
                              <a:gd name="connsiteX78" fmla="*/ 2676698 w 3507971"/>
                              <a:gd name="connsiteY78" fmla="*/ 2094808 h 3724102"/>
                              <a:gd name="connsiteX79" fmla="*/ 2826327 w 3507971"/>
                              <a:gd name="connsiteY79" fmla="*/ 2277688 h 3724102"/>
                              <a:gd name="connsiteX80" fmla="*/ 2776451 w 3507971"/>
                              <a:gd name="connsiteY80" fmla="*/ 2294313 h 3724102"/>
                              <a:gd name="connsiteX81" fmla="*/ 2809702 w 3507971"/>
                              <a:gd name="connsiteY81" fmla="*/ 2443942 h 3724102"/>
                              <a:gd name="connsiteX82" fmla="*/ 2926080 w 3507971"/>
                              <a:gd name="connsiteY82" fmla="*/ 2593571 h 3724102"/>
                              <a:gd name="connsiteX83" fmla="*/ 2959331 w 3507971"/>
                              <a:gd name="connsiteY83" fmla="*/ 2643448 h 3724102"/>
                              <a:gd name="connsiteX84" fmla="*/ 3025833 w 3507971"/>
                              <a:gd name="connsiteY84" fmla="*/ 2726575 h 3724102"/>
                              <a:gd name="connsiteX85" fmla="*/ 3142211 w 3507971"/>
                              <a:gd name="connsiteY85" fmla="*/ 2876204 h 3724102"/>
                              <a:gd name="connsiteX86" fmla="*/ 3092334 w 3507971"/>
                              <a:gd name="connsiteY86" fmla="*/ 2892829 h 3724102"/>
                              <a:gd name="connsiteX87" fmla="*/ 3275214 w 3507971"/>
                              <a:gd name="connsiteY87" fmla="*/ 3059084 h 3724102"/>
                              <a:gd name="connsiteX88" fmla="*/ 3441469 w 3507971"/>
                              <a:gd name="connsiteY88" fmla="*/ 3241964 h 3724102"/>
                              <a:gd name="connsiteX89" fmla="*/ 3358342 w 3507971"/>
                              <a:gd name="connsiteY89" fmla="*/ 3258589 h 3724102"/>
                              <a:gd name="connsiteX90" fmla="*/ 3408218 w 3507971"/>
                              <a:gd name="connsiteY90" fmla="*/ 3325091 h 3724102"/>
                              <a:gd name="connsiteX91" fmla="*/ 3491345 w 3507971"/>
                              <a:gd name="connsiteY91" fmla="*/ 3441469 h 3724102"/>
                              <a:gd name="connsiteX92" fmla="*/ 3441469 w 3507971"/>
                              <a:gd name="connsiteY92" fmla="*/ 3424844 h 3724102"/>
                              <a:gd name="connsiteX93" fmla="*/ 3391593 w 3507971"/>
                              <a:gd name="connsiteY93" fmla="*/ 3358342 h 3724102"/>
                              <a:gd name="connsiteX94" fmla="*/ 3441469 w 3507971"/>
                              <a:gd name="connsiteY94" fmla="*/ 3541222 h 3724102"/>
                              <a:gd name="connsiteX95" fmla="*/ 3507971 w 3507971"/>
                              <a:gd name="connsiteY95" fmla="*/ 3591099 h 3724102"/>
                              <a:gd name="connsiteX96" fmla="*/ 3441469 w 3507971"/>
                              <a:gd name="connsiteY96" fmla="*/ 3574473 h 3724102"/>
                              <a:gd name="connsiteX97" fmla="*/ 3391593 w 3507971"/>
                              <a:gd name="connsiteY97" fmla="*/ 3541222 h 3724102"/>
                              <a:gd name="connsiteX98" fmla="*/ 3474720 w 3507971"/>
                              <a:gd name="connsiteY98" fmla="*/ 3657600 h 3724102"/>
                              <a:gd name="connsiteX99" fmla="*/ 3374967 w 3507971"/>
                              <a:gd name="connsiteY99" fmla="*/ 3624349 h 3724102"/>
                              <a:gd name="connsiteX100" fmla="*/ 3308465 w 3507971"/>
                              <a:gd name="connsiteY100" fmla="*/ 3591099 h 3724102"/>
                              <a:gd name="connsiteX101" fmla="*/ 3341716 w 3507971"/>
                              <a:gd name="connsiteY101" fmla="*/ 3657600 h 3724102"/>
                              <a:gd name="connsiteX102" fmla="*/ 3275214 w 3507971"/>
                              <a:gd name="connsiteY102" fmla="*/ 3624349 h 3724102"/>
                              <a:gd name="connsiteX103" fmla="*/ 3225338 w 3507971"/>
                              <a:gd name="connsiteY103" fmla="*/ 3607724 h 3724102"/>
                              <a:gd name="connsiteX104" fmla="*/ 3092334 w 3507971"/>
                              <a:gd name="connsiteY104" fmla="*/ 3491346 h 3724102"/>
                              <a:gd name="connsiteX105" fmla="*/ 3025833 w 3507971"/>
                              <a:gd name="connsiteY105" fmla="*/ 3458095 h 3724102"/>
                              <a:gd name="connsiteX106" fmla="*/ 2942705 w 3507971"/>
                              <a:gd name="connsiteY106" fmla="*/ 3408219 h 3724102"/>
                              <a:gd name="connsiteX107" fmla="*/ 2876203 w 3507971"/>
                              <a:gd name="connsiteY107" fmla="*/ 3358342 h 3724102"/>
                              <a:gd name="connsiteX108" fmla="*/ 2909454 w 3507971"/>
                              <a:gd name="connsiteY108" fmla="*/ 3408219 h 3724102"/>
                              <a:gd name="connsiteX109" fmla="*/ 2892829 w 3507971"/>
                              <a:gd name="connsiteY109" fmla="*/ 3458095 h 3724102"/>
                              <a:gd name="connsiteX110" fmla="*/ 2776451 w 3507971"/>
                              <a:gd name="connsiteY110" fmla="*/ 3391593 h 3724102"/>
                              <a:gd name="connsiteX111" fmla="*/ 2576945 w 3507971"/>
                              <a:gd name="connsiteY111" fmla="*/ 3325091 h 3724102"/>
                              <a:gd name="connsiteX112" fmla="*/ 2543694 w 3507971"/>
                              <a:gd name="connsiteY112" fmla="*/ 3358342 h 3724102"/>
                              <a:gd name="connsiteX113" fmla="*/ 2493818 w 3507971"/>
                              <a:gd name="connsiteY113" fmla="*/ 3325091 h 3724102"/>
                              <a:gd name="connsiteX114" fmla="*/ 1762298 w 3507971"/>
                              <a:gd name="connsiteY114" fmla="*/ 3225339 h 3724102"/>
                              <a:gd name="connsiteX115" fmla="*/ 1695796 w 3507971"/>
                              <a:gd name="connsiteY115" fmla="*/ 3241964 h 3724102"/>
                              <a:gd name="connsiteX116" fmla="*/ 1579418 w 3507971"/>
                              <a:gd name="connsiteY116" fmla="*/ 3291840 h 3724102"/>
                              <a:gd name="connsiteX117" fmla="*/ 1529542 w 3507971"/>
                              <a:gd name="connsiteY117" fmla="*/ 3325091 h 3724102"/>
                              <a:gd name="connsiteX118" fmla="*/ 1413163 w 3507971"/>
                              <a:gd name="connsiteY118" fmla="*/ 3358342 h 3724102"/>
                              <a:gd name="connsiteX119" fmla="*/ 1379913 w 3507971"/>
                              <a:gd name="connsiteY119" fmla="*/ 3424844 h 3724102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  <a:cxn ang="0">
                                <a:pos x="connsiteX4" y="connsiteY4"/>
                              </a:cxn>
                              <a:cxn ang="0">
                                <a:pos x="connsiteX5" y="connsiteY5"/>
                              </a:cxn>
                              <a:cxn ang="0">
                                <a:pos x="connsiteX6" y="connsiteY6"/>
                              </a:cxn>
                              <a:cxn ang="0">
                                <a:pos x="connsiteX7" y="connsiteY7"/>
                              </a:cxn>
                              <a:cxn ang="0">
                                <a:pos x="connsiteX8" y="connsiteY8"/>
                              </a:cxn>
                              <a:cxn ang="0">
                                <a:pos x="connsiteX9" y="connsiteY9"/>
                              </a:cxn>
                              <a:cxn ang="0">
                                <a:pos x="connsiteX10" y="connsiteY10"/>
                              </a:cxn>
                              <a:cxn ang="0">
                                <a:pos x="connsiteX11" y="connsiteY11"/>
                              </a:cxn>
                              <a:cxn ang="0">
                                <a:pos x="connsiteX12" y="connsiteY12"/>
                              </a:cxn>
                              <a:cxn ang="0">
                                <a:pos x="connsiteX13" y="connsiteY13"/>
                              </a:cxn>
                              <a:cxn ang="0">
                                <a:pos x="connsiteX14" y="connsiteY14"/>
                              </a:cxn>
                              <a:cxn ang="0">
                                <a:pos x="connsiteX15" y="connsiteY15"/>
                              </a:cxn>
                              <a:cxn ang="0">
                                <a:pos x="connsiteX16" y="connsiteY16"/>
                              </a:cxn>
                              <a:cxn ang="0">
                                <a:pos x="connsiteX17" y="connsiteY17"/>
                              </a:cxn>
                              <a:cxn ang="0">
                                <a:pos x="connsiteX18" y="connsiteY18"/>
                              </a:cxn>
                              <a:cxn ang="0">
                                <a:pos x="connsiteX19" y="connsiteY19"/>
                              </a:cxn>
                              <a:cxn ang="0">
                                <a:pos x="connsiteX20" y="connsiteY20"/>
                              </a:cxn>
                              <a:cxn ang="0">
                                <a:pos x="connsiteX21" y="connsiteY21"/>
                              </a:cxn>
                              <a:cxn ang="0">
                                <a:pos x="connsiteX22" y="connsiteY22"/>
                              </a:cxn>
                              <a:cxn ang="0">
                                <a:pos x="connsiteX23" y="connsiteY23"/>
                              </a:cxn>
                              <a:cxn ang="0">
                                <a:pos x="connsiteX24" y="connsiteY24"/>
                              </a:cxn>
                              <a:cxn ang="0">
                                <a:pos x="connsiteX25" y="connsiteY25"/>
                              </a:cxn>
                              <a:cxn ang="0">
                                <a:pos x="connsiteX26" y="connsiteY26"/>
                              </a:cxn>
                              <a:cxn ang="0">
                                <a:pos x="connsiteX27" y="connsiteY27"/>
                              </a:cxn>
                              <a:cxn ang="0">
                                <a:pos x="connsiteX28" y="connsiteY28"/>
                              </a:cxn>
                              <a:cxn ang="0">
                                <a:pos x="connsiteX29" y="connsiteY29"/>
                              </a:cxn>
                              <a:cxn ang="0">
                                <a:pos x="connsiteX30" y="connsiteY30"/>
                              </a:cxn>
                              <a:cxn ang="0">
                                <a:pos x="connsiteX31" y="connsiteY31"/>
                              </a:cxn>
                              <a:cxn ang="0">
                                <a:pos x="connsiteX32" y="connsiteY32"/>
                              </a:cxn>
                              <a:cxn ang="0">
                                <a:pos x="connsiteX33" y="connsiteY33"/>
                              </a:cxn>
                              <a:cxn ang="0">
                                <a:pos x="connsiteX34" y="connsiteY34"/>
                              </a:cxn>
                              <a:cxn ang="0">
                                <a:pos x="connsiteX35" y="connsiteY35"/>
                              </a:cxn>
                              <a:cxn ang="0">
                                <a:pos x="connsiteX36" y="connsiteY36"/>
                              </a:cxn>
                              <a:cxn ang="0">
                                <a:pos x="connsiteX37" y="connsiteY37"/>
                              </a:cxn>
                              <a:cxn ang="0">
                                <a:pos x="connsiteX38" y="connsiteY38"/>
                              </a:cxn>
                              <a:cxn ang="0">
                                <a:pos x="connsiteX39" y="connsiteY39"/>
                              </a:cxn>
                              <a:cxn ang="0">
                                <a:pos x="connsiteX40" y="connsiteY40"/>
                              </a:cxn>
                              <a:cxn ang="0">
                                <a:pos x="connsiteX41" y="connsiteY41"/>
                              </a:cxn>
                              <a:cxn ang="0">
                                <a:pos x="connsiteX42" y="connsiteY42"/>
                              </a:cxn>
                              <a:cxn ang="0">
                                <a:pos x="connsiteX43" y="connsiteY43"/>
                              </a:cxn>
                              <a:cxn ang="0">
                                <a:pos x="connsiteX44" y="connsiteY44"/>
                              </a:cxn>
                              <a:cxn ang="0">
                                <a:pos x="connsiteX45" y="connsiteY45"/>
                              </a:cxn>
                              <a:cxn ang="0">
                                <a:pos x="connsiteX46" y="connsiteY46"/>
                              </a:cxn>
                              <a:cxn ang="0">
                                <a:pos x="connsiteX47" y="connsiteY47"/>
                              </a:cxn>
                              <a:cxn ang="0">
                                <a:pos x="connsiteX48" y="connsiteY48"/>
                              </a:cxn>
                              <a:cxn ang="0">
                                <a:pos x="connsiteX49" y="connsiteY49"/>
                              </a:cxn>
                              <a:cxn ang="0">
                                <a:pos x="connsiteX50" y="connsiteY50"/>
                              </a:cxn>
                              <a:cxn ang="0">
                                <a:pos x="connsiteX51" y="connsiteY51"/>
                              </a:cxn>
                              <a:cxn ang="0">
                                <a:pos x="connsiteX52" y="connsiteY52"/>
                              </a:cxn>
                              <a:cxn ang="0">
                                <a:pos x="connsiteX53" y="connsiteY53"/>
                              </a:cxn>
                              <a:cxn ang="0">
                                <a:pos x="connsiteX54" y="connsiteY54"/>
                              </a:cxn>
                              <a:cxn ang="0">
                                <a:pos x="connsiteX55" y="connsiteY55"/>
                              </a:cxn>
                              <a:cxn ang="0">
                                <a:pos x="connsiteX56" y="connsiteY56"/>
                              </a:cxn>
                              <a:cxn ang="0">
                                <a:pos x="connsiteX57" y="connsiteY57"/>
                              </a:cxn>
                              <a:cxn ang="0">
                                <a:pos x="connsiteX58" y="connsiteY58"/>
                              </a:cxn>
                              <a:cxn ang="0">
                                <a:pos x="connsiteX59" y="connsiteY59"/>
                              </a:cxn>
                              <a:cxn ang="0">
                                <a:pos x="connsiteX60" y="connsiteY60"/>
                              </a:cxn>
                              <a:cxn ang="0">
                                <a:pos x="connsiteX61" y="connsiteY61"/>
                              </a:cxn>
                              <a:cxn ang="0">
                                <a:pos x="connsiteX62" y="connsiteY62"/>
                              </a:cxn>
                              <a:cxn ang="0">
                                <a:pos x="connsiteX63" y="connsiteY63"/>
                              </a:cxn>
                              <a:cxn ang="0">
                                <a:pos x="connsiteX64" y="connsiteY64"/>
                              </a:cxn>
                              <a:cxn ang="0">
                                <a:pos x="connsiteX65" y="connsiteY65"/>
                              </a:cxn>
                              <a:cxn ang="0">
                                <a:pos x="connsiteX66" y="connsiteY66"/>
                              </a:cxn>
                              <a:cxn ang="0">
                                <a:pos x="connsiteX67" y="connsiteY67"/>
                              </a:cxn>
                              <a:cxn ang="0">
                                <a:pos x="connsiteX68" y="connsiteY68"/>
                              </a:cxn>
                              <a:cxn ang="0">
                                <a:pos x="connsiteX69" y="connsiteY69"/>
                              </a:cxn>
                              <a:cxn ang="0">
                                <a:pos x="connsiteX70" y="connsiteY70"/>
                              </a:cxn>
                              <a:cxn ang="0">
                                <a:pos x="connsiteX71" y="connsiteY71"/>
                              </a:cxn>
                              <a:cxn ang="0">
                                <a:pos x="connsiteX72" y="connsiteY72"/>
                              </a:cxn>
                              <a:cxn ang="0">
                                <a:pos x="connsiteX73" y="connsiteY73"/>
                              </a:cxn>
                              <a:cxn ang="0">
                                <a:pos x="connsiteX74" y="connsiteY74"/>
                              </a:cxn>
                              <a:cxn ang="0">
                                <a:pos x="connsiteX75" y="connsiteY75"/>
                              </a:cxn>
                              <a:cxn ang="0">
                                <a:pos x="connsiteX76" y="connsiteY76"/>
                              </a:cxn>
                              <a:cxn ang="0">
                                <a:pos x="connsiteX77" y="connsiteY77"/>
                              </a:cxn>
                              <a:cxn ang="0">
                                <a:pos x="connsiteX78" y="connsiteY78"/>
                              </a:cxn>
                              <a:cxn ang="0">
                                <a:pos x="connsiteX79" y="connsiteY79"/>
                              </a:cxn>
                              <a:cxn ang="0">
                                <a:pos x="connsiteX80" y="connsiteY80"/>
                              </a:cxn>
                              <a:cxn ang="0">
                                <a:pos x="connsiteX81" y="connsiteY81"/>
                              </a:cxn>
                              <a:cxn ang="0">
                                <a:pos x="connsiteX82" y="connsiteY82"/>
                              </a:cxn>
                              <a:cxn ang="0">
                                <a:pos x="connsiteX83" y="connsiteY83"/>
                              </a:cxn>
                              <a:cxn ang="0">
                                <a:pos x="connsiteX84" y="connsiteY84"/>
                              </a:cxn>
                              <a:cxn ang="0">
                                <a:pos x="connsiteX85" y="connsiteY85"/>
                              </a:cxn>
                              <a:cxn ang="0">
                                <a:pos x="connsiteX86" y="connsiteY86"/>
                              </a:cxn>
                              <a:cxn ang="0">
                                <a:pos x="connsiteX87" y="connsiteY87"/>
                              </a:cxn>
                              <a:cxn ang="0">
                                <a:pos x="connsiteX88" y="connsiteY88"/>
                              </a:cxn>
                              <a:cxn ang="0">
                                <a:pos x="connsiteX89" y="connsiteY89"/>
                              </a:cxn>
                              <a:cxn ang="0">
                                <a:pos x="connsiteX90" y="connsiteY90"/>
                              </a:cxn>
                              <a:cxn ang="0">
                                <a:pos x="connsiteX91" y="connsiteY91"/>
                              </a:cxn>
                              <a:cxn ang="0">
                                <a:pos x="connsiteX92" y="connsiteY92"/>
                              </a:cxn>
                              <a:cxn ang="0">
                                <a:pos x="connsiteX93" y="connsiteY93"/>
                              </a:cxn>
                              <a:cxn ang="0">
                                <a:pos x="connsiteX94" y="connsiteY94"/>
                              </a:cxn>
                              <a:cxn ang="0">
                                <a:pos x="connsiteX95" y="connsiteY95"/>
                              </a:cxn>
                              <a:cxn ang="0">
                                <a:pos x="connsiteX96" y="connsiteY96"/>
                              </a:cxn>
                              <a:cxn ang="0">
                                <a:pos x="connsiteX97" y="connsiteY97"/>
                              </a:cxn>
                              <a:cxn ang="0">
                                <a:pos x="connsiteX98" y="connsiteY98"/>
                              </a:cxn>
                              <a:cxn ang="0">
                                <a:pos x="connsiteX99" y="connsiteY99"/>
                              </a:cxn>
                              <a:cxn ang="0">
                                <a:pos x="connsiteX100" y="connsiteY100"/>
                              </a:cxn>
                              <a:cxn ang="0">
                                <a:pos x="connsiteX101" y="connsiteY101"/>
                              </a:cxn>
                              <a:cxn ang="0">
                                <a:pos x="connsiteX102" y="connsiteY102"/>
                              </a:cxn>
                              <a:cxn ang="0">
                                <a:pos x="connsiteX103" y="connsiteY103"/>
                              </a:cxn>
                              <a:cxn ang="0">
                                <a:pos x="connsiteX104" y="connsiteY104"/>
                              </a:cxn>
                              <a:cxn ang="0">
                                <a:pos x="connsiteX105" y="connsiteY105"/>
                              </a:cxn>
                              <a:cxn ang="0">
                                <a:pos x="connsiteX106" y="connsiteY106"/>
                              </a:cxn>
                              <a:cxn ang="0">
                                <a:pos x="connsiteX107" y="connsiteY107"/>
                              </a:cxn>
                              <a:cxn ang="0">
                                <a:pos x="connsiteX108" y="connsiteY108"/>
                              </a:cxn>
                              <a:cxn ang="0">
                                <a:pos x="connsiteX109" y="connsiteY109"/>
                              </a:cxn>
                              <a:cxn ang="0">
                                <a:pos x="connsiteX110" y="connsiteY110"/>
                              </a:cxn>
                              <a:cxn ang="0">
                                <a:pos x="connsiteX111" y="connsiteY111"/>
                              </a:cxn>
                              <a:cxn ang="0">
                                <a:pos x="connsiteX112" y="connsiteY112"/>
                              </a:cxn>
                              <a:cxn ang="0">
                                <a:pos x="connsiteX113" y="connsiteY113"/>
                              </a:cxn>
                              <a:cxn ang="0">
                                <a:pos x="connsiteX114" y="connsiteY114"/>
                              </a:cxn>
                              <a:cxn ang="0">
                                <a:pos x="connsiteX115" y="connsiteY115"/>
                              </a:cxn>
                              <a:cxn ang="0">
                                <a:pos x="connsiteX116" y="connsiteY116"/>
                              </a:cxn>
                              <a:cxn ang="0">
                                <a:pos x="connsiteX117" y="connsiteY117"/>
                              </a:cxn>
                              <a:cxn ang="0">
                                <a:pos x="connsiteX118" y="connsiteY118"/>
                              </a:cxn>
                              <a:cxn ang="0">
                                <a:pos x="connsiteX119" y="connsiteY119"/>
                              </a:cxn>
                            </a:cxnLst>
                            <a:rect l="l" t="t" r="r" b="b"/>
                            <a:pathLst>
                              <a:path w="3507971" h="3724102">
                                <a:moveTo>
                                  <a:pt x="1379913" y="3424844"/>
                                </a:moveTo>
                                <a:cubicBezTo>
                                  <a:pt x="1144386" y="3485804"/>
                                  <a:pt x="459971" y="3624349"/>
                                  <a:pt x="0" y="3724102"/>
                                </a:cubicBezTo>
                                <a:cubicBezTo>
                                  <a:pt x="718644" y="3416112"/>
                                  <a:pt x="951500" y="3424844"/>
                                  <a:pt x="631767" y="3424844"/>
                                </a:cubicBezTo>
                                <a:lnTo>
                                  <a:pt x="266007" y="3491346"/>
                                </a:lnTo>
                                <a:lnTo>
                                  <a:pt x="847898" y="3225339"/>
                                </a:lnTo>
                                <a:lnTo>
                                  <a:pt x="299258" y="3192088"/>
                                </a:lnTo>
                                <a:lnTo>
                                  <a:pt x="798022" y="2876204"/>
                                </a:lnTo>
                                <a:cubicBezTo>
                                  <a:pt x="692727" y="2859579"/>
                                  <a:pt x="583885" y="2858124"/>
                                  <a:pt x="482138" y="2826328"/>
                                </a:cubicBezTo>
                                <a:cubicBezTo>
                                  <a:pt x="463066" y="2820368"/>
                                  <a:pt x="513648" y="2800948"/>
                                  <a:pt x="532014" y="2793077"/>
                                </a:cubicBezTo>
                                <a:cubicBezTo>
                                  <a:pt x="553016" y="2784076"/>
                                  <a:pt x="576349" y="2781993"/>
                                  <a:pt x="598516" y="2776451"/>
                                </a:cubicBezTo>
                                <a:cubicBezTo>
                                  <a:pt x="688390" y="2722527"/>
                                  <a:pt x="669044" y="2728134"/>
                                  <a:pt x="764771" y="2693324"/>
                                </a:cubicBezTo>
                                <a:cubicBezTo>
                                  <a:pt x="797710" y="2681346"/>
                                  <a:pt x="864523" y="2660073"/>
                                  <a:pt x="864523" y="2660073"/>
                                </a:cubicBezTo>
                                <a:lnTo>
                                  <a:pt x="714894" y="2643448"/>
                                </a:lnTo>
                                <a:cubicBezTo>
                                  <a:pt x="694727" y="2629043"/>
                                  <a:pt x="732016" y="2595763"/>
                                  <a:pt x="748145" y="2576946"/>
                                </a:cubicBezTo>
                                <a:cubicBezTo>
                                  <a:pt x="788407" y="2529974"/>
                                  <a:pt x="813822" y="2527344"/>
                                  <a:pt x="864523" y="2510444"/>
                                </a:cubicBezTo>
                                <a:cubicBezTo>
                                  <a:pt x="897774" y="2477193"/>
                                  <a:pt x="1003402" y="2436775"/>
                                  <a:pt x="964276" y="2410691"/>
                                </a:cubicBezTo>
                                <a:cubicBezTo>
                                  <a:pt x="947651" y="2399607"/>
                                  <a:pt x="933356" y="2383759"/>
                                  <a:pt x="914400" y="2377440"/>
                                </a:cubicBezTo>
                                <a:cubicBezTo>
                                  <a:pt x="882420" y="2366780"/>
                                  <a:pt x="847702" y="2367426"/>
                                  <a:pt x="814647" y="2360815"/>
                                </a:cubicBezTo>
                                <a:cubicBezTo>
                                  <a:pt x="792241" y="2356334"/>
                                  <a:pt x="770312" y="2349731"/>
                                  <a:pt x="748145" y="2344189"/>
                                </a:cubicBezTo>
                                <a:cubicBezTo>
                                  <a:pt x="759229" y="2322022"/>
                                  <a:pt x="766991" y="2297855"/>
                                  <a:pt x="781396" y="2277688"/>
                                </a:cubicBezTo>
                                <a:cubicBezTo>
                                  <a:pt x="795062" y="2258555"/>
                                  <a:pt x="816221" y="2245874"/>
                                  <a:pt x="831273" y="2227811"/>
                                </a:cubicBezTo>
                                <a:cubicBezTo>
                                  <a:pt x="844065" y="2212461"/>
                                  <a:pt x="853440" y="2194560"/>
                                  <a:pt x="864523" y="2177935"/>
                                </a:cubicBezTo>
                                <a:cubicBezTo>
                                  <a:pt x="847898" y="2166851"/>
                                  <a:pt x="834117" y="2149177"/>
                                  <a:pt x="814647" y="2144684"/>
                                </a:cubicBezTo>
                                <a:cubicBezTo>
                                  <a:pt x="760379" y="2132161"/>
                                  <a:pt x="703528" y="2135935"/>
                                  <a:pt x="648393" y="2128059"/>
                                </a:cubicBezTo>
                                <a:cubicBezTo>
                                  <a:pt x="625773" y="2124828"/>
                                  <a:pt x="604058" y="2116975"/>
                                  <a:pt x="581891" y="2111433"/>
                                </a:cubicBezTo>
                                <a:cubicBezTo>
                                  <a:pt x="799287" y="1948388"/>
                                  <a:pt x="528054" y="2149889"/>
                                  <a:pt x="698269" y="2028306"/>
                                </a:cubicBezTo>
                                <a:cubicBezTo>
                                  <a:pt x="720817" y="2012200"/>
                                  <a:pt x="742604" y="1995055"/>
                                  <a:pt x="764771" y="1978429"/>
                                </a:cubicBezTo>
                                <a:cubicBezTo>
                                  <a:pt x="748145" y="1967346"/>
                                  <a:pt x="717720" y="1964959"/>
                                  <a:pt x="714894" y="1945179"/>
                                </a:cubicBezTo>
                                <a:cubicBezTo>
                                  <a:pt x="710673" y="1915635"/>
                                  <a:pt x="730239" y="1885926"/>
                                  <a:pt x="748145" y="1862051"/>
                                </a:cubicBezTo>
                                <a:cubicBezTo>
                                  <a:pt x="782035" y="1816864"/>
                                  <a:pt x="849757" y="1798131"/>
                                  <a:pt x="897774" y="1778924"/>
                                </a:cubicBezTo>
                                <a:cubicBezTo>
                                  <a:pt x="986443" y="1645922"/>
                                  <a:pt x="897774" y="1812175"/>
                                  <a:pt x="897774" y="1679171"/>
                                </a:cubicBezTo>
                                <a:cubicBezTo>
                                  <a:pt x="897774" y="1642226"/>
                                  <a:pt x="958735" y="1610822"/>
                                  <a:pt x="980902" y="1596044"/>
                                </a:cubicBezTo>
                                <a:cubicBezTo>
                                  <a:pt x="1008611" y="1551709"/>
                                  <a:pt x="1040648" y="1509802"/>
                                  <a:pt x="1064029" y="1463040"/>
                                </a:cubicBezTo>
                                <a:cubicBezTo>
                                  <a:pt x="1075113" y="1440873"/>
                                  <a:pt x="1083533" y="1417160"/>
                                  <a:pt x="1097280" y="1396539"/>
                                </a:cubicBezTo>
                                <a:cubicBezTo>
                                  <a:pt x="1116964" y="1367014"/>
                                  <a:pt x="1142491" y="1341799"/>
                                  <a:pt x="1163782" y="1313411"/>
                                </a:cubicBezTo>
                                <a:cubicBezTo>
                                  <a:pt x="1175771" y="1297426"/>
                                  <a:pt x="1185949" y="1280160"/>
                                  <a:pt x="1197033" y="1263535"/>
                                </a:cubicBezTo>
                                <a:cubicBezTo>
                                  <a:pt x="1202575" y="1246910"/>
                                  <a:pt x="1213658" y="1231184"/>
                                  <a:pt x="1213658" y="1213659"/>
                                </a:cubicBezTo>
                                <a:cubicBezTo>
                                  <a:pt x="1213658" y="1196134"/>
                                  <a:pt x="1192219" y="1180633"/>
                                  <a:pt x="1197033" y="1163782"/>
                                </a:cubicBezTo>
                                <a:cubicBezTo>
                                  <a:pt x="1204645" y="1137139"/>
                                  <a:pt x="1230803" y="1119828"/>
                                  <a:pt x="1246909" y="1097280"/>
                                </a:cubicBezTo>
                                <a:cubicBezTo>
                                  <a:pt x="1303930" y="1017451"/>
                                  <a:pt x="1261962" y="1073606"/>
                                  <a:pt x="1313411" y="964277"/>
                                </a:cubicBezTo>
                                <a:cubicBezTo>
                                  <a:pt x="1345069" y="897002"/>
                                  <a:pt x="1413163" y="764771"/>
                                  <a:pt x="1413163" y="764771"/>
                                </a:cubicBezTo>
                                <a:cubicBezTo>
                                  <a:pt x="1407621" y="748146"/>
                                  <a:pt x="1412212" y="722732"/>
                                  <a:pt x="1396538" y="714895"/>
                                </a:cubicBezTo>
                                <a:cubicBezTo>
                                  <a:pt x="1380864" y="707058"/>
                                  <a:pt x="1348406" y="748958"/>
                                  <a:pt x="1346662" y="731520"/>
                                </a:cubicBezTo>
                                <a:cubicBezTo>
                                  <a:pt x="1335025" y="615142"/>
                                  <a:pt x="1383127" y="542212"/>
                                  <a:pt x="1429789" y="448888"/>
                                </a:cubicBezTo>
                                <a:cubicBezTo>
                                  <a:pt x="1435331" y="421179"/>
                                  <a:pt x="1463369" y="388367"/>
                                  <a:pt x="1446414" y="365760"/>
                                </a:cubicBezTo>
                                <a:cubicBezTo>
                                  <a:pt x="1432705" y="347481"/>
                                  <a:pt x="1390132" y="402823"/>
                                  <a:pt x="1379913" y="382386"/>
                                </a:cubicBezTo>
                                <a:cubicBezTo>
                                  <a:pt x="1362388" y="347337"/>
                                  <a:pt x="1388853" y="304434"/>
                                  <a:pt x="1396538" y="266008"/>
                                </a:cubicBezTo>
                                <a:cubicBezTo>
                                  <a:pt x="1399975" y="248823"/>
                                  <a:pt x="1407010" y="232540"/>
                                  <a:pt x="1413163" y="216131"/>
                                </a:cubicBezTo>
                                <a:cubicBezTo>
                                  <a:pt x="1448023" y="123169"/>
                                  <a:pt x="1433751" y="151999"/>
                                  <a:pt x="1479665" y="83128"/>
                                </a:cubicBezTo>
                                <a:cubicBezTo>
                                  <a:pt x="1474123" y="116379"/>
                                  <a:pt x="1470353" y="149973"/>
                                  <a:pt x="1463040" y="182880"/>
                                </a:cubicBezTo>
                                <a:cubicBezTo>
                                  <a:pt x="1459238" y="199988"/>
                                  <a:pt x="1446414" y="250282"/>
                                  <a:pt x="1446414" y="232757"/>
                                </a:cubicBezTo>
                                <a:cubicBezTo>
                                  <a:pt x="1446414" y="223400"/>
                                  <a:pt x="1462156" y="68269"/>
                                  <a:pt x="1479665" y="33251"/>
                                </a:cubicBezTo>
                                <a:cubicBezTo>
                                  <a:pt x="1486675" y="19231"/>
                                  <a:pt x="1501832" y="11084"/>
                                  <a:pt x="1512916" y="0"/>
                                </a:cubicBezTo>
                                <a:cubicBezTo>
                                  <a:pt x="1679171" y="260466"/>
                                  <a:pt x="1841468" y="523500"/>
                                  <a:pt x="2011680" y="781397"/>
                                </a:cubicBezTo>
                                <a:cubicBezTo>
                                  <a:pt x="2046805" y="834617"/>
                                  <a:pt x="2059482" y="830582"/>
                                  <a:pt x="2111433" y="847899"/>
                                </a:cubicBezTo>
                                <a:cubicBezTo>
                                  <a:pt x="2105891" y="864524"/>
                                  <a:pt x="2088299" y="881504"/>
                                  <a:pt x="2094807" y="897775"/>
                                </a:cubicBezTo>
                                <a:cubicBezTo>
                                  <a:pt x="2102228" y="916327"/>
                                  <a:pt x="2130554" y="916897"/>
                                  <a:pt x="2144683" y="931026"/>
                                </a:cubicBezTo>
                                <a:cubicBezTo>
                                  <a:pt x="2158812" y="945155"/>
                                  <a:pt x="2162584" y="968110"/>
                                  <a:pt x="2177934" y="980902"/>
                                </a:cubicBezTo>
                                <a:cubicBezTo>
                                  <a:pt x="2196974" y="996768"/>
                                  <a:pt x="2226911" y="996628"/>
                                  <a:pt x="2244436" y="1014153"/>
                                </a:cubicBezTo>
                                <a:cubicBezTo>
                                  <a:pt x="2256828" y="1026545"/>
                                  <a:pt x="2211185" y="1003070"/>
                                  <a:pt x="2194560" y="997528"/>
                                </a:cubicBezTo>
                                <a:cubicBezTo>
                                  <a:pt x="2202723" y="1008412"/>
                                  <a:pt x="2272209" y="1107591"/>
                                  <a:pt x="2294313" y="1113906"/>
                                </a:cubicBezTo>
                                <a:cubicBezTo>
                                  <a:pt x="2316283" y="1120183"/>
                                  <a:pt x="2337965" y="1097280"/>
                                  <a:pt x="2360814" y="1097280"/>
                                </a:cubicBezTo>
                                <a:cubicBezTo>
                                  <a:pt x="2378339" y="1097280"/>
                                  <a:pt x="2327563" y="1108364"/>
                                  <a:pt x="2310938" y="1113906"/>
                                </a:cubicBezTo>
                                <a:lnTo>
                                  <a:pt x="2377440" y="1213659"/>
                                </a:lnTo>
                                <a:lnTo>
                                  <a:pt x="2410691" y="1263535"/>
                                </a:lnTo>
                                <a:cubicBezTo>
                                  <a:pt x="2416233" y="1285702"/>
                                  <a:pt x="2421039" y="1308067"/>
                                  <a:pt x="2427316" y="1330037"/>
                                </a:cubicBezTo>
                                <a:cubicBezTo>
                                  <a:pt x="2432130" y="1346887"/>
                                  <a:pt x="2454457" y="1365893"/>
                                  <a:pt x="2443942" y="1379913"/>
                                </a:cubicBezTo>
                                <a:cubicBezTo>
                                  <a:pt x="2430232" y="1398193"/>
                                  <a:pt x="2399607" y="1390997"/>
                                  <a:pt x="2377440" y="1396539"/>
                                </a:cubicBezTo>
                                <a:cubicBezTo>
                                  <a:pt x="2418229" y="1498511"/>
                                  <a:pt x="2400169" y="1466157"/>
                                  <a:pt x="2460567" y="1562793"/>
                                </a:cubicBezTo>
                                <a:cubicBezTo>
                                  <a:pt x="2471157" y="1579737"/>
                                  <a:pt x="2507947" y="1598540"/>
                                  <a:pt x="2493818" y="1612669"/>
                                </a:cubicBezTo>
                                <a:cubicBezTo>
                                  <a:pt x="2477661" y="1628826"/>
                                  <a:pt x="2449483" y="1601586"/>
                                  <a:pt x="2427316" y="1596044"/>
                                </a:cubicBezTo>
                                <a:cubicBezTo>
                                  <a:pt x="2443942" y="1612669"/>
                                  <a:pt x="2464151" y="1626357"/>
                                  <a:pt x="2477193" y="1645920"/>
                                </a:cubicBezTo>
                                <a:cubicBezTo>
                                  <a:pt x="2486914" y="1660502"/>
                                  <a:pt x="2485981" y="1680122"/>
                                  <a:pt x="2493818" y="1695797"/>
                                </a:cubicBezTo>
                                <a:cubicBezTo>
                                  <a:pt x="2502754" y="1713669"/>
                                  <a:pt x="2517156" y="1728324"/>
                                  <a:pt x="2527069" y="1745673"/>
                                </a:cubicBezTo>
                                <a:cubicBezTo>
                                  <a:pt x="2539365" y="1767191"/>
                                  <a:pt x="2549236" y="1790008"/>
                                  <a:pt x="2560320" y="1812175"/>
                                </a:cubicBezTo>
                                <a:cubicBezTo>
                                  <a:pt x="2565862" y="1834342"/>
                                  <a:pt x="2565848" y="1858703"/>
                                  <a:pt x="2576945" y="1878677"/>
                                </a:cubicBezTo>
                                <a:cubicBezTo>
                                  <a:pt x="2638318" y="1989148"/>
                                  <a:pt x="2682889" y="1935509"/>
                                  <a:pt x="2593571" y="1995055"/>
                                </a:cubicBezTo>
                                <a:cubicBezTo>
                                  <a:pt x="2610196" y="2011680"/>
                                  <a:pt x="2628395" y="2026869"/>
                                  <a:pt x="2643447" y="2044931"/>
                                </a:cubicBezTo>
                                <a:cubicBezTo>
                                  <a:pt x="2656239" y="2060281"/>
                                  <a:pt x="2663331" y="2079956"/>
                                  <a:pt x="2676698" y="2094808"/>
                                </a:cubicBezTo>
                                <a:cubicBezTo>
                                  <a:pt x="2827339" y="2262188"/>
                                  <a:pt x="2760980" y="2146993"/>
                                  <a:pt x="2826327" y="2277688"/>
                                </a:cubicBezTo>
                                <a:cubicBezTo>
                                  <a:pt x="2809702" y="2283230"/>
                                  <a:pt x="2781265" y="2277463"/>
                                  <a:pt x="2776451" y="2294313"/>
                                </a:cubicBezTo>
                                <a:cubicBezTo>
                                  <a:pt x="2772875" y="2306828"/>
                                  <a:pt x="2794415" y="2416426"/>
                                  <a:pt x="2809702" y="2443942"/>
                                </a:cubicBezTo>
                                <a:cubicBezTo>
                                  <a:pt x="2893746" y="2595222"/>
                                  <a:pt x="2845297" y="2496631"/>
                                  <a:pt x="2926080" y="2593571"/>
                                </a:cubicBezTo>
                                <a:cubicBezTo>
                                  <a:pt x="2938872" y="2608921"/>
                                  <a:pt x="2947342" y="2627463"/>
                                  <a:pt x="2959331" y="2643448"/>
                                </a:cubicBezTo>
                                <a:cubicBezTo>
                                  <a:pt x="2980622" y="2671836"/>
                                  <a:pt x="3004962" y="2697877"/>
                                  <a:pt x="3025833" y="2726575"/>
                                </a:cubicBezTo>
                                <a:cubicBezTo>
                                  <a:pt x="3131892" y="2872407"/>
                                  <a:pt x="3048475" y="2782470"/>
                                  <a:pt x="3142211" y="2876204"/>
                                </a:cubicBezTo>
                                <a:cubicBezTo>
                                  <a:pt x="3125585" y="2881746"/>
                                  <a:pt x="3087520" y="2875978"/>
                                  <a:pt x="3092334" y="2892829"/>
                                </a:cubicBezTo>
                                <a:cubicBezTo>
                                  <a:pt x="3116774" y="2978367"/>
                                  <a:pt x="3217255" y="3010042"/>
                                  <a:pt x="3275214" y="3059084"/>
                                </a:cubicBezTo>
                                <a:cubicBezTo>
                                  <a:pt x="3368251" y="3137808"/>
                                  <a:pt x="3380362" y="3160487"/>
                                  <a:pt x="3441469" y="3241964"/>
                                </a:cubicBezTo>
                                <a:cubicBezTo>
                                  <a:pt x="3413760" y="3247506"/>
                                  <a:pt x="3368837" y="3232352"/>
                                  <a:pt x="3358342" y="3258589"/>
                                </a:cubicBezTo>
                                <a:cubicBezTo>
                                  <a:pt x="3348051" y="3284316"/>
                                  <a:pt x="3390185" y="3304053"/>
                                  <a:pt x="3408218" y="3325091"/>
                                </a:cubicBezTo>
                                <a:cubicBezTo>
                                  <a:pt x="3423098" y="3342452"/>
                                  <a:pt x="3502939" y="3406686"/>
                                  <a:pt x="3491345" y="3441469"/>
                                </a:cubicBezTo>
                                <a:cubicBezTo>
                                  <a:pt x="3485803" y="3458094"/>
                                  <a:pt x="3458094" y="3430386"/>
                                  <a:pt x="3441469" y="3424844"/>
                                </a:cubicBezTo>
                                <a:cubicBezTo>
                                  <a:pt x="3424844" y="3402677"/>
                                  <a:pt x="3406963" y="3335287"/>
                                  <a:pt x="3391593" y="3358342"/>
                                </a:cubicBezTo>
                                <a:cubicBezTo>
                                  <a:pt x="3372646" y="3386762"/>
                                  <a:pt x="3415408" y="3510817"/>
                                  <a:pt x="3441469" y="3541222"/>
                                </a:cubicBezTo>
                                <a:cubicBezTo>
                                  <a:pt x="3459502" y="3562260"/>
                                  <a:pt x="3507971" y="3563390"/>
                                  <a:pt x="3507971" y="3591099"/>
                                </a:cubicBezTo>
                                <a:cubicBezTo>
                                  <a:pt x="3507971" y="3613949"/>
                                  <a:pt x="3463636" y="3580015"/>
                                  <a:pt x="3441469" y="3574473"/>
                                </a:cubicBezTo>
                                <a:cubicBezTo>
                                  <a:pt x="3424844" y="3563389"/>
                                  <a:pt x="3400529" y="3523350"/>
                                  <a:pt x="3391593" y="3541222"/>
                                </a:cubicBezTo>
                                <a:cubicBezTo>
                                  <a:pt x="3377003" y="3570401"/>
                                  <a:pt x="3462678" y="3645559"/>
                                  <a:pt x="3474720" y="3657600"/>
                                </a:cubicBezTo>
                                <a:cubicBezTo>
                                  <a:pt x="3389879" y="3685881"/>
                                  <a:pt x="3454218" y="3680957"/>
                                  <a:pt x="3374967" y="3624349"/>
                                </a:cubicBezTo>
                                <a:cubicBezTo>
                                  <a:pt x="3354800" y="3609944"/>
                                  <a:pt x="3308465" y="3591099"/>
                                  <a:pt x="3308465" y="3591099"/>
                                </a:cubicBezTo>
                                <a:cubicBezTo>
                                  <a:pt x="3319549" y="3613266"/>
                                  <a:pt x="3359241" y="3640076"/>
                                  <a:pt x="3341716" y="3657600"/>
                                </a:cubicBezTo>
                                <a:cubicBezTo>
                                  <a:pt x="3324191" y="3675125"/>
                                  <a:pt x="3297994" y="3634112"/>
                                  <a:pt x="3275214" y="3624349"/>
                                </a:cubicBezTo>
                                <a:cubicBezTo>
                                  <a:pt x="3259106" y="3617446"/>
                                  <a:pt x="3241963" y="3613266"/>
                                  <a:pt x="3225338" y="3607724"/>
                                </a:cubicBezTo>
                                <a:cubicBezTo>
                                  <a:pt x="3173778" y="3556164"/>
                                  <a:pt x="3153390" y="3529506"/>
                                  <a:pt x="3092334" y="3491346"/>
                                </a:cubicBezTo>
                                <a:cubicBezTo>
                                  <a:pt x="3071318" y="3478211"/>
                                  <a:pt x="3047498" y="3470131"/>
                                  <a:pt x="3025833" y="3458095"/>
                                </a:cubicBezTo>
                                <a:cubicBezTo>
                                  <a:pt x="2997585" y="3442402"/>
                                  <a:pt x="2969592" y="3426144"/>
                                  <a:pt x="2942705" y="3408219"/>
                                </a:cubicBezTo>
                                <a:cubicBezTo>
                                  <a:pt x="2919649" y="3392849"/>
                                  <a:pt x="2903912" y="3358342"/>
                                  <a:pt x="2876203" y="3358342"/>
                                </a:cubicBezTo>
                                <a:cubicBezTo>
                                  <a:pt x="2856221" y="3358342"/>
                                  <a:pt x="2898370" y="3391593"/>
                                  <a:pt x="2909454" y="3408219"/>
                                </a:cubicBezTo>
                                <a:cubicBezTo>
                                  <a:pt x="2903912" y="3424844"/>
                                  <a:pt x="2909100" y="3451587"/>
                                  <a:pt x="2892829" y="3458095"/>
                                </a:cubicBezTo>
                                <a:cubicBezTo>
                                  <a:pt x="2831010" y="3482822"/>
                                  <a:pt x="2814195" y="3409207"/>
                                  <a:pt x="2776451" y="3391593"/>
                                </a:cubicBezTo>
                                <a:cubicBezTo>
                                  <a:pt x="2712928" y="3361949"/>
                                  <a:pt x="2527377" y="3275523"/>
                                  <a:pt x="2576945" y="3325091"/>
                                </a:cubicBezTo>
                                <a:cubicBezTo>
                                  <a:pt x="2646804" y="3394950"/>
                                  <a:pt x="2649878" y="3379579"/>
                                  <a:pt x="2543694" y="3358342"/>
                                </a:cubicBezTo>
                                <a:lnTo>
                                  <a:pt x="2493818" y="3325091"/>
                                </a:lnTo>
                                <a:cubicBezTo>
                                  <a:pt x="2249978" y="3291840"/>
                                  <a:pt x="2007070" y="3250836"/>
                                  <a:pt x="1762298" y="3225339"/>
                                </a:cubicBezTo>
                                <a:cubicBezTo>
                                  <a:pt x="1739571" y="3222972"/>
                                  <a:pt x="1717191" y="3233941"/>
                                  <a:pt x="1695796" y="3241964"/>
                                </a:cubicBezTo>
                                <a:cubicBezTo>
                                  <a:pt x="1367100" y="3365224"/>
                                  <a:pt x="1827120" y="3209274"/>
                                  <a:pt x="1579418" y="3291840"/>
                                </a:cubicBezTo>
                                <a:cubicBezTo>
                                  <a:pt x="1562793" y="3302924"/>
                                  <a:pt x="1547414" y="3316155"/>
                                  <a:pt x="1529542" y="3325091"/>
                                </a:cubicBezTo>
                                <a:cubicBezTo>
                                  <a:pt x="1502963" y="3338381"/>
                                  <a:pt x="1438028" y="3351238"/>
                                  <a:pt x="1413163" y="3358342"/>
                                </a:cubicBezTo>
                                <a:cubicBezTo>
                                  <a:pt x="1358030" y="3374094"/>
                                  <a:pt x="1615440" y="3363884"/>
                                  <a:pt x="1379913" y="3424844"/>
                                </a:cubicBezTo>
                                <a:close/>
                              </a:path>
                            </a:pathLst>
                          </a:custGeom>
                          <a:gradFill>
                            <a:gsLst>
                              <a:gs pos="0">
                                <a:schemeClr val="accent3">
                                  <a:lumMod val="60000"/>
                                  <a:lumOff val="40000"/>
                                </a:schemeClr>
                              </a:gs>
                              <a:gs pos="50000">
                                <a:srgbClr val="9CB86E"/>
                              </a:gs>
                              <a:gs pos="100000">
                                <a:srgbClr val="156B13"/>
                              </a:gs>
                            </a:gsLst>
                            <a:lin ang="10800000" scaled="0"/>
                          </a:gradFill>
                          <a:ln>
                            <a:noFill/>
                          </a:ln>
                        </p:spPr>
                        <p:style>
                          <a:lnRef idx="2">
                            <a:schemeClr val="accent1">
                              <a:shade val="50000"/>
                            </a:schemeClr>
                          </a:lnRef>
                          <a:fillRef idx="1">
                            <a:schemeClr val="accent1"/>
                          </a:fillRef>
                          <a:effectRef idx="0">
                            <a:schemeClr val="accent1"/>
                          </a:effectRef>
                          <a:fontRef idx="minor">
                            <a:schemeClr val="lt1"/>
                          </a:fontRef>
                        </p:style>
                        <p:txBody>
                          <a:bodyPr rtlCol="0" anchor="ctr"/>
                          <a:lstStyle/>
                          <a:p>
                            <a:pPr algn="ctr"/>
                            <a:endParaRPr lang="zh-CN" altLang="en-US"/>
                          </a:p>
                        </p:txBody>
                      </p:sp>
                    </p:grpSp>
                    <p:grpSp>
                      <p:nvGrpSpPr>
                        <p:cNvPr id="35" name="组合 43"/>
                        <p:cNvGrpSpPr/>
                        <p:nvPr/>
                      </p:nvGrpSpPr>
                      <p:grpSpPr>
                        <a:xfrm>
                          <a:off x="8858280" y="2252748"/>
                          <a:ext cx="1019943" cy="1714512"/>
                          <a:chOff x="-3507971" y="-3429042"/>
                          <a:chExt cx="3507971" cy="5896859"/>
                        </a:xfrm>
                      </p:grpSpPr>
                      <p:sp>
                        <p:nvSpPr>
                          <p:cNvPr id="45" name="任意多边形 44"/>
                          <p:cNvSpPr/>
                          <p:nvPr/>
                        </p:nvSpPr>
                        <p:spPr>
                          <a:xfrm>
                            <a:off x="-2214610" y="-857274"/>
                            <a:ext cx="1246909" cy="3325091"/>
                          </a:xfrm>
                          <a:custGeom>
                            <a:avLst/>
                            <a:gdLst>
                              <a:gd name="connsiteX0" fmla="*/ 382386 w 1246909"/>
                              <a:gd name="connsiteY0" fmla="*/ 615142 h 3325091"/>
                              <a:gd name="connsiteX1" fmla="*/ 266007 w 1246909"/>
                              <a:gd name="connsiteY1" fmla="*/ 1928552 h 3325091"/>
                              <a:gd name="connsiteX2" fmla="*/ 99753 w 1246909"/>
                              <a:gd name="connsiteY2" fmla="*/ 2809702 h 3325091"/>
                              <a:gd name="connsiteX3" fmla="*/ 0 w 1246909"/>
                              <a:gd name="connsiteY3" fmla="*/ 3175462 h 3325091"/>
                              <a:gd name="connsiteX4" fmla="*/ 482138 w 1246909"/>
                              <a:gd name="connsiteY4" fmla="*/ 3325091 h 3325091"/>
                              <a:gd name="connsiteX5" fmla="*/ 980902 w 1246909"/>
                              <a:gd name="connsiteY5" fmla="*/ 3308465 h 3325091"/>
                              <a:gd name="connsiteX6" fmla="*/ 1246909 w 1246909"/>
                              <a:gd name="connsiteY6" fmla="*/ 3175462 h 3325091"/>
                              <a:gd name="connsiteX7" fmla="*/ 1064029 w 1246909"/>
                              <a:gd name="connsiteY7" fmla="*/ 2543694 h 3325091"/>
                              <a:gd name="connsiteX8" fmla="*/ 980902 w 1246909"/>
                              <a:gd name="connsiteY8" fmla="*/ 1629294 h 3325091"/>
                              <a:gd name="connsiteX9" fmla="*/ 798022 w 1246909"/>
                              <a:gd name="connsiteY9" fmla="*/ 648392 h 3325091"/>
                              <a:gd name="connsiteX10" fmla="*/ 798022 w 1246909"/>
                              <a:gd name="connsiteY10" fmla="*/ 99752 h 3325091"/>
                              <a:gd name="connsiteX11" fmla="*/ 631767 w 1246909"/>
                              <a:gd name="connsiteY11" fmla="*/ 0 h 3325091"/>
                              <a:gd name="connsiteX12" fmla="*/ 432262 w 1246909"/>
                              <a:gd name="connsiteY12" fmla="*/ 133003 h 3325091"/>
                              <a:gd name="connsiteX13" fmla="*/ 382386 w 1246909"/>
                              <a:gd name="connsiteY13" fmla="*/ 615142 h 3325091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  <a:cxn ang="0">
                                <a:pos x="connsiteX4" y="connsiteY4"/>
                              </a:cxn>
                              <a:cxn ang="0">
                                <a:pos x="connsiteX5" y="connsiteY5"/>
                              </a:cxn>
                              <a:cxn ang="0">
                                <a:pos x="connsiteX6" y="connsiteY6"/>
                              </a:cxn>
                              <a:cxn ang="0">
                                <a:pos x="connsiteX7" y="connsiteY7"/>
                              </a:cxn>
                              <a:cxn ang="0">
                                <a:pos x="connsiteX8" y="connsiteY8"/>
                              </a:cxn>
                              <a:cxn ang="0">
                                <a:pos x="connsiteX9" y="connsiteY9"/>
                              </a:cxn>
                              <a:cxn ang="0">
                                <a:pos x="connsiteX10" y="connsiteY10"/>
                              </a:cxn>
                              <a:cxn ang="0">
                                <a:pos x="connsiteX11" y="connsiteY11"/>
                              </a:cxn>
                              <a:cxn ang="0">
                                <a:pos x="connsiteX12" y="connsiteY12"/>
                              </a:cxn>
                              <a:cxn ang="0">
                                <a:pos x="connsiteX13" y="connsiteY13"/>
                              </a:cxn>
                            </a:cxnLst>
                            <a:rect l="l" t="t" r="r" b="b"/>
                            <a:pathLst>
                              <a:path w="1246909" h="3325091">
                                <a:moveTo>
                                  <a:pt x="382386" y="615142"/>
                                </a:moveTo>
                                <a:lnTo>
                                  <a:pt x="266007" y="1928552"/>
                                </a:lnTo>
                                <a:cubicBezTo>
                                  <a:pt x="209561" y="2222073"/>
                                  <a:pt x="99753" y="2510803"/>
                                  <a:pt x="99753" y="2809702"/>
                                </a:cubicBezTo>
                                <a:lnTo>
                                  <a:pt x="0" y="3175462"/>
                                </a:lnTo>
                                <a:lnTo>
                                  <a:pt x="482138" y="3325091"/>
                                </a:lnTo>
                                <a:lnTo>
                                  <a:pt x="980902" y="3308465"/>
                                </a:lnTo>
                                <a:lnTo>
                                  <a:pt x="1246909" y="3175462"/>
                                </a:lnTo>
                                <a:lnTo>
                                  <a:pt x="1064029" y="2543694"/>
                                </a:lnTo>
                                <a:lnTo>
                                  <a:pt x="980902" y="1629294"/>
                                </a:lnTo>
                                <a:lnTo>
                                  <a:pt x="798022" y="648392"/>
                                </a:lnTo>
                                <a:lnTo>
                                  <a:pt x="798022" y="99752"/>
                                </a:lnTo>
                                <a:lnTo>
                                  <a:pt x="631767" y="0"/>
                                </a:lnTo>
                                <a:lnTo>
                                  <a:pt x="432262" y="133003"/>
                                </a:lnTo>
                                <a:lnTo>
                                  <a:pt x="382386" y="615142"/>
                                </a:lnTo>
                                <a:close/>
                              </a:path>
                            </a:pathLst>
                          </a:custGeom>
                          <a:gradFill>
                            <a:gsLst>
                              <a:gs pos="0">
                                <a:srgbClr val="D6B19C"/>
                              </a:gs>
                              <a:gs pos="30000">
                                <a:srgbClr val="D49E6C"/>
                              </a:gs>
                              <a:gs pos="70000">
                                <a:srgbClr val="A65528"/>
                              </a:gs>
                              <a:gs pos="100000">
                                <a:srgbClr val="663012"/>
                              </a:gs>
                            </a:gsLst>
                            <a:lin ang="10800000" scaled="0"/>
                          </a:gradFill>
                          <a:ln>
                            <a:noFill/>
                          </a:ln>
                        </p:spPr>
                        <p:style>
                          <a:lnRef idx="2">
                            <a:schemeClr val="accent1">
                              <a:shade val="50000"/>
                            </a:schemeClr>
                          </a:lnRef>
                          <a:fillRef idx="1">
                            <a:schemeClr val="accent1"/>
                          </a:fillRef>
                          <a:effectRef idx="0">
                            <a:schemeClr val="accent1"/>
                          </a:effectRef>
                          <a:fontRef idx="minor">
                            <a:schemeClr val="lt1"/>
                          </a:fontRef>
                        </p:style>
                        <p:txBody>
                          <a:bodyPr rtlCol="0" anchor="ctr"/>
                          <a:lstStyle/>
                          <a:p>
                            <a:pPr algn="ctr"/>
                            <a:endParaRPr lang="zh-CN" altLang="en-US"/>
                          </a:p>
                        </p:txBody>
                      </p:sp>
                      <p:sp>
                        <p:nvSpPr>
                          <p:cNvPr id="46" name="任意多边形 45"/>
                          <p:cNvSpPr/>
                          <p:nvPr/>
                        </p:nvSpPr>
                        <p:spPr>
                          <a:xfrm>
                            <a:off x="-3507971" y="-3429042"/>
                            <a:ext cx="3507971" cy="4438482"/>
                          </a:xfrm>
                          <a:custGeom>
                            <a:avLst/>
                            <a:gdLst>
                              <a:gd name="connsiteX0" fmla="*/ 1379913 w 3507971"/>
                              <a:gd name="connsiteY0" fmla="*/ 3424844 h 3724102"/>
                              <a:gd name="connsiteX1" fmla="*/ 0 w 3507971"/>
                              <a:gd name="connsiteY1" fmla="*/ 3724102 h 3724102"/>
                              <a:gd name="connsiteX2" fmla="*/ 631767 w 3507971"/>
                              <a:gd name="connsiteY2" fmla="*/ 3424844 h 3724102"/>
                              <a:gd name="connsiteX3" fmla="*/ 266007 w 3507971"/>
                              <a:gd name="connsiteY3" fmla="*/ 3491346 h 3724102"/>
                              <a:gd name="connsiteX4" fmla="*/ 847898 w 3507971"/>
                              <a:gd name="connsiteY4" fmla="*/ 3225339 h 3724102"/>
                              <a:gd name="connsiteX5" fmla="*/ 299258 w 3507971"/>
                              <a:gd name="connsiteY5" fmla="*/ 3192088 h 3724102"/>
                              <a:gd name="connsiteX6" fmla="*/ 798022 w 3507971"/>
                              <a:gd name="connsiteY6" fmla="*/ 2876204 h 3724102"/>
                              <a:gd name="connsiteX7" fmla="*/ 482138 w 3507971"/>
                              <a:gd name="connsiteY7" fmla="*/ 2826328 h 3724102"/>
                              <a:gd name="connsiteX8" fmla="*/ 532014 w 3507971"/>
                              <a:gd name="connsiteY8" fmla="*/ 2793077 h 3724102"/>
                              <a:gd name="connsiteX9" fmla="*/ 598516 w 3507971"/>
                              <a:gd name="connsiteY9" fmla="*/ 2776451 h 3724102"/>
                              <a:gd name="connsiteX10" fmla="*/ 764771 w 3507971"/>
                              <a:gd name="connsiteY10" fmla="*/ 2693324 h 3724102"/>
                              <a:gd name="connsiteX11" fmla="*/ 864523 w 3507971"/>
                              <a:gd name="connsiteY11" fmla="*/ 2660073 h 3724102"/>
                              <a:gd name="connsiteX12" fmla="*/ 714894 w 3507971"/>
                              <a:gd name="connsiteY12" fmla="*/ 2643448 h 3724102"/>
                              <a:gd name="connsiteX13" fmla="*/ 748145 w 3507971"/>
                              <a:gd name="connsiteY13" fmla="*/ 2576946 h 3724102"/>
                              <a:gd name="connsiteX14" fmla="*/ 864523 w 3507971"/>
                              <a:gd name="connsiteY14" fmla="*/ 2510444 h 3724102"/>
                              <a:gd name="connsiteX15" fmla="*/ 964276 w 3507971"/>
                              <a:gd name="connsiteY15" fmla="*/ 2410691 h 3724102"/>
                              <a:gd name="connsiteX16" fmla="*/ 914400 w 3507971"/>
                              <a:gd name="connsiteY16" fmla="*/ 2377440 h 3724102"/>
                              <a:gd name="connsiteX17" fmla="*/ 814647 w 3507971"/>
                              <a:gd name="connsiteY17" fmla="*/ 2360815 h 3724102"/>
                              <a:gd name="connsiteX18" fmla="*/ 748145 w 3507971"/>
                              <a:gd name="connsiteY18" fmla="*/ 2344189 h 3724102"/>
                              <a:gd name="connsiteX19" fmla="*/ 781396 w 3507971"/>
                              <a:gd name="connsiteY19" fmla="*/ 2277688 h 3724102"/>
                              <a:gd name="connsiteX20" fmla="*/ 831273 w 3507971"/>
                              <a:gd name="connsiteY20" fmla="*/ 2227811 h 3724102"/>
                              <a:gd name="connsiteX21" fmla="*/ 864523 w 3507971"/>
                              <a:gd name="connsiteY21" fmla="*/ 2177935 h 3724102"/>
                              <a:gd name="connsiteX22" fmla="*/ 814647 w 3507971"/>
                              <a:gd name="connsiteY22" fmla="*/ 2144684 h 3724102"/>
                              <a:gd name="connsiteX23" fmla="*/ 648393 w 3507971"/>
                              <a:gd name="connsiteY23" fmla="*/ 2128059 h 3724102"/>
                              <a:gd name="connsiteX24" fmla="*/ 581891 w 3507971"/>
                              <a:gd name="connsiteY24" fmla="*/ 2111433 h 3724102"/>
                              <a:gd name="connsiteX25" fmla="*/ 698269 w 3507971"/>
                              <a:gd name="connsiteY25" fmla="*/ 2028306 h 3724102"/>
                              <a:gd name="connsiteX26" fmla="*/ 764771 w 3507971"/>
                              <a:gd name="connsiteY26" fmla="*/ 1978429 h 3724102"/>
                              <a:gd name="connsiteX27" fmla="*/ 714894 w 3507971"/>
                              <a:gd name="connsiteY27" fmla="*/ 1945179 h 3724102"/>
                              <a:gd name="connsiteX28" fmla="*/ 748145 w 3507971"/>
                              <a:gd name="connsiteY28" fmla="*/ 1862051 h 3724102"/>
                              <a:gd name="connsiteX29" fmla="*/ 897774 w 3507971"/>
                              <a:gd name="connsiteY29" fmla="*/ 1778924 h 3724102"/>
                              <a:gd name="connsiteX30" fmla="*/ 897774 w 3507971"/>
                              <a:gd name="connsiteY30" fmla="*/ 1679171 h 3724102"/>
                              <a:gd name="connsiteX31" fmla="*/ 980902 w 3507971"/>
                              <a:gd name="connsiteY31" fmla="*/ 1596044 h 3724102"/>
                              <a:gd name="connsiteX32" fmla="*/ 1064029 w 3507971"/>
                              <a:gd name="connsiteY32" fmla="*/ 1463040 h 3724102"/>
                              <a:gd name="connsiteX33" fmla="*/ 1097280 w 3507971"/>
                              <a:gd name="connsiteY33" fmla="*/ 1396539 h 3724102"/>
                              <a:gd name="connsiteX34" fmla="*/ 1163782 w 3507971"/>
                              <a:gd name="connsiteY34" fmla="*/ 1313411 h 3724102"/>
                              <a:gd name="connsiteX35" fmla="*/ 1197033 w 3507971"/>
                              <a:gd name="connsiteY35" fmla="*/ 1263535 h 3724102"/>
                              <a:gd name="connsiteX36" fmla="*/ 1213658 w 3507971"/>
                              <a:gd name="connsiteY36" fmla="*/ 1213659 h 3724102"/>
                              <a:gd name="connsiteX37" fmla="*/ 1197033 w 3507971"/>
                              <a:gd name="connsiteY37" fmla="*/ 1163782 h 3724102"/>
                              <a:gd name="connsiteX38" fmla="*/ 1246909 w 3507971"/>
                              <a:gd name="connsiteY38" fmla="*/ 1097280 h 3724102"/>
                              <a:gd name="connsiteX39" fmla="*/ 1313411 w 3507971"/>
                              <a:gd name="connsiteY39" fmla="*/ 964277 h 3724102"/>
                              <a:gd name="connsiteX40" fmla="*/ 1413163 w 3507971"/>
                              <a:gd name="connsiteY40" fmla="*/ 764771 h 3724102"/>
                              <a:gd name="connsiteX41" fmla="*/ 1396538 w 3507971"/>
                              <a:gd name="connsiteY41" fmla="*/ 714895 h 3724102"/>
                              <a:gd name="connsiteX42" fmla="*/ 1346662 w 3507971"/>
                              <a:gd name="connsiteY42" fmla="*/ 731520 h 3724102"/>
                              <a:gd name="connsiteX43" fmla="*/ 1429789 w 3507971"/>
                              <a:gd name="connsiteY43" fmla="*/ 448888 h 3724102"/>
                              <a:gd name="connsiteX44" fmla="*/ 1446414 w 3507971"/>
                              <a:gd name="connsiteY44" fmla="*/ 365760 h 3724102"/>
                              <a:gd name="connsiteX45" fmla="*/ 1379913 w 3507971"/>
                              <a:gd name="connsiteY45" fmla="*/ 382386 h 3724102"/>
                              <a:gd name="connsiteX46" fmla="*/ 1396538 w 3507971"/>
                              <a:gd name="connsiteY46" fmla="*/ 266008 h 3724102"/>
                              <a:gd name="connsiteX47" fmla="*/ 1413163 w 3507971"/>
                              <a:gd name="connsiteY47" fmla="*/ 216131 h 3724102"/>
                              <a:gd name="connsiteX48" fmla="*/ 1479665 w 3507971"/>
                              <a:gd name="connsiteY48" fmla="*/ 83128 h 3724102"/>
                              <a:gd name="connsiteX49" fmla="*/ 1463040 w 3507971"/>
                              <a:gd name="connsiteY49" fmla="*/ 182880 h 3724102"/>
                              <a:gd name="connsiteX50" fmla="*/ 1446414 w 3507971"/>
                              <a:gd name="connsiteY50" fmla="*/ 232757 h 3724102"/>
                              <a:gd name="connsiteX51" fmla="*/ 1479665 w 3507971"/>
                              <a:gd name="connsiteY51" fmla="*/ 33251 h 3724102"/>
                              <a:gd name="connsiteX52" fmla="*/ 1512916 w 3507971"/>
                              <a:gd name="connsiteY52" fmla="*/ 0 h 3724102"/>
                              <a:gd name="connsiteX53" fmla="*/ 2011680 w 3507971"/>
                              <a:gd name="connsiteY53" fmla="*/ 781397 h 3724102"/>
                              <a:gd name="connsiteX54" fmla="*/ 2111433 w 3507971"/>
                              <a:gd name="connsiteY54" fmla="*/ 847899 h 3724102"/>
                              <a:gd name="connsiteX55" fmla="*/ 2094807 w 3507971"/>
                              <a:gd name="connsiteY55" fmla="*/ 897775 h 3724102"/>
                              <a:gd name="connsiteX56" fmla="*/ 2144683 w 3507971"/>
                              <a:gd name="connsiteY56" fmla="*/ 931026 h 3724102"/>
                              <a:gd name="connsiteX57" fmla="*/ 2177934 w 3507971"/>
                              <a:gd name="connsiteY57" fmla="*/ 980902 h 3724102"/>
                              <a:gd name="connsiteX58" fmla="*/ 2244436 w 3507971"/>
                              <a:gd name="connsiteY58" fmla="*/ 1014153 h 3724102"/>
                              <a:gd name="connsiteX59" fmla="*/ 2194560 w 3507971"/>
                              <a:gd name="connsiteY59" fmla="*/ 997528 h 3724102"/>
                              <a:gd name="connsiteX60" fmla="*/ 2294313 w 3507971"/>
                              <a:gd name="connsiteY60" fmla="*/ 1113906 h 3724102"/>
                              <a:gd name="connsiteX61" fmla="*/ 2360814 w 3507971"/>
                              <a:gd name="connsiteY61" fmla="*/ 1097280 h 3724102"/>
                              <a:gd name="connsiteX62" fmla="*/ 2310938 w 3507971"/>
                              <a:gd name="connsiteY62" fmla="*/ 1113906 h 3724102"/>
                              <a:gd name="connsiteX63" fmla="*/ 2377440 w 3507971"/>
                              <a:gd name="connsiteY63" fmla="*/ 1213659 h 3724102"/>
                              <a:gd name="connsiteX64" fmla="*/ 2410691 w 3507971"/>
                              <a:gd name="connsiteY64" fmla="*/ 1263535 h 3724102"/>
                              <a:gd name="connsiteX65" fmla="*/ 2427316 w 3507971"/>
                              <a:gd name="connsiteY65" fmla="*/ 1330037 h 3724102"/>
                              <a:gd name="connsiteX66" fmla="*/ 2443942 w 3507971"/>
                              <a:gd name="connsiteY66" fmla="*/ 1379913 h 3724102"/>
                              <a:gd name="connsiteX67" fmla="*/ 2377440 w 3507971"/>
                              <a:gd name="connsiteY67" fmla="*/ 1396539 h 3724102"/>
                              <a:gd name="connsiteX68" fmla="*/ 2460567 w 3507971"/>
                              <a:gd name="connsiteY68" fmla="*/ 1562793 h 3724102"/>
                              <a:gd name="connsiteX69" fmla="*/ 2493818 w 3507971"/>
                              <a:gd name="connsiteY69" fmla="*/ 1612669 h 3724102"/>
                              <a:gd name="connsiteX70" fmla="*/ 2427316 w 3507971"/>
                              <a:gd name="connsiteY70" fmla="*/ 1596044 h 3724102"/>
                              <a:gd name="connsiteX71" fmla="*/ 2477193 w 3507971"/>
                              <a:gd name="connsiteY71" fmla="*/ 1645920 h 3724102"/>
                              <a:gd name="connsiteX72" fmla="*/ 2493818 w 3507971"/>
                              <a:gd name="connsiteY72" fmla="*/ 1695797 h 3724102"/>
                              <a:gd name="connsiteX73" fmla="*/ 2527069 w 3507971"/>
                              <a:gd name="connsiteY73" fmla="*/ 1745673 h 3724102"/>
                              <a:gd name="connsiteX74" fmla="*/ 2560320 w 3507971"/>
                              <a:gd name="connsiteY74" fmla="*/ 1812175 h 3724102"/>
                              <a:gd name="connsiteX75" fmla="*/ 2576945 w 3507971"/>
                              <a:gd name="connsiteY75" fmla="*/ 1878677 h 3724102"/>
                              <a:gd name="connsiteX76" fmla="*/ 2593571 w 3507971"/>
                              <a:gd name="connsiteY76" fmla="*/ 1995055 h 3724102"/>
                              <a:gd name="connsiteX77" fmla="*/ 2643447 w 3507971"/>
                              <a:gd name="connsiteY77" fmla="*/ 2044931 h 3724102"/>
                              <a:gd name="connsiteX78" fmla="*/ 2676698 w 3507971"/>
                              <a:gd name="connsiteY78" fmla="*/ 2094808 h 3724102"/>
                              <a:gd name="connsiteX79" fmla="*/ 2826327 w 3507971"/>
                              <a:gd name="connsiteY79" fmla="*/ 2277688 h 3724102"/>
                              <a:gd name="connsiteX80" fmla="*/ 2776451 w 3507971"/>
                              <a:gd name="connsiteY80" fmla="*/ 2294313 h 3724102"/>
                              <a:gd name="connsiteX81" fmla="*/ 2809702 w 3507971"/>
                              <a:gd name="connsiteY81" fmla="*/ 2443942 h 3724102"/>
                              <a:gd name="connsiteX82" fmla="*/ 2926080 w 3507971"/>
                              <a:gd name="connsiteY82" fmla="*/ 2593571 h 3724102"/>
                              <a:gd name="connsiteX83" fmla="*/ 2959331 w 3507971"/>
                              <a:gd name="connsiteY83" fmla="*/ 2643448 h 3724102"/>
                              <a:gd name="connsiteX84" fmla="*/ 3025833 w 3507971"/>
                              <a:gd name="connsiteY84" fmla="*/ 2726575 h 3724102"/>
                              <a:gd name="connsiteX85" fmla="*/ 3142211 w 3507971"/>
                              <a:gd name="connsiteY85" fmla="*/ 2876204 h 3724102"/>
                              <a:gd name="connsiteX86" fmla="*/ 3092334 w 3507971"/>
                              <a:gd name="connsiteY86" fmla="*/ 2892829 h 3724102"/>
                              <a:gd name="connsiteX87" fmla="*/ 3275214 w 3507971"/>
                              <a:gd name="connsiteY87" fmla="*/ 3059084 h 3724102"/>
                              <a:gd name="connsiteX88" fmla="*/ 3441469 w 3507971"/>
                              <a:gd name="connsiteY88" fmla="*/ 3241964 h 3724102"/>
                              <a:gd name="connsiteX89" fmla="*/ 3358342 w 3507971"/>
                              <a:gd name="connsiteY89" fmla="*/ 3258589 h 3724102"/>
                              <a:gd name="connsiteX90" fmla="*/ 3408218 w 3507971"/>
                              <a:gd name="connsiteY90" fmla="*/ 3325091 h 3724102"/>
                              <a:gd name="connsiteX91" fmla="*/ 3491345 w 3507971"/>
                              <a:gd name="connsiteY91" fmla="*/ 3441469 h 3724102"/>
                              <a:gd name="connsiteX92" fmla="*/ 3441469 w 3507971"/>
                              <a:gd name="connsiteY92" fmla="*/ 3424844 h 3724102"/>
                              <a:gd name="connsiteX93" fmla="*/ 3391593 w 3507971"/>
                              <a:gd name="connsiteY93" fmla="*/ 3358342 h 3724102"/>
                              <a:gd name="connsiteX94" fmla="*/ 3441469 w 3507971"/>
                              <a:gd name="connsiteY94" fmla="*/ 3541222 h 3724102"/>
                              <a:gd name="connsiteX95" fmla="*/ 3507971 w 3507971"/>
                              <a:gd name="connsiteY95" fmla="*/ 3591099 h 3724102"/>
                              <a:gd name="connsiteX96" fmla="*/ 3441469 w 3507971"/>
                              <a:gd name="connsiteY96" fmla="*/ 3574473 h 3724102"/>
                              <a:gd name="connsiteX97" fmla="*/ 3391593 w 3507971"/>
                              <a:gd name="connsiteY97" fmla="*/ 3541222 h 3724102"/>
                              <a:gd name="connsiteX98" fmla="*/ 3474720 w 3507971"/>
                              <a:gd name="connsiteY98" fmla="*/ 3657600 h 3724102"/>
                              <a:gd name="connsiteX99" fmla="*/ 3374967 w 3507971"/>
                              <a:gd name="connsiteY99" fmla="*/ 3624349 h 3724102"/>
                              <a:gd name="connsiteX100" fmla="*/ 3308465 w 3507971"/>
                              <a:gd name="connsiteY100" fmla="*/ 3591099 h 3724102"/>
                              <a:gd name="connsiteX101" fmla="*/ 3341716 w 3507971"/>
                              <a:gd name="connsiteY101" fmla="*/ 3657600 h 3724102"/>
                              <a:gd name="connsiteX102" fmla="*/ 3275214 w 3507971"/>
                              <a:gd name="connsiteY102" fmla="*/ 3624349 h 3724102"/>
                              <a:gd name="connsiteX103" fmla="*/ 3225338 w 3507971"/>
                              <a:gd name="connsiteY103" fmla="*/ 3607724 h 3724102"/>
                              <a:gd name="connsiteX104" fmla="*/ 3092334 w 3507971"/>
                              <a:gd name="connsiteY104" fmla="*/ 3491346 h 3724102"/>
                              <a:gd name="connsiteX105" fmla="*/ 3025833 w 3507971"/>
                              <a:gd name="connsiteY105" fmla="*/ 3458095 h 3724102"/>
                              <a:gd name="connsiteX106" fmla="*/ 2942705 w 3507971"/>
                              <a:gd name="connsiteY106" fmla="*/ 3408219 h 3724102"/>
                              <a:gd name="connsiteX107" fmla="*/ 2876203 w 3507971"/>
                              <a:gd name="connsiteY107" fmla="*/ 3358342 h 3724102"/>
                              <a:gd name="connsiteX108" fmla="*/ 2909454 w 3507971"/>
                              <a:gd name="connsiteY108" fmla="*/ 3408219 h 3724102"/>
                              <a:gd name="connsiteX109" fmla="*/ 2892829 w 3507971"/>
                              <a:gd name="connsiteY109" fmla="*/ 3458095 h 3724102"/>
                              <a:gd name="connsiteX110" fmla="*/ 2776451 w 3507971"/>
                              <a:gd name="connsiteY110" fmla="*/ 3391593 h 3724102"/>
                              <a:gd name="connsiteX111" fmla="*/ 2576945 w 3507971"/>
                              <a:gd name="connsiteY111" fmla="*/ 3325091 h 3724102"/>
                              <a:gd name="connsiteX112" fmla="*/ 2543694 w 3507971"/>
                              <a:gd name="connsiteY112" fmla="*/ 3358342 h 3724102"/>
                              <a:gd name="connsiteX113" fmla="*/ 2493818 w 3507971"/>
                              <a:gd name="connsiteY113" fmla="*/ 3325091 h 3724102"/>
                              <a:gd name="connsiteX114" fmla="*/ 1762298 w 3507971"/>
                              <a:gd name="connsiteY114" fmla="*/ 3225339 h 3724102"/>
                              <a:gd name="connsiteX115" fmla="*/ 1695796 w 3507971"/>
                              <a:gd name="connsiteY115" fmla="*/ 3241964 h 3724102"/>
                              <a:gd name="connsiteX116" fmla="*/ 1579418 w 3507971"/>
                              <a:gd name="connsiteY116" fmla="*/ 3291840 h 3724102"/>
                              <a:gd name="connsiteX117" fmla="*/ 1529542 w 3507971"/>
                              <a:gd name="connsiteY117" fmla="*/ 3325091 h 3724102"/>
                              <a:gd name="connsiteX118" fmla="*/ 1413163 w 3507971"/>
                              <a:gd name="connsiteY118" fmla="*/ 3358342 h 3724102"/>
                              <a:gd name="connsiteX119" fmla="*/ 1379913 w 3507971"/>
                              <a:gd name="connsiteY119" fmla="*/ 3424844 h 3724102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  <a:cxn ang="0">
                                <a:pos x="connsiteX4" y="connsiteY4"/>
                              </a:cxn>
                              <a:cxn ang="0">
                                <a:pos x="connsiteX5" y="connsiteY5"/>
                              </a:cxn>
                              <a:cxn ang="0">
                                <a:pos x="connsiteX6" y="connsiteY6"/>
                              </a:cxn>
                              <a:cxn ang="0">
                                <a:pos x="connsiteX7" y="connsiteY7"/>
                              </a:cxn>
                              <a:cxn ang="0">
                                <a:pos x="connsiteX8" y="connsiteY8"/>
                              </a:cxn>
                              <a:cxn ang="0">
                                <a:pos x="connsiteX9" y="connsiteY9"/>
                              </a:cxn>
                              <a:cxn ang="0">
                                <a:pos x="connsiteX10" y="connsiteY10"/>
                              </a:cxn>
                              <a:cxn ang="0">
                                <a:pos x="connsiteX11" y="connsiteY11"/>
                              </a:cxn>
                              <a:cxn ang="0">
                                <a:pos x="connsiteX12" y="connsiteY12"/>
                              </a:cxn>
                              <a:cxn ang="0">
                                <a:pos x="connsiteX13" y="connsiteY13"/>
                              </a:cxn>
                              <a:cxn ang="0">
                                <a:pos x="connsiteX14" y="connsiteY14"/>
                              </a:cxn>
                              <a:cxn ang="0">
                                <a:pos x="connsiteX15" y="connsiteY15"/>
                              </a:cxn>
                              <a:cxn ang="0">
                                <a:pos x="connsiteX16" y="connsiteY16"/>
                              </a:cxn>
                              <a:cxn ang="0">
                                <a:pos x="connsiteX17" y="connsiteY17"/>
                              </a:cxn>
                              <a:cxn ang="0">
                                <a:pos x="connsiteX18" y="connsiteY18"/>
                              </a:cxn>
                              <a:cxn ang="0">
                                <a:pos x="connsiteX19" y="connsiteY19"/>
                              </a:cxn>
                              <a:cxn ang="0">
                                <a:pos x="connsiteX20" y="connsiteY20"/>
                              </a:cxn>
                              <a:cxn ang="0">
                                <a:pos x="connsiteX21" y="connsiteY21"/>
                              </a:cxn>
                              <a:cxn ang="0">
                                <a:pos x="connsiteX22" y="connsiteY22"/>
                              </a:cxn>
                              <a:cxn ang="0">
                                <a:pos x="connsiteX23" y="connsiteY23"/>
                              </a:cxn>
                              <a:cxn ang="0">
                                <a:pos x="connsiteX24" y="connsiteY24"/>
                              </a:cxn>
                              <a:cxn ang="0">
                                <a:pos x="connsiteX25" y="connsiteY25"/>
                              </a:cxn>
                              <a:cxn ang="0">
                                <a:pos x="connsiteX26" y="connsiteY26"/>
                              </a:cxn>
                              <a:cxn ang="0">
                                <a:pos x="connsiteX27" y="connsiteY27"/>
                              </a:cxn>
                              <a:cxn ang="0">
                                <a:pos x="connsiteX28" y="connsiteY28"/>
                              </a:cxn>
                              <a:cxn ang="0">
                                <a:pos x="connsiteX29" y="connsiteY29"/>
                              </a:cxn>
                              <a:cxn ang="0">
                                <a:pos x="connsiteX30" y="connsiteY30"/>
                              </a:cxn>
                              <a:cxn ang="0">
                                <a:pos x="connsiteX31" y="connsiteY31"/>
                              </a:cxn>
                              <a:cxn ang="0">
                                <a:pos x="connsiteX32" y="connsiteY32"/>
                              </a:cxn>
                              <a:cxn ang="0">
                                <a:pos x="connsiteX33" y="connsiteY33"/>
                              </a:cxn>
                              <a:cxn ang="0">
                                <a:pos x="connsiteX34" y="connsiteY34"/>
                              </a:cxn>
                              <a:cxn ang="0">
                                <a:pos x="connsiteX35" y="connsiteY35"/>
                              </a:cxn>
                              <a:cxn ang="0">
                                <a:pos x="connsiteX36" y="connsiteY36"/>
                              </a:cxn>
                              <a:cxn ang="0">
                                <a:pos x="connsiteX37" y="connsiteY37"/>
                              </a:cxn>
                              <a:cxn ang="0">
                                <a:pos x="connsiteX38" y="connsiteY38"/>
                              </a:cxn>
                              <a:cxn ang="0">
                                <a:pos x="connsiteX39" y="connsiteY39"/>
                              </a:cxn>
                              <a:cxn ang="0">
                                <a:pos x="connsiteX40" y="connsiteY40"/>
                              </a:cxn>
                              <a:cxn ang="0">
                                <a:pos x="connsiteX41" y="connsiteY41"/>
                              </a:cxn>
                              <a:cxn ang="0">
                                <a:pos x="connsiteX42" y="connsiteY42"/>
                              </a:cxn>
                              <a:cxn ang="0">
                                <a:pos x="connsiteX43" y="connsiteY43"/>
                              </a:cxn>
                              <a:cxn ang="0">
                                <a:pos x="connsiteX44" y="connsiteY44"/>
                              </a:cxn>
                              <a:cxn ang="0">
                                <a:pos x="connsiteX45" y="connsiteY45"/>
                              </a:cxn>
                              <a:cxn ang="0">
                                <a:pos x="connsiteX46" y="connsiteY46"/>
                              </a:cxn>
                              <a:cxn ang="0">
                                <a:pos x="connsiteX47" y="connsiteY47"/>
                              </a:cxn>
                              <a:cxn ang="0">
                                <a:pos x="connsiteX48" y="connsiteY48"/>
                              </a:cxn>
                              <a:cxn ang="0">
                                <a:pos x="connsiteX49" y="connsiteY49"/>
                              </a:cxn>
                              <a:cxn ang="0">
                                <a:pos x="connsiteX50" y="connsiteY50"/>
                              </a:cxn>
                              <a:cxn ang="0">
                                <a:pos x="connsiteX51" y="connsiteY51"/>
                              </a:cxn>
                              <a:cxn ang="0">
                                <a:pos x="connsiteX52" y="connsiteY52"/>
                              </a:cxn>
                              <a:cxn ang="0">
                                <a:pos x="connsiteX53" y="connsiteY53"/>
                              </a:cxn>
                              <a:cxn ang="0">
                                <a:pos x="connsiteX54" y="connsiteY54"/>
                              </a:cxn>
                              <a:cxn ang="0">
                                <a:pos x="connsiteX55" y="connsiteY55"/>
                              </a:cxn>
                              <a:cxn ang="0">
                                <a:pos x="connsiteX56" y="connsiteY56"/>
                              </a:cxn>
                              <a:cxn ang="0">
                                <a:pos x="connsiteX57" y="connsiteY57"/>
                              </a:cxn>
                              <a:cxn ang="0">
                                <a:pos x="connsiteX58" y="connsiteY58"/>
                              </a:cxn>
                              <a:cxn ang="0">
                                <a:pos x="connsiteX59" y="connsiteY59"/>
                              </a:cxn>
                              <a:cxn ang="0">
                                <a:pos x="connsiteX60" y="connsiteY60"/>
                              </a:cxn>
                              <a:cxn ang="0">
                                <a:pos x="connsiteX61" y="connsiteY61"/>
                              </a:cxn>
                              <a:cxn ang="0">
                                <a:pos x="connsiteX62" y="connsiteY62"/>
                              </a:cxn>
                              <a:cxn ang="0">
                                <a:pos x="connsiteX63" y="connsiteY63"/>
                              </a:cxn>
                              <a:cxn ang="0">
                                <a:pos x="connsiteX64" y="connsiteY64"/>
                              </a:cxn>
                              <a:cxn ang="0">
                                <a:pos x="connsiteX65" y="connsiteY65"/>
                              </a:cxn>
                              <a:cxn ang="0">
                                <a:pos x="connsiteX66" y="connsiteY66"/>
                              </a:cxn>
                              <a:cxn ang="0">
                                <a:pos x="connsiteX67" y="connsiteY67"/>
                              </a:cxn>
                              <a:cxn ang="0">
                                <a:pos x="connsiteX68" y="connsiteY68"/>
                              </a:cxn>
                              <a:cxn ang="0">
                                <a:pos x="connsiteX69" y="connsiteY69"/>
                              </a:cxn>
                              <a:cxn ang="0">
                                <a:pos x="connsiteX70" y="connsiteY70"/>
                              </a:cxn>
                              <a:cxn ang="0">
                                <a:pos x="connsiteX71" y="connsiteY71"/>
                              </a:cxn>
                              <a:cxn ang="0">
                                <a:pos x="connsiteX72" y="connsiteY72"/>
                              </a:cxn>
                              <a:cxn ang="0">
                                <a:pos x="connsiteX73" y="connsiteY73"/>
                              </a:cxn>
                              <a:cxn ang="0">
                                <a:pos x="connsiteX74" y="connsiteY74"/>
                              </a:cxn>
                              <a:cxn ang="0">
                                <a:pos x="connsiteX75" y="connsiteY75"/>
                              </a:cxn>
                              <a:cxn ang="0">
                                <a:pos x="connsiteX76" y="connsiteY76"/>
                              </a:cxn>
                              <a:cxn ang="0">
                                <a:pos x="connsiteX77" y="connsiteY77"/>
                              </a:cxn>
                              <a:cxn ang="0">
                                <a:pos x="connsiteX78" y="connsiteY78"/>
                              </a:cxn>
                              <a:cxn ang="0">
                                <a:pos x="connsiteX79" y="connsiteY79"/>
                              </a:cxn>
                              <a:cxn ang="0">
                                <a:pos x="connsiteX80" y="connsiteY80"/>
                              </a:cxn>
                              <a:cxn ang="0">
                                <a:pos x="connsiteX81" y="connsiteY81"/>
                              </a:cxn>
                              <a:cxn ang="0">
                                <a:pos x="connsiteX82" y="connsiteY82"/>
                              </a:cxn>
                              <a:cxn ang="0">
                                <a:pos x="connsiteX83" y="connsiteY83"/>
                              </a:cxn>
                              <a:cxn ang="0">
                                <a:pos x="connsiteX84" y="connsiteY84"/>
                              </a:cxn>
                              <a:cxn ang="0">
                                <a:pos x="connsiteX85" y="connsiteY85"/>
                              </a:cxn>
                              <a:cxn ang="0">
                                <a:pos x="connsiteX86" y="connsiteY86"/>
                              </a:cxn>
                              <a:cxn ang="0">
                                <a:pos x="connsiteX87" y="connsiteY87"/>
                              </a:cxn>
                              <a:cxn ang="0">
                                <a:pos x="connsiteX88" y="connsiteY88"/>
                              </a:cxn>
                              <a:cxn ang="0">
                                <a:pos x="connsiteX89" y="connsiteY89"/>
                              </a:cxn>
                              <a:cxn ang="0">
                                <a:pos x="connsiteX90" y="connsiteY90"/>
                              </a:cxn>
                              <a:cxn ang="0">
                                <a:pos x="connsiteX91" y="connsiteY91"/>
                              </a:cxn>
                              <a:cxn ang="0">
                                <a:pos x="connsiteX92" y="connsiteY92"/>
                              </a:cxn>
                              <a:cxn ang="0">
                                <a:pos x="connsiteX93" y="connsiteY93"/>
                              </a:cxn>
                              <a:cxn ang="0">
                                <a:pos x="connsiteX94" y="connsiteY94"/>
                              </a:cxn>
                              <a:cxn ang="0">
                                <a:pos x="connsiteX95" y="connsiteY95"/>
                              </a:cxn>
                              <a:cxn ang="0">
                                <a:pos x="connsiteX96" y="connsiteY96"/>
                              </a:cxn>
                              <a:cxn ang="0">
                                <a:pos x="connsiteX97" y="connsiteY97"/>
                              </a:cxn>
                              <a:cxn ang="0">
                                <a:pos x="connsiteX98" y="connsiteY98"/>
                              </a:cxn>
                              <a:cxn ang="0">
                                <a:pos x="connsiteX99" y="connsiteY99"/>
                              </a:cxn>
                              <a:cxn ang="0">
                                <a:pos x="connsiteX100" y="connsiteY100"/>
                              </a:cxn>
                              <a:cxn ang="0">
                                <a:pos x="connsiteX101" y="connsiteY101"/>
                              </a:cxn>
                              <a:cxn ang="0">
                                <a:pos x="connsiteX102" y="connsiteY102"/>
                              </a:cxn>
                              <a:cxn ang="0">
                                <a:pos x="connsiteX103" y="connsiteY103"/>
                              </a:cxn>
                              <a:cxn ang="0">
                                <a:pos x="connsiteX104" y="connsiteY104"/>
                              </a:cxn>
                              <a:cxn ang="0">
                                <a:pos x="connsiteX105" y="connsiteY105"/>
                              </a:cxn>
                              <a:cxn ang="0">
                                <a:pos x="connsiteX106" y="connsiteY106"/>
                              </a:cxn>
                              <a:cxn ang="0">
                                <a:pos x="connsiteX107" y="connsiteY107"/>
                              </a:cxn>
                              <a:cxn ang="0">
                                <a:pos x="connsiteX108" y="connsiteY108"/>
                              </a:cxn>
                              <a:cxn ang="0">
                                <a:pos x="connsiteX109" y="connsiteY109"/>
                              </a:cxn>
                              <a:cxn ang="0">
                                <a:pos x="connsiteX110" y="connsiteY110"/>
                              </a:cxn>
                              <a:cxn ang="0">
                                <a:pos x="connsiteX111" y="connsiteY111"/>
                              </a:cxn>
                              <a:cxn ang="0">
                                <a:pos x="connsiteX112" y="connsiteY112"/>
                              </a:cxn>
                              <a:cxn ang="0">
                                <a:pos x="connsiteX113" y="connsiteY113"/>
                              </a:cxn>
                              <a:cxn ang="0">
                                <a:pos x="connsiteX114" y="connsiteY114"/>
                              </a:cxn>
                              <a:cxn ang="0">
                                <a:pos x="connsiteX115" y="connsiteY115"/>
                              </a:cxn>
                              <a:cxn ang="0">
                                <a:pos x="connsiteX116" y="connsiteY116"/>
                              </a:cxn>
                              <a:cxn ang="0">
                                <a:pos x="connsiteX117" y="connsiteY117"/>
                              </a:cxn>
                              <a:cxn ang="0">
                                <a:pos x="connsiteX118" y="connsiteY118"/>
                              </a:cxn>
                              <a:cxn ang="0">
                                <a:pos x="connsiteX119" y="connsiteY119"/>
                              </a:cxn>
                            </a:cxnLst>
                            <a:rect l="l" t="t" r="r" b="b"/>
                            <a:pathLst>
                              <a:path w="3507971" h="3724102">
                                <a:moveTo>
                                  <a:pt x="1379913" y="3424844"/>
                                </a:moveTo>
                                <a:cubicBezTo>
                                  <a:pt x="1144386" y="3485804"/>
                                  <a:pt x="459971" y="3624349"/>
                                  <a:pt x="0" y="3724102"/>
                                </a:cubicBezTo>
                                <a:cubicBezTo>
                                  <a:pt x="718644" y="3416112"/>
                                  <a:pt x="951500" y="3424844"/>
                                  <a:pt x="631767" y="3424844"/>
                                </a:cubicBezTo>
                                <a:lnTo>
                                  <a:pt x="266007" y="3491346"/>
                                </a:lnTo>
                                <a:lnTo>
                                  <a:pt x="847898" y="3225339"/>
                                </a:lnTo>
                                <a:lnTo>
                                  <a:pt x="299258" y="3192088"/>
                                </a:lnTo>
                                <a:lnTo>
                                  <a:pt x="798022" y="2876204"/>
                                </a:lnTo>
                                <a:cubicBezTo>
                                  <a:pt x="692727" y="2859579"/>
                                  <a:pt x="583885" y="2858124"/>
                                  <a:pt x="482138" y="2826328"/>
                                </a:cubicBezTo>
                                <a:cubicBezTo>
                                  <a:pt x="463066" y="2820368"/>
                                  <a:pt x="513648" y="2800948"/>
                                  <a:pt x="532014" y="2793077"/>
                                </a:cubicBezTo>
                                <a:cubicBezTo>
                                  <a:pt x="553016" y="2784076"/>
                                  <a:pt x="576349" y="2781993"/>
                                  <a:pt x="598516" y="2776451"/>
                                </a:cubicBezTo>
                                <a:cubicBezTo>
                                  <a:pt x="688390" y="2722527"/>
                                  <a:pt x="669044" y="2728134"/>
                                  <a:pt x="764771" y="2693324"/>
                                </a:cubicBezTo>
                                <a:cubicBezTo>
                                  <a:pt x="797710" y="2681346"/>
                                  <a:pt x="864523" y="2660073"/>
                                  <a:pt x="864523" y="2660073"/>
                                </a:cubicBezTo>
                                <a:lnTo>
                                  <a:pt x="714894" y="2643448"/>
                                </a:lnTo>
                                <a:cubicBezTo>
                                  <a:pt x="694727" y="2629043"/>
                                  <a:pt x="732016" y="2595763"/>
                                  <a:pt x="748145" y="2576946"/>
                                </a:cubicBezTo>
                                <a:cubicBezTo>
                                  <a:pt x="788407" y="2529974"/>
                                  <a:pt x="813822" y="2527344"/>
                                  <a:pt x="864523" y="2510444"/>
                                </a:cubicBezTo>
                                <a:cubicBezTo>
                                  <a:pt x="897774" y="2477193"/>
                                  <a:pt x="1003402" y="2436775"/>
                                  <a:pt x="964276" y="2410691"/>
                                </a:cubicBezTo>
                                <a:cubicBezTo>
                                  <a:pt x="947651" y="2399607"/>
                                  <a:pt x="933356" y="2383759"/>
                                  <a:pt x="914400" y="2377440"/>
                                </a:cubicBezTo>
                                <a:cubicBezTo>
                                  <a:pt x="882420" y="2366780"/>
                                  <a:pt x="847702" y="2367426"/>
                                  <a:pt x="814647" y="2360815"/>
                                </a:cubicBezTo>
                                <a:cubicBezTo>
                                  <a:pt x="792241" y="2356334"/>
                                  <a:pt x="770312" y="2349731"/>
                                  <a:pt x="748145" y="2344189"/>
                                </a:cubicBezTo>
                                <a:cubicBezTo>
                                  <a:pt x="759229" y="2322022"/>
                                  <a:pt x="766991" y="2297855"/>
                                  <a:pt x="781396" y="2277688"/>
                                </a:cubicBezTo>
                                <a:cubicBezTo>
                                  <a:pt x="795062" y="2258555"/>
                                  <a:pt x="816221" y="2245874"/>
                                  <a:pt x="831273" y="2227811"/>
                                </a:cubicBezTo>
                                <a:cubicBezTo>
                                  <a:pt x="844065" y="2212461"/>
                                  <a:pt x="853440" y="2194560"/>
                                  <a:pt x="864523" y="2177935"/>
                                </a:cubicBezTo>
                                <a:cubicBezTo>
                                  <a:pt x="847898" y="2166851"/>
                                  <a:pt x="834117" y="2149177"/>
                                  <a:pt x="814647" y="2144684"/>
                                </a:cubicBezTo>
                                <a:cubicBezTo>
                                  <a:pt x="760379" y="2132161"/>
                                  <a:pt x="703528" y="2135935"/>
                                  <a:pt x="648393" y="2128059"/>
                                </a:cubicBezTo>
                                <a:cubicBezTo>
                                  <a:pt x="625773" y="2124828"/>
                                  <a:pt x="604058" y="2116975"/>
                                  <a:pt x="581891" y="2111433"/>
                                </a:cubicBezTo>
                                <a:cubicBezTo>
                                  <a:pt x="799287" y="1948388"/>
                                  <a:pt x="528054" y="2149889"/>
                                  <a:pt x="698269" y="2028306"/>
                                </a:cubicBezTo>
                                <a:cubicBezTo>
                                  <a:pt x="720817" y="2012200"/>
                                  <a:pt x="742604" y="1995055"/>
                                  <a:pt x="764771" y="1978429"/>
                                </a:cubicBezTo>
                                <a:cubicBezTo>
                                  <a:pt x="748145" y="1967346"/>
                                  <a:pt x="717720" y="1964959"/>
                                  <a:pt x="714894" y="1945179"/>
                                </a:cubicBezTo>
                                <a:cubicBezTo>
                                  <a:pt x="710673" y="1915635"/>
                                  <a:pt x="730239" y="1885926"/>
                                  <a:pt x="748145" y="1862051"/>
                                </a:cubicBezTo>
                                <a:cubicBezTo>
                                  <a:pt x="782035" y="1816864"/>
                                  <a:pt x="849757" y="1798131"/>
                                  <a:pt x="897774" y="1778924"/>
                                </a:cubicBezTo>
                                <a:cubicBezTo>
                                  <a:pt x="986443" y="1645922"/>
                                  <a:pt x="897774" y="1812175"/>
                                  <a:pt x="897774" y="1679171"/>
                                </a:cubicBezTo>
                                <a:cubicBezTo>
                                  <a:pt x="897774" y="1642226"/>
                                  <a:pt x="958735" y="1610822"/>
                                  <a:pt x="980902" y="1596044"/>
                                </a:cubicBezTo>
                                <a:cubicBezTo>
                                  <a:pt x="1008611" y="1551709"/>
                                  <a:pt x="1040648" y="1509802"/>
                                  <a:pt x="1064029" y="1463040"/>
                                </a:cubicBezTo>
                                <a:cubicBezTo>
                                  <a:pt x="1075113" y="1440873"/>
                                  <a:pt x="1083533" y="1417160"/>
                                  <a:pt x="1097280" y="1396539"/>
                                </a:cubicBezTo>
                                <a:cubicBezTo>
                                  <a:pt x="1116964" y="1367014"/>
                                  <a:pt x="1142491" y="1341799"/>
                                  <a:pt x="1163782" y="1313411"/>
                                </a:cubicBezTo>
                                <a:cubicBezTo>
                                  <a:pt x="1175771" y="1297426"/>
                                  <a:pt x="1185949" y="1280160"/>
                                  <a:pt x="1197033" y="1263535"/>
                                </a:cubicBezTo>
                                <a:cubicBezTo>
                                  <a:pt x="1202575" y="1246910"/>
                                  <a:pt x="1213658" y="1231184"/>
                                  <a:pt x="1213658" y="1213659"/>
                                </a:cubicBezTo>
                                <a:cubicBezTo>
                                  <a:pt x="1213658" y="1196134"/>
                                  <a:pt x="1192219" y="1180633"/>
                                  <a:pt x="1197033" y="1163782"/>
                                </a:cubicBezTo>
                                <a:cubicBezTo>
                                  <a:pt x="1204645" y="1137139"/>
                                  <a:pt x="1230803" y="1119828"/>
                                  <a:pt x="1246909" y="1097280"/>
                                </a:cubicBezTo>
                                <a:cubicBezTo>
                                  <a:pt x="1303930" y="1017451"/>
                                  <a:pt x="1261962" y="1073606"/>
                                  <a:pt x="1313411" y="964277"/>
                                </a:cubicBezTo>
                                <a:cubicBezTo>
                                  <a:pt x="1345069" y="897002"/>
                                  <a:pt x="1413163" y="764771"/>
                                  <a:pt x="1413163" y="764771"/>
                                </a:cubicBezTo>
                                <a:cubicBezTo>
                                  <a:pt x="1407621" y="748146"/>
                                  <a:pt x="1412212" y="722732"/>
                                  <a:pt x="1396538" y="714895"/>
                                </a:cubicBezTo>
                                <a:cubicBezTo>
                                  <a:pt x="1380864" y="707058"/>
                                  <a:pt x="1348406" y="748958"/>
                                  <a:pt x="1346662" y="731520"/>
                                </a:cubicBezTo>
                                <a:cubicBezTo>
                                  <a:pt x="1335025" y="615142"/>
                                  <a:pt x="1383127" y="542212"/>
                                  <a:pt x="1429789" y="448888"/>
                                </a:cubicBezTo>
                                <a:cubicBezTo>
                                  <a:pt x="1435331" y="421179"/>
                                  <a:pt x="1463369" y="388367"/>
                                  <a:pt x="1446414" y="365760"/>
                                </a:cubicBezTo>
                                <a:cubicBezTo>
                                  <a:pt x="1432705" y="347481"/>
                                  <a:pt x="1390132" y="402823"/>
                                  <a:pt x="1379913" y="382386"/>
                                </a:cubicBezTo>
                                <a:cubicBezTo>
                                  <a:pt x="1362388" y="347337"/>
                                  <a:pt x="1388853" y="304434"/>
                                  <a:pt x="1396538" y="266008"/>
                                </a:cubicBezTo>
                                <a:cubicBezTo>
                                  <a:pt x="1399975" y="248823"/>
                                  <a:pt x="1407010" y="232540"/>
                                  <a:pt x="1413163" y="216131"/>
                                </a:cubicBezTo>
                                <a:cubicBezTo>
                                  <a:pt x="1448023" y="123169"/>
                                  <a:pt x="1433751" y="151999"/>
                                  <a:pt x="1479665" y="83128"/>
                                </a:cubicBezTo>
                                <a:cubicBezTo>
                                  <a:pt x="1474123" y="116379"/>
                                  <a:pt x="1470353" y="149973"/>
                                  <a:pt x="1463040" y="182880"/>
                                </a:cubicBezTo>
                                <a:cubicBezTo>
                                  <a:pt x="1459238" y="199988"/>
                                  <a:pt x="1446414" y="250282"/>
                                  <a:pt x="1446414" y="232757"/>
                                </a:cubicBezTo>
                                <a:cubicBezTo>
                                  <a:pt x="1446414" y="223400"/>
                                  <a:pt x="1462156" y="68269"/>
                                  <a:pt x="1479665" y="33251"/>
                                </a:cubicBezTo>
                                <a:cubicBezTo>
                                  <a:pt x="1486675" y="19231"/>
                                  <a:pt x="1501832" y="11084"/>
                                  <a:pt x="1512916" y="0"/>
                                </a:cubicBezTo>
                                <a:cubicBezTo>
                                  <a:pt x="1679171" y="260466"/>
                                  <a:pt x="1841468" y="523500"/>
                                  <a:pt x="2011680" y="781397"/>
                                </a:cubicBezTo>
                                <a:cubicBezTo>
                                  <a:pt x="2046805" y="834617"/>
                                  <a:pt x="2059482" y="830582"/>
                                  <a:pt x="2111433" y="847899"/>
                                </a:cubicBezTo>
                                <a:cubicBezTo>
                                  <a:pt x="2105891" y="864524"/>
                                  <a:pt x="2088299" y="881504"/>
                                  <a:pt x="2094807" y="897775"/>
                                </a:cubicBezTo>
                                <a:cubicBezTo>
                                  <a:pt x="2102228" y="916327"/>
                                  <a:pt x="2130554" y="916897"/>
                                  <a:pt x="2144683" y="931026"/>
                                </a:cubicBezTo>
                                <a:cubicBezTo>
                                  <a:pt x="2158812" y="945155"/>
                                  <a:pt x="2162584" y="968110"/>
                                  <a:pt x="2177934" y="980902"/>
                                </a:cubicBezTo>
                                <a:cubicBezTo>
                                  <a:pt x="2196974" y="996768"/>
                                  <a:pt x="2226911" y="996628"/>
                                  <a:pt x="2244436" y="1014153"/>
                                </a:cubicBezTo>
                                <a:cubicBezTo>
                                  <a:pt x="2256828" y="1026545"/>
                                  <a:pt x="2211185" y="1003070"/>
                                  <a:pt x="2194560" y="997528"/>
                                </a:cubicBezTo>
                                <a:cubicBezTo>
                                  <a:pt x="2202723" y="1008412"/>
                                  <a:pt x="2272209" y="1107591"/>
                                  <a:pt x="2294313" y="1113906"/>
                                </a:cubicBezTo>
                                <a:cubicBezTo>
                                  <a:pt x="2316283" y="1120183"/>
                                  <a:pt x="2337965" y="1097280"/>
                                  <a:pt x="2360814" y="1097280"/>
                                </a:cubicBezTo>
                                <a:cubicBezTo>
                                  <a:pt x="2378339" y="1097280"/>
                                  <a:pt x="2327563" y="1108364"/>
                                  <a:pt x="2310938" y="1113906"/>
                                </a:cubicBezTo>
                                <a:lnTo>
                                  <a:pt x="2377440" y="1213659"/>
                                </a:lnTo>
                                <a:lnTo>
                                  <a:pt x="2410691" y="1263535"/>
                                </a:lnTo>
                                <a:cubicBezTo>
                                  <a:pt x="2416233" y="1285702"/>
                                  <a:pt x="2421039" y="1308067"/>
                                  <a:pt x="2427316" y="1330037"/>
                                </a:cubicBezTo>
                                <a:cubicBezTo>
                                  <a:pt x="2432130" y="1346887"/>
                                  <a:pt x="2454457" y="1365893"/>
                                  <a:pt x="2443942" y="1379913"/>
                                </a:cubicBezTo>
                                <a:cubicBezTo>
                                  <a:pt x="2430232" y="1398193"/>
                                  <a:pt x="2399607" y="1390997"/>
                                  <a:pt x="2377440" y="1396539"/>
                                </a:cubicBezTo>
                                <a:cubicBezTo>
                                  <a:pt x="2418229" y="1498511"/>
                                  <a:pt x="2400169" y="1466157"/>
                                  <a:pt x="2460567" y="1562793"/>
                                </a:cubicBezTo>
                                <a:cubicBezTo>
                                  <a:pt x="2471157" y="1579737"/>
                                  <a:pt x="2507947" y="1598540"/>
                                  <a:pt x="2493818" y="1612669"/>
                                </a:cubicBezTo>
                                <a:cubicBezTo>
                                  <a:pt x="2477661" y="1628826"/>
                                  <a:pt x="2449483" y="1601586"/>
                                  <a:pt x="2427316" y="1596044"/>
                                </a:cubicBezTo>
                                <a:cubicBezTo>
                                  <a:pt x="2443942" y="1612669"/>
                                  <a:pt x="2464151" y="1626357"/>
                                  <a:pt x="2477193" y="1645920"/>
                                </a:cubicBezTo>
                                <a:cubicBezTo>
                                  <a:pt x="2486914" y="1660502"/>
                                  <a:pt x="2485981" y="1680122"/>
                                  <a:pt x="2493818" y="1695797"/>
                                </a:cubicBezTo>
                                <a:cubicBezTo>
                                  <a:pt x="2502754" y="1713669"/>
                                  <a:pt x="2517156" y="1728324"/>
                                  <a:pt x="2527069" y="1745673"/>
                                </a:cubicBezTo>
                                <a:cubicBezTo>
                                  <a:pt x="2539365" y="1767191"/>
                                  <a:pt x="2549236" y="1790008"/>
                                  <a:pt x="2560320" y="1812175"/>
                                </a:cubicBezTo>
                                <a:cubicBezTo>
                                  <a:pt x="2565862" y="1834342"/>
                                  <a:pt x="2565848" y="1858703"/>
                                  <a:pt x="2576945" y="1878677"/>
                                </a:cubicBezTo>
                                <a:cubicBezTo>
                                  <a:pt x="2638318" y="1989148"/>
                                  <a:pt x="2682889" y="1935509"/>
                                  <a:pt x="2593571" y="1995055"/>
                                </a:cubicBezTo>
                                <a:cubicBezTo>
                                  <a:pt x="2610196" y="2011680"/>
                                  <a:pt x="2628395" y="2026869"/>
                                  <a:pt x="2643447" y="2044931"/>
                                </a:cubicBezTo>
                                <a:cubicBezTo>
                                  <a:pt x="2656239" y="2060281"/>
                                  <a:pt x="2663331" y="2079956"/>
                                  <a:pt x="2676698" y="2094808"/>
                                </a:cubicBezTo>
                                <a:cubicBezTo>
                                  <a:pt x="2827339" y="2262188"/>
                                  <a:pt x="2760980" y="2146993"/>
                                  <a:pt x="2826327" y="2277688"/>
                                </a:cubicBezTo>
                                <a:cubicBezTo>
                                  <a:pt x="2809702" y="2283230"/>
                                  <a:pt x="2781265" y="2277463"/>
                                  <a:pt x="2776451" y="2294313"/>
                                </a:cubicBezTo>
                                <a:cubicBezTo>
                                  <a:pt x="2772875" y="2306828"/>
                                  <a:pt x="2794415" y="2416426"/>
                                  <a:pt x="2809702" y="2443942"/>
                                </a:cubicBezTo>
                                <a:cubicBezTo>
                                  <a:pt x="2893746" y="2595222"/>
                                  <a:pt x="2845297" y="2496631"/>
                                  <a:pt x="2926080" y="2593571"/>
                                </a:cubicBezTo>
                                <a:cubicBezTo>
                                  <a:pt x="2938872" y="2608921"/>
                                  <a:pt x="2947342" y="2627463"/>
                                  <a:pt x="2959331" y="2643448"/>
                                </a:cubicBezTo>
                                <a:cubicBezTo>
                                  <a:pt x="2980622" y="2671836"/>
                                  <a:pt x="3004962" y="2697877"/>
                                  <a:pt x="3025833" y="2726575"/>
                                </a:cubicBezTo>
                                <a:cubicBezTo>
                                  <a:pt x="3131892" y="2872407"/>
                                  <a:pt x="3048475" y="2782470"/>
                                  <a:pt x="3142211" y="2876204"/>
                                </a:cubicBezTo>
                                <a:cubicBezTo>
                                  <a:pt x="3125585" y="2881746"/>
                                  <a:pt x="3087520" y="2875978"/>
                                  <a:pt x="3092334" y="2892829"/>
                                </a:cubicBezTo>
                                <a:cubicBezTo>
                                  <a:pt x="3116774" y="2978367"/>
                                  <a:pt x="3217255" y="3010042"/>
                                  <a:pt x="3275214" y="3059084"/>
                                </a:cubicBezTo>
                                <a:cubicBezTo>
                                  <a:pt x="3368251" y="3137808"/>
                                  <a:pt x="3380362" y="3160487"/>
                                  <a:pt x="3441469" y="3241964"/>
                                </a:cubicBezTo>
                                <a:cubicBezTo>
                                  <a:pt x="3413760" y="3247506"/>
                                  <a:pt x="3368837" y="3232352"/>
                                  <a:pt x="3358342" y="3258589"/>
                                </a:cubicBezTo>
                                <a:cubicBezTo>
                                  <a:pt x="3348051" y="3284316"/>
                                  <a:pt x="3390185" y="3304053"/>
                                  <a:pt x="3408218" y="3325091"/>
                                </a:cubicBezTo>
                                <a:cubicBezTo>
                                  <a:pt x="3423098" y="3342452"/>
                                  <a:pt x="3502939" y="3406686"/>
                                  <a:pt x="3491345" y="3441469"/>
                                </a:cubicBezTo>
                                <a:cubicBezTo>
                                  <a:pt x="3485803" y="3458094"/>
                                  <a:pt x="3458094" y="3430386"/>
                                  <a:pt x="3441469" y="3424844"/>
                                </a:cubicBezTo>
                                <a:cubicBezTo>
                                  <a:pt x="3424844" y="3402677"/>
                                  <a:pt x="3406963" y="3335287"/>
                                  <a:pt x="3391593" y="3358342"/>
                                </a:cubicBezTo>
                                <a:cubicBezTo>
                                  <a:pt x="3372646" y="3386762"/>
                                  <a:pt x="3415408" y="3510817"/>
                                  <a:pt x="3441469" y="3541222"/>
                                </a:cubicBezTo>
                                <a:cubicBezTo>
                                  <a:pt x="3459502" y="3562260"/>
                                  <a:pt x="3507971" y="3563390"/>
                                  <a:pt x="3507971" y="3591099"/>
                                </a:cubicBezTo>
                                <a:cubicBezTo>
                                  <a:pt x="3507971" y="3613949"/>
                                  <a:pt x="3463636" y="3580015"/>
                                  <a:pt x="3441469" y="3574473"/>
                                </a:cubicBezTo>
                                <a:cubicBezTo>
                                  <a:pt x="3424844" y="3563389"/>
                                  <a:pt x="3400529" y="3523350"/>
                                  <a:pt x="3391593" y="3541222"/>
                                </a:cubicBezTo>
                                <a:cubicBezTo>
                                  <a:pt x="3377003" y="3570401"/>
                                  <a:pt x="3462678" y="3645559"/>
                                  <a:pt x="3474720" y="3657600"/>
                                </a:cubicBezTo>
                                <a:cubicBezTo>
                                  <a:pt x="3389879" y="3685881"/>
                                  <a:pt x="3454218" y="3680957"/>
                                  <a:pt x="3374967" y="3624349"/>
                                </a:cubicBezTo>
                                <a:cubicBezTo>
                                  <a:pt x="3354800" y="3609944"/>
                                  <a:pt x="3308465" y="3591099"/>
                                  <a:pt x="3308465" y="3591099"/>
                                </a:cubicBezTo>
                                <a:cubicBezTo>
                                  <a:pt x="3319549" y="3613266"/>
                                  <a:pt x="3359241" y="3640076"/>
                                  <a:pt x="3341716" y="3657600"/>
                                </a:cubicBezTo>
                                <a:cubicBezTo>
                                  <a:pt x="3324191" y="3675125"/>
                                  <a:pt x="3297994" y="3634112"/>
                                  <a:pt x="3275214" y="3624349"/>
                                </a:cubicBezTo>
                                <a:cubicBezTo>
                                  <a:pt x="3259106" y="3617446"/>
                                  <a:pt x="3241963" y="3613266"/>
                                  <a:pt x="3225338" y="3607724"/>
                                </a:cubicBezTo>
                                <a:cubicBezTo>
                                  <a:pt x="3173778" y="3556164"/>
                                  <a:pt x="3153390" y="3529506"/>
                                  <a:pt x="3092334" y="3491346"/>
                                </a:cubicBezTo>
                                <a:cubicBezTo>
                                  <a:pt x="3071318" y="3478211"/>
                                  <a:pt x="3047498" y="3470131"/>
                                  <a:pt x="3025833" y="3458095"/>
                                </a:cubicBezTo>
                                <a:cubicBezTo>
                                  <a:pt x="2997585" y="3442402"/>
                                  <a:pt x="2969592" y="3426144"/>
                                  <a:pt x="2942705" y="3408219"/>
                                </a:cubicBezTo>
                                <a:cubicBezTo>
                                  <a:pt x="2919649" y="3392849"/>
                                  <a:pt x="2903912" y="3358342"/>
                                  <a:pt x="2876203" y="3358342"/>
                                </a:cubicBezTo>
                                <a:cubicBezTo>
                                  <a:pt x="2856221" y="3358342"/>
                                  <a:pt x="2898370" y="3391593"/>
                                  <a:pt x="2909454" y="3408219"/>
                                </a:cubicBezTo>
                                <a:cubicBezTo>
                                  <a:pt x="2903912" y="3424844"/>
                                  <a:pt x="2909100" y="3451587"/>
                                  <a:pt x="2892829" y="3458095"/>
                                </a:cubicBezTo>
                                <a:cubicBezTo>
                                  <a:pt x="2831010" y="3482822"/>
                                  <a:pt x="2814195" y="3409207"/>
                                  <a:pt x="2776451" y="3391593"/>
                                </a:cubicBezTo>
                                <a:cubicBezTo>
                                  <a:pt x="2712928" y="3361949"/>
                                  <a:pt x="2527377" y="3275523"/>
                                  <a:pt x="2576945" y="3325091"/>
                                </a:cubicBezTo>
                                <a:cubicBezTo>
                                  <a:pt x="2646804" y="3394950"/>
                                  <a:pt x="2649878" y="3379579"/>
                                  <a:pt x="2543694" y="3358342"/>
                                </a:cubicBezTo>
                                <a:lnTo>
                                  <a:pt x="2493818" y="3325091"/>
                                </a:lnTo>
                                <a:cubicBezTo>
                                  <a:pt x="2249978" y="3291840"/>
                                  <a:pt x="2007070" y="3250836"/>
                                  <a:pt x="1762298" y="3225339"/>
                                </a:cubicBezTo>
                                <a:cubicBezTo>
                                  <a:pt x="1739571" y="3222972"/>
                                  <a:pt x="1717191" y="3233941"/>
                                  <a:pt x="1695796" y="3241964"/>
                                </a:cubicBezTo>
                                <a:cubicBezTo>
                                  <a:pt x="1367100" y="3365224"/>
                                  <a:pt x="1827120" y="3209274"/>
                                  <a:pt x="1579418" y="3291840"/>
                                </a:cubicBezTo>
                                <a:cubicBezTo>
                                  <a:pt x="1562793" y="3302924"/>
                                  <a:pt x="1547414" y="3316155"/>
                                  <a:pt x="1529542" y="3325091"/>
                                </a:cubicBezTo>
                                <a:cubicBezTo>
                                  <a:pt x="1502963" y="3338381"/>
                                  <a:pt x="1438028" y="3351238"/>
                                  <a:pt x="1413163" y="3358342"/>
                                </a:cubicBezTo>
                                <a:cubicBezTo>
                                  <a:pt x="1358030" y="3374094"/>
                                  <a:pt x="1615440" y="3363884"/>
                                  <a:pt x="1379913" y="3424844"/>
                                </a:cubicBezTo>
                                <a:close/>
                              </a:path>
                            </a:pathLst>
                          </a:custGeom>
                          <a:gradFill>
                            <a:gsLst>
                              <a:gs pos="0">
                                <a:schemeClr val="accent3">
                                  <a:lumMod val="60000"/>
                                  <a:lumOff val="40000"/>
                                </a:schemeClr>
                              </a:gs>
                              <a:gs pos="50000">
                                <a:srgbClr val="9CB86E"/>
                              </a:gs>
                              <a:gs pos="100000">
                                <a:srgbClr val="156B13"/>
                              </a:gs>
                            </a:gsLst>
                            <a:lin ang="10800000" scaled="0"/>
                          </a:gradFill>
                          <a:ln>
                            <a:noFill/>
                          </a:ln>
                        </p:spPr>
                        <p:style>
                          <a:lnRef idx="2">
                            <a:schemeClr val="accent1">
                              <a:shade val="50000"/>
                            </a:schemeClr>
                          </a:lnRef>
                          <a:fillRef idx="1">
                            <a:schemeClr val="accent1"/>
                          </a:fillRef>
                          <a:effectRef idx="0">
                            <a:schemeClr val="accent1"/>
                          </a:effectRef>
                          <a:fontRef idx="minor">
                            <a:schemeClr val="lt1"/>
                          </a:fontRef>
                        </p:style>
                        <p:txBody>
                          <a:bodyPr rtlCol="0" anchor="ctr"/>
                          <a:lstStyle/>
                          <a:p>
                            <a:pPr algn="ctr"/>
                            <a:endParaRPr lang="zh-CN" altLang="en-US"/>
                          </a:p>
                        </p:txBody>
                      </p:sp>
                    </p:grpSp>
                    <p:grpSp>
                      <p:nvGrpSpPr>
                        <p:cNvPr id="38" name="组合 46"/>
                        <p:cNvGrpSpPr/>
                        <p:nvPr/>
                      </p:nvGrpSpPr>
                      <p:grpSpPr>
                        <a:xfrm>
                          <a:off x="9481411" y="1928808"/>
                          <a:ext cx="1019943" cy="2038452"/>
                          <a:chOff x="-3507971" y="-3429042"/>
                          <a:chExt cx="3507971" cy="5896859"/>
                        </a:xfrm>
                      </p:grpSpPr>
                      <p:sp>
                        <p:nvSpPr>
                          <p:cNvPr id="48" name="任意多边形 47"/>
                          <p:cNvSpPr/>
                          <p:nvPr/>
                        </p:nvSpPr>
                        <p:spPr>
                          <a:xfrm>
                            <a:off x="-2214610" y="-857274"/>
                            <a:ext cx="1246909" cy="3325091"/>
                          </a:xfrm>
                          <a:custGeom>
                            <a:avLst/>
                            <a:gdLst>
                              <a:gd name="connsiteX0" fmla="*/ 382386 w 1246909"/>
                              <a:gd name="connsiteY0" fmla="*/ 615142 h 3325091"/>
                              <a:gd name="connsiteX1" fmla="*/ 266007 w 1246909"/>
                              <a:gd name="connsiteY1" fmla="*/ 1928552 h 3325091"/>
                              <a:gd name="connsiteX2" fmla="*/ 99753 w 1246909"/>
                              <a:gd name="connsiteY2" fmla="*/ 2809702 h 3325091"/>
                              <a:gd name="connsiteX3" fmla="*/ 0 w 1246909"/>
                              <a:gd name="connsiteY3" fmla="*/ 3175462 h 3325091"/>
                              <a:gd name="connsiteX4" fmla="*/ 482138 w 1246909"/>
                              <a:gd name="connsiteY4" fmla="*/ 3325091 h 3325091"/>
                              <a:gd name="connsiteX5" fmla="*/ 980902 w 1246909"/>
                              <a:gd name="connsiteY5" fmla="*/ 3308465 h 3325091"/>
                              <a:gd name="connsiteX6" fmla="*/ 1246909 w 1246909"/>
                              <a:gd name="connsiteY6" fmla="*/ 3175462 h 3325091"/>
                              <a:gd name="connsiteX7" fmla="*/ 1064029 w 1246909"/>
                              <a:gd name="connsiteY7" fmla="*/ 2543694 h 3325091"/>
                              <a:gd name="connsiteX8" fmla="*/ 980902 w 1246909"/>
                              <a:gd name="connsiteY8" fmla="*/ 1629294 h 3325091"/>
                              <a:gd name="connsiteX9" fmla="*/ 798022 w 1246909"/>
                              <a:gd name="connsiteY9" fmla="*/ 648392 h 3325091"/>
                              <a:gd name="connsiteX10" fmla="*/ 798022 w 1246909"/>
                              <a:gd name="connsiteY10" fmla="*/ 99752 h 3325091"/>
                              <a:gd name="connsiteX11" fmla="*/ 631767 w 1246909"/>
                              <a:gd name="connsiteY11" fmla="*/ 0 h 3325091"/>
                              <a:gd name="connsiteX12" fmla="*/ 432262 w 1246909"/>
                              <a:gd name="connsiteY12" fmla="*/ 133003 h 3325091"/>
                              <a:gd name="connsiteX13" fmla="*/ 382386 w 1246909"/>
                              <a:gd name="connsiteY13" fmla="*/ 615142 h 3325091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  <a:cxn ang="0">
                                <a:pos x="connsiteX4" y="connsiteY4"/>
                              </a:cxn>
                              <a:cxn ang="0">
                                <a:pos x="connsiteX5" y="connsiteY5"/>
                              </a:cxn>
                              <a:cxn ang="0">
                                <a:pos x="connsiteX6" y="connsiteY6"/>
                              </a:cxn>
                              <a:cxn ang="0">
                                <a:pos x="connsiteX7" y="connsiteY7"/>
                              </a:cxn>
                              <a:cxn ang="0">
                                <a:pos x="connsiteX8" y="connsiteY8"/>
                              </a:cxn>
                              <a:cxn ang="0">
                                <a:pos x="connsiteX9" y="connsiteY9"/>
                              </a:cxn>
                              <a:cxn ang="0">
                                <a:pos x="connsiteX10" y="connsiteY10"/>
                              </a:cxn>
                              <a:cxn ang="0">
                                <a:pos x="connsiteX11" y="connsiteY11"/>
                              </a:cxn>
                              <a:cxn ang="0">
                                <a:pos x="connsiteX12" y="connsiteY12"/>
                              </a:cxn>
                              <a:cxn ang="0">
                                <a:pos x="connsiteX13" y="connsiteY13"/>
                              </a:cxn>
                            </a:cxnLst>
                            <a:rect l="l" t="t" r="r" b="b"/>
                            <a:pathLst>
                              <a:path w="1246909" h="3325091">
                                <a:moveTo>
                                  <a:pt x="382386" y="615142"/>
                                </a:moveTo>
                                <a:lnTo>
                                  <a:pt x="266007" y="1928552"/>
                                </a:lnTo>
                                <a:cubicBezTo>
                                  <a:pt x="209561" y="2222073"/>
                                  <a:pt x="99753" y="2510803"/>
                                  <a:pt x="99753" y="2809702"/>
                                </a:cubicBezTo>
                                <a:lnTo>
                                  <a:pt x="0" y="3175462"/>
                                </a:lnTo>
                                <a:lnTo>
                                  <a:pt x="482138" y="3325091"/>
                                </a:lnTo>
                                <a:lnTo>
                                  <a:pt x="980902" y="3308465"/>
                                </a:lnTo>
                                <a:lnTo>
                                  <a:pt x="1246909" y="3175462"/>
                                </a:lnTo>
                                <a:lnTo>
                                  <a:pt x="1064029" y="2543694"/>
                                </a:lnTo>
                                <a:lnTo>
                                  <a:pt x="980902" y="1629294"/>
                                </a:lnTo>
                                <a:lnTo>
                                  <a:pt x="798022" y="648392"/>
                                </a:lnTo>
                                <a:lnTo>
                                  <a:pt x="798022" y="99752"/>
                                </a:lnTo>
                                <a:lnTo>
                                  <a:pt x="631767" y="0"/>
                                </a:lnTo>
                                <a:lnTo>
                                  <a:pt x="432262" y="133003"/>
                                </a:lnTo>
                                <a:lnTo>
                                  <a:pt x="382386" y="615142"/>
                                </a:lnTo>
                                <a:close/>
                              </a:path>
                            </a:pathLst>
                          </a:custGeom>
                          <a:gradFill>
                            <a:gsLst>
                              <a:gs pos="0">
                                <a:srgbClr val="D6B19C"/>
                              </a:gs>
                              <a:gs pos="30000">
                                <a:srgbClr val="D49E6C"/>
                              </a:gs>
                              <a:gs pos="70000">
                                <a:srgbClr val="A65528"/>
                              </a:gs>
                              <a:gs pos="100000">
                                <a:srgbClr val="663012"/>
                              </a:gs>
                            </a:gsLst>
                            <a:lin ang="10800000" scaled="0"/>
                          </a:gradFill>
                          <a:ln>
                            <a:noFill/>
                          </a:ln>
                        </p:spPr>
                        <p:style>
                          <a:lnRef idx="2">
                            <a:schemeClr val="accent1">
                              <a:shade val="50000"/>
                            </a:schemeClr>
                          </a:lnRef>
                          <a:fillRef idx="1">
                            <a:schemeClr val="accent1"/>
                          </a:fillRef>
                          <a:effectRef idx="0">
                            <a:schemeClr val="accent1"/>
                          </a:effectRef>
                          <a:fontRef idx="minor">
                            <a:schemeClr val="lt1"/>
                          </a:fontRef>
                        </p:style>
                        <p:txBody>
                          <a:bodyPr rtlCol="0" anchor="ctr"/>
                          <a:lstStyle/>
                          <a:p>
                            <a:pPr algn="ctr"/>
                            <a:endParaRPr lang="zh-CN" altLang="en-US"/>
                          </a:p>
                        </p:txBody>
                      </p:sp>
                      <p:sp>
                        <p:nvSpPr>
                          <p:cNvPr id="49" name="任意多边形 48"/>
                          <p:cNvSpPr/>
                          <p:nvPr/>
                        </p:nvSpPr>
                        <p:spPr>
                          <a:xfrm>
                            <a:off x="-3507971" y="-3429042"/>
                            <a:ext cx="3507971" cy="4438482"/>
                          </a:xfrm>
                          <a:custGeom>
                            <a:avLst/>
                            <a:gdLst>
                              <a:gd name="connsiteX0" fmla="*/ 1379913 w 3507971"/>
                              <a:gd name="connsiteY0" fmla="*/ 3424844 h 3724102"/>
                              <a:gd name="connsiteX1" fmla="*/ 0 w 3507971"/>
                              <a:gd name="connsiteY1" fmla="*/ 3724102 h 3724102"/>
                              <a:gd name="connsiteX2" fmla="*/ 631767 w 3507971"/>
                              <a:gd name="connsiteY2" fmla="*/ 3424844 h 3724102"/>
                              <a:gd name="connsiteX3" fmla="*/ 266007 w 3507971"/>
                              <a:gd name="connsiteY3" fmla="*/ 3491346 h 3724102"/>
                              <a:gd name="connsiteX4" fmla="*/ 847898 w 3507971"/>
                              <a:gd name="connsiteY4" fmla="*/ 3225339 h 3724102"/>
                              <a:gd name="connsiteX5" fmla="*/ 299258 w 3507971"/>
                              <a:gd name="connsiteY5" fmla="*/ 3192088 h 3724102"/>
                              <a:gd name="connsiteX6" fmla="*/ 798022 w 3507971"/>
                              <a:gd name="connsiteY6" fmla="*/ 2876204 h 3724102"/>
                              <a:gd name="connsiteX7" fmla="*/ 482138 w 3507971"/>
                              <a:gd name="connsiteY7" fmla="*/ 2826328 h 3724102"/>
                              <a:gd name="connsiteX8" fmla="*/ 532014 w 3507971"/>
                              <a:gd name="connsiteY8" fmla="*/ 2793077 h 3724102"/>
                              <a:gd name="connsiteX9" fmla="*/ 598516 w 3507971"/>
                              <a:gd name="connsiteY9" fmla="*/ 2776451 h 3724102"/>
                              <a:gd name="connsiteX10" fmla="*/ 764771 w 3507971"/>
                              <a:gd name="connsiteY10" fmla="*/ 2693324 h 3724102"/>
                              <a:gd name="connsiteX11" fmla="*/ 864523 w 3507971"/>
                              <a:gd name="connsiteY11" fmla="*/ 2660073 h 3724102"/>
                              <a:gd name="connsiteX12" fmla="*/ 714894 w 3507971"/>
                              <a:gd name="connsiteY12" fmla="*/ 2643448 h 3724102"/>
                              <a:gd name="connsiteX13" fmla="*/ 748145 w 3507971"/>
                              <a:gd name="connsiteY13" fmla="*/ 2576946 h 3724102"/>
                              <a:gd name="connsiteX14" fmla="*/ 864523 w 3507971"/>
                              <a:gd name="connsiteY14" fmla="*/ 2510444 h 3724102"/>
                              <a:gd name="connsiteX15" fmla="*/ 964276 w 3507971"/>
                              <a:gd name="connsiteY15" fmla="*/ 2410691 h 3724102"/>
                              <a:gd name="connsiteX16" fmla="*/ 914400 w 3507971"/>
                              <a:gd name="connsiteY16" fmla="*/ 2377440 h 3724102"/>
                              <a:gd name="connsiteX17" fmla="*/ 814647 w 3507971"/>
                              <a:gd name="connsiteY17" fmla="*/ 2360815 h 3724102"/>
                              <a:gd name="connsiteX18" fmla="*/ 748145 w 3507971"/>
                              <a:gd name="connsiteY18" fmla="*/ 2344189 h 3724102"/>
                              <a:gd name="connsiteX19" fmla="*/ 781396 w 3507971"/>
                              <a:gd name="connsiteY19" fmla="*/ 2277688 h 3724102"/>
                              <a:gd name="connsiteX20" fmla="*/ 831273 w 3507971"/>
                              <a:gd name="connsiteY20" fmla="*/ 2227811 h 3724102"/>
                              <a:gd name="connsiteX21" fmla="*/ 864523 w 3507971"/>
                              <a:gd name="connsiteY21" fmla="*/ 2177935 h 3724102"/>
                              <a:gd name="connsiteX22" fmla="*/ 814647 w 3507971"/>
                              <a:gd name="connsiteY22" fmla="*/ 2144684 h 3724102"/>
                              <a:gd name="connsiteX23" fmla="*/ 648393 w 3507971"/>
                              <a:gd name="connsiteY23" fmla="*/ 2128059 h 3724102"/>
                              <a:gd name="connsiteX24" fmla="*/ 581891 w 3507971"/>
                              <a:gd name="connsiteY24" fmla="*/ 2111433 h 3724102"/>
                              <a:gd name="connsiteX25" fmla="*/ 698269 w 3507971"/>
                              <a:gd name="connsiteY25" fmla="*/ 2028306 h 3724102"/>
                              <a:gd name="connsiteX26" fmla="*/ 764771 w 3507971"/>
                              <a:gd name="connsiteY26" fmla="*/ 1978429 h 3724102"/>
                              <a:gd name="connsiteX27" fmla="*/ 714894 w 3507971"/>
                              <a:gd name="connsiteY27" fmla="*/ 1945179 h 3724102"/>
                              <a:gd name="connsiteX28" fmla="*/ 748145 w 3507971"/>
                              <a:gd name="connsiteY28" fmla="*/ 1862051 h 3724102"/>
                              <a:gd name="connsiteX29" fmla="*/ 897774 w 3507971"/>
                              <a:gd name="connsiteY29" fmla="*/ 1778924 h 3724102"/>
                              <a:gd name="connsiteX30" fmla="*/ 897774 w 3507971"/>
                              <a:gd name="connsiteY30" fmla="*/ 1679171 h 3724102"/>
                              <a:gd name="connsiteX31" fmla="*/ 980902 w 3507971"/>
                              <a:gd name="connsiteY31" fmla="*/ 1596044 h 3724102"/>
                              <a:gd name="connsiteX32" fmla="*/ 1064029 w 3507971"/>
                              <a:gd name="connsiteY32" fmla="*/ 1463040 h 3724102"/>
                              <a:gd name="connsiteX33" fmla="*/ 1097280 w 3507971"/>
                              <a:gd name="connsiteY33" fmla="*/ 1396539 h 3724102"/>
                              <a:gd name="connsiteX34" fmla="*/ 1163782 w 3507971"/>
                              <a:gd name="connsiteY34" fmla="*/ 1313411 h 3724102"/>
                              <a:gd name="connsiteX35" fmla="*/ 1197033 w 3507971"/>
                              <a:gd name="connsiteY35" fmla="*/ 1263535 h 3724102"/>
                              <a:gd name="connsiteX36" fmla="*/ 1213658 w 3507971"/>
                              <a:gd name="connsiteY36" fmla="*/ 1213659 h 3724102"/>
                              <a:gd name="connsiteX37" fmla="*/ 1197033 w 3507971"/>
                              <a:gd name="connsiteY37" fmla="*/ 1163782 h 3724102"/>
                              <a:gd name="connsiteX38" fmla="*/ 1246909 w 3507971"/>
                              <a:gd name="connsiteY38" fmla="*/ 1097280 h 3724102"/>
                              <a:gd name="connsiteX39" fmla="*/ 1313411 w 3507971"/>
                              <a:gd name="connsiteY39" fmla="*/ 964277 h 3724102"/>
                              <a:gd name="connsiteX40" fmla="*/ 1413163 w 3507971"/>
                              <a:gd name="connsiteY40" fmla="*/ 764771 h 3724102"/>
                              <a:gd name="connsiteX41" fmla="*/ 1396538 w 3507971"/>
                              <a:gd name="connsiteY41" fmla="*/ 714895 h 3724102"/>
                              <a:gd name="connsiteX42" fmla="*/ 1346662 w 3507971"/>
                              <a:gd name="connsiteY42" fmla="*/ 731520 h 3724102"/>
                              <a:gd name="connsiteX43" fmla="*/ 1429789 w 3507971"/>
                              <a:gd name="connsiteY43" fmla="*/ 448888 h 3724102"/>
                              <a:gd name="connsiteX44" fmla="*/ 1446414 w 3507971"/>
                              <a:gd name="connsiteY44" fmla="*/ 365760 h 3724102"/>
                              <a:gd name="connsiteX45" fmla="*/ 1379913 w 3507971"/>
                              <a:gd name="connsiteY45" fmla="*/ 382386 h 3724102"/>
                              <a:gd name="connsiteX46" fmla="*/ 1396538 w 3507971"/>
                              <a:gd name="connsiteY46" fmla="*/ 266008 h 3724102"/>
                              <a:gd name="connsiteX47" fmla="*/ 1413163 w 3507971"/>
                              <a:gd name="connsiteY47" fmla="*/ 216131 h 3724102"/>
                              <a:gd name="connsiteX48" fmla="*/ 1479665 w 3507971"/>
                              <a:gd name="connsiteY48" fmla="*/ 83128 h 3724102"/>
                              <a:gd name="connsiteX49" fmla="*/ 1463040 w 3507971"/>
                              <a:gd name="connsiteY49" fmla="*/ 182880 h 3724102"/>
                              <a:gd name="connsiteX50" fmla="*/ 1446414 w 3507971"/>
                              <a:gd name="connsiteY50" fmla="*/ 232757 h 3724102"/>
                              <a:gd name="connsiteX51" fmla="*/ 1479665 w 3507971"/>
                              <a:gd name="connsiteY51" fmla="*/ 33251 h 3724102"/>
                              <a:gd name="connsiteX52" fmla="*/ 1512916 w 3507971"/>
                              <a:gd name="connsiteY52" fmla="*/ 0 h 3724102"/>
                              <a:gd name="connsiteX53" fmla="*/ 2011680 w 3507971"/>
                              <a:gd name="connsiteY53" fmla="*/ 781397 h 3724102"/>
                              <a:gd name="connsiteX54" fmla="*/ 2111433 w 3507971"/>
                              <a:gd name="connsiteY54" fmla="*/ 847899 h 3724102"/>
                              <a:gd name="connsiteX55" fmla="*/ 2094807 w 3507971"/>
                              <a:gd name="connsiteY55" fmla="*/ 897775 h 3724102"/>
                              <a:gd name="connsiteX56" fmla="*/ 2144683 w 3507971"/>
                              <a:gd name="connsiteY56" fmla="*/ 931026 h 3724102"/>
                              <a:gd name="connsiteX57" fmla="*/ 2177934 w 3507971"/>
                              <a:gd name="connsiteY57" fmla="*/ 980902 h 3724102"/>
                              <a:gd name="connsiteX58" fmla="*/ 2244436 w 3507971"/>
                              <a:gd name="connsiteY58" fmla="*/ 1014153 h 3724102"/>
                              <a:gd name="connsiteX59" fmla="*/ 2194560 w 3507971"/>
                              <a:gd name="connsiteY59" fmla="*/ 997528 h 3724102"/>
                              <a:gd name="connsiteX60" fmla="*/ 2294313 w 3507971"/>
                              <a:gd name="connsiteY60" fmla="*/ 1113906 h 3724102"/>
                              <a:gd name="connsiteX61" fmla="*/ 2360814 w 3507971"/>
                              <a:gd name="connsiteY61" fmla="*/ 1097280 h 3724102"/>
                              <a:gd name="connsiteX62" fmla="*/ 2310938 w 3507971"/>
                              <a:gd name="connsiteY62" fmla="*/ 1113906 h 3724102"/>
                              <a:gd name="connsiteX63" fmla="*/ 2377440 w 3507971"/>
                              <a:gd name="connsiteY63" fmla="*/ 1213659 h 3724102"/>
                              <a:gd name="connsiteX64" fmla="*/ 2410691 w 3507971"/>
                              <a:gd name="connsiteY64" fmla="*/ 1263535 h 3724102"/>
                              <a:gd name="connsiteX65" fmla="*/ 2427316 w 3507971"/>
                              <a:gd name="connsiteY65" fmla="*/ 1330037 h 3724102"/>
                              <a:gd name="connsiteX66" fmla="*/ 2443942 w 3507971"/>
                              <a:gd name="connsiteY66" fmla="*/ 1379913 h 3724102"/>
                              <a:gd name="connsiteX67" fmla="*/ 2377440 w 3507971"/>
                              <a:gd name="connsiteY67" fmla="*/ 1396539 h 3724102"/>
                              <a:gd name="connsiteX68" fmla="*/ 2460567 w 3507971"/>
                              <a:gd name="connsiteY68" fmla="*/ 1562793 h 3724102"/>
                              <a:gd name="connsiteX69" fmla="*/ 2493818 w 3507971"/>
                              <a:gd name="connsiteY69" fmla="*/ 1612669 h 3724102"/>
                              <a:gd name="connsiteX70" fmla="*/ 2427316 w 3507971"/>
                              <a:gd name="connsiteY70" fmla="*/ 1596044 h 3724102"/>
                              <a:gd name="connsiteX71" fmla="*/ 2477193 w 3507971"/>
                              <a:gd name="connsiteY71" fmla="*/ 1645920 h 3724102"/>
                              <a:gd name="connsiteX72" fmla="*/ 2493818 w 3507971"/>
                              <a:gd name="connsiteY72" fmla="*/ 1695797 h 3724102"/>
                              <a:gd name="connsiteX73" fmla="*/ 2527069 w 3507971"/>
                              <a:gd name="connsiteY73" fmla="*/ 1745673 h 3724102"/>
                              <a:gd name="connsiteX74" fmla="*/ 2560320 w 3507971"/>
                              <a:gd name="connsiteY74" fmla="*/ 1812175 h 3724102"/>
                              <a:gd name="connsiteX75" fmla="*/ 2576945 w 3507971"/>
                              <a:gd name="connsiteY75" fmla="*/ 1878677 h 3724102"/>
                              <a:gd name="connsiteX76" fmla="*/ 2593571 w 3507971"/>
                              <a:gd name="connsiteY76" fmla="*/ 1995055 h 3724102"/>
                              <a:gd name="connsiteX77" fmla="*/ 2643447 w 3507971"/>
                              <a:gd name="connsiteY77" fmla="*/ 2044931 h 3724102"/>
                              <a:gd name="connsiteX78" fmla="*/ 2676698 w 3507971"/>
                              <a:gd name="connsiteY78" fmla="*/ 2094808 h 3724102"/>
                              <a:gd name="connsiteX79" fmla="*/ 2826327 w 3507971"/>
                              <a:gd name="connsiteY79" fmla="*/ 2277688 h 3724102"/>
                              <a:gd name="connsiteX80" fmla="*/ 2776451 w 3507971"/>
                              <a:gd name="connsiteY80" fmla="*/ 2294313 h 3724102"/>
                              <a:gd name="connsiteX81" fmla="*/ 2809702 w 3507971"/>
                              <a:gd name="connsiteY81" fmla="*/ 2443942 h 3724102"/>
                              <a:gd name="connsiteX82" fmla="*/ 2926080 w 3507971"/>
                              <a:gd name="connsiteY82" fmla="*/ 2593571 h 3724102"/>
                              <a:gd name="connsiteX83" fmla="*/ 2959331 w 3507971"/>
                              <a:gd name="connsiteY83" fmla="*/ 2643448 h 3724102"/>
                              <a:gd name="connsiteX84" fmla="*/ 3025833 w 3507971"/>
                              <a:gd name="connsiteY84" fmla="*/ 2726575 h 3724102"/>
                              <a:gd name="connsiteX85" fmla="*/ 3142211 w 3507971"/>
                              <a:gd name="connsiteY85" fmla="*/ 2876204 h 3724102"/>
                              <a:gd name="connsiteX86" fmla="*/ 3092334 w 3507971"/>
                              <a:gd name="connsiteY86" fmla="*/ 2892829 h 3724102"/>
                              <a:gd name="connsiteX87" fmla="*/ 3275214 w 3507971"/>
                              <a:gd name="connsiteY87" fmla="*/ 3059084 h 3724102"/>
                              <a:gd name="connsiteX88" fmla="*/ 3441469 w 3507971"/>
                              <a:gd name="connsiteY88" fmla="*/ 3241964 h 3724102"/>
                              <a:gd name="connsiteX89" fmla="*/ 3358342 w 3507971"/>
                              <a:gd name="connsiteY89" fmla="*/ 3258589 h 3724102"/>
                              <a:gd name="connsiteX90" fmla="*/ 3408218 w 3507971"/>
                              <a:gd name="connsiteY90" fmla="*/ 3325091 h 3724102"/>
                              <a:gd name="connsiteX91" fmla="*/ 3491345 w 3507971"/>
                              <a:gd name="connsiteY91" fmla="*/ 3441469 h 3724102"/>
                              <a:gd name="connsiteX92" fmla="*/ 3441469 w 3507971"/>
                              <a:gd name="connsiteY92" fmla="*/ 3424844 h 3724102"/>
                              <a:gd name="connsiteX93" fmla="*/ 3391593 w 3507971"/>
                              <a:gd name="connsiteY93" fmla="*/ 3358342 h 3724102"/>
                              <a:gd name="connsiteX94" fmla="*/ 3441469 w 3507971"/>
                              <a:gd name="connsiteY94" fmla="*/ 3541222 h 3724102"/>
                              <a:gd name="connsiteX95" fmla="*/ 3507971 w 3507971"/>
                              <a:gd name="connsiteY95" fmla="*/ 3591099 h 3724102"/>
                              <a:gd name="connsiteX96" fmla="*/ 3441469 w 3507971"/>
                              <a:gd name="connsiteY96" fmla="*/ 3574473 h 3724102"/>
                              <a:gd name="connsiteX97" fmla="*/ 3391593 w 3507971"/>
                              <a:gd name="connsiteY97" fmla="*/ 3541222 h 3724102"/>
                              <a:gd name="connsiteX98" fmla="*/ 3474720 w 3507971"/>
                              <a:gd name="connsiteY98" fmla="*/ 3657600 h 3724102"/>
                              <a:gd name="connsiteX99" fmla="*/ 3374967 w 3507971"/>
                              <a:gd name="connsiteY99" fmla="*/ 3624349 h 3724102"/>
                              <a:gd name="connsiteX100" fmla="*/ 3308465 w 3507971"/>
                              <a:gd name="connsiteY100" fmla="*/ 3591099 h 3724102"/>
                              <a:gd name="connsiteX101" fmla="*/ 3341716 w 3507971"/>
                              <a:gd name="connsiteY101" fmla="*/ 3657600 h 3724102"/>
                              <a:gd name="connsiteX102" fmla="*/ 3275214 w 3507971"/>
                              <a:gd name="connsiteY102" fmla="*/ 3624349 h 3724102"/>
                              <a:gd name="connsiteX103" fmla="*/ 3225338 w 3507971"/>
                              <a:gd name="connsiteY103" fmla="*/ 3607724 h 3724102"/>
                              <a:gd name="connsiteX104" fmla="*/ 3092334 w 3507971"/>
                              <a:gd name="connsiteY104" fmla="*/ 3491346 h 3724102"/>
                              <a:gd name="connsiteX105" fmla="*/ 3025833 w 3507971"/>
                              <a:gd name="connsiteY105" fmla="*/ 3458095 h 3724102"/>
                              <a:gd name="connsiteX106" fmla="*/ 2942705 w 3507971"/>
                              <a:gd name="connsiteY106" fmla="*/ 3408219 h 3724102"/>
                              <a:gd name="connsiteX107" fmla="*/ 2876203 w 3507971"/>
                              <a:gd name="connsiteY107" fmla="*/ 3358342 h 3724102"/>
                              <a:gd name="connsiteX108" fmla="*/ 2909454 w 3507971"/>
                              <a:gd name="connsiteY108" fmla="*/ 3408219 h 3724102"/>
                              <a:gd name="connsiteX109" fmla="*/ 2892829 w 3507971"/>
                              <a:gd name="connsiteY109" fmla="*/ 3458095 h 3724102"/>
                              <a:gd name="connsiteX110" fmla="*/ 2776451 w 3507971"/>
                              <a:gd name="connsiteY110" fmla="*/ 3391593 h 3724102"/>
                              <a:gd name="connsiteX111" fmla="*/ 2576945 w 3507971"/>
                              <a:gd name="connsiteY111" fmla="*/ 3325091 h 3724102"/>
                              <a:gd name="connsiteX112" fmla="*/ 2543694 w 3507971"/>
                              <a:gd name="connsiteY112" fmla="*/ 3358342 h 3724102"/>
                              <a:gd name="connsiteX113" fmla="*/ 2493818 w 3507971"/>
                              <a:gd name="connsiteY113" fmla="*/ 3325091 h 3724102"/>
                              <a:gd name="connsiteX114" fmla="*/ 1762298 w 3507971"/>
                              <a:gd name="connsiteY114" fmla="*/ 3225339 h 3724102"/>
                              <a:gd name="connsiteX115" fmla="*/ 1695796 w 3507971"/>
                              <a:gd name="connsiteY115" fmla="*/ 3241964 h 3724102"/>
                              <a:gd name="connsiteX116" fmla="*/ 1579418 w 3507971"/>
                              <a:gd name="connsiteY116" fmla="*/ 3291840 h 3724102"/>
                              <a:gd name="connsiteX117" fmla="*/ 1529542 w 3507971"/>
                              <a:gd name="connsiteY117" fmla="*/ 3325091 h 3724102"/>
                              <a:gd name="connsiteX118" fmla="*/ 1413163 w 3507971"/>
                              <a:gd name="connsiteY118" fmla="*/ 3358342 h 3724102"/>
                              <a:gd name="connsiteX119" fmla="*/ 1379913 w 3507971"/>
                              <a:gd name="connsiteY119" fmla="*/ 3424844 h 3724102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  <a:cxn ang="0">
                                <a:pos x="connsiteX4" y="connsiteY4"/>
                              </a:cxn>
                              <a:cxn ang="0">
                                <a:pos x="connsiteX5" y="connsiteY5"/>
                              </a:cxn>
                              <a:cxn ang="0">
                                <a:pos x="connsiteX6" y="connsiteY6"/>
                              </a:cxn>
                              <a:cxn ang="0">
                                <a:pos x="connsiteX7" y="connsiteY7"/>
                              </a:cxn>
                              <a:cxn ang="0">
                                <a:pos x="connsiteX8" y="connsiteY8"/>
                              </a:cxn>
                              <a:cxn ang="0">
                                <a:pos x="connsiteX9" y="connsiteY9"/>
                              </a:cxn>
                              <a:cxn ang="0">
                                <a:pos x="connsiteX10" y="connsiteY10"/>
                              </a:cxn>
                              <a:cxn ang="0">
                                <a:pos x="connsiteX11" y="connsiteY11"/>
                              </a:cxn>
                              <a:cxn ang="0">
                                <a:pos x="connsiteX12" y="connsiteY12"/>
                              </a:cxn>
                              <a:cxn ang="0">
                                <a:pos x="connsiteX13" y="connsiteY13"/>
                              </a:cxn>
                              <a:cxn ang="0">
                                <a:pos x="connsiteX14" y="connsiteY14"/>
                              </a:cxn>
                              <a:cxn ang="0">
                                <a:pos x="connsiteX15" y="connsiteY15"/>
                              </a:cxn>
                              <a:cxn ang="0">
                                <a:pos x="connsiteX16" y="connsiteY16"/>
                              </a:cxn>
                              <a:cxn ang="0">
                                <a:pos x="connsiteX17" y="connsiteY17"/>
                              </a:cxn>
                              <a:cxn ang="0">
                                <a:pos x="connsiteX18" y="connsiteY18"/>
                              </a:cxn>
                              <a:cxn ang="0">
                                <a:pos x="connsiteX19" y="connsiteY19"/>
                              </a:cxn>
                              <a:cxn ang="0">
                                <a:pos x="connsiteX20" y="connsiteY20"/>
                              </a:cxn>
                              <a:cxn ang="0">
                                <a:pos x="connsiteX21" y="connsiteY21"/>
                              </a:cxn>
                              <a:cxn ang="0">
                                <a:pos x="connsiteX22" y="connsiteY22"/>
                              </a:cxn>
                              <a:cxn ang="0">
                                <a:pos x="connsiteX23" y="connsiteY23"/>
                              </a:cxn>
                              <a:cxn ang="0">
                                <a:pos x="connsiteX24" y="connsiteY24"/>
                              </a:cxn>
                              <a:cxn ang="0">
                                <a:pos x="connsiteX25" y="connsiteY25"/>
                              </a:cxn>
                              <a:cxn ang="0">
                                <a:pos x="connsiteX26" y="connsiteY26"/>
                              </a:cxn>
                              <a:cxn ang="0">
                                <a:pos x="connsiteX27" y="connsiteY27"/>
                              </a:cxn>
                              <a:cxn ang="0">
                                <a:pos x="connsiteX28" y="connsiteY28"/>
                              </a:cxn>
                              <a:cxn ang="0">
                                <a:pos x="connsiteX29" y="connsiteY29"/>
                              </a:cxn>
                              <a:cxn ang="0">
                                <a:pos x="connsiteX30" y="connsiteY30"/>
                              </a:cxn>
                              <a:cxn ang="0">
                                <a:pos x="connsiteX31" y="connsiteY31"/>
                              </a:cxn>
                              <a:cxn ang="0">
                                <a:pos x="connsiteX32" y="connsiteY32"/>
                              </a:cxn>
                              <a:cxn ang="0">
                                <a:pos x="connsiteX33" y="connsiteY33"/>
                              </a:cxn>
                              <a:cxn ang="0">
                                <a:pos x="connsiteX34" y="connsiteY34"/>
                              </a:cxn>
                              <a:cxn ang="0">
                                <a:pos x="connsiteX35" y="connsiteY35"/>
                              </a:cxn>
                              <a:cxn ang="0">
                                <a:pos x="connsiteX36" y="connsiteY36"/>
                              </a:cxn>
                              <a:cxn ang="0">
                                <a:pos x="connsiteX37" y="connsiteY37"/>
                              </a:cxn>
                              <a:cxn ang="0">
                                <a:pos x="connsiteX38" y="connsiteY38"/>
                              </a:cxn>
                              <a:cxn ang="0">
                                <a:pos x="connsiteX39" y="connsiteY39"/>
                              </a:cxn>
                              <a:cxn ang="0">
                                <a:pos x="connsiteX40" y="connsiteY40"/>
                              </a:cxn>
                              <a:cxn ang="0">
                                <a:pos x="connsiteX41" y="connsiteY41"/>
                              </a:cxn>
                              <a:cxn ang="0">
                                <a:pos x="connsiteX42" y="connsiteY42"/>
                              </a:cxn>
                              <a:cxn ang="0">
                                <a:pos x="connsiteX43" y="connsiteY43"/>
                              </a:cxn>
                              <a:cxn ang="0">
                                <a:pos x="connsiteX44" y="connsiteY44"/>
                              </a:cxn>
                              <a:cxn ang="0">
                                <a:pos x="connsiteX45" y="connsiteY45"/>
                              </a:cxn>
                              <a:cxn ang="0">
                                <a:pos x="connsiteX46" y="connsiteY46"/>
                              </a:cxn>
                              <a:cxn ang="0">
                                <a:pos x="connsiteX47" y="connsiteY47"/>
                              </a:cxn>
                              <a:cxn ang="0">
                                <a:pos x="connsiteX48" y="connsiteY48"/>
                              </a:cxn>
                              <a:cxn ang="0">
                                <a:pos x="connsiteX49" y="connsiteY49"/>
                              </a:cxn>
                              <a:cxn ang="0">
                                <a:pos x="connsiteX50" y="connsiteY50"/>
                              </a:cxn>
                              <a:cxn ang="0">
                                <a:pos x="connsiteX51" y="connsiteY51"/>
                              </a:cxn>
                              <a:cxn ang="0">
                                <a:pos x="connsiteX52" y="connsiteY52"/>
                              </a:cxn>
                              <a:cxn ang="0">
                                <a:pos x="connsiteX53" y="connsiteY53"/>
                              </a:cxn>
                              <a:cxn ang="0">
                                <a:pos x="connsiteX54" y="connsiteY54"/>
                              </a:cxn>
                              <a:cxn ang="0">
                                <a:pos x="connsiteX55" y="connsiteY55"/>
                              </a:cxn>
                              <a:cxn ang="0">
                                <a:pos x="connsiteX56" y="connsiteY56"/>
                              </a:cxn>
                              <a:cxn ang="0">
                                <a:pos x="connsiteX57" y="connsiteY57"/>
                              </a:cxn>
                              <a:cxn ang="0">
                                <a:pos x="connsiteX58" y="connsiteY58"/>
                              </a:cxn>
                              <a:cxn ang="0">
                                <a:pos x="connsiteX59" y="connsiteY59"/>
                              </a:cxn>
                              <a:cxn ang="0">
                                <a:pos x="connsiteX60" y="connsiteY60"/>
                              </a:cxn>
                              <a:cxn ang="0">
                                <a:pos x="connsiteX61" y="connsiteY61"/>
                              </a:cxn>
                              <a:cxn ang="0">
                                <a:pos x="connsiteX62" y="connsiteY62"/>
                              </a:cxn>
                              <a:cxn ang="0">
                                <a:pos x="connsiteX63" y="connsiteY63"/>
                              </a:cxn>
                              <a:cxn ang="0">
                                <a:pos x="connsiteX64" y="connsiteY64"/>
                              </a:cxn>
                              <a:cxn ang="0">
                                <a:pos x="connsiteX65" y="connsiteY65"/>
                              </a:cxn>
                              <a:cxn ang="0">
                                <a:pos x="connsiteX66" y="connsiteY66"/>
                              </a:cxn>
                              <a:cxn ang="0">
                                <a:pos x="connsiteX67" y="connsiteY67"/>
                              </a:cxn>
                              <a:cxn ang="0">
                                <a:pos x="connsiteX68" y="connsiteY68"/>
                              </a:cxn>
                              <a:cxn ang="0">
                                <a:pos x="connsiteX69" y="connsiteY69"/>
                              </a:cxn>
                              <a:cxn ang="0">
                                <a:pos x="connsiteX70" y="connsiteY70"/>
                              </a:cxn>
                              <a:cxn ang="0">
                                <a:pos x="connsiteX71" y="connsiteY71"/>
                              </a:cxn>
                              <a:cxn ang="0">
                                <a:pos x="connsiteX72" y="connsiteY72"/>
                              </a:cxn>
                              <a:cxn ang="0">
                                <a:pos x="connsiteX73" y="connsiteY73"/>
                              </a:cxn>
                              <a:cxn ang="0">
                                <a:pos x="connsiteX74" y="connsiteY74"/>
                              </a:cxn>
                              <a:cxn ang="0">
                                <a:pos x="connsiteX75" y="connsiteY75"/>
                              </a:cxn>
                              <a:cxn ang="0">
                                <a:pos x="connsiteX76" y="connsiteY76"/>
                              </a:cxn>
                              <a:cxn ang="0">
                                <a:pos x="connsiteX77" y="connsiteY77"/>
                              </a:cxn>
                              <a:cxn ang="0">
                                <a:pos x="connsiteX78" y="connsiteY78"/>
                              </a:cxn>
                              <a:cxn ang="0">
                                <a:pos x="connsiteX79" y="connsiteY79"/>
                              </a:cxn>
                              <a:cxn ang="0">
                                <a:pos x="connsiteX80" y="connsiteY80"/>
                              </a:cxn>
                              <a:cxn ang="0">
                                <a:pos x="connsiteX81" y="connsiteY81"/>
                              </a:cxn>
                              <a:cxn ang="0">
                                <a:pos x="connsiteX82" y="connsiteY82"/>
                              </a:cxn>
                              <a:cxn ang="0">
                                <a:pos x="connsiteX83" y="connsiteY83"/>
                              </a:cxn>
                              <a:cxn ang="0">
                                <a:pos x="connsiteX84" y="connsiteY84"/>
                              </a:cxn>
                              <a:cxn ang="0">
                                <a:pos x="connsiteX85" y="connsiteY85"/>
                              </a:cxn>
                              <a:cxn ang="0">
                                <a:pos x="connsiteX86" y="connsiteY86"/>
                              </a:cxn>
                              <a:cxn ang="0">
                                <a:pos x="connsiteX87" y="connsiteY87"/>
                              </a:cxn>
                              <a:cxn ang="0">
                                <a:pos x="connsiteX88" y="connsiteY88"/>
                              </a:cxn>
                              <a:cxn ang="0">
                                <a:pos x="connsiteX89" y="connsiteY89"/>
                              </a:cxn>
                              <a:cxn ang="0">
                                <a:pos x="connsiteX90" y="connsiteY90"/>
                              </a:cxn>
                              <a:cxn ang="0">
                                <a:pos x="connsiteX91" y="connsiteY91"/>
                              </a:cxn>
                              <a:cxn ang="0">
                                <a:pos x="connsiteX92" y="connsiteY92"/>
                              </a:cxn>
                              <a:cxn ang="0">
                                <a:pos x="connsiteX93" y="connsiteY93"/>
                              </a:cxn>
                              <a:cxn ang="0">
                                <a:pos x="connsiteX94" y="connsiteY94"/>
                              </a:cxn>
                              <a:cxn ang="0">
                                <a:pos x="connsiteX95" y="connsiteY95"/>
                              </a:cxn>
                              <a:cxn ang="0">
                                <a:pos x="connsiteX96" y="connsiteY96"/>
                              </a:cxn>
                              <a:cxn ang="0">
                                <a:pos x="connsiteX97" y="connsiteY97"/>
                              </a:cxn>
                              <a:cxn ang="0">
                                <a:pos x="connsiteX98" y="connsiteY98"/>
                              </a:cxn>
                              <a:cxn ang="0">
                                <a:pos x="connsiteX99" y="connsiteY99"/>
                              </a:cxn>
                              <a:cxn ang="0">
                                <a:pos x="connsiteX100" y="connsiteY100"/>
                              </a:cxn>
                              <a:cxn ang="0">
                                <a:pos x="connsiteX101" y="connsiteY101"/>
                              </a:cxn>
                              <a:cxn ang="0">
                                <a:pos x="connsiteX102" y="connsiteY102"/>
                              </a:cxn>
                              <a:cxn ang="0">
                                <a:pos x="connsiteX103" y="connsiteY103"/>
                              </a:cxn>
                              <a:cxn ang="0">
                                <a:pos x="connsiteX104" y="connsiteY104"/>
                              </a:cxn>
                              <a:cxn ang="0">
                                <a:pos x="connsiteX105" y="connsiteY105"/>
                              </a:cxn>
                              <a:cxn ang="0">
                                <a:pos x="connsiteX106" y="connsiteY106"/>
                              </a:cxn>
                              <a:cxn ang="0">
                                <a:pos x="connsiteX107" y="connsiteY107"/>
                              </a:cxn>
                              <a:cxn ang="0">
                                <a:pos x="connsiteX108" y="connsiteY108"/>
                              </a:cxn>
                              <a:cxn ang="0">
                                <a:pos x="connsiteX109" y="connsiteY109"/>
                              </a:cxn>
                              <a:cxn ang="0">
                                <a:pos x="connsiteX110" y="connsiteY110"/>
                              </a:cxn>
                              <a:cxn ang="0">
                                <a:pos x="connsiteX111" y="connsiteY111"/>
                              </a:cxn>
                              <a:cxn ang="0">
                                <a:pos x="connsiteX112" y="connsiteY112"/>
                              </a:cxn>
                              <a:cxn ang="0">
                                <a:pos x="connsiteX113" y="connsiteY113"/>
                              </a:cxn>
                              <a:cxn ang="0">
                                <a:pos x="connsiteX114" y="connsiteY114"/>
                              </a:cxn>
                              <a:cxn ang="0">
                                <a:pos x="connsiteX115" y="connsiteY115"/>
                              </a:cxn>
                              <a:cxn ang="0">
                                <a:pos x="connsiteX116" y="connsiteY116"/>
                              </a:cxn>
                              <a:cxn ang="0">
                                <a:pos x="connsiteX117" y="connsiteY117"/>
                              </a:cxn>
                              <a:cxn ang="0">
                                <a:pos x="connsiteX118" y="connsiteY118"/>
                              </a:cxn>
                              <a:cxn ang="0">
                                <a:pos x="connsiteX119" y="connsiteY119"/>
                              </a:cxn>
                            </a:cxnLst>
                            <a:rect l="l" t="t" r="r" b="b"/>
                            <a:pathLst>
                              <a:path w="3507971" h="3724102">
                                <a:moveTo>
                                  <a:pt x="1379913" y="3424844"/>
                                </a:moveTo>
                                <a:cubicBezTo>
                                  <a:pt x="1144386" y="3485804"/>
                                  <a:pt x="459971" y="3624349"/>
                                  <a:pt x="0" y="3724102"/>
                                </a:cubicBezTo>
                                <a:cubicBezTo>
                                  <a:pt x="718644" y="3416112"/>
                                  <a:pt x="951500" y="3424844"/>
                                  <a:pt x="631767" y="3424844"/>
                                </a:cubicBezTo>
                                <a:lnTo>
                                  <a:pt x="266007" y="3491346"/>
                                </a:lnTo>
                                <a:lnTo>
                                  <a:pt x="847898" y="3225339"/>
                                </a:lnTo>
                                <a:lnTo>
                                  <a:pt x="299258" y="3192088"/>
                                </a:lnTo>
                                <a:lnTo>
                                  <a:pt x="798022" y="2876204"/>
                                </a:lnTo>
                                <a:cubicBezTo>
                                  <a:pt x="692727" y="2859579"/>
                                  <a:pt x="583885" y="2858124"/>
                                  <a:pt x="482138" y="2826328"/>
                                </a:cubicBezTo>
                                <a:cubicBezTo>
                                  <a:pt x="463066" y="2820368"/>
                                  <a:pt x="513648" y="2800948"/>
                                  <a:pt x="532014" y="2793077"/>
                                </a:cubicBezTo>
                                <a:cubicBezTo>
                                  <a:pt x="553016" y="2784076"/>
                                  <a:pt x="576349" y="2781993"/>
                                  <a:pt x="598516" y="2776451"/>
                                </a:cubicBezTo>
                                <a:cubicBezTo>
                                  <a:pt x="688390" y="2722527"/>
                                  <a:pt x="669044" y="2728134"/>
                                  <a:pt x="764771" y="2693324"/>
                                </a:cubicBezTo>
                                <a:cubicBezTo>
                                  <a:pt x="797710" y="2681346"/>
                                  <a:pt x="864523" y="2660073"/>
                                  <a:pt x="864523" y="2660073"/>
                                </a:cubicBezTo>
                                <a:lnTo>
                                  <a:pt x="714894" y="2643448"/>
                                </a:lnTo>
                                <a:cubicBezTo>
                                  <a:pt x="694727" y="2629043"/>
                                  <a:pt x="732016" y="2595763"/>
                                  <a:pt x="748145" y="2576946"/>
                                </a:cubicBezTo>
                                <a:cubicBezTo>
                                  <a:pt x="788407" y="2529974"/>
                                  <a:pt x="813822" y="2527344"/>
                                  <a:pt x="864523" y="2510444"/>
                                </a:cubicBezTo>
                                <a:cubicBezTo>
                                  <a:pt x="897774" y="2477193"/>
                                  <a:pt x="1003402" y="2436775"/>
                                  <a:pt x="964276" y="2410691"/>
                                </a:cubicBezTo>
                                <a:cubicBezTo>
                                  <a:pt x="947651" y="2399607"/>
                                  <a:pt x="933356" y="2383759"/>
                                  <a:pt x="914400" y="2377440"/>
                                </a:cubicBezTo>
                                <a:cubicBezTo>
                                  <a:pt x="882420" y="2366780"/>
                                  <a:pt x="847702" y="2367426"/>
                                  <a:pt x="814647" y="2360815"/>
                                </a:cubicBezTo>
                                <a:cubicBezTo>
                                  <a:pt x="792241" y="2356334"/>
                                  <a:pt x="770312" y="2349731"/>
                                  <a:pt x="748145" y="2344189"/>
                                </a:cubicBezTo>
                                <a:cubicBezTo>
                                  <a:pt x="759229" y="2322022"/>
                                  <a:pt x="766991" y="2297855"/>
                                  <a:pt x="781396" y="2277688"/>
                                </a:cubicBezTo>
                                <a:cubicBezTo>
                                  <a:pt x="795062" y="2258555"/>
                                  <a:pt x="816221" y="2245874"/>
                                  <a:pt x="831273" y="2227811"/>
                                </a:cubicBezTo>
                                <a:cubicBezTo>
                                  <a:pt x="844065" y="2212461"/>
                                  <a:pt x="853440" y="2194560"/>
                                  <a:pt x="864523" y="2177935"/>
                                </a:cubicBezTo>
                                <a:cubicBezTo>
                                  <a:pt x="847898" y="2166851"/>
                                  <a:pt x="834117" y="2149177"/>
                                  <a:pt x="814647" y="2144684"/>
                                </a:cubicBezTo>
                                <a:cubicBezTo>
                                  <a:pt x="760379" y="2132161"/>
                                  <a:pt x="703528" y="2135935"/>
                                  <a:pt x="648393" y="2128059"/>
                                </a:cubicBezTo>
                                <a:cubicBezTo>
                                  <a:pt x="625773" y="2124828"/>
                                  <a:pt x="604058" y="2116975"/>
                                  <a:pt x="581891" y="2111433"/>
                                </a:cubicBezTo>
                                <a:cubicBezTo>
                                  <a:pt x="799287" y="1948388"/>
                                  <a:pt x="528054" y="2149889"/>
                                  <a:pt x="698269" y="2028306"/>
                                </a:cubicBezTo>
                                <a:cubicBezTo>
                                  <a:pt x="720817" y="2012200"/>
                                  <a:pt x="742604" y="1995055"/>
                                  <a:pt x="764771" y="1978429"/>
                                </a:cubicBezTo>
                                <a:cubicBezTo>
                                  <a:pt x="748145" y="1967346"/>
                                  <a:pt x="717720" y="1964959"/>
                                  <a:pt x="714894" y="1945179"/>
                                </a:cubicBezTo>
                                <a:cubicBezTo>
                                  <a:pt x="710673" y="1915635"/>
                                  <a:pt x="730239" y="1885926"/>
                                  <a:pt x="748145" y="1862051"/>
                                </a:cubicBezTo>
                                <a:cubicBezTo>
                                  <a:pt x="782035" y="1816864"/>
                                  <a:pt x="849757" y="1798131"/>
                                  <a:pt x="897774" y="1778924"/>
                                </a:cubicBezTo>
                                <a:cubicBezTo>
                                  <a:pt x="986443" y="1645922"/>
                                  <a:pt x="897774" y="1812175"/>
                                  <a:pt x="897774" y="1679171"/>
                                </a:cubicBezTo>
                                <a:cubicBezTo>
                                  <a:pt x="897774" y="1642226"/>
                                  <a:pt x="958735" y="1610822"/>
                                  <a:pt x="980902" y="1596044"/>
                                </a:cubicBezTo>
                                <a:cubicBezTo>
                                  <a:pt x="1008611" y="1551709"/>
                                  <a:pt x="1040648" y="1509802"/>
                                  <a:pt x="1064029" y="1463040"/>
                                </a:cubicBezTo>
                                <a:cubicBezTo>
                                  <a:pt x="1075113" y="1440873"/>
                                  <a:pt x="1083533" y="1417160"/>
                                  <a:pt x="1097280" y="1396539"/>
                                </a:cubicBezTo>
                                <a:cubicBezTo>
                                  <a:pt x="1116964" y="1367014"/>
                                  <a:pt x="1142491" y="1341799"/>
                                  <a:pt x="1163782" y="1313411"/>
                                </a:cubicBezTo>
                                <a:cubicBezTo>
                                  <a:pt x="1175771" y="1297426"/>
                                  <a:pt x="1185949" y="1280160"/>
                                  <a:pt x="1197033" y="1263535"/>
                                </a:cubicBezTo>
                                <a:cubicBezTo>
                                  <a:pt x="1202575" y="1246910"/>
                                  <a:pt x="1213658" y="1231184"/>
                                  <a:pt x="1213658" y="1213659"/>
                                </a:cubicBezTo>
                                <a:cubicBezTo>
                                  <a:pt x="1213658" y="1196134"/>
                                  <a:pt x="1192219" y="1180633"/>
                                  <a:pt x="1197033" y="1163782"/>
                                </a:cubicBezTo>
                                <a:cubicBezTo>
                                  <a:pt x="1204645" y="1137139"/>
                                  <a:pt x="1230803" y="1119828"/>
                                  <a:pt x="1246909" y="1097280"/>
                                </a:cubicBezTo>
                                <a:cubicBezTo>
                                  <a:pt x="1303930" y="1017451"/>
                                  <a:pt x="1261962" y="1073606"/>
                                  <a:pt x="1313411" y="964277"/>
                                </a:cubicBezTo>
                                <a:cubicBezTo>
                                  <a:pt x="1345069" y="897002"/>
                                  <a:pt x="1413163" y="764771"/>
                                  <a:pt x="1413163" y="764771"/>
                                </a:cubicBezTo>
                                <a:cubicBezTo>
                                  <a:pt x="1407621" y="748146"/>
                                  <a:pt x="1412212" y="722732"/>
                                  <a:pt x="1396538" y="714895"/>
                                </a:cubicBezTo>
                                <a:cubicBezTo>
                                  <a:pt x="1380864" y="707058"/>
                                  <a:pt x="1348406" y="748958"/>
                                  <a:pt x="1346662" y="731520"/>
                                </a:cubicBezTo>
                                <a:cubicBezTo>
                                  <a:pt x="1335025" y="615142"/>
                                  <a:pt x="1383127" y="542212"/>
                                  <a:pt x="1429789" y="448888"/>
                                </a:cubicBezTo>
                                <a:cubicBezTo>
                                  <a:pt x="1435331" y="421179"/>
                                  <a:pt x="1463369" y="388367"/>
                                  <a:pt x="1446414" y="365760"/>
                                </a:cubicBezTo>
                                <a:cubicBezTo>
                                  <a:pt x="1432705" y="347481"/>
                                  <a:pt x="1390132" y="402823"/>
                                  <a:pt x="1379913" y="382386"/>
                                </a:cubicBezTo>
                                <a:cubicBezTo>
                                  <a:pt x="1362388" y="347337"/>
                                  <a:pt x="1388853" y="304434"/>
                                  <a:pt x="1396538" y="266008"/>
                                </a:cubicBezTo>
                                <a:cubicBezTo>
                                  <a:pt x="1399975" y="248823"/>
                                  <a:pt x="1407010" y="232540"/>
                                  <a:pt x="1413163" y="216131"/>
                                </a:cubicBezTo>
                                <a:cubicBezTo>
                                  <a:pt x="1448023" y="123169"/>
                                  <a:pt x="1433751" y="151999"/>
                                  <a:pt x="1479665" y="83128"/>
                                </a:cubicBezTo>
                                <a:cubicBezTo>
                                  <a:pt x="1474123" y="116379"/>
                                  <a:pt x="1470353" y="149973"/>
                                  <a:pt x="1463040" y="182880"/>
                                </a:cubicBezTo>
                                <a:cubicBezTo>
                                  <a:pt x="1459238" y="199988"/>
                                  <a:pt x="1446414" y="250282"/>
                                  <a:pt x="1446414" y="232757"/>
                                </a:cubicBezTo>
                                <a:cubicBezTo>
                                  <a:pt x="1446414" y="223400"/>
                                  <a:pt x="1462156" y="68269"/>
                                  <a:pt x="1479665" y="33251"/>
                                </a:cubicBezTo>
                                <a:cubicBezTo>
                                  <a:pt x="1486675" y="19231"/>
                                  <a:pt x="1501832" y="11084"/>
                                  <a:pt x="1512916" y="0"/>
                                </a:cubicBezTo>
                                <a:cubicBezTo>
                                  <a:pt x="1679171" y="260466"/>
                                  <a:pt x="1841468" y="523500"/>
                                  <a:pt x="2011680" y="781397"/>
                                </a:cubicBezTo>
                                <a:cubicBezTo>
                                  <a:pt x="2046805" y="834617"/>
                                  <a:pt x="2059482" y="830582"/>
                                  <a:pt x="2111433" y="847899"/>
                                </a:cubicBezTo>
                                <a:cubicBezTo>
                                  <a:pt x="2105891" y="864524"/>
                                  <a:pt x="2088299" y="881504"/>
                                  <a:pt x="2094807" y="897775"/>
                                </a:cubicBezTo>
                                <a:cubicBezTo>
                                  <a:pt x="2102228" y="916327"/>
                                  <a:pt x="2130554" y="916897"/>
                                  <a:pt x="2144683" y="931026"/>
                                </a:cubicBezTo>
                                <a:cubicBezTo>
                                  <a:pt x="2158812" y="945155"/>
                                  <a:pt x="2162584" y="968110"/>
                                  <a:pt x="2177934" y="980902"/>
                                </a:cubicBezTo>
                                <a:cubicBezTo>
                                  <a:pt x="2196974" y="996768"/>
                                  <a:pt x="2226911" y="996628"/>
                                  <a:pt x="2244436" y="1014153"/>
                                </a:cubicBezTo>
                                <a:cubicBezTo>
                                  <a:pt x="2256828" y="1026545"/>
                                  <a:pt x="2211185" y="1003070"/>
                                  <a:pt x="2194560" y="997528"/>
                                </a:cubicBezTo>
                                <a:cubicBezTo>
                                  <a:pt x="2202723" y="1008412"/>
                                  <a:pt x="2272209" y="1107591"/>
                                  <a:pt x="2294313" y="1113906"/>
                                </a:cubicBezTo>
                                <a:cubicBezTo>
                                  <a:pt x="2316283" y="1120183"/>
                                  <a:pt x="2337965" y="1097280"/>
                                  <a:pt x="2360814" y="1097280"/>
                                </a:cubicBezTo>
                                <a:cubicBezTo>
                                  <a:pt x="2378339" y="1097280"/>
                                  <a:pt x="2327563" y="1108364"/>
                                  <a:pt x="2310938" y="1113906"/>
                                </a:cubicBezTo>
                                <a:lnTo>
                                  <a:pt x="2377440" y="1213659"/>
                                </a:lnTo>
                                <a:lnTo>
                                  <a:pt x="2410691" y="1263535"/>
                                </a:lnTo>
                                <a:cubicBezTo>
                                  <a:pt x="2416233" y="1285702"/>
                                  <a:pt x="2421039" y="1308067"/>
                                  <a:pt x="2427316" y="1330037"/>
                                </a:cubicBezTo>
                                <a:cubicBezTo>
                                  <a:pt x="2432130" y="1346887"/>
                                  <a:pt x="2454457" y="1365893"/>
                                  <a:pt x="2443942" y="1379913"/>
                                </a:cubicBezTo>
                                <a:cubicBezTo>
                                  <a:pt x="2430232" y="1398193"/>
                                  <a:pt x="2399607" y="1390997"/>
                                  <a:pt x="2377440" y="1396539"/>
                                </a:cubicBezTo>
                                <a:cubicBezTo>
                                  <a:pt x="2418229" y="1498511"/>
                                  <a:pt x="2400169" y="1466157"/>
                                  <a:pt x="2460567" y="1562793"/>
                                </a:cubicBezTo>
                                <a:cubicBezTo>
                                  <a:pt x="2471157" y="1579737"/>
                                  <a:pt x="2507947" y="1598540"/>
                                  <a:pt x="2493818" y="1612669"/>
                                </a:cubicBezTo>
                                <a:cubicBezTo>
                                  <a:pt x="2477661" y="1628826"/>
                                  <a:pt x="2449483" y="1601586"/>
                                  <a:pt x="2427316" y="1596044"/>
                                </a:cubicBezTo>
                                <a:cubicBezTo>
                                  <a:pt x="2443942" y="1612669"/>
                                  <a:pt x="2464151" y="1626357"/>
                                  <a:pt x="2477193" y="1645920"/>
                                </a:cubicBezTo>
                                <a:cubicBezTo>
                                  <a:pt x="2486914" y="1660502"/>
                                  <a:pt x="2485981" y="1680122"/>
                                  <a:pt x="2493818" y="1695797"/>
                                </a:cubicBezTo>
                                <a:cubicBezTo>
                                  <a:pt x="2502754" y="1713669"/>
                                  <a:pt x="2517156" y="1728324"/>
                                  <a:pt x="2527069" y="1745673"/>
                                </a:cubicBezTo>
                                <a:cubicBezTo>
                                  <a:pt x="2539365" y="1767191"/>
                                  <a:pt x="2549236" y="1790008"/>
                                  <a:pt x="2560320" y="1812175"/>
                                </a:cubicBezTo>
                                <a:cubicBezTo>
                                  <a:pt x="2565862" y="1834342"/>
                                  <a:pt x="2565848" y="1858703"/>
                                  <a:pt x="2576945" y="1878677"/>
                                </a:cubicBezTo>
                                <a:cubicBezTo>
                                  <a:pt x="2638318" y="1989148"/>
                                  <a:pt x="2682889" y="1935509"/>
                                  <a:pt x="2593571" y="1995055"/>
                                </a:cubicBezTo>
                                <a:cubicBezTo>
                                  <a:pt x="2610196" y="2011680"/>
                                  <a:pt x="2628395" y="2026869"/>
                                  <a:pt x="2643447" y="2044931"/>
                                </a:cubicBezTo>
                                <a:cubicBezTo>
                                  <a:pt x="2656239" y="2060281"/>
                                  <a:pt x="2663331" y="2079956"/>
                                  <a:pt x="2676698" y="2094808"/>
                                </a:cubicBezTo>
                                <a:cubicBezTo>
                                  <a:pt x="2827339" y="2262188"/>
                                  <a:pt x="2760980" y="2146993"/>
                                  <a:pt x="2826327" y="2277688"/>
                                </a:cubicBezTo>
                                <a:cubicBezTo>
                                  <a:pt x="2809702" y="2283230"/>
                                  <a:pt x="2781265" y="2277463"/>
                                  <a:pt x="2776451" y="2294313"/>
                                </a:cubicBezTo>
                                <a:cubicBezTo>
                                  <a:pt x="2772875" y="2306828"/>
                                  <a:pt x="2794415" y="2416426"/>
                                  <a:pt x="2809702" y="2443942"/>
                                </a:cubicBezTo>
                                <a:cubicBezTo>
                                  <a:pt x="2893746" y="2595222"/>
                                  <a:pt x="2845297" y="2496631"/>
                                  <a:pt x="2926080" y="2593571"/>
                                </a:cubicBezTo>
                                <a:cubicBezTo>
                                  <a:pt x="2938872" y="2608921"/>
                                  <a:pt x="2947342" y="2627463"/>
                                  <a:pt x="2959331" y="2643448"/>
                                </a:cubicBezTo>
                                <a:cubicBezTo>
                                  <a:pt x="2980622" y="2671836"/>
                                  <a:pt x="3004962" y="2697877"/>
                                  <a:pt x="3025833" y="2726575"/>
                                </a:cubicBezTo>
                                <a:cubicBezTo>
                                  <a:pt x="3131892" y="2872407"/>
                                  <a:pt x="3048475" y="2782470"/>
                                  <a:pt x="3142211" y="2876204"/>
                                </a:cubicBezTo>
                                <a:cubicBezTo>
                                  <a:pt x="3125585" y="2881746"/>
                                  <a:pt x="3087520" y="2875978"/>
                                  <a:pt x="3092334" y="2892829"/>
                                </a:cubicBezTo>
                                <a:cubicBezTo>
                                  <a:pt x="3116774" y="2978367"/>
                                  <a:pt x="3217255" y="3010042"/>
                                  <a:pt x="3275214" y="3059084"/>
                                </a:cubicBezTo>
                                <a:cubicBezTo>
                                  <a:pt x="3368251" y="3137808"/>
                                  <a:pt x="3380362" y="3160487"/>
                                  <a:pt x="3441469" y="3241964"/>
                                </a:cubicBezTo>
                                <a:cubicBezTo>
                                  <a:pt x="3413760" y="3247506"/>
                                  <a:pt x="3368837" y="3232352"/>
                                  <a:pt x="3358342" y="3258589"/>
                                </a:cubicBezTo>
                                <a:cubicBezTo>
                                  <a:pt x="3348051" y="3284316"/>
                                  <a:pt x="3390185" y="3304053"/>
                                  <a:pt x="3408218" y="3325091"/>
                                </a:cubicBezTo>
                                <a:cubicBezTo>
                                  <a:pt x="3423098" y="3342452"/>
                                  <a:pt x="3502939" y="3406686"/>
                                  <a:pt x="3491345" y="3441469"/>
                                </a:cubicBezTo>
                                <a:cubicBezTo>
                                  <a:pt x="3485803" y="3458094"/>
                                  <a:pt x="3458094" y="3430386"/>
                                  <a:pt x="3441469" y="3424844"/>
                                </a:cubicBezTo>
                                <a:cubicBezTo>
                                  <a:pt x="3424844" y="3402677"/>
                                  <a:pt x="3406963" y="3335287"/>
                                  <a:pt x="3391593" y="3358342"/>
                                </a:cubicBezTo>
                                <a:cubicBezTo>
                                  <a:pt x="3372646" y="3386762"/>
                                  <a:pt x="3415408" y="3510817"/>
                                  <a:pt x="3441469" y="3541222"/>
                                </a:cubicBezTo>
                                <a:cubicBezTo>
                                  <a:pt x="3459502" y="3562260"/>
                                  <a:pt x="3507971" y="3563390"/>
                                  <a:pt x="3507971" y="3591099"/>
                                </a:cubicBezTo>
                                <a:cubicBezTo>
                                  <a:pt x="3507971" y="3613949"/>
                                  <a:pt x="3463636" y="3580015"/>
                                  <a:pt x="3441469" y="3574473"/>
                                </a:cubicBezTo>
                                <a:cubicBezTo>
                                  <a:pt x="3424844" y="3563389"/>
                                  <a:pt x="3400529" y="3523350"/>
                                  <a:pt x="3391593" y="3541222"/>
                                </a:cubicBezTo>
                                <a:cubicBezTo>
                                  <a:pt x="3377003" y="3570401"/>
                                  <a:pt x="3462678" y="3645559"/>
                                  <a:pt x="3474720" y="3657600"/>
                                </a:cubicBezTo>
                                <a:cubicBezTo>
                                  <a:pt x="3389879" y="3685881"/>
                                  <a:pt x="3454218" y="3680957"/>
                                  <a:pt x="3374967" y="3624349"/>
                                </a:cubicBezTo>
                                <a:cubicBezTo>
                                  <a:pt x="3354800" y="3609944"/>
                                  <a:pt x="3308465" y="3591099"/>
                                  <a:pt x="3308465" y="3591099"/>
                                </a:cubicBezTo>
                                <a:cubicBezTo>
                                  <a:pt x="3319549" y="3613266"/>
                                  <a:pt x="3359241" y="3640076"/>
                                  <a:pt x="3341716" y="3657600"/>
                                </a:cubicBezTo>
                                <a:cubicBezTo>
                                  <a:pt x="3324191" y="3675125"/>
                                  <a:pt x="3297994" y="3634112"/>
                                  <a:pt x="3275214" y="3624349"/>
                                </a:cubicBezTo>
                                <a:cubicBezTo>
                                  <a:pt x="3259106" y="3617446"/>
                                  <a:pt x="3241963" y="3613266"/>
                                  <a:pt x="3225338" y="3607724"/>
                                </a:cubicBezTo>
                                <a:cubicBezTo>
                                  <a:pt x="3173778" y="3556164"/>
                                  <a:pt x="3153390" y="3529506"/>
                                  <a:pt x="3092334" y="3491346"/>
                                </a:cubicBezTo>
                                <a:cubicBezTo>
                                  <a:pt x="3071318" y="3478211"/>
                                  <a:pt x="3047498" y="3470131"/>
                                  <a:pt x="3025833" y="3458095"/>
                                </a:cubicBezTo>
                                <a:cubicBezTo>
                                  <a:pt x="2997585" y="3442402"/>
                                  <a:pt x="2969592" y="3426144"/>
                                  <a:pt x="2942705" y="3408219"/>
                                </a:cubicBezTo>
                                <a:cubicBezTo>
                                  <a:pt x="2919649" y="3392849"/>
                                  <a:pt x="2903912" y="3358342"/>
                                  <a:pt x="2876203" y="3358342"/>
                                </a:cubicBezTo>
                                <a:cubicBezTo>
                                  <a:pt x="2856221" y="3358342"/>
                                  <a:pt x="2898370" y="3391593"/>
                                  <a:pt x="2909454" y="3408219"/>
                                </a:cubicBezTo>
                                <a:cubicBezTo>
                                  <a:pt x="2903912" y="3424844"/>
                                  <a:pt x="2909100" y="3451587"/>
                                  <a:pt x="2892829" y="3458095"/>
                                </a:cubicBezTo>
                                <a:cubicBezTo>
                                  <a:pt x="2831010" y="3482822"/>
                                  <a:pt x="2814195" y="3409207"/>
                                  <a:pt x="2776451" y="3391593"/>
                                </a:cubicBezTo>
                                <a:cubicBezTo>
                                  <a:pt x="2712928" y="3361949"/>
                                  <a:pt x="2527377" y="3275523"/>
                                  <a:pt x="2576945" y="3325091"/>
                                </a:cubicBezTo>
                                <a:cubicBezTo>
                                  <a:pt x="2646804" y="3394950"/>
                                  <a:pt x="2649878" y="3379579"/>
                                  <a:pt x="2543694" y="3358342"/>
                                </a:cubicBezTo>
                                <a:lnTo>
                                  <a:pt x="2493818" y="3325091"/>
                                </a:lnTo>
                                <a:cubicBezTo>
                                  <a:pt x="2249978" y="3291840"/>
                                  <a:pt x="2007070" y="3250836"/>
                                  <a:pt x="1762298" y="3225339"/>
                                </a:cubicBezTo>
                                <a:cubicBezTo>
                                  <a:pt x="1739571" y="3222972"/>
                                  <a:pt x="1717191" y="3233941"/>
                                  <a:pt x="1695796" y="3241964"/>
                                </a:cubicBezTo>
                                <a:cubicBezTo>
                                  <a:pt x="1367100" y="3365224"/>
                                  <a:pt x="1827120" y="3209274"/>
                                  <a:pt x="1579418" y="3291840"/>
                                </a:cubicBezTo>
                                <a:cubicBezTo>
                                  <a:pt x="1562793" y="3302924"/>
                                  <a:pt x="1547414" y="3316155"/>
                                  <a:pt x="1529542" y="3325091"/>
                                </a:cubicBezTo>
                                <a:cubicBezTo>
                                  <a:pt x="1502963" y="3338381"/>
                                  <a:pt x="1438028" y="3351238"/>
                                  <a:pt x="1413163" y="3358342"/>
                                </a:cubicBezTo>
                                <a:cubicBezTo>
                                  <a:pt x="1358030" y="3374094"/>
                                  <a:pt x="1615440" y="3363884"/>
                                  <a:pt x="1379913" y="3424844"/>
                                </a:cubicBezTo>
                                <a:close/>
                              </a:path>
                            </a:pathLst>
                          </a:custGeom>
                          <a:gradFill>
                            <a:gsLst>
                              <a:gs pos="0">
                                <a:schemeClr val="accent3">
                                  <a:lumMod val="60000"/>
                                  <a:lumOff val="40000"/>
                                </a:schemeClr>
                              </a:gs>
                              <a:gs pos="50000">
                                <a:srgbClr val="9CB86E"/>
                              </a:gs>
                              <a:gs pos="100000">
                                <a:srgbClr val="156B13"/>
                              </a:gs>
                            </a:gsLst>
                            <a:lin ang="10800000" scaled="0"/>
                          </a:gradFill>
                          <a:ln>
                            <a:noFill/>
                          </a:ln>
                        </p:spPr>
                        <p:style>
                          <a:lnRef idx="2">
                            <a:schemeClr val="accent1">
                              <a:shade val="50000"/>
                            </a:schemeClr>
                          </a:lnRef>
                          <a:fillRef idx="1">
                            <a:schemeClr val="accent1"/>
                          </a:fillRef>
                          <a:effectRef idx="0">
                            <a:schemeClr val="accent1"/>
                          </a:effectRef>
                          <a:fontRef idx="minor">
                            <a:schemeClr val="lt1"/>
                          </a:fontRef>
                        </p:style>
                        <p:txBody>
                          <a:bodyPr rtlCol="0" anchor="ctr"/>
                          <a:lstStyle/>
                          <a:p>
                            <a:pPr algn="ctr"/>
                            <a:endParaRPr lang="zh-CN" altLang="en-US"/>
                          </a:p>
                        </p:txBody>
                      </p:sp>
                    </p:grpSp>
                    <p:grpSp>
                      <p:nvGrpSpPr>
                        <p:cNvPr id="41" name="组合 49"/>
                        <p:cNvGrpSpPr/>
                        <p:nvPr/>
                      </p:nvGrpSpPr>
                      <p:grpSpPr>
                        <a:xfrm>
                          <a:off x="10052915" y="1928808"/>
                          <a:ext cx="1019943" cy="2038452"/>
                          <a:chOff x="-3507971" y="-3429042"/>
                          <a:chExt cx="3507971" cy="5896859"/>
                        </a:xfrm>
                      </p:grpSpPr>
                      <p:sp>
                        <p:nvSpPr>
                          <p:cNvPr id="51" name="任意多边形 50"/>
                          <p:cNvSpPr/>
                          <p:nvPr/>
                        </p:nvSpPr>
                        <p:spPr>
                          <a:xfrm>
                            <a:off x="-2214610" y="-857274"/>
                            <a:ext cx="1246909" cy="3325091"/>
                          </a:xfrm>
                          <a:custGeom>
                            <a:avLst/>
                            <a:gdLst>
                              <a:gd name="connsiteX0" fmla="*/ 382386 w 1246909"/>
                              <a:gd name="connsiteY0" fmla="*/ 615142 h 3325091"/>
                              <a:gd name="connsiteX1" fmla="*/ 266007 w 1246909"/>
                              <a:gd name="connsiteY1" fmla="*/ 1928552 h 3325091"/>
                              <a:gd name="connsiteX2" fmla="*/ 99753 w 1246909"/>
                              <a:gd name="connsiteY2" fmla="*/ 2809702 h 3325091"/>
                              <a:gd name="connsiteX3" fmla="*/ 0 w 1246909"/>
                              <a:gd name="connsiteY3" fmla="*/ 3175462 h 3325091"/>
                              <a:gd name="connsiteX4" fmla="*/ 482138 w 1246909"/>
                              <a:gd name="connsiteY4" fmla="*/ 3325091 h 3325091"/>
                              <a:gd name="connsiteX5" fmla="*/ 980902 w 1246909"/>
                              <a:gd name="connsiteY5" fmla="*/ 3308465 h 3325091"/>
                              <a:gd name="connsiteX6" fmla="*/ 1246909 w 1246909"/>
                              <a:gd name="connsiteY6" fmla="*/ 3175462 h 3325091"/>
                              <a:gd name="connsiteX7" fmla="*/ 1064029 w 1246909"/>
                              <a:gd name="connsiteY7" fmla="*/ 2543694 h 3325091"/>
                              <a:gd name="connsiteX8" fmla="*/ 980902 w 1246909"/>
                              <a:gd name="connsiteY8" fmla="*/ 1629294 h 3325091"/>
                              <a:gd name="connsiteX9" fmla="*/ 798022 w 1246909"/>
                              <a:gd name="connsiteY9" fmla="*/ 648392 h 3325091"/>
                              <a:gd name="connsiteX10" fmla="*/ 798022 w 1246909"/>
                              <a:gd name="connsiteY10" fmla="*/ 99752 h 3325091"/>
                              <a:gd name="connsiteX11" fmla="*/ 631767 w 1246909"/>
                              <a:gd name="connsiteY11" fmla="*/ 0 h 3325091"/>
                              <a:gd name="connsiteX12" fmla="*/ 432262 w 1246909"/>
                              <a:gd name="connsiteY12" fmla="*/ 133003 h 3325091"/>
                              <a:gd name="connsiteX13" fmla="*/ 382386 w 1246909"/>
                              <a:gd name="connsiteY13" fmla="*/ 615142 h 3325091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  <a:cxn ang="0">
                                <a:pos x="connsiteX4" y="connsiteY4"/>
                              </a:cxn>
                              <a:cxn ang="0">
                                <a:pos x="connsiteX5" y="connsiteY5"/>
                              </a:cxn>
                              <a:cxn ang="0">
                                <a:pos x="connsiteX6" y="connsiteY6"/>
                              </a:cxn>
                              <a:cxn ang="0">
                                <a:pos x="connsiteX7" y="connsiteY7"/>
                              </a:cxn>
                              <a:cxn ang="0">
                                <a:pos x="connsiteX8" y="connsiteY8"/>
                              </a:cxn>
                              <a:cxn ang="0">
                                <a:pos x="connsiteX9" y="connsiteY9"/>
                              </a:cxn>
                              <a:cxn ang="0">
                                <a:pos x="connsiteX10" y="connsiteY10"/>
                              </a:cxn>
                              <a:cxn ang="0">
                                <a:pos x="connsiteX11" y="connsiteY11"/>
                              </a:cxn>
                              <a:cxn ang="0">
                                <a:pos x="connsiteX12" y="connsiteY12"/>
                              </a:cxn>
                              <a:cxn ang="0">
                                <a:pos x="connsiteX13" y="connsiteY13"/>
                              </a:cxn>
                            </a:cxnLst>
                            <a:rect l="l" t="t" r="r" b="b"/>
                            <a:pathLst>
                              <a:path w="1246909" h="3325091">
                                <a:moveTo>
                                  <a:pt x="382386" y="615142"/>
                                </a:moveTo>
                                <a:lnTo>
                                  <a:pt x="266007" y="1928552"/>
                                </a:lnTo>
                                <a:cubicBezTo>
                                  <a:pt x="209561" y="2222073"/>
                                  <a:pt x="99753" y="2510803"/>
                                  <a:pt x="99753" y="2809702"/>
                                </a:cubicBezTo>
                                <a:lnTo>
                                  <a:pt x="0" y="3175462"/>
                                </a:lnTo>
                                <a:lnTo>
                                  <a:pt x="482138" y="3325091"/>
                                </a:lnTo>
                                <a:lnTo>
                                  <a:pt x="980902" y="3308465"/>
                                </a:lnTo>
                                <a:lnTo>
                                  <a:pt x="1246909" y="3175462"/>
                                </a:lnTo>
                                <a:lnTo>
                                  <a:pt x="1064029" y="2543694"/>
                                </a:lnTo>
                                <a:lnTo>
                                  <a:pt x="980902" y="1629294"/>
                                </a:lnTo>
                                <a:lnTo>
                                  <a:pt x="798022" y="648392"/>
                                </a:lnTo>
                                <a:lnTo>
                                  <a:pt x="798022" y="99752"/>
                                </a:lnTo>
                                <a:lnTo>
                                  <a:pt x="631767" y="0"/>
                                </a:lnTo>
                                <a:lnTo>
                                  <a:pt x="432262" y="133003"/>
                                </a:lnTo>
                                <a:lnTo>
                                  <a:pt x="382386" y="615142"/>
                                </a:lnTo>
                                <a:close/>
                              </a:path>
                            </a:pathLst>
                          </a:custGeom>
                          <a:gradFill>
                            <a:gsLst>
                              <a:gs pos="0">
                                <a:srgbClr val="D6B19C"/>
                              </a:gs>
                              <a:gs pos="30000">
                                <a:srgbClr val="D49E6C"/>
                              </a:gs>
                              <a:gs pos="70000">
                                <a:srgbClr val="A65528"/>
                              </a:gs>
                              <a:gs pos="100000">
                                <a:srgbClr val="663012"/>
                              </a:gs>
                            </a:gsLst>
                            <a:lin ang="10800000" scaled="0"/>
                          </a:gradFill>
                          <a:ln>
                            <a:noFill/>
                          </a:ln>
                        </p:spPr>
                        <p:style>
                          <a:lnRef idx="2">
                            <a:schemeClr val="accent1">
                              <a:shade val="50000"/>
                            </a:schemeClr>
                          </a:lnRef>
                          <a:fillRef idx="1">
                            <a:schemeClr val="accent1"/>
                          </a:fillRef>
                          <a:effectRef idx="0">
                            <a:schemeClr val="accent1"/>
                          </a:effectRef>
                          <a:fontRef idx="minor">
                            <a:schemeClr val="lt1"/>
                          </a:fontRef>
                        </p:style>
                        <p:txBody>
                          <a:bodyPr rtlCol="0" anchor="ctr"/>
                          <a:lstStyle/>
                          <a:p>
                            <a:pPr algn="ctr"/>
                            <a:endParaRPr lang="zh-CN" altLang="en-US"/>
                          </a:p>
                        </p:txBody>
                      </p:sp>
                      <p:sp>
                        <p:nvSpPr>
                          <p:cNvPr id="52" name="任意多边形 51"/>
                          <p:cNvSpPr/>
                          <p:nvPr/>
                        </p:nvSpPr>
                        <p:spPr>
                          <a:xfrm>
                            <a:off x="-3507971" y="-3429042"/>
                            <a:ext cx="3507971" cy="4438482"/>
                          </a:xfrm>
                          <a:custGeom>
                            <a:avLst/>
                            <a:gdLst>
                              <a:gd name="connsiteX0" fmla="*/ 1379913 w 3507971"/>
                              <a:gd name="connsiteY0" fmla="*/ 3424844 h 3724102"/>
                              <a:gd name="connsiteX1" fmla="*/ 0 w 3507971"/>
                              <a:gd name="connsiteY1" fmla="*/ 3724102 h 3724102"/>
                              <a:gd name="connsiteX2" fmla="*/ 631767 w 3507971"/>
                              <a:gd name="connsiteY2" fmla="*/ 3424844 h 3724102"/>
                              <a:gd name="connsiteX3" fmla="*/ 266007 w 3507971"/>
                              <a:gd name="connsiteY3" fmla="*/ 3491346 h 3724102"/>
                              <a:gd name="connsiteX4" fmla="*/ 847898 w 3507971"/>
                              <a:gd name="connsiteY4" fmla="*/ 3225339 h 3724102"/>
                              <a:gd name="connsiteX5" fmla="*/ 299258 w 3507971"/>
                              <a:gd name="connsiteY5" fmla="*/ 3192088 h 3724102"/>
                              <a:gd name="connsiteX6" fmla="*/ 798022 w 3507971"/>
                              <a:gd name="connsiteY6" fmla="*/ 2876204 h 3724102"/>
                              <a:gd name="connsiteX7" fmla="*/ 482138 w 3507971"/>
                              <a:gd name="connsiteY7" fmla="*/ 2826328 h 3724102"/>
                              <a:gd name="connsiteX8" fmla="*/ 532014 w 3507971"/>
                              <a:gd name="connsiteY8" fmla="*/ 2793077 h 3724102"/>
                              <a:gd name="connsiteX9" fmla="*/ 598516 w 3507971"/>
                              <a:gd name="connsiteY9" fmla="*/ 2776451 h 3724102"/>
                              <a:gd name="connsiteX10" fmla="*/ 764771 w 3507971"/>
                              <a:gd name="connsiteY10" fmla="*/ 2693324 h 3724102"/>
                              <a:gd name="connsiteX11" fmla="*/ 864523 w 3507971"/>
                              <a:gd name="connsiteY11" fmla="*/ 2660073 h 3724102"/>
                              <a:gd name="connsiteX12" fmla="*/ 714894 w 3507971"/>
                              <a:gd name="connsiteY12" fmla="*/ 2643448 h 3724102"/>
                              <a:gd name="connsiteX13" fmla="*/ 748145 w 3507971"/>
                              <a:gd name="connsiteY13" fmla="*/ 2576946 h 3724102"/>
                              <a:gd name="connsiteX14" fmla="*/ 864523 w 3507971"/>
                              <a:gd name="connsiteY14" fmla="*/ 2510444 h 3724102"/>
                              <a:gd name="connsiteX15" fmla="*/ 964276 w 3507971"/>
                              <a:gd name="connsiteY15" fmla="*/ 2410691 h 3724102"/>
                              <a:gd name="connsiteX16" fmla="*/ 914400 w 3507971"/>
                              <a:gd name="connsiteY16" fmla="*/ 2377440 h 3724102"/>
                              <a:gd name="connsiteX17" fmla="*/ 814647 w 3507971"/>
                              <a:gd name="connsiteY17" fmla="*/ 2360815 h 3724102"/>
                              <a:gd name="connsiteX18" fmla="*/ 748145 w 3507971"/>
                              <a:gd name="connsiteY18" fmla="*/ 2344189 h 3724102"/>
                              <a:gd name="connsiteX19" fmla="*/ 781396 w 3507971"/>
                              <a:gd name="connsiteY19" fmla="*/ 2277688 h 3724102"/>
                              <a:gd name="connsiteX20" fmla="*/ 831273 w 3507971"/>
                              <a:gd name="connsiteY20" fmla="*/ 2227811 h 3724102"/>
                              <a:gd name="connsiteX21" fmla="*/ 864523 w 3507971"/>
                              <a:gd name="connsiteY21" fmla="*/ 2177935 h 3724102"/>
                              <a:gd name="connsiteX22" fmla="*/ 814647 w 3507971"/>
                              <a:gd name="connsiteY22" fmla="*/ 2144684 h 3724102"/>
                              <a:gd name="connsiteX23" fmla="*/ 648393 w 3507971"/>
                              <a:gd name="connsiteY23" fmla="*/ 2128059 h 3724102"/>
                              <a:gd name="connsiteX24" fmla="*/ 581891 w 3507971"/>
                              <a:gd name="connsiteY24" fmla="*/ 2111433 h 3724102"/>
                              <a:gd name="connsiteX25" fmla="*/ 698269 w 3507971"/>
                              <a:gd name="connsiteY25" fmla="*/ 2028306 h 3724102"/>
                              <a:gd name="connsiteX26" fmla="*/ 764771 w 3507971"/>
                              <a:gd name="connsiteY26" fmla="*/ 1978429 h 3724102"/>
                              <a:gd name="connsiteX27" fmla="*/ 714894 w 3507971"/>
                              <a:gd name="connsiteY27" fmla="*/ 1945179 h 3724102"/>
                              <a:gd name="connsiteX28" fmla="*/ 748145 w 3507971"/>
                              <a:gd name="connsiteY28" fmla="*/ 1862051 h 3724102"/>
                              <a:gd name="connsiteX29" fmla="*/ 897774 w 3507971"/>
                              <a:gd name="connsiteY29" fmla="*/ 1778924 h 3724102"/>
                              <a:gd name="connsiteX30" fmla="*/ 897774 w 3507971"/>
                              <a:gd name="connsiteY30" fmla="*/ 1679171 h 3724102"/>
                              <a:gd name="connsiteX31" fmla="*/ 980902 w 3507971"/>
                              <a:gd name="connsiteY31" fmla="*/ 1596044 h 3724102"/>
                              <a:gd name="connsiteX32" fmla="*/ 1064029 w 3507971"/>
                              <a:gd name="connsiteY32" fmla="*/ 1463040 h 3724102"/>
                              <a:gd name="connsiteX33" fmla="*/ 1097280 w 3507971"/>
                              <a:gd name="connsiteY33" fmla="*/ 1396539 h 3724102"/>
                              <a:gd name="connsiteX34" fmla="*/ 1163782 w 3507971"/>
                              <a:gd name="connsiteY34" fmla="*/ 1313411 h 3724102"/>
                              <a:gd name="connsiteX35" fmla="*/ 1197033 w 3507971"/>
                              <a:gd name="connsiteY35" fmla="*/ 1263535 h 3724102"/>
                              <a:gd name="connsiteX36" fmla="*/ 1213658 w 3507971"/>
                              <a:gd name="connsiteY36" fmla="*/ 1213659 h 3724102"/>
                              <a:gd name="connsiteX37" fmla="*/ 1197033 w 3507971"/>
                              <a:gd name="connsiteY37" fmla="*/ 1163782 h 3724102"/>
                              <a:gd name="connsiteX38" fmla="*/ 1246909 w 3507971"/>
                              <a:gd name="connsiteY38" fmla="*/ 1097280 h 3724102"/>
                              <a:gd name="connsiteX39" fmla="*/ 1313411 w 3507971"/>
                              <a:gd name="connsiteY39" fmla="*/ 964277 h 3724102"/>
                              <a:gd name="connsiteX40" fmla="*/ 1413163 w 3507971"/>
                              <a:gd name="connsiteY40" fmla="*/ 764771 h 3724102"/>
                              <a:gd name="connsiteX41" fmla="*/ 1396538 w 3507971"/>
                              <a:gd name="connsiteY41" fmla="*/ 714895 h 3724102"/>
                              <a:gd name="connsiteX42" fmla="*/ 1346662 w 3507971"/>
                              <a:gd name="connsiteY42" fmla="*/ 731520 h 3724102"/>
                              <a:gd name="connsiteX43" fmla="*/ 1429789 w 3507971"/>
                              <a:gd name="connsiteY43" fmla="*/ 448888 h 3724102"/>
                              <a:gd name="connsiteX44" fmla="*/ 1446414 w 3507971"/>
                              <a:gd name="connsiteY44" fmla="*/ 365760 h 3724102"/>
                              <a:gd name="connsiteX45" fmla="*/ 1379913 w 3507971"/>
                              <a:gd name="connsiteY45" fmla="*/ 382386 h 3724102"/>
                              <a:gd name="connsiteX46" fmla="*/ 1396538 w 3507971"/>
                              <a:gd name="connsiteY46" fmla="*/ 266008 h 3724102"/>
                              <a:gd name="connsiteX47" fmla="*/ 1413163 w 3507971"/>
                              <a:gd name="connsiteY47" fmla="*/ 216131 h 3724102"/>
                              <a:gd name="connsiteX48" fmla="*/ 1479665 w 3507971"/>
                              <a:gd name="connsiteY48" fmla="*/ 83128 h 3724102"/>
                              <a:gd name="connsiteX49" fmla="*/ 1463040 w 3507971"/>
                              <a:gd name="connsiteY49" fmla="*/ 182880 h 3724102"/>
                              <a:gd name="connsiteX50" fmla="*/ 1446414 w 3507971"/>
                              <a:gd name="connsiteY50" fmla="*/ 232757 h 3724102"/>
                              <a:gd name="connsiteX51" fmla="*/ 1479665 w 3507971"/>
                              <a:gd name="connsiteY51" fmla="*/ 33251 h 3724102"/>
                              <a:gd name="connsiteX52" fmla="*/ 1512916 w 3507971"/>
                              <a:gd name="connsiteY52" fmla="*/ 0 h 3724102"/>
                              <a:gd name="connsiteX53" fmla="*/ 2011680 w 3507971"/>
                              <a:gd name="connsiteY53" fmla="*/ 781397 h 3724102"/>
                              <a:gd name="connsiteX54" fmla="*/ 2111433 w 3507971"/>
                              <a:gd name="connsiteY54" fmla="*/ 847899 h 3724102"/>
                              <a:gd name="connsiteX55" fmla="*/ 2094807 w 3507971"/>
                              <a:gd name="connsiteY55" fmla="*/ 897775 h 3724102"/>
                              <a:gd name="connsiteX56" fmla="*/ 2144683 w 3507971"/>
                              <a:gd name="connsiteY56" fmla="*/ 931026 h 3724102"/>
                              <a:gd name="connsiteX57" fmla="*/ 2177934 w 3507971"/>
                              <a:gd name="connsiteY57" fmla="*/ 980902 h 3724102"/>
                              <a:gd name="connsiteX58" fmla="*/ 2244436 w 3507971"/>
                              <a:gd name="connsiteY58" fmla="*/ 1014153 h 3724102"/>
                              <a:gd name="connsiteX59" fmla="*/ 2194560 w 3507971"/>
                              <a:gd name="connsiteY59" fmla="*/ 997528 h 3724102"/>
                              <a:gd name="connsiteX60" fmla="*/ 2294313 w 3507971"/>
                              <a:gd name="connsiteY60" fmla="*/ 1113906 h 3724102"/>
                              <a:gd name="connsiteX61" fmla="*/ 2360814 w 3507971"/>
                              <a:gd name="connsiteY61" fmla="*/ 1097280 h 3724102"/>
                              <a:gd name="connsiteX62" fmla="*/ 2310938 w 3507971"/>
                              <a:gd name="connsiteY62" fmla="*/ 1113906 h 3724102"/>
                              <a:gd name="connsiteX63" fmla="*/ 2377440 w 3507971"/>
                              <a:gd name="connsiteY63" fmla="*/ 1213659 h 3724102"/>
                              <a:gd name="connsiteX64" fmla="*/ 2410691 w 3507971"/>
                              <a:gd name="connsiteY64" fmla="*/ 1263535 h 3724102"/>
                              <a:gd name="connsiteX65" fmla="*/ 2427316 w 3507971"/>
                              <a:gd name="connsiteY65" fmla="*/ 1330037 h 3724102"/>
                              <a:gd name="connsiteX66" fmla="*/ 2443942 w 3507971"/>
                              <a:gd name="connsiteY66" fmla="*/ 1379913 h 3724102"/>
                              <a:gd name="connsiteX67" fmla="*/ 2377440 w 3507971"/>
                              <a:gd name="connsiteY67" fmla="*/ 1396539 h 3724102"/>
                              <a:gd name="connsiteX68" fmla="*/ 2460567 w 3507971"/>
                              <a:gd name="connsiteY68" fmla="*/ 1562793 h 3724102"/>
                              <a:gd name="connsiteX69" fmla="*/ 2493818 w 3507971"/>
                              <a:gd name="connsiteY69" fmla="*/ 1612669 h 3724102"/>
                              <a:gd name="connsiteX70" fmla="*/ 2427316 w 3507971"/>
                              <a:gd name="connsiteY70" fmla="*/ 1596044 h 3724102"/>
                              <a:gd name="connsiteX71" fmla="*/ 2477193 w 3507971"/>
                              <a:gd name="connsiteY71" fmla="*/ 1645920 h 3724102"/>
                              <a:gd name="connsiteX72" fmla="*/ 2493818 w 3507971"/>
                              <a:gd name="connsiteY72" fmla="*/ 1695797 h 3724102"/>
                              <a:gd name="connsiteX73" fmla="*/ 2527069 w 3507971"/>
                              <a:gd name="connsiteY73" fmla="*/ 1745673 h 3724102"/>
                              <a:gd name="connsiteX74" fmla="*/ 2560320 w 3507971"/>
                              <a:gd name="connsiteY74" fmla="*/ 1812175 h 3724102"/>
                              <a:gd name="connsiteX75" fmla="*/ 2576945 w 3507971"/>
                              <a:gd name="connsiteY75" fmla="*/ 1878677 h 3724102"/>
                              <a:gd name="connsiteX76" fmla="*/ 2593571 w 3507971"/>
                              <a:gd name="connsiteY76" fmla="*/ 1995055 h 3724102"/>
                              <a:gd name="connsiteX77" fmla="*/ 2643447 w 3507971"/>
                              <a:gd name="connsiteY77" fmla="*/ 2044931 h 3724102"/>
                              <a:gd name="connsiteX78" fmla="*/ 2676698 w 3507971"/>
                              <a:gd name="connsiteY78" fmla="*/ 2094808 h 3724102"/>
                              <a:gd name="connsiteX79" fmla="*/ 2826327 w 3507971"/>
                              <a:gd name="connsiteY79" fmla="*/ 2277688 h 3724102"/>
                              <a:gd name="connsiteX80" fmla="*/ 2776451 w 3507971"/>
                              <a:gd name="connsiteY80" fmla="*/ 2294313 h 3724102"/>
                              <a:gd name="connsiteX81" fmla="*/ 2809702 w 3507971"/>
                              <a:gd name="connsiteY81" fmla="*/ 2443942 h 3724102"/>
                              <a:gd name="connsiteX82" fmla="*/ 2926080 w 3507971"/>
                              <a:gd name="connsiteY82" fmla="*/ 2593571 h 3724102"/>
                              <a:gd name="connsiteX83" fmla="*/ 2959331 w 3507971"/>
                              <a:gd name="connsiteY83" fmla="*/ 2643448 h 3724102"/>
                              <a:gd name="connsiteX84" fmla="*/ 3025833 w 3507971"/>
                              <a:gd name="connsiteY84" fmla="*/ 2726575 h 3724102"/>
                              <a:gd name="connsiteX85" fmla="*/ 3142211 w 3507971"/>
                              <a:gd name="connsiteY85" fmla="*/ 2876204 h 3724102"/>
                              <a:gd name="connsiteX86" fmla="*/ 3092334 w 3507971"/>
                              <a:gd name="connsiteY86" fmla="*/ 2892829 h 3724102"/>
                              <a:gd name="connsiteX87" fmla="*/ 3275214 w 3507971"/>
                              <a:gd name="connsiteY87" fmla="*/ 3059084 h 3724102"/>
                              <a:gd name="connsiteX88" fmla="*/ 3441469 w 3507971"/>
                              <a:gd name="connsiteY88" fmla="*/ 3241964 h 3724102"/>
                              <a:gd name="connsiteX89" fmla="*/ 3358342 w 3507971"/>
                              <a:gd name="connsiteY89" fmla="*/ 3258589 h 3724102"/>
                              <a:gd name="connsiteX90" fmla="*/ 3408218 w 3507971"/>
                              <a:gd name="connsiteY90" fmla="*/ 3325091 h 3724102"/>
                              <a:gd name="connsiteX91" fmla="*/ 3491345 w 3507971"/>
                              <a:gd name="connsiteY91" fmla="*/ 3441469 h 3724102"/>
                              <a:gd name="connsiteX92" fmla="*/ 3441469 w 3507971"/>
                              <a:gd name="connsiteY92" fmla="*/ 3424844 h 3724102"/>
                              <a:gd name="connsiteX93" fmla="*/ 3391593 w 3507971"/>
                              <a:gd name="connsiteY93" fmla="*/ 3358342 h 3724102"/>
                              <a:gd name="connsiteX94" fmla="*/ 3441469 w 3507971"/>
                              <a:gd name="connsiteY94" fmla="*/ 3541222 h 3724102"/>
                              <a:gd name="connsiteX95" fmla="*/ 3507971 w 3507971"/>
                              <a:gd name="connsiteY95" fmla="*/ 3591099 h 3724102"/>
                              <a:gd name="connsiteX96" fmla="*/ 3441469 w 3507971"/>
                              <a:gd name="connsiteY96" fmla="*/ 3574473 h 3724102"/>
                              <a:gd name="connsiteX97" fmla="*/ 3391593 w 3507971"/>
                              <a:gd name="connsiteY97" fmla="*/ 3541222 h 3724102"/>
                              <a:gd name="connsiteX98" fmla="*/ 3474720 w 3507971"/>
                              <a:gd name="connsiteY98" fmla="*/ 3657600 h 3724102"/>
                              <a:gd name="connsiteX99" fmla="*/ 3374967 w 3507971"/>
                              <a:gd name="connsiteY99" fmla="*/ 3624349 h 3724102"/>
                              <a:gd name="connsiteX100" fmla="*/ 3308465 w 3507971"/>
                              <a:gd name="connsiteY100" fmla="*/ 3591099 h 3724102"/>
                              <a:gd name="connsiteX101" fmla="*/ 3341716 w 3507971"/>
                              <a:gd name="connsiteY101" fmla="*/ 3657600 h 3724102"/>
                              <a:gd name="connsiteX102" fmla="*/ 3275214 w 3507971"/>
                              <a:gd name="connsiteY102" fmla="*/ 3624349 h 3724102"/>
                              <a:gd name="connsiteX103" fmla="*/ 3225338 w 3507971"/>
                              <a:gd name="connsiteY103" fmla="*/ 3607724 h 3724102"/>
                              <a:gd name="connsiteX104" fmla="*/ 3092334 w 3507971"/>
                              <a:gd name="connsiteY104" fmla="*/ 3491346 h 3724102"/>
                              <a:gd name="connsiteX105" fmla="*/ 3025833 w 3507971"/>
                              <a:gd name="connsiteY105" fmla="*/ 3458095 h 3724102"/>
                              <a:gd name="connsiteX106" fmla="*/ 2942705 w 3507971"/>
                              <a:gd name="connsiteY106" fmla="*/ 3408219 h 3724102"/>
                              <a:gd name="connsiteX107" fmla="*/ 2876203 w 3507971"/>
                              <a:gd name="connsiteY107" fmla="*/ 3358342 h 3724102"/>
                              <a:gd name="connsiteX108" fmla="*/ 2909454 w 3507971"/>
                              <a:gd name="connsiteY108" fmla="*/ 3408219 h 3724102"/>
                              <a:gd name="connsiteX109" fmla="*/ 2892829 w 3507971"/>
                              <a:gd name="connsiteY109" fmla="*/ 3458095 h 3724102"/>
                              <a:gd name="connsiteX110" fmla="*/ 2776451 w 3507971"/>
                              <a:gd name="connsiteY110" fmla="*/ 3391593 h 3724102"/>
                              <a:gd name="connsiteX111" fmla="*/ 2576945 w 3507971"/>
                              <a:gd name="connsiteY111" fmla="*/ 3325091 h 3724102"/>
                              <a:gd name="connsiteX112" fmla="*/ 2543694 w 3507971"/>
                              <a:gd name="connsiteY112" fmla="*/ 3358342 h 3724102"/>
                              <a:gd name="connsiteX113" fmla="*/ 2493818 w 3507971"/>
                              <a:gd name="connsiteY113" fmla="*/ 3325091 h 3724102"/>
                              <a:gd name="connsiteX114" fmla="*/ 1762298 w 3507971"/>
                              <a:gd name="connsiteY114" fmla="*/ 3225339 h 3724102"/>
                              <a:gd name="connsiteX115" fmla="*/ 1695796 w 3507971"/>
                              <a:gd name="connsiteY115" fmla="*/ 3241964 h 3724102"/>
                              <a:gd name="connsiteX116" fmla="*/ 1579418 w 3507971"/>
                              <a:gd name="connsiteY116" fmla="*/ 3291840 h 3724102"/>
                              <a:gd name="connsiteX117" fmla="*/ 1529542 w 3507971"/>
                              <a:gd name="connsiteY117" fmla="*/ 3325091 h 3724102"/>
                              <a:gd name="connsiteX118" fmla="*/ 1413163 w 3507971"/>
                              <a:gd name="connsiteY118" fmla="*/ 3358342 h 3724102"/>
                              <a:gd name="connsiteX119" fmla="*/ 1379913 w 3507971"/>
                              <a:gd name="connsiteY119" fmla="*/ 3424844 h 3724102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  <a:cxn ang="0">
                                <a:pos x="connsiteX4" y="connsiteY4"/>
                              </a:cxn>
                              <a:cxn ang="0">
                                <a:pos x="connsiteX5" y="connsiteY5"/>
                              </a:cxn>
                              <a:cxn ang="0">
                                <a:pos x="connsiteX6" y="connsiteY6"/>
                              </a:cxn>
                              <a:cxn ang="0">
                                <a:pos x="connsiteX7" y="connsiteY7"/>
                              </a:cxn>
                              <a:cxn ang="0">
                                <a:pos x="connsiteX8" y="connsiteY8"/>
                              </a:cxn>
                              <a:cxn ang="0">
                                <a:pos x="connsiteX9" y="connsiteY9"/>
                              </a:cxn>
                              <a:cxn ang="0">
                                <a:pos x="connsiteX10" y="connsiteY10"/>
                              </a:cxn>
                              <a:cxn ang="0">
                                <a:pos x="connsiteX11" y="connsiteY11"/>
                              </a:cxn>
                              <a:cxn ang="0">
                                <a:pos x="connsiteX12" y="connsiteY12"/>
                              </a:cxn>
                              <a:cxn ang="0">
                                <a:pos x="connsiteX13" y="connsiteY13"/>
                              </a:cxn>
                              <a:cxn ang="0">
                                <a:pos x="connsiteX14" y="connsiteY14"/>
                              </a:cxn>
                              <a:cxn ang="0">
                                <a:pos x="connsiteX15" y="connsiteY15"/>
                              </a:cxn>
                              <a:cxn ang="0">
                                <a:pos x="connsiteX16" y="connsiteY16"/>
                              </a:cxn>
                              <a:cxn ang="0">
                                <a:pos x="connsiteX17" y="connsiteY17"/>
                              </a:cxn>
                              <a:cxn ang="0">
                                <a:pos x="connsiteX18" y="connsiteY18"/>
                              </a:cxn>
                              <a:cxn ang="0">
                                <a:pos x="connsiteX19" y="connsiteY19"/>
                              </a:cxn>
                              <a:cxn ang="0">
                                <a:pos x="connsiteX20" y="connsiteY20"/>
                              </a:cxn>
                              <a:cxn ang="0">
                                <a:pos x="connsiteX21" y="connsiteY21"/>
                              </a:cxn>
                              <a:cxn ang="0">
                                <a:pos x="connsiteX22" y="connsiteY22"/>
                              </a:cxn>
                              <a:cxn ang="0">
                                <a:pos x="connsiteX23" y="connsiteY23"/>
                              </a:cxn>
                              <a:cxn ang="0">
                                <a:pos x="connsiteX24" y="connsiteY24"/>
                              </a:cxn>
                              <a:cxn ang="0">
                                <a:pos x="connsiteX25" y="connsiteY25"/>
                              </a:cxn>
                              <a:cxn ang="0">
                                <a:pos x="connsiteX26" y="connsiteY26"/>
                              </a:cxn>
                              <a:cxn ang="0">
                                <a:pos x="connsiteX27" y="connsiteY27"/>
                              </a:cxn>
                              <a:cxn ang="0">
                                <a:pos x="connsiteX28" y="connsiteY28"/>
                              </a:cxn>
                              <a:cxn ang="0">
                                <a:pos x="connsiteX29" y="connsiteY29"/>
                              </a:cxn>
                              <a:cxn ang="0">
                                <a:pos x="connsiteX30" y="connsiteY30"/>
                              </a:cxn>
                              <a:cxn ang="0">
                                <a:pos x="connsiteX31" y="connsiteY31"/>
                              </a:cxn>
                              <a:cxn ang="0">
                                <a:pos x="connsiteX32" y="connsiteY32"/>
                              </a:cxn>
                              <a:cxn ang="0">
                                <a:pos x="connsiteX33" y="connsiteY33"/>
                              </a:cxn>
                              <a:cxn ang="0">
                                <a:pos x="connsiteX34" y="connsiteY34"/>
                              </a:cxn>
                              <a:cxn ang="0">
                                <a:pos x="connsiteX35" y="connsiteY35"/>
                              </a:cxn>
                              <a:cxn ang="0">
                                <a:pos x="connsiteX36" y="connsiteY36"/>
                              </a:cxn>
                              <a:cxn ang="0">
                                <a:pos x="connsiteX37" y="connsiteY37"/>
                              </a:cxn>
                              <a:cxn ang="0">
                                <a:pos x="connsiteX38" y="connsiteY38"/>
                              </a:cxn>
                              <a:cxn ang="0">
                                <a:pos x="connsiteX39" y="connsiteY39"/>
                              </a:cxn>
                              <a:cxn ang="0">
                                <a:pos x="connsiteX40" y="connsiteY40"/>
                              </a:cxn>
                              <a:cxn ang="0">
                                <a:pos x="connsiteX41" y="connsiteY41"/>
                              </a:cxn>
                              <a:cxn ang="0">
                                <a:pos x="connsiteX42" y="connsiteY42"/>
                              </a:cxn>
                              <a:cxn ang="0">
                                <a:pos x="connsiteX43" y="connsiteY43"/>
                              </a:cxn>
                              <a:cxn ang="0">
                                <a:pos x="connsiteX44" y="connsiteY44"/>
                              </a:cxn>
                              <a:cxn ang="0">
                                <a:pos x="connsiteX45" y="connsiteY45"/>
                              </a:cxn>
                              <a:cxn ang="0">
                                <a:pos x="connsiteX46" y="connsiteY46"/>
                              </a:cxn>
                              <a:cxn ang="0">
                                <a:pos x="connsiteX47" y="connsiteY47"/>
                              </a:cxn>
                              <a:cxn ang="0">
                                <a:pos x="connsiteX48" y="connsiteY48"/>
                              </a:cxn>
                              <a:cxn ang="0">
                                <a:pos x="connsiteX49" y="connsiteY49"/>
                              </a:cxn>
                              <a:cxn ang="0">
                                <a:pos x="connsiteX50" y="connsiteY50"/>
                              </a:cxn>
                              <a:cxn ang="0">
                                <a:pos x="connsiteX51" y="connsiteY51"/>
                              </a:cxn>
                              <a:cxn ang="0">
                                <a:pos x="connsiteX52" y="connsiteY52"/>
                              </a:cxn>
                              <a:cxn ang="0">
                                <a:pos x="connsiteX53" y="connsiteY53"/>
                              </a:cxn>
                              <a:cxn ang="0">
                                <a:pos x="connsiteX54" y="connsiteY54"/>
                              </a:cxn>
                              <a:cxn ang="0">
                                <a:pos x="connsiteX55" y="connsiteY55"/>
                              </a:cxn>
                              <a:cxn ang="0">
                                <a:pos x="connsiteX56" y="connsiteY56"/>
                              </a:cxn>
                              <a:cxn ang="0">
                                <a:pos x="connsiteX57" y="connsiteY57"/>
                              </a:cxn>
                              <a:cxn ang="0">
                                <a:pos x="connsiteX58" y="connsiteY58"/>
                              </a:cxn>
                              <a:cxn ang="0">
                                <a:pos x="connsiteX59" y="connsiteY59"/>
                              </a:cxn>
                              <a:cxn ang="0">
                                <a:pos x="connsiteX60" y="connsiteY60"/>
                              </a:cxn>
                              <a:cxn ang="0">
                                <a:pos x="connsiteX61" y="connsiteY61"/>
                              </a:cxn>
                              <a:cxn ang="0">
                                <a:pos x="connsiteX62" y="connsiteY62"/>
                              </a:cxn>
                              <a:cxn ang="0">
                                <a:pos x="connsiteX63" y="connsiteY63"/>
                              </a:cxn>
                              <a:cxn ang="0">
                                <a:pos x="connsiteX64" y="connsiteY64"/>
                              </a:cxn>
                              <a:cxn ang="0">
                                <a:pos x="connsiteX65" y="connsiteY65"/>
                              </a:cxn>
                              <a:cxn ang="0">
                                <a:pos x="connsiteX66" y="connsiteY66"/>
                              </a:cxn>
                              <a:cxn ang="0">
                                <a:pos x="connsiteX67" y="connsiteY67"/>
                              </a:cxn>
                              <a:cxn ang="0">
                                <a:pos x="connsiteX68" y="connsiteY68"/>
                              </a:cxn>
                              <a:cxn ang="0">
                                <a:pos x="connsiteX69" y="connsiteY69"/>
                              </a:cxn>
                              <a:cxn ang="0">
                                <a:pos x="connsiteX70" y="connsiteY70"/>
                              </a:cxn>
                              <a:cxn ang="0">
                                <a:pos x="connsiteX71" y="connsiteY71"/>
                              </a:cxn>
                              <a:cxn ang="0">
                                <a:pos x="connsiteX72" y="connsiteY72"/>
                              </a:cxn>
                              <a:cxn ang="0">
                                <a:pos x="connsiteX73" y="connsiteY73"/>
                              </a:cxn>
                              <a:cxn ang="0">
                                <a:pos x="connsiteX74" y="connsiteY74"/>
                              </a:cxn>
                              <a:cxn ang="0">
                                <a:pos x="connsiteX75" y="connsiteY75"/>
                              </a:cxn>
                              <a:cxn ang="0">
                                <a:pos x="connsiteX76" y="connsiteY76"/>
                              </a:cxn>
                              <a:cxn ang="0">
                                <a:pos x="connsiteX77" y="connsiteY77"/>
                              </a:cxn>
                              <a:cxn ang="0">
                                <a:pos x="connsiteX78" y="connsiteY78"/>
                              </a:cxn>
                              <a:cxn ang="0">
                                <a:pos x="connsiteX79" y="connsiteY79"/>
                              </a:cxn>
                              <a:cxn ang="0">
                                <a:pos x="connsiteX80" y="connsiteY80"/>
                              </a:cxn>
                              <a:cxn ang="0">
                                <a:pos x="connsiteX81" y="connsiteY81"/>
                              </a:cxn>
                              <a:cxn ang="0">
                                <a:pos x="connsiteX82" y="connsiteY82"/>
                              </a:cxn>
                              <a:cxn ang="0">
                                <a:pos x="connsiteX83" y="connsiteY83"/>
                              </a:cxn>
                              <a:cxn ang="0">
                                <a:pos x="connsiteX84" y="connsiteY84"/>
                              </a:cxn>
                              <a:cxn ang="0">
                                <a:pos x="connsiteX85" y="connsiteY85"/>
                              </a:cxn>
                              <a:cxn ang="0">
                                <a:pos x="connsiteX86" y="connsiteY86"/>
                              </a:cxn>
                              <a:cxn ang="0">
                                <a:pos x="connsiteX87" y="connsiteY87"/>
                              </a:cxn>
                              <a:cxn ang="0">
                                <a:pos x="connsiteX88" y="connsiteY88"/>
                              </a:cxn>
                              <a:cxn ang="0">
                                <a:pos x="connsiteX89" y="connsiteY89"/>
                              </a:cxn>
                              <a:cxn ang="0">
                                <a:pos x="connsiteX90" y="connsiteY90"/>
                              </a:cxn>
                              <a:cxn ang="0">
                                <a:pos x="connsiteX91" y="connsiteY91"/>
                              </a:cxn>
                              <a:cxn ang="0">
                                <a:pos x="connsiteX92" y="connsiteY92"/>
                              </a:cxn>
                              <a:cxn ang="0">
                                <a:pos x="connsiteX93" y="connsiteY93"/>
                              </a:cxn>
                              <a:cxn ang="0">
                                <a:pos x="connsiteX94" y="connsiteY94"/>
                              </a:cxn>
                              <a:cxn ang="0">
                                <a:pos x="connsiteX95" y="connsiteY95"/>
                              </a:cxn>
                              <a:cxn ang="0">
                                <a:pos x="connsiteX96" y="connsiteY96"/>
                              </a:cxn>
                              <a:cxn ang="0">
                                <a:pos x="connsiteX97" y="connsiteY97"/>
                              </a:cxn>
                              <a:cxn ang="0">
                                <a:pos x="connsiteX98" y="connsiteY98"/>
                              </a:cxn>
                              <a:cxn ang="0">
                                <a:pos x="connsiteX99" y="connsiteY99"/>
                              </a:cxn>
                              <a:cxn ang="0">
                                <a:pos x="connsiteX100" y="connsiteY100"/>
                              </a:cxn>
                              <a:cxn ang="0">
                                <a:pos x="connsiteX101" y="connsiteY101"/>
                              </a:cxn>
                              <a:cxn ang="0">
                                <a:pos x="connsiteX102" y="connsiteY102"/>
                              </a:cxn>
                              <a:cxn ang="0">
                                <a:pos x="connsiteX103" y="connsiteY103"/>
                              </a:cxn>
                              <a:cxn ang="0">
                                <a:pos x="connsiteX104" y="connsiteY104"/>
                              </a:cxn>
                              <a:cxn ang="0">
                                <a:pos x="connsiteX105" y="connsiteY105"/>
                              </a:cxn>
                              <a:cxn ang="0">
                                <a:pos x="connsiteX106" y="connsiteY106"/>
                              </a:cxn>
                              <a:cxn ang="0">
                                <a:pos x="connsiteX107" y="connsiteY107"/>
                              </a:cxn>
                              <a:cxn ang="0">
                                <a:pos x="connsiteX108" y="connsiteY108"/>
                              </a:cxn>
                              <a:cxn ang="0">
                                <a:pos x="connsiteX109" y="connsiteY109"/>
                              </a:cxn>
                              <a:cxn ang="0">
                                <a:pos x="connsiteX110" y="connsiteY110"/>
                              </a:cxn>
                              <a:cxn ang="0">
                                <a:pos x="connsiteX111" y="connsiteY111"/>
                              </a:cxn>
                              <a:cxn ang="0">
                                <a:pos x="connsiteX112" y="connsiteY112"/>
                              </a:cxn>
                              <a:cxn ang="0">
                                <a:pos x="connsiteX113" y="connsiteY113"/>
                              </a:cxn>
                              <a:cxn ang="0">
                                <a:pos x="connsiteX114" y="connsiteY114"/>
                              </a:cxn>
                              <a:cxn ang="0">
                                <a:pos x="connsiteX115" y="connsiteY115"/>
                              </a:cxn>
                              <a:cxn ang="0">
                                <a:pos x="connsiteX116" y="connsiteY116"/>
                              </a:cxn>
                              <a:cxn ang="0">
                                <a:pos x="connsiteX117" y="connsiteY117"/>
                              </a:cxn>
                              <a:cxn ang="0">
                                <a:pos x="connsiteX118" y="connsiteY118"/>
                              </a:cxn>
                              <a:cxn ang="0">
                                <a:pos x="connsiteX119" y="connsiteY119"/>
                              </a:cxn>
                            </a:cxnLst>
                            <a:rect l="l" t="t" r="r" b="b"/>
                            <a:pathLst>
                              <a:path w="3507971" h="3724102">
                                <a:moveTo>
                                  <a:pt x="1379913" y="3424844"/>
                                </a:moveTo>
                                <a:cubicBezTo>
                                  <a:pt x="1144386" y="3485804"/>
                                  <a:pt x="459971" y="3624349"/>
                                  <a:pt x="0" y="3724102"/>
                                </a:cubicBezTo>
                                <a:cubicBezTo>
                                  <a:pt x="718644" y="3416112"/>
                                  <a:pt x="951500" y="3424844"/>
                                  <a:pt x="631767" y="3424844"/>
                                </a:cubicBezTo>
                                <a:lnTo>
                                  <a:pt x="266007" y="3491346"/>
                                </a:lnTo>
                                <a:lnTo>
                                  <a:pt x="847898" y="3225339"/>
                                </a:lnTo>
                                <a:lnTo>
                                  <a:pt x="299258" y="3192088"/>
                                </a:lnTo>
                                <a:lnTo>
                                  <a:pt x="798022" y="2876204"/>
                                </a:lnTo>
                                <a:cubicBezTo>
                                  <a:pt x="692727" y="2859579"/>
                                  <a:pt x="583885" y="2858124"/>
                                  <a:pt x="482138" y="2826328"/>
                                </a:cubicBezTo>
                                <a:cubicBezTo>
                                  <a:pt x="463066" y="2820368"/>
                                  <a:pt x="513648" y="2800948"/>
                                  <a:pt x="532014" y="2793077"/>
                                </a:cubicBezTo>
                                <a:cubicBezTo>
                                  <a:pt x="553016" y="2784076"/>
                                  <a:pt x="576349" y="2781993"/>
                                  <a:pt x="598516" y="2776451"/>
                                </a:cubicBezTo>
                                <a:cubicBezTo>
                                  <a:pt x="688390" y="2722527"/>
                                  <a:pt x="669044" y="2728134"/>
                                  <a:pt x="764771" y="2693324"/>
                                </a:cubicBezTo>
                                <a:cubicBezTo>
                                  <a:pt x="797710" y="2681346"/>
                                  <a:pt x="864523" y="2660073"/>
                                  <a:pt x="864523" y="2660073"/>
                                </a:cubicBezTo>
                                <a:lnTo>
                                  <a:pt x="714894" y="2643448"/>
                                </a:lnTo>
                                <a:cubicBezTo>
                                  <a:pt x="694727" y="2629043"/>
                                  <a:pt x="732016" y="2595763"/>
                                  <a:pt x="748145" y="2576946"/>
                                </a:cubicBezTo>
                                <a:cubicBezTo>
                                  <a:pt x="788407" y="2529974"/>
                                  <a:pt x="813822" y="2527344"/>
                                  <a:pt x="864523" y="2510444"/>
                                </a:cubicBezTo>
                                <a:cubicBezTo>
                                  <a:pt x="897774" y="2477193"/>
                                  <a:pt x="1003402" y="2436775"/>
                                  <a:pt x="964276" y="2410691"/>
                                </a:cubicBezTo>
                                <a:cubicBezTo>
                                  <a:pt x="947651" y="2399607"/>
                                  <a:pt x="933356" y="2383759"/>
                                  <a:pt x="914400" y="2377440"/>
                                </a:cubicBezTo>
                                <a:cubicBezTo>
                                  <a:pt x="882420" y="2366780"/>
                                  <a:pt x="847702" y="2367426"/>
                                  <a:pt x="814647" y="2360815"/>
                                </a:cubicBezTo>
                                <a:cubicBezTo>
                                  <a:pt x="792241" y="2356334"/>
                                  <a:pt x="770312" y="2349731"/>
                                  <a:pt x="748145" y="2344189"/>
                                </a:cubicBezTo>
                                <a:cubicBezTo>
                                  <a:pt x="759229" y="2322022"/>
                                  <a:pt x="766991" y="2297855"/>
                                  <a:pt x="781396" y="2277688"/>
                                </a:cubicBezTo>
                                <a:cubicBezTo>
                                  <a:pt x="795062" y="2258555"/>
                                  <a:pt x="816221" y="2245874"/>
                                  <a:pt x="831273" y="2227811"/>
                                </a:cubicBezTo>
                                <a:cubicBezTo>
                                  <a:pt x="844065" y="2212461"/>
                                  <a:pt x="853440" y="2194560"/>
                                  <a:pt x="864523" y="2177935"/>
                                </a:cubicBezTo>
                                <a:cubicBezTo>
                                  <a:pt x="847898" y="2166851"/>
                                  <a:pt x="834117" y="2149177"/>
                                  <a:pt x="814647" y="2144684"/>
                                </a:cubicBezTo>
                                <a:cubicBezTo>
                                  <a:pt x="760379" y="2132161"/>
                                  <a:pt x="703528" y="2135935"/>
                                  <a:pt x="648393" y="2128059"/>
                                </a:cubicBezTo>
                                <a:cubicBezTo>
                                  <a:pt x="625773" y="2124828"/>
                                  <a:pt x="604058" y="2116975"/>
                                  <a:pt x="581891" y="2111433"/>
                                </a:cubicBezTo>
                                <a:cubicBezTo>
                                  <a:pt x="799287" y="1948388"/>
                                  <a:pt x="528054" y="2149889"/>
                                  <a:pt x="698269" y="2028306"/>
                                </a:cubicBezTo>
                                <a:cubicBezTo>
                                  <a:pt x="720817" y="2012200"/>
                                  <a:pt x="742604" y="1995055"/>
                                  <a:pt x="764771" y="1978429"/>
                                </a:cubicBezTo>
                                <a:cubicBezTo>
                                  <a:pt x="748145" y="1967346"/>
                                  <a:pt x="717720" y="1964959"/>
                                  <a:pt x="714894" y="1945179"/>
                                </a:cubicBezTo>
                                <a:cubicBezTo>
                                  <a:pt x="710673" y="1915635"/>
                                  <a:pt x="730239" y="1885926"/>
                                  <a:pt x="748145" y="1862051"/>
                                </a:cubicBezTo>
                                <a:cubicBezTo>
                                  <a:pt x="782035" y="1816864"/>
                                  <a:pt x="849757" y="1798131"/>
                                  <a:pt x="897774" y="1778924"/>
                                </a:cubicBezTo>
                                <a:cubicBezTo>
                                  <a:pt x="986443" y="1645922"/>
                                  <a:pt x="897774" y="1812175"/>
                                  <a:pt x="897774" y="1679171"/>
                                </a:cubicBezTo>
                                <a:cubicBezTo>
                                  <a:pt x="897774" y="1642226"/>
                                  <a:pt x="958735" y="1610822"/>
                                  <a:pt x="980902" y="1596044"/>
                                </a:cubicBezTo>
                                <a:cubicBezTo>
                                  <a:pt x="1008611" y="1551709"/>
                                  <a:pt x="1040648" y="1509802"/>
                                  <a:pt x="1064029" y="1463040"/>
                                </a:cubicBezTo>
                                <a:cubicBezTo>
                                  <a:pt x="1075113" y="1440873"/>
                                  <a:pt x="1083533" y="1417160"/>
                                  <a:pt x="1097280" y="1396539"/>
                                </a:cubicBezTo>
                                <a:cubicBezTo>
                                  <a:pt x="1116964" y="1367014"/>
                                  <a:pt x="1142491" y="1341799"/>
                                  <a:pt x="1163782" y="1313411"/>
                                </a:cubicBezTo>
                                <a:cubicBezTo>
                                  <a:pt x="1175771" y="1297426"/>
                                  <a:pt x="1185949" y="1280160"/>
                                  <a:pt x="1197033" y="1263535"/>
                                </a:cubicBezTo>
                                <a:cubicBezTo>
                                  <a:pt x="1202575" y="1246910"/>
                                  <a:pt x="1213658" y="1231184"/>
                                  <a:pt x="1213658" y="1213659"/>
                                </a:cubicBezTo>
                                <a:cubicBezTo>
                                  <a:pt x="1213658" y="1196134"/>
                                  <a:pt x="1192219" y="1180633"/>
                                  <a:pt x="1197033" y="1163782"/>
                                </a:cubicBezTo>
                                <a:cubicBezTo>
                                  <a:pt x="1204645" y="1137139"/>
                                  <a:pt x="1230803" y="1119828"/>
                                  <a:pt x="1246909" y="1097280"/>
                                </a:cubicBezTo>
                                <a:cubicBezTo>
                                  <a:pt x="1303930" y="1017451"/>
                                  <a:pt x="1261962" y="1073606"/>
                                  <a:pt x="1313411" y="964277"/>
                                </a:cubicBezTo>
                                <a:cubicBezTo>
                                  <a:pt x="1345069" y="897002"/>
                                  <a:pt x="1413163" y="764771"/>
                                  <a:pt x="1413163" y="764771"/>
                                </a:cubicBezTo>
                                <a:cubicBezTo>
                                  <a:pt x="1407621" y="748146"/>
                                  <a:pt x="1412212" y="722732"/>
                                  <a:pt x="1396538" y="714895"/>
                                </a:cubicBezTo>
                                <a:cubicBezTo>
                                  <a:pt x="1380864" y="707058"/>
                                  <a:pt x="1348406" y="748958"/>
                                  <a:pt x="1346662" y="731520"/>
                                </a:cubicBezTo>
                                <a:cubicBezTo>
                                  <a:pt x="1335025" y="615142"/>
                                  <a:pt x="1383127" y="542212"/>
                                  <a:pt x="1429789" y="448888"/>
                                </a:cubicBezTo>
                                <a:cubicBezTo>
                                  <a:pt x="1435331" y="421179"/>
                                  <a:pt x="1463369" y="388367"/>
                                  <a:pt x="1446414" y="365760"/>
                                </a:cubicBezTo>
                                <a:cubicBezTo>
                                  <a:pt x="1432705" y="347481"/>
                                  <a:pt x="1390132" y="402823"/>
                                  <a:pt x="1379913" y="382386"/>
                                </a:cubicBezTo>
                                <a:cubicBezTo>
                                  <a:pt x="1362388" y="347337"/>
                                  <a:pt x="1388853" y="304434"/>
                                  <a:pt x="1396538" y="266008"/>
                                </a:cubicBezTo>
                                <a:cubicBezTo>
                                  <a:pt x="1399975" y="248823"/>
                                  <a:pt x="1407010" y="232540"/>
                                  <a:pt x="1413163" y="216131"/>
                                </a:cubicBezTo>
                                <a:cubicBezTo>
                                  <a:pt x="1448023" y="123169"/>
                                  <a:pt x="1433751" y="151999"/>
                                  <a:pt x="1479665" y="83128"/>
                                </a:cubicBezTo>
                                <a:cubicBezTo>
                                  <a:pt x="1474123" y="116379"/>
                                  <a:pt x="1470353" y="149973"/>
                                  <a:pt x="1463040" y="182880"/>
                                </a:cubicBezTo>
                                <a:cubicBezTo>
                                  <a:pt x="1459238" y="199988"/>
                                  <a:pt x="1446414" y="250282"/>
                                  <a:pt x="1446414" y="232757"/>
                                </a:cubicBezTo>
                                <a:cubicBezTo>
                                  <a:pt x="1446414" y="223400"/>
                                  <a:pt x="1462156" y="68269"/>
                                  <a:pt x="1479665" y="33251"/>
                                </a:cubicBezTo>
                                <a:cubicBezTo>
                                  <a:pt x="1486675" y="19231"/>
                                  <a:pt x="1501832" y="11084"/>
                                  <a:pt x="1512916" y="0"/>
                                </a:cubicBezTo>
                                <a:cubicBezTo>
                                  <a:pt x="1679171" y="260466"/>
                                  <a:pt x="1841468" y="523500"/>
                                  <a:pt x="2011680" y="781397"/>
                                </a:cubicBezTo>
                                <a:cubicBezTo>
                                  <a:pt x="2046805" y="834617"/>
                                  <a:pt x="2059482" y="830582"/>
                                  <a:pt x="2111433" y="847899"/>
                                </a:cubicBezTo>
                                <a:cubicBezTo>
                                  <a:pt x="2105891" y="864524"/>
                                  <a:pt x="2088299" y="881504"/>
                                  <a:pt x="2094807" y="897775"/>
                                </a:cubicBezTo>
                                <a:cubicBezTo>
                                  <a:pt x="2102228" y="916327"/>
                                  <a:pt x="2130554" y="916897"/>
                                  <a:pt x="2144683" y="931026"/>
                                </a:cubicBezTo>
                                <a:cubicBezTo>
                                  <a:pt x="2158812" y="945155"/>
                                  <a:pt x="2162584" y="968110"/>
                                  <a:pt x="2177934" y="980902"/>
                                </a:cubicBezTo>
                                <a:cubicBezTo>
                                  <a:pt x="2196974" y="996768"/>
                                  <a:pt x="2226911" y="996628"/>
                                  <a:pt x="2244436" y="1014153"/>
                                </a:cubicBezTo>
                                <a:cubicBezTo>
                                  <a:pt x="2256828" y="1026545"/>
                                  <a:pt x="2211185" y="1003070"/>
                                  <a:pt x="2194560" y="997528"/>
                                </a:cubicBezTo>
                                <a:cubicBezTo>
                                  <a:pt x="2202723" y="1008412"/>
                                  <a:pt x="2272209" y="1107591"/>
                                  <a:pt x="2294313" y="1113906"/>
                                </a:cubicBezTo>
                                <a:cubicBezTo>
                                  <a:pt x="2316283" y="1120183"/>
                                  <a:pt x="2337965" y="1097280"/>
                                  <a:pt x="2360814" y="1097280"/>
                                </a:cubicBezTo>
                                <a:cubicBezTo>
                                  <a:pt x="2378339" y="1097280"/>
                                  <a:pt x="2327563" y="1108364"/>
                                  <a:pt x="2310938" y="1113906"/>
                                </a:cubicBezTo>
                                <a:lnTo>
                                  <a:pt x="2377440" y="1213659"/>
                                </a:lnTo>
                                <a:lnTo>
                                  <a:pt x="2410691" y="1263535"/>
                                </a:lnTo>
                                <a:cubicBezTo>
                                  <a:pt x="2416233" y="1285702"/>
                                  <a:pt x="2421039" y="1308067"/>
                                  <a:pt x="2427316" y="1330037"/>
                                </a:cubicBezTo>
                                <a:cubicBezTo>
                                  <a:pt x="2432130" y="1346887"/>
                                  <a:pt x="2454457" y="1365893"/>
                                  <a:pt x="2443942" y="1379913"/>
                                </a:cubicBezTo>
                                <a:cubicBezTo>
                                  <a:pt x="2430232" y="1398193"/>
                                  <a:pt x="2399607" y="1390997"/>
                                  <a:pt x="2377440" y="1396539"/>
                                </a:cubicBezTo>
                                <a:cubicBezTo>
                                  <a:pt x="2418229" y="1498511"/>
                                  <a:pt x="2400169" y="1466157"/>
                                  <a:pt x="2460567" y="1562793"/>
                                </a:cubicBezTo>
                                <a:cubicBezTo>
                                  <a:pt x="2471157" y="1579737"/>
                                  <a:pt x="2507947" y="1598540"/>
                                  <a:pt x="2493818" y="1612669"/>
                                </a:cubicBezTo>
                                <a:cubicBezTo>
                                  <a:pt x="2477661" y="1628826"/>
                                  <a:pt x="2449483" y="1601586"/>
                                  <a:pt x="2427316" y="1596044"/>
                                </a:cubicBezTo>
                                <a:cubicBezTo>
                                  <a:pt x="2443942" y="1612669"/>
                                  <a:pt x="2464151" y="1626357"/>
                                  <a:pt x="2477193" y="1645920"/>
                                </a:cubicBezTo>
                                <a:cubicBezTo>
                                  <a:pt x="2486914" y="1660502"/>
                                  <a:pt x="2485981" y="1680122"/>
                                  <a:pt x="2493818" y="1695797"/>
                                </a:cubicBezTo>
                                <a:cubicBezTo>
                                  <a:pt x="2502754" y="1713669"/>
                                  <a:pt x="2517156" y="1728324"/>
                                  <a:pt x="2527069" y="1745673"/>
                                </a:cubicBezTo>
                                <a:cubicBezTo>
                                  <a:pt x="2539365" y="1767191"/>
                                  <a:pt x="2549236" y="1790008"/>
                                  <a:pt x="2560320" y="1812175"/>
                                </a:cubicBezTo>
                                <a:cubicBezTo>
                                  <a:pt x="2565862" y="1834342"/>
                                  <a:pt x="2565848" y="1858703"/>
                                  <a:pt x="2576945" y="1878677"/>
                                </a:cubicBezTo>
                                <a:cubicBezTo>
                                  <a:pt x="2638318" y="1989148"/>
                                  <a:pt x="2682889" y="1935509"/>
                                  <a:pt x="2593571" y="1995055"/>
                                </a:cubicBezTo>
                                <a:cubicBezTo>
                                  <a:pt x="2610196" y="2011680"/>
                                  <a:pt x="2628395" y="2026869"/>
                                  <a:pt x="2643447" y="2044931"/>
                                </a:cubicBezTo>
                                <a:cubicBezTo>
                                  <a:pt x="2656239" y="2060281"/>
                                  <a:pt x="2663331" y="2079956"/>
                                  <a:pt x="2676698" y="2094808"/>
                                </a:cubicBezTo>
                                <a:cubicBezTo>
                                  <a:pt x="2827339" y="2262188"/>
                                  <a:pt x="2760980" y="2146993"/>
                                  <a:pt x="2826327" y="2277688"/>
                                </a:cubicBezTo>
                                <a:cubicBezTo>
                                  <a:pt x="2809702" y="2283230"/>
                                  <a:pt x="2781265" y="2277463"/>
                                  <a:pt x="2776451" y="2294313"/>
                                </a:cubicBezTo>
                                <a:cubicBezTo>
                                  <a:pt x="2772875" y="2306828"/>
                                  <a:pt x="2794415" y="2416426"/>
                                  <a:pt x="2809702" y="2443942"/>
                                </a:cubicBezTo>
                                <a:cubicBezTo>
                                  <a:pt x="2893746" y="2595222"/>
                                  <a:pt x="2845297" y="2496631"/>
                                  <a:pt x="2926080" y="2593571"/>
                                </a:cubicBezTo>
                                <a:cubicBezTo>
                                  <a:pt x="2938872" y="2608921"/>
                                  <a:pt x="2947342" y="2627463"/>
                                  <a:pt x="2959331" y="2643448"/>
                                </a:cubicBezTo>
                                <a:cubicBezTo>
                                  <a:pt x="2980622" y="2671836"/>
                                  <a:pt x="3004962" y="2697877"/>
                                  <a:pt x="3025833" y="2726575"/>
                                </a:cubicBezTo>
                                <a:cubicBezTo>
                                  <a:pt x="3131892" y="2872407"/>
                                  <a:pt x="3048475" y="2782470"/>
                                  <a:pt x="3142211" y="2876204"/>
                                </a:cubicBezTo>
                                <a:cubicBezTo>
                                  <a:pt x="3125585" y="2881746"/>
                                  <a:pt x="3087520" y="2875978"/>
                                  <a:pt x="3092334" y="2892829"/>
                                </a:cubicBezTo>
                                <a:cubicBezTo>
                                  <a:pt x="3116774" y="2978367"/>
                                  <a:pt x="3217255" y="3010042"/>
                                  <a:pt x="3275214" y="3059084"/>
                                </a:cubicBezTo>
                                <a:cubicBezTo>
                                  <a:pt x="3368251" y="3137808"/>
                                  <a:pt x="3380362" y="3160487"/>
                                  <a:pt x="3441469" y="3241964"/>
                                </a:cubicBezTo>
                                <a:cubicBezTo>
                                  <a:pt x="3413760" y="3247506"/>
                                  <a:pt x="3368837" y="3232352"/>
                                  <a:pt x="3358342" y="3258589"/>
                                </a:cubicBezTo>
                                <a:cubicBezTo>
                                  <a:pt x="3348051" y="3284316"/>
                                  <a:pt x="3390185" y="3304053"/>
                                  <a:pt x="3408218" y="3325091"/>
                                </a:cubicBezTo>
                                <a:cubicBezTo>
                                  <a:pt x="3423098" y="3342452"/>
                                  <a:pt x="3502939" y="3406686"/>
                                  <a:pt x="3491345" y="3441469"/>
                                </a:cubicBezTo>
                                <a:cubicBezTo>
                                  <a:pt x="3485803" y="3458094"/>
                                  <a:pt x="3458094" y="3430386"/>
                                  <a:pt x="3441469" y="3424844"/>
                                </a:cubicBezTo>
                                <a:cubicBezTo>
                                  <a:pt x="3424844" y="3402677"/>
                                  <a:pt x="3406963" y="3335287"/>
                                  <a:pt x="3391593" y="3358342"/>
                                </a:cubicBezTo>
                                <a:cubicBezTo>
                                  <a:pt x="3372646" y="3386762"/>
                                  <a:pt x="3415408" y="3510817"/>
                                  <a:pt x="3441469" y="3541222"/>
                                </a:cubicBezTo>
                                <a:cubicBezTo>
                                  <a:pt x="3459502" y="3562260"/>
                                  <a:pt x="3507971" y="3563390"/>
                                  <a:pt x="3507971" y="3591099"/>
                                </a:cubicBezTo>
                                <a:cubicBezTo>
                                  <a:pt x="3507971" y="3613949"/>
                                  <a:pt x="3463636" y="3580015"/>
                                  <a:pt x="3441469" y="3574473"/>
                                </a:cubicBezTo>
                                <a:cubicBezTo>
                                  <a:pt x="3424844" y="3563389"/>
                                  <a:pt x="3400529" y="3523350"/>
                                  <a:pt x="3391593" y="3541222"/>
                                </a:cubicBezTo>
                                <a:cubicBezTo>
                                  <a:pt x="3377003" y="3570401"/>
                                  <a:pt x="3462678" y="3645559"/>
                                  <a:pt x="3474720" y="3657600"/>
                                </a:cubicBezTo>
                                <a:cubicBezTo>
                                  <a:pt x="3389879" y="3685881"/>
                                  <a:pt x="3454218" y="3680957"/>
                                  <a:pt x="3374967" y="3624349"/>
                                </a:cubicBezTo>
                                <a:cubicBezTo>
                                  <a:pt x="3354800" y="3609944"/>
                                  <a:pt x="3308465" y="3591099"/>
                                  <a:pt x="3308465" y="3591099"/>
                                </a:cubicBezTo>
                                <a:cubicBezTo>
                                  <a:pt x="3319549" y="3613266"/>
                                  <a:pt x="3359241" y="3640076"/>
                                  <a:pt x="3341716" y="3657600"/>
                                </a:cubicBezTo>
                                <a:cubicBezTo>
                                  <a:pt x="3324191" y="3675125"/>
                                  <a:pt x="3297994" y="3634112"/>
                                  <a:pt x="3275214" y="3624349"/>
                                </a:cubicBezTo>
                                <a:cubicBezTo>
                                  <a:pt x="3259106" y="3617446"/>
                                  <a:pt x="3241963" y="3613266"/>
                                  <a:pt x="3225338" y="3607724"/>
                                </a:cubicBezTo>
                                <a:cubicBezTo>
                                  <a:pt x="3173778" y="3556164"/>
                                  <a:pt x="3153390" y="3529506"/>
                                  <a:pt x="3092334" y="3491346"/>
                                </a:cubicBezTo>
                                <a:cubicBezTo>
                                  <a:pt x="3071318" y="3478211"/>
                                  <a:pt x="3047498" y="3470131"/>
                                  <a:pt x="3025833" y="3458095"/>
                                </a:cubicBezTo>
                                <a:cubicBezTo>
                                  <a:pt x="2997585" y="3442402"/>
                                  <a:pt x="2969592" y="3426144"/>
                                  <a:pt x="2942705" y="3408219"/>
                                </a:cubicBezTo>
                                <a:cubicBezTo>
                                  <a:pt x="2919649" y="3392849"/>
                                  <a:pt x="2903912" y="3358342"/>
                                  <a:pt x="2876203" y="3358342"/>
                                </a:cubicBezTo>
                                <a:cubicBezTo>
                                  <a:pt x="2856221" y="3358342"/>
                                  <a:pt x="2898370" y="3391593"/>
                                  <a:pt x="2909454" y="3408219"/>
                                </a:cubicBezTo>
                                <a:cubicBezTo>
                                  <a:pt x="2903912" y="3424844"/>
                                  <a:pt x="2909100" y="3451587"/>
                                  <a:pt x="2892829" y="3458095"/>
                                </a:cubicBezTo>
                                <a:cubicBezTo>
                                  <a:pt x="2831010" y="3482822"/>
                                  <a:pt x="2814195" y="3409207"/>
                                  <a:pt x="2776451" y="3391593"/>
                                </a:cubicBezTo>
                                <a:cubicBezTo>
                                  <a:pt x="2712928" y="3361949"/>
                                  <a:pt x="2527377" y="3275523"/>
                                  <a:pt x="2576945" y="3325091"/>
                                </a:cubicBezTo>
                                <a:cubicBezTo>
                                  <a:pt x="2646804" y="3394950"/>
                                  <a:pt x="2649878" y="3379579"/>
                                  <a:pt x="2543694" y="3358342"/>
                                </a:cubicBezTo>
                                <a:lnTo>
                                  <a:pt x="2493818" y="3325091"/>
                                </a:lnTo>
                                <a:cubicBezTo>
                                  <a:pt x="2249978" y="3291840"/>
                                  <a:pt x="2007070" y="3250836"/>
                                  <a:pt x="1762298" y="3225339"/>
                                </a:cubicBezTo>
                                <a:cubicBezTo>
                                  <a:pt x="1739571" y="3222972"/>
                                  <a:pt x="1717191" y="3233941"/>
                                  <a:pt x="1695796" y="3241964"/>
                                </a:cubicBezTo>
                                <a:cubicBezTo>
                                  <a:pt x="1367100" y="3365224"/>
                                  <a:pt x="1827120" y="3209274"/>
                                  <a:pt x="1579418" y="3291840"/>
                                </a:cubicBezTo>
                                <a:cubicBezTo>
                                  <a:pt x="1562793" y="3302924"/>
                                  <a:pt x="1547414" y="3316155"/>
                                  <a:pt x="1529542" y="3325091"/>
                                </a:cubicBezTo>
                                <a:cubicBezTo>
                                  <a:pt x="1502963" y="3338381"/>
                                  <a:pt x="1438028" y="3351238"/>
                                  <a:pt x="1413163" y="3358342"/>
                                </a:cubicBezTo>
                                <a:cubicBezTo>
                                  <a:pt x="1358030" y="3374094"/>
                                  <a:pt x="1615440" y="3363884"/>
                                  <a:pt x="1379913" y="3424844"/>
                                </a:cubicBezTo>
                                <a:close/>
                              </a:path>
                            </a:pathLst>
                          </a:custGeom>
                          <a:gradFill>
                            <a:gsLst>
                              <a:gs pos="0">
                                <a:schemeClr val="accent3">
                                  <a:lumMod val="60000"/>
                                  <a:lumOff val="40000"/>
                                </a:schemeClr>
                              </a:gs>
                              <a:gs pos="50000">
                                <a:srgbClr val="9CB86E"/>
                              </a:gs>
                              <a:gs pos="100000">
                                <a:srgbClr val="156B13"/>
                              </a:gs>
                            </a:gsLst>
                            <a:lin ang="10800000" scaled="0"/>
                          </a:gradFill>
                          <a:ln>
                            <a:noFill/>
                          </a:ln>
                        </p:spPr>
                        <p:style>
                          <a:lnRef idx="2">
                            <a:schemeClr val="accent1">
                              <a:shade val="50000"/>
                            </a:schemeClr>
                          </a:lnRef>
                          <a:fillRef idx="1">
                            <a:schemeClr val="accent1"/>
                          </a:fillRef>
                          <a:effectRef idx="0">
                            <a:schemeClr val="accent1"/>
                          </a:effectRef>
                          <a:fontRef idx="minor">
                            <a:schemeClr val="lt1"/>
                          </a:fontRef>
                        </p:style>
                        <p:txBody>
                          <a:bodyPr rtlCol="0" anchor="ctr"/>
                          <a:lstStyle/>
                          <a:p>
                            <a:pPr algn="ctr"/>
                            <a:endParaRPr lang="zh-CN" altLang="en-US"/>
                          </a:p>
                        </p:txBody>
                      </p:sp>
                    </p:grpSp>
                    <p:grpSp>
                      <p:nvGrpSpPr>
                        <p:cNvPr id="44" name="组合 52"/>
                        <p:cNvGrpSpPr/>
                        <p:nvPr/>
                      </p:nvGrpSpPr>
                      <p:grpSpPr>
                        <a:xfrm>
                          <a:off x="9001156" y="1928808"/>
                          <a:ext cx="1019943" cy="2038452"/>
                          <a:chOff x="-3507971" y="-3429042"/>
                          <a:chExt cx="3507971" cy="5896859"/>
                        </a:xfrm>
                      </p:grpSpPr>
                      <p:sp>
                        <p:nvSpPr>
                          <p:cNvPr id="54" name="任意多边形 53"/>
                          <p:cNvSpPr/>
                          <p:nvPr/>
                        </p:nvSpPr>
                        <p:spPr>
                          <a:xfrm>
                            <a:off x="-2214610" y="-857274"/>
                            <a:ext cx="1246909" cy="3325091"/>
                          </a:xfrm>
                          <a:custGeom>
                            <a:avLst/>
                            <a:gdLst>
                              <a:gd name="connsiteX0" fmla="*/ 382386 w 1246909"/>
                              <a:gd name="connsiteY0" fmla="*/ 615142 h 3325091"/>
                              <a:gd name="connsiteX1" fmla="*/ 266007 w 1246909"/>
                              <a:gd name="connsiteY1" fmla="*/ 1928552 h 3325091"/>
                              <a:gd name="connsiteX2" fmla="*/ 99753 w 1246909"/>
                              <a:gd name="connsiteY2" fmla="*/ 2809702 h 3325091"/>
                              <a:gd name="connsiteX3" fmla="*/ 0 w 1246909"/>
                              <a:gd name="connsiteY3" fmla="*/ 3175462 h 3325091"/>
                              <a:gd name="connsiteX4" fmla="*/ 482138 w 1246909"/>
                              <a:gd name="connsiteY4" fmla="*/ 3325091 h 3325091"/>
                              <a:gd name="connsiteX5" fmla="*/ 980902 w 1246909"/>
                              <a:gd name="connsiteY5" fmla="*/ 3308465 h 3325091"/>
                              <a:gd name="connsiteX6" fmla="*/ 1246909 w 1246909"/>
                              <a:gd name="connsiteY6" fmla="*/ 3175462 h 3325091"/>
                              <a:gd name="connsiteX7" fmla="*/ 1064029 w 1246909"/>
                              <a:gd name="connsiteY7" fmla="*/ 2543694 h 3325091"/>
                              <a:gd name="connsiteX8" fmla="*/ 980902 w 1246909"/>
                              <a:gd name="connsiteY8" fmla="*/ 1629294 h 3325091"/>
                              <a:gd name="connsiteX9" fmla="*/ 798022 w 1246909"/>
                              <a:gd name="connsiteY9" fmla="*/ 648392 h 3325091"/>
                              <a:gd name="connsiteX10" fmla="*/ 798022 w 1246909"/>
                              <a:gd name="connsiteY10" fmla="*/ 99752 h 3325091"/>
                              <a:gd name="connsiteX11" fmla="*/ 631767 w 1246909"/>
                              <a:gd name="connsiteY11" fmla="*/ 0 h 3325091"/>
                              <a:gd name="connsiteX12" fmla="*/ 432262 w 1246909"/>
                              <a:gd name="connsiteY12" fmla="*/ 133003 h 3325091"/>
                              <a:gd name="connsiteX13" fmla="*/ 382386 w 1246909"/>
                              <a:gd name="connsiteY13" fmla="*/ 615142 h 3325091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  <a:cxn ang="0">
                                <a:pos x="connsiteX4" y="connsiteY4"/>
                              </a:cxn>
                              <a:cxn ang="0">
                                <a:pos x="connsiteX5" y="connsiteY5"/>
                              </a:cxn>
                              <a:cxn ang="0">
                                <a:pos x="connsiteX6" y="connsiteY6"/>
                              </a:cxn>
                              <a:cxn ang="0">
                                <a:pos x="connsiteX7" y="connsiteY7"/>
                              </a:cxn>
                              <a:cxn ang="0">
                                <a:pos x="connsiteX8" y="connsiteY8"/>
                              </a:cxn>
                              <a:cxn ang="0">
                                <a:pos x="connsiteX9" y="connsiteY9"/>
                              </a:cxn>
                              <a:cxn ang="0">
                                <a:pos x="connsiteX10" y="connsiteY10"/>
                              </a:cxn>
                              <a:cxn ang="0">
                                <a:pos x="connsiteX11" y="connsiteY11"/>
                              </a:cxn>
                              <a:cxn ang="0">
                                <a:pos x="connsiteX12" y="connsiteY12"/>
                              </a:cxn>
                              <a:cxn ang="0">
                                <a:pos x="connsiteX13" y="connsiteY13"/>
                              </a:cxn>
                            </a:cxnLst>
                            <a:rect l="l" t="t" r="r" b="b"/>
                            <a:pathLst>
                              <a:path w="1246909" h="3325091">
                                <a:moveTo>
                                  <a:pt x="382386" y="615142"/>
                                </a:moveTo>
                                <a:lnTo>
                                  <a:pt x="266007" y="1928552"/>
                                </a:lnTo>
                                <a:cubicBezTo>
                                  <a:pt x="209561" y="2222073"/>
                                  <a:pt x="99753" y="2510803"/>
                                  <a:pt x="99753" y="2809702"/>
                                </a:cubicBezTo>
                                <a:lnTo>
                                  <a:pt x="0" y="3175462"/>
                                </a:lnTo>
                                <a:lnTo>
                                  <a:pt x="482138" y="3325091"/>
                                </a:lnTo>
                                <a:lnTo>
                                  <a:pt x="980902" y="3308465"/>
                                </a:lnTo>
                                <a:lnTo>
                                  <a:pt x="1246909" y="3175462"/>
                                </a:lnTo>
                                <a:lnTo>
                                  <a:pt x="1064029" y="2543694"/>
                                </a:lnTo>
                                <a:lnTo>
                                  <a:pt x="980902" y="1629294"/>
                                </a:lnTo>
                                <a:lnTo>
                                  <a:pt x="798022" y="648392"/>
                                </a:lnTo>
                                <a:lnTo>
                                  <a:pt x="798022" y="99752"/>
                                </a:lnTo>
                                <a:lnTo>
                                  <a:pt x="631767" y="0"/>
                                </a:lnTo>
                                <a:lnTo>
                                  <a:pt x="432262" y="133003"/>
                                </a:lnTo>
                                <a:lnTo>
                                  <a:pt x="382386" y="615142"/>
                                </a:lnTo>
                                <a:close/>
                              </a:path>
                            </a:pathLst>
                          </a:custGeom>
                          <a:gradFill>
                            <a:gsLst>
                              <a:gs pos="0">
                                <a:srgbClr val="D6B19C"/>
                              </a:gs>
                              <a:gs pos="30000">
                                <a:srgbClr val="D49E6C"/>
                              </a:gs>
                              <a:gs pos="70000">
                                <a:srgbClr val="A65528"/>
                              </a:gs>
                              <a:gs pos="100000">
                                <a:srgbClr val="663012"/>
                              </a:gs>
                            </a:gsLst>
                            <a:lin ang="10800000" scaled="0"/>
                          </a:gradFill>
                          <a:ln>
                            <a:noFill/>
                          </a:ln>
                        </p:spPr>
                        <p:style>
                          <a:lnRef idx="2">
                            <a:schemeClr val="accent1">
                              <a:shade val="50000"/>
                            </a:schemeClr>
                          </a:lnRef>
                          <a:fillRef idx="1">
                            <a:schemeClr val="accent1"/>
                          </a:fillRef>
                          <a:effectRef idx="0">
                            <a:schemeClr val="accent1"/>
                          </a:effectRef>
                          <a:fontRef idx="minor">
                            <a:schemeClr val="lt1"/>
                          </a:fontRef>
                        </p:style>
                        <p:txBody>
                          <a:bodyPr rtlCol="0" anchor="ctr"/>
                          <a:lstStyle/>
                          <a:p>
                            <a:pPr algn="ctr"/>
                            <a:endParaRPr lang="zh-CN" altLang="en-US"/>
                          </a:p>
                        </p:txBody>
                      </p:sp>
                      <p:sp>
                        <p:nvSpPr>
                          <p:cNvPr id="55" name="任意多边形 54"/>
                          <p:cNvSpPr/>
                          <p:nvPr/>
                        </p:nvSpPr>
                        <p:spPr>
                          <a:xfrm>
                            <a:off x="-3507971" y="-3429042"/>
                            <a:ext cx="3507971" cy="4438482"/>
                          </a:xfrm>
                          <a:custGeom>
                            <a:avLst/>
                            <a:gdLst>
                              <a:gd name="connsiteX0" fmla="*/ 1379913 w 3507971"/>
                              <a:gd name="connsiteY0" fmla="*/ 3424844 h 3724102"/>
                              <a:gd name="connsiteX1" fmla="*/ 0 w 3507971"/>
                              <a:gd name="connsiteY1" fmla="*/ 3724102 h 3724102"/>
                              <a:gd name="connsiteX2" fmla="*/ 631767 w 3507971"/>
                              <a:gd name="connsiteY2" fmla="*/ 3424844 h 3724102"/>
                              <a:gd name="connsiteX3" fmla="*/ 266007 w 3507971"/>
                              <a:gd name="connsiteY3" fmla="*/ 3491346 h 3724102"/>
                              <a:gd name="connsiteX4" fmla="*/ 847898 w 3507971"/>
                              <a:gd name="connsiteY4" fmla="*/ 3225339 h 3724102"/>
                              <a:gd name="connsiteX5" fmla="*/ 299258 w 3507971"/>
                              <a:gd name="connsiteY5" fmla="*/ 3192088 h 3724102"/>
                              <a:gd name="connsiteX6" fmla="*/ 798022 w 3507971"/>
                              <a:gd name="connsiteY6" fmla="*/ 2876204 h 3724102"/>
                              <a:gd name="connsiteX7" fmla="*/ 482138 w 3507971"/>
                              <a:gd name="connsiteY7" fmla="*/ 2826328 h 3724102"/>
                              <a:gd name="connsiteX8" fmla="*/ 532014 w 3507971"/>
                              <a:gd name="connsiteY8" fmla="*/ 2793077 h 3724102"/>
                              <a:gd name="connsiteX9" fmla="*/ 598516 w 3507971"/>
                              <a:gd name="connsiteY9" fmla="*/ 2776451 h 3724102"/>
                              <a:gd name="connsiteX10" fmla="*/ 764771 w 3507971"/>
                              <a:gd name="connsiteY10" fmla="*/ 2693324 h 3724102"/>
                              <a:gd name="connsiteX11" fmla="*/ 864523 w 3507971"/>
                              <a:gd name="connsiteY11" fmla="*/ 2660073 h 3724102"/>
                              <a:gd name="connsiteX12" fmla="*/ 714894 w 3507971"/>
                              <a:gd name="connsiteY12" fmla="*/ 2643448 h 3724102"/>
                              <a:gd name="connsiteX13" fmla="*/ 748145 w 3507971"/>
                              <a:gd name="connsiteY13" fmla="*/ 2576946 h 3724102"/>
                              <a:gd name="connsiteX14" fmla="*/ 864523 w 3507971"/>
                              <a:gd name="connsiteY14" fmla="*/ 2510444 h 3724102"/>
                              <a:gd name="connsiteX15" fmla="*/ 964276 w 3507971"/>
                              <a:gd name="connsiteY15" fmla="*/ 2410691 h 3724102"/>
                              <a:gd name="connsiteX16" fmla="*/ 914400 w 3507971"/>
                              <a:gd name="connsiteY16" fmla="*/ 2377440 h 3724102"/>
                              <a:gd name="connsiteX17" fmla="*/ 814647 w 3507971"/>
                              <a:gd name="connsiteY17" fmla="*/ 2360815 h 3724102"/>
                              <a:gd name="connsiteX18" fmla="*/ 748145 w 3507971"/>
                              <a:gd name="connsiteY18" fmla="*/ 2344189 h 3724102"/>
                              <a:gd name="connsiteX19" fmla="*/ 781396 w 3507971"/>
                              <a:gd name="connsiteY19" fmla="*/ 2277688 h 3724102"/>
                              <a:gd name="connsiteX20" fmla="*/ 831273 w 3507971"/>
                              <a:gd name="connsiteY20" fmla="*/ 2227811 h 3724102"/>
                              <a:gd name="connsiteX21" fmla="*/ 864523 w 3507971"/>
                              <a:gd name="connsiteY21" fmla="*/ 2177935 h 3724102"/>
                              <a:gd name="connsiteX22" fmla="*/ 814647 w 3507971"/>
                              <a:gd name="connsiteY22" fmla="*/ 2144684 h 3724102"/>
                              <a:gd name="connsiteX23" fmla="*/ 648393 w 3507971"/>
                              <a:gd name="connsiteY23" fmla="*/ 2128059 h 3724102"/>
                              <a:gd name="connsiteX24" fmla="*/ 581891 w 3507971"/>
                              <a:gd name="connsiteY24" fmla="*/ 2111433 h 3724102"/>
                              <a:gd name="connsiteX25" fmla="*/ 698269 w 3507971"/>
                              <a:gd name="connsiteY25" fmla="*/ 2028306 h 3724102"/>
                              <a:gd name="connsiteX26" fmla="*/ 764771 w 3507971"/>
                              <a:gd name="connsiteY26" fmla="*/ 1978429 h 3724102"/>
                              <a:gd name="connsiteX27" fmla="*/ 714894 w 3507971"/>
                              <a:gd name="connsiteY27" fmla="*/ 1945179 h 3724102"/>
                              <a:gd name="connsiteX28" fmla="*/ 748145 w 3507971"/>
                              <a:gd name="connsiteY28" fmla="*/ 1862051 h 3724102"/>
                              <a:gd name="connsiteX29" fmla="*/ 897774 w 3507971"/>
                              <a:gd name="connsiteY29" fmla="*/ 1778924 h 3724102"/>
                              <a:gd name="connsiteX30" fmla="*/ 897774 w 3507971"/>
                              <a:gd name="connsiteY30" fmla="*/ 1679171 h 3724102"/>
                              <a:gd name="connsiteX31" fmla="*/ 980902 w 3507971"/>
                              <a:gd name="connsiteY31" fmla="*/ 1596044 h 3724102"/>
                              <a:gd name="connsiteX32" fmla="*/ 1064029 w 3507971"/>
                              <a:gd name="connsiteY32" fmla="*/ 1463040 h 3724102"/>
                              <a:gd name="connsiteX33" fmla="*/ 1097280 w 3507971"/>
                              <a:gd name="connsiteY33" fmla="*/ 1396539 h 3724102"/>
                              <a:gd name="connsiteX34" fmla="*/ 1163782 w 3507971"/>
                              <a:gd name="connsiteY34" fmla="*/ 1313411 h 3724102"/>
                              <a:gd name="connsiteX35" fmla="*/ 1197033 w 3507971"/>
                              <a:gd name="connsiteY35" fmla="*/ 1263535 h 3724102"/>
                              <a:gd name="connsiteX36" fmla="*/ 1213658 w 3507971"/>
                              <a:gd name="connsiteY36" fmla="*/ 1213659 h 3724102"/>
                              <a:gd name="connsiteX37" fmla="*/ 1197033 w 3507971"/>
                              <a:gd name="connsiteY37" fmla="*/ 1163782 h 3724102"/>
                              <a:gd name="connsiteX38" fmla="*/ 1246909 w 3507971"/>
                              <a:gd name="connsiteY38" fmla="*/ 1097280 h 3724102"/>
                              <a:gd name="connsiteX39" fmla="*/ 1313411 w 3507971"/>
                              <a:gd name="connsiteY39" fmla="*/ 964277 h 3724102"/>
                              <a:gd name="connsiteX40" fmla="*/ 1413163 w 3507971"/>
                              <a:gd name="connsiteY40" fmla="*/ 764771 h 3724102"/>
                              <a:gd name="connsiteX41" fmla="*/ 1396538 w 3507971"/>
                              <a:gd name="connsiteY41" fmla="*/ 714895 h 3724102"/>
                              <a:gd name="connsiteX42" fmla="*/ 1346662 w 3507971"/>
                              <a:gd name="connsiteY42" fmla="*/ 731520 h 3724102"/>
                              <a:gd name="connsiteX43" fmla="*/ 1429789 w 3507971"/>
                              <a:gd name="connsiteY43" fmla="*/ 448888 h 3724102"/>
                              <a:gd name="connsiteX44" fmla="*/ 1446414 w 3507971"/>
                              <a:gd name="connsiteY44" fmla="*/ 365760 h 3724102"/>
                              <a:gd name="connsiteX45" fmla="*/ 1379913 w 3507971"/>
                              <a:gd name="connsiteY45" fmla="*/ 382386 h 3724102"/>
                              <a:gd name="connsiteX46" fmla="*/ 1396538 w 3507971"/>
                              <a:gd name="connsiteY46" fmla="*/ 266008 h 3724102"/>
                              <a:gd name="connsiteX47" fmla="*/ 1413163 w 3507971"/>
                              <a:gd name="connsiteY47" fmla="*/ 216131 h 3724102"/>
                              <a:gd name="connsiteX48" fmla="*/ 1479665 w 3507971"/>
                              <a:gd name="connsiteY48" fmla="*/ 83128 h 3724102"/>
                              <a:gd name="connsiteX49" fmla="*/ 1463040 w 3507971"/>
                              <a:gd name="connsiteY49" fmla="*/ 182880 h 3724102"/>
                              <a:gd name="connsiteX50" fmla="*/ 1446414 w 3507971"/>
                              <a:gd name="connsiteY50" fmla="*/ 232757 h 3724102"/>
                              <a:gd name="connsiteX51" fmla="*/ 1479665 w 3507971"/>
                              <a:gd name="connsiteY51" fmla="*/ 33251 h 3724102"/>
                              <a:gd name="connsiteX52" fmla="*/ 1512916 w 3507971"/>
                              <a:gd name="connsiteY52" fmla="*/ 0 h 3724102"/>
                              <a:gd name="connsiteX53" fmla="*/ 2011680 w 3507971"/>
                              <a:gd name="connsiteY53" fmla="*/ 781397 h 3724102"/>
                              <a:gd name="connsiteX54" fmla="*/ 2111433 w 3507971"/>
                              <a:gd name="connsiteY54" fmla="*/ 847899 h 3724102"/>
                              <a:gd name="connsiteX55" fmla="*/ 2094807 w 3507971"/>
                              <a:gd name="connsiteY55" fmla="*/ 897775 h 3724102"/>
                              <a:gd name="connsiteX56" fmla="*/ 2144683 w 3507971"/>
                              <a:gd name="connsiteY56" fmla="*/ 931026 h 3724102"/>
                              <a:gd name="connsiteX57" fmla="*/ 2177934 w 3507971"/>
                              <a:gd name="connsiteY57" fmla="*/ 980902 h 3724102"/>
                              <a:gd name="connsiteX58" fmla="*/ 2244436 w 3507971"/>
                              <a:gd name="connsiteY58" fmla="*/ 1014153 h 3724102"/>
                              <a:gd name="connsiteX59" fmla="*/ 2194560 w 3507971"/>
                              <a:gd name="connsiteY59" fmla="*/ 997528 h 3724102"/>
                              <a:gd name="connsiteX60" fmla="*/ 2294313 w 3507971"/>
                              <a:gd name="connsiteY60" fmla="*/ 1113906 h 3724102"/>
                              <a:gd name="connsiteX61" fmla="*/ 2360814 w 3507971"/>
                              <a:gd name="connsiteY61" fmla="*/ 1097280 h 3724102"/>
                              <a:gd name="connsiteX62" fmla="*/ 2310938 w 3507971"/>
                              <a:gd name="connsiteY62" fmla="*/ 1113906 h 3724102"/>
                              <a:gd name="connsiteX63" fmla="*/ 2377440 w 3507971"/>
                              <a:gd name="connsiteY63" fmla="*/ 1213659 h 3724102"/>
                              <a:gd name="connsiteX64" fmla="*/ 2410691 w 3507971"/>
                              <a:gd name="connsiteY64" fmla="*/ 1263535 h 3724102"/>
                              <a:gd name="connsiteX65" fmla="*/ 2427316 w 3507971"/>
                              <a:gd name="connsiteY65" fmla="*/ 1330037 h 3724102"/>
                              <a:gd name="connsiteX66" fmla="*/ 2443942 w 3507971"/>
                              <a:gd name="connsiteY66" fmla="*/ 1379913 h 3724102"/>
                              <a:gd name="connsiteX67" fmla="*/ 2377440 w 3507971"/>
                              <a:gd name="connsiteY67" fmla="*/ 1396539 h 3724102"/>
                              <a:gd name="connsiteX68" fmla="*/ 2460567 w 3507971"/>
                              <a:gd name="connsiteY68" fmla="*/ 1562793 h 3724102"/>
                              <a:gd name="connsiteX69" fmla="*/ 2493818 w 3507971"/>
                              <a:gd name="connsiteY69" fmla="*/ 1612669 h 3724102"/>
                              <a:gd name="connsiteX70" fmla="*/ 2427316 w 3507971"/>
                              <a:gd name="connsiteY70" fmla="*/ 1596044 h 3724102"/>
                              <a:gd name="connsiteX71" fmla="*/ 2477193 w 3507971"/>
                              <a:gd name="connsiteY71" fmla="*/ 1645920 h 3724102"/>
                              <a:gd name="connsiteX72" fmla="*/ 2493818 w 3507971"/>
                              <a:gd name="connsiteY72" fmla="*/ 1695797 h 3724102"/>
                              <a:gd name="connsiteX73" fmla="*/ 2527069 w 3507971"/>
                              <a:gd name="connsiteY73" fmla="*/ 1745673 h 3724102"/>
                              <a:gd name="connsiteX74" fmla="*/ 2560320 w 3507971"/>
                              <a:gd name="connsiteY74" fmla="*/ 1812175 h 3724102"/>
                              <a:gd name="connsiteX75" fmla="*/ 2576945 w 3507971"/>
                              <a:gd name="connsiteY75" fmla="*/ 1878677 h 3724102"/>
                              <a:gd name="connsiteX76" fmla="*/ 2593571 w 3507971"/>
                              <a:gd name="connsiteY76" fmla="*/ 1995055 h 3724102"/>
                              <a:gd name="connsiteX77" fmla="*/ 2643447 w 3507971"/>
                              <a:gd name="connsiteY77" fmla="*/ 2044931 h 3724102"/>
                              <a:gd name="connsiteX78" fmla="*/ 2676698 w 3507971"/>
                              <a:gd name="connsiteY78" fmla="*/ 2094808 h 3724102"/>
                              <a:gd name="connsiteX79" fmla="*/ 2826327 w 3507971"/>
                              <a:gd name="connsiteY79" fmla="*/ 2277688 h 3724102"/>
                              <a:gd name="connsiteX80" fmla="*/ 2776451 w 3507971"/>
                              <a:gd name="connsiteY80" fmla="*/ 2294313 h 3724102"/>
                              <a:gd name="connsiteX81" fmla="*/ 2809702 w 3507971"/>
                              <a:gd name="connsiteY81" fmla="*/ 2443942 h 3724102"/>
                              <a:gd name="connsiteX82" fmla="*/ 2926080 w 3507971"/>
                              <a:gd name="connsiteY82" fmla="*/ 2593571 h 3724102"/>
                              <a:gd name="connsiteX83" fmla="*/ 2959331 w 3507971"/>
                              <a:gd name="connsiteY83" fmla="*/ 2643448 h 3724102"/>
                              <a:gd name="connsiteX84" fmla="*/ 3025833 w 3507971"/>
                              <a:gd name="connsiteY84" fmla="*/ 2726575 h 3724102"/>
                              <a:gd name="connsiteX85" fmla="*/ 3142211 w 3507971"/>
                              <a:gd name="connsiteY85" fmla="*/ 2876204 h 3724102"/>
                              <a:gd name="connsiteX86" fmla="*/ 3092334 w 3507971"/>
                              <a:gd name="connsiteY86" fmla="*/ 2892829 h 3724102"/>
                              <a:gd name="connsiteX87" fmla="*/ 3275214 w 3507971"/>
                              <a:gd name="connsiteY87" fmla="*/ 3059084 h 3724102"/>
                              <a:gd name="connsiteX88" fmla="*/ 3441469 w 3507971"/>
                              <a:gd name="connsiteY88" fmla="*/ 3241964 h 3724102"/>
                              <a:gd name="connsiteX89" fmla="*/ 3358342 w 3507971"/>
                              <a:gd name="connsiteY89" fmla="*/ 3258589 h 3724102"/>
                              <a:gd name="connsiteX90" fmla="*/ 3408218 w 3507971"/>
                              <a:gd name="connsiteY90" fmla="*/ 3325091 h 3724102"/>
                              <a:gd name="connsiteX91" fmla="*/ 3491345 w 3507971"/>
                              <a:gd name="connsiteY91" fmla="*/ 3441469 h 3724102"/>
                              <a:gd name="connsiteX92" fmla="*/ 3441469 w 3507971"/>
                              <a:gd name="connsiteY92" fmla="*/ 3424844 h 3724102"/>
                              <a:gd name="connsiteX93" fmla="*/ 3391593 w 3507971"/>
                              <a:gd name="connsiteY93" fmla="*/ 3358342 h 3724102"/>
                              <a:gd name="connsiteX94" fmla="*/ 3441469 w 3507971"/>
                              <a:gd name="connsiteY94" fmla="*/ 3541222 h 3724102"/>
                              <a:gd name="connsiteX95" fmla="*/ 3507971 w 3507971"/>
                              <a:gd name="connsiteY95" fmla="*/ 3591099 h 3724102"/>
                              <a:gd name="connsiteX96" fmla="*/ 3441469 w 3507971"/>
                              <a:gd name="connsiteY96" fmla="*/ 3574473 h 3724102"/>
                              <a:gd name="connsiteX97" fmla="*/ 3391593 w 3507971"/>
                              <a:gd name="connsiteY97" fmla="*/ 3541222 h 3724102"/>
                              <a:gd name="connsiteX98" fmla="*/ 3474720 w 3507971"/>
                              <a:gd name="connsiteY98" fmla="*/ 3657600 h 3724102"/>
                              <a:gd name="connsiteX99" fmla="*/ 3374967 w 3507971"/>
                              <a:gd name="connsiteY99" fmla="*/ 3624349 h 3724102"/>
                              <a:gd name="connsiteX100" fmla="*/ 3308465 w 3507971"/>
                              <a:gd name="connsiteY100" fmla="*/ 3591099 h 3724102"/>
                              <a:gd name="connsiteX101" fmla="*/ 3341716 w 3507971"/>
                              <a:gd name="connsiteY101" fmla="*/ 3657600 h 3724102"/>
                              <a:gd name="connsiteX102" fmla="*/ 3275214 w 3507971"/>
                              <a:gd name="connsiteY102" fmla="*/ 3624349 h 3724102"/>
                              <a:gd name="connsiteX103" fmla="*/ 3225338 w 3507971"/>
                              <a:gd name="connsiteY103" fmla="*/ 3607724 h 3724102"/>
                              <a:gd name="connsiteX104" fmla="*/ 3092334 w 3507971"/>
                              <a:gd name="connsiteY104" fmla="*/ 3491346 h 3724102"/>
                              <a:gd name="connsiteX105" fmla="*/ 3025833 w 3507971"/>
                              <a:gd name="connsiteY105" fmla="*/ 3458095 h 3724102"/>
                              <a:gd name="connsiteX106" fmla="*/ 2942705 w 3507971"/>
                              <a:gd name="connsiteY106" fmla="*/ 3408219 h 3724102"/>
                              <a:gd name="connsiteX107" fmla="*/ 2876203 w 3507971"/>
                              <a:gd name="connsiteY107" fmla="*/ 3358342 h 3724102"/>
                              <a:gd name="connsiteX108" fmla="*/ 2909454 w 3507971"/>
                              <a:gd name="connsiteY108" fmla="*/ 3408219 h 3724102"/>
                              <a:gd name="connsiteX109" fmla="*/ 2892829 w 3507971"/>
                              <a:gd name="connsiteY109" fmla="*/ 3458095 h 3724102"/>
                              <a:gd name="connsiteX110" fmla="*/ 2776451 w 3507971"/>
                              <a:gd name="connsiteY110" fmla="*/ 3391593 h 3724102"/>
                              <a:gd name="connsiteX111" fmla="*/ 2576945 w 3507971"/>
                              <a:gd name="connsiteY111" fmla="*/ 3325091 h 3724102"/>
                              <a:gd name="connsiteX112" fmla="*/ 2543694 w 3507971"/>
                              <a:gd name="connsiteY112" fmla="*/ 3358342 h 3724102"/>
                              <a:gd name="connsiteX113" fmla="*/ 2493818 w 3507971"/>
                              <a:gd name="connsiteY113" fmla="*/ 3325091 h 3724102"/>
                              <a:gd name="connsiteX114" fmla="*/ 1762298 w 3507971"/>
                              <a:gd name="connsiteY114" fmla="*/ 3225339 h 3724102"/>
                              <a:gd name="connsiteX115" fmla="*/ 1695796 w 3507971"/>
                              <a:gd name="connsiteY115" fmla="*/ 3241964 h 3724102"/>
                              <a:gd name="connsiteX116" fmla="*/ 1579418 w 3507971"/>
                              <a:gd name="connsiteY116" fmla="*/ 3291840 h 3724102"/>
                              <a:gd name="connsiteX117" fmla="*/ 1529542 w 3507971"/>
                              <a:gd name="connsiteY117" fmla="*/ 3325091 h 3724102"/>
                              <a:gd name="connsiteX118" fmla="*/ 1413163 w 3507971"/>
                              <a:gd name="connsiteY118" fmla="*/ 3358342 h 3724102"/>
                              <a:gd name="connsiteX119" fmla="*/ 1379913 w 3507971"/>
                              <a:gd name="connsiteY119" fmla="*/ 3424844 h 3724102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  <a:cxn ang="0">
                                <a:pos x="connsiteX4" y="connsiteY4"/>
                              </a:cxn>
                              <a:cxn ang="0">
                                <a:pos x="connsiteX5" y="connsiteY5"/>
                              </a:cxn>
                              <a:cxn ang="0">
                                <a:pos x="connsiteX6" y="connsiteY6"/>
                              </a:cxn>
                              <a:cxn ang="0">
                                <a:pos x="connsiteX7" y="connsiteY7"/>
                              </a:cxn>
                              <a:cxn ang="0">
                                <a:pos x="connsiteX8" y="connsiteY8"/>
                              </a:cxn>
                              <a:cxn ang="0">
                                <a:pos x="connsiteX9" y="connsiteY9"/>
                              </a:cxn>
                              <a:cxn ang="0">
                                <a:pos x="connsiteX10" y="connsiteY10"/>
                              </a:cxn>
                              <a:cxn ang="0">
                                <a:pos x="connsiteX11" y="connsiteY11"/>
                              </a:cxn>
                              <a:cxn ang="0">
                                <a:pos x="connsiteX12" y="connsiteY12"/>
                              </a:cxn>
                              <a:cxn ang="0">
                                <a:pos x="connsiteX13" y="connsiteY13"/>
                              </a:cxn>
                              <a:cxn ang="0">
                                <a:pos x="connsiteX14" y="connsiteY14"/>
                              </a:cxn>
                              <a:cxn ang="0">
                                <a:pos x="connsiteX15" y="connsiteY15"/>
                              </a:cxn>
                              <a:cxn ang="0">
                                <a:pos x="connsiteX16" y="connsiteY16"/>
                              </a:cxn>
                              <a:cxn ang="0">
                                <a:pos x="connsiteX17" y="connsiteY17"/>
                              </a:cxn>
                              <a:cxn ang="0">
                                <a:pos x="connsiteX18" y="connsiteY18"/>
                              </a:cxn>
                              <a:cxn ang="0">
                                <a:pos x="connsiteX19" y="connsiteY19"/>
                              </a:cxn>
                              <a:cxn ang="0">
                                <a:pos x="connsiteX20" y="connsiteY20"/>
                              </a:cxn>
                              <a:cxn ang="0">
                                <a:pos x="connsiteX21" y="connsiteY21"/>
                              </a:cxn>
                              <a:cxn ang="0">
                                <a:pos x="connsiteX22" y="connsiteY22"/>
                              </a:cxn>
                              <a:cxn ang="0">
                                <a:pos x="connsiteX23" y="connsiteY23"/>
                              </a:cxn>
                              <a:cxn ang="0">
                                <a:pos x="connsiteX24" y="connsiteY24"/>
                              </a:cxn>
                              <a:cxn ang="0">
                                <a:pos x="connsiteX25" y="connsiteY25"/>
                              </a:cxn>
                              <a:cxn ang="0">
                                <a:pos x="connsiteX26" y="connsiteY26"/>
                              </a:cxn>
                              <a:cxn ang="0">
                                <a:pos x="connsiteX27" y="connsiteY27"/>
                              </a:cxn>
                              <a:cxn ang="0">
                                <a:pos x="connsiteX28" y="connsiteY28"/>
                              </a:cxn>
                              <a:cxn ang="0">
                                <a:pos x="connsiteX29" y="connsiteY29"/>
                              </a:cxn>
                              <a:cxn ang="0">
                                <a:pos x="connsiteX30" y="connsiteY30"/>
                              </a:cxn>
                              <a:cxn ang="0">
                                <a:pos x="connsiteX31" y="connsiteY31"/>
                              </a:cxn>
                              <a:cxn ang="0">
                                <a:pos x="connsiteX32" y="connsiteY32"/>
                              </a:cxn>
                              <a:cxn ang="0">
                                <a:pos x="connsiteX33" y="connsiteY33"/>
                              </a:cxn>
                              <a:cxn ang="0">
                                <a:pos x="connsiteX34" y="connsiteY34"/>
                              </a:cxn>
                              <a:cxn ang="0">
                                <a:pos x="connsiteX35" y="connsiteY35"/>
                              </a:cxn>
                              <a:cxn ang="0">
                                <a:pos x="connsiteX36" y="connsiteY36"/>
                              </a:cxn>
                              <a:cxn ang="0">
                                <a:pos x="connsiteX37" y="connsiteY37"/>
                              </a:cxn>
                              <a:cxn ang="0">
                                <a:pos x="connsiteX38" y="connsiteY38"/>
                              </a:cxn>
                              <a:cxn ang="0">
                                <a:pos x="connsiteX39" y="connsiteY39"/>
                              </a:cxn>
                              <a:cxn ang="0">
                                <a:pos x="connsiteX40" y="connsiteY40"/>
                              </a:cxn>
                              <a:cxn ang="0">
                                <a:pos x="connsiteX41" y="connsiteY41"/>
                              </a:cxn>
                              <a:cxn ang="0">
                                <a:pos x="connsiteX42" y="connsiteY42"/>
                              </a:cxn>
                              <a:cxn ang="0">
                                <a:pos x="connsiteX43" y="connsiteY43"/>
                              </a:cxn>
                              <a:cxn ang="0">
                                <a:pos x="connsiteX44" y="connsiteY44"/>
                              </a:cxn>
                              <a:cxn ang="0">
                                <a:pos x="connsiteX45" y="connsiteY45"/>
                              </a:cxn>
                              <a:cxn ang="0">
                                <a:pos x="connsiteX46" y="connsiteY46"/>
                              </a:cxn>
                              <a:cxn ang="0">
                                <a:pos x="connsiteX47" y="connsiteY47"/>
                              </a:cxn>
                              <a:cxn ang="0">
                                <a:pos x="connsiteX48" y="connsiteY48"/>
                              </a:cxn>
                              <a:cxn ang="0">
                                <a:pos x="connsiteX49" y="connsiteY49"/>
                              </a:cxn>
                              <a:cxn ang="0">
                                <a:pos x="connsiteX50" y="connsiteY50"/>
                              </a:cxn>
                              <a:cxn ang="0">
                                <a:pos x="connsiteX51" y="connsiteY51"/>
                              </a:cxn>
                              <a:cxn ang="0">
                                <a:pos x="connsiteX52" y="connsiteY52"/>
                              </a:cxn>
                              <a:cxn ang="0">
                                <a:pos x="connsiteX53" y="connsiteY53"/>
                              </a:cxn>
                              <a:cxn ang="0">
                                <a:pos x="connsiteX54" y="connsiteY54"/>
                              </a:cxn>
                              <a:cxn ang="0">
                                <a:pos x="connsiteX55" y="connsiteY55"/>
                              </a:cxn>
                              <a:cxn ang="0">
                                <a:pos x="connsiteX56" y="connsiteY56"/>
                              </a:cxn>
                              <a:cxn ang="0">
                                <a:pos x="connsiteX57" y="connsiteY57"/>
                              </a:cxn>
                              <a:cxn ang="0">
                                <a:pos x="connsiteX58" y="connsiteY58"/>
                              </a:cxn>
                              <a:cxn ang="0">
                                <a:pos x="connsiteX59" y="connsiteY59"/>
                              </a:cxn>
                              <a:cxn ang="0">
                                <a:pos x="connsiteX60" y="connsiteY60"/>
                              </a:cxn>
                              <a:cxn ang="0">
                                <a:pos x="connsiteX61" y="connsiteY61"/>
                              </a:cxn>
                              <a:cxn ang="0">
                                <a:pos x="connsiteX62" y="connsiteY62"/>
                              </a:cxn>
                              <a:cxn ang="0">
                                <a:pos x="connsiteX63" y="connsiteY63"/>
                              </a:cxn>
                              <a:cxn ang="0">
                                <a:pos x="connsiteX64" y="connsiteY64"/>
                              </a:cxn>
                              <a:cxn ang="0">
                                <a:pos x="connsiteX65" y="connsiteY65"/>
                              </a:cxn>
                              <a:cxn ang="0">
                                <a:pos x="connsiteX66" y="connsiteY66"/>
                              </a:cxn>
                              <a:cxn ang="0">
                                <a:pos x="connsiteX67" y="connsiteY67"/>
                              </a:cxn>
                              <a:cxn ang="0">
                                <a:pos x="connsiteX68" y="connsiteY68"/>
                              </a:cxn>
                              <a:cxn ang="0">
                                <a:pos x="connsiteX69" y="connsiteY69"/>
                              </a:cxn>
                              <a:cxn ang="0">
                                <a:pos x="connsiteX70" y="connsiteY70"/>
                              </a:cxn>
                              <a:cxn ang="0">
                                <a:pos x="connsiteX71" y="connsiteY71"/>
                              </a:cxn>
                              <a:cxn ang="0">
                                <a:pos x="connsiteX72" y="connsiteY72"/>
                              </a:cxn>
                              <a:cxn ang="0">
                                <a:pos x="connsiteX73" y="connsiteY73"/>
                              </a:cxn>
                              <a:cxn ang="0">
                                <a:pos x="connsiteX74" y="connsiteY74"/>
                              </a:cxn>
                              <a:cxn ang="0">
                                <a:pos x="connsiteX75" y="connsiteY75"/>
                              </a:cxn>
                              <a:cxn ang="0">
                                <a:pos x="connsiteX76" y="connsiteY76"/>
                              </a:cxn>
                              <a:cxn ang="0">
                                <a:pos x="connsiteX77" y="connsiteY77"/>
                              </a:cxn>
                              <a:cxn ang="0">
                                <a:pos x="connsiteX78" y="connsiteY78"/>
                              </a:cxn>
                              <a:cxn ang="0">
                                <a:pos x="connsiteX79" y="connsiteY79"/>
                              </a:cxn>
                              <a:cxn ang="0">
                                <a:pos x="connsiteX80" y="connsiteY80"/>
                              </a:cxn>
                              <a:cxn ang="0">
                                <a:pos x="connsiteX81" y="connsiteY81"/>
                              </a:cxn>
                              <a:cxn ang="0">
                                <a:pos x="connsiteX82" y="connsiteY82"/>
                              </a:cxn>
                              <a:cxn ang="0">
                                <a:pos x="connsiteX83" y="connsiteY83"/>
                              </a:cxn>
                              <a:cxn ang="0">
                                <a:pos x="connsiteX84" y="connsiteY84"/>
                              </a:cxn>
                              <a:cxn ang="0">
                                <a:pos x="connsiteX85" y="connsiteY85"/>
                              </a:cxn>
                              <a:cxn ang="0">
                                <a:pos x="connsiteX86" y="connsiteY86"/>
                              </a:cxn>
                              <a:cxn ang="0">
                                <a:pos x="connsiteX87" y="connsiteY87"/>
                              </a:cxn>
                              <a:cxn ang="0">
                                <a:pos x="connsiteX88" y="connsiteY88"/>
                              </a:cxn>
                              <a:cxn ang="0">
                                <a:pos x="connsiteX89" y="connsiteY89"/>
                              </a:cxn>
                              <a:cxn ang="0">
                                <a:pos x="connsiteX90" y="connsiteY90"/>
                              </a:cxn>
                              <a:cxn ang="0">
                                <a:pos x="connsiteX91" y="connsiteY91"/>
                              </a:cxn>
                              <a:cxn ang="0">
                                <a:pos x="connsiteX92" y="connsiteY92"/>
                              </a:cxn>
                              <a:cxn ang="0">
                                <a:pos x="connsiteX93" y="connsiteY93"/>
                              </a:cxn>
                              <a:cxn ang="0">
                                <a:pos x="connsiteX94" y="connsiteY94"/>
                              </a:cxn>
                              <a:cxn ang="0">
                                <a:pos x="connsiteX95" y="connsiteY95"/>
                              </a:cxn>
                              <a:cxn ang="0">
                                <a:pos x="connsiteX96" y="connsiteY96"/>
                              </a:cxn>
                              <a:cxn ang="0">
                                <a:pos x="connsiteX97" y="connsiteY97"/>
                              </a:cxn>
                              <a:cxn ang="0">
                                <a:pos x="connsiteX98" y="connsiteY98"/>
                              </a:cxn>
                              <a:cxn ang="0">
                                <a:pos x="connsiteX99" y="connsiteY99"/>
                              </a:cxn>
                              <a:cxn ang="0">
                                <a:pos x="connsiteX100" y="connsiteY100"/>
                              </a:cxn>
                              <a:cxn ang="0">
                                <a:pos x="connsiteX101" y="connsiteY101"/>
                              </a:cxn>
                              <a:cxn ang="0">
                                <a:pos x="connsiteX102" y="connsiteY102"/>
                              </a:cxn>
                              <a:cxn ang="0">
                                <a:pos x="connsiteX103" y="connsiteY103"/>
                              </a:cxn>
                              <a:cxn ang="0">
                                <a:pos x="connsiteX104" y="connsiteY104"/>
                              </a:cxn>
                              <a:cxn ang="0">
                                <a:pos x="connsiteX105" y="connsiteY105"/>
                              </a:cxn>
                              <a:cxn ang="0">
                                <a:pos x="connsiteX106" y="connsiteY106"/>
                              </a:cxn>
                              <a:cxn ang="0">
                                <a:pos x="connsiteX107" y="connsiteY107"/>
                              </a:cxn>
                              <a:cxn ang="0">
                                <a:pos x="connsiteX108" y="connsiteY108"/>
                              </a:cxn>
                              <a:cxn ang="0">
                                <a:pos x="connsiteX109" y="connsiteY109"/>
                              </a:cxn>
                              <a:cxn ang="0">
                                <a:pos x="connsiteX110" y="connsiteY110"/>
                              </a:cxn>
                              <a:cxn ang="0">
                                <a:pos x="connsiteX111" y="connsiteY111"/>
                              </a:cxn>
                              <a:cxn ang="0">
                                <a:pos x="connsiteX112" y="connsiteY112"/>
                              </a:cxn>
                              <a:cxn ang="0">
                                <a:pos x="connsiteX113" y="connsiteY113"/>
                              </a:cxn>
                              <a:cxn ang="0">
                                <a:pos x="connsiteX114" y="connsiteY114"/>
                              </a:cxn>
                              <a:cxn ang="0">
                                <a:pos x="connsiteX115" y="connsiteY115"/>
                              </a:cxn>
                              <a:cxn ang="0">
                                <a:pos x="connsiteX116" y="connsiteY116"/>
                              </a:cxn>
                              <a:cxn ang="0">
                                <a:pos x="connsiteX117" y="connsiteY117"/>
                              </a:cxn>
                              <a:cxn ang="0">
                                <a:pos x="connsiteX118" y="connsiteY118"/>
                              </a:cxn>
                              <a:cxn ang="0">
                                <a:pos x="connsiteX119" y="connsiteY119"/>
                              </a:cxn>
                            </a:cxnLst>
                            <a:rect l="l" t="t" r="r" b="b"/>
                            <a:pathLst>
                              <a:path w="3507971" h="3724102">
                                <a:moveTo>
                                  <a:pt x="1379913" y="3424844"/>
                                </a:moveTo>
                                <a:cubicBezTo>
                                  <a:pt x="1144386" y="3485804"/>
                                  <a:pt x="459971" y="3624349"/>
                                  <a:pt x="0" y="3724102"/>
                                </a:cubicBezTo>
                                <a:cubicBezTo>
                                  <a:pt x="718644" y="3416112"/>
                                  <a:pt x="951500" y="3424844"/>
                                  <a:pt x="631767" y="3424844"/>
                                </a:cubicBezTo>
                                <a:lnTo>
                                  <a:pt x="266007" y="3491346"/>
                                </a:lnTo>
                                <a:lnTo>
                                  <a:pt x="847898" y="3225339"/>
                                </a:lnTo>
                                <a:lnTo>
                                  <a:pt x="299258" y="3192088"/>
                                </a:lnTo>
                                <a:lnTo>
                                  <a:pt x="798022" y="2876204"/>
                                </a:lnTo>
                                <a:cubicBezTo>
                                  <a:pt x="692727" y="2859579"/>
                                  <a:pt x="583885" y="2858124"/>
                                  <a:pt x="482138" y="2826328"/>
                                </a:cubicBezTo>
                                <a:cubicBezTo>
                                  <a:pt x="463066" y="2820368"/>
                                  <a:pt x="513648" y="2800948"/>
                                  <a:pt x="532014" y="2793077"/>
                                </a:cubicBezTo>
                                <a:cubicBezTo>
                                  <a:pt x="553016" y="2784076"/>
                                  <a:pt x="576349" y="2781993"/>
                                  <a:pt x="598516" y="2776451"/>
                                </a:cubicBezTo>
                                <a:cubicBezTo>
                                  <a:pt x="688390" y="2722527"/>
                                  <a:pt x="669044" y="2728134"/>
                                  <a:pt x="764771" y="2693324"/>
                                </a:cubicBezTo>
                                <a:cubicBezTo>
                                  <a:pt x="797710" y="2681346"/>
                                  <a:pt x="864523" y="2660073"/>
                                  <a:pt x="864523" y="2660073"/>
                                </a:cubicBezTo>
                                <a:lnTo>
                                  <a:pt x="714894" y="2643448"/>
                                </a:lnTo>
                                <a:cubicBezTo>
                                  <a:pt x="694727" y="2629043"/>
                                  <a:pt x="732016" y="2595763"/>
                                  <a:pt x="748145" y="2576946"/>
                                </a:cubicBezTo>
                                <a:cubicBezTo>
                                  <a:pt x="788407" y="2529974"/>
                                  <a:pt x="813822" y="2527344"/>
                                  <a:pt x="864523" y="2510444"/>
                                </a:cubicBezTo>
                                <a:cubicBezTo>
                                  <a:pt x="897774" y="2477193"/>
                                  <a:pt x="1003402" y="2436775"/>
                                  <a:pt x="964276" y="2410691"/>
                                </a:cubicBezTo>
                                <a:cubicBezTo>
                                  <a:pt x="947651" y="2399607"/>
                                  <a:pt x="933356" y="2383759"/>
                                  <a:pt x="914400" y="2377440"/>
                                </a:cubicBezTo>
                                <a:cubicBezTo>
                                  <a:pt x="882420" y="2366780"/>
                                  <a:pt x="847702" y="2367426"/>
                                  <a:pt x="814647" y="2360815"/>
                                </a:cubicBezTo>
                                <a:cubicBezTo>
                                  <a:pt x="792241" y="2356334"/>
                                  <a:pt x="770312" y="2349731"/>
                                  <a:pt x="748145" y="2344189"/>
                                </a:cubicBezTo>
                                <a:cubicBezTo>
                                  <a:pt x="759229" y="2322022"/>
                                  <a:pt x="766991" y="2297855"/>
                                  <a:pt x="781396" y="2277688"/>
                                </a:cubicBezTo>
                                <a:cubicBezTo>
                                  <a:pt x="795062" y="2258555"/>
                                  <a:pt x="816221" y="2245874"/>
                                  <a:pt x="831273" y="2227811"/>
                                </a:cubicBezTo>
                                <a:cubicBezTo>
                                  <a:pt x="844065" y="2212461"/>
                                  <a:pt x="853440" y="2194560"/>
                                  <a:pt x="864523" y="2177935"/>
                                </a:cubicBezTo>
                                <a:cubicBezTo>
                                  <a:pt x="847898" y="2166851"/>
                                  <a:pt x="834117" y="2149177"/>
                                  <a:pt x="814647" y="2144684"/>
                                </a:cubicBezTo>
                                <a:cubicBezTo>
                                  <a:pt x="760379" y="2132161"/>
                                  <a:pt x="703528" y="2135935"/>
                                  <a:pt x="648393" y="2128059"/>
                                </a:cubicBezTo>
                                <a:cubicBezTo>
                                  <a:pt x="625773" y="2124828"/>
                                  <a:pt x="604058" y="2116975"/>
                                  <a:pt x="581891" y="2111433"/>
                                </a:cubicBezTo>
                                <a:cubicBezTo>
                                  <a:pt x="799287" y="1948388"/>
                                  <a:pt x="528054" y="2149889"/>
                                  <a:pt x="698269" y="2028306"/>
                                </a:cubicBezTo>
                                <a:cubicBezTo>
                                  <a:pt x="720817" y="2012200"/>
                                  <a:pt x="742604" y="1995055"/>
                                  <a:pt x="764771" y="1978429"/>
                                </a:cubicBezTo>
                                <a:cubicBezTo>
                                  <a:pt x="748145" y="1967346"/>
                                  <a:pt x="717720" y="1964959"/>
                                  <a:pt x="714894" y="1945179"/>
                                </a:cubicBezTo>
                                <a:cubicBezTo>
                                  <a:pt x="710673" y="1915635"/>
                                  <a:pt x="730239" y="1885926"/>
                                  <a:pt x="748145" y="1862051"/>
                                </a:cubicBezTo>
                                <a:cubicBezTo>
                                  <a:pt x="782035" y="1816864"/>
                                  <a:pt x="849757" y="1798131"/>
                                  <a:pt x="897774" y="1778924"/>
                                </a:cubicBezTo>
                                <a:cubicBezTo>
                                  <a:pt x="986443" y="1645922"/>
                                  <a:pt x="897774" y="1812175"/>
                                  <a:pt x="897774" y="1679171"/>
                                </a:cubicBezTo>
                                <a:cubicBezTo>
                                  <a:pt x="897774" y="1642226"/>
                                  <a:pt x="958735" y="1610822"/>
                                  <a:pt x="980902" y="1596044"/>
                                </a:cubicBezTo>
                                <a:cubicBezTo>
                                  <a:pt x="1008611" y="1551709"/>
                                  <a:pt x="1040648" y="1509802"/>
                                  <a:pt x="1064029" y="1463040"/>
                                </a:cubicBezTo>
                                <a:cubicBezTo>
                                  <a:pt x="1075113" y="1440873"/>
                                  <a:pt x="1083533" y="1417160"/>
                                  <a:pt x="1097280" y="1396539"/>
                                </a:cubicBezTo>
                                <a:cubicBezTo>
                                  <a:pt x="1116964" y="1367014"/>
                                  <a:pt x="1142491" y="1341799"/>
                                  <a:pt x="1163782" y="1313411"/>
                                </a:cubicBezTo>
                                <a:cubicBezTo>
                                  <a:pt x="1175771" y="1297426"/>
                                  <a:pt x="1185949" y="1280160"/>
                                  <a:pt x="1197033" y="1263535"/>
                                </a:cubicBezTo>
                                <a:cubicBezTo>
                                  <a:pt x="1202575" y="1246910"/>
                                  <a:pt x="1213658" y="1231184"/>
                                  <a:pt x="1213658" y="1213659"/>
                                </a:cubicBezTo>
                                <a:cubicBezTo>
                                  <a:pt x="1213658" y="1196134"/>
                                  <a:pt x="1192219" y="1180633"/>
                                  <a:pt x="1197033" y="1163782"/>
                                </a:cubicBezTo>
                                <a:cubicBezTo>
                                  <a:pt x="1204645" y="1137139"/>
                                  <a:pt x="1230803" y="1119828"/>
                                  <a:pt x="1246909" y="1097280"/>
                                </a:cubicBezTo>
                                <a:cubicBezTo>
                                  <a:pt x="1303930" y="1017451"/>
                                  <a:pt x="1261962" y="1073606"/>
                                  <a:pt x="1313411" y="964277"/>
                                </a:cubicBezTo>
                                <a:cubicBezTo>
                                  <a:pt x="1345069" y="897002"/>
                                  <a:pt x="1413163" y="764771"/>
                                  <a:pt x="1413163" y="764771"/>
                                </a:cubicBezTo>
                                <a:cubicBezTo>
                                  <a:pt x="1407621" y="748146"/>
                                  <a:pt x="1412212" y="722732"/>
                                  <a:pt x="1396538" y="714895"/>
                                </a:cubicBezTo>
                                <a:cubicBezTo>
                                  <a:pt x="1380864" y="707058"/>
                                  <a:pt x="1348406" y="748958"/>
                                  <a:pt x="1346662" y="731520"/>
                                </a:cubicBezTo>
                                <a:cubicBezTo>
                                  <a:pt x="1335025" y="615142"/>
                                  <a:pt x="1383127" y="542212"/>
                                  <a:pt x="1429789" y="448888"/>
                                </a:cubicBezTo>
                                <a:cubicBezTo>
                                  <a:pt x="1435331" y="421179"/>
                                  <a:pt x="1463369" y="388367"/>
                                  <a:pt x="1446414" y="365760"/>
                                </a:cubicBezTo>
                                <a:cubicBezTo>
                                  <a:pt x="1432705" y="347481"/>
                                  <a:pt x="1390132" y="402823"/>
                                  <a:pt x="1379913" y="382386"/>
                                </a:cubicBezTo>
                                <a:cubicBezTo>
                                  <a:pt x="1362388" y="347337"/>
                                  <a:pt x="1388853" y="304434"/>
                                  <a:pt x="1396538" y="266008"/>
                                </a:cubicBezTo>
                                <a:cubicBezTo>
                                  <a:pt x="1399975" y="248823"/>
                                  <a:pt x="1407010" y="232540"/>
                                  <a:pt x="1413163" y="216131"/>
                                </a:cubicBezTo>
                                <a:cubicBezTo>
                                  <a:pt x="1448023" y="123169"/>
                                  <a:pt x="1433751" y="151999"/>
                                  <a:pt x="1479665" y="83128"/>
                                </a:cubicBezTo>
                                <a:cubicBezTo>
                                  <a:pt x="1474123" y="116379"/>
                                  <a:pt x="1470353" y="149973"/>
                                  <a:pt x="1463040" y="182880"/>
                                </a:cubicBezTo>
                                <a:cubicBezTo>
                                  <a:pt x="1459238" y="199988"/>
                                  <a:pt x="1446414" y="250282"/>
                                  <a:pt x="1446414" y="232757"/>
                                </a:cubicBezTo>
                                <a:cubicBezTo>
                                  <a:pt x="1446414" y="223400"/>
                                  <a:pt x="1462156" y="68269"/>
                                  <a:pt x="1479665" y="33251"/>
                                </a:cubicBezTo>
                                <a:cubicBezTo>
                                  <a:pt x="1486675" y="19231"/>
                                  <a:pt x="1501832" y="11084"/>
                                  <a:pt x="1512916" y="0"/>
                                </a:cubicBezTo>
                                <a:cubicBezTo>
                                  <a:pt x="1679171" y="260466"/>
                                  <a:pt x="1841468" y="523500"/>
                                  <a:pt x="2011680" y="781397"/>
                                </a:cubicBezTo>
                                <a:cubicBezTo>
                                  <a:pt x="2046805" y="834617"/>
                                  <a:pt x="2059482" y="830582"/>
                                  <a:pt x="2111433" y="847899"/>
                                </a:cubicBezTo>
                                <a:cubicBezTo>
                                  <a:pt x="2105891" y="864524"/>
                                  <a:pt x="2088299" y="881504"/>
                                  <a:pt x="2094807" y="897775"/>
                                </a:cubicBezTo>
                                <a:cubicBezTo>
                                  <a:pt x="2102228" y="916327"/>
                                  <a:pt x="2130554" y="916897"/>
                                  <a:pt x="2144683" y="931026"/>
                                </a:cubicBezTo>
                                <a:cubicBezTo>
                                  <a:pt x="2158812" y="945155"/>
                                  <a:pt x="2162584" y="968110"/>
                                  <a:pt x="2177934" y="980902"/>
                                </a:cubicBezTo>
                                <a:cubicBezTo>
                                  <a:pt x="2196974" y="996768"/>
                                  <a:pt x="2226911" y="996628"/>
                                  <a:pt x="2244436" y="1014153"/>
                                </a:cubicBezTo>
                                <a:cubicBezTo>
                                  <a:pt x="2256828" y="1026545"/>
                                  <a:pt x="2211185" y="1003070"/>
                                  <a:pt x="2194560" y="997528"/>
                                </a:cubicBezTo>
                                <a:cubicBezTo>
                                  <a:pt x="2202723" y="1008412"/>
                                  <a:pt x="2272209" y="1107591"/>
                                  <a:pt x="2294313" y="1113906"/>
                                </a:cubicBezTo>
                                <a:cubicBezTo>
                                  <a:pt x="2316283" y="1120183"/>
                                  <a:pt x="2337965" y="1097280"/>
                                  <a:pt x="2360814" y="1097280"/>
                                </a:cubicBezTo>
                                <a:cubicBezTo>
                                  <a:pt x="2378339" y="1097280"/>
                                  <a:pt x="2327563" y="1108364"/>
                                  <a:pt x="2310938" y="1113906"/>
                                </a:cubicBezTo>
                                <a:lnTo>
                                  <a:pt x="2377440" y="1213659"/>
                                </a:lnTo>
                                <a:lnTo>
                                  <a:pt x="2410691" y="1263535"/>
                                </a:lnTo>
                                <a:cubicBezTo>
                                  <a:pt x="2416233" y="1285702"/>
                                  <a:pt x="2421039" y="1308067"/>
                                  <a:pt x="2427316" y="1330037"/>
                                </a:cubicBezTo>
                                <a:cubicBezTo>
                                  <a:pt x="2432130" y="1346887"/>
                                  <a:pt x="2454457" y="1365893"/>
                                  <a:pt x="2443942" y="1379913"/>
                                </a:cubicBezTo>
                                <a:cubicBezTo>
                                  <a:pt x="2430232" y="1398193"/>
                                  <a:pt x="2399607" y="1390997"/>
                                  <a:pt x="2377440" y="1396539"/>
                                </a:cubicBezTo>
                                <a:cubicBezTo>
                                  <a:pt x="2418229" y="1498511"/>
                                  <a:pt x="2400169" y="1466157"/>
                                  <a:pt x="2460567" y="1562793"/>
                                </a:cubicBezTo>
                                <a:cubicBezTo>
                                  <a:pt x="2471157" y="1579737"/>
                                  <a:pt x="2507947" y="1598540"/>
                                  <a:pt x="2493818" y="1612669"/>
                                </a:cubicBezTo>
                                <a:cubicBezTo>
                                  <a:pt x="2477661" y="1628826"/>
                                  <a:pt x="2449483" y="1601586"/>
                                  <a:pt x="2427316" y="1596044"/>
                                </a:cubicBezTo>
                                <a:cubicBezTo>
                                  <a:pt x="2443942" y="1612669"/>
                                  <a:pt x="2464151" y="1626357"/>
                                  <a:pt x="2477193" y="1645920"/>
                                </a:cubicBezTo>
                                <a:cubicBezTo>
                                  <a:pt x="2486914" y="1660502"/>
                                  <a:pt x="2485981" y="1680122"/>
                                  <a:pt x="2493818" y="1695797"/>
                                </a:cubicBezTo>
                                <a:cubicBezTo>
                                  <a:pt x="2502754" y="1713669"/>
                                  <a:pt x="2517156" y="1728324"/>
                                  <a:pt x="2527069" y="1745673"/>
                                </a:cubicBezTo>
                                <a:cubicBezTo>
                                  <a:pt x="2539365" y="1767191"/>
                                  <a:pt x="2549236" y="1790008"/>
                                  <a:pt x="2560320" y="1812175"/>
                                </a:cubicBezTo>
                                <a:cubicBezTo>
                                  <a:pt x="2565862" y="1834342"/>
                                  <a:pt x="2565848" y="1858703"/>
                                  <a:pt x="2576945" y="1878677"/>
                                </a:cubicBezTo>
                                <a:cubicBezTo>
                                  <a:pt x="2638318" y="1989148"/>
                                  <a:pt x="2682889" y="1935509"/>
                                  <a:pt x="2593571" y="1995055"/>
                                </a:cubicBezTo>
                                <a:cubicBezTo>
                                  <a:pt x="2610196" y="2011680"/>
                                  <a:pt x="2628395" y="2026869"/>
                                  <a:pt x="2643447" y="2044931"/>
                                </a:cubicBezTo>
                                <a:cubicBezTo>
                                  <a:pt x="2656239" y="2060281"/>
                                  <a:pt x="2663331" y="2079956"/>
                                  <a:pt x="2676698" y="2094808"/>
                                </a:cubicBezTo>
                                <a:cubicBezTo>
                                  <a:pt x="2827339" y="2262188"/>
                                  <a:pt x="2760980" y="2146993"/>
                                  <a:pt x="2826327" y="2277688"/>
                                </a:cubicBezTo>
                                <a:cubicBezTo>
                                  <a:pt x="2809702" y="2283230"/>
                                  <a:pt x="2781265" y="2277463"/>
                                  <a:pt x="2776451" y="2294313"/>
                                </a:cubicBezTo>
                                <a:cubicBezTo>
                                  <a:pt x="2772875" y="2306828"/>
                                  <a:pt x="2794415" y="2416426"/>
                                  <a:pt x="2809702" y="2443942"/>
                                </a:cubicBezTo>
                                <a:cubicBezTo>
                                  <a:pt x="2893746" y="2595222"/>
                                  <a:pt x="2845297" y="2496631"/>
                                  <a:pt x="2926080" y="2593571"/>
                                </a:cubicBezTo>
                                <a:cubicBezTo>
                                  <a:pt x="2938872" y="2608921"/>
                                  <a:pt x="2947342" y="2627463"/>
                                  <a:pt x="2959331" y="2643448"/>
                                </a:cubicBezTo>
                                <a:cubicBezTo>
                                  <a:pt x="2980622" y="2671836"/>
                                  <a:pt x="3004962" y="2697877"/>
                                  <a:pt x="3025833" y="2726575"/>
                                </a:cubicBezTo>
                                <a:cubicBezTo>
                                  <a:pt x="3131892" y="2872407"/>
                                  <a:pt x="3048475" y="2782470"/>
                                  <a:pt x="3142211" y="2876204"/>
                                </a:cubicBezTo>
                                <a:cubicBezTo>
                                  <a:pt x="3125585" y="2881746"/>
                                  <a:pt x="3087520" y="2875978"/>
                                  <a:pt x="3092334" y="2892829"/>
                                </a:cubicBezTo>
                                <a:cubicBezTo>
                                  <a:pt x="3116774" y="2978367"/>
                                  <a:pt x="3217255" y="3010042"/>
                                  <a:pt x="3275214" y="3059084"/>
                                </a:cubicBezTo>
                                <a:cubicBezTo>
                                  <a:pt x="3368251" y="3137808"/>
                                  <a:pt x="3380362" y="3160487"/>
                                  <a:pt x="3441469" y="3241964"/>
                                </a:cubicBezTo>
                                <a:cubicBezTo>
                                  <a:pt x="3413760" y="3247506"/>
                                  <a:pt x="3368837" y="3232352"/>
                                  <a:pt x="3358342" y="3258589"/>
                                </a:cubicBezTo>
                                <a:cubicBezTo>
                                  <a:pt x="3348051" y="3284316"/>
                                  <a:pt x="3390185" y="3304053"/>
                                  <a:pt x="3408218" y="3325091"/>
                                </a:cubicBezTo>
                                <a:cubicBezTo>
                                  <a:pt x="3423098" y="3342452"/>
                                  <a:pt x="3502939" y="3406686"/>
                                  <a:pt x="3491345" y="3441469"/>
                                </a:cubicBezTo>
                                <a:cubicBezTo>
                                  <a:pt x="3485803" y="3458094"/>
                                  <a:pt x="3458094" y="3430386"/>
                                  <a:pt x="3441469" y="3424844"/>
                                </a:cubicBezTo>
                                <a:cubicBezTo>
                                  <a:pt x="3424844" y="3402677"/>
                                  <a:pt x="3406963" y="3335287"/>
                                  <a:pt x="3391593" y="3358342"/>
                                </a:cubicBezTo>
                                <a:cubicBezTo>
                                  <a:pt x="3372646" y="3386762"/>
                                  <a:pt x="3415408" y="3510817"/>
                                  <a:pt x="3441469" y="3541222"/>
                                </a:cubicBezTo>
                                <a:cubicBezTo>
                                  <a:pt x="3459502" y="3562260"/>
                                  <a:pt x="3507971" y="3563390"/>
                                  <a:pt x="3507971" y="3591099"/>
                                </a:cubicBezTo>
                                <a:cubicBezTo>
                                  <a:pt x="3507971" y="3613949"/>
                                  <a:pt x="3463636" y="3580015"/>
                                  <a:pt x="3441469" y="3574473"/>
                                </a:cubicBezTo>
                                <a:cubicBezTo>
                                  <a:pt x="3424844" y="3563389"/>
                                  <a:pt x="3400529" y="3523350"/>
                                  <a:pt x="3391593" y="3541222"/>
                                </a:cubicBezTo>
                                <a:cubicBezTo>
                                  <a:pt x="3377003" y="3570401"/>
                                  <a:pt x="3462678" y="3645559"/>
                                  <a:pt x="3474720" y="3657600"/>
                                </a:cubicBezTo>
                                <a:cubicBezTo>
                                  <a:pt x="3389879" y="3685881"/>
                                  <a:pt x="3454218" y="3680957"/>
                                  <a:pt x="3374967" y="3624349"/>
                                </a:cubicBezTo>
                                <a:cubicBezTo>
                                  <a:pt x="3354800" y="3609944"/>
                                  <a:pt x="3308465" y="3591099"/>
                                  <a:pt x="3308465" y="3591099"/>
                                </a:cubicBezTo>
                                <a:cubicBezTo>
                                  <a:pt x="3319549" y="3613266"/>
                                  <a:pt x="3359241" y="3640076"/>
                                  <a:pt x="3341716" y="3657600"/>
                                </a:cubicBezTo>
                                <a:cubicBezTo>
                                  <a:pt x="3324191" y="3675125"/>
                                  <a:pt x="3297994" y="3634112"/>
                                  <a:pt x="3275214" y="3624349"/>
                                </a:cubicBezTo>
                                <a:cubicBezTo>
                                  <a:pt x="3259106" y="3617446"/>
                                  <a:pt x="3241963" y="3613266"/>
                                  <a:pt x="3225338" y="3607724"/>
                                </a:cubicBezTo>
                                <a:cubicBezTo>
                                  <a:pt x="3173778" y="3556164"/>
                                  <a:pt x="3153390" y="3529506"/>
                                  <a:pt x="3092334" y="3491346"/>
                                </a:cubicBezTo>
                                <a:cubicBezTo>
                                  <a:pt x="3071318" y="3478211"/>
                                  <a:pt x="3047498" y="3470131"/>
                                  <a:pt x="3025833" y="3458095"/>
                                </a:cubicBezTo>
                                <a:cubicBezTo>
                                  <a:pt x="2997585" y="3442402"/>
                                  <a:pt x="2969592" y="3426144"/>
                                  <a:pt x="2942705" y="3408219"/>
                                </a:cubicBezTo>
                                <a:cubicBezTo>
                                  <a:pt x="2919649" y="3392849"/>
                                  <a:pt x="2903912" y="3358342"/>
                                  <a:pt x="2876203" y="3358342"/>
                                </a:cubicBezTo>
                                <a:cubicBezTo>
                                  <a:pt x="2856221" y="3358342"/>
                                  <a:pt x="2898370" y="3391593"/>
                                  <a:pt x="2909454" y="3408219"/>
                                </a:cubicBezTo>
                                <a:cubicBezTo>
                                  <a:pt x="2903912" y="3424844"/>
                                  <a:pt x="2909100" y="3451587"/>
                                  <a:pt x="2892829" y="3458095"/>
                                </a:cubicBezTo>
                                <a:cubicBezTo>
                                  <a:pt x="2831010" y="3482822"/>
                                  <a:pt x="2814195" y="3409207"/>
                                  <a:pt x="2776451" y="3391593"/>
                                </a:cubicBezTo>
                                <a:cubicBezTo>
                                  <a:pt x="2712928" y="3361949"/>
                                  <a:pt x="2527377" y="3275523"/>
                                  <a:pt x="2576945" y="3325091"/>
                                </a:cubicBezTo>
                                <a:cubicBezTo>
                                  <a:pt x="2646804" y="3394950"/>
                                  <a:pt x="2649878" y="3379579"/>
                                  <a:pt x="2543694" y="3358342"/>
                                </a:cubicBezTo>
                                <a:lnTo>
                                  <a:pt x="2493818" y="3325091"/>
                                </a:lnTo>
                                <a:cubicBezTo>
                                  <a:pt x="2249978" y="3291840"/>
                                  <a:pt x="2007070" y="3250836"/>
                                  <a:pt x="1762298" y="3225339"/>
                                </a:cubicBezTo>
                                <a:cubicBezTo>
                                  <a:pt x="1739571" y="3222972"/>
                                  <a:pt x="1717191" y="3233941"/>
                                  <a:pt x="1695796" y="3241964"/>
                                </a:cubicBezTo>
                                <a:cubicBezTo>
                                  <a:pt x="1367100" y="3365224"/>
                                  <a:pt x="1827120" y="3209274"/>
                                  <a:pt x="1579418" y="3291840"/>
                                </a:cubicBezTo>
                                <a:cubicBezTo>
                                  <a:pt x="1562793" y="3302924"/>
                                  <a:pt x="1547414" y="3316155"/>
                                  <a:pt x="1529542" y="3325091"/>
                                </a:cubicBezTo>
                                <a:cubicBezTo>
                                  <a:pt x="1502963" y="3338381"/>
                                  <a:pt x="1438028" y="3351238"/>
                                  <a:pt x="1413163" y="3358342"/>
                                </a:cubicBezTo>
                                <a:cubicBezTo>
                                  <a:pt x="1358030" y="3374094"/>
                                  <a:pt x="1615440" y="3363884"/>
                                  <a:pt x="1379913" y="3424844"/>
                                </a:cubicBezTo>
                                <a:close/>
                              </a:path>
                            </a:pathLst>
                          </a:custGeom>
                          <a:gradFill>
                            <a:gsLst>
                              <a:gs pos="0">
                                <a:schemeClr val="accent3">
                                  <a:lumMod val="60000"/>
                                  <a:lumOff val="40000"/>
                                </a:schemeClr>
                              </a:gs>
                              <a:gs pos="50000">
                                <a:srgbClr val="9CB86E"/>
                              </a:gs>
                              <a:gs pos="100000">
                                <a:srgbClr val="156B13"/>
                              </a:gs>
                            </a:gsLst>
                            <a:lin ang="10800000" scaled="0"/>
                          </a:gradFill>
                          <a:ln>
                            <a:noFill/>
                          </a:ln>
                        </p:spPr>
                        <p:style>
                          <a:lnRef idx="2">
                            <a:schemeClr val="accent1">
                              <a:shade val="50000"/>
                            </a:schemeClr>
                          </a:lnRef>
                          <a:fillRef idx="1">
                            <a:schemeClr val="accent1"/>
                          </a:fillRef>
                          <a:effectRef idx="0">
                            <a:schemeClr val="accent1"/>
                          </a:effectRef>
                          <a:fontRef idx="minor">
                            <a:schemeClr val="lt1"/>
                          </a:fontRef>
                        </p:style>
                        <p:txBody>
                          <a:bodyPr rtlCol="0" anchor="ctr"/>
                          <a:lstStyle/>
                          <a:p>
                            <a:pPr algn="ctr"/>
                            <a:endParaRPr lang="zh-CN" altLang="en-US"/>
                          </a:p>
                        </p:txBody>
                      </p:sp>
                    </p:grpSp>
                    <p:grpSp>
                      <p:nvGrpSpPr>
                        <p:cNvPr id="47" name="组合 55"/>
                        <p:cNvGrpSpPr/>
                        <p:nvPr/>
                      </p:nvGrpSpPr>
                      <p:grpSpPr>
                        <a:xfrm>
                          <a:off x="9270283" y="2104934"/>
                          <a:ext cx="1019943" cy="1857388"/>
                          <a:chOff x="-3507971" y="-3429042"/>
                          <a:chExt cx="3507971" cy="5896859"/>
                        </a:xfrm>
                      </p:grpSpPr>
                      <p:sp>
                        <p:nvSpPr>
                          <p:cNvPr id="57" name="任意多边形 56"/>
                          <p:cNvSpPr/>
                          <p:nvPr/>
                        </p:nvSpPr>
                        <p:spPr>
                          <a:xfrm>
                            <a:off x="-2214610" y="-857274"/>
                            <a:ext cx="1246909" cy="3325091"/>
                          </a:xfrm>
                          <a:custGeom>
                            <a:avLst/>
                            <a:gdLst>
                              <a:gd name="connsiteX0" fmla="*/ 382386 w 1246909"/>
                              <a:gd name="connsiteY0" fmla="*/ 615142 h 3325091"/>
                              <a:gd name="connsiteX1" fmla="*/ 266007 w 1246909"/>
                              <a:gd name="connsiteY1" fmla="*/ 1928552 h 3325091"/>
                              <a:gd name="connsiteX2" fmla="*/ 99753 w 1246909"/>
                              <a:gd name="connsiteY2" fmla="*/ 2809702 h 3325091"/>
                              <a:gd name="connsiteX3" fmla="*/ 0 w 1246909"/>
                              <a:gd name="connsiteY3" fmla="*/ 3175462 h 3325091"/>
                              <a:gd name="connsiteX4" fmla="*/ 482138 w 1246909"/>
                              <a:gd name="connsiteY4" fmla="*/ 3325091 h 3325091"/>
                              <a:gd name="connsiteX5" fmla="*/ 980902 w 1246909"/>
                              <a:gd name="connsiteY5" fmla="*/ 3308465 h 3325091"/>
                              <a:gd name="connsiteX6" fmla="*/ 1246909 w 1246909"/>
                              <a:gd name="connsiteY6" fmla="*/ 3175462 h 3325091"/>
                              <a:gd name="connsiteX7" fmla="*/ 1064029 w 1246909"/>
                              <a:gd name="connsiteY7" fmla="*/ 2543694 h 3325091"/>
                              <a:gd name="connsiteX8" fmla="*/ 980902 w 1246909"/>
                              <a:gd name="connsiteY8" fmla="*/ 1629294 h 3325091"/>
                              <a:gd name="connsiteX9" fmla="*/ 798022 w 1246909"/>
                              <a:gd name="connsiteY9" fmla="*/ 648392 h 3325091"/>
                              <a:gd name="connsiteX10" fmla="*/ 798022 w 1246909"/>
                              <a:gd name="connsiteY10" fmla="*/ 99752 h 3325091"/>
                              <a:gd name="connsiteX11" fmla="*/ 631767 w 1246909"/>
                              <a:gd name="connsiteY11" fmla="*/ 0 h 3325091"/>
                              <a:gd name="connsiteX12" fmla="*/ 432262 w 1246909"/>
                              <a:gd name="connsiteY12" fmla="*/ 133003 h 3325091"/>
                              <a:gd name="connsiteX13" fmla="*/ 382386 w 1246909"/>
                              <a:gd name="connsiteY13" fmla="*/ 615142 h 3325091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  <a:cxn ang="0">
                                <a:pos x="connsiteX4" y="connsiteY4"/>
                              </a:cxn>
                              <a:cxn ang="0">
                                <a:pos x="connsiteX5" y="connsiteY5"/>
                              </a:cxn>
                              <a:cxn ang="0">
                                <a:pos x="connsiteX6" y="connsiteY6"/>
                              </a:cxn>
                              <a:cxn ang="0">
                                <a:pos x="connsiteX7" y="connsiteY7"/>
                              </a:cxn>
                              <a:cxn ang="0">
                                <a:pos x="connsiteX8" y="connsiteY8"/>
                              </a:cxn>
                              <a:cxn ang="0">
                                <a:pos x="connsiteX9" y="connsiteY9"/>
                              </a:cxn>
                              <a:cxn ang="0">
                                <a:pos x="connsiteX10" y="connsiteY10"/>
                              </a:cxn>
                              <a:cxn ang="0">
                                <a:pos x="connsiteX11" y="connsiteY11"/>
                              </a:cxn>
                              <a:cxn ang="0">
                                <a:pos x="connsiteX12" y="connsiteY12"/>
                              </a:cxn>
                              <a:cxn ang="0">
                                <a:pos x="connsiteX13" y="connsiteY13"/>
                              </a:cxn>
                            </a:cxnLst>
                            <a:rect l="l" t="t" r="r" b="b"/>
                            <a:pathLst>
                              <a:path w="1246909" h="3325091">
                                <a:moveTo>
                                  <a:pt x="382386" y="615142"/>
                                </a:moveTo>
                                <a:lnTo>
                                  <a:pt x="266007" y="1928552"/>
                                </a:lnTo>
                                <a:cubicBezTo>
                                  <a:pt x="209561" y="2222073"/>
                                  <a:pt x="99753" y="2510803"/>
                                  <a:pt x="99753" y="2809702"/>
                                </a:cubicBezTo>
                                <a:lnTo>
                                  <a:pt x="0" y="3175462"/>
                                </a:lnTo>
                                <a:lnTo>
                                  <a:pt x="482138" y="3325091"/>
                                </a:lnTo>
                                <a:lnTo>
                                  <a:pt x="980902" y="3308465"/>
                                </a:lnTo>
                                <a:lnTo>
                                  <a:pt x="1246909" y="3175462"/>
                                </a:lnTo>
                                <a:lnTo>
                                  <a:pt x="1064029" y="2543694"/>
                                </a:lnTo>
                                <a:lnTo>
                                  <a:pt x="980902" y="1629294"/>
                                </a:lnTo>
                                <a:lnTo>
                                  <a:pt x="798022" y="648392"/>
                                </a:lnTo>
                                <a:lnTo>
                                  <a:pt x="798022" y="99752"/>
                                </a:lnTo>
                                <a:lnTo>
                                  <a:pt x="631767" y="0"/>
                                </a:lnTo>
                                <a:lnTo>
                                  <a:pt x="432262" y="133003"/>
                                </a:lnTo>
                                <a:lnTo>
                                  <a:pt x="382386" y="615142"/>
                                </a:lnTo>
                                <a:close/>
                              </a:path>
                            </a:pathLst>
                          </a:custGeom>
                          <a:gradFill>
                            <a:gsLst>
                              <a:gs pos="0">
                                <a:srgbClr val="D6B19C"/>
                              </a:gs>
                              <a:gs pos="30000">
                                <a:srgbClr val="D49E6C"/>
                              </a:gs>
                              <a:gs pos="70000">
                                <a:srgbClr val="A65528"/>
                              </a:gs>
                              <a:gs pos="100000">
                                <a:srgbClr val="663012"/>
                              </a:gs>
                            </a:gsLst>
                            <a:lin ang="10800000" scaled="0"/>
                          </a:gradFill>
                          <a:ln>
                            <a:noFill/>
                          </a:ln>
                        </p:spPr>
                        <p:style>
                          <a:lnRef idx="2">
                            <a:schemeClr val="accent1">
                              <a:shade val="50000"/>
                            </a:schemeClr>
                          </a:lnRef>
                          <a:fillRef idx="1">
                            <a:schemeClr val="accent1"/>
                          </a:fillRef>
                          <a:effectRef idx="0">
                            <a:schemeClr val="accent1"/>
                          </a:effectRef>
                          <a:fontRef idx="minor">
                            <a:schemeClr val="lt1"/>
                          </a:fontRef>
                        </p:style>
                        <p:txBody>
                          <a:bodyPr rtlCol="0" anchor="ctr"/>
                          <a:lstStyle/>
                          <a:p>
                            <a:pPr algn="ctr"/>
                            <a:endParaRPr lang="zh-CN" altLang="en-US"/>
                          </a:p>
                        </p:txBody>
                      </p:sp>
                      <p:sp>
                        <p:nvSpPr>
                          <p:cNvPr id="58" name="任意多边形 57"/>
                          <p:cNvSpPr/>
                          <p:nvPr/>
                        </p:nvSpPr>
                        <p:spPr>
                          <a:xfrm>
                            <a:off x="-3507971" y="-3429042"/>
                            <a:ext cx="3507971" cy="4438482"/>
                          </a:xfrm>
                          <a:custGeom>
                            <a:avLst/>
                            <a:gdLst>
                              <a:gd name="connsiteX0" fmla="*/ 1379913 w 3507971"/>
                              <a:gd name="connsiteY0" fmla="*/ 3424844 h 3724102"/>
                              <a:gd name="connsiteX1" fmla="*/ 0 w 3507971"/>
                              <a:gd name="connsiteY1" fmla="*/ 3724102 h 3724102"/>
                              <a:gd name="connsiteX2" fmla="*/ 631767 w 3507971"/>
                              <a:gd name="connsiteY2" fmla="*/ 3424844 h 3724102"/>
                              <a:gd name="connsiteX3" fmla="*/ 266007 w 3507971"/>
                              <a:gd name="connsiteY3" fmla="*/ 3491346 h 3724102"/>
                              <a:gd name="connsiteX4" fmla="*/ 847898 w 3507971"/>
                              <a:gd name="connsiteY4" fmla="*/ 3225339 h 3724102"/>
                              <a:gd name="connsiteX5" fmla="*/ 299258 w 3507971"/>
                              <a:gd name="connsiteY5" fmla="*/ 3192088 h 3724102"/>
                              <a:gd name="connsiteX6" fmla="*/ 798022 w 3507971"/>
                              <a:gd name="connsiteY6" fmla="*/ 2876204 h 3724102"/>
                              <a:gd name="connsiteX7" fmla="*/ 482138 w 3507971"/>
                              <a:gd name="connsiteY7" fmla="*/ 2826328 h 3724102"/>
                              <a:gd name="connsiteX8" fmla="*/ 532014 w 3507971"/>
                              <a:gd name="connsiteY8" fmla="*/ 2793077 h 3724102"/>
                              <a:gd name="connsiteX9" fmla="*/ 598516 w 3507971"/>
                              <a:gd name="connsiteY9" fmla="*/ 2776451 h 3724102"/>
                              <a:gd name="connsiteX10" fmla="*/ 764771 w 3507971"/>
                              <a:gd name="connsiteY10" fmla="*/ 2693324 h 3724102"/>
                              <a:gd name="connsiteX11" fmla="*/ 864523 w 3507971"/>
                              <a:gd name="connsiteY11" fmla="*/ 2660073 h 3724102"/>
                              <a:gd name="connsiteX12" fmla="*/ 714894 w 3507971"/>
                              <a:gd name="connsiteY12" fmla="*/ 2643448 h 3724102"/>
                              <a:gd name="connsiteX13" fmla="*/ 748145 w 3507971"/>
                              <a:gd name="connsiteY13" fmla="*/ 2576946 h 3724102"/>
                              <a:gd name="connsiteX14" fmla="*/ 864523 w 3507971"/>
                              <a:gd name="connsiteY14" fmla="*/ 2510444 h 3724102"/>
                              <a:gd name="connsiteX15" fmla="*/ 964276 w 3507971"/>
                              <a:gd name="connsiteY15" fmla="*/ 2410691 h 3724102"/>
                              <a:gd name="connsiteX16" fmla="*/ 914400 w 3507971"/>
                              <a:gd name="connsiteY16" fmla="*/ 2377440 h 3724102"/>
                              <a:gd name="connsiteX17" fmla="*/ 814647 w 3507971"/>
                              <a:gd name="connsiteY17" fmla="*/ 2360815 h 3724102"/>
                              <a:gd name="connsiteX18" fmla="*/ 748145 w 3507971"/>
                              <a:gd name="connsiteY18" fmla="*/ 2344189 h 3724102"/>
                              <a:gd name="connsiteX19" fmla="*/ 781396 w 3507971"/>
                              <a:gd name="connsiteY19" fmla="*/ 2277688 h 3724102"/>
                              <a:gd name="connsiteX20" fmla="*/ 831273 w 3507971"/>
                              <a:gd name="connsiteY20" fmla="*/ 2227811 h 3724102"/>
                              <a:gd name="connsiteX21" fmla="*/ 864523 w 3507971"/>
                              <a:gd name="connsiteY21" fmla="*/ 2177935 h 3724102"/>
                              <a:gd name="connsiteX22" fmla="*/ 814647 w 3507971"/>
                              <a:gd name="connsiteY22" fmla="*/ 2144684 h 3724102"/>
                              <a:gd name="connsiteX23" fmla="*/ 648393 w 3507971"/>
                              <a:gd name="connsiteY23" fmla="*/ 2128059 h 3724102"/>
                              <a:gd name="connsiteX24" fmla="*/ 581891 w 3507971"/>
                              <a:gd name="connsiteY24" fmla="*/ 2111433 h 3724102"/>
                              <a:gd name="connsiteX25" fmla="*/ 698269 w 3507971"/>
                              <a:gd name="connsiteY25" fmla="*/ 2028306 h 3724102"/>
                              <a:gd name="connsiteX26" fmla="*/ 764771 w 3507971"/>
                              <a:gd name="connsiteY26" fmla="*/ 1978429 h 3724102"/>
                              <a:gd name="connsiteX27" fmla="*/ 714894 w 3507971"/>
                              <a:gd name="connsiteY27" fmla="*/ 1945179 h 3724102"/>
                              <a:gd name="connsiteX28" fmla="*/ 748145 w 3507971"/>
                              <a:gd name="connsiteY28" fmla="*/ 1862051 h 3724102"/>
                              <a:gd name="connsiteX29" fmla="*/ 897774 w 3507971"/>
                              <a:gd name="connsiteY29" fmla="*/ 1778924 h 3724102"/>
                              <a:gd name="connsiteX30" fmla="*/ 897774 w 3507971"/>
                              <a:gd name="connsiteY30" fmla="*/ 1679171 h 3724102"/>
                              <a:gd name="connsiteX31" fmla="*/ 980902 w 3507971"/>
                              <a:gd name="connsiteY31" fmla="*/ 1596044 h 3724102"/>
                              <a:gd name="connsiteX32" fmla="*/ 1064029 w 3507971"/>
                              <a:gd name="connsiteY32" fmla="*/ 1463040 h 3724102"/>
                              <a:gd name="connsiteX33" fmla="*/ 1097280 w 3507971"/>
                              <a:gd name="connsiteY33" fmla="*/ 1396539 h 3724102"/>
                              <a:gd name="connsiteX34" fmla="*/ 1163782 w 3507971"/>
                              <a:gd name="connsiteY34" fmla="*/ 1313411 h 3724102"/>
                              <a:gd name="connsiteX35" fmla="*/ 1197033 w 3507971"/>
                              <a:gd name="connsiteY35" fmla="*/ 1263535 h 3724102"/>
                              <a:gd name="connsiteX36" fmla="*/ 1213658 w 3507971"/>
                              <a:gd name="connsiteY36" fmla="*/ 1213659 h 3724102"/>
                              <a:gd name="connsiteX37" fmla="*/ 1197033 w 3507971"/>
                              <a:gd name="connsiteY37" fmla="*/ 1163782 h 3724102"/>
                              <a:gd name="connsiteX38" fmla="*/ 1246909 w 3507971"/>
                              <a:gd name="connsiteY38" fmla="*/ 1097280 h 3724102"/>
                              <a:gd name="connsiteX39" fmla="*/ 1313411 w 3507971"/>
                              <a:gd name="connsiteY39" fmla="*/ 964277 h 3724102"/>
                              <a:gd name="connsiteX40" fmla="*/ 1413163 w 3507971"/>
                              <a:gd name="connsiteY40" fmla="*/ 764771 h 3724102"/>
                              <a:gd name="connsiteX41" fmla="*/ 1396538 w 3507971"/>
                              <a:gd name="connsiteY41" fmla="*/ 714895 h 3724102"/>
                              <a:gd name="connsiteX42" fmla="*/ 1346662 w 3507971"/>
                              <a:gd name="connsiteY42" fmla="*/ 731520 h 3724102"/>
                              <a:gd name="connsiteX43" fmla="*/ 1429789 w 3507971"/>
                              <a:gd name="connsiteY43" fmla="*/ 448888 h 3724102"/>
                              <a:gd name="connsiteX44" fmla="*/ 1446414 w 3507971"/>
                              <a:gd name="connsiteY44" fmla="*/ 365760 h 3724102"/>
                              <a:gd name="connsiteX45" fmla="*/ 1379913 w 3507971"/>
                              <a:gd name="connsiteY45" fmla="*/ 382386 h 3724102"/>
                              <a:gd name="connsiteX46" fmla="*/ 1396538 w 3507971"/>
                              <a:gd name="connsiteY46" fmla="*/ 266008 h 3724102"/>
                              <a:gd name="connsiteX47" fmla="*/ 1413163 w 3507971"/>
                              <a:gd name="connsiteY47" fmla="*/ 216131 h 3724102"/>
                              <a:gd name="connsiteX48" fmla="*/ 1479665 w 3507971"/>
                              <a:gd name="connsiteY48" fmla="*/ 83128 h 3724102"/>
                              <a:gd name="connsiteX49" fmla="*/ 1463040 w 3507971"/>
                              <a:gd name="connsiteY49" fmla="*/ 182880 h 3724102"/>
                              <a:gd name="connsiteX50" fmla="*/ 1446414 w 3507971"/>
                              <a:gd name="connsiteY50" fmla="*/ 232757 h 3724102"/>
                              <a:gd name="connsiteX51" fmla="*/ 1479665 w 3507971"/>
                              <a:gd name="connsiteY51" fmla="*/ 33251 h 3724102"/>
                              <a:gd name="connsiteX52" fmla="*/ 1512916 w 3507971"/>
                              <a:gd name="connsiteY52" fmla="*/ 0 h 3724102"/>
                              <a:gd name="connsiteX53" fmla="*/ 2011680 w 3507971"/>
                              <a:gd name="connsiteY53" fmla="*/ 781397 h 3724102"/>
                              <a:gd name="connsiteX54" fmla="*/ 2111433 w 3507971"/>
                              <a:gd name="connsiteY54" fmla="*/ 847899 h 3724102"/>
                              <a:gd name="connsiteX55" fmla="*/ 2094807 w 3507971"/>
                              <a:gd name="connsiteY55" fmla="*/ 897775 h 3724102"/>
                              <a:gd name="connsiteX56" fmla="*/ 2144683 w 3507971"/>
                              <a:gd name="connsiteY56" fmla="*/ 931026 h 3724102"/>
                              <a:gd name="connsiteX57" fmla="*/ 2177934 w 3507971"/>
                              <a:gd name="connsiteY57" fmla="*/ 980902 h 3724102"/>
                              <a:gd name="connsiteX58" fmla="*/ 2244436 w 3507971"/>
                              <a:gd name="connsiteY58" fmla="*/ 1014153 h 3724102"/>
                              <a:gd name="connsiteX59" fmla="*/ 2194560 w 3507971"/>
                              <a:gd name="connsiteY59" fmla="*/ 997528 h 3724102"/>
                              <a:gd name="connsiteX60" fmla="*/ 2294313 w 3507971"/>
                              <a:gd name="connsiteY60" fmla="*/ 1113906 h 3724102"/>
                              <a:gd name="connsiteX61" fmla="*/ 2360814 w 3507971"/>
                              <a:gd name="connsiteY61" fmla="*/ 1097280 h 3724102"/>
                              <a:gd name="connsiteX62" fmla="*/ 2310938 w 3507971"/>
                              <a:gd name="connsiteY62" fmla="*/ 1113906 h 3724102"/>
                              <a:gd name="connsiteX63" fmla="*/ 2377440 w 3507971"/>
                              <a:gd name="connsiteY63" fmla="*/ 1213659 h 3724102"/>
                              <a:gd name="connsiteX64" fmla="*/ 2410691 w 3507971"/>
                              <a:gd name="connsiteY64" fmla="*/ 1263535 h 3724102"/>
                              <a:gd name="connsiteX65" fmla="*/ 2427316 w 3507971"/>
                              <a:gd name="connsiteY65" fmla="*/ 1330037 h 3724102"/>
                              <a:gd name="connsiteX66" fmla="*/ 2443942 w 3507971"/>
                              <a:gd name="connsiteY66" fmla="*/ 1379913 h 3724102"/>
                              <a:gd name="connsiteX67" fmla="*/ 2377440 w 3507971"/>
                              <a:gd name="connsiteY67" fmla="*/ 1396539 h 3724102"/>
                              <a:gd name="connsiteX68" fmla="*/ 2460567 w 3507971"/>
                              <a:gd name="connsiteY68" fmla="*/ 1562793 h 3724102"/>
                              <a:gd name="connsiteX69" fmla="*/ 2493818 w 3507971"/>
                              <a:gd name="connsiteY69" fmla="*/ 1612669 h 3724102"/>
                              <a:gd name="connsiteX70" fmla="*/ 2427316 w 3507971"/>
                              <a:gd name="connsiteY70" fmla="*/ 1596044 h 3724102"/>
                              <a:gd name="connsiteX71" fmla="*/ 2477193 w 3507971"/>
                              <a:gd name="connsiteY71" fmla="*/ 1645920 h 3724102"/>
                              <a:gd name="connsiteX72" fmla="*/ 2493818 w 3507971"/>
                              <a:gd name="connsiteY72" fmla="*/ 1695797 h 3724102"/>
                              <a:gd name="connsiteX73" fmla="*/ 2527069 w 3507971"/>
                              <a:gd name="connsiteY73" fmla="*/ 1745673 h 3724102"/>
                              <a:gd name="connsiteX74" fmla="*/ 2560320 w 3507971"/>
                              <a:gd name="connsiteY74" fmla="*/ 1812175 h 3724102"/>
                              <a:gd name="connsiteX75" fmla="*/ 2576945 w 3507971"/>
                              <a:gd name="connsiteY75" fmla="*/ 1878677 h 3724102"/>
                              <a:gd name="connsiteX76" fmla="*/ 2593571 w 3507971"/>
                              <a:gd name="connsiteY76" fmla="*/ 1995055 h 3724102"/>
                              <a:gd name="connsiteX77" fmla="*/ 2643447 w 3507971"/>
                              <a:gd name="connsiteY77" fmla="*/ 2044931 h 3724102"/>
                              <a:gd name="connsiteX78" fmla="*/ 2676698 w 3507971"/>
                              <a:gd name="connsiteY78" fmla="*/ 2094808 h 3724102"/>
                              <a:gd name="connsiteX79" fmla="*/ 2826327 w 3507971"/>
                              <a:gd name="connsiteY79" fmla="*/ 2277688 h 3724102"/>
                              <a:gd name="connsiteX80" fmla="*/ 2776451 w 3507971"/>
                              <a:gd name="connsiteY80" fmla="*/ 2294313 h 3724102"/>
                              <a:gd name="connsiteX81" fmla="*/ 2809702 w 3507971"/>
                              <a:gd name="connsiteY81" fmla="*/ 2443942 h 3724102"/>
                              <a:gd name="connsiteX82" fmla="*/ 2926080 w 3507971"/>
                              <a:gd name="connsiteY82" fmla="*/ 2593571 h 3724102"/>
                              <a:gd name="connsiteX83" fmla="*/ 2959331 w 3507971"/>
                              <a:gd name="connsiteY83" fmla="*/ 2643448 h 3724102"/>
                              <a:gd name="connsiteX84" fmla="*/ 3025833 w 3507971"/>
                              <a:gd name="connsiteY84" fmla="*/ 2726575 h 3724102"/>
                              <a:gd name="connsiteX85" fmla="*/ 3142211 w 3507971"/>
                              <a:gd name="connsiteY85" fmla="*/ 2876204 h 3724102"/>
                              <a:gd name="connsiteX86" fmla="*/ 3092334 w 3507971"/>
                              <a:gd name="connsiteY86" fmla="*/ 2892829 h 3724102"/>
                              <a:gd name="connsiteX87" fmla="*/ 3275214 w 3507971"/>
                              <a:gd name="connsiteY87" fmla="*/ 3059084 h 3724102"/>
                              <a:gd name="connsiteX88" fmla="*/ 3441469 w 3507971"/>
                              <a:gd name="connsiteY88" fmla="*/ 3241964 h 3724102"/>
                              <a:gd name="connsiteX89" fmla="*/ 3358342 w 3507971"/>
                              <a:gd name="connsiteY89" fmla="*/ 3258589 h 3724102"/>
                              <a:gd name="connsiteX90" fmla="*/ 3408218 w 3507971"/>
                              <a:gd name="connsiteY90" fmla="*/ 3325091 h 3724102"/>
                              <a:gd name="connsiteX91" fmla="*/ 3491345 w 3507971"/>
                              <a:gd name="connsiteY91" fmla="*/ 3441469 h 3724102"/>
                              <a:gd name="connsiteX92" fmla="*/ 3441469 w 3507971"/>
                              <a:gd name="connsiteY92" fmla="*/ 3424844 h 3724102"/>
                              <a:gd name="connsiteX93" fmla="*/ 3391593 w 3507971"/>
                              <a:gd name="connsiteY93" fmla="*/ 3358342 h 3724102"/>
                              <a:gd name="connsiteX94" fmla="*/ 3441469 w 3507971"/>
                              <a:gd name="connsiteY94" fmla="*/ 3541222 h 3724102"/>
                              <a:gd name="connsiteX95" fmla="*/ 3507971 w 3507971"/>
                              <a:gd name="connsiteY95" fmla="*/ 3591099 h 3724102"/>
                              <a:gd name="connsiteX96" fmla="*/ 3441469 w 3507971"/>
                              <a:gd name="connsiteY96" fmla="*/ 3574473 h 3724102"/>
                              <a:gd name="connsiteX97" fmla="*/ 3391593 w 3507971"/>
                              <a:gd name="connsiteY97" fmla="*/ 3541222 h 3724102"/>
                              <a:gd name="connsiteX98" fmla="*/ 3474720 w 3507971"/>
                              <a:gd name="connsiteY98" fmla="*/ 3657600 h 3724102"/>
                              <a:gd name="connsiteX99" fmla="*/ 3374967 w 3507971"/>
                              <a:gd name="connsiteY99" fmla="*/ 3624349 h 3724102"/>
                              <a:gd name="connsiteX100" fmla="*/ 3308465 w 3507971"/>
                              <a:gd name="connsiteY100" fmla="*/ 3591099 h 3724102"/>
                              <a:gd name="connsiteX101" fmla="*/ 3341716 w 3507971"/>
                              <a:gd name="connsiteY101" fmla="*/ 3657600 h 3724102"/>
                              <a:gd name="connsiteX102" fmla="*/ 3275214 w 3507971"/>
                              <a:gd name="connsiteY102" fmla="*/ 3624349 h 3724102"/>
                              <a:gd name="connsiteX103" fmla="*/ 3225338 w 3507971"/>
                              <a:gd name="connsiteY103" fmla="*/ 3607724 h 3724102"/>
                              <a:gd name="connsiteX104" fmla="*/ 3092334 w 3507971"/>
                              <a:gd name="connsiteY104" fmla="*/ 3491346 h 3724102"/>
                              <a:gd name="connsiteX105" fmla="*/ 3025833 w 3507971"/>
                              <a:gd name="connsiteY105" fmla="*/ 3458095 h 3724102"/>
                              <a:gd name="connsiteX106" fmla="*/ 2942705 w 3507971"/>
                              <a:gd name="connsiteY106" fmla="*/ 3408219 h 3724102"/>
                              <a:gd name="connsiteX107" fmla="*/ 2876203 w 3507971"/>
                              <a:gd name="connsiteY107" fmla="*/ 3358342 h 3724102"/>
                              <a:gd name="connsiteX108" fmla="*/ 2909454 w 3507971"/>
                              <a:gd name="connsiteY108" fmla="*/ 3408219 h 3724102"/>
                              <a:gd name="connsiteX109" fmla="*/ 2892829 w 3507971"/>
                              <a:gd name="connsiteY109" fmla="*/ 3458095 h 3724102"/>
                              <a:gd name="connsiteX110" fmla="*/ 2776451 w 3507971"/>
                              <a:gd name="connsiteY110" fmla="*/ 3391593 h 3724102"/>
                              <a:gd name="connsiteX111" fmla="*/ 2576945 w 3507971"/>
                              <a:gd name="connsiteY111" fmla="*/ 3325091 h 3724102"/>
                              <a:gd name="connsiteX112" fmla="*/ 2543694 w 3507971"/>
                              <a:gd name="connsiteY112" fmla="*/ 3358342 h 3724102"/>
                              <a:gd name="connsiteX113" fmla="*/ 2493818 w 3507971"/>
                              <a:gd name="connsiteY113" fmla="*/ 3325091 h 3724102"/>
                              <a:gd name="connsiteX114" fmla="*/ 1762298 w 3507971"/>
                              <a:gd name="connsiteY114" fmla="*/ 3225339 h 3724102"/>
                              <a:gd name="connsiteX115" fmla="*/ 1695796 w 3507971"/>
                              <a:gd name="connsiteY115" fmla="*/ 3241964 h 3724102"/>
                              <a:gd name="connsiteX116" fmla="*/ 1579418 w 3507971"/>
                              <a:gd name="connsiteY116" fmla="*/ 3291840 h 3724102"/>
                              <a:gd name="connsiteX117" fmla="*/ 1529542 w 3507971"/>
                              <a:gd name="connsiteY117" fmla="*/ 3325091 h 3724102"/>
                              <a:gd name="connsiteX118" fmla="*/ 1413163 w 3507971"/>
                              <a:gd name="connsiteY118" fmla="*/ 3358342 h 3724102"/>
                              <a:gd name="connsiteX119" fmla="*/ 1379913 w 3507971"/>
                              <a:gd name="connsiteY119" fmla="*/ 3424844 h 3724102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  <a:cxn ang="0">
                                <a:pos x="connsiteX4" y="connsiteY4"/>
                              </a:cxn>
                              <a:cxn ang="0">
                                <a:pos x="connsiteX5" y="connsiteY5"/>
                              </a:cxn>
                              <a:cxn ang="0">
                                <a:pos x="connsiteX6" y="connsiteY6"/>
                              </a:cxn>
                              <a:cxn ang="0">
                                <a:pos x="connsiteX7" y="connsiteY7"/>
                              </a:cxn>
                              <a:cxn ang="0">
                                <a:pos x="connsiteX8" y="connsiteY8"/>
                              </a:cxn>
                              <a:cxn ang="0">
                                <a:pos x="connsiteX9" y="connsiteY9"/>
                              </a:cxn>
                              <a:cxn ang="0">
                                <a:pos x="connsiteX10" y="connsiteY10"/>
                              </a:cxn>
                              <a:cxn ang="0">
                                <a:pos x="connsiteX11" y="connsiteY11"/>
                              </a:cxn>
                              <a:cxn ang="0">
                                <a:pos x="connsiteX12" y="connsiteY12"/>
                              </a:cxn>
                              <a:cxn ang="0">
                                <a:pos x="connsiteX13" y="connsiteY13"/>
                              </a:cxn>
                              <a:cxn ang="0">
                                <a:pos x="connsiteX14" y="connsiteY14"/>
                              </a:cxn>
                              <a:cxn ang="0">
                                <a:pos x="connsiteX15" y="connsiteY15"/>
                              </a:cxn>
                              <a:cxn ang="0">
                                <a:pos x="connsiteX16" y="connsiteY16"/>
                              </a:cxn>
                              <a:cxn ang="0">
                                <a:pos x="connsiteX17" y="connsiteY17"/>
                              </a:cxn>
                              <a:cxn ang="0">
                                <a:pos x="connsiteX18" y="connsiteY18"/>
                              </a:cxn>
                              <a:cxn ang="0">
                                <a:pos x="connsiteX19" y="connsiteY19"/>
                              </a:cxn>
                              <a:cxn ang="0">
                                <a:pos x="connsiteX20" y="connsiteY20"/>
                              </a:cxn>
                              <a:cxn ang="0">
                                <a:pos x="connsiteX21" y="connsiteY21"/>
                              </a:cxn>
                              <a:cxn ang="0">
                                <a:pos x="connsiteX22" y="connsiteY22"/>
                              </a:cxn>
                              <a:cxn ang="0">
                                <a:pos x="connsiteX23" y="connsiteY23"/>
                              </a:cxn>
                              <a:cxn ang="0">
                                <a:pos x="connsiteX24" y="connsiteY24"/>
                              </a:cxn>
                              <a:cxn ang="0">
                                <a:pos x="connsiteX25" y="connsiteY25"/>
                              </a:cxn>
                              <a:cxn ang="0">
                                <a:pos x="connsiteX26" y="connsiteY26"/>
                              </a:cxn>
                              <a:cxn ang="0">
                                <a:pos x="connsiteX27" y="connsiteY27"/>
                              </a:cxn>
                              <a:cxn ang="0">
                                <a:pos x="connsiteX28" y="connsiteY28"/>
                              </a:cxn>
                              <a:cxn ang="0">
                                <a:pos x="connsiteX29" y="connsiteY29"/>
                              </a:cxn>
                              <a:cxn ang="0">
                                <a:pos x="connsiteX30" y="connsiteY30"/>
                              </a:cxn>
                              <a:cxn ang="0">
                                <a:pos x="connsiteX31" y="connsiteY31"/>
                              </a:cxn>
                              <a:cxn ang="0">
                                <a:pos x="connsiteX32" y="connsiteY32"/>
                              </a:cxn>
                              <a:cxn ang="0">
                                <a:pos x="connsiteX33" y="connsiteY33"/>
                              </a:cxn>
                              <a:cxn ang="0">
                                <a:pos x="connsiteX34" y="connsiteY34"/>
                              </a:cxn>
                              <a:cxn ang="0">
                                <a:pos x="connsiteX35" y="connsiteY35"/>
                              </a:cxn>
                              <a:cxn ang="0">
                                <a:pos x="connsiteX36" y="connsiteY36"/>
                              </a:cxn>
                              <a:cxn ang="0">
                                <a:pos x="connsiteX37" y="connsiteY37"/>
                              </a:cxn>
                              <a:cxn ang="0">
                                <a:pos x="connsiteX38" y="connsiteY38"/>
                              </a:cxn>
                              <a:cxn ang="0">
                                <a:pos x="connsiteX39" y="connsiteY39"/>
                              </a:cxn>
                              <a:cxn ang="0">
                                <a:pos x="connsiteX40" y="connsiteY40"/>
                              </a:cxn>
                              <a:cxn ang="0">
                                <a:pos x="connsiteX41" y="connsiteY41"/>
                              </a:cxn>
                              <a:cxn ang="0">
                                <a:pos x="connsiteX42" y="connsiteY42"/>
                              </a:cxn>
                              <a:cxn ang="0">
                                <a:pos x="connsiteX43" y="connsiteY43"/>
                              </a:cxn>
                              <a:cxn ang="0">
                                <a:pos x="connsiteX44" y="connsiteY44"/>
                              </a:cxn>
                              <a:cxn ang="0">
                                <a:pos x="connsiteX45" y="connsiteY45"/>
                              </a:cxn>
                              <a:cxn ang="0">
                                <a:pos x="connsiteX46" y="connsiteY46"/>
                              </a:cxn>
                              <a:cxn ang="0">
                                <a:pos x="connsiteX47" y="connsiteY47"/>
                              </a:cxn>
                              <a:cxn ang="0">
                                <a:pos x="connsiteX48" y="connsiteY48"/>
                              </a:cxn>
                              <a:cxn ang="0">
                                <a:pos x="connsiteX49" y="connsiteY49"/>
                              </a:cxn>
                              <a:cxn ang="0">
                                <a:pos x="connsiteX50" y="connsiteY50"/>
                              </a:cxn>
                              <a:cxn ang="0">
                                <a:pos x="connsiteX51" y="connsiteY51"/>
                              </a:cxn>
                              <a:cxn ang="0">
                                <a:pos x="connsiteX52" y="connsiteY52"/>
                              </a:cxn>
                              <a:cxn ang="0">
                                <a:pos x="connsiteX53" y="connsiteY53"/>
                              </a:cxn>
                              <a:cxn ang="0">
                                <a:pos x="connsiteX54" y="connsiteY54"/>
                              </a:cxn>
                              <a:cxn ang="0">
                                <a:pos x="connsiteX55" y="connsiteY55"/>
                              </a:cxn>
                              <a:cxn ang="0">
                                <a:pos x="connsiteX56" y="connsiteY56"/>
                              </a:cxn>
                              <a:cxn ang="0">
                                <a:pos x="connsiteX57" y="connsiteY57"/>
                              </a:cxn>
                              <a:cxn ang="0">
                                <a:pos x="connsiteX58" y="connsiteY58"/>
                              </a:cxn>
                              <a:cxn ang="0">
                                <a:pos x="connsiteX59" y="connsiteY59"/>
                              </a:cxn>
                              <a:cxn ang="0">
                                <a:pos x="connsiteX60" y="connsiteY60"/>
                              </a:cxn>
                              <a:cxn ang="0">
                                <a:pos x="connsiteX61" y="connsiteY61"/>
                              </a:cxn>
                              <a:cxn ang="0">
                                <a:pos x="connsiteX62" y="connsiteY62"/>
                              </a:cxn>
                              <a:cxn ang="0">
                                <a:pos x="connsiteX63" y="connsiteY63"/>
                              </a:cxn>
                              <a:cxn ang="0">
                                <a:pos x="connsiteX64" y="connsiteY64"/>
                              </a:cxn>
                              <a:cxn ang="0">
                                <a:pos x="connsiteX65" y="connsiteY65"/>
                              </a:cxn>
                              <a:cxn ang="0">
                                <a:pos x="connsiteX66" y="connsiteY66"/>
                              </a:cxn>
                              <a:cxn ang="0">
                                <a:pos x="connsiteX67" y="connsiteY67"/>
                              </a:cxn>
                              <a:cxn ang="0">
                                <a:pos x="connsiteX68" y="connsiteY68"/>
                              </a:cxn>
                              <a:cxn ang="0">
                                <a:pos x="connsiteX69" y="connsiteY69"/>
                              </a:cxn>
                              <a:cxn ang="0">
                                <a:pos x="connsiteX70" y="connsiteY70"/>
                              </a:cxn>
                              <a:cxn ang="0">
                                <a:pos x="connsiteX71" y="connsiteY71"/>
                              </a:cxn>
                              <a:cxn ang="0">
                                <a:pos x="connsiteX72" y="connsiteY72"/>
                              </a:cxn>
                              <a:cxn ang="0">
                                <a:pos x="connsiteX73" y="connsiteY73"/>
                              </a:cxn>
                              <a:cxn ang="0">
                                <a:pos x="connsiteX74" y="connsiteY74"/>
                              </a:cxn>
                              <a:cxn ang="0">
                                <a:pos x="connsiteX75" y="connsiteY75"/>
                              </a:cxn>
                              <a:cxn ang="0">
                                <a:pos x="connsiteX76" y="connsiteY76"/>
                              </a:cxn>
                              <a:cxn ang="0">
                                <a:pos x="connsiteX77" y="connsiteY77"/>
                              </a:cxn>
                              <a:cxn ang="0">
                                <a:pos x="connsiteX78" y="connsiteY78"/>
                              </a:cxn>
                              <a:cxn ang="0">
                                <a:pos x="connsiteX79" y="connsiteY79"/>
                              </a:cxn>
                              <a:cxn ang="0">
                                <a:pos x="connsiteX80" y="connsiteY80"/>
                              </a:cxn>
                              <a:cxn ang="0">
                                <a:pos x="connsiteX81" y="connsiteY81"/>
                              </a:cxn>
                              <a:cxn ang="0">
                                <a:pos x="connsiteX82" y="connsiteY82"/>
                              </a:cxn>
                              <a:cxn ang="0">
                                <a:pos x="connsiteX83" y="connsiteY83"/>
                              </a:cxn>
                              <a:cxn ang="0">
                                <a:pos x="connsiteX84" y="connsiteY84"/>
                              </a:cxn>
                              <a:cxn ang="0">
                                <a:pos x="connsiteX85" y="connsiteY85"/>
                              </a:cxn>
                              <a:cxn ang="0">
                                <a:pos x="connsiteX86" y="connsiteY86"/>
                              </a:cxn>
                              <a:cxn ang="0">
                                <a:pos x="connsiteX87" y="connsiteY87"/>
                              </a:cxn>
                              <a:cxn ang="0">
                                <a:pos x="connsiteX88" y="connsiteY88"/>
                              </a:cxn>
                              <a:cxn ang="0">
                                <a:pos x="connsiteX89" y="connsiteY89"/>
                              </a:cxn>
                              <a:cxn ang="0">
                                <a:pos x="connsiteX90" y="connsiteY90"/>
                              </a:cxn>
                              <a:cxn ang="0">
                                <a:pos x="connsiteX91" y="connsiteY91"/>
                              </a:cxn>
                              <a:cxn ang="0">
                                <a:pos x="connsiteX92" y="connsiteY92"/>
                              </a:cxn>
                              <a:cxn ang="0">
                                <a:pos x="connsiteX93" y="connsiteY93"/>
                              </a:cxn>
                              <a:cxn ang="0">
                                <a:pos x="connsiteX94" y="connsiteY94"/>
                              </a:cxn>
                              <a:cxn ang="0">
                                <a:pos x="connsiteX95" y="connsiteY95"/>
                              </a:cxn>
                              <a:cxn ang="0">
                                <a:pos x="connsiteX96" y="connsiteY96"/>
                              </a:cxn>
                              <a:cxn ang="0">
                                <a:pos x="connsiteX97" y="connsiteY97"/>
                              </a:cxn>
                              <a:cxn ang="0">
                                <a:pos x="connsiteX98" y="connsiteY98"/>
                              </a:cxn>
                              <a:cxn ang="0">
                                <a:pos x="connsiteX99" y="connsiteY99"/>
                              </a:cxn>
                              <a:cxn ang="0">
                                <a:pos x="connsiteX100" y="connsiteY100"/>
                              </a:cxn>
                              <a:cxn ang="0">
                                <a:pos x="connsiteX101" y="connsiteY101"/>
                              </a:cxn>
                              <a:cxn ang="0">
                                <a:pos x="connsiteX102" y="connsiteY102"/>
                              </a:cxn>
                              <a:cxn ang="0">
                                <a:pos x="connsiteX103" y="connsiteY103"/>
                              </a:cxn>
                              <a:cxn ang="0">
                                <a:pos x="connsiteX104" y="connsiteY104"/>
                              </a:cxn>
                              <a:cxn ang="0">
                                <a:pos x="connsiteX105" y="connsiteY105"/>
                              </a:cxn>
                              <a:cxn ang="0">
                                <a:pos x="connsiteX106" y="connsiteY106"/>
                              </a:cxn>
                              <a:cxn ang="0">
                                <a:pos x="connsiteX107" y="connsiteY107"/>
                              </a:cxn>
                              <a:cxn ang="0">
                                <a:pos x="connsiteX108" y="connsiteY108"/>
                              </a:cxn>
                              <a:cxn ang="0">
                                <a:pos x="connsiteX109" y="connsiteY109"/>
                              </a:cxn>
                              <a:cxn ang="0">
                                <a:pos x="connsiteX110" y="connsiteY110"/>
                              </a:cxn>
                              <a:cxn ang="0">
                                <a:pos x="connsiteX111" y="connsiteY111"/>
                              </a:cxn>
                              <a:cxn ang="0">
                                <a:pos x="connsiteX112" y="connsiteY112"/>
                              </a:cxn>
                              <a:cxn ang="0">
                                <a:pos x="connsiteX113" y="connsiteY113"/>
                              </a:cxn>
                              <a:cxn ang="0">
                                <a:pos x="connsiteX114" y="connsiteY114"/>
                              </a:cxn>
                              <a:cxn ang="0">
                                <a:pos x="connsiteX115" y="connsiteY115"/>
                              </a:cxn>
                              <a:cxn ang="0">
                                <a:pos x="connsiteX116" y="connsiteY116"/>
                              </a:cxn>
                              <a:cxn ang="0">
                                <a:pos x="connsiteX117" y="connsiteY117"/>
                              </a:cxn>
                              <a:cxn ang="0">
                                <a:pos x="connsiteX118" y="connsiteY118"/>
                              </a:cxn>
                              <a:cxn ang="0">
                                <a:pos x="connsiteX119" y="connsiteY119"/>
                              </a:cxn>
                            </a:cxnLst>
                            <a:rect l="l" t="t" r="r" b="b"/>
                            <a:pathLst>
                              <a:path w="3507971" h="3724102">
                                <a:moveTo>
                                  <a:pt x="1379913" y="3424844"/>
                                </a:moveTo>
                                <a:cubicBezTo>
                                  <a:pt x="1144386" y="3485804"/>
                                  <a:pt x="459971" y="3624349"/>
                                  <a:pt x="0" y="3724102"/>
                                </a:cubicBezTo>
                                <a:cubicBezTo>
                                  <a:pt x="718644" y="3416112"/>
                                  <a:pt x="951500" y="3424844"/>
                                  <a:pt x="631767" y="3424844"/>
                                </a:cubicBezTo>
                                <a:lnTo>
                                  <a:pt x="266007" y="3491346"/>
                                </a:lnTo>
                                <a:lnTo>
                                  <a:pt x="847898" y="3225339"/>
                                </a:lnTo>
                                <a:lnTo>
                                  <a:pt x="299258" y="3192088"/>
                                </a:lnTo>
                                <a:lnTo>
                                  <a:pt x="798022" y="2876204"/>
                                </a:lnTo>
                                <a:cubicBezTo>
                                  <a:pt x="692727" y="2859579"/>
                                  <a:pt x="583885" y="2858124"/>
                                  <a:pt x="482138" y="2826328"/>
                                </a:cubicBezTo>
                                <a:cubicBezTo>
                                  <a:pt x="463066" y="2820368"/>
                                  <a:pt x="513648" y="2800948"/>
                                  <a:pt x="532014" y="2793077"/>
                                </a:cubicBezTo>
                                <a:cubicBezTo>
                                  <a:pt x="553016" y="2784076"/>
                                  <a:pt x="576349" y="2781993"/>
                                  <a:pt x="598516" y="2776451"/>
                                </a:cubicBezTo>
                                <a:cubicBezTo>
                                  <a:pt x="688390" y="2722527"/>
                                  <a:pt x="669044" y="2728134"/>
                                  <a:pt x="764771" y="2693324"/>
                                </a:cubicBezTo>
                                <a:cubicBezTo>
                                  <a:pt x="797710" y="2681346"/>
                                  <a:pt x="864523" y="2660073"/>
                                  <a:pt x="864523" y="2660073"/>
                                </a:cubicBezTo>
                                <a:lnTo>
                                  <a:pt x="714894" y="2643448"/>
                                </a:lnTo>
                                <a:cubicBezTo>
                                  <a:pt x="694727" y="2629043"/>
                                  <a:pt x="732016" y="2595763"/>
                                  <a:pt x="748145" y="2576946"/>
                                </a:cubicBezTo>
                                <a:cubicBezTo>
                                  <a:pt x="788407" y="2529974"/>
                                  <a:pt x="813822" y="2527344"/>
                                  <a:pt x="864523" y="2510444"/>
                                </a:cubicBezTo>
                                <a:cubicBezTo>
                                  <a:pt x="897774" y="2477193"/>
                                  <a:pt x="1003402" y="2436775"/>
                                  <a:pt x="964276" y="2410691"/>
                                </a:cubicBezTo>
                                <a:cubicBezTo>
                                  <a:pt x="947651" y="2399607"/>
                                  <a:pt x="933356" y="2383759"/>
                                  <a:pt x="914400" y="2377440"/>
                                </a:cubicBezTo>
                                <a:cubicBezTo>
                                  <a:pt x="882420" y="2366780"/>
                                  <a:pt x="847702" y="2367426"/>
                                  <a:pt x="814647" y="2360815"/>
                                </a:cubicBezTo>
                                <a:cubicBezTo>
                                  <a:pt x="792241" y="2356334"/>
                                  <a:pt x="770312" y="2349731"/>
                                  <a:pt x="748145" y="2344189"/>
                                </a:cubicBezTo>
                                <a:cubicBezTo>
                                  <a:pt x="759229" y="2322022"/>
                                  <a:pt x="766991" y="2297855"/>
                                  <a:pt x="781396" y="2277688"/>
                                </a:cubicBezTo>
                                <a:cubicBezTo>
                                  <a:pt x="795062" y="2258555"/>
                                  <a:pt x="816221" y="2245874"/>
                                  <a:pt x="831273" y="2227811"/>
                                </a:cubicBezTo>
                                <a:cubicBezTo>
                                  <a:pt x="844065" y="2212461"/>
                                  <a:pt x="853440" y="2194560"/>
                                  <a:pt x="864523" y="2177935"/>
                                </a:cubicBezTo>
                                <a:cubicBezTo>
                                  <a:pt x="847898" y="2166851"/>
                                  <a:pt x="834117" y="2149177"/>
                                  <a:pt x="814647" y="2144684"/>
                                </a:cubicBezTo>
                                <a:cubicBezTo>
                                  <a:pt x="760379" y="2132161"/>
                                  <a:pt x="703528" y="2135935"/>
                                  <a:pt x="648393" y="2128059"/>
                                </a:cubicBezTo>
                                <a:cubicBezTo>
                                  <a:pt x="625773" y="2124828"/>
                                  <a:pt x="604058" y="2116975"/>
                                  <a:pt x="581891" y="2111433"/>
                                </a:cubicBezTo>
                                <a:cubicBezTo>
                                  <a:pt x="799287" y="1948388"/>
                                  <a:pt x="528054" y="2149889"/>
                                  <a:pt x="698269" y="2028306"/>
                                </a:cubicBezTo>
                                <a:cubicBezTo>
                                  <a:pt x="720817" y="2012200"/>
                                  <a:pt x="742604" y="1995055"/>
                                  <a:pt x="764771" y="1978429"/>
                                </a:cubicBezTo>
                                <a:cubicBezTo>
                                  <a:pt x="748145" y="1967346"/>
                                  <a:pt x="717720" y="1964959"/>
                                  <a:pt x="714894" y="1945179"/>
                                </a:cubicBezTo>
                                <a:cubicBezTo>
                                  <a:pt x="710673" y="1915635"/>
                                  <a:pt x="730239" y="1885926"/>
                                  <a:pt x="748145" y="1862051"/>
                                </a:cubicBezTo>
                                <a:cubicBezTo>
                                  <a:pt x="782035" y="1816864"/>
                                  <a:pt x="849757" y="1798131"/>
                                  <a:pt x="897774" y="1778924"/>
                                </a:cubicBezTo>
                                <a:cubicBezTo>
                                  <a:pt x="986443" y="1645922"/>
                                  <a:pt x="897774" y="1812175"/>
                                  <a:pt x="897774" y="1679171"/>
                                </a:cubicBezTo>
                                <a:cubicBezTo>
                                  <a:pt x="897774" y="1642226"/>
                                  <a:pt x="958735" y="1610822"/>
                                  <a:pt x="980902" y="1596044"/>
                                </a:cubicBezTo>
                                <a:cubicBezTo>
                                  <a:pt x="1008611" y="1551709"/>
                                  <a:pt x="1040648" y="1509802"/>
                                  <a:pt x="1064029" y="1463040"/>
                                </a:cubicBezTo>
                                <a:cubicBezTo>
                                  <a:pt x="1075113" y="1440873"/>
                                  <a:pt x="1083533" y="1417160"/>
                                  <a:pt x="1097280" y="1396539"/>
                                </a:cubicBezTo>
                                <a:cubicBezTo>
                                  <a:pt x="1116964" y="1367014"/>
                                  <a:pt x="1142491" y="1341799"/>
                                  <a:pt x="1163782" y="1313411"/>
                                </a:cubicBezTo>
                                <a:cubicBezTo>
                                  <a:pt x="1175771" y="1297426"/>
                                  <a:pt x="1185949" y="1280160"/>
                                  <a:pt x="1197033" y="1263535"/>
                                </a:cubicBezTo>
                                <a:cubicBezTo>
                                  <a:pt x="1202575" y="1246910"/>
                                  <a:pt x="1213658" y="1231184"/>
                                  <a:pt x="1213658" y="1213659"/>
                                </a:cubicBezTo>
                                <a:cubicBezTo>
                                  <a:pt x="1213658" y="1196134"/>
                                  <a:pt x="1192219" y="1180633"/>
                                  <a:pt x="1197033" y="1163782"/>
                                </a:cubicBezTo>
                                <a:cubicBezTo>
                                  <a:pt x="1204645" y="1137139"/>
                                  <a:pt x="1230803" y="1119828"/>
                                  <a:pt x="1246909" y="1097280"/>
                                </a:cubicBezTo>
                                <a:cubicBezTo>
                                  <a:pt x="1303930" y="1017451"/>
                                  <a:pt x="1261962" y="1073606"/>
                                  <a:pt x="1313411" y="964277"/>
                                </a:cubicBezTo>
                                <a:cubicBezTo>
                                  <a:pt x="1345069" y="897002"/>
                                  <a:pt x="1413163" y="764771"/>
                                  <a:pt x="1413163" y="764771"/>
                                </a:cubicBezTo>
                                <a:cubicBezTo>
                                  <a:pt x="1407621" y="748146"/>
                                  <a:pt x="1412212" y="722732"/>
                                  <a:pt x="1396538" y="714895"/>
                                </a:cubicBezTo>
                                <a:cubicBezTo>
                                  <a:pt x="1380864" y="707058"/>
                                  <a:pt x="1348406" y="748958"/>
                                  <a:pt x="1346662" y="731520"/>
                                </a:cubicBezTo>
                                <a:cubicBezTo>
                                  <a:pt x="1335025" y="615142"/>
                                  <a:pt x="1383127" y="542212"/>
                                  <a:pt x="1429789" y="448888"/>
                                </a:cubicBezTo>
                                <a:cubicBezTo>
                                  <a:pt x="1435331" y="421179"/>
                                  <a:pt x="1463369" y="388367"/>
                                  <a:pt x="1446414" y="365760"/>
                                </a:cubicBezTo>
                                <a:cubicBezTo>
                                  <a:pt x="1432705" y="347481"/>
                                  <a:pt x="1390132" y="402823"/>
                                  <a:pt x="1379913" y="382386"/>
                                </a:cubicBezTo>
                                <a:cubicBezTo>
                                  <a:pt x="1362388" y="347337"/>
                                  <a:pt x="1388853" y="304434"/>
                                  <a:pt x="1396538" y="266008"/>
                                </a:cubicBezTo>
                                <a:cubicBezTo>
                                  <a:pt x="1399975" y="248823"/>
                                  <a:pt x="1407010" y="232540"/>
                                  <a:pt x="1413163" y="216131"/>
                                </a:cubicBezTo>
                                <a:cubicBezTo>
                                  <a:pt x="1448023" y="123169"/>
                                  <a:pt x="1433751" y="151999"/>
                                  <a:pt x="1479665" y="83128"/>
                                </a:cubicBezTo>
                                <a:cubicBezTo>
                                  <a:pt x="1474123" y="116379"/>
                                  <a:pt x="1470353" y="149973"/>
                                  <a:pt x="1463040" y="182880"/>
                                </a:cubicBezTo>
                                <a:cubicBezTo>
                                  <a:pt x="1459238" y="199988"/>
                                  <a:pt x="1446414" y="250282"/>
                                  <a:pt x="1446414" y="232757"/>
                                </a:cubicBezTo>
                                <a:cubicBezTo>
                                  <a:pt x="1446414" y="223400"/>
                                  <a:pt x="1462156" y="68269"/>
                                  <a:pt x="1479665" y="33251"/>
                                </a:cubicBezTo>
                                <a:cubicBezTo>
                                  <a:pt x="1486675" y="19231"/>
                                  <a:pt x="1501832" y="11084"/>
                                  <a:pt x="1512916" y="0"/>
                                </a:cubicBezTo>
                                <a:cubicBezTo>
                                  <a:pt x="1679171" y="260466"/>
                                  <a:pt x="1841468" y="523500"/>
                                  <a:pt x="2011680" y="781397"/>
                                </a:cubicBezTo>
                                <a:cubicBezTo>
                                  <a:pt x="2046805" y="834617"/>
                                  <a:pt x="2059482" y="830582"/>
                                  <a:pt x="2111433" y="847899"/>
                                </a:cubicBezTo>
                                <a:cubicBezTo>
                                  <a:pt x="2105891" y="864524"/>
                                  <a:pt x="2088299" y="881504"/>
                                  <a:pt x="2094807" y="897775"/>
                                </a:cubicBezTo>
                                <a:cubicBezTo>
                                  <a:pt x="2102228" y="916327"/>
                                  <a:pt x="2130554" y="916897"/>
                                  <a:pt x="2144683" y="931026"/>
                                </a:cubicBezTo>
                                <a:cubicBezTo>
                                  <a:pt x="2158812" y="945155"/>
                                  <a:pt x="2162584" y="968110"/>
                                  <a:pt x="2177934" y="980902"/>
                                </a:cubicBezTo>
                                <a:cubicBezTo>
                                  <a:pt x="2196974" y="996768"/>
                                  <a:pt x="2226911" y="996628"/>
                                  <a:pt x="2244436" y="1014153"/>
                                </a:cubicBezTo>
                                <a:cubicBezTo>
                                  <a:pt x="2256828" y="1026545"/>
                                  <a:pt x="2211185" y="1003070"/>
                                  <a:pt x="2194560" y="997528"/>
                                </a:cubicBezTo>
                                <a:cubicBezTo>
                                  <a:pt x="2202723" y="1008412"/>
                                  <a:pt x="2272209" y="1107591"/>
                                  <a:pt x="2294313" y="1113906"/>
                                </a:cubicBezTo>
                                <a:cubicBezTo>
                                  <a:pt x="2316283" y="1120183"/>
                                  <a:pt x="2337965" y="1097280"/>
                                  <a:pt x="2360814" y="1097280"/>
                                </a:cubicBezTo>
                                <a:cubicBezTo>
                                  <a:pt x="2378339" y="1097280"/>
                                  <a:pt x="2327563" y="1108364"/>
                                  <a:pt x="2310938" y="1113906"/>
                                </a:cubicBezTo>
                                <a:lnTo>
                                  <a:pt x="2377440" y="1213659"/>
                                </a:lnTo>
                                <a:lnTo>
                                  <a:pt x="2410691" y="1263535"/>
                                </a:lnTo>
                                <a:cubicBezTo>
                                  <a:pt x="2416233" y="1285702"/>
                                  <a:pt x="2421039" y="1308067"/>
                                  <a:pt x="2427316" y="1330037"/>
                                </a:cubicBezTo>
                                <a:cubicBezTo>
                                  <a:pt x="2432130" y="1346887"/>
                                  <a:pt x="2454457" y="1365893"/>
                                  <a:pt x="2443942" y="1379913"/>
                                </a:cubicBezTo>
                                <a:cubicBezTo>
                                  <a:pt x="2430232" y="1398193"/>
                                  <a:pt x="2399607" y="1390997"/>
                                  <a:pt x="2377440" y="1396539"/>
                                </a:cubicBezTo>
                                <a:cubicBezTo>
                                  <a:pt x="2418229" y="1498511"/>
                                  <a:pt x="2400169" y="1466157"/>
                                  <a:pt x="2460567" y="1562793"/>
                                </a:cubicBezTo>
                                <a:cubicBezTo>
                                  <a:pt x="2471157" y="1579737"/>
                                  <a:pt x="2507947" y="1598540"/>
                                  <a:pt x="2493818" y="1612669"/>
                                </a:cubicBezTo>
                                <a:cubicBezTo>
                                  <a:pt x="2477661" y="1628826"/>
                                  <a:pt x="2449483" y="1601586"/>
                                  <a:pt x="2427316" y="1596044"/>
                                </a:cubicBezTo>
                                <a:cubicBezTo>
                                  <a:pt x="2443942" y="1612669"/>
                                  <a:pt x="2464151" y="1626357"/>
                                  <a:pt x="2477193" y="1645920"/>
                                </a:cubicBezTo>
                                <a:cubicBezTo>
                                  <a:pt x="2486914" y="1660502"/>
                                  <a:pt x="2485981" y="1680122"/>
                                  <a:pt x="2493818" y="1695797"/>
                                </a:cubicBezTo>
                                <a:cubicBezTo>
                                  <a:pt x="2502754" y="1713669"/>
                                  <a:pt x="2517156" y="1728324"/>
                                  <a:pt x="2527069" y="1745673"/>
                                </a:cubicBezTo>
                                <a:cubicBezTo>
                                  <a:pt x="2539365" y="1767191"/>
                                  <a:pt x="2549236" y="1790008"/>
                                  <a:pt x="2560320" y="1812175"/>
                                </a:cubicBezTo>
                                <a:cubicBezTo>
                                  <a:pt x="2565862" y="1834342"/>
                                  <a:pt x="2565848" y="1858703"/>
                                  <a:pt x="2576945" y="1878677"/>
                                </a:cubicBezTo>
                                <a:cubicBezTo>
                                  <a:pt x="2638318" y="1989148"/>
                                  <a:pt x="2682889" y="1935509"/>
                                  <a:pt x="2593571" y="1995055"/>
                                </a:cubicBezTo>
                                <a:cubicBezTo>
                                  <a:pt x="2610196" y="2011680"/>
                                  <a:pt x="2628395" y="2026869"/>
                                  <a:pt x="2643447" y="2044931"/>
                                </a:cubicBezTo>
                                <a:cubicBezTo>
                                  <a:pt x="2656239" y="2060281"/>
                                  <a:pt x="2663331" y="2079956"/>
                                  <a:pt x="2676698" y="2094808"/>
                                </a:cubicBezTo>
                                <a:cubicBezTo>
                                  <a:pt x="2827339" y="2262188"/>
                                  <a:pt x="2760980" y="2146993"/>
                                  <a:pt x="2826327" y="2277688"/>
                                </a:cubicBezTo>
                                <a:cubicBezTo>
                                  <a:pt x="2809702" y="2283230"/>
                                  <a:pt x="2781265" y="2277463"/>
                                  <a:pt x="2776451" y="2294313"/>
                                </a:cubicBezTo>
                                <a:cubicBezTo>
                                  <a:pt x="2772875" y="2306828"/>
                                  <a:pt x="2794415" y="2416426"/>
                                  <a:pt x="2809702" y="2443942"/>
                                </a:cubicBezTo>
                                <a:cubicBezTo>
                                  <a:pt x="2893746" y="2595222"/>
                                  <a:pt x="2845297" y="2496631"/>
                                  <a:pt x="2926080" y="2593571"/>
                                </a:cubicBezTo>
                                <a:cubicBezTo>
                                  <a:pt x="2938872" y="2608921"/>
                                  <a:pt x="2947342" y="2627463"/>
                                  <a:pt x="2959331" y="2643448"/>
                                </a:cubicBezTo>
                                <a:cubicBezTo>
                                  <a:pt x="2980622" y="2671836"/>
                                  <a:pt x="3004962" y="2697877"/>
                                  <a:pt x="3025833" y="2726575"/>
                                </a:cubicBezTo>
                                <a:cubicBezTo>
                                  <a:pt x="3131892" y="2872407"/>
                                  <a:pt x="3048475" y="2782470"/>
                                  <a:pt x="3142211" y="2876204"/>
                                </a:cubicBezTo>
                                <a:cubicBezTo>
                                  <a:pt x="3125585" y="2881746"/>
                                  <a:pt x="3087520" y="2875978"/>
                                  <a:pt x="3092334" y="2892829"/>
                                </a:cubicBezTo>
                                <a:cubicBezTo>
                                  <a:pt x="3116774" y="2978367"/>
                                  <a:pt x="3217255" y="3010042"/>
                                  <a:pt x="3275214" y="3059084"/>
                                </a:cubicBezTo>
                                <a:cubicBezTo>
                                  <a:pt x="3368251" y="3137808"/>
                                  <a:pt x="3380362" y="3160487"/>
                                  <a:pt x="3441469" y="3241964"/>
                                </a:cubicBezTo>
                                <a:cubicBezTo>
                                  <a:pt x="3413760" y="3247506"/>
                                  <a:pt x="3368837" y="3232352"/>
                                  <a:pt x="3358342" y="3258589"/>
                                </a:cubicBezTo>
                                <a:cubicBezTo>
                                  <a:pt x="3348051" y="3284316"/>
                                  <a:pt x="3390185" y="3304053"/>
                                  <a:pt x="3408218" y="3325091"/>
                                </a:cubicBezTo>
                                <a:cubicBezTo>
                                  <a:pt x="3423098" y="3342452"/>
                                  <a:pt x="3502939" y="3406686"/>
                                  <a:pt x="3491345" y="3441469"/>
                                </a:cubicBezTo>
                                <a:cubicBezTo>
                                  <a:pt x="3485803" y="3458094"/>
                                  <a:pt x="3458094" y="3430386"/>
                                  <a:pt x="3441469" y="3424844"/>
                                </a:cubicBezTo>
                                <a:cubicBezTo>
                                  <a:pt x="3424844" y="3402677"/>
                                  <a:pt x="3406963" y="3335287"/>
                                  <a:pt x="3391593" y="3358342"/>
                                </a:cubicBezTo>
                                <a:cubicBezTo>
                                  <a:pt x="3372646" y="3386762"/>
                                  <a:pt x="3415408" y="3510817"/>
                                  <a:pt x="3441469" y="3541222"/>
                                </a:cubicBezTo>
                                <a:cubicBezTo>
                                  <a:pt x="3459502" y="3562260"/>
                                  <a:pt x="3507971" y="3563390"/>
                                  <a:pt x="3507971" y="3591099"/>
                                </a:cubicBezTo>
                                <a:cubicBezTo>
                                  <a:pt x="3507971" y="3613949"/>
                                  <a:pt x="3463636" y="3580015"/>
                                  <a:pt x="3441469" y="3574473"/>
                                </a:cubicBezTo>
                                <a:cubicBezTo>
                                  <a:pt x="3424844" y="3563389"/>
                                  <a:pt x="3400529" y="3523350"/>
                                  <a:pt x="3391593" y="3541222"/>
                                </a:cubicBezTo>
                                <a:cubicBezTo>
                                  <a:pt x="3377003" y="3570401"/>
                                  <a:pt x="3462678" y="3645559"/>
                                  <a:pt x="3474720" y="3657600"/>
                                </a:cubicBezTo>
                                <a:cubicBezTo>
                                  <a:pt x="3389879" y="3685881"/>
                                  <a:pt x="3454218" y="3680957"/>
                                  <a:pt x="3374967" y="3624349"/>
                                </a:cubicBezTo>
                                <a:cubicBezTo>
                                  <a:pt x="3354800" y="3609944"/>
                                  <a:pt x="3308465" y="3591099"/>
                                  <a:pt x="3308465" y="3591099"/>
                                </a:cubicBezTo>
                                <a:cubicBezTo>
                                  <a:pt x="3319549" y="3613266"/>
                                  <a:pt x="3359241" y="3640076"/>
                                  <a:pt x="3341716" y="3657600"/>
                                </a:cubicBezTo>
                                <a:cubicBezTo>
                                  <a:pt x="3324191" y="3675125"/>
                                  <a:pt x="3297994" y="3634112"/>
                                  <a:pt x="3275214" y="3624349"/>
                                </a:cubicBezTo>
                                <a:cubicBezTo>
                                  <a:pt x="3259106" y="3617446"/>
                                  <a:pt x="3241963" y="3613266"/>
                                  <a:pt x="3225338" y="3607724"/>
                                </a:cubicBezTo>
                                <a:cubicBezTo>
                                  <a:pt x="3173778" y="3556164"/>
                                  <a:pt x="3153390" y="3529506"/>
                                  <a:pt x="3092334" y="3491346"/>
                                </a:cubicBezTo>
                                <a:cubicBezTo>
                                  <a:pt x="3071318" y="3478211"/>
                                  <a:pt x="3047498" y="3470131"/>
                                  <a:pt x="3025833" y="3458095"/>
                                </a:cubicBezTo>
                                <a:cubicBezTo>
                                  <a:pt x="2997585" y="3442402"/>
                                  <a:pt x="2969592" y="3426144"/>
                                  <a:pt x="2942705" y="3408219"/>
                                </a:cubicBezTo>
                                <a:cubicBezTo>
                                  <a:pt x="2919649" y="3392849"/>
                                  <a:pt x="2903912" y="3358342"/>
                                  <a:pt x="2876203" y="3358342"/>
                                </a:cubicBezTo>
                                <a:cubicBezTo>
                                  <a:pt x="2856221" y="3358342"/>
                                  <a:pt x="2898370" y="3391593"/>
                                  <a:pt x="2909454" y="3408219"/>
                                </a:cubicBezTo>
                                <a:cubicBezTo>
                                  <a:pt x="2903912" y="3424844"/>
                                  <a:pt x="2909100" y="3451587"/>
                                  <a:pt x="2892829" y="3458095"/>
                                </a:cubicBezTo>
                                <a:cubicBezTo>
                                  <a:pt x="2831010" y="3482822"/>
                                  <a:pt x="2814195" y="3409207"/>
                                  <a:pt x="2776451" y="3391593"/>
                                </a:cubicBezTo>
                                <a:cubicBezTo>
                                  <a:pt x="2712928" y="3361949"/>
                                  <a:pt x="2527377" y="3275523"/>
                                  <a:pt x="2576945" y="3325091"/>
                                </a:cubicBezTo>
                                <a:cubicBezTo>
                                  <a:pt x="2646804" y="3394950"/>
                                  <a:pt x="2649878" y="3379579"/>
                                  <a:pt x="2543694" y="3358342"/>
                                </a:cubicBezTo>
                                <a:lnTo>
                                  <a:pt x="2493818" y="3325091"/>
                                </a:lnTo>
                                <a:cubicBezTo>
                                  <a:pt x="2249978" y="3291840"/>
                                  <a:pt x="2007070" y="3250836"/>
                                  <a:pt x="1762298" y="3225339"/>
                                </a:cubicBezTo>
                                <a:cubicBezTo>
                                  <a:pt x="1739571" y="3222972"/>
                                  <a:pt x="1717191" y="3233941"/>
                                  <a:pt x="1695796" y="3241964"/>
                                </a:cubicBezTo>
                                <a:cubicBezTo>
                                  <a:pt x="1367100" y="3365224"/>
                                  <a:pt x="1827120" y="3209274"/>
                                  <a:pt x="1579418" y="3291840"/>
                                </a:cubicBezTo>
                                <a:cubicBezTo>
                                  <a:pt x="1562793" y="3302924"/>
                                  <a:pt x="1547414" y="3316155"/>
                                  <a:pt x="1529542" y="3325091"/>
                                </a:cubicBezTo>
                                <a:cubicBezTo>
                                  <a:pt x="1502963" y="3338381"/>
                                  <a:pt x="1438028" y="3351238"/>
                                  <a:pt x="1413163" y="3358342"/>
                                </a:cubicBezTo>
                                <a:cubicBezTo>
                                  <a:pt x="1358030" y="3374094"/>
                                  <a:pt x="1615440" y="3363884"/>
                                  <a:pt x="1379913" y="3424844"/>
                                </a:cubicBezTo>
                                <a:close/>
                              </a:path>
                            </a:pathLst>
                          </a:custGeom>
                          <a:gradFill>
                            <a:gsLst>
                              <a:gs pos="0">
                                <a:schemeClr val="accent3">
                                  <a:lumMod val="60000"/>
                                  <a:lumOff val="40000"/>
                                </a:schemeClr>
                              </a:gs>
                              <a:gs pos="50000">
                                <a:srgbClr val="9CB86E"/>
                              </a:gs>
                              <a:gs pos="100000">
                                <a:srgbClr val="156B13"/>
                              </a:gs>
                            </a:gsLst>
                            <a:lin ang="10800000" scaled="0"/>
                          </a:gradFill>
                          <a:ln>
                            <a:noFill/>
                          </a:ln>
                        </p:spPr>
                        <p:style>
                          <a:lnRef idx="2">
                            <a:schemeClr val="accent1">
                              <a:shade val="50000"/>
                            </a:schemeClr>
                          </a:lnRef>
                          <a:fillRef idx="1">
                            <a:schemeClr val="accent1"/>
                          </a:fillRef>
                          <a:effectRef idx="0">
                            <a:schemeClr val="accent1"/>
                          </a:effectRef>
                          <a:fontRef idx="minor">
                            <a:schemeClr val="lt1"/>
                          </a:fontRef>
                        </p:style>
                        <p:txBody>
                          <a:bodyPr rtlCol="0" anchor="ctr"/>
                          <a:lstStyle/>
                          <a:p>
                            <a:pPr algn="ctr"/>
                            <a:endParaRPr lang="zh-CN" altLang="en-US"/>
                          </a:p>
                        </p:txBody>
                      </p:sp>
                    </p:grpSp>
                    <p:grpSp>
                      <p:nvGrpSpPr>
                        <p:cNvPr id="50" name="组合 58"/>
                        <p:cNvGrpSpPr/>
                        <p:nvPr/>
                      </p:nvGrpSpPr>
                      <p:grpSpPr>
                        <a:xfrm>
                          <a:off x="9786974" y="2357435"/>
                          <a:ext cx="1019943" cy="1626449"/>
                          <a:chOff x="-3507971" y="-3429042"/>
                          <a:chExt cx="3507971" cy="5896859"/>
                        </a:xfrm>
                      </p:grpSpPr>
                      <p:sp>
                        <p:nvSpPr>
                          <p:cNvPr id="60" name="任意多边形 59"/>
                          <p:cNvSpPr/>
                          <p:nvPr/>
                        </p:nvSpPr>
                        <p:spPr>
                          <a:xfrm>
                            <a:off x="-2214610" y="-857274"/>
                            <a:ext cx="1246909" cy="3325091"/>
                          </a:xfrm>
                          <a:custGeom>
                            <a:avLst/>
                            <a:gdLst>
                              <a:gd name="connsiteX0" fmla="*/ 382386 w 1246909"/>
                              <a:gd name="connsiteY0" fmla="*/ 615142 h 3325091"/>
                              <a:gd name="connsiteX1" fmla="*/ 266007 w 1246909"/>
                              <a:gd name="connsiteY1" fmla="*/ 1928552 h 3325091"/>
                              <a:gd name="connsiteX2" fmla="*/ 99753 w 1246909"/>
                              <a:gd name="connsiteY2" fmla="*/ 2809702 h 3325091"/>
                              <a:gd name="connsiteX3" fmla="*/ 0 w 1246909"/>
                              <a:gd name="connsiteY3" fmla="*/ 3175462 h 3325091"/>
                              <a:gd name="connsiteX4" fmla="*/ 482138 w 1246909"/>
                              <a:gd name="connsiteY4" fmla="*/ 3325091 h 3325091"/>
                              <a:gd name="connsiteX5" fmla="*/ 980902 w 1246909"/>
                              <a:gd name="connsiteY5" fmla="*/ 3308465 h 3325091"/>
                              <a:gd name="connsiteX6" fmla="*/ 1246909 w 1246909"/>
                              <a:gd name="connsiteY6" fmla="*/ 3175462 h 3325091"/>
                              <a:gd name="connsiteX7" fmla="*/ 1064029 w 1246909"/>
                              <a:gd name="connsiteY7" fmla="*/ 2543694 h 3325091"/>
                              <a:gd name="connsiteX8" fmla="*/ 980902 w 1246909"/>
                              <a:gd name="connsiteY8" fmla="*/ 1629294 h 3325091"/>
                              <a:gd name="connsiteX9" fmla="*/ 798022 w 1246909"/>
                              <a:gd name="connsiteY9" fmla="*/ 648392 h 3325091"/>
                              <a:gd name="connsiteX10" fmla="*/ 798022 w 1246909"/>
                              <a:gd name="connsiteY10" fmla="*/ 99752 h 3325091"/>
                              <a:gd name="connsiteX11" fmla="*/ 631767 w 1246909"/>
                              <a:gd name="connsiteY11" fmla="*/ 0 h 3325091"/>
                              <a:gd name="connsiteX12" fmla="*/ 432262 w 1246909"/>
                              <a:gd name="connsiteY12" fmla="*/ 133003 h 3325091"/>
                              <a:gd name="connsiteX13" fmla="*/ 382386 w 1246909"/>
                              <a:gd name="connsiteY13" fmla="*/ 615142 h 3325091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  <a:cxn ang="0">
                                <a:pos x="connsiteX4" y="connsiteY4"/>
                              </a:cxn>
                              <a:cxn ang="0">
                                <a:pos x="connsiteX5" y="connsiteY5"/>
                              </a:cxn>
                              <a:cxn ang="0">
                                <a:pos x="connsiteX6" y="connsiteY6"/>
                              </a:cxn>
                              <a:cxn ang="0">
                                <a:pos x="connsiteX7" y="connsiteY7"/>
                              </a:cxn>
                              <a:cxn ang="0">
                                <a:pos x="connsiteX8" y="connsiteY8"/>
                              </a:cxn>
                              <a:cxn ang="0">
                                <a:pos x="connsiteX9" y="connsiteY9"/>
                              </a:cxn>
                              <a:cxn ang="0">
                                <a:pos x="connsiteX10" y="connsiteY10"/>
                              </a:cxn>
                              <a:cxn ang="0">
                                <a:pos x="connsiteX11" y="connsiteY11"/>
                              </a:cxn>
                              <a:cxn ang="0">
                                <a:pos x="connsiteX12" y="connsiteY12"/>
                              </a:cxn>
                              <a:cxn ang="0">
                                <a:pos x="connsiteX13" y="connsiteY13"/>
                              </a:cxn>
                            </a:cxnLst>
                            <a:rect l="l" t="t" r="r" b="b"/>
                            <a:pathLst>
                              <a:path w="1246909" h="3325091">
                                <a:moveTo>
                                  <a:pt x="382386" y="615142"/>
                                </a:moveTo>
                                <a:lnTo>
                                  <a:pt x="266007" y="1928552"/>
                                </a:lnTo>
                                <a:cubicBezTo>
                                  <a:pt x="209561" y="2222073"/>
                                  <a:pt x="99753" y="2510803"/>
                                  <a:pt x="99753" y="2809702"/>
                                </a:cubicBezTo>
                                <a:lnTo>
                                  <a:pt x="0" y="3175462"/>
                                </a:lnTo>
                                <a:lnTo>
                                  <a:pt x="482138" y="3325091"/>
                                </a:lnTo>
                                <a:lnTo>
                                  <a:pt x="980902" y="3308465"/>
                                </a:lnTo>
                                <a:lnTo>
                                  <a:pt x="1246909" y="3175462"/>
                                </a:lnTo>
                                <a:lnTo>
                                  <a:pt x="1064029" y="2543694"/>
                                </a:lnTo>
                                <a:lnTo>
                                  <a:pt x="980902" y="1629294"/>
                                </a:lnTo>
                                <a:lnTo>
                                  <a:pt x="798022" y="648392"/>
                                </a:lnTo>
                                <a:lnTo>
                                  <a:pt x="798022" y="99752"/>
                                </a:lnTo>
                                <a:lnTo>
                                  <a:pt x="631767" y="0"/>
                                </a:lnTo>
                                <a:lnTo>
                                  <a:pt x="432262" y="133003"/>
                                </a:lnTo>
                                <a:lnTo>
                                  <a:pt x="382386" y="615142"/>
                                </a:lnTo>
                                <a:close/>
                              </a:path>
                            </a:pathLst>
                          </a:custGeom>
                          <a:gradFill>
                            <a:gsLst>
                              <a:gs pos="0">
                                <a:srgbClr val="D6B19C"/>
                              </a:gs>
                              <a:gs pos="30000">
                                <a:srgbClr val="D49E6C"/>
                              </a:gs>
                              <a:gs pos="70000">
                                <a:srgbClr val="A65528"/>
                              </a:gs>
                              <a:gs pos="100000">
                                <a:srgbClr val="663012"/>
                              </a:gs>
                            </a:gsLst>
                            <a:lin ang="10800000" scaled="0"/>
                          </a:gradFill>
                          <a:ln>
                            <a:noFill/>
                          </a:ln>
                        </p:spPr>
                        <p:style>
                          <a:lnRef idx="2">
                            <a:schemeClr val="accent1">
                              <a:shade val="50000"/>
                            </a:schemeClr>
                          </a:lnRef>
                          <a:fillRef idx="1">
                            <a:schemeClr val="accent1"/>
                          </a:fillRef>
                          <a:effectRef idx="0">
                            <a:schemeClr val="accent1"/>
                          </a:effectRef>
                          <a:fontRef idx="minor">
                            <a:schemeClr val="lt1"/>
                          </a:fontRef>
                        </p:style>
                        <p:txBody>
                          <a:bodyPr rtlCol="0" anchor="ctr"/>
                          <a:lstStyle/>
                          <a:p>
                            <a:pPr algn="ctr"/>
                            <a:endParaRPr lang="zh-CN" altLang="en-US"/>
                          </a:p>
                        </p:txBody>
                      </p:sp>
                      <p:sp>
                        <p:nvSpPr>
                          <p:cNvPr id="61" name="任意多边形 60"/>
                          <p:cNvSpPr/>
                          <p:nvPr/>
                        </p:nvSpPr>
                        <p:spPr>
                          <a:xfrm>
                            <a:off x="-3507971" y="-3429042"/>
                            <a:ext cx="3507971" cy="4438482"/>
                          </a:xfrm>
                          <a:custGeom>
                            <a:avLst/>
                            <a:gdLst>
                              <a:gd name="connsiteX0" fmla="*/ 1379913 w 3507971"/>
                              <a:gd name="connsiteY0" fmla="*/ 3424844 h 3724102"/>
                              <a:gd name="connsiteX1" fmla="*/ 0 w 3507971"/>
                              <a:gd name="connsiteY1" fmla="*/ 3724102 h 3724102"/>
                              <a:gd name="connsiteX2" fmla="*/ 631767 w 3507971"/>
                              <a:gd name="connsiteY2" fmla="*/ 3424844 h 3724102"/>
                              <a:gd name="connsiteX3" fmla="*/ 266007 w 3507971"/>
                              <a:gd name="connsiteY3" fmla="*/ 3491346 h 3724102"/>
                              <a:gd name="connsiteX4" fmla="*/ 847898 w 3507971"/>
                              <a:gd name="connsiteY4" fmla="*/ 3225339 h 3724102"/>
                              <a:gd name="connsiteX5" fmla="*/ 299258 w 3507971"/>
                              <a:gd name="connsiteY5" fmla="*/ 3192088 h 3724102"/>
                              <a:gd name="connsiteX6" fmla="*/ 798022 w 3507971"/>
                              <a:gd name="connsiteY6" fmla="*/ 2876204 h 3724102"/>
                              <a:gd name="connsiteX7" fmla="*/ 482138 w 3507971"/>
                              <a:gd name="connsiteY7" fmla="*/ 2826328 h 3724102"/>
                              <a:gd name="connsiteX8" fmla="*/ 532014 w 3507971"/>
                              <a:gd name="connsiteY8" fmla="*/ 2793077 h 3724102"/>
                              <a:gd name="connsiteX9" fmla="*/ 598516 w 3507971"/>
                              <a:gd name="connsiteY9" fmla="*/ 2776451 h 3724102"/>
                              <a:gd name="connsiteX10" fmla="*/ 764771 w 3507971"/>
                              <a:gd name="connsiteY10" fmla="*/ 2693324 h 3724102"/>
                              <a:gd name="connsiteX11" fmla="*/ 864523 w 3507971"/>
                              <a:gd name="connsiteY11" fmla="*/ 2660073 h 3724102"/>
                              <a:gd name="connsiteX12" fmla="*/ 714894 w 3507971"/>
                              <a:gd name="connsiteY12" fmla="*/ 2643448 h 3724102"/>
                              <a:gd name="connsiteX13" fmla="*/ 748145 w 3507971"/>
                              <a:gd name="connsiteY13" fmla="*/ 2576946 h 3724102"/>
                              <a:gd name="connsiteX14" fmla="*/ 864523 w 3507971"/>
                              <a:gd name="connsiteY14" fmla="*/ 2510444 h 3724102"/>
                              <a:gd name="connsiteX15" fmla="*/ 964276 w 3507971"/>
                              <a:gd name="connsiteY15" fmla="*/ 2410691 h 3724102"/>
                              <a:gd name="connsiteX16" fmla="*/ 914400 w 3507971"/>
                              <a:gd name="connsiteY16" fmla="*/ 2377440 h 3724102"/>
                              <a:gd name="connsiteX17" fmla="*/ 814647 w 3507971"/>
                              <a:gd name="connsiteY17" fmla="*/ 2360815 h 3724102"/>
                              <a:gd name="connsiteX18" fmla="*/ 748145 w 3507971"/>
                              <a:gd name="connsiteY18" fmla="*/ 2344189 h 3724102"/>
                              <a:gd name="connsiteX19" fmla="*/ 781396 w 3507971"/>
                              <a:gd name="connsiteY19" fmla="*/ 2277688 h 3724102"/>
                              <a:gd name="connsiteX20" fmla="*/ 831273 w 3507971"/>
                              <a:gd name="connsiteY20" fmla="*/ 2227811 h 3724102"/>
                              <a:gd name="connsiteX21" fmla="*/ 864523 w 3507971"/>
                              <a:gd name="connsiteY21" fmla="*/ 2177935 h 3724102"/>
                              <a:gd name="connsiteX22" fmla="*/ 814647 w 3507971"/>
                              <a:gd name="connsiteY22" fmla="*/ 2144684 h 3724102"/>
                              <a:gd name="connsiteX23" fmla="*/ 648393 w 3507971"/>
                              <a:gd name="connsiteY23" fmla="*/ 2128059 h 3724102"/>
                              <a:gd name="connsiteX24" fmla="*/ 581891 w 3507971"/>
                              <a:gd name="connsiteY24" fmla="*/ 2111433 h 3724102"/>
                              <a:gd name="connsiteX25" fmla="*/ 698269 w 3507971"/>
                              <a:gd name="connsiteY25" fmla="*/ 2028306 h 3724102"/>
                              <a:gd name="connsiteX26" fmla="*/ 764771 w 3507971"/>
                              <a:gd name="connsiteY26" fmla="*/ 1978429 h 3724102"/>
                              <a:gd name="connsiteX27" fmla="*/ 714894 w 3507971"/>
                              <a:gd name="connsiteY27" fmla="*/ 1945179 h 3724102"/>
                              <a:gd name="connsiteX28" fmla="*/ 748145 w 3507971"/>
                              <a:gd name="connsiteY28" fmla="*/ 1862051 h 3724102"/>
                              <a:gd name="connsiteX29" fmla="*/ 897774 w 3507971"/>
                              <a:gd name="connsiteY29" fmla="*/ 1778924 h 3724102"/>
                              <a:gd name="connsiteX30" fmla="*/ 897774 w 3507971"/>
                              <a:gd name="connsiteY30" fmla="*/ 1679171 h 3724102"/>
                              <a:gd name="connsiteX31" fmla="*/ 980902 w 3507971"/>
                              <a:gd name="connsiteY31" fmla="*/ 1596044 h 3724102"/>
                              <a:gd name="connsiteX32" fmla="*/ 1064029 w 3507971"/>
                              <a:gd name="connsiteY32" fmla="*/ 1463040 h 3724102"/>
                              <a:gd name="connsiteX33" fmla="*/ 1097280 w 3507971"/>
                              <a:gd name="connsiteY33" fmla="*/ 1396539 h 3724102"/>
                              <a:gd name="connsiteX34" fmla="*/ 1163782 w 3507971"/>
                              <a:gd name="connsiteY34" fmla="*/ 1313411 h 3724102"/>
                              <a:gd name="connsiteX35" fmla="*/ 1197033 w 3507971"/>
                              <a:gd name="connsiteY35" fmla="*/ 1263535 h 3724102"/>
                              <a:gd name="connsiteX36" fmla="*/ 1213658 w 3507971"/>
                              <a:gd name="connsiteY36" fmla="*/ 1213659 h 3724102"/>
                              <a:gd name="connsiteX37" fmla="*/ 1197033 w 3507971"/>
                              <a:gd name="connsiteY37" fmla="*/ 1163782 h 3724102"/>
                              <a:gd name="connsiteX38" fmla="*/ 1246909 w 3507971"/>
                              <a:gd name="connsiteY38" fmla="*/ 1097280 h 3724102"/>
                              <a:gd name="connsiteX39" fmla="*/ 1313411 w 3507971"/>
                              <a:gd name="connsiteY39" fmla="*/ 964277 h 3724102"/>
                              <a:gd name="connsiteX40" fmla="*/ 1413163 w 3507971"/>
                              <a:gd name="connsiteY40" fmla="*/ 764771 h 3724102"/>
                              <a:gd name="connsiteX41" fmla="*/ 1396538 w 3507971"/>
                              <a:gd name="connsiteY41" fmla="*/ 714895 h 3724102"/>
                              <a:gd name="connsiteX42" fmla="*/ 1346662 w 3507971"/>
                              <a:gd name="connsiteY42" fmla="*/ 731520 h 3724102"/>
                              <a:gd name="connsiteX43" fmla="*/ 1429789 w 3507971"/>
                              <a:gd name="connsiteY43" fmla="*/ 448888 h 3724102"/>
                              <a:gd name="connsiteX44" fmla="*/ 1446414 w 3507971"/>
                              <a:gd name="connsiteY44" fmla="*/ 365760 h 3724102"/>
                              <a:gd name="connsiteX45" fmla="*/ 1379913 w 3507971"/>
                              <a:gd name="connsiteY45" fmla="*/ 382386 h 3724102"/>
                              <a:gd name="connsiteX46" fmla="*/ 1396538 w 3507971"/>
                              <a:gd name="connsiteY46" fmla="*/ 266008 h 3724102"/>
                              <a:gd name="connsiteX47" fmla="*/ 1413163 w 3507971"/>
                              <a:gd name="connsiteY47" fmla="*/ 216131 h 3724102"/>
                              <a:gd name="connsiteX48" fmla="*/ 1479665 w 3507971"/>
                              <a:gd name="connsiteY48" fmla="*/ 83128 h 3724102"/>
                              <a:gd name="connsiteX49" fmla="*/ 1463040 w 3507971"/>
                              <a:gd name="connsiteY49" fmla="*/ 182880 h 3724102"/>
                              <a:gd name="connsiteX50" fmla="*/ 1446414 w 3507971"/>
                              <a:gd name="connsiteY50" fmla="*/ 232757 h 3724102"/>
                              <a:gd name="connsiteX51" fmla="*/ 1479665 w 3507971"/>
                              <a:gd name="connsiteY51" fmla="*/ 33251 h 3724102"/>
                              <a:gd name="connsiteX52" fmla="*/ 1512916 w 3507971"/>
                              <a:gd name="connsiteY52" fmla="*/ 0 h 3724102"/>
                              <a:gd name="connsiteX53" fmla="*/ 2011680 w 3507971"/>
                              <a:gd name="connsiteY53" fmla="*/ 781397 h 3724102"/>
                              <a:gd name="connsiteX54" fmla="*/ 2111433 w 3507971"/>
                              <a:gd name="connsiteY54" fmla="*/ 847899 h 3724102"/>
                              <a:gd name="connsiteX55" fmla="*/ 2094807 w 3507971"/>
                              <a:gd name="connsiteY55" fmla="*/ 897775 h 3724102"/>
                              <a:gd name="connsiteX56" fmla="*/ 2144683 w 3507971"/>
                              <a:gd name="connsiteY56" fmla="*/ 931026 h 3724102"/>
                              <a:gd name="connsiteX57" fmla="*/ 2177934 w 3507971"/>
                              <a:gd name="connsiteY57" fmla="*/ 980902 h 3724102"/>
                              <a:gd name="connsiteX58" fmla="*/ 2244436 w 3507971"/>
                              <a:gd name="connsiteY58" fmla="*/ 1014153 h 3724102"/>
                              <a:gd name="connsiteX59" fmla="*/ 2194560 w 3507971"/>
                              <a:gd name="connsiteY59" fmla="*/ 997528 h 3724102"/>
                              <a:gd name="connsiteX60" fmla="*/ 2294313 w 3507971"/>
                              <a:gd name="connsiteY60" fmla="*/ 1113906 h 3724102"/>
                              <a:gd name="connsiteX61" fmla="*/ 2360814 w 3507971"/>
                              <a:gd name="connsiteY61" fmla="*/ 1097280 h 3724102"/>
                              <a:gd name="connsiteX62" fmla="*/ 2310938 w 3507971"/>
                              <a:gd name="connsiteY62" fmla="*/ 1113906 h 3724102"/>
                              <a:gd name="connsiteX63" fmla="*/ 2377440 w 3507971"/>
                              <a:gd name="connsiteY63" fmla="*/ 1213659 h 3724102"/>
                              <a:gd name="connsiteX64" fmla="*/ 2410691 w 3507971"/>
                              <a:gd name="connsiteY64" fmla="*/ 1263535 h 3724102"/>
                              <a:gd name="connsiteX65" fmla="*/ 2427316 w 3507971"/>
                              <a:gd name="connsiteY65" fmla="*/ 1330037 h 3724102"/>
                              <a:gd name="connsiteX66" fmla="*/ 2443942 w 3507971"/>
                              <a:gd name="connsiteY66" fmla="*/ 1379913 h 3724102"/>
                              <a:gd name="connsiteX67" fmla="*/ 2377440 w 3507971"/>
                              <a:gd name="connsiteY67" fmla="*/ 1396539 h 3724102"/>
                              <a:gd name="connsiteX68" fmla="*/ 2460567 w 3507971"/>
                              <a:gd name="connsiteY68" fmla="*/ 1562793 h 3724102"/>
                              <a:gd name="connsiteX69" fmla="*/ 2493818 w 3507971"/>
                              <a:gd name="connsiteY69" fmla="*/ 1612669 h 3724102"/>
                              <a:gd name="connsiteX70" fmla="*/ 2427316 w 3507971"/>
                              <a:gd name="connsiteY70" fmla="*/ 1596044 h 3724102"/>
                              <a:gd name="connsiteX71" fmla="*/ 2477193 w 3507971"/>
                              <a:gd name="connsiteY71" fmla="*/ 1645920 h 3724102"/>
                              <a:gd name="connsiteX72" fmla="*/ 2493818 w 3507971"/>
                              <a:gd name="connsiteY72" fmla="*/ 1695797 h 3724102"/>
                              <a:gd name="connsiteX73" fmla="*/ 2527069 w 3507971"/>
                              <a:gd name="connsiteY73" fmla="*/ 1745673 h 3724102"/>
                              <a:gd name="connsiteX74" fmla="*/ 2560320 w 3507971"/>
                              <a:gd name="connsiteY74" fmla="*/ 1812175 h 3724102"/>
                              <a:gd name="connsiteX75" fmla="*/ 2576945 w 3507971"/>
                              <a:gd name="connsiteY75" fmla="*/ 1878677 h 3724102"/>
                              <a:gd name="connsiteX76" fmla="*/ 2593571 w 3507971"/>
                              <a:gd name="connsiteY76" fmla="*/ 1995055 h 3724102"/>
                              <a:gd name="connsiteX77" fmla="*/ 2643447 w 3507971"/>
                              <a:gd name="connsiteY77" fmla="*/ 2044931 h 3724102"/>
                              <a:gd name="connsiteX78" fmla="*/ 2676698 w 3507971"/>
                              <a:gd name="connsiteY78" fmla="*/ 2094808 h 3724102"/>
                              <a:gd name="connsiteX79" fmla="*/ 2826327 w 3507971"/>
                              <a:gd name="connsiteY79" fmla="*/ 2277688 h 3724102"/>
                              <a:gd name="connsiteX80" fmla="*/ 2776451 w 3507971"/>
                              <a:gd name="connsiteY80" fmla="*/ 2294313 h 3724102"/>
                              <a:gd name="connsiteX81" fmla="*/ 2809702 w 3507971"/>
                              <a:gd name="connsiteY81" fmla="*/ 2443942 h 3724102"/>
                              <a:gd name="connsiteX82" fmla="*/ 2926080 w 3507971"/>
                              <a:gd name="connsiteY82" fmla="*/ 2593571 h 3724102"/>
                              <a:gd name="connsiteX83" fmla="*/ 2959331 w 3507971"/>
                              <a:gd name="connsiteY83" fmla="*/ 2643448 h 3724102"/>
                              <a:gd name="connsiteX84" fmla="*/ 3025833 w 3507971"/>
                              <a:gd name="connsiteY84" fmla="*/ 2726575 h 3724102"/>
                              <a:gd name="connsiteX85" fmla="*/ 3142211 w 3507971"/>
                              <a:gd name="connsiteY85" fmla="*/ 2876204 h 3724102"/>
                              <a:gd name="connsiteX86" fmla="*/ 3092334 w 3507971"/>
                              <a:gd name="connsiteY86" fmla="*/ 2892829 h 3724102"/>
                              <a:gd name="connsiteX87" fmla="*/ 3275214 w 3507971"/>
                              <a:gd name="connsiteY87" fmla="*/ 3059084 h 3724102"/>
                              <a:gd name="connsiteX88" fmla="*/ 3441469 w 3507971"/>
                              <a:gd name="connsiteY88" fmla="*/ 3241964 h 3724102"/>
                              <a:gd name="connsiteX89" fmla="*/ 3358342 w 3507971"/>
                              <a:gd name="connsiteY89" fmla="*/ 3258589 h 3724102"/>
                              <a:gd name="connsiteX90" fmla="*/ 3408218 w 3507971"/>
                              <a:gd name="connsiteY90" fmla="*/ 3325091 h 3724102"/>
                              <a:gd name="connsiteX91" fmla="*/ 3491345 w 3507971"/>
                              <a:gd name="connsiteY91" fmla="*/ 3441469 h 3724102"/>
                              <a:gd name="connsiteX92" fmla="*/ 3441469 w 3507971"/>
                              <a:gd name="connsiteY92" fmla="*/ 3424844 h 3724102"/>
                              <a:gd name="connsiteX93" fmla="*/ 3391593 w 3507971"/>
                              <a:gd name="connsiteY93" fmla="*/ 3358342 h 3724102"/>
                              <a:gd name="connsiteX94" fmla="*/ 3441469 w 3507971"/>
                              <a:gd name="connsiteY94" fmla="*/ 3541222 h 3724102"/>
                              <a:gd name="connsiteX95" fmla="*/ 3507971 w 3507971"/>
                              <a:gd name="connsiteY95" fmla="*/ 3591099 h 3724102"/>
                              <a:gd name="connsiteX96" fmla="*/ 3441469 w 3507971"/>
                              <a:gd name="connsiteY96" fmla="*/ 3574473 h 3724102"/>
                              <a:gd name="connsiteX97" fmla="*/ 3391593 w 3507971"/>
                              <a:gd name="connsiteY97" fmla="*/ 3541222 h 3724102"/>
                              <a:gd name="connsiteX98" fmla="*/ 3474720 w 3507971"/>
                              <a:gd name="connsiteY98" fmla="*/ 3657600 h 3724102"/>
                              <a:gd name="connsiteX99" fmla="*/ 3374967 w 3507971"/>
                              <a:gd name="connsiteY99" fmla="*/ 3624349 h 3724102"/>
                              <a:gd name="connsiteX100" fmla="*/ 3308465 w 3507971"/>
                              <a:gd name="connsiteY100" fmla="*/ 3591099 h 3724102"/>
                              <a:gd name="connsiteX101" fmla="*/ 3341716 w 3507971"/>
                              <a:gd name="connsiteY101" fmla="*/ 3657600 h 3724102"/>
                              <a:gd name="connsiteX102" fmla="*/ 3275214 w 3507971"/>
                              <a:gd name="connsiteY102" fmla="*/ 3624349 h 3724102"/>
                              <a:gd name="connsiteX103" fmla="*/ 3225338 w 3507971"/>
                              <a:gd name="connsiteY103" fmla="*/ 3607724 h 3724102"/>
                              <a:gd name="connsiteX104" fmla="*/ 3092334 w 3507971"/>
                              <a:gd name="connsiteY104" fmla="*/ 3491346 h 3724102"/>
                              <a:gd name="connsiteX105" fmla="*/ 3025833 w 3507971"/>
                              <a:gd name="connsiteY105" fmla="*/ 3458095 h 3724102"/>
                              <a:gd name="connsiteX106" fmla="*/ 2942705 w 3507971"/>
                              <a:gd name="connsiteY106" fmla="*/ 3408219 h 3724102"/>
                              <a:gd name="connsiteX107" fmla="*/ 2876203 w 3507971"/>
                              <a:gd name="connsiteY107" fmla="*/ 3358342 h 3724102"/>
                              <a:gd name="connsiteX108" fmla="*/ 2909454 w 3507971"/>
                              <a:gd name="connsiteY108" fmla="*/ 3408219 h 3724102"/>
                              <a:gd name="connsiteX109" fmla="*/ 2892829 w 3507971"/>
                              <a:gd name="connsiteY109" fmla="*/ 3458095 h 3724102"/>
                              <a:gd name="connsiteX110" fmla="*/ 2776451 w 3507971"/>
                              <a:gd name="connsiteY110" fmla="*/ 3391593 h 3724102"/>
                              <a:gd name="connsiteX111" fmla="*/ 2576945 w 3507971"/>
                              <a:gd name="connsiteY111" fmla="*/ 3325091 h 3724102"/>
                              <a:gd name="connsiteX112" fmla="*/ 2543694 w 3507971"/>
                              <a:gd name="connsiteY112" fmla="*/ 3358342 h 3724102"/>
                              <a:gd name="connsiteX113" fmla="*/ 2493818 w 3507971"/>
                              <a:gd name="connsiteY113" fmla="*/ 3325091 h 3724102"/>
                              <a:gd name="connsiteX114" fmla="*/ 1762298 w 3507971"/>
                              <a:gd name="connsiteY114" fmla="*/ 3225339 h 3724102"/>
                              <a:gd name="connsiteX115" fmla="*/ 1695796 w 3507971"/>
                              <a:gd name="connsiteY115" fmla="*/ 3241964 h 3724102"/>
                              <a:gd name="connsiteX116" fmla="*/ 1579418 w 3507971"/>
                              <a:gd name="connsiteY116" fmla="*/ 3291840 h 3724102"/>
                              <a:gd name="connsiteX117" fmla="*/ 1529542 w 3507971"/>
                              <a:gd name="connsiteY117" fmla="*/ 3325091 h 3724102"/>
                              <a:gd name="connsiteX118" fmla="*/ 1413163 w 3507971"/>
                              <a:gd name="connsiteY118" fmla="*/ 3358342 h 3724102"/>
                              <a:gd name="connsiteX119" fmla="*/ 1379913 w 3507971"/>
                              <a:gd name="connsiteY119" fmla="*/ 3424844 h 3724102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  <a:cxn ang="0">
                                <a:pos x="connsiteX4" y="connsiteY4"/>
                              </a:cxn>
                              <a:cxn ang="0">
                                <a:pos x="connsiteX5" y="connsiteY5"/>
                              </a:cxn>
                              <a:cxn ang="0">
                                <a:pos x="connsiteX6" y="connsiteY6"/>
                              </a:cxn>
                              <a:cxn ang="0">
                                <a:pos x="connsiteX7" y="connsiteY7"/>
                              </a:cxn>
                              <a:cxn ang="0">
                                <a:pos x="connsiteX8" y="connsiteY8"/>
                              </a:cxn>
                              <a:cxn ang="0">
                                <a:pos x="connsiteX9" y="connsiteY9"/>
                              </a:cxn>
                              <a:cxn ang="0">
                                <a:pos x="connsiteX10" y="connsiteY10"/>
                              </a:cxn>
                              <a:cxn ang="0">
                                <a:pos x="connsiteX11" y="connsiteY11"/>
                              </a:cxn>
                              <a:cxn ang="0">
                                <a:pos x="connsiteX12" y="connsiteY12"/>
                              </a:cxn>
                              <a:cxn ang="0">
                                <a:pos x="connsiteX13" y="connsiteY13"/>
                              </a:cxn>
                              <a:cxn ang="0">
                                <a:pos x="connsiteX14" y="connsiteY14"/>
                              </a:cxn>
                              <a:cxn ang="0">
                                <a:pos x="connsiteX15" y="connsiteY15"/>
                              </a:cxn>
                              <a:cxn ang="0">
                                <a:pos x="connsiteX16" y="connsiteY16"/>
                              </a:cxn>
                              <a:cxn ang="0">
                                <a:pos x="connsiteX17" y="connsiteY17"/>
                              </a:cxn>
                              <a:cxn ang="0">
                                <a:pos x="connsiteX18" y="connsiteY18"/>
                              </a:cxn>
                              <a:cxn ang="0">
                                <a:pos x="connsiteX19" y="connsiteY19"/>
                              </a:cxn>
                              <a:cxn ang="0">
                                <a:pos x="connsiteX20" y="connsiteY20"/>
                              </a:cxn>
                              <a:cxn ang="0">
                                <a:pos x="connsiteX21" y="connsiteY21"/>
                              </a:cxn>
                              <a:cxn ang="0">
                                <a:pos x="connsiteX22" y="connsiteY22"/>
                              </a:cxn>
                              <a:cxn ang="0">
                                <a:pos x="connsiteX23" y="connsiteY23"/>
                              </a:cxn>
                              <a:cxn ang="0">
                                <a:pos x="connsiteX24" y="connsiteY24"/>
                              </a:cxn>
                              <a:cxn ang="0">
                                <a:pos x="connsiteX25" y="connsiteY25"/>
                              </a:cxn>
                              <a:cxn ang="0">
                                <a:pos x="connsiteX26" y="connsiteY26"/>
                              </a:cxn>
                              <a:cxn ang="0">
                                <a:pos x="connsiteX27" y="connsiteY27"/>
                              </a:cxn>
                              <a:cxn ang="0">
                                <a:pos x="connsiteX28" y="connsiteY28"/>
                              </a:cxn>
                              <a:cxn ang="0">
                                <a:pos x="connsiteX29" y="connsiteY29"/>
                              </a:cxn>
                              <a:cxn ang="0">
                                <a:pos x="connsiteX30" y="connsiteY30"/>
                              </a:cxn>
                              <a:cxn ang="0">
                                <a:pos x="connsiteX31" y="connsiteY31"/>
                              </a:cxn>
                              <a:cxn ang="0">
                                <a:pos x="connsiteX32" y="connsiteY32"/>
                              </a:cxn>
                              <a:cxn ang="0">
                                <a:pos x="connsiteX33" y="connsiteY33"/>
                              </a:cxn>
                              <a:cxn ang="0">
                                <a:pos x="connsiteX34" y="connsiteY34"/>
                              </a:cxn>
                              <a:cxn ang="0">
                                <a:pos x="connsiteX35" y="connsiteY35"/>
                              </a:cxn>
                              <a:cxn ang="0">
                                <a:pos x="connsiteX36" y="connsiteY36"/>
                              </a:cxn>
                              <a:cxn ang="0">
                                <a:pos x="connsiteX37" y="connsiteY37"/>
                              </a:cxn>
                              <a:cxn ang="0">
                                <a:pos x="connsiteX38" y="connsiteY38"/>
                              </a:cxn>
                              <a:cxn ang="0">
                                <a:pos x="connsiteX39" y="connsiteY39"/>
                              </a:cxn>
                              <a:cxn ang="0">
                                <a:pos x="connsiteX40" y="connsiteY40"/>
                              </a:cxn>
                              <a:cxn ang="0">
                                <a:pos x="connsiteX41" y="connsiteY41"/>
                              </a:cxn>
                              <a:cxn ang="0">
                                <a:pos x="connsiteX42" y="connsiteY42"/>
                              </a:cxn>
                              <a:cxn ang="0">
                                <a:pos x="connsiteX43" y="connsiteY43"/>
                              </a:cxn>
                              <a:cxn ang="0">
                                <a:pos x="connsiteX44" y="connsiteY44"/>
                              </a:cxn>
                              <a:cxn ang="0">
                                <a:pos x="connsiteX45" y="connsiteY45"/>
                              </a:cxn>
                              <a:cxn ang="0">
                                <a:pos x="connsiteX46" y="connsiteY46"/>
                              </a:cxn>
                              <a:cxn ang="0">
                                <a:pos x="connsiteX47" y="connsiteY47"/>
                              </a:cxn>
                              <a:cxn ang="0">
                                <a:pos x="connsiteX48" y="connsiteY48"/>
                              </a:cxn>
                              <a:cxn ang="0">
                                <a:pos x="connsiteX49" y="connsiteY49"/>
                              </a:cxn>
                              <a:cxn ang="0">
                                <a:pos x="connsiteX50" y="connsiteY50"/>
                              </a:cxn>
                              <a:cxn ang="0">
                                <a:pos x="connsiteX51" y="connsiteY51"/>
                              </a:cxn>
                              <a:cxn ang="0">
                                <a:pos x="connsiteX52" y="connsiteY52"/>
                              </a:cxn>
                              <a:cxn ang="0">
                                <a:pos x="connsiteX53" y="connsiteY53"/>
                              </a:cxn>
                              <a:cxn ang="0">
                                <a:pos x="connsiteX54" y="connsiteY54"/>
                              </a:cxn>
                              <a:cxn ang="0">
                                <a:pos x="connsiteX55" y="connsiteY55"/>
                              </a:cxn>
                              <a:cxn ang="0">
                                <a:pos x="connsiteX56" y="connsiteY56"/>
                              </a:cxn>
                              <a:cxn ang="0">
                                <a:pos x="connsiteX57" y="connsiteY57"/>
                              </a:cxn>
                              <a:cxn ang="0">
                                <a:pos x="connsiteX58" y="connsiteY58"/>
                              </a:cxn>
                              <a:cxn ang="0">
                                <a:pos x="connsiteX59" y="connsiteY59"/>
                              </a:cxn>
                              <a:cxn ang="0">
                                <a:pos x="connsiteX60" y="connsiteY60"/>
                              </a:cxn>
                              <a:cxn ang="0">
                                <a:pos x="connsiteX61" y="connsiteY61"/>
                              </a:cxn>
                              <a:cxn ang="0">
                                <a:pos x="connsiteX62" y="connsiteY62"/>
                              </a:cxn>
                              <a:cxn ang="0">
                                <a:pos x="connsiteX63" y="connsiteY63"/>
                              </a:cxn>
                              <a:cxn ang="0">
                                <a:pos x="connsiteX64" y="connsiteY64"/>
                              </a:cxn>
                              <a:cxn ang="0">
                                <a:pos x="connsiteX65" y="connsiteY65"/>
                              </a:cxn>
                              <a:cxn ang="0">
                                <a:pos x="connsiteX66" y="connsiteY66"/>
                              </a:cxn>
                              <a:cxn ang="0">
                                <a:pos x="connsiteX67" y="connsiteY67"/>
                              </a:cxn>
                              <a:cxn ang="0">
                                <a:pos x="connsiteX68" y="connsiteY68"/>
                              </a:cxn>
                              <a:cxn ang="0">
                                <a:pos x="connsiteX69" y="connsiteY69"/>
                              </a:cxn>
                              <a:cxn ang="0">
                                <a:pos x="connsiteX70" y="connsiteY70"/>
                              </a:cxn>
                              <a:cxn ang="0">
                                <a:pos x="connsiteX71" y="connsiteY71"/>
                              </a:cxn>
                              <a:cxn ang="0">
                                <a:pos x="connsiteX72" y="connsiteY72"/>
                              </a:cxn>
                              <a:cxn ang="0">
                                <a:pos x="connsiteX73" y="connsiteY73"/>
                              </a:cxn>
                              <a:cxn ang="0">
                                <a:pos x="connsiteX74" y="connsiteY74"/>
                              </a:cxn>
                              <a:cxn ang="0">
                                <a:pos x="connsiteX75" y="connsiteY75"/>
                              </a:cxn>
                              <a:cxn ang="0">
                                <a:pos x="connsiteX76" y="connsiteY76"/>
                              </a:cxn>
                              <a:cxn ang="0">
                                <a:pos x="connsiteX77" y="connsiteY77"/>
                              </a:cxn>
                              <a:cxn ang="0">
                                <a:pos x="connsiteX78" y="connsiteY78"/>
                              </a:cxn>
                              <a:cxn ang="0">
                                <a:pos x="connsiteX79" y="connsiteY79"/>
                              </a:cxn>
                              <a:cxn ang="0">
                                <a:pos x="connsiteX80" y="connsiteY80"/>
                              </a:cxn>
                              <a:cxn ang="0">
                                <a:pos x="connsiteX81" y="connsiteY81"/>
                              </a:cxn>
                              <a:cxn ang="0">
                                <a:pos x="connsiteX82" y="connsiteY82"/>
                              </a:cxn>
                              <a:cxn ang="0">
                                <a:pos x="connsiteX83" y="connsiteY83"/>
                              </a:cxn>
                              <a:cxn ang="0">
                                <a:pos x="connsiteX84" y="connsiteY84"/>
                              </a:cxn>
                              <a:cxn ang="0">
                                <a:pos x="connsiteX85" y="connsiteY85"/>
                              </a:cxn>
                              <a:cxn ang="0">
                                <a:pos x="connsiteX86" y="connsiteY86"/>
                              </a:cxn>
                              <a:cxn ang="0">
                                <a:pos x="connsiteX87" y="connsiteY87"/>
                              </a:cxn>
                              <a:cxn ang="0">
                                <a:pos x="connsiteX88" y="connsiteY88"/>
                              </a:cxn>
                              <a:cxn ang="0">
                                <a:pos x="connsiteX89" y="connsiteY89"/>
                              </a:cxn>
                              <a:cxn ang="0">
                                <a:pos x="connsiteX90" y="connsiteY90"/>
                              </a:cxn>
                              <a:cxn ang="0">
                                <a:pos x="connsiteX91" y="connsiteY91"/>
                              </a:cxn>
                              <a:cxn ang="0">
                                <a:pos x="connsiteX92" y="connsiteY92"/>
                              </a:cxn>
                              <a:cxn ang="0">
                                <a:pos x="connsiteX93" y="connsiteY93"/>
                              </a:cxn>
                              <a:cxn ang="0">
                                <a:pos x="connsiteX94" y="connsiteY94"/>
                              </a:cxn>
                              <a:cxn ang="0">
                                <a:pos x="connsiteX95" y="connsiteY95"/>
                              </a:cxn>
                              <a:cxn ang="0">
                                <a:pos x="connsiteX96" y="connsiteY96"/>
                              </a:cxn>
                              <a:cxn ang="0">
                                <a:pos x="connsiteX97" y="connsiteY97"/>
                              </a:cxn>
                              <a:cxn ang="0">
                                <a:pos x="connsiteX98" y="connsiteY98"/>
                              </a:cxn>
                              <a:cxn ang="0">
                                <a:pos x="connsiteX99" y="connsiteY99"/>
                              </a:cxn>
                              <a:cxn ang="0">
                                <a:pos x="connsiteX100" y="connsiteY100"/>
                              </a:cxn>
                              <a:cxn ang="0">
                                <a:pos x="connsiteX101" y="connsiteY101"/>
                              </a:cxn>
                              <a:cxn ang="0">
                                <a:pos x="connsiteX102" y="connsiteY102"/>
                              </a:cxn>
                              <a:cxn ang="0">
                                <a:pos x="connsiteX103" y="connsiteY103"/>
                              </a:cxn>
                              <a:cxn ang="0">
                                <a:pos x="connsiteX104" y="connsiteY104"/>
                              </a:cxn>
                              <a:cxn ang="0">
                                <a:pos x="connsiteX105" y="connsiteY105"/>
                              </a:cxn>
                              <a:cxn ang="0">
                                <a:pos x="connsiteX106" y="connsiteY106"/>
                              </a:cxn>
                              <a:cxn ang="0">
                                <a:pos x="connsiteX107" y="connsiteY107"/>
                              </a:cxn>
                              <a:cxn ang="0">
                                <a:pos x="connsiteX108" y="connsiteY108"/>
                              </a:cxn>
                              <a:cxn ang="0">
                                <a:pos x="connsiteX109" y="connsiteY109"/>
                              </a:cxn>
                              <a:cxn ang="0">
                                <a:pos x="connsiteX110" y="connsiteY110"/>
                              </a:cxn>
                              <a:cxn ang="0">
                                <a:pos x="connsiteX111" y="connsiteY111"/>
                              </a:cxn>
                              <a:cxn ang="0">
                                <a:pos x="connsiteX112" y="connsiteY112"/>
                              </a:cxn>
                              <a:cxn ang="0">
                                <a:pos x="connsiteX113" y="connsiteY113"/>
                              </a:cxn>
                              <a:cxn ang="0">
                                <a:pos x="connsiteX114" y="connsiteY114"/>
                              </a:cxn>
                              <a:cxn ang="0">
                                <a:pos x="connsiteX115" y="connsiteY115"/>
                              </a:cxn>
                              <a:cxn ang="0">
                                <a:pos x="connsiteX116" y="connsiteY116"/>
                              </a:cxn>
                              <a:cxn ang="0">
                                <a:pos x="connsiteX117" y="connsiteY117"/>
                              </a:cxn>
                              <a:cxn ang="0">
                                <a:pos x="connsiteX118" y="connsiteY118"/>
                              </a:cxn>
                              <a:cxn ang="0">
                                <a:pos x="connsiteX119" y="connsiteY119"/>
                              </a:cxn>
                            </a:cxnLst>
                            <a:rect l="l" t="t" r="r" b="b"/>
                            <a:pathLst>
                              <a:path w="3507971" h="3724102">
                                <a:moveTo>
                                  <a:pt x="1379913" y="3424844"/>
                                </a:moveTo>
                                <a:cubicBezTo>
                                  <a:pt x="1144386" y="3485804"/>
                                  <a:pt x="459971" y="3624349"/>
                                  <a:pt x="0" y="3724102"/>
                                </a:cubicBezTo>
                                <a:cubicBezTo>
                                  <a:pt x="718644" y="3416112"/>
                                  <a:pt x="951500" y="3424844"/>
                                  <a:pt x="631767" y="3424844"/>
                                </a:cubicBezTo>
                                <a:lnTo>
                                  <a:pt x="266007" y="3491346"/>
                                </a:lnTo>
                                <a:lnTo>
                                  <a:pt x="847898" y="3225339"/>
                                </a:lnTo>
                                <a:lnTo>
                                  <a:pt x="299258" y="3192088"/>
                                </a:lnTo>
                                <a:lnTo>
                                  <a:pt x="798022" y="2876204"/>
                                </a:lnTo>
                                <a:cubicBezTo>
                                  <a:pt x="692727" y="2859579"/>
                                  <a:pt x="583885" y="2858124"/>
                                  <a:pt x="482138" y="2826328"/>
                                </a:cubicBezTo>
                                <a:cubicBezTo>
                                  <a:pt x="463066" y="2820368"/>
                                  <a:pt x="513648" y="2800948"/>
                                  <a:pt x="532014" y="2793077"/>
                                </a:cubicBezTo>
                                <a:cubicBezTo>
                                  <a:pt x="553016" y="2784076"/>
                                  <a:pt x="576349" y="2781993"/>
                                  <a:pt x="598516" y="2776451"/>
                                </a:cubicBezTo>
                                <a:cubicBezTo>
                                  <a:pt x="688390" y="2722527"/>
                                  <a:pt x="669044" y="2728134"/>
                                  <a:pt x="764771" y="2693324"/>
                                </a:cubicBezTo>
                                <a:cubicBezTo>
                                  <a:pt x="797710" y="2681346"/>
                                  <a:pt x="864523" y="2660073"/>
                                  <a:pt x="864523" y="2660073"/>
                                </a:cubicBezTo>
                                <a:lnTo>
                                  <a:pt x="714894" y="2643448"/>
                                </a:lnTo>
                                <a:cubicBezTo>
                                  <a:pt x="694727" y="2629043"/>
                                  <a:pt x="732016" y="2595763"/>
                                  <a:pt x="748145" y="2576946"/>
                                </a:cubicBezTo>
                                <a:cubicBezTo>
                                  <a:pt x="788407" y="2529974"/>
                                  <a:pt x="813822" y="2527344"/>
                                  <a:pt x="864523" y="2510444"/>
                                </a:cubicBezTo>
                                <a:cubicBezTo>
                                  <a:pt x="897774" y="2477193"/>
                                  <a:pt x="1003402" y="2436775"/>
                                  <a:pt x="964276" y="2410691"/>
                                </a:cubicBezTo>
                                <a:cubicBezTo>
                                  <a:pt x="947651" y="2399607"/>
                                  <a:pt x="933356" y="2383759"/>
                                  <a:pt x="914400" y="2377440"/>
                                </a:cubicBezTo>
                                <a:cubicBezTo>
                                  <a:pt x="882420" y="2366780"/>
                                  <a:pt x="847702" y="2367426"/>
                                  <a:pt x="814647" y="2360815"/>
                                </a:cubicBezTo>
                                <a:cubicBezTo>
                                  <a:pt x="792241" y="2356334"/>
                                  <a:pt x="770312" y="2349731"/>
                                  <a:pt x="748145" y="2344189"/>
                                </a:cubicBezTo>
                                <a:cubicBezTo>
                                  <a:pt x="759229" y="2322022"/>
                                  <a:pt x="766991" y="2297855"/>
                                  <a:pt x="781396" y="2277688"/>
                                </a:cubicBezTo>
                                <a:cubicBezTo>
                                  <a:pt x="795062" y="2258555"/>
                                  <a:pt x="816221" y="2245874"/>
                                  <a:pt x="831273" y="2227811"/>
                                </a:cubicBezTo>
                                <a:cubicBezTo>
                                  <a:pt x="844065" y="2212461"/>
                                  <a:pt x="853440" y="2194560"/>
                                  <a:pt x="864523" y="2177935"/>
                                </a:cubicBezTo>
                                <a:cubicBezTo>
                                  <a:pt x="847898" y="2166851"/>
                                  <a:pt x="834117" y="2149177"/>
                                  <a:pt x="814647" y="2144684"/>
                                </a:cubicBezTo>
                                <a:cubicBezTo>
                                  <a:pt x="760379" y="2132161"/>
                                  <a:pt x="703528" y="2135935"/>
                                  <a:pt x="648393" y="2128059"/>
                                </a:cubicBezTo>
                                <a:cubicBezTo>
                                  <a:pt x="625773" y="2124828"/>
                                  <a:pt x="604058" y="2116975"/>
                                  <a:pt x="581891" y="2111433"/>
                                </a:cubicBezTo>
                                <a:cubicBezTo>
                                  <a:pt x="799287" y="1948388"/>
                                  <a:pt x="528054" y="2149889"/>
                                  <a:pt x="698269" y="2028306"/>
                                </a:cubicBezTo>
                                <a:cubicBezTo>
                                  <a:pt x="720817" y="2012200"/>
                                  <a:pt x="742604" y="1995055"/>
                                  <a:pt x="764771" y="1978429"/>
                                </a:cubicBezTo>
                                <a:cubicBezTo>
                                  <a:pt x="748145" y="1967346"/>
                                  <a:pt x="717720" y="1964959"/>
                                  <a:pt x="714894" y="1945179"/>
                                </a:cubicBezTo>
                                <a:cubicBezTo>
                                  <a:pt x="710673" y="1915635"/>
                                  <a:pt x="730239" y="1885926"/>
                                  <a:pt x="748145" y="1862051"/>
                                </a:cubicBezTo>
                                <a:cubicBezTo>
                                  <a:pt x="782035" y="1816864"/>
                                  <a:pt x="849757" y="1798131"/>
                                  <a:pt x="897774" y="1778924"/>
                                </a:cubicBezTo>
                                <a:cubicBezTo>
                                  <a:pt x="986443" y="1645922"/>
                                  <a:pt x="897774" y="1812175"/>
                                  <a:pt x="897774" y="1679171"/>
                                </a:cubicBezTo>
                                <a:cubicBezTo>
                                  <a:pt x="897774" y="1642226"/>
                                  <a:pt x="958735" y="1610822"/>
                                  <a:pt x="980902" y="1596044"/>
                                </a:cubicBezTo>
                                <a:cubicBezTo>
                                  <a:pt x="1008611" y="1551709"/>
                                  <a:pt x="1040648" y="1509802"/>
                                  <a:pt x="1064029" y="1463040"/>
                                </a:cubicBezTo>
                                <a:cubicBezTo>
                                  <a:pt x="1075113" y="1440873"/>
                                  <a:pt x="1083533" y="1417160"/>
                                  <a:pt x="1097280" y="1396539"/>
                                </a:cubicBezTo>
                                <a:cubicBezTo>
                                  <a:pt x="1116964" y="1367014"/>
                                  <a:pt x="1142491" y="1341799"/>
                                  <a:pt x="1163782" y="1313411"/>
                                </a:cubicBezTo>
                                <a:cubicBezTo>
                                  <a:pt x="1175771" y="1297426"/>
                                  <a:pt x="1185949" y="1280160"/>
                                  <a:pt x="1197033" y="1263535"/>
                                </a:cubicBezTo>
                                <a:cubicBezTo>
                                  <a:pt x="1202575" y="1246910"/>
                                  <a:pt x="1213658" y="1231184"/>
                                  <a:pt x="1213658" y="1213659"/>
                                </a:cubicBezTo>
                                <a:cubicBezTo>
                                  <a:pt x="1213658" y="1196134"/>
                                  <a:pt x="1192219" y="1180633"/>
                                  <a:pt x="1197033" y="1163782"/>
                                </a:cubicBezTo>
                                <a:cubicBezTo>
                                  <a:pt x="1204645" y="1137139"/>
                                  <a:pt x="1230803" y="1119828"/>
                                  <a:pt x="1246909" y="1097280"/>
                                </a:cubicBezTo>
                                <a:cubicBezTo>
                                  <a:pt x="1303930" y="1017451"/>
                                  <a:pt x="1261962" y="1073606"/>
                                  <a:pt x="1313411" y="964277"/>
                                </a:cubicBezTo>
                                <a:cubicBezTo>
                                  <a:pt x="1345069" y="897002"/>
                                  <a:pt x="1413163" y="764771"/>
                                  <a:pt x="1413163" y="764771"/>
                                </a:cubicBezTo>
                                <a:cubicBezTo>
                                  <a:pt x="1407621" y="748146"/>
                                  <a:pt x="1412212" y="722732"/>
                                  <a:pt x="1396538" y="714895"/>
                                </a:cubicBezTo>
                                <a:cubicBezTo>
                                  <a:pt x="1380864" y="707058"/>
                                  <a:pt x="1348406" y="748958"/>
                                  <a:pt x="1346662" y="731520"/>
                                </a:cubicBezTo>
                                <a:cubicBezTo>
                                  <a:pt x="1335025" y="615142"/>
                                  <a:pt x="1383127" y="542212"/>
                                  <a:pt x="1429789" y="448888"/>
                                </a:cubicBezTo>
                                <a:cubicBezTo>
                                  <a:pt x="1435331" y="421179"/>
                                  <a:pt x="1463369" y="388367"/>
                                  <a:pt x="1446414" y="365760"/>
                                </a:cubicBezTo>
                                <a:cubicBezTo>
                                  <a:pt x="1432705" y="347481"/>
                                  <a:pt x="1390132" y="402823"/>
                                  <a:pt x="1379913" y="382386"/>
                                </a:cubicBezTo>
                                <a:cubicBezTo>
                                  <a:pt x="1362388" y="347337"/>
                                  <a:pt x="1388853" y="304434"/>
                                  <a:pt x="1396538" y="266008"/>
                                </a:cubicBezTo>
                                <a:cubicBezTo>
                                  <a:pt x="1399975" y="248823"/>
                                  <a:pt x="1407010" y="232540"/>
                                  <a:pt x="1413163" y="216131"/>
                                </a:cubicBezTo>
                                <a:cubicBezTo>
                                  <a:pt x="1448023" y="123169"/>
                                  <a:pt x="1433751" y="151999"/>
                                  <a:pt x="1479665" y="83128"/>
                                </a:cubicBezTo>
                                <a:cubicBezTo>
                                  <a:pt x="1474123" y="116379"/>
                                  <a:pt x="1470353" y="149973"/>
                                  <a:pt x="1463040" y="182880"/>
                                </a:cubicBezTo>
                                <a:cubicBezTo>
                                  <a:pt x="1459238" y="199988"/>
                                  <a:pt x="1446414" y="250282"/>
                                  <a:pt x="1446414" y="232757"/>
                                </a:cubicBezTo>
                                <a:cubicBezTo>
                                  <a:pt x="1446414" y="223400"/>
                                  <a:pt x="1462156" y="68269"/>
                                  <a:pt x="1479665" y="33251"/>
                                </a:cubicBezTo>
                                <a:cubicBezTo>
                                  <a:pt x="1486675" y="19231"/>
                                  <a:pt x="1501832" y="11084"/>
                                  <a:pt x="1512916" y="0"/>
                                </a:cubicBezTo>
                                <a:cubicBezTo>
                                  <a:pt x="1679171" y="260466"/>
                                  <a:pt x="1841468" y="523500"/>
                                  <a:pt x="2011680" y="781397"/>
                                </a:cubicBezTo>
                                <a:cubicBezTo>
                                  <a:pt x="2046805" y="834617"/>
                                  <a:pt x="2059482" y="830582"/>
                                  <a:pt x="2111433" y="847899"/>
                                </a:cubicBezTo>
                                <a:cubicBezTo>
                                  <a:pt x="2105891" y="864524"/>
                                  <a:pt x="2088299" y="881504"/>
                                  <a:pt x="2094807" y="897775"/>
                                </a:cubicBezTo>
                                <a:cubicBezTo>
                                  <a:pt x="2102228" y="916327"/>
                                  <a:pt x="2130554" y="916897"/>
                                  <a:pt x="2144683" y="931026"/>
                                </a:cubicBezTo>
                                <a:cubicBezTo>
                                  <a:pt x="2158812" y="945155"/>
                                  <a:pt x="2162584" y="968110"/>
                                  <a:pt x="2177934" y="980902"/>
                                </a:cubicBezTo>
                                <a:cubicBezTo>
                                  <a:pt x="2196974" y="996768"/>
                                  <a:pt x="2226911" y="996628"/>
                                  <a:pt x="2244436" y="1014153"/>
                                </a:cubicBezTo>
                                <a:cubicBezTo>
                                  <a:pt x="2256828" y="1026545"/>
                                  <a:pt x="2211185" y="1003070"/>
                                  <a:pt x="2194560" y="997528"/>
                                </a:cubicBezTo>
                                <a:cubicBezTo>
                                  <a:pt x="2202723" y="1008412"/>
                                  <a:pt x="2272209" y="1107591"/>
                                  <a:pt x="2294313" y="1113906"/>
                                </a:cubicBezTo>
                                <a:cubicBezTo>
                                  <a:pt x="2316283" y="1120183"/>
                                  <a:pt x="2337965" y="1097280"/>
                                  <a:pt x="2360814" y="1097280"/>
                                </a:cubicBezTo>
                                <a:cubicBezTo>
                                  <a:pt x="2378339" y="1097280"/>
                                  <a:pt x="2327563" y="1108364"/>
                                  <a:pt x="2310938" y="1113906"/>
                                </a:cubicBezTo>
                                <a:lnTo>
                                  <a:pt x="2377440" y="1213659"/>
                                </a:lnTo>
                                <a:lnTo>
                                  <a:pt x="2410691" y="1263535"/>
                                </a:lnTo>
                                <a:cubicBezTo>
                                  <a:pt x="2416233" y="1285702"/>
                                  <a:pt x="2421039" y="1308067"/>
                                  <a:pt x="2427316" y="1330037"/>
                                </a:cubicBezTo>
                                <a:cubicBezTo>
                                  <a:pt x="2432130" y="1346887"/>
                                  <a:pt x="2454457" y="1365893"/>
                                  <a:pt x="2443942" y="1379913"/>
                                </a:cubicBezTo>
                                <a:cubicBezTo>
                                  <a:pt x="2430232" y="1398193"/>
                                  <a:pt x="2399607" y="1390997"/>
                                  <a:pt x="2377440" y="1396539"/>
                                </a:cubicBezTo>
                                <a:cubicBezTo>
                                  <a:pt x="2418229" y="1498511"/>
                                  <a:pt x="2400169" y="1466157"/>
                                  <a:pt x="2460567" y="1562793"/>
                                </a:cubicBezTo>
                                <a:cubicBezTo>
                                  <a:pt x="2471157" y="1579737"/>
                                  <a:pt x="2507947" y="1598540"/>
                                  <a:pt x="2493818" y="1612669"/>
                                </a:cubicBezTo>
                                <a:cubicBezTo>
                                  <a:pt x="2477661" y="1628826"/>
                                  <a:pt x="2449483" y="1601586"/>
                                  <a:pt x="2427316" y="1596044"/>
                                </a:cubicBezTo>
                                <a:cubicBezTo>
                                  <a:pt x="2443942" y="1612669"/>
                                  <a:pt x="2464151" y="1626357"/>
                                  <a:pt x="2477193" y="1645920"/>
                                </a:cubicBezTo>
                                <a:cubicBezTo>
                                  <a:pt x="2486914" y="1660502"/>
                                  <a:pt x="2485981" y="1680122"/>
                                  <a:pt x="2493818" y="1695797"/>
                                </a:cubicBezTo>
                                <a:cubicBezTo>
                                  <a:pt x="2502754" y="1713669"/>
                                  <a:pt x="2517156" y="1728324"/>
                                  <a:pt x="2527069" y="1745673"/>
                                </a:cubicBezTo>
                                <a:cubicBezTo>
                                  <a:pt x="2539365" y="1767191"/>
                                  <a:pt x="2549236" y="1790008"/>
                                  <a:pt x="2560320" y="1812175"/>
                                </a:cubicBezTo>
                                <a:cubicBezTo>
                                  <a:pt x="2565862" y="1834342"/>
                                  <a:pt x="2565848" y="1858703"/>
                                  <a:pt x="2576945" y="1878677"/>
                                </a:cubicBezTo>
                                <a:cubicBezTo>
                                  <a:pt x="2638318" y="1989148"/>
                                  <a:pt x="2682889" y="1935509"/>
                                  <a:pt x="2593571" y="1995055"/>
                                </a:cubicBezTo>
                                <a:cubicBezTo>
                                  <a:pt x="2610196" y="2011680"/>
                                  <a:pt x="2628395" y="2026869"/>
                                  <a:pt x="2643447" y="2044931"/>
                                </a:cubicBezTo>
                                <a:cubicBezTo>
                                  <a:pt x="2656239" y="2060281"/>
                                  <a:pt x="2663331" y="2079956"/>
                                  <a:pt x="2676698" y="2094808"/>
                                </a:cubicBezTo>
                                <a:cubicBezTo>
                                  <a:pt x="2827339" y="2262188"/>
                                  <a:pt x="2760980" y="2146993"/>
                                  <a:pt x="2826327" y="2277688"/>
                                </a:cubicBezTo>
                                <a:cubicBezTo>
                                  <a:pt x="2809702" y="2283230"/>
                                  <a:pt x="2781265" y="2277463"/>
                                  <a:pt x="2776451" y="2294313"/>
                                </a:cubicBezTo>
                                <a:cubicBezTo>
                                  <a:pt x="2772875" y="2306828"/>
                                  <a:pt x="2794415" y="2416426"/>
                                  <a:pt x="2809702" y="2443942"/>
                                </a:cubicBezTo>
                                <a:cubicBezTo>
                                  <a:pt x="2893746" y="2595222"/>
                                  <a:pt x="2845297" y="2496631"/>
                                  <a:pt x="2926080" y="2593571"/>
                                </a:cubicBezTo>
                                <a:cubicBezTo>
                                  <a:pt x="2938872" y="2608921"/>
                                  <a:pt x="2947342" y="2627463"/>
                                  <a:pt x="2959331" y="2643448"/>
                                </a:cubicBezTo>
                                <a:cubicBezTo>
                                  <a:pt x="2980622" y="2671836"/>
                                  <a:pt x="3004962" y="2697877"/>
                                  <a:pt x="3025833" y="2726575"/>
                                </a:cubicBezTo>
                                <a:cubicBezTo>
                                  <a:pt x="3131892" y="2872407"/>
                                  <a:pt x="3048475" y="2782470"/>
                                  <a:pt x="3142211" y="2876204"/>
                                </a:cubicBezTo>
                                <a:cubicBezTo>
                                  <a:pt x="3125585" y="2881746"/>
                                  <a:pt x="3087520" y="2875978"/>
                                  <a:pt x="3092334" y="2892829"/>
                                </a:cubicBezTo>
                                <a:cubicBezTo>
                                  <a:pt x="3116774" y="2978367"/>
                                  <a:pt x="3217255" y="3010042"/>
                                  <a:pt x="3275214" y="3059084"/>
                                </a:cubicBezTo>
                                <a:cubicBezTo>
                                  <a:pt x="3368251" y="3137808"/>
                                  <a:pt x="3380362" y="3160487"/>
                                  <a:pt x="3441469" y="3241964"/>
                                </a:cubicBezTo>
                                <a:cubicBezTo>
                                  <a:pt x="3413760" y="3247506"/>
                                  <a:pt x="3368837" y="3232352"/>
                                  <a:pt x="3358342" y="3258589"/>
                                </a:cubicBezTo>
                                <a:cubicBezTo>
                                  <a:pt x="3348051" y="3284316"/>
                                  <a:pt x="3390185" y="3304053"/>
                                  <a:pt x="3408218" y="3325091"/>
                                </a:cubicBezTo>
                                <a:cubicBezTo>
                                  <a:pt x="3423098" y="3342452"/>
                                  <a:pt x="3502939" y="3406686"/>
                                  <a:pt x="3491345" y="3441469"/>
                                </a:cubicBezTo>
                                <a:cubicBezTo>
                                  <a:pt x="3485803" y="3458094"/>
                                  <a:pt x="3458094" y="3430386"/>
                                  <a:pt x="3441469" y="3424844"/>
                                </a:cubicBezTo>
                                <a:cubicBezTo>
                                  <a:pt x="3424844" y="3402677"/>
                                  <a:pt x="3406963" y="3335287"/>
                                  <a:pt x="3391593" y="3358342"/>
                                </a:cubicBezTo>
                                <a:cubicBezTo>
                                  <a:pt x="3372646" y="3386762"/>
                                  <a:pt x="3415408" y="3510817"/>
                                  <a:pt x="3441469" y="3541222"/>
                                </a:cubicBezTo>
                                <a:cubicBezTo>
                                  <a:pt x="3459502" y="3562260"/>
                                  <a:pt x="3507971" y="3563390"/>
                                  <a:pt x="3507971" y="3591099"/>
                                </a:cubicBezTo>
                                <a:cubicBezTo>
                                  <a:pt x="3507971" y="3613949"/>
                                  <a:pt x="3463636" y="3580015"/>
                                  <a:pt x="3441469" y="3574473"/>
                                </a:cubicBezTo>
                                <a:cubicBezTo>
                                  <a:pt x="3424844" y="3563389"/>
                                  <a:pt x="3400529" y="3523350"/>
                                  <a:pt x="3391593" y="3541222"/>
                                </a:cubicBezTo>
                                <a:cubicBezTo>
                                  <a:pt x="3377003" y="3570401"/>
                                  <a:pt x="3462678" y="3645559"/>
                                  <a:pt x="3474720" y="3657600"/>
                                </a:cubicBezTo>
                                <a:cubicBezTo>
                                  <a:pt x="3389879" y="3685881"/>
                                  <a:pt x="3454218" y="3680957"/>
                                  <a:pt x="3374967" y="3624349"/>
                                </a:cubicBezTo>
                                <a:cubicBezTo>
                                  <a:pt x="3354800" y="3609944"/>
                                  <a:pt x="3308465" y="3591099"/>
                                  <a:pt x="3308465" y="3591099"/>
                                </a:cubicBezTo>
                                <a:cubicBezTo>
                                  <a:pt x="3319549" y="3613266"/>
                                  <a:pt x="3359241" y="3640076"/>
                                  <a:pt x="3341716" y="3657600"/>
                                </a:cubicBezTo>
                                <a:cubicBezTo>
                                  <a:pt x="3324191" y="3675125"/>
                                  <a:pt x="3297994" y="3634112"/>
                                  <a:pt x="3275214" y="3624349"/>
                                </a:cubicBezTo>
                                <a:cubicBezTo>
                                  <a:pt x="3259106" y="3617446"/>
                                  <a:pt x="3241963" y="3613266"/>
                                  <a:pt x="3225338" y="3607724"/>
                                </a:cubicBezTo>
                                <a:cubicBezTo>
                                  <a:pt x="3173778" y="3556164"/>
                                  <a:pt x="3153390" y="3529506"/>
                                  <a:pt x="3092334" y="3491346"/>
                                </a:cubicBezTo>
                                <a:cubicBezTo>
                                  <a:pt x="3071318" y="3478211"/>
                                  <a:pt x="3047498" y="3470131"/>
                                  <a:pt x="3025833" y="3458095"/>
                                </a:cubicBezTo>
                                <a:cubicBezTo>
                                  <a:pt x="2997585" y="3442402"/>
                                  <a:pt x="2969592" y="3426144"/>
                                  <a:pt x="2942705" y="3408219"/>
                                </a:cubicBezTo>
                                <a:cubicBezTo>
                                  <a:pt x="2919649" y="3392849"/>
                                  <a:pt x="2903912" y="3358342"/>
                                  <a:pt x="2876203" y="3358342"/>
                                </a:cubicBezTo>
                                <a:cubicBezTo>
                                  <a:pt x="2856221" y="3358342"/>
                                  <a:pt x="2898370" y="3391593"/>
                                  <a:pt x="2909454" y="3408219"/>
                                </a:cubicBezTo>
                                <a:cubicBezTo>
                                  <a:pt x="2903912" y="3424844"/>
                                  <a:pt x="2909100" y="3451587"/>
                                  <a:pt x="2892829" y="3458095"/>
                                </a:cubicBezTo>
                                <a:cubicBezTo>
                                  <a:pt x="2831010" y="3482822"/>
                                  <a:pt x="2814195" y="3409207"/>
                                  <a:pt x="2776451" y="3391593"/>
                                </a:cubicBezTo>
                                <a:cubicBezTo>
                                  <a:pt x="2712928" y="3361949"/>
                                  <a:pt x="2527377" y="3275523"/>
                                  <a:pt x="2576945" y="3325091"/>
                                </a:cubicBezTo>
                                <a:cubicBezTo>
                                  <a:pt x="2646804" y="3394950"/>
                                  <a:pt x="2649878" y="3379579"/>
                                  <a:pt x="2543694" y="3358342"/>
                                </a:cubicBezTo>
                                <a:lnTo>
                                  <a:pt x="2493818" y="3325091"/>
                                </a:lnTo>
                                <a:cubicBezTo>
                                  <a:pt x="2249978" y="3291840"/>
                                  <a:pt x="2007070" y="3250836"/>
                                  <a:pt x="1762298" y="3225339"/>
                                </a:cubicBezTo>
                                <a:cubicBezTo>
                                  <a:pt x="1739571" y="3222972"/>
                                  <a:pt x="1717191" y="3233941"/>
                                  <a:pt x="1695796" y="3241964"/>
                                </a:cubicBezTo>
                                <a:cubicBezTo>
                                  <a:pt x="1367100" y="3365224"/>
                                  <a:pt x="1827120" y="3209274"/>
                                  <a:pt x="1579418" y="3291840"/>
                                </a:cubicBezTo>
                                <a:cubicBezTo>
                                  <a:pt x="1562793" y="3302924"/>
                                  <a:pt x="1547414" y="3316155"/>
                                  <a:pt x="1529542" y="3325091"/>
                                </a:cubicBezTo>
                                <a:cubicBezTo>
                                  <a:pt x="1502963" y="3338381"/>
                                  <a:pt x="1438028" y="3351238"/>
                                  <a:pt x="1413163" y="3358342"/>
                                </a:cubicBezTo>
                                <a:cubicBezTo>
                                  <a:pt x="1358030" y="3374094"/>
                                  <a:pt x="1615440" y="3363884"/>
                                  <a:pt x="1379913" y="3424844"/>
                                </a:cubicBezTo>
                                <a:close/>
                              </a:path>
                            </a:pathLst>
                          </a:custGeom>
                          <a:gradFill>
                            <a:gsLst>
                              <a:gs pos="0">
                                <a:schemeClr val="accent3">
                                  <a:lumMod val="60000"/>
                                  <a:lumOff val="40000"/>
                                </a:schemeClr>
                              </a:gs>
                              <a:gs pos="50000">
                                <a:srgbClr val="9CB86E"/>
                              </a:gs>
                              <a:gs pos="100000">
                                <a:srgbClr val="156B13"/>
                              </a:gs>
                            </a:gsLst>
                            <a:lin ang="10800000" scaled="0"/>
                          </a:gradFill>
                          <a:ln>
                            <a:noFill/>
                          </a:ln>
                        </p:spPr>
                        <p:style>
                          <a:lnRef idx="2">
                            <a:schemeClr val="accent1">
                              <a:shade val="50000"/>
                            </a:schemeClr>
                          </a:lnRef>
                          <a:fillRef idx="1">
                            <a:schemeClr val="accent1"/>
                          </a:fillRef>
                          <a:effectRef idx="0">
                            <a:schemeClr val="accent1"/>
                          </a:effectRef>
                          <a:fontRef idx="minor">
                            <a:schemeClr val="lt1"/>
                          </a:fontRef>
                        </p:style>
                        <p:txBody>
                          <a:bodyPr rtlCol="0" anchor="ctr"/>
                          <a:lstStyle/>
                          <a:p>
                            <a:pPr algn="ctr"/>
                            <a:endParaRPr lang="zh-CN" altLang="en-US"/>
                          </a:p>
                        </p:txBody>
                      </p:sp>
                    </p:grpSp>
                  </p:grpSp>
                </p:grpSp>
                <p:grpSp>
                  <p:nvGrpSpPr>
                    <p:cNvPr id="53" name="组合 63"/>
                    <p:cNvGrpSpPr/>
                    <p:nvPr/>
                  </p:nvGrpSpPr>
                  <p:grpSpPr>
                    <a:xfrm>
                      <a:off x="-2143172" y="1571618"/>
                      <a:ext cx="3714776" cy="2483704"/>
                      <a:chOff x="7429520" y="1928808"/>
                      <a:chExt cx="3714776" cy="2055076"/>
                    </a:xfrm>
                  </p:grpSpPr>
                  <p:grpSp>
                    <p:nvGrpSpPr>
                      <p:cNvPr id="56" name="组合 27"/>
                      <p:cNvGrpSpPr/>
                      <p:nvPr/>
                    </p:nvGrpSpPr>
                    <p:grpSpPr>
                      <a:xfrm>
                        <a:off x="7429520" y="2252749"/>
                        <a:ext cx="1019943" cy="1714511"/>
                        <a:chOff x="-3507971" y="-3429042"/>
                        <a:chExt cx="3507971" cy="5896859"/>
                      </a:xfrm>
                    </p:grpSpPr>
                    <p:sp>
                      <p:nvSpPr>
                        <p:cNvPr id="100" name="任意多边形 99"/>
                        <p:cNvSpPr/>
                        <p:nvPr/>
                      </p:nvSpPr>
                      <p:spPr>
                        <a:xfrm>
                          <a:off x="-2214610" y="-857274"/>
                          <a:ext cx="1246909" cy="3325091"/>
                        </a:xfrm>
                        <a:custGeom>
                          <a:avLst/>
                          <a:gdLst>
                            <a:gd name="connsiteX0" fmla="*/ 382386 w 1246909"/>
                            <a:gd name="connsiteY0" fmla="*/ 615142 h 3325091"/>
                            <a:gd name="connsiteX1" fmla="*/ 266007 w 1246909"/>
                            <a:gd name="connsiteY1" fmla="*/ 1928552 h 3325091"/>
                            <a:gd name="connsiteX2" fmla="*/ 99753 w 1246909"/>
                            <a:gd name="connsiteY2" fmla="*/ 2809702 h 3325091"/>
                            <a:gd name="connsiteX3" fmla="*/ 0 w 1246909"/>
                            <a:gd name="connsiteY3" fmla="*/ 3175462 h 3325091"/>
                            <a:gd name="connsiteX4" fmla="*/ 482138 w 1246909"/>
                            <a:gd name="connsiteY4" fmla="*/ 3325091 h 3325091"/>
                            <a:gd name="connsiteX5" fmla="*/ 980902 w 1246909"/>
                            <a:gd name="connsiteY5" fmla="*/ 3308465 h 3325091"/>
                            <a:gd name="connsiteX6" fmla="*/ 1246909 w 1246909"/>
                            <a:gd name="connsiteY6" fmla="*/ 3175462 h 3325091"/>
                            <a:gd name="connsiteX7" fmla="*/ 1064029 w 1246909"/>
                            <a:gd name="connsiteY7" fmla="*/ 2543694 h 3325091"/>
                            <a:gd name="connsiteX8" fmla="*/ 980902 w 1246909"/>
                            <a:gd name="connsiteY8" fmla="*/ 1629294 h 3325091"/>
                            <a:gd name="connsiteX9" fmla="*/ 798022 w 1246909"/>
                            <a:gd name="connsiteY9" fmla="*/ 648392 h 3325091"/>
                            <a:gd name="connsiteX10" fmla="*/ 798022 w 1246909"/>
                            <a:gd name="connsiteY10" fmla="*/ 99752 h 3325091"/>
                            <a:gd name="connsiteX11" fmla="*/ 631767 w 1246909"/>
                            <a:gd name="connsiteY11" fmla="*/ 0 h 3325091"/>
                            <a:gd name="connsiteX12" fmla="*/ 432262 w 1246909"/>
                            <a:gd name="connsiteY12" fmla="*/ 133003 h 3325091"/>
                            <a:gd name="connsiteX13" fmla="*/ 382386 w 1246909"/>
                            <a:gd name="connsiteY13" fmla="*/ 615142 h 3325091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</a:cxnLst>
                          <a:rect l="l" t="t" r="r" b="b"/>
                          <a:pathLst>
                            <a:path w="1246909" h="3325091">
                              <a:moveTo>
                                <a:pt x="382386" y="615142"/>
                              </a:moveTo>
                              <a:lnTo>
                                <a:pt x="266007" y="1928552"/>
                              </a:lnTo>
                              <a:cubicBezTo>
                                <a:pt x="209561" y="2222073"/>
                                <a:pt x="99753" y="2510803"/>
                                <a:pt x="99753" y="2809702"/>
                              </a:cubicBezTo>
                              <a:lnTo>
                                <a:pt x="0" y="3175462"/>
                              </a:lnTo>
                              <a:lnTo>
                                <a:pt x="482138" y="3325091"/>
                              </a:lnTo>
                              <a:lnTo>
                                <a:pt x="980902" y="3308465"/>
                              </a:lnTo>
                              <a:lnTo>
                                <a:pt x="1246909" y="3175462"/>
                              </a:lnTo>
                              <a:lnTo>
                                <a:pt x="1064029" y="2543694"/>
                              </a:lnTo>
                              <a:lnTo>
                                <a:pt x="980902" y="1629294"/>
                              </a:lnTo>
                              <a:lnTo>
                                <a:pt x="798022" y="648392"/>
                              </a:lnTo>
                              <a:lnTo>
                                <a:pt x="798022" y="99752"/>
                              </a:lnTo>
                              <a:lnTo>
                                <a:pt x="631767" y="0"/>
                              </a:lnTo>
                              <a:lnTo>
                                <a:pt x="432262" y="133003"/>
                              </a:lnTo>
                              <a:lnTo>
                                <a:pt x="382386" y="615142"/>
                              </a:lnTo>
                              <a:close/>
                            </a:path>
                          </a:pathLst>
                        </a:custGeom>
                        <a:gradFill>
                          <a:gsLst>
                            <a:gs pos="0">
                              <a:srgbClr val="D6B19C"/>
                            </a:gs>
                            <a:gs pos="30000">
                              <a:srgbClr val="D49E6C"/>
                            </a:gs>
                            <a:gs pos="70000">
                              <a:srgbClr val="A65528"/>
                            </a:gs>
                            <a:gs pos="100000">
                              <a:srgbClr val="663012"/>
                            </a:gs>
                          </a:gsLst>
                          <a:lin ang="10800000" scaled="0"/>
                        </a:gradFill>
                        <a:ln>
                          <a:noFill/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zh-CN" altLang="en-US"/>
                        </a:p>
                      </p:txBody>
                    </p:sp>
                    <p:sp>
                      <p:nvSpPr>
                        <p:cNvPr id="101" name="任意多边形 100"/>
                        <p:cNvSpPr/>
                        <p:nvPr/>
                      </p:nvSpPr>
                      <p:spPr>
                        <a:xfrm>
                          <a:off x="-3507971" y="-3429042"/>
                          <a:ext cx="3507971" cy="4438482"/>
                        </a:xfrm>
                        <a:custGeom>
                          <a:avLst/>
                          <a:gdLst>
                            <a:gd name="connsiteX0" fmla="*/ 1379913 w 3507971"/>
                            <a:gd name="connsiteY0" fmla="*/ 3424844 h 3724102"/>
                            <a:gd name="connsiteX1" fmla="*/ 0 w 3507971"/>
                            <a:gd name="connsiteY1" fmla="*/ 3724102 h 3724102"/>
                            <a:gd name="connsiteX2" fmla="*/ 631767 w 3507971"/>
                            <a:gd name="connsiteY2" fmla="*/ 3424844 h 3724102"/>
                            <a:gd name="connsiteX3" fmla="*/ 266007 w 3507971"/>
                            <a:gd name="connsiteY3" fmla="*/ 3491346 h 3724102"/>
                            <a:gd name="connsiteX4" fmla="*/ 847898 w 3507971"/>
                            <a:gd name="connsiteY4" fmla="*/ 3225339 h 3724102"/>
                            <a:gd name="connsiteX5" fmla="*/ 299258 w 3507971"/>
                            <a:gd name="connsiteY5" fmla="*/ 3192088 h 3724102"/>
                            <a:gd name="connsiteX6" fmla="*/ 798022 w 3507971"/>
                            <a:gd name="connsiteY6" fmla="*/ 2876204 h 3724102"/>
                            <a:gd name="connsiteX7" fmla="*/ 482138 w 3507971"/>
                            <a:gd name="connsiteY7" fmla="*/ 2826328 h 3724102"/>
                            <a:gd name="connsiteX8" fmla="*/ 532014 w 3507971"/>
                            <a:gd name="connsiteY8" fmla="*/ 2793077 h 3724102"/>
                            <a:gd name="connsiteX9" fmla="*/ 598516 w 3507971"/>
                            <a:gd name="connsiteY9" fmla="*/ 2776451 h 3724102"/>
                            <a:gd name="connsiteX10" fmla="*/ 764771 w 3507971"/>
                            <a:gd name="connsiteY10" fmla="*/ 2693324 h 3724102"/>
                            <a:gd name="connsiteX11" fmla="*/ 864523 w 3507971"/>
                            <a:gd name="connsiteY11" fmla="*/ 2660073 h 3724102"/>
                            <a:gd name="connsiteX12" fmla="*/ 714894 w 3507971"/>
                            <a:gd name="connsiteY12" fmla="*/ 2643448 h 3724102"/>
                            <a:gd name="connsiteX13" fmla="*/ 748145 w 3507971"/>
                            <a:gd name="connsiteY13" fmla="*/ 2576946 h 3724102"/>
                            <a:gd name="connsiteX14" fmla="*/ 864523 w 3507971"/>
                            <a:gd name="connsiteY14" fmla="*/ 2510444 h 3724102"/>
                            <a:gd name="connsiteX15" fmla="*/ 964276 w 3507971"/>
                            <a:gd name="connsiteY15" fmla="*/ 2410691 h 3724102"/>
                            <a:gd name="connsiteX16" fmla="*/ 914400 w 3507971"/>
                            <a:gd name="connsiteY16" fmla="*/ 2377440 h 3724102"/>
                            <a:gd name="connsiteX17" fmla="*/ 814647 w 3507971"/>
                            <a:gd name="connsiteY17" fmla="*/ 2360815 h 3724102"/>
                            <a:gd name="connsiteX18" fmla="*/ 748145 w 3507971"/>
                            <a:gd name="connsiteY18" fmla="*/ 2344189 h 3724102"/>
                            <a:gd name="connsiteX19" fmla="*/ 781396 w 3507971"/>
                            <a:gd name="connsiteY19" fmla="*/ 2277688 h 3724102"/>
                            <a:gd name="connsiteX20" fmla="*/ 831273 w 3507971"/>
                            <a:gd name="connsiteY20" fmla="*/ 2227811 h 3724102"/>
                            <a:gd name="connsiteX21" fmla="*/ 864523 w 3507971"/>
                            <a:gd name="connsiteY21" fmla="*/ 2177935 h 3724102"/>
                            <a:gd name="connsiteX22" fmla="*/ 814647 w 3507971"/>
                            <a:gd name="connsiteY22" fmla="*/ 2144684 h 3724102"/>
                            <a:gd name="connsiteX23" fmla="*/ 648393 w 3507971"/>
                            <a:gd name="connsiteY23" fmla="*/ 2128059 h 3724102"/>
                            <a:gd name="connsiteX24" fmla="*/ 581891 w 3507971"/>
                            <a:gd name="connsiteY24" fmla="*/ 2111433 h 3724102"/>
                            <a:gd name="connsiteX25" fmla="*/ 698269 w 3507971"/>
                            <a:gd name="connsiteY25" fmla="*/ 2028306 h 3724102"/>
                            <a:gd name="connsiteX26" fmla="*/ 764771 w 3507971"/>
                            <a:gd name="connsiteY26" fmla="*/ 1978429 h 3724102"/>
                            <a:gd name="connsiteX27" fmla="*/ 714894 w 3507971"/>
                            <a:gd name="connsiteY27" fmla="*/ 1945179 h 3724102"/>
                            <a:gd name="connsiteX28" fmla="*/ 748145 w 3507971"/>
                            <a:gd name="connsiteY28" fmla="*/ 1862051 h 3724102"/>
                            <a:gd name="connsiteX29" fmla="*/ 897774 w 3507971"/>
                            <a:gd name="connsiteY29" fmla="*/ 1778924 h 3724102"/>
                            <a:gd name="connsiteX30" fmla="*/ 897774 w 3507971"/>
                            <a:gd name="connsiteY30" fmla="*/ 1679171 h 3724102"/>
                            <a:gd name="connsiteX31" fmla="*/ 980902 w 3507971"/>
                            <a:gd name="connsiteY31" fmla="*/ 1596044 h 3724102"/>
                            <a:gd name="connsiteX32" fmla="*/ 1064029 w 3507971"/>
                            <a:gd name="connsiteY32" fmla="*/ 1463040 h 3724102"/>
                            <a:gd name="connsiteX33" fmla="*/ 1097280 w 3507971"/>
                            <a:gd name="connsiteY33" fmla="*/ 1396539 h 3724102"/>
                            <a:gd name="connsiteX34" fmla="*/ 1163782 w 3507971"/>
                            <a:gd name="connsiteY34" fmla="*/ 1313411 h 3724102"/>
                            <a:gd name="connsiteX35" fmla="*/ 1197033 w 3507971"/>
                            <a:gd name="connsiteY35" fmla="*/ 1263535 h 3724102"/>
                            <a:gd name="connsiteX36" fmla="*/ 1213658 w 3507971"/>
                            <a:gd name="connsiteY36" fmla="*/ 1213659 h 3724102"/>
                            <a:gd name="connsiteX37" fmla="*/ 1197033 w 3507971"/>
                            <a:gd name="connsiteY37" fmla="*/ 1163782 h 3724102"/>
                            <a:gd name="connsiteX38" fmla="*/ 1246909 w 3507971"/>
                            <a:gd name="connsiteY38" fmla="*/ 1097280 h 3724102"/>
                            <a:gd name="connsiteX39" fmla="*/ 1313411 w 3507971"/>
                            <a:gd name="connsiteY39" fmla="*/ 964277 h 3724102"/>
                            <a:gd name="connsiteX40" fmla="*/ 1413163 w 3507971"/>
                            <a:gd name="connsiteY40" fmla="*/ 764771 h 3724102"/>
                            <a:gd name="connsiteX41" fmla="*/ 1396538 w 3507971"/>
                            <a:gd name="connsiteY41" fmla="*/ 714895 h 3724102"/>
                            <a:gd name="connsiteX42" fmla="*/ 1346662 w 3507971"/>
                            <a:gd name="connsiteY42" fmla="*/ 731520 h 3724102"/>
                            <a:gd name="connsiteX43" fmla="*/ 1429789 w 3507971"/>
                            <a:gd name="connsiteY43" fmla="*/ 448888 h 3724102"/>
                            <a:gd name="connsiteX44" fmla="*/ 1446414 w 3507971"/>
                            <a:gd name="connsiteY44" fmla="*/ 365760 h 3724102"/>
                            <a:gd name="connsiteX45" fmla="*/ 1379913 w 3507971"/>
                            <a:gd name="connsiteY45" fmla="*/ 382386 h 3724102"/>
                            <a:gd name="connsiteX46" fmla="*/ 1396538 w 3507971"/>
                            <a:gd name="connsiteY46" fmla="*/ 266008 h 3724102"/>
                            <a:gd name="connsiteX47" fmla="*/ 1413163 w 3507971"/>
                            <a:gd name="connsiteY47" fmla="*/ 216131 h 3724102"/>
                            <a:gd name="connsiteX48" fmla="*/ 1479665 w 3507971"/>
                            <a:gd name="connsiteY48" fmla="*/ 83128 h 3724102"/>
                            <a:gd name="connsiteX49" fmla="*/ 1463040 w 3507971"/>
                            <a:gd name="connsiteY49" fmla="*/ 182880 h 3724102"/>
                            <a:gd name="connsiteX50" fmla="*/ 1446414 w 3507971"/>
                            <a:gd name="connsiteY50" fmla="*/ 232757 h 3724102"/>
                            <a:gd name="connsiteX51" fmla="*/ 1479665 w 3507971"/>
                            <a:gd name="connsiteY51" fmla="*/ 33251 h 3724102"/>
                            <a:gd name="connsiteX52" fmla="*/ 1512916 w 3507971"/>
                            <a:gd name="connsiteY52" fmla="*/ 0 h 3724102"/>
                            <a:gd name="connsiteX53" fmla="*/ 2011680 w 3507971"/>
                            <a:gd name="connsiteY53" fmla="*/ 781397 h 3724102"/>
                            <a:gd name="connsiteX54" fmla="*/ 2111433 w 3507971"/>
                            <a:gd name="connsiteY54" fmla="*/ 847899 h 3724102"/>
                            <a:gd name="connsiteX55" fmla="*/ 2094807 w 3507971"/>
                            <a:gd name="connsiteY55" fmla="*/ 897775 h 3724102"/>
                            <a:gd name="connsiteX56" fmla="*/ 2144683 w 3507971"/>
                            <a:gd name="connsiteY56" fmla="*/ 931026 h 3724102"/>
                            <a:gd name="connsiteX57" fmla="*/ 2177934 w 3507971"/>
                            <a:gd name="connsiteY57" fmla="*/ 980902 h 3724102"/>
                            <a:gd name="connsiteX58" fmla="*/ 2244436 w 3507971"/>
                            <a:gd name="connsiteY58" fmla="*/ 1014153 h 3724102"/>
                            <a:gd name="connsiteX59" fmla="*/ 2194560 w 3507971"/>
                            <a:gd name="connsiteY59" fmla="*/ 997528 h 3724102"/>
                            <a:gd name="connsiteX60" fmla="*/ 2294313 w 3507971"/>
                            <a:gd name="connsiteY60" fmla="*/ 1113906 h 3724102"/>
                            <a:gd name="connsiteX61" fmla="*/ 2360814 w 3507971"/>
                            <a:gd name="connsiteY61" fmla="*/ 1097280 h 3724102"/>
                            <a:gd name="connsiteX62" fmla="*/ 2310938 w 3507971"/>
                            <a:gd name="connsiteY62" fmla="*/ 1113906 h 3724102"/>
                            <a:gd name="connsiteX63" fmla="*/ 2377440 w 3507971"/>
                            <a:gd name="connsiteY63" fmla="*/ 1213659 h 3724102"/>
                            <a:gd name="connsiteX64" fmla="*/ 2410691 w 3507971"/>
                            <a:gd name="connsiteY64" fmla="*/ 1263535 h 3724102"/>
                            <a:gd name="connsiteX65" fmla="*/ 2427316 w 3507971"/>
                            <a:gd name="connsiteY65" fmla="*/ 1330037 h 3724102"/>
                            <a:gd name="connsiteX66" fmla="*/ 2443942 w 3507971"/>
                            <a:gd name="connsiteY66" fmla="*/ 1379913 h 3724102"/>
                            <a:gd name="connsiteX67" fmla="*/ 2377440 w 3507971"/>
                            <a:gd name="connsiteY67" fmla="*/ 1396539 h 3724102"/>
                            <a:gd name="connsiteX68" fmla="*/ 2460567 w 3507971"/>
                            <a:gd name="connsiteY68" fmla="*/ 1562793 h 3724102"/>
                            <a:gd name="connsiteX69" fmla="*/ 2493818 w 3507971"/>
                            <a:gd name="connsiteY69" fmla="*/ 1612669 h 3724102"/>
                            <a:gd name="connsiteX70" fmla="*/ 2427316 w 3507971"/>
                            <a:gd name="connsiteY70" fmla="*/ 1596044 h 3724102"/>
                            <a:gd name="connsiteX71" fmla="*/ 2477193 w 3507971"/>
                            <a:gd name="connsiteY71" fmla="*/ 1645920 h 3724102"/>
                            <a:gd name="connsiteX72" fmla="*/ 2493818 w 3507971"/>
                            <a:gd name="connsiteY72" fmla="*/ 1695797 h 3724102"/>
                            <a:gd name="connsiteX73" fmla="*/ 2527069 w 3507971"/>
                            <a:gd name="connsiteY73" fmla="*/ 1745673 h 3724102"/>
                            <a:gd name="connsiteX74" fmla="*/ 2560320 w 3507971"/>
                            <a:gd name="connsiteY74" fmla="*/ 1812175 h 3724102"/>
                            <a:gd name="connsiteX75" fmla="*/ 2576945 w 3507971"/>
                            <a:gd name="connsiteY75" fmla="*/ 1878677 h 3724102"/>
                            <a:gd name="connsiteX76" fmla="*/ 2593571 w 3507971"/>
                            <a:gd name="connsiteY76" fmla="*/ 1995055 h 3724102"/>
                            <a:gd name="connsiteX77" fmla="*/ 2643447 w 3507971"/>
                            <a:gd name="connsiteY77" fmla="*/ 2044931 h 3724102"/>
                            <a:gd name="connsiteX78" fmla="*/ 2676698 w 3507971"/>
                            <a:gd name="connsiteY78" fmla="*/ 2094808 h 3724102"/>
                            <a:gd name="connsiteX79" fmla="*/ 2826327 w 3507971"/>
                            <a:gd name="connsiteY79" fmla="*/ 2277688 h 3724102"/>
                            <a:gd name="connsiteX80" fmla="*/ 2776451 w 3507971"/>
                            <a:gd name="connsiteY80" fmla="*/ 2294313 h 3724102"/>
                            <a:gd name="connsiteX81" fmla="*/ 2809702 w 3507971"/>
                            <a:gd name="connsiteY81" fmla="*/ 2443942 h 3724102"/>
                            <a:gd name="connsiteX82" fmla="*/ 2926080 w 3507971"/>
                            <a:gd name="connsiteY82" fmla="*/ 2593571 h 3724102"/>
                            <a:gd name="connsiteX83" fmla="*/ 2959331 w 3507971"/>
                            <a:gd name="connsiteY83" fmla="*/ 2643448 h 3724102"/>
                            <a:gd name="connsiteX84" fmla="*/ 3025833 w 3507971"/>
                            <a:gd name="connsiteY84" fmla="*/ 2726575 h 3724102"/>
                            <a:gd name="connsiteX85" fmla="*/ 3142211 w 3507971"/>
                            <a:gd name="connsiteY85" fmla="*/ 2876204 h 3724102"/>
                            <a:gd name="connsiteX86" fmla="*/ 3092334 w 3507971"/>
                            <a:gd name="connsiteY86" fmla="*/ 2892829 h 3724102"/>
                            <a:gd name="connsiteX87" fmla="*/ 3275214 w 3507971"/>
                            <a:gd name="connsiteY87" fmla="*/ 3059084 h 3724102"/>
                            <a:gd name="connsiteX88" fmla="*/ 3441469 w 3507971"/>
                            <a:gd name="connsiteY88" fmla="*/ 3241964 h 3724102"/>
                            <a:gd name="connsiteX89" fmla="*/ 3358342 w 3507971"/>
                            <a:gd name="connsiteY89" fmla="*/ 3258589 h 3724102"/>
                            <a:gd name="connsiteX90" fmla="*/ 3408218 w 3507971"/>
                            <a:gd name="connsiteY90" fmla="*/ 3325091 h 3724102"/>
                            <a:gd name="connsiteX91" fmla="*/ 3491345 w 3507971"/>
                            <a:gd name="connsiteY91" fmla="*/ 3441469 h 3724102"/>
                            <a:gd name="connsiteX92" fmla="*/ 3441469 w 3507971"/>
                            <a:gd name="connsiteY92" fmla="*/ 3424844 h 3724102"/>
                            <a:gd name="connsiteX93" fmla="*/ 3391593 w 3507971"/>
                            <a:gd name="connsiteY93" fmla="*/ 3358342 h 3724102"/>
                            <a:gd name="connsiteX94" fmla="*/ 3441469 w 3507971"/>
                            <a:gd name="connsiteY94" fmla="*/ 3541222 h 3724102"/>
                            <a:gd name="connsiteX95" fmla="*/ 3507971 w 3507971"/>
                            <a:gd name="connsiteY95" fmla="*/ 3591099 h 3724102"/>
                            <a:gd name="connsiteX96" fmla="*/ 3441469 w 3507971"/>
                            <a:gd name="connsiteY96" fmla="*/ 3574473 h 3724102"/>
                            <a:gd name="connsiteX97" fmla="*/ 3391593 w 3507971"/>
                            <a:gd name="connsiteY97" fmla="*/ 3541222 h 3724102"/>
                            <a:gd name="connsiteX98" fmla="*/ 3474720 w 3507971"/>
                            <a:gd name="connsiteY98" fmla="*/ 3657600 h 3724102"/>
                            <a:gd name="connsiteX99" fmla="*/ 3374967 w 3507971"/>
                            <a:gd name="connsiteY99" fmla="*/ 3624349 h 3724102"/>
                            <a:gd name="connsiteX100" fmla="*/ 3308465 w 3507971"/>
                            <a:gd name="connsiteY100" fmla="*/ 3591099 h 3724102"/>
                            <a:gd name="connsiteX101" fmla="*/ 3341716 w 3507971"/>
                            <a:gd name="connsiteY101" fmla="*/ 3657600 h 3724102"/>
                            <a:gd name="connsiteX102" fmla="*/ 3275214 w 3507971"/>
                            <a:gd name="connsiteY102" fmla="*/ 3624349 h 3724102"/>
                            <a:gd name="connsiteX103" fmla="*/ 3225338 w 3507971"/>
                            <a:gd name="connsiteY103" fmla="*/ 3607724 h 3724102"/>
                            <a:gd name="connsiteX104" fmla="*/ 3092334 w 3507971"/>
                            <a:gd name="connsiteY104" fmla="*/ 3491346 h 3724102"/>
                            <a:gd name="connsiteX105" fmla="*/ 3025833 w 3507971"/>
                            <a:gd name="connsiteY105" fmla="*/ 3458095 h 3724102"/>
                            <a:gd name="connsiteX106" fmla="*/ 2942705 w 3507971"/>
                            <a:gd name="connsiteY106" fmla="*/ 3408219 h 3724102"/>
                            <a:gd name="connsiteX107" fmla="*/ 2876203 w 3507971"/>
                            <a:gd name="connsiteY107" fmla="*/ 3358342 h 3724102"/>
                            <a:gd name="connsiteX108" fmla="*/ 2909454 w 3507971"/>
                            <a:gd name="connsiteY108" fmla="*/ 3408219 h 3724102"/>
                            <a:gd name="connsiteX109" fmla="*/ 2892829 w 3507971"/>
                            <a:gd name="connsiteY109" fmla="*/ 3458095 h 3724102"/>
                            <a:gd name="connsiteX110" fmla="*/ 2776451 w 3507971"/>
                            <a:gd name="connsiteY110" fmla="*/ 3391593 h 3724102"/>
                            <a:gd name="connsiteX111" fmla="*/ 2576945 w 3507971"/>
                            <a:gd name="connsiteY111" fmla="*/ 3325091 h 3724102"/>
                            <a:gd name="connsiteX112" fmla="*/ 2543694 w 3507971"/>
                            <a:gd name="connsiteY112" fmla="*/ 3358342 h 3724102"/>
                            <a:gd name="connsiteX113" fmla="*/ 2493818 w 3507971"/>
                            <a:gd name="connsiteY113" fmla="*/ 3325091 h 3724102"/>
                            <a:gd name="connsiteX114" fmla="*/ 1762298 w 3507971"/>
                            <a:gd name="connsiteY114" fmla="*/ 3225339 h 3724102"/>
                            <a:gd name="connsiteX115" fmla="*/ 1695796 w 3507971"/>
                            <a:gd name="connsiteY115" fmla="*/ 3241964 h 3724102"/>
                            <a:gd name="connsiteX116" fmla="*/ 1579418 w 3507971"/>
                            <a:gd name="connsiteY116" fmla="*/ 3291840 h 3724102"/>
                            <a:gd name="connsiteX117" fmla="*/ 1529542 w 3507971"/>
                            <a:gd name="connsiteY117" fmla="*/ 3325091 h 3724102"/>
                            <a:gd name="connsiteX118" fmla="*/ 1413163 w 3507971"/>
                            <a:gd name="connsiteY118" fmla="*/ 3358342 h 3724102"/>
                            <a:gd name="connsiteX119" fmla="*/ 1379913 w 3507971"/>
                            <a:gd name="connsiteY119" fmla="*/ 3424844 h 3724102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  <a:cxn ang="0">
                              <a:pos x="connsiteX15" y="connsiteY15"/>
                            </a:cxn>
                            <a:cxn ang="0">
                              <a:pos x="connsiteX16" y="connsiteY16"/>
                            </a:cxn>
                            <a:cxn ang="0">
                              <a:pos x="connsiteX17" y="connsiteY17"/>
                            </a:cxn>
                            <a:cxn ang="0">
                              <a:pos x="connsiteX18" y="connsiteY18"/>
                            </a:cxn>
                            <a:cxn ang="0">
                              <a:pos x="connsiteX19" y="connsiteY19"/>
                            </a:cxn>
                            <a:cxn ang="0">
                              <a:pos x="connsiteX20" y="connsiteY20"/>
                            </a:cxn>
                            <a:cxn ang="0">
                              <a:pos x="connsiteX21" y="connsiteY21"/>
                            </a:cxn>
                            <a:cxn ang="0">
                              <a:pos x="connsiteX22" y="connsiteY22"/>
                            </a:cxn>
                            <a:cxn ang="0">
                              <a:pos x="connsiteX23" y="connsiteY23"/>
                            </a:cxn>
                            <a:cxn ang="0">
                              <a:pos x="connsiteX24" y="connsiteY24"/>
                            </a:cxn>
                            <a:cxn ang="0">
                              <a:pos x="connsiteX25" y="connsiteY25"/>
                            </a:cxn>
                            <a:cxn ang="0">
                              <a:pos x="connsiteX26" y="connsiteY26"/>
                            </a:cxn>
                            <a:cxn ang="0">
                              <a:pos x="connsiteX27" y="connsiteY27"/>
                            </a:cxn>
                            <a:cxn ang="0">
                              <a:pos x="connsiteX28" y="connsiteY28"/>
                            </a:cxn>
                            <a:cxn ang="0">
                              <a:pos x="connsiteX29" y="connsiteY29"/>
                            </a:cxn>
                            <a:cxn ang="0">
                              <a:pos x="connsiteX30" y="connsiteY30"/>
                            </a:cxn>
                            <a:cxn ang="0">
                              <a:pos x="connsiteX31" y="connsiteY31"/>
                            </a:cxn>
                            <a:cxn ang="0">
                              <a:pos x="connsiteX32" y="connsiteY32"/>
                            </a:cxn>
                            <a:cxn ang="0">
                              <a:pos x="connsiteX33" y="connsiteY33"/>
                            </a:cxn>
                            <a:cxn ang="0">
                              <a:pos x="connsiteX34" y="connsiteY34"/>
                            </a:cxn>
                            <a:cxn ang="0">
                              <a:pos x="connsiteX35" y="connsiteY35"/>
                            </a:cxn>
                            <a:cxn ang="0">
                              <a:pos x="connsiteX36" y="connsiteY36"/>
                            </a:cxn>
                            <a:cxn ang="0">
                              <a:pos x="connsiteX37" y="connsiteY37"/>
                            </a:cxn>
                            <a:cxn ang="0">
                              <a:pos x="connsiteX38" y="connsiteY38"/>
                            </a:cxn>
                            <a:cxn ang="0">
                              <a:pos x="connsiteX39" y="connsiteY39"/>
                            </a:cxn>
                            <a:cxn ang="0">
                              <a:pos x="connsiteX40" y="connsiteY40"/>
                            </a:cxn>
                            <a:cxn ang="0">
                              <a:pos x="connsiteX41" y="connsiteY41"/>
                            </a:cxn>
                            <a:cxn ang="0">
                              <a:pos x="connsiteX42" y="connsiteY42"/>
                            </a:cxn>
                            <a:cxn ang="0">
                              <a:pos x="connsiteX43" y="connsiteY43"/>
                            </a:cxn>
                            <a:cxn ang="0">
                              <a:pos x="connsiteX44" y="connsiteY44"/>
                            </a:cxn>
                            <a:cxn ang="0">
                              <a:pos x="connsiteX45" y="connsiteY45"/>
                            </a:cxn>
                            <a:cxn ang="0">
                              <a:pos x="connsiteX46" y="connsiteY46"/>
                            </a:cxn>
                            <a:cxn ang="0">
                              <a:pos x="connsiteX47" y="connsiteY47"/>
                            </a:cxn>
                            <a:cxn ang="0">
                              <a:pos x="connsiteX48" y="connsiteY48"/>
                            </a:cxn>
                            <a:cxn ang="0">
                              <a:pos x="connsiteX49" y="connsiteY49"/>
                            </a:cxn>
                            <a:cxn ang="0">
                              <a:pos x="connsiteX50" y="connsiteY50"/>
                            </a:cxn>
                            <a:cxn ang="0">
                              <a:pos x="connsiteX51" y="connsiteY51"/>
                            </a:cxn>
                            <a:cxn ang="0">
                              <a:pos x="connsiteX52" y="connsiteY52"/>
                            </a:cxn>
                            <a:cxn ang="0">
                              <a:pos x="connsiteX53" y="connsiteY53"/>
                            </a:cxn>
                            <a:cxn ang="0">
                              <a:pos x="connsiteX54" y="connsiteY54"/>
                            </a:cxn>
                            <a:cxn ang="0">
                              <a:pos x="connsiteX55" y="connsiteY55"/>
                            </a:cxn>
                            <a:cxn ang="0">
                              <a:pos x="connsiteX56" y="connsiteY56"/>
                            </a:cxn>
                            <a:cxn ang="0">
                              <a:pos x="connsiteX57" y="connsiteY57"/>
                            </a:cxn>
                            <a:cxn ang="0">
                              <a:pos x="connsiteX58" y="connsiteY58"/>
                            </a:cxn>
                            <a:cxn ang="0">
                              <a:pos x="connsiteX59" y="connsiteY59"/>
                            </a:cxn>
                            <a:cxn ang="0">
                              <a:pos x="connsiteX60" y="connsiteY60"/>
                            </a:cxn>
                            <a:cxn ang="0">
                              <a:pos x="connsiteX61" y="connsiteY61"/>
                            </a:cxn>
                            <a:cxn ang="0">
                              <a:pos x="connsiteX62" y="connsiteY62"/>
                            </a:cxn>
                            <a:cxn ang="0">
                              <a:pos x="connsiteX63" y="connsiteY63"/>
                            </a:cxn>
                            <a:cxn ang="0">
                              <a:pos x="connsiteX64" y="connsiteY64"/>
                            </a:cxn>
                            <a:cxn ang="0">
                              <a:pos x="connsiteX65" y="connsiteY65"/>
                            </a:cxn>
                            <a:cxn ang="0">
                              <a:pos x="connsiteX66" y="connsiteY66"/>
                            </a:cxn>
                            <a:cxn ang="0">
                              <a:pos x="connsiteX67" y="connsiteY67"/>
                            </a:cxn>
                            <a:cxn ang="0">
                              <a:pos x="connsiteX68" y="connsiteY68"/>
                            </a:cxn>
                            <a:cxn ang="0">
                              <a:pos x="connsiteX69" y="connsiteY69"/>
                            </a:cxn>
                            <a:cxn ang="0">
                              <a:pos x="connsiteX70" y="connsiteY70"/>
                            </a:cxn>
                            <a:cxn ang="0">
                              <a:pos x="connsiteX71" y="connsiteY71"/>
                            </a:cxn>
                            <a:cxn ang="0">
                              <a:pos x="connsiteX72" y="connsiteY72"/>
                            </a:cxn>
                            <a:cxn ang="0">
                              <a:pos x="connsiteX73" y="connsiteY73"/>
                            </a:cxn>
                            <a:cxn ang="0">
                              <a:pos x="connsiteX74" y="connsiteY74"/>
                            </a:cxn>
                            <a:cxn ang="0">
                              <a:pos x="connsiteX75" y="connsiteY75"/>
                            </a:cxn>
                            <a:cxn ang="0">
                              <a:pos x="connsiteX76" y="connsiteY76"/>
                            </a:cxn>
                            <a:cxn ang="0">
                              <a:pos x="connsiteX77" y="connsiteY77"/>
                            </a:cxn>
                            <a:cxn ang="0">
                              <a:pos x="connsiteX78" y="connsiteY78"/>
                            </a:cxn>
                            <a:cxn ang="0">
                              <a:pos x="connsiteX79" y="connsiteY79"/>
                            </a:cxn>
                            <a:cxn ang="0">
                              <a:pos x="connsiteX80" y="connsiteY80"/>
                            </a:cxn>
                            <a:cxn ang="0">
                              <a:pos x="connsiteX81" y="connsiteY81"/>
                            </a:cxn>
                            <a:cxn ang="0">
                              <a:pos x="connsiteX82" y="connsiteY82"/>
                            </a:cxn>
                            <a:cxn ang="0">
                              <a:pos x="connsiteX83" y="connsiteY83"/>
                            </a:cxn>
                            <a:cxn ang="0">
                              <a:pos x="connsiteX84" y="connsiteY84"/>
                            </a:cxn>
                            <a:cxn ang="0">
                              <a:pos x="connsiteX85" y="connsiteY85"/>
                            </a:cxn>
                            <a:cxn ang="0">
                              <a:pos x="connsiteX86" y="connsiteY86"/>
                            </a:cxn>
                            <a:cxn ang="0">
                              <a:pos x="connsiteX87" y="connsiteY87"/>
                            </a:cxn>
                            <a:cxn ang="0">
                              <a:pos x="connsiteX88" y="connsiteY88"/>
                            </a:cxn>
                            <a:cxn ang="0">
                              <a:pos x="connsiteX89" y="connsiteY89"/>
                            </a:cxn>
                            <a:cxn ang="0">
                              <a:pos x="connsiteX90" y="connsiteY90"/>
                            </a:cxn>
                            <a:cxn ang="0">
                              <a:pos x="connsiteX91" y="connsiteY91"/>
                            </a:cxn>
                            <a:cxn ang="0">
                              <a:pos x="connsiteX92" y="connsiteY92"/>
                            </a:cxn>
                            <a:cxn ang="0">
                              <a:pos x="connsiteX93" y="connsiteY93"/>
                            </a:cxn>
                            <a:cxn ang="0">
                              <a:pos x="connsiteX94" y="connsiteY94"/>
                            </a:cxn>
                            <a:cxn ang="0">
                              <a:pos x="connsiteX95" y="connsiteY95"/>
                            </a:cxn>
                            <a:cxn ang="0">
                              <a:pos x="connsiteX96" y="connsiteY96"/>
                            </a:cxn>
                            <a:cxn ang="0">
                              <a:pos x="connsiteX97" y="connsiteY97"/>
                            </a:cxn>
                            <a:cxn ang="0">
                              <a:pos x="connsiteX98" y="connsiteY98"/>
                            </a:cxn>
                            <a:cxn ang="0">
                              <a:pos x="connsiteX99" y="connsiteY99"/>
                            </a:cxn>
                            <a:cxn ang="0">
                              <a:pos x="connsiteX100" y="connsiteY100"/>
                            </a:cxn>
                            <a:cxn ang="0">
                              <a:pos x="connsiteX101" y="connsiteY101"/>
                            </a:cxn>
                            <a:cxn ang="0">
                              <a:pos x="connsiteX102" y="connsiteY102"/>
                            </a:cxn>
                            <a:cxn ang="0">
                              <a:pos x="connsiteX103" y="connsiteY103"/>
                            </a:cxn>
                            <a:cxn ang="0">
                              <a:pos x="connsiteX104" y="connsiteY104"/>
                            </a:cxn>
                            <a:cxn ang="0">
                              <a:pos x="connsiteX105" y="connsiteY105"/>
                            </a:cxn>
                            <a:cxn ang="0">
                              <a:pos x="connsiteX106" y="connsiteY106"/>
                            </a:cxn>
                            <a:cxn ang="0">
                              <a:pos x="connsiteX107" y="connsiteY107"/>
                            </a:cxn>
                            <a:cxn ang="0">
                              <a:pos x="connsiteX108" y="connsiteY108"/>
                            </a:cxn>
                            <a:cxn ang="0">
                              <a:pos x="connsiteX109" y="connsiteY109"/>
                            </a:cxn>
                            <a:cxn ang="0">
                              <a:pos x="connsiteX110" y="connsiteY110"/>
                            </a:cxn>
                            <a:cxn ang="0">
                              <a:pos x="connsiteX111" y="connsiteY111"/>
                            </a:cxn>
                            <a:cxn ang="0">
                              <a:pos x="connsiteX112" y="connsiteY112"/>
                            </a:cxn>
                            <a:cxn ang="0">
                              <a:pos x="connsiteX113" y="connsiteY113"/>
                            </a:cxn>
                            <a:cxn ang="0">
                              <a:pos x="connsiteX114" y="connsiteY114"/>
                            </a:cxn>
                            <a:cxn ang="0">
                              <a:pos x="connsiteX115" y="connsiteY115"/>
                            </a:cxn>
                            <a:cxn ang="0">
                              <a:pos x="connsiteX116" y="connsiteY116"/>
                            </a:cxn>
                            <a:cxn ang="0">
                              <a:pos x="connsiteX117" y="connsiteY117"/>
                            </a:cxn>
                            <a:cxn ang="0">
                              <a:pos x="connsiteX118" y="connsiteY118"/>
                            </a:cxn>
                            <a:cxn ang="0">
                              <a:pos x="connsiteX119" y="connsiteY119"/>
                            </a:cxn>
                          </a:cxnLst>
                          <a:rect l="l" t="t" r="r" b="b"/>
                          <a:pathLst>
                            <a:path w="3507971" h="3724102">
                              <a:moveTo>
                                <a:pt x="1379913" y="3424844"/>
                              </a:moveTo>
                              <a:cubicBezTo>
                                <a:pt x="1144386" y="3485804"/>
                                <a:pt x="459971" y="3624349"/>
                                <a:pt x="0" y="3724102"/>
                              </a:cubicBezTo>
                              <a:cubicBezTo>
                                <a:pt x="718644" y="3416112"/>
                                <a:pt x="951500" y="3424844"/>
                                <a:pt x="631767" y="3424844"/>
                              </a:cubicBezTo>
                              <a:lnTo>
                                <a:pt x="266007" y="3491346"/>
                              </a:lnTo>
                              <a:lnTo>
                                <a:pt x="847898" y="3225339"/>
                              </a:lnTo>
                              <a:lnTo>
                                <a:pt x="299258" y="3192088"/>
                              </a:lnTo>
                              <a:lnTo>
                                <a:pt x="798022" y="2876204"/>
                              </a:lnTo>
                              <a:cubicBezTo>
                                <a:pt x="692727" y="2859579"/>
                                <a:pt x="583885" y="2858124"/>
                                <a:pt x="482138" y="2826328"/>
                              </a:cubicBezTo>
                              <a:cubicBezTo>
                                <a:pt x="463066" y="2820368"/>
                                <a:pt x="513648" y="2800948"/>
                                <a:pt x="532014" y="2793077"/>
                              </a:cubicBezTo>
                              <a:cubicBezTo>
                                <a:pt x="553016" y="2784076"/>
                                <a:pt x="576349" y="2781993"/>
                                <a:pt x="598516" y="2776451"/>
                              </a:cubicBezTo>
                              <a:cubicBezTo>
                                <a:pt x="688390" y="2722527"/>
                                <a:pt x="669044" y="2728134"/>
                                <a:pt x="764771" y="2693324"/>
                              </a:cubicBezTo>
                              <a:cubicBezTo>
                                <a:pt x="797710" y="2681346"/>
                                <a:pt x="864523" y="2660073"/>
                                <a:pt x="864523" y="2660073"/>
                              </a:cubicBezTo>
                              <a:lnTo>
                                <a:pt x="714894" y="2643448"/>
                              </a:lnTo>
                              <a:cubicBezTo>
                                <a:pt x="694727" y="2629043"/>
                                <a:pt x="732016" y="2595763"/>
                                <a:pt x="748145" y="2576946"/>
                              </a:cubicBezTo>
                              <a:cubicBezTo>
                                <a:pt x="788407" y="2529974"/>
                                <a:pt x="813822" y="2527344"/>
                                <a:pt x="864523" y="2510444"/>
                              </a:cubicBezTo>
                              <a:cubicBezTo>
                                <a:pt x="897774" y="2477193"/>
                                <a:pt x="1003402" y="2436775"/>
                                <a:pt x="964276" y="2410691"/>
                              </a:cubicBezTo>
                              <a:cubicBezTo>
                                <a:pt x="947651" y="2399607"/>
                                <a:pt x="933356" y="2383759"/>
                                <a:pt x="914400" y="2377440"/>
                              </a:cubicBezTo>
                              <a:cubicBezTo>
                                <a:pt x="882420" y="2366780"/>
                                <a:pt x="847702" y="2367426"/>
                                <a:pt x="814647" y="2360815"/>
                              </a:cubicBezTo>
                              <a:cubicBezTo>
                                <a:pt x="792241" y="2356334"/>
                                <a:pt x="770312" y="2349731"/>
                                <a:pt x="748145" y="2344189"/>
                              </a:cubicBezTo>
                              <a:cubicBezTo>
                                <a:pt x="759229" y="2322022"/>
                                <a:pt x="766991" y="2297855"/>
                                <a:pt x="781396" y="2277688"/>
                              </a:cubicBezTo>
                              <a:cubicBezTo>
                                <a:pt x="795062" y="2258555"/>
                                <a:pt x="816221" y="2245874"/>
                                <a:pt x="831273" y="2227811"/>
                              </a:cubicBezTo>
                              <a:cubicBezTo>
                                <a:pt x="844065" y="2212461"/>
                                <a:pt x="853440" y="2194560"/>
                                <a:pt x="864523" y="2177935"/>
                              </a:cubicBezTo>
                              <a:cubicBezTo>
                                <a:pt x="847898" y="2166851"/>
                                <a:pt x="834117" y="2149177"/>
                                <a:pt x="814647" y="2144684"/>
                              </a:cubicBezTo>
                              <a:cubicBezTo>
                                <a:pt x="760379" y="2132161"/>
                                <a:pt x="703528" y="2135935"/>
                                <a:pt x="648393" y="2128059"/>
                              </a:cubicBezTo>
                              <a:cubicBezTo>
                                <a:pt x="625773" y="2124828"/>
                                <a:pt x="604058" y="2116975"/>
                                <a:pt x="581891" y="2111433"/>
                              </a:cubicBezTo>
                              <a:cubicBezTo>
                                <a:pt x="799287" y="1948388"/>
                                <a:pt x="528054" y="2149889"/>
                                <a:pt x="698269" y="2028306"/>
                              </a:cubicBezTo>
                              <a:cubicBezTo>
                                <a:pt x="720817" y="2012200"/>
                                <a:pt x="742604" y="1995055"/>
                                <a:pt x="764771" y="1978429"/>
                              </a:cubicBezTo>
                              <a:cubicBezTo>
                                <a:pt x="748145" y="1967346"/>
                                <a:pt x="717720" y="1964959"/>
                                <a:pt x="714894" y="1945179"/>
                              </a:cubicBezTo>
                              <a:cubicBezTo>
                                <a:pt x="710673" y="1915635"/>
                                <a:pt x="730239" y="1885926"/>
                                <a:pt x="748145" y="1862051"/>
                              </a:cubicBezTo>
                              <a:cubicBezTo>
                                <a:pt x="782035" y="1816864"/>
                                <a:pt x="849757" y="1798131"/>
                                <a:pt x="897774" y="1778924"/>
                              </a:cubicBezTo>
                              <a:cubicBezTo>
                                <a:pt x="986443" y="1645922"/>
                                <a:pt x="897774" y="1812175"/>
                                <a:pt x="897774" y="1679171"/>
                              </a:cubicBezTo>
                              <a:cubicBezTo>
                                <a:pt x="897774" y="1642226"/>
                                <a:pt x="958735" y="1610822"/>
                                <a:pt x="980902" y="1596044"/>
                              </a:cubicBezTo>
                              <a:cubicBezTo>
                                <a:pt x="1008611" y="1551709"/>
                                <a:pt x="1040648" y="1509802"/>
                                <a:pt x="1064029" y="1463040"/>
                              </a:cubicBezTo>
                              <a:cubicBezTo>
                                <a:pt x="1075113" y="1440873"/>
                                <a:pt x="1083533" y="1417160"/>
                                <a:pt x="1097280" y="1396539"/>
                              </a:cubicBezTo>
                              <a:cubicBezTo>
                                <a:pt x="1116964" y="1367014"/>
                                <a:pt x="1142491" y="1341799"/>
                                <a:pt x="1163782" y="1313411"/>
                              </a:cubicBezTo>
                              <a:cubicBezTo>
                                <a:pt x="1175771" y="1297426"/>
                                <a:pt x="1185949" y="1280160"/>
                                <a:pt x="1197033" y="1263535"/>
                              </a:cubicBezTo>
                              <a:cubicBezTo>
                                <a:pt x="1202575" y="1246910"/>
                                <a:pt x="1213658" y="1231184"/>
                                <a:pt x="1213658" y="1213659"/>
                              </a:cubicBezTo>
                              <a:cubicBezTo>
                                <a:pt x="1213658" y="1196134"/>
                                <a:pt x="1192219" y="1180633"/>
                                <a:pt x="1197033" y="1163782"/>
                              </a:cubicBezTo>
                              <a:cubicBezTo>
                                <a:pt x="1204645" y="1137139"/>
                                <a:pt x="1230803" y="1119828"/>
                                <a:pt x="1246909" y="1097280"/>
                              </a:cubicBezTo>
                              <a:cubicBezTo>
                                <a:pt x="1303930" y="1017451"/>
                                <a:pt x="1261962" y="1073606"/>
                                <a:pt x="1313411" y="964277"/>
                              </a:cubicBezTo>
                              <a:cubicBezTo>
                                <a:pt x="1345069" y="897002"/>
                                <a:pt x="1413163" y="764771"/>
                                <a:pt x="1413163" y="764771"/>
                              </a:cubicBezTo>
                              <a:cubicBezTo>
                                <a:pt x="1407621" y="748146"/>
                                <a:pt x="1412212" y="722732"/>
                                <a:pt x="1396538" y="714895"/>
                              </a:cubicBezTo>
                              <a:cubicBezTo>
                                <a:pt x="1380864" y="707058"/>
                                <a:pt x="1348406" y="748958"/>
                                <a:pt x="1346662" y="731520"/>
                              </a:cubicBezTo>
                              <a:cubicBezTo>
                                <a:pt x="1335025" y="615142"/>
                                <a:pt x="1383127" y="542212"/>
                                <a:pt x="1429789" y="448888"/>
                              </a:cubicBezTo>
                              <a:cubicBezTo>
                                <a:pt x="1435331" y="421179"/>
                                <a:pt x="1463369" y="388367"/>
                                <a:pt x="1446414" y="365760"/>
                              </a:cubicBezTo>
                              <a:cubicBezTo>
                                <a:pt x="1432705" y="347481"/>
                                <a:pt x="1390132" y="402823"/>
                                <a:pt x="1379913" y="382386"/>
                              </a:cubicBezTo>
                              <a:cubicBezTo>
                                <a:pt x="1362388" y="347337"/>
                                <a:pt x="1388853" y="304434"/>
                                <a:pt x="1396538" y="266008"/>
                              </a:cubicBezTo>
                              <a:cubicBezTo>
                                <a:pt x="1399975" y="248823"/>
                                <a:pt x="1407010" y="232540"/>
                                <a:pt x="1413163" y="216131"/>
                              </a:cubicBezTo>
                              <a:cubicBezTo>
                                <a:pt x="1448023" y="123169"/>
                                <a:pt x="1433751" y="151999"/>
                                <a:pt x="1479665" y="83128"/>
                              </a:cubicBezTo>
                              <a:cubicBezTo>
                                <a:pt x="1474123" y="116379"/>
                                <a:pt x="1470353" y="149973"/>
                                <a:pt x="1463040" y="182880"/>
                              </a:cubicBezTo>
                              <a:cubicBezTo>
                                <a:pt x="1459238" y="199988"/>
                                <a:pt x="1446414" y="250282"/>
                                <a:pt x="1446414" y="232757"/>
                              </a:cubicBezTo>
                              <a:cubicBezTo>
                                <a:pt x="1446414" y="223400"/>
                                <a:pt x="1462156" y="68269"/>
                                <a:pt x="1479665" y="33251"/>
                              </a:cubicBezTo>
                              <a:cubicBezTo>
                                <a:pt x="1486675" y="19231"/>
                                <a:pt x="1501832" y="11084"/>
                                <a:pt x="1512916" y="0"/>
                              </a:cubicBezTo>
                              <a:cubicBezTo>
                                <a:pt x="1679171" y="260466"/>
                                <a:pt x="1841468" y="523500"/>
                                <a:pt x="2011680" y="781397"/>
                              </a:cubicBezTo>
                              <a:cubicBezTo>
                                <a:pt x="2046805" y="834617"/>
                                <a:pt x="2059482" y="830582"/>
                                <a:pt x="2111433" y="847899"/>
                              </a:cubicBezTo>
                              <a:cubicBezTo>
                                <a:pt x="2105891" y="864524"/>
                                <a:pt x="2088299" y="881504"/>
                                <a:pt x="2094807" y="897775"/>
                              </a:cubicBezTo>
                              <a:cubicBezTo>
                                <a:pt x="2102228" y="916327"/>
                                <a:pt x="2130554" y="916897"/>
                                <a:pt x="2144683" y="931026"/>
                              </a:cubicBezTo>
                              <a:cubicBezTo>
                                <a:pt x="2158812" y="945155"/>
                                <a:pt x="2162584" y="968110"/>
                                <a:pt x="2177934" y="980902"/>
                              </a:cubicBezTo>
                              <a:cubicBezTo>
                                <a:pt x="2196974" y="996768"/>
                                <a:pt x="2226911" y="996628"/>
                                <a:pt x="2244436" y="1014153"/>
                              </a:cubicBezTo>
                              <a:cubicBezTo>
                                <a:pt x="2256828" y="1026545"/>
                                <a:pt x="2211185" y="1003070"/>
                                <a:pt x="2194560" y="997528"/>
                              </a:cubicBezTo>
                              <a:cubicBezTo>
                                <a:pt x="2202723" y="1008412"/>
                                <a:pt x="2272209" y="1107591"/>
                                <a:pt x="2294313" y="1113906"/>
                              </a:cubicBezTo>
                              <a:cubicBezTo>
                                <a:pt x="2316283" y="1120183"/>
                                <a:pt x="2337965" y="1097280"/>
                                <a:pt x="2360814" y="1097280"/>
                              </a:cubicBezTo>
                              <a:cubicBezTo>
                                <a:pt x="2378339" y="1097280"/>
                                <a:pt x="2327563" y="1108364"/>
                                <a:pt x="2310938" y="1113906"/>
                              </a:cubicBezTo>
                              <a:lnTo>
                                <a:pt x="2377440" y="1213659"/>
                              </a:lnTo>
                              <a:lnTo>
                                <a:pt x="2410691" y="1263535"/>
                              </a:lnTo>
                              <a:cubicBezTo>
                                <a:pt x="2416233" y="1285702"/>
                                <a:pt x="2421039" y="1308067"/>
                                <a:pt x="2427316" y="1330037"/>
                              </a:cubicBezTo>
                              <a:cubicBezTo>
                                <a:pt x="2432130" y="1346887"/>
                                <a:pt x="2454457" y="1365893"/>
                                <a:pt x="2443942" y="1379913"/>
                              </a:cubicBezTo>
                              <a:cubicBezTo>
                                <a:pt x="2430232" y="1398193"/>
                                <a:pt x="2399607" y="1390997"/>
                                <a:pt x="2377440" y="1396539"/>
                              </a:cubicBezTo>
                              <a:cubicBezTo>
                                <a:pt x="2418229" y="1498511"/>
                                <a:pt x="2400169" y="1466157"/>
                                <a:pt x="2460567" y="1562793"/>
                              </a:cubicBezTo>
                              <a:cubicBezTo>
                                <a:pt x="2471157" y="1579737"/>
                                <a:pt x="2507947" y="1598540"/>
                                <a:pt x="2493818" y="1612669"/>
                              </a:cubicBezTo>
                              <a:cubicBezTo>
                                <a:pt x="2477661" y="1628826"/>
                                <a:pt x="2449483" y="1601586"/>
                                <a:pt x="2427316" y="1596044"/>
                              </a:cubicBezTo>
                              <a:cubicBezTo>
                                <a:pt x="2443942" y="1612669"/>
                                <a:pt x="2464151" y="1626357"/>
                                <a:pt x="2477193" y="1645920"/>
                              </a:cubicBezTo>
                              <a:cubicBezTo>
                                <a:pt x="2486914" y="1660502"/>
                                <a:pt x="2485981" y="1680122"/>
                                <a:pt x="2493818" y="1695797"/>
                              </a:cubicBezTo>
                              <a:cubicBezTo>
                                <a:pt x="2502754" y="1713669"/>
                                <a:pt x="2517156" y="1728324"/>
                                <a:pt x="2527069" y="1745673"/>
                              </a:cubicBezTo>
                              <a:cubicBezTo>
                                <a:pt x="2539365" y="1767191"/>
                                <a:pt x="2549236" y="1790008"/>
                                <a:pt x="2560320" y="1812175"/>
                              </a:cubicBezTo>
                              <a:cubicBezTo>
                                <a:pt x="2565862" y="1834342"/>
                                <a:pt x="2565848" y="1858703"/>
                                <a:pt x="2576945" y="1878677"/>
                              </a:cubicBezTo>
                              <a:cubicBezTo>
                                <a:pt x="2638318" y="1989148"/>
                                <a:pt x="2682889" y="1935509"/>
                                <a:pt x="2593571" y="1995055"/>
                              </a:cubicBezTo>
                              <a:cubicBezTo>
                                <a:pt x="2610196" y="2011680"/>
                                <a:pt x="2628395" y="2026869"/>
                                <a:pt x="2643447" y="2044931"/>
                              </a:cubicBezTo>
                              <a:cubicBezTo>
                                <a:pt x="2656239" y="2060281"/>
                                <a:pt x="2663331" y="2079956"/>
                                <a:pt x="2676698" y="2094808"/>
                              </a:cubicBezTo>
                              <a:cubicBezTo>
                                <a:pt x="2827339" y="2262188"/>
                                <a:pt x="2760980" y="2146993"/>
                                <a:pt x="2826327" y="2277688"/>
                              </a:cubicBezTo>
                              <a:cubicBezTo>
                                <a:pt x="2809702" y="2283230"/>
                                <a:pt x="2781265" y="2277463"/>
                                <a:pt x="2776451" y="2294313"/>
                              </a:cubicBezTo>
                              <a:cubicBezTo>
                                <a:pt x="2772875" y="2306828"/>
                                <a:pt x="2794415" y="2416426"/>
                                <a:pt x="2809702" y="2443942"/>
                              </a:cubicBezTo>
                              <a:cubicBezTo>
                                <a:pt x="2893746" y="2595222"/>
                                <a:pt x="2845297" y="2496631"/>
                                <a:pt x="2926080" y="2593571"/>
                              </a:cubicBezTo>
                              <a:cubicBezTo>
                                <a:pt x="2938872" y="2608921"/>
                                <a:pt x="2947342" y="2627463"/>
                                <a:pt x="2959331" y="2643448"/>
                              </a:cubicBezTo>
                              <a:cubicBezTo>
                                <a:pt x="2980622" y="2671836"/>
                                <a:pt x="3004962" y="2697877"/>
                                <a:pt x="3025833" y="2726575"/>
                              </a:cubicBezTo>
                              <a:cubicBezTo>
                                <a:pt x="3131892" y="2872407"/>
                                <a:pt x="3048475" y="2782470"/>
                                <a:pt x="3142211" y="2876204"/>
                              </a:cubicBezTo>
                              <a:cubicBezTo>
                                <a:pt x="3125585" y="2881746"/>
                                <a:pt x="3087520" y="2875978"/>
                                <a:pt x="3092334" y="2892829"/>
                              </a:cubicBezTo>
                              <a:cubicBezTo>
                                <a:pt x="3116774" y="2978367"/>
                                <a:pt x="3217255" y="3010042"/>
                                <a:pt x="3275214" y="3059084"/>
                              </a:cubicBezTo>
                              <a:cubicBezTo>
                                <a:pt x="3368251" y="3137808"/>
                                <a:pt x="3380362" y="3160487"/>
                                <a:pt x="3441469" y="3241964"/>
                              </a:cubicBezTo>
                              <a:cubicBezTo>
                                <a:pt x="3413760" y="3247506"/>
                                <a:pt x="3368837" y="3232352"/>
                                <a:pt x="3358342" y="3258589"/>
                              </a:cubicBezTo>
                              <a:cubicBezTo>
                                <a:pt x="3348051" y="3284316"/>
                                <a:pt x="3390185" y="3304053"/>
                                <a:pt x="3408218" y="3325091"/>
                              </a:cubicBezTo>
                              <a:cubicBezTo>
                                <a:pt x="3423098" y="3342452"/>
                                <a:pt x="3502939" y="3406686"/>
                                <a:pt x="3491345" y="3441469"/>
                              </a:cubicBezTo>
                              <a:cubicBezTo>
                                <a:pt x="3485803" y="3458094"/>
                                <a:pt x="3458094" y="3430386"/>
                                <a:pt x="3441469" y="3424844"/>
                              </a:cubicBezTo>
                              <a:cubicBezTo>
                                <a:pt x="3424844" y="3402677"/>
                                <a:pt x="3406963" y="3335287"/>
                                <a:pt x="3391593" y="3358342"/>
                              </a:cubicBezTo>
                              <a:cubicBezTo>
                                <a:pt x="3372646" y="3386762"/>
                                <a:pt x="3415408" y="3510817"/>
                                <a:pt x="3441469" y="3541222"/>
                              </a:cubicBezTo>
                              <a:cubicBezTo>
                                <a:pt x="3459502" y="3562260"/>
                                <a:pt x="3507971" y="3563390"/>
                                <a:pt x="3507971" y="3591099"/>
                              </a:cubicBezTo>
                              <a:cubicBezTo>
                                <a:pt x="3507971" y="3613949"/>
                                <a:pt x="3463636" y="3580015"/>
                                <a:pt x="3441469" y="3574473"/>
                              </a:cubicBezTo>
                              <a:cubicBezTo>
                                <a:pt x="3424844" y="3563389"/>
                                <a:pt x="3400529" y="3523350"/>
                                <a:pt x="3391593" y="3541222"/>
                              </a:cubicBezTo>
                              <a:cubicBezTo>
                                <a:pt x="3377003" y="3570401"/>
                                <a:pt x="3462678" y="3645559"/>
                                <a:pt x="3474720" y="3657600"/>
                              </a:cubicBezTo>
                              <a:cubicBezTo>
                                <a:pt x="3389879" y="3685881"/>
                                <a:pt x="3454218" y="3680957"/>
                                <a:pt x="3374967" y="3624349"/>
                              </a:cubicBezTo>
                              <a:cubicBezTo>
                                <a:pt x="3354800" y="3609944"/>
                                <a:pt x="3308465" y="3591099"/>
                                <a:pt x="3308465" y="3591099"/>
                              </a:cubicBezTo>
                              <a:cubicBezTo>
                                <a:pt x="3319549" y="3613266"/>
                                <a:pt x="3359241" y="3640076"/>
                                <a:pt x="3341716" y="3657600"/>
                              </a:cubicBezTo>
                              <a:cubicBezTo>
                                <a:pt x="3324191" y="3675125"/>
                                <a:pt x="3297994" y="3634112"/>
                                <a:pt x="3275214" y="3624349"/>
                              </a:cubicBezTo>
                              <a:cubicBezTo>
                                <a:pt x="3259106" y="3617446"/>
                                <a:pt x="3241963" y="3613266"/>
                                <a:pt x="3225338" y="3607724"/>
                              </a:cubicBezTo>
                              <a:cubicBezTo>
                                <a:pt x="3173778" y="3556164"/>
                                <a:pt x="3153390" y="3529506"/>
                                <a:pt x="3092334" y="3491346"/>
                              </a:cubicBezTo>
                              <a:cubicBezTo>
                                <a:pt x="3071318" y="3478211"/>
                                <a:pt x="3047498" y="3470131"/>
                                <a:pt x="3025833" y="3458095"/>
                              </a:cubicBezTo>
                              <a:cubicBezTo>
                                <a:pt x="2997585" y="3442402"/>
                                <a:pt x="2969592" y="3426144"/>
                                <a:pt x="2942705" y="3408219"/>
                              </a:cubicBezTo>
                              <a:cubicBezTo>
                                <a:pt x="2919649" y="3392849"/>
                                <a:pt x="2903912" y="3358342"/>
                                <a:pt x="2876203" y="3358342"/>
                              </a:cubicBezTo>
                              <a:cubicBezTo>
                                <a:pt x="2856221" y="3358342"/>
                                <a:pt x="2898370" y="3391593"/>
                                <a:pt x="2909454" y="3408219"/>
                              </a:cubicBezTo>
                              <a:cubicBezTo>
                                <a:pt x="2903912" y="3424844"/>
                                <a:pt x="2909100" y="3451587"/>
                                <a:pt x="2892829" y="3458095"/>
                              </a:cubicBezTo>
                              <a:cubicBezTo>
                                <a:pt x="2831010" y="3482822"/>
                                <a:pt x="2814195" y="3409207"/>
                                <a:pt x="2776451" y="3391593"/>
                              </a:cubicBezTo>
                              <a:cubicBezTo>
                                <a:pt x="2712928" y="3361949"/>
                                <a:pt x="2527377" y="3275523"/>
                                <a:pt x="2576945" y="3325091"/>
                              </a:cubicBezTo>
                              <a:cubicBezTo>
                                <a:pt x="2646804" y="3394950"/>
                                <a:pt x="2649878" y="3379579"/>
                                <a:pt x="2543694" y="3358342"/>
                              </a:cubicBezTo>
                              <a:lnTo>
                                <a:pt x="2493818" y="3325091"/>
                              </a:lnTo>
                              <a:cubicBezTo>
                                <a:pt x="2249978" y="3291840"/>
                                <a:pt x="2007070" y="3250836"/>
                                <a:pt x="1762298" y="3225339"/>
                              </a:cubicBezTo>
                              <a:cubicBezTo>
                                <a:pt x="1739571" y="3222972"/>
                                <a:pt x="1717191" y="3233941"/>
                                <a:pt x="1695796" y="3241964"/>
                              </a:cubicBezTo>
                              <a:cubicBezTo>
                                <a:pt x="1367100" y="3365224"/>
                                <a:pt x="1827120" y="3209274"/>
                                <a:pt x="1579418" y="3291840"/>
                              </a:cubicBezTo>
                              <a:cubicBezTo>
                                <a:pt x="1562793" y="3302924"/>
                                <a:pt x="1547414" y="3316155"/>
                                <a:pt x="1529542" y="3325091"/>
                              </a:cubicBezTo>
                              <a:cubicBezTo>
                                <a:pt x="1502963" y="3338381"/>
                                <a:pt x="1438028" y="3351238"/>
                                <a:pt x="1413163" y="3358342"/>
                              </a:cubicBezTo>
                              <a:cubicBezTo>
                                <a:pt x="1358030" y="3374094"/>
                                <a:pt x="1615440" y="3363884"/>
                                <a:pt x="1379913" y="3424844"/>
                              </a:cubicBezTo>
                              <a:close/>
                            </a:path>
                          </a:pathLst>
                        </a:custGeom>
                        <a:gradFill>
                          <a:gsLst>
                            <a:gs pos="0">
                              <a:schemeClr val="accent3">
                                <a:lumMod val="60000"/>
                                <a:lumOff val="40000"/>
                              </a:schemeClr>
                            </a:gs>
                            <a:gs pos="50000">
                              <a:srgbClr val="9CB86E"/>
                            </a:gs>
                            <a:gs pos="100000">
                              <a:srgbClr val="156B13"/>
                            </a:gs>
                          </a:gsLst>
                          <a:lin ang="10800000" scaled="0"/>
                        </a:gradFill>
                        <a:ln>
                          <a:noFill/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zh-CN" altLang="en-US"/>
                        </a:p>
                      </p:txBody>
                    </p:sp>
                  </p:grpSp>
                  <p:grpSp>
                    <p:nvGrpSpPr>
                      <p:cNvPr id="59" name="组合 61"/>
                      <p:cNvGrpSpPr/>
                      <p:nvPr/>
                    </p:nvGrpSpPr>
                    <p:grpSpPr>
                      <a:xfrm>
                        <a:off x="7643834" y="1928808"/>
                        <a:ext cx="3500462" cy="2055076"/>
                        <a:chOff x="7572396" y="1928808"/>
                        <a:chExt cx="3500462" cy="2055076"/>
                      </a:xfrm>
                    </p:grpSpPr>
                    <p:grpSp>
                      <p:nvGrpSpPr>
                        <p:cNvPr id="62" name="组合 31"/>
                        <p:cNvGrpSpPr/>
                        <p:nvPr/>
                      </p:nvGrpSpPr>
                      <p:grpSpPr>
                        <a:xfrm>
                          <a:off x="8052651" y="1928808"/>
                          <a:ext cx="1019943" cy="2038452"/>
                          <a:chOff x="-3507971" y="-3429042"/>
                          <a:chExt cx="3507971" cy="5896859"/>
                        </a:xfrm>
                      </p:grpSpPr>
                      <p:sp>
                        <p:nvSpPr>
                          <p:cNvPr id="98" name="任意多边形 97"/>
                          <p:cNvSpPr/>
                          <p:nvPr/>
                        </p:nvSpPr>
                        <p:spPr>
                          <a:xfrm>
                            <a:off x="-2214610" y="-857274"/>
                            <a:ext cx="1246909" cy="3325091"/>
                          </a:xfrm>
                          <a:custGeom>
                            <a:avLst/>
                            <a:gdLst>
                              <a:gd name="connsiteX0" fmla="*/ 382386 w 1246909"/>
                              <a:gd name="connsiteY0" fmla="*/ 615142 h 3325091"/>
                              <a:gd name="connsiteX1" fmla="*/ 266007 w 1246909"/>
                              <a:gd name="connsiteY1" fmla="*/ 1928552 h 3325091"/>
                              <a:gd name="connsiteX2" fmla="*/ 99753 w 1246909"/>
                              <a:gd name="connsiteY2" fmla="*/ 2809702 h 3325091"/>
                              <a:gd name="connsiteX3" fmla="*/ 0 w 1246909"/>
                              <a:gd name="connsiteY3" fmla="*/ 3175462 h 3325091"/>
                              <a:gd name="connsiteX4" fmla="*/ 482138 w 1246909"/>
                              <a:gd name="connsiteY4" fmla="*/ 3325091 h 3325091"/>
                              <a:gd name="connsiteX5" fmla="*/ 980902 w 1246909"/>
                              <a:gd name="connsiteY5" fmla="*/ 3308465 h 3325091"/>
                              <a:gd name="connsiteX6" fmla="*/ 1246909 w 1246909"/>
                              <a:gd name="connsiteY6" fmla="*/ 3175462 h 3325091"/>
                              <a:gd name="connsiteX7" fmla="*/ 1064029 w 1246909"/>
                              <a:gd name="connsiteY7" fmla="*/ 2543694 h 3325091"/>
                              <a:gd name="connsiteX8" fmla="*/ 980902 w 1246909"/>
                              <a:gd name="connsiteY8" fmla="*/ 1629294 h 3325091"/>
                              <a:gd name="connsiteX9" fmla="*/ 798022 w 1246909"/>
                              <a:gd name="connsiteY9" fmla="*/ 648392 h 3325091"/>
                              <a:gd name="connsiteX10" fmla="*/ 798022 w 1246909"/>
                              <a:gd name="connsiteY10" fmla="*/ 99752 h 3325091"/>
                              <a:gd name="connsiteX11" fmla="*/ 631767 w 1246909"/>
                              <a:gd name="connsiteY11" fmla="*/ 0 h 3325091"/>
                              <a:gd name="connsiteX12" fmla="*/ 432262 w 1246909"/>
                              <a:gd name="connsiteY12" fmla="*/ 133003 h 3325091"/>
                              <a:gd name="connsiteX13" fmla="*/ 382386 w 1246909"/>
                              <a:gd name="connsiteY13" fmla="*/ 615142 h 3325091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  <a:cxn ang="0">
                                <a:pos x="connsiteX4" y="connsiteY4"/>
                              </a:cxn>
                              <a:cxn ang="0">
                                <a:pos x="connsiteX5" y="connsiteY5"/>
                              </a:cxn>
                              <a:cxn ang="0">
                                <a:pos x="connsiteX6" y="connsiteY6"/>
                              </a:cxn>
                              <a:cxn ang="0">
                                <a:pos x="connsiteX7" y="connsiteY7"/>
                              </a:cxn>
                              <a:cxn ang="0">
                                <a:pos x="connsiteX8" y="connsiteY8"/>
                              </a:cxn>
                              <a:cxn ang="0">
                                <a:pos x="connsiteX9" y="connsiteY9"/>
                              </a:cxn>
                              <a:cxn ang="0">
                                <a:pos x="connsiteX10" y="connsiteY10"/>
                              </a:cxn>
                              <a:cxn ang="0">
                                <a:pos x="connsiteX11" y="connsiteY11"/>
                              </a:cxn>
                              <a:cxn ang="0">
                                <a:pos x="connsiteX12" y="connsiteY12"/>
                              </a:cxn>
                              <a:cxn ang="0">
                                <a:pos x="connsiteX13" y="connsiteY13"/>
                              </a:cxn>
                            </a:cxnLst>
                            <a:rect l="l" t="t" r="r" b="b"/>
                            <a:pathLst>
                              <a:path w="1246909" h="3325091">
                                <a:moveTo>
                                  <a:pt x="382386" y="615142"/>
                                </a:moveTo>
                                <a:lnTo>
                                  <a:pt x="266007" y="1928552"/>
                                </a:lnTo>
                                <a:cubicBezTo>
                                  <a:pt x="209561" y="2222073"/>
                                  <a:pt x="99753" y="2510803"/>
                                  <a:pt x="99753" y="2809702"/>
                                </a:cubicBezTo>
                                <a:lnTo>
                                  <a:pt x="0" y="3175462"/>
                                </a:lnTo>
                                <a:lnTo>
                                  <a:pt x="482138" y="3325091"/>
                                </a:lnTo>
                                <a:lnTo>
                                  <a:pt x="980902" y="3308465"/>
                                </a:lnTo>
                                <a:lnTo>
                                  <a:pt x="1246909" y="3175462"/>
                                </a:lnTo>
                                <a:lnTo>
                                  <a:pt x="1064029" y="2543694"/>
                                </a:lnTo>
                                <a:lnTo>
                                  <a:pt x="980902" y="1629294"/>
                                </a:lnTo>
                                <a:lnTo>
                                  <a:pt x="798022" y="648392"/>
                                </a:lnTo>
                                <a:lnTo>
                                  <a:pt x="798022" y="99752"/>
                                </a:lnTo>
                                <a:lnTo>
                                  <a:pt x="631767" y="0"/>
                                </a:lnTo>
                                <a:lnTo>
                                  <a:pt x="432262" y="133003"/>
                                </a:lnTo>
                                <a:lnTo>
                                  <a:pt x="382386" y="615142"/>
                                </a:lnTo>
                                <a:close/>
                              </a:path>
                            </a:pathLst>
                          </a:custGeom>
                          <a:gradFill>
                            <a:gsLst>
                              <a:gs pos="0">
                                <a:srgbClr val="D6B19C"/>
                              </a:gs>
                              <a:gs pos="30000">
                                <a:srgbClr val="D49E6C"/>
                              </a:gs>
                              <a:gs pos="70000">
                                <a:srgbClr val="A65528"/>
                              </a:gs>
                              <a:gs pos="100000">
                                <a:srgbClr val="663012"/>
                              </a:gs>
                            </a:gsLst>
                            <a:lin ang="10800000" scaled="0"/>
                          </a:gradFill>
                          <a:ln>
                            <a:noFill/>
                          </a:ln>
                        </p:spPr>
                        <p:style>
                          <a:lnRef idx="2">
                            <a:schemeClr val="accent1">
                              <a:shade val="50000"/>
                            </a:schemeClr>
                          </a:lnRef>
                          <a:fillRef idx="1">
                            <a:schemeClr val="accent1"/>
                          </a:fillRef>
                          <a:effectRef idx="0">
                            <a:schemeClr val="accent1"/>
                          </a:effectRef>
                          <a:fontRef idx="minor">
                            <a:schemeClr val="lt1"/>
                          </a:fontRef>
                        </p:style>
                        <p:txBody>
                          <a:bodyPr rtlCol="0" anchor="ctr"/>
                          <a:lstStyle/>
                          <a:p>
                            <a:pPr algn="ctr"/>
                            <a:endParaRPr lang="zh-CN" altLang="en-US"/>
                          </a:p>
                        </p:txBody>
                      </p:sp>
                      <p:sp>
                        <p:nvSpPr>
                          <p:cNvPr id="99" name="任意多边形 98"/>
                          <p:cNvSpPr/>
                          <p:nvPr/>
                        </p:nvSpPr>
                        <p:spPr>
                          <a:xfrm>
                            <a:off x="-3507971" y="-3429042"/>
                            <a:ext cx="3507971" cy="4438482"/>
                          </a:xfrm>
                          <a:custGeom>
                            <a:avLst/>
                            <a:gdLst>
                              <a:gd name="connsiteX0" fmla="*/ 1379913 w 3507971"/>
                              <a:gd name="connsiteY0" fmla="*/ 3424844 h 3724102"/>
                              <a:gd name="connsiteX1" fmla="*/ 0 w 3507971"/>
                              <a:gd name="connsiteY1" fmla="*/ 3724102 h 3724102"/>
                              <a:gd name="connsiteX2" fmla="*/ 631767 w 3507971"/>
                              <a:gd name="connsiteY2" fmla="*/ 3424844 h 3724102"/>
                              <a:gd name="connsiteX3" fmla="*/ 266007 w 3507971"/>
                              <a:gd name="connsiteY3" fmla="*/ 3491346 h 3724102"/>
                              <a:gd name="connsiteX4" fmla="*/ 847898 w 3507971"/>
                              <a:gd name="connsiteY4" fmla="*/ 3225339 h 3724102"/>
                              <a:gd name="connsiteX5" fmla="*/ 299258 w 3507971"/>
                              <a:gd name="connsiteY5" fmla="*/ 3192088 h 3724102"/>
                              <a:gd name="connsiteX6" fmla="*/ 798022 w 3507971"/>
                              <a:gd name="connsiteY6" fmla="*/ 2876204 h 3724102"/>
                              <a:gd name="connsiteX7" fmla="*/ 482138 w 3507971"/>
                              <a:gd name="connsiteY7" fmla="*/ 2826328 h 3724102"/>
                              <a:gd name="connsiteX8" fmla="*/ 532014 w 3507971"/>
                              <a:gd name="connsiteY8" fmla="*/ 2793077 h 3724102"/>
                              <a:gd name="connsiteX9" fmla="*/ 598516 w 3507971"/>
                              <a:gd name="connsiteY9" fmla="*/ 2776451 h 3724102"/>
                              <a:gd name="connsiteX10" fmla="*/ 764771 w 3507971"/>
                              <a:gd name="connsiteY10" fmla="*/ 2693324 h 3724102"/>
                              <a:gd name="connsiteX11" fmla="*/ 864523 w 3507971"/>
                              <a:gd name="connsiteY11" fmla="*/ 2660073 h 3724102"/>
                              <a:gd name="connsiteX12" fmla="*/ 714894 w 3507971"/>
                              <a:gd name="connsiteY12" fmla="*/ 2643448 h 3724102"/>
                              <a:gd name="connsiteX13" fmla="*/ 748145 w 3507971"/>
                              <a:gd name="connsiteY13" fmla="*/ 2576946 h 3724102"/>
                              <a:gd name="connsiteX14" fmla="*/ 864523 w 3507971"/>
                              <a:gd name="connsiteY14" fmla="*/ 2510444 h 3724102"/>
                              <a:gd name="connsiteX15" fmla="*/ 964276 w 3507971"/>
                              <a:gd name="connsiteY15" fmla="*/ 2410691 h 3724102"/>
                              <a:gd name="connsiteX16" fmla="*/ 914400 w 3507971"/>
                              <a:gd name="connsiteY16" fmla="*/ 2377440 h 3724102"/>
                              <a:gd name="connsiteX17" fmla="*/ 814647 w 3507971"/>
                              <a:gd name="connsiteY17" fmla="*/ 2360815 h 3724102"/>
                              <a:gd name="connsiteX18" fmla="*/ 748145 w 3507971"/>
                              <a:gd name="connsiteY18" fmla="*/ 2344189 h 3724102"/>
                              <a:gd name="connsiteX19" fmla="*/ 781396 w 3507971"/>
                              <a:gd name="connsiteY19" fmla="*/ 2277688 h 3724102"/>
                              <a:gd name="connsiteX20" fmla="*/ 831273 w 3507971"/>
                              <a:gd name="connsiteY20" fmla="*/ 2227811 h 3724102"/>
                              <a:gd name="connsiteX21" fmla="*/ 864523 w 3507971"/>
                              <a:gd name="connsiteY21" fmla="*/ 2177935 h 3724102"/>
                              <a:gd name="connsiteX22" fmla="*/ 814647 w 3507971"/>
                              <a:gd name="connsiteY22" fmla="*/ 2144684 h 3724102"/>
                              <a:gd name="connsiteX23" fmla="*/ 648393 w 3507971"/>
                              <a:gd name="connsiteY23" fmla="*/ 2128059 h 3724102"/>
                              <a:gd name="connsiteX24" fmla="*/ 581891 w 3507971"/>
                              <a:gd name="connsiteY24" fmla="*/ 2111433 h 3724102"/>
                              <a:gd name="connsiteX25" fmla="*/ 698269 w 3507971"/>
                              <a:gd name="connsiteY25" fmla="*/ 2028306 h 3724102"/>
                              <a:gd name="connsiteX26" fmla="*/ 764771 w 3507971"/>
                              <a:gd name="connsiteY26" fmla="*/ 1978429 h 3724102"/>
                              <a:gd name="connsiteX27" fmla="*/ 714894 w 3507971"/>
                              <a:gd name="connsiteY27" fmla="*/ 1945179 h 3724102"/>
                              <a:gd name="connsiteX28" fmla="*/ 748145 w 3507971"/>
                              <a:gd name="connsiteY28" fmla="*/ 1862051 h 3724102"/>
                              <a:gd name="connsiteX29" fmla="*/ 897774 w 3507971"/>
                              <a:gd name="connsiteY29" fmla="*/ 1778924 h 3724102"/>
                              <a:gd name="connsiteX30" fmla="*/ 897774 w 3507971"/>
                              <a:gd name="connsiteY30" fmla="*/ 1679171 h 3724102"/>
                              <a:gd name="connsiteX31" fmla="*/ 980902 w 3507971"/>
                              <a:gd name="connsiteY31" fmla="*/ 1596044 h 3724102"/>
                              <a:gd name="connsiteX32" fmla="*/ 1064029 w 3507971"/>
                              <a:gd name="connsiteY32" fmla="*/ 1463040 h 3724102"/>
                              <a:gd name="connsiteX33" fmla="*/ 1097280 w 3507971"/>
                              <a:gd name="connsiteY33" fmla="*/ 1396539 h 3724102"/>
                              <a:gd name="connsiteX34" fmla="*/ 1163782 w 3507971"/>
                              <a:gd name="connsiteY34" fmla="*/ 1313411 h 3724102"/>
                              <a:gd name="connsiteX35" fmla="*/ 1197033 w 3507971"/>
                              <a:gd name="connsiteY35" fmla="*/ 1263535 h 3724102"/>
                              <a:gd name="connsiteX36" fmla="*/ 1213658 w 3507971"/>
                              <a:gd name="connsiteY36" fmla="*/ 1213659 h 3724102"/>
                              <a:gd name="connsiteX37" fmla="*/ 1197033 w 3507971"/>
                              <a:gd name="connsiteY37" fmla="*/ 1163782 h 3724102"/>
                              <a:gd name="connsiteX38" fmla="*/ 1246909 w 3507971"/>
                              <a:gd name="connsiteY38" fmla="*/ 1097280 h 3724102"/>
                              <a:gd name="connsiteX39" fmla="*/ 1313411 w 3507971"/>
                              <a:gd name="connsiteY39" fmla="*/ 964277 h 3724102"/>
                              <a:gd name="connsiteX40" fmla="*/ 1413163 w 3507971"/>
                              <a:gd name="connsiteY40" fmla="*/ 764771 h 3724102"/>
                              <a:gd name="connsiteX41" fmla="*/ 1396538 w 3507971"/>
                              <a:gd name="connsiteY41" fmla="*/ 714895 h 3724102"/>
                              <a:gd name="connsiteX42" fmla="*/ 1346662 w 3507971"/>
                              <a:gd name="connsiteY42" fmla="*/ 731520 h 3724102"/>
                              <a:gd name="connsiteX43" fmla="*/ 1429789 w 3507971"/>
                              <a:gd name="connsiteY43" fmla="*/ 448888 h 3724102"/>
                              <a:gd name="connsiteX44" fmla="*/ 1446414 w 3507971"/>
                              <a:gd name="connsiteY44" fmla="*/ 365760 h 3724102"/>
                              <a:gd name="connsiteX45" fmla="*/ 1379913 w 3507971"/>
                              <a:gd name="connsiteY45" fmla="*/ 382386 h 3724102"/>
                              <a:gd name="connsiteX46" fmla="*/ 1396538 w 3507971"/>
                              <a:gd name="connsiteY46" fmla="*/ 266008 h 3724102"/>
                              <a:gd name="connsiteX47" fmla="*/ 1413163 w 3507971"/>
                              <a:gd name="connsiteY47" fmla="*/ 216131 h 3724102"/>
                              <a:gd name="connsiteX48" fmla="*/ 1479665 w 3507971"/>
                              <a:gd name="connsiteY48" fmla="*/ 83128 h 3724102"/>
                              <a:gd name="connsiteX49" fmla="*/ 1463040 w 3507971"/>
                              <a:gd name="connsiteY49" fmla="*/ 182880 h 3724102"/>
                              <a:gd name="connsiteX50" fmla="*/ 1446414 w 3507971"/>
                              <a:gd name="connsiteY50" fmla="*/ 232757 h 3724102"/>
                              <a:gd name="connsiteX51" fmla="*/ 1479665 w 3507971"/>
                              <a:gd name="connsiteY51" fmla="*/ 33251 h 3724102"/>
                              <a:gd name="connsiteX52" fmla="*/ 1512916 w 3507971"/>
                              <a:gd name="connsiteY52" fmla="*/ 0 h 3724102"/>
                              <a:gd name="connsiteX53" fmla="*/ 2011680 w 3507971"/>
                              <a:gd name="connsiteY53" fmla="*/ 781397 h 3724102"/>
                              <a:gd name="connsiteX54" fmla="*/ 2111433 w 3507971"/>
                              <a:gd name="connsiteY54" fmla="*/ 847899 h 3724102"/>
                              <a:gd name="connsiteX55" fmla="*/ 2094807 w 3507971"/>
                              <a:gd name="connsiteY55" fmla="*/ 897775 h 3724102"/>
                              <a:gd name="connsiteX56" fmla="*/ 2144683 w 3507971"/>
                              <a:gd name="connsiteY56" fmla="*/ 931026 h 3724102"/>
                              <a:gd name="connsiteX57" fmla="*/ 2177934 w 3507971"/>
                              <a:gd name="connsiteY57" fmla="*/ 980902 h 3724102"/>
                              <a:gd name="connsiteX58" fmla="*/ 2244436 w 3507971"/>
                              <a:gd name="connsiteY58" fmla="*/ 1014153 h 3724102"/>
                              <a:gd name="connsiteX59" fmla="*/ 2194560 w 3507971"/>
                              <a:gd name="connsiteY59" fmla="*/ 997528 h 3724102"/>
                              <a:gd name="connsiteX60" fmla="*/ 2294313 w 3507971"/>
                              <a:gd name="connsiteY60" fmla="*/ 1113906 h 3724102"/>
                              <a:gd name="connsiteX61" fmla="*/ 2360814 w 3507971"/>
                              <a:gd name="connsiteY61" fmla="*/ 1097280 h 3724102"/>
                              <a:gd name="connsiteX62" fmla="*/ 2310938 w 3507971"/>
                              <a:gd name="connsiteY62" fmla="*/ 1113906 h 3724102"/>
                              <a:gd name="connsiteX63" fmla="*/ 2377440 w 3507971"/>
                              <a:gd name="connsiteY63" fmla="*/ 1213659 h 3724102"/>
                              <a:gd name="connsiteX64" fmla="*/ 2410691 w 3507971"/>
                              <a:gd name="connsiteY64" fmla="*/ 1263535 h 3724102"/>
                              <a:gd name="connsiteX65" fmla="*/ 2427316 w 3507971"/>
                              <a:gd name="connsiteY65" fmla="*/ 1330037 h 3724102"/>
                              <a:gd name="connsiteX66" fmla="*/ 2443942 w 3507971"/>
                              <a:gd name="connsiteY66" fmla="*/ 1379913 h 3724102"/>
                              <a:gd name="connsiteX67" fmla="*/ 2377440 w 3507971"/>
                              <a:gd name="connsiteY67" fmla="*/ 1396539 h 3724102"/>
                              <a:gd name="connsiteX68" fmla="*/ 2460567 w 3507971"/>
                              <a:gd name="connsiteY68" fmla="*/ 1562793 h 3724102"/>
                              <a:gd name="connsiteX69" fmla="*/ 2493818 w 3507971"/>
                              <a:gd name="connsiteY69" fmla="*/ 1612669 h 3724102"/>
                              <a:gd name="connsiteX70" fmla="*/ 2427316 w 3507971"/>
                              <a:gd name="connsiteY70" fmla="*/ 1596044 h 3724102"/>
                              <a:gd name="connsiteX71" fmla="*/ 2477193 w 3507971"/>
                              <a:gd name="connsiteY71" fmla="*/ 1645920 h 3724102"/>
                              <a:gd name="connsiteX72" fmla="*/ 2493818 w 3507971"/>
                              <a:gd name="connsiteY72" fmla="*/ 1695797 h 3724102"/>
                              <a:gd name="connsiteX73" fmla="*/ 2527069 w 3507971"/>
                              <a:gd name="connsiteY73" fmla="*/ 1745673 h 3724102"/>
                              <a:gd name="connsiteX74" fmla="*/ 2560320 w 3507971"/>
                              <a:gd name="connsiteY74" fmla="*/ 1812175 h 3724102"/>
                              <a:gd name="connsiteX75" fmla="*/ 2576945 w 3507971"/>
                              <a:gd name="connsiteY75" fmla="*/ 1878677 h 3724102"/>
                              <a:gd name="connsiteX76" fmla="*/ 2593571 w 3507971"/>
                              <a:gd name="connsiteY76" fmla="*/ 1995055 h 3724102"/>
                              <a:gd name="connsiteX77" fmla="*/ 2643447 w 3507971"/>
                              <a:gd name="connsiteY77" fmla="*/ 2044931 h 3724102"/>
                              <a:gd name="connsiteX78" fmla="*/ 2676698 w 3507971"/>
                              <a:gd name="connsiteY78" fmla="*/ 2094808 h 3724102"/>
                              <a:gd name="connsiteX79" fmla="*/ 2826327 w 3507971"/>
                              <a:gd name="connsiteY79" fmla="*/ 2277688 h 3724102"/>
                              <a:gd name="connsiteX80" fmla="*/ 2776451 w 3507971"/>
                              <a:gd name="connsiteY80" fmla="*/ 2294313 h 3724102"/>
                              <a:gd name="connsiteX81" fmla="*/ 2809702 w 3507971"/>
                              <a:gd name="connsiteY81" fmla="*/ 2443942 h 3724102"/>
                              <a:gd name="connsiteX82" fmla="*/ 2926080 w 3507971"/>
                              <a:gd name="connsiteY82" fmla="*/ 2593571 h 3724102"/>
                              <a:gd name="connsiteX83" fmla="*/ 2959331 w 3507971"/>
                              <a:gd name="connsiteY83" fmla="*/ 2643448 h 3724102"/>
                              <a:gd name="connsiteX84" fmla="*/ 3025833 w 3507971"/>
                              <a:gd name="connsiteY84" fmla="*/ 2726575 h 3724102"/>
                              <a:gd name="connsiteX85" fmla="*/ 3142211 w 3507971"/>
                              <a:gd name="connsiteY85" fmla="*/ 2876204 h 3724102"/>
                              <a:gd name="connsiteX86" fmla="*/ 3092334 w 3507971"/>
                              <a:gd name="connsiteY86" fmla="*/ 2892829 h 3724102"/>
                              <a:gd name="connsiteX87" fmla="*/ 3275214 w 3507971"/>
                              <a:gd name="connsiteY87" fmla="*/ 3059084 h 3724102"/>
                              <a:gd name="connsiteX88" fmla="*/ 3441469 w 3507971"/>
                              <a:gd name="connsiteY88" fmla="*/ 3241964 h 3724102"/>
                              <a:gd name="connsiteX89" fmla="*/ 3358342 w 3507971"/>
                              <a:gd name="connsiteY89" fmla="*/ 3258589 h 3724102"/>
                              <a:gd name="connsiteX90" fmla="*/ 3408218 w 3507971"/>
                              <a:gd name="connsiteY90" fmla="*/ 3325091 h 3724102"/>
                              <a:gd name="connsiteX91" fmla="*/ 3491345 w 3507971"/>
                              <a:gd name="connsiteY91" fmla="*/ 3441469 h 3724102"/>
                              <a:gd name="connsiteX92" fmla="*/ 3441469 w 3507971"/>
                              <a:gd name="connsiteY92" fmla="*/ 3424844 h 3724102"/>
                              <a:gd name="connsiteX93" fmla="*/ 3391593 w 3507971"/>
                              <a:gd name="connsiteY93" fmla="*/ 3358342 h 3724102"/>
                              <a:gd name="connsiteX94" fmla="*/ 3441469 w 3507971"/>
                              <a:gd name="connsiteY94" fmla="*/ 3541222 h 3724102"/>
                              <a:gd name="connsiteX95" fmla="*/ 3507971 w 3507971"/>
                              <a:gd name="connsiteY95" fmla="*/ 3591099 h 3724102"/>
                              <a:gd name="connsiteX96" fmla="*/ 3441469 w 3507971"/>
                              <a:gd name="connsiteY96" fmla="*/ 3574473 h 3724102"/>
                              <a:gd name="connsiteX97" fmla="*/ 3391593 w 3507971"/>
                              <a:gd name="connsiteY97" fmla="*/ 3541222 h 3724102"/>
                              <a:gd name="connsiteX98" fmla="*/ 3474720 w 3507971"/>
                              <a:gd name="connsiteY98" fmla="*/ 3657600 h 3724102"/>
                              <a:gd name="connsiteX99" fmla="*/ 3374967 w 3507971"/>
                              <a:gd name="connsiteY99" fmla="*/ 3624349 h 3724102"/>
                              <a:gd name="connsiteX100" fmla="*/ 3308465 w 3507971"/>
                              <a:gd name="connsiteY100" fmla="*/ 3591099 h 3724102"/>
                              <a:gd name="connsiteX101" fmla="*/ 3341716 w 3507971"/>
                              <a:gd name="connsiteY101" fmla="*/ 3657600 h 3724102"/>
                              <a:gd name="connsiteX102" fmla="*/ 3275214 w 3507971"/>
                              <a:gd name="connsiteY102" fmla="*/ 3624349 h 3724102"/>
                              <a:gd name="connsiteX103" fmla="*/ 3225338 w 3507971"/>
                              <a:gd name="connsiteY103" fmla="*/ 3607724 h 3724102"/>
                              <a:gd name="connsiteX104" fmla="*/ 3092334 w 3507971"/>
                              <a:gd name="connsiteY104" fmla="*/ 3491346 h 3724102"/>
                              <a:gd name="connsiteX105" fmla="*/ 3025833 w 3507971"/>
                              <a:gd name="connsiteY105" fmla="*/ 3458095 h 3724102"/>
                              <a:gd name="connsiteX106" fmla="*/ 2942705 w 3507971"/>
                              <a:gd name="connsiteY106" fmla="*/ 3408219 h 3724102"/>
                              <a:gd name="connsiteX107" fmla="*/ 2876203 w 3507971"/>
                              <a:gd name="connsiteY107" fmla="*/ 3358342 h 3724102"/>
                              <a:gd name="connsiteX108" fmla="*/ 2909454 w 3507971"/>
                              <a:gd name="connsiteY108" fmla="*/ 3408219 h 3724102"/>
                              <a:gd name="connsiteX109" fmla="*/ 2892829 w 3507971"/>
                              <a:gd name="connsiteY109" fmla="*/ 3458095 h 3724102"/>
                              <a:gd name="connsiteX110" fmla="*/ 2776451 w 3507971"/>
                              <a:gd name="connsiteY110" fmla="*/ 3391593 h 3724102"/>
                              <a:gd name="connsiteX111" fmla="*/ 2576945 w 3507971"/>
                              <a:gd name="connsiteY111" fmla="*/ 3325091 h 3724102"/>
                              <a:gd name="connsiteX112" fmla="*/ 2543694 w 3507971"/>
                              <a:gd name="connsiteY112" fmla="*/ 3358342 h 3724102"/>
                              <a:gd name="connsiteX113" fmla="*/ 2493818 w 3507971"/>
                              <a:gd name="connsiteY113" fmla="*/ 3325091 h 3724102"/>
                              <a:gd name="connsiteX114" fmla="*/ 1762298 w 3507971"/>
                              <a:gd name="connsiteY114" fmla="*/ 3225339 h 3724102"/>
                              <a:gd name="connsiteX115" fmla="*/ 1695796 w 3507971"/>
                              <a:gd name="connsiteY115" fmla="*/ 3241964 h 3724102"/>
                              <a:gd name="connsiteX116" fmla="*/ 1579418 w 3507971"/>
                              <a:gd name="connsiteY116" fmla="*/ 3291840 h 3724102"/>
                              <a:gd name="connsiteX117" fmla="*/ 1529542 w 3507971"/>
                              <a:gd name="connsiteY117" fmla="*/ 3325091 h 3724102"/>
                              <a:gd name="connsiteX118" fmla="*/ 1413163 w 3507971"/>
                              <a:gd name="connsiteY118" fmla="*/ 3358342 h 3724102"/>
                              <a:gd name="connsiteX119" fmla="*/ 1379913 w 3507971"/>
                              <a:gd name="connsiteY119" fmla="*/ 3424844 h 3724102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  <a:cxn ang="0">
                                <a:pos x="connsiteX4" y="connsiteY4"/>
                              </a:cxn>
                              <a:cxn ang="0">
                                <a:pos x="connsiteX5" y="connsiteY5"/>
                              </a:cxn>
                              <a:cxn ang="0">
                                <a:pos x="connsiteX6" y="connsiteY6"/>
                              </a:cxn>
                              <a:cxn ang="0">
                                <a:pos x="connsiteX7" y="connsiteY7"/>
                              </a:cxn>
                              <a:cxn ang="0">
                                <a:pos x="connsiteX8" y="connsiteY8"/>
                              </a:cxn>
                              <a:cxn ang="0">
                                <a:pos x="connsiteX9" y="connsiteY9"/>
                              </a:cxn>
                              <a:cxn ang="0">
                                <a:pos x="connsiteX10" y="connsiteY10"/>
                              </a:cxn>
                              <a:cxn ang="0">
                                <a:pos x="connsiteX11" y="connsiteY11"/>
                              </a:cxn>
                              <a:cxn ang="0">
                                <a:pos x="connsiteX12" y="connsiteY12"/>
                              </a:cxn>
                              <a:cxn ang="0">
                                <a:pos x="connsiteX13" y="connsiteY13"/>
                              </a:cxn>
                              <a:cxn ang="0">
                                <a:pos x="connsiteX14" y="connsiteY14"/>
                              </a:cxn>
                              <a:cxn ang="0">
                                <a:pos x="connsiteX15" y="connsiteY15"/>
                              </a:cxn>
                              <a:cxn ang="0">
                                <a:pos x="connsiteX16" y="connsiteY16"/>
                              </a:cxn>
                              <a:cxn ang="0">
                                <a:pos x="connsiteX17" y="connsiteY17"/>
                              </a:cxn>
                              <a:cxn ang="0">
                                <a:pos x="connsiteX18" y="connsiteY18"/>
                              </a:cxn>
                              <a:cxn ang="0">
                                <a:pos x="connsiteX19" y="connsiteY19"/>
                              </a:cxn>
                              <a:cxn ang="0">
                                <a:pos x="connsiteX20" y="connsiteY20"/>
                              </a:cxn>
                              <a:cxn ang="0">
                                <a:pos x="connsiteX21" y="connsiteY21"/>
                              </a:cxn>
                              <a:cxn ang="0">
                                <a:pos x="connsiteX22" y="connsiteY22"/>
                              </a:cxn>
                              <a:cxn ang="0">
                                <a:pos x="connsiteX23" y="connsiteY23"/>
                              </a:cxn>
                              <a:cxn ang="0">
                                <a:pos x="connsiteX24" y="connsiteY24"/>
                              </a:cxn>
                              <a:cxn ang="0">
                                <a:pos x="connsiteX25" y="connsiteY25"/>
                              </a:cxn>
                              <a:cxn ang="0">
                                <a:pos x="connsiteX26" y="connsiteY26"/>
                              </a:cxn>
                              <a:cxn ang="0">
                                <a:pos x="connsiteX27" y="connsiteY27"/>
                              </a:cxn>
                              <a:cxn ang="0">
                                <a:pos x="connsiteX28" y="connsiteY28"/>
                              </a:cxn>
                              <a:cxn ang="0">
                                <a:pos x="connsiteX29" y="connsiteY29"/>
                              </a:cxn>
                              <a:cxn ang="0">
                                <a:pos x="connsiteX30" y="connsiteY30"/>
                              </a:cxn>
                              <a:cxn ang="0">
                                <a:pos x="connsiteX31" y="connsiteY31"/>
                              </a:cxn>
                              <a:cxn ang="0">
                                <a:pos x="connsiteX32" y="connsiteY32"/>
                              </a:cxn>
                              <a:cxn ang="0">
                                <a:pos x="connsiteX33" y="connsiteY33"/>
                              </a:cxn>
                              <a:cxn ang="0">
                                <a:pos x="connsiteX34" y="connsiteY34"/>
                              </a:cxn>
                              <a:cxn ang="0">
                                <a:pos x="connsiteX35" y="connsiteY35"/>
                              </a:cxn>
                              <a:cxn ang="0">
                                <a:pos x="connsiteX36" y="connsiteY36"/>
                              </a:cxn>
                              <a:cxn ang="0">
                                <a:pos x="connsiteX37" y="connsiteY37"/>
                              </a:cxn>
                              <a:cxn ang="0">
                                <a:pos x="connsiteX38" y="connsiteY38"/>
                              </a:cxn>
                              <a:cxn ang="0">
                                <a:pos x="connsiteX39" y="connsiteY39"/>
                              </a:cxn>
                              <a:cxn ang="0">
                                <a:pos x="connsiteX40" y="connsiteY40"/>
                              </a:cxn>
                              <a:cxn ang="0">
                                <a:pos x="connsiteX41" y="connsiteY41"/>
                              </a:cxn>
                              <a:cxn ang="0">
                                <a:pos x="connsiteX42" y="connsiteY42"/>
                              </a:cxn>
                              <a:cxn ang="0">
                                <a:pos x="connsiteX43" y="connsiteY43"/>
                              </a:cxn>
                              <a:cxn ang="0">
                                <a:pos x="connsiteX44" y="connsiteY44"/>
                              </a:cxn>
                              <a:cxn ang="0">
                                <a:pos x="connsiteX45" y="connsiteY45"/>
                              </a:cxn>
                              <a:cxn ang="0">
                                <a:pos x="connsiteX46" y="connsiteY46"/>
                              </a:cxn>
                              <a:cxn ang="0">
                                <a:pos x="connsiteX47" y="connsiteY47"/>
                              </a:cxn>
                              <a:cxn ang="0">
                                <a:pos x="connsiteX48" y="connsiteY48"/>
                              </a:cxn>
                              <a:cxn ang="0">
                                <a:pos x="connsiteX49" y="connsiteY49"/>
                              </a:cxn>
                              <a:cxn ang="0">
                                <a:pos x="connsiteX50" y="connsiteY50"/>
                              </a:cxn>
                              <a:cxn ang="0">
                                <a:pos x="connsiteX51" y="connsiteY51"/>
                              </a:cxn>
                              <a:cxn ang="0">
                                <a:pos x="connsiteX52" y="connsiteY52"/>
                              </a:cxn>
                              <a:cxn ang="0">
                                <a:pos x="connsiteX53" y="connsiteY53"/>
                              </a:cxn>
                              <a:cxn ang="0">
                                <a:pos x="connsiteX54" y="connsiteY54"/>
                              </a:cxn>
                              <a:cxn ang="0">
                                <a:pos x="connsiteX55" y="connsiteY55"/>
                              </a:cxn>
                              <a:cxn ang="0">
                                <a:pos x="connsiteX56" y="connsiteY56"/>
                              </a:cxn>
                              <a:cxn ang="0">
                                <a:pos x="connsiteX57" y="connsiteY57"/>
                              </a:cxn>
                              <a:cxn ang="0">
                                <a:pos x="connsiteX58" y="connsiteY58"/>
                              </a:cxn>
                              <a:cxn ang="0">
                                <a:pos x="connsiteX59" y="connsiteY59"/>
                              </a:cxn>
                              <a:cxn ang="0">
                                <a:pos x="connsiteX60" y="connsiteY60"/>
                              </a:cxn>
                              <a:cxn ang="0">
                                <a:pos x="connsiteX61" y="connsiteY61"/>
                              </a:cxn>
                              <a:cxn ang="0">
                                <a:pos x="connsiteX62" y="connsiteY62"/>
                              </a:cxn>
                              <a:cxn ang="0">
                                <a:pos x="connsiteX63" y="connsiteY63"/>
                              </a:cxn>
                              <a:cxn ang="0">
                                <a:pos x="connsiteX64" y="connsiteY64"/>
                              </a:cxn>
                              <a:cxn ang="0">
                                <a:pos x="connsiteX65" y="connsiteY65"/>
                              </a:cxn>
                              <a:cxn ang="0">
                                <a:pos x="connsiteX66" y="connsiteY66"/>
                              </a:cxn>
                              <a:cxn ang="0">
                                <a:pos x="connsiteX67" y="connsiteY67"/>
                              </a:cxn>
                              <a:cxn ang="0">
                                <a:pos x="connsiteX68" y="connsiteY68"/>
                              </a:cxn>
                              <a:cxn ang="0">
                                <a:pos x="connsiteX69" y="connsiteY69"/>
                              </a:cxn>
                              <a:cxn ang="0">
                                <a:pos x="connsiteX70" y="connsiteY70"/>
                              </a:cxn>
                              <a:cxn ang="0">
                                <a:pos x="connsiteX71" y="connsiteY71"/>
                              </a:cxn>
                              <a:cxn ang="0">
                                <a:pos x="connsiteX72" y="connsiteY72"/>
                              </a:cxn>
                              <a:cxn ang="0">
                                <a:pos x="connsiteX73" y="connsiteY73"/>
                              </a:cxn>
                              <a:cxn ang="0">
                                <a:pos x="connsiteX74" y="connsiteY74"/>
                              </a:cxn>
                              <a:cxn ang="0">
                                <a:pos x="connsiteX75" y="connsiteY75"/>
                              </a:cxn>
                              <a:cxn ang="0">
                                <a:pos x="connsiteX76" y="connsiteY76"/>
                              </a:cxn>
                              <a:cxn ang="0">
                                <a:pos x="connsiteX77" y="connsiteY77"/>
                              </a:cxn>
                              <a:cxn ang="0">
                                <a:pos x="connsiteX78" y="connsiteY78"/>
                              </a:cxn>
                              <a:cxn ang="0">
                                <a:pos x="connsiteX79" y="connsiteY79"/>
                              </a:cxn>
                              <a:cxn ang="0">
                                <a:pos x="connsiteX80" y="connsiteY80"/>
                              </a:cxn>
                              <a:cxn ang="0">
                                <a:pos x="connsiteX81" y="connsiteY81"/>
                              </a:cxn>
                              <a:cxn ang="0">
                                <a:pos x="connsiteX82" y="connsiteY82"/>
                              </a:cxn>
                              <a:cxn ang="0">
                                <a:pos x="connsiteX83" y="connsiteY83"/>
                              </a:cxn>
                              <a:cxn ang="0">
                                <a:pos x="connsiteX84" y="connsiteY84"/>
                              </a:cxn>
                              <a:cxn ang="0">
                                <a:pos x="connsiteX85" y="connsiteY85"/>
                              </a:cxn>
                              <a:cxn ang="0">
                                <a:pos x="connsiteX86" y="connsiteY86"/>
                              </a:cxn>
                              <a:cxn ang="0">
                                <a:pos x="connsiteX87" y="connsiteY87"/>
                              </a:cxn>
                              <a:cxn ang="0">
                                <a:pos x="connsiteX88" y="connsiteY88"/>
                              </a:cxn>
                              <a:cxn ang="0">
                                <a:pos x="connsiteX89" y="connsiteY89"/>
                              </a:cxn>
                              <a:cxn ang="0">
                                <a:pos x="connsiteX90" y="connsiteY90"/>
                              </a:cxn>
                              <a:cxn ang="0">
                                <a:pos x="connsiteX91" y="connsiteY91"/>
                              </a:cxn>
                              <a:cxn ang="0">
                                <a:pos x="connsiteX92" y="connsiteY92"/>
                              </a:cxn>
                              <a:cxn ang="0">
                                <a:pos x="connsiteX93" y="connsiteY93"/>
                              </a:cxn>
                              <a:cxn ang="0">
                                <a:pos x="connsiteX94" y="connsiteY94"/>
                              </a:cxn>
                              <a:cxn ang="0">
                                <a:pos x="connsiteX95" y="connsiteY95"/>
                              </a:cxn>
                              <a:cxn ang="0">
                                <a:pos x="connsiteX96" y="connsiteY96"/>
                              </a:cxn>
                              <a:cxn ang="0">
                                <a:pos x="connsiteX97" y="connsiteY97"/>
                              </a:cxn>
                              <a:cxn ang="0">
                                <a:pos x="connsiteX98" y="connsiteY98"/>
                              </a:cxn>
                              <a:cxn ang="0">
                                <a:pos x="connsiteX99" y="connsiteY99"/>
                              </a:cxn>
                              <a:cxn ang="0">
                                <a:pos x="connsiteX100" y="connsiteY100"/>
                              </a:cxn>
                              <a:cxn ang="0">
                                <a:pos x="connsiteX101" y="connsiteY101"/>
                              </a:cxn>
                              <a:cxn ang="0">
                                <a:pos x="connsiteX102" y="connsiteY102"/>
                              </a:cxn>
                              <a:cxn ang="0">
                                <a:pos x="connsiteX103" y="connsiteY103"/>
                              </a:cxn>
                              <a:cxn ang="0">
                                <a:pos x="connsiteX104" y="connsiteY104"/>
                              </a:cxn>
                              <a:cxn ang="0">
                                <a:pos x="connsiteX105" y="connsiteY105"/>
                              </a:cxn>
                              <a:cxn ang="0">
                                <a:pos x="connsiteX106" y="connsiteY106"/>
                              </a:cxn>
                              <a:cxn ang="0">
                                <a:pos x="connsiteX107" y="connsiteY107"/>
                              </a:cxn>
                              <a:cxn ang="0">
                                <a:pos x="connsiteX108" y="connsiteY108"/>
                              </a:cxn>
                              <a:cxn ang="0">
                                <a:pos x="connsiteX109" y="connsiteY109"/>
                              </a:cxn>
                              <a:cxn ang="0">
                                <a:pos x="connsiteX110" y="connsiteY110"/>
                              </a:cxn>
                              <a:cxn ang="0">
                                <a:pos x="connsiteX111" y="connsiteY111"/>
                              </a:cxn>
                              <a:cxn ang="0">
                                <a:pos x="connsiteX112" y="connsiteY112"/>
                              </a:cxn>
                              <a:cxn ang="0">
                                <a:pos x="connsiteX113" y="connsiteY113"/>
                              </a:cxn>
                              <a:cxn ang="0">
                                <a:pos x="connsiteX114" y="connsiteY114"/>
                              </a:cxn>
                              <a:cxn ang="0">
                                <a:pos x="connsiteX115" y="connsiteY115"/>
                              </a:cxn>
                              <a:cxn ang="0">
                                <a:pos x="connsiteX116" y="connsiteY116"/>
                              </a:cxn>
                              <a:cxn ang="0">
                                <a:pos x="connsiteX117" y="connsiteY117"/>
                              </a:cxn>
                              <a:cxn ang="0">
                                <a:pos x="connsiteX118" y="connsiteY118"/>
                              </a:cxn>
                              <a:cxn ang="0">
                                <a:pos x="connsiteX119" y="connsiteY119"/>
                              </a:cxn>
                            </a:cxnLst>
                            <a:rect l="l" t="t" r="r" b="b"/>
                            <a:pathLst>
                              <a:path w="3507971" h="3724102">
                                <a:moveTo>
                                  <a:pt x="1379913" y="3424844"/>
                                </a:moveTo>
                                <a:cubicBezTo>
                                  <a:pt x="1144386" y="3485804"/>
                                  <a:pt x="459971" y="3624349"/>
                                  <a:pt x="0" y="3724102"/>
                                </a:cubicBezTo>
                                <a:cubicBezTo>
                                  <a:pt x="718644" y="3416112"/>
                                  <a:pt x="951500" y="3424844"/>
                                  <a:pt x="631767" y="3424844"/>
                                </a:cubicBezTo>
                                <a:lnTo>
                                  <a:pt x="266007" y="3491346"/>
                                </a:lnTo>
                                <a:lnTo>
                                  <a:pt x="847898" y="3225339"/>
                                </a:lnTo>
                                <a:lnTo>
                                  <a:pt x="299258" y="3192088"/>
                                </a:lnTo>
                                <a:lnTo>
                                  <a:pt x="798022" y="2876204"/>
                                </a:lnTo>
                                <a:cubicBezTo>
                                  <a:pt x="692727" y="2859579"/>
                                  <a:pt x="583885" y="2858124"/>
                                  <a:pt x="482138" y="2826328"/>
                                </a:cubicBezTo>
                                <a:cubicBezTo>
                                  <a:pt x="463066" y="2820368"/>
                                  <a:pt x="513648" y="2800948"/>
                                  <a:pt x="532014" y="2793077"/>
                                </a:cubicBezTo>
                                <a:cubicBezTo>
                                  <a:pt x="553016" y="2784076"/>
                                  <a:pt x="576349" y="2781993"/>
                                  <a:pt x="598516" y="2776451"/>
                                </a:cubicBezTo>
                                <a:cubicBezTo>
                                  <a:pt x="688390" y="2722527"/>
                                  <a:pt x="669044" y="2728134"/>
                                  <a:pt x="764771" y="2693324"/>
                                </a:cubicBezTo>
                                <a:cubicBezTo>
                                  <a:pt x="797710" y="2681346"/>
                                  <a:pt x="864523" y="2660073"/>
                                  <a:pt x="864523" y="2660073"/>
                                </a:cubicBezTo>
                                <a:lnTo>
                                  <a:pt x="714894" y="2643448"/>
                                </a:lnTo>
                                <a:cubicBezTo>
                                  <a:pt x="694727" y="2629043"/>
                                  <a:pt x="732016" y="2595763"/>
                                  <a:pt x="748145" y="2576946"/>
                                </a:cubicBezTo>
                                <a:cubicBezTo>
                                  <a:pt x="788407" y="2529974"/>
                                  <a:pt x="813822" y="2527344"/>
                                  <a:pt x="864523" y="2510444"/>
                                </a:cubicBezTo>
                                <a:cubicBezTo>
                                  <a:pt x="897774" y="2477193"/>
                                  <a:pt x="1003402" y="2436775"/>
                                  <a:pt x="964276" y="2410691"/>
                                </a:cubicBezTo>
                                <a:cubicBezTo>
                                  <a:pt x="947651" y="2399607"/>
                                  <a:pt x="933356" y="2383759"/>
                                  <a:pt x="914400" y="2377440"/>
                                </a:cubicBezTo>
                                <a:cubicBezTo>
                                  <a:pt x="882420" y="2366780"/>
                                  <a:pt x="847702" y="2367426"/>
                                  <a:pt x="814647" y="2360815"/>
                                </a:cubicBezTo>
                                <a:cubicBezTo>
                                  <a:pt x="792241" y="2356334"/>
                                  <a:pt x="770312" y="2349731"/>
                                  <a:pt x="748145" y="2344189"/>
                                </a:cubicBezTo>
                                <a:cubicBezTo>
                                  <a:pt x="759229" y="2322022"/>
                                  <a:pt x="766991" y="2297855"/>
                                  <a:pt x="781396" y="2277688"/>
                                </a:cubicBezTo>
                                <a:cubicBezTo>
                                  <a:pt x="795062" y="2258555"/>
                                  <a:pt x="816221" y="2245874"/>
                                  <a:pt x="831273" y="2227811"/>
                                </a:cubicBezTo>
                                <a:cubicBezTo>
                                  <a:pt x="844065" y="2212461"/>
                                  <a:pt x="853440" y="2194560"/>
                                  <a:pt x="864523" y="2177935"/>
                                </a:cubicBezTo>
                                <a:cubicBezTo>
                                  <a:pt x="847898" y="2166851"/>
                                  <a:pt x="834117" y="2149177"/>
                                  <a:pt x="814647" y="2144684"/>
                                </a:cubicBezTo>
                                <a:cubicBezTo>
                                  <a:pt x="760379" y="2132161"/>
                                  <a:pt x="703528" y="2135935"/>
                                  <a:pt x="648393" y="2128059"/>
                                </a:cubicBezTo>
                                <a:cubicBezTo>
                                  <a:pt x="625773" y="2124828"/>
                                  <a:pt x="604058" y="2116975"/>
                                  <a:pt x="581891" y="2111433"/>
                                </a:cubicBezTo>
                                <a:cubicBezTo>
                                  <a:pt x="799287" y="1948388"/>
                                  <a:pt x="528054" y="2149889"/>
                                  <a:pt x="698269" y="2028306"/>
                                </a:cubicBezTo>
                                <a:cubicBezTo>
                                  <a:pt x="720817" y="2012200"/>
                                  <a:pt x="742604" y="1995055"/>
                                  <a:pt x="764771" y="1978429"/>
                                </a:cubicBezTo>
                                <a:cubicBezTo>
                                  <a:pt x="748145" y="1967346"/>
                                  <a:pt x="717720" y="1964959"/>
                                  <a:pt x="714894" y="1945179"/>
                                </a:cubicBezTo>
                                <a:cubicBezTo>
                                  <a:pt x="710673" y="1915635"/>
                                  <a:pt x="730239" y="1885926"/>
                                  <a:pt x="748145" y="1862051"/>
                                </a:cubicBezTo>
                                <a:cubicBezTo>
                                  <a:pt x="782035" y="1816864"/>
                                  <a:pt x="849757" y="1798131"/>
                                  <a:pt x="897774" y="1778924"/>
                                </a:cubicBezTo>
                                <a:cubicBezTo>
                                  <a:pt x="986443" y="1645922"/>
                                  <a:pt x="897774" y="1812175"/>
                                  <a:pt x="897774" y="1679171"/>
                                </a:cubicBezTo>
                                <a:cubicBezTo>
                                  <a:pt x="897774" y="1642226"/>
                                  <a:pt x="958735" y="1610822"/>
                                  <a:pt x="980902" y="1596044"/>
                                </a:cubicBezTo>
                                <a:cubicBezTo>
                                  <a:pt x="1008611" y="1551709"/>
                                  <a:pt x="1040648" y="1509802"/>
                                  <a:pt x="1064029" y="1463040"/>
                                </a:cubicBezTo>
                                <a:cubicBezTo>
                                  <a:pt x="1075113" y="1440873"/>
                                  <a:pt x="1083533" y="1417160"/>
                                  <a:pt x="1097280" y="1396539"/>
                                </a:cubicBezTo>
                                <a:cubicBezTo>
                                  <a:pt x="1116964" y="1367014"/>
                                  <a:pt x="1142491" y="1341799"/>
                                  <a:pt x="1163782" y="1313411"/>
                                </a:cubicBezTo>
                                <a:cubicBezTo>
                                  <a:pt x="1175771" y="1297426"/>
                                  <a:pt x="1185949" y="1280160"/>
                                  <a:pt x="1197033" y="1263535"/>
                                </a:cubicBezTo>
                                <a:cubicBezTo>
                                  <a:pt x="1202575" y="1246910"/>
                                  <a:pt x="1213658" y="1231184"/>
                                  <a:pt x="1213658" y="1213659"/>
                                </a:cubicBezTo>
                                <a:cubicBezTo>
                                  <a:pt x="1213658" y="1196134"/>
                                  <a:pt x="1192219" y="1180633"/>
                                  <a:pt x="1197033" y="1163782"/>
                                </a:cubicBezTo>
                                <a:cubicBezTo>
                                  <a:pt x="1204645" y="1137139"/>
                                  <a:pt x="1230803" y="1119828"/>
                                  <a:pt x="1246909" y="1097280"/>
                                </a:cubicBezTo>
                                <a:cubicBezTo>
                                  <a:pt x="1303930" y="1017451"/>
                                  <a:pt x="1261962" y="1073606"/>
                                  <a:pt x="1313411" y="964277"/>
                                </a:cubicBezTo>
                                <a:cubicBezTo>
                                  <a:pt x="1345069" y="897002"/>
                                  <a:pt x="1413163" y="764771"/>
                                  <a:pt x="1413163" y="764771"/>
                                </a:cubicBezTo>
                                <a:cubicBezTo>
                                  <a:pt x="1407621" y="748146"/>
                                  <a:pt x="1412212" y="722732"/>
                                  <a:pt x="1396538" y="714895"/>
                                </a:cubicBezTo>
                                <a:cubicBezTo>
                                  <a:pt x="1380864" y="707058"/>
                                  <a:pt x="1348406" y="748958"/>
                                  <a:pt x="1346662" y="731520"/>
                                </a:cubicBezTo>
                                <a:cubicBezTo>
                                  <a:pt x="1335025" y="615142"/>
                                  <a:pt x="1383127" y="542212"/>
                                  <a:pt x="1429789" y="448888"/>
                                </a:cubicBezTo>
                                <a:cubicBezTo>
                                  <a:pt x="1435331" y="421179"/>
                                  <a:pt x="1463369" y="388367"/>
                                  <a:pt x="1446414" y="365760"/>
                                </a:cubicBezTo>
                                <a:cubicBezTo>
                                  <a:pt x="1432705" y="347481"/>
                                  <a:pt x="1390132" y="402823"/>
                                  <a:pt x="1379913" y="382386"/>
                                </a:cubicBezTo>
                                <a:cubicBezTo>
                                  <a:pt x="1362388" y="347337"/>
                                  <a:pt x="1388853" y="304434"/>
                                  <a:pt x="1396538" y="266008"/>
                                </a:cubicBezTo>
                                <a:cubicBezTo>
                                  <a:pt x="1399975" y="248823"/>
                                  <a:pt x="1407010" y="232540"/>
                                  <a:pt x="1413163" y="216131"/>
                                </a:cubicBezTo>
                                <a:cubicBezTo>
                                  <a:pt x="1448023" y="123169"/>
                                  <a:pt x="1433751" y="151999"/>
                                  <a:pt x="1479665" y="83128"/>
                                </a:cubicBezTo>
                                <a:cubicBezTo>
                                  <a:pt x="1474123" y="116379"/>
                                  <a:pt x="1470353" y="149973"/>
                                  <a:pt x="1463040" y="182880"/>
                                </a:cubicBezTo>
                                <a:cubicBezTo>
                                  <a:pt x="1459238" y="199988"/>
                                  <a:pt x="1446414" y="250282"/>
                                  <a:pt x="1446414" y="232757"/>
                                </a:cubicBezTo>
                                <a:cubicBezTo>
                                  <a:pt x="1446414" y="223400"/>
                                  <a:pt x="1462156" y="68269"/>
                                  <a:pt x="1479665" y="33251"/>
                                </a:cubicBezTo>
                                <a:cubicBezTo>
                                  <a:pt x="1486675" y="19231"/>
                                  <a:pt x="1501832" y="11084"/>
                                  <a:pt x="1512916" y="0"/>
                                </a:cubicBezTo>
                                <a:cubicBezTo>
                                  <a:pt x="1679171" y="260466"/>
                                  <a:pt x="1841468" y="523500"/>
                                  <a:pt x="2011680" y="781397"/>
                                </a:cubicBezTo>
                                <a:cubicBezTo>
                                  <a:pt x="2046805" y="834617"/>
                                  <a:pt x="2059482" y="830582"/>
                                  <a:pt x="2111433" y="847899"/>
                                </a:cubicBezTo>
                                <a:cubicBezTo>
                                  <a:pt x="2105891" y="864524"/>
                                  <a:pt x="2088299" y="881504"/>
                                  <a:pt x="2094807" y="897775"/>
                                </a:cubicBezTo>
                                <a:cubicBezTo>
                                  <a:pt x="2102228" y="916327"/>
                                  <a:pt x="2130554" y="916897"/>
                                  <a:pt x="2144683" y="931026"/>
                                </a:cubicBezTo>
                                <a:cubicBezTo>
                                  <a:pt x="2158812" y="945155"/>
                                  <a:pt x="2162584" y="968110"/>
                                  <a:pt x="2177934" y="980902"/>
                                </a:cubicBezTo>
                                <a:cubicBezTo>
                                  <a:pt x="2196974" y="996768"/>
                                  <a:pt x="2226911" y="996628"/>
                                  <a:pt x="2244436" y="1014153"/>
                                </a:cubicBezTo>
                                <a:cubicBezTo>
                                  <a:pt x="2256828" y="1026545"/>
                                  <a:pt x="2211185" y="1003070"/>
                                  <a:pt x="2194560" y="997528"/>
                                </a:cubicBezTo>
                                <a:cubicBezTo>
                                  <a:pt x="2202723" y="1008412"/>
                                  <a:pt x="2272209" y="1107591"/>
                                  <a:pt x="2294313" y="1113906"/>
                                </a:cubicBezTo>
                                <a:cubicBezTo>
                                  <a:pt x="2316283" y="1120183"/>
                                  <a:pt x="2337965" y="1097280"/>
                                  <a:pt x="2360814" y="1097280"/>
                                </a:cubicBezTo>
                                <a:cubicBezTo>
                                  <a:pt x="2378339" y="1097280"/>
                                  <a:pt x="2327563" y="1108364"/>
                                  <a:pt x="2310938" y="1113906"/>
                                </a:cubicBezTo>
                                <a:lnTo>
                                  <a:pt x="2377440" y="1213659"/>
                                </a:lnTo>
                                <a:lnTo>
                                  <a:pt x="2410691" y="1263535"/>
                                </a:lnTo>
                                <a:cubicBezTo>
                                  <a:pt x="2416233" y="1285702"/>
                                  <a:pt x="2421039" y="1308067"/>
                                  <a:pt x="2427316" y="1330037"/>
                                </a:cubicBezTo>
                                <a:cubicBezTo>
                                  <a:pt x="2432130" y="1346887"/>
                                  <a:pt x="2454457" y="1365893"/>
                                  <a:pt x="2443942" y="1379913"/>
                                </a:cubicBezTo>
                                <a:cubicBezTo>
                                  <a:pt x="2430232" y="1398193"/>
                                  <a:pt x="2399607" y="1390997"/>
                                  <a:pt x="2377440" y="1396539"/>
                                </a:cubicBezTo>
                                <a:cubicBezTo>
                                  <a:pt x="2418229" y="1498511"/>
                                  <a:pt x="2400169" y="1466157"/>
                                  <a:pt x="2460567" y="1562793"/>
                                </a:cubicBezTo>
                                <a:cubicBezTo>
                                  <a:pt x="2471157" y="1579737"/>
                                  <a:pt x="2507947" y="1598540"/>
                                  <a:pt x="2493818" y="1612669"/>
                                </a:cubicBezTo>
                                <a:cubicBezTo>
                                  <a:pt x="2477661" y="1628826"/>
                                  <a:pt x="2449483" y="1601586"/>
                                  <a:pt x="2427316" y="1596044"/>
                                </a:cubicBezTo>
                                <a:cubicBezTo>
                                  <a:pt x="2443942" y="1612669"/>
                                  <a:pt x="2464151" y="1626357"/>
                                  <a:pt x="2477193" y="1645920"/>
                                </a:cubicBezTo>
                                <a:cubicBezTo>
                                  <a:pt x="2486914" y="1660502"/>
                                  <a:pt x="2485981" y="1680122"/>
                                  <a:pt x="2493818" y="1695797"/>
                                </a:cubicBezTo>
                                <a:cubicBezTo>
                                  <a:pt x="2502754" y="1713669"/>
                                  <a:pt x="2517156" y="1728324"/>
                                  <a:pt x="2527069" y="1745673"/>
                                </a:cubicBezTo>
                                <a:cubicBezTo>
                                  <a:pt x="2539365" y="1767191"/>
                                  <a:pt x="2549236" y="1790008"/>
                                  <a:pt x="2560320" y="1812175"/>
                                </a:cubicBezTo>
                                <a:cubicBezTo>
                                  <a:pt x="2565862" y="1834342"/>
                                  <a:pt x="2565848" y="1858703"/>
                                  <a:pt x="2576945" y="1878677"/>
                                </a:cubicBezTo>
                                <a:cubicBezTo>
                                  <a:pt x="2638318" y="1989148"/>
                                  <a:pt x="2682889" y="1935509"/>
                                  <a:pt x="2593571" y="1995055"/>
                                </a:cubicBezTo>
                                <a:cubicBezTo>
                                  <a:pt x="2610196" y="2011680"/>
                                  <a:pt x="2628395" y="2026869"/>
                                  <a:pt x="2643447" y="2044931"/>
                                </a:cubicBezTo>
                                <a:cubicBezTo>
                                  <a:pt x="2656239" y="2060281"/>
                                  <a:pt x="2663331" y="2079956"/>
                                  <a:pt x="2676698" y="2094808"/>
                                </a:cubicBezTo>
                                <a:cubicBezTo>
                                  <a:pt x="2827339" y="2262188"/>
                                  <a:pt x="2760980" y="2146993"/>
                                  <a:pt x="2826327" y="2277688"/>
                                </a:cubicBezTo>
                                <a:cubicBezTo>
                                  <a:pt x="2809702" y="2283230"/>
                                  <a:pt x="2781265" y="2277463"/>
                                  <a:pt x="2776451" y="2294313"/>
                                </a:cubicBezTo>
                                <a:cubicBezTo>
                                  <a:pt x="2772875" y="2306828"/>
                                  <a:pt x="2794415" y="2416426"/>
                                  <a:pt x="2809702" y="2443942"/>
                                </a:cubicBezTo>
                                <a:cubicBezTo>
                                  <a:pt x="2893746" y="2595222"/>
                                  <a:pt x="2845297" y="2496631"/>
                                  <a:pt x="2926080" y="2593571"/>
                                </a:cubicBezTo>
                                <a:cubicBezTo>
                                  <a:pt x="2938872" y="2608921"/>
                                  <a:pt x="2947342" y="2627463"/>
                                  <a:pt x="2959331" y="2643448"/>
                                </a:cubicBezTo>
                                <a:cubicBezTo>
                                  <a:pt x="2980622" y="2671836"/>
                                  <a:pt x="3004962" y="2697877"/>
                                  <a:pt x="3025833" y="2726575"/>
                                </a:cubicBezTo>
                                <a:cubicBezTo>
                                  <a:pt x="3131892" y="2872407"/>
                                  <a:pt x="3048475" y="2782470"/>
                                  <a:pt x="3142211" y="2876204"/>
                                </a:cubicBezTo>
                                <a:cubicBezTo>
                                  <a:pt x="3125585" y="2881746"/>
                                  <a:pt x="3087520" y="2875978"/>
                                  <a:pt x="3092334" y="2892829"/>
                                </a:cubicBezTo>
                                <a:cubicBezTo>
                                  <a:pt x="3116774" y="2978367"/>
                                  <a:pt x="3217255" y="3010042"/>
                                  <a:pt x="3275214" y="3059084"/>
                                </a:cubicBezTo>
                                <a:cubicBezTo>
                                  <a:pt x="3368251" y="3137808"/>
                                  <a:pt x="3380362" y="3160487"/>
                                  <a:pt x="3441469" y="3241964"/>
                                </a:cubicBezTo>
                                <a:cubicBezTo>
                                  <a:pt x="3413760" y="3247506"/>
                                  <a:pt x="3368837" y="3232352"/>
                                  <a:pt x="3358342" y="3258589"/>
                                </a:cubicBezTo>
                                <a:cubicBezTo>
                                  <a:pt x="3348051" y="3284316"/>
                                  <a:pt x="3390185" y="3304053"/>
                                  <a:pt x="3408218" y="3325091"/>
                                </a:cubicBezTo>
                                <a:cubicBezTo>
                                  <a:pt x="3423098" y="3342452"/>
                                  <a:pt x="3502939" y="3406686"/>
                                  <a:pt x="3491345" y="3441469"/>
                                </a:cubicBezTo>
                                <a:cubicBezTo>
                                  <a:pt x="3485803" y="3458094"/>
                                  <a:pt x="3458094" y="3430386"/>
                                  <a:pt x="3441469" y="3424844"/>
                                </a:cubicBezTo>
                                <a:cubicBezTo>
                                  <a:pt x="3424844" y="3402677"/>
                                  <a:pt x="3406963" y="3335287"/>
                                  <a:pt x="3391593" y="3358342"/>
                                </a:cubicBezTo>
                                <a:cubicBezTo>
                                  <a:pt x="3372646" y="3386762"/>
                                  <a:pt x="3415408" y="3510817"/>
                                  <a:pt x="3441469" y="3541222"/>
                                </a:cubicBezTo>
                                <a:cubicBezTo>
                                  <a:pt x="3459502" y="3562260"/>
                                  <a:pt x="3507971" y="3563390"/>
                                  <a:pt x="3507971" y="3591099"/>
                                </a:cubicBezTo>
                                <a:cubicBezTo>
                                  <a:pt x="3507971" y="3613949"/>
                                  <a:pt x="3463636" y="3580015"/>
                                  <a:pt x="3441469" y="3574473"/>
                                </a:cubicBezTo>
                                <a:cubicBezTo>
                                  <a:pt x="3424844" y="3563389"/>
                                  <a:pt x="3400529" y="3523350"/>
                                  <a:pt x="3391593" y="3541222"/>
                                </a:cubicBezTo>
                                <a:cubicBezTo>
                                  <a:pt x="3377003" y="3570401"/>
                                  <a:pt x="3462678" y="3645559"/>
                                  <a:pt x="3474720" y="3657600"/>
                                </a:cubicBezTo>
                                <a:cubicBezTo>
                                  <a:pt x="3389879" y="3685881"/>
                                  <a:pt x="3454218" y="3680957"/>
                                  <a:pt x="3374967" y="3624349"/>
                                </a:cubicBezTo>
                                <a:cubicBezTo>
                                  <a:pt x="3354800" y="3609944"/>
                                  <a:pt x="3308465" y="3591099"/>
                                  <a:pt x="3308465" y="3591099"/>
                                </a:cubicBezTo>
                                <a:cubicBezTo>
                                  <a:pt x="3319549" y="3613266"/>
                                  <a:pt x="3359241" y="3640076"/>
                                  <a:pt x="3341716" y="3657600"/>
                                </a:cubicBezTo>
                                <a:cubicBezTo>
                                  <a:pt x="3324191" y="3675125"/>
                                  <a:pt x="3297994" y="3634112"/>
                                  <a:pt x="3275214" y="3624349"/>
                                </a:cubicBezTo>
                                <a:cubicBezTo>
                                  <a:pt x="3259106" y="3617446"/>
                                  <a:pt x="3241963" y="3613266"/>
                                  <a:pt x="3225338" y="3607724"/>
                                </a:cubicBezTo>
                                <a:cubicBezTo>
                                  <a:pt x="3173778" y="3556164"/>
                                  <a:pt x="3153390" y="3529506"/>
                                  <a:pt x="3092334" y="3491346"/>
                                </a:cubicBezTo>
                                <a:cubicBezTo>
                                  <a:pt x="3071318" y="3478211"/>
                                  <a:pt x="3047498" y="3470131"/>
                                  <a:pt x="3025833" y="3458095"/>
                                </a:cubicBezTo>
                                <a:cubicBezTo>
                                  <a:pt x="2997585" y="3442402"/>
                                  <a:pt x="2969592" y="3426144"/>
                                  <a:pt x="2942705" y="3408219"/>
                                </a:cubicBezTo>
                                <a:cubicBezTo>
                                  <a:pt x="2919649" y="3392849"/>
                                  <a:pt x="2903912" y="3358342"/>
                                  <a:pt x="2876203" y="3358342"/>
                                </a:cubicBezTo>
                                <a:cubicBezTo>
                                  <a:pt x="2856221" y="3358342"/>
                                  <a:pt x="2898370" y="3391593"/>
                                  <a:pt x="2909454" y="3408219"/>
                                </a:cubicBezTo>
                                <a:cubicBezTo>
                                  <a:pt x="2903912" y="3424844"/>
                                  <a:pt x="2909100" y="3451587"/>
                                  <a:pt x="2892829" y="3458095"/>
                                </a:cubicBezTo>
                                <a:cubicBezTo>
                                  <a:pt x="2831010" y="3482822"/>
                                  <a:pt x="2814195" y="3409207"/>
                                  <a:pt x="2776451" y="3391593"/>
                                </a:cubicBezTo>
                                <a:cubicBezTo>
                                  <a:pt x="2712928" y="3361949"/>
                                  <a:pt x="2527377" y="3275523"/>
                                  <a:pt x="2576945" y="3325091"/>
                                </a:cubicBezTo>
                                <a:cubicBezTo>
                                  <a:pt x="2646804" y="3394950"/>
                                  <a:pt x="2649878" y="3379579"/>
                                  <a:pt x="2543694" y="3358342"/>
                                </a:cubicBezTo>
                                <a:lnTo>
                                  <a:pt x="2493818" y="3325091"/>
                                </a:lnTo>
                                <a:cubicBezTo>
                                  <a:pt x="2249978" y="3291840"/>
                                  <a:pt x="2007070" y="3250836"/>
                                  <a:pt x="1762298" y="3225339"/>
                                </a:cubicBezTo>
                                <a:cubicBezTo>
                                  <a:pt x="1739571" y="3222972"/>
                                  <a:pt x="1717191" y="3233941"/>
                                  <a:pt x="1695796" y="3241964"/>
                                </a:cubicBezTo>
                                <a:cubicBezTo>
                                  <a:pt x="1367100" y="3365224"/>
                                  <a:pt x="1827120" y="3209274"/>
                                  <a:pt x="1579418" y="3291840"/>
                                </a:cubicBezTo>
                                <a:cubicBezTo>
                                  <a:pt x="1562793" y="3302924"/>
                                  <a:pt x="1547414" y="3316155"/>
                                  <a:pt x="1529542" y="3325091"/>
                                </a:cubicBezTo>
                                <a:cubicBezTo>
                                  <a:pt x="1502963" y="3338381"/>
                                  <a:pt x="1438028" y="3351238"/>
                                  <a:pt x="1413163" y="3358342"/>
                                </a:cubicBezTo>
                                <a:cubicBezTo>
                                  <a:pt x="1358030" y="3374094"/>
                                  <a:pt x="1615440" y="3363884"/>
                                  <a:pt x="1379913" y="3424844"/>
                                </a:cubicBezTo>
                                <a:close/>
                              </a:path>
                            </a:pathLst>
                          </a:custGeom>
                          <a:gradFill>
                            <a:gsLst>
                              <a:gs pos="0">
                                <a:schemeClr val="accent3">
                                  <a:lumMod val="60000"/>
                                  <a:lumOff val="40000"/>
                                </a:schemeClr>
                              </a:gs>
                              <a:gs pos="50000">
                                <a:srgbClr val="9CB86E"/>
                              </a:gs>
                              <a:gs pos="100000">
                                <a:srgbClr val="156B13"/>
                              </a:gs>
                            </a:gsLst>
                            <a:lin ang="10800000" scaled="0"/>
                          </a:gradFill>
                          <a:ln>
                            <a:noFill/>
                          </a:ln>
                        </p:spPr>
                        <p:style>
                          <a:lnRef idx="2">
                            <a:schemeClr val="accent1">
                              <a:shade val="50000"/>
                            </a:schemeClr>
                          </a:lnRef>
                          <a:fillRef idx="1">
                            <a:schemeClr val="accent1"/>
                          </a:fillRef>
                          <a:effectRef idx="0">
                            <a:schemeClr val="accent1"/>
                          </a:effectRef>
                          <a:fontRef idx="minor">
                            <a:schemeClr val="lt1"/>
                          </a:fontRef>
                        </p:style>
                        <p:txBody>
                          <a:bodyPr rtlCol="0" anchor="ctr"/>
                          <a:lstStyle/>
                          <a:p>
                            <a:pPr algn="ctr"/>
                            <a:endParaRPr lang="zh-CN" altLang="en-US"/>
                          </a:p>
                        </p:txBody>
                      </p:sp>
                    </p:grpSp>
                    <p:grpSp>
                      <p:nvGrpSpPr>
                        <p:cNvPr id="63" name="组合 34"/>
                        <p:cNvGrpSpPr/>
                        <p:nvPr/>
                      </p:nvGrpSpPr>
                      <p:grpSpPr>
                        <a:xfrm>
                          <a:off x="8624155" y="1928808"/>
                          <a:ext cx="1019943" cy="2038452"/>
                          <a:chOff x="-3507971" y="-3429042"/>
                          <a:chExt cx="3507971" cy="5896859"/>
                        </a:xfrm>
                      </p:grpSpPr>
                      <p:sp>
                        <p:nvSpPr>
                          <p:cNvPr id="96" name="任意多边形 95"/>
                          <p:cNvSpPr/>
                          <p:nvPr/>
                        </p:nvSpPr>
                        <p:spPr>
                          <a:xfrm>
                            <a:off x="-2214610" y="-857274"/>
                            <a:ext cx="1246909" cy="3325091"/>
                          </a:xfrm>
                          <a:custGeom>
                            <a:avLst/>
                            <a:gdLst>
                              <a:gd name="connsiteX0" fmla="*/ 382386 w 1246909"/>
                              <a:gd name="connsiteY0" fmla="*/ 615142 h 3325091"/>
                              <a:gd name="connsiteX1" fmla="*/ 266007 w 1246909"/>
                              <a:gd name="connsiteY1" fmla="*/ 1928552 h 3325091"/>
                              <a:gd name="connsiteX2" fmla="*/ 99753 w 1246909"/>
                              <a:gd name="connsiteY2" fmla="*/ 2809702 h 3325091"/>
                              <a:gd name="connsiteX3" fmla="*/ 0 w 1246909"/>
                              <a:gd name="connsiteY3" fmla="*/ 3175462 h 3325091"/>
                              <a:gd name="connsiteX4" fmla="*/ 482138 w 1246909"/>
                              <a:gd name="connsiteY4" fmla="*/ 3325091 h 3325091"/>
                              <a:gd name="connsiteX5" fmla="*/ 980902 w 1246909"/>
                              <a:gd name="connsiteY5" fmla="*/ 3308465 h 3325091"/>
                              <a:gd name="connsiteX6" fmla="*/ 1246909 w 1246909"/>
                              <a:gd name="connsiteY6" fmla="*/ 3175462 h 3325091"/>
                              <a:gd name="connsiteX7" fmla="*/ 1064029 w 1246909"/>
                              <a:gd name="connsiteY7" fmla="*/ 2543694 h 3325091"/>
                              <a:gd name="connsiteX8" fmla="*/ 980902 w 1246909"/>
                              <a:gd name="connsiteY8" fmla="*/ 1629294 h 3325091"/>
                              <a:gd name="connsiteX9" fmla="*/ 798022 w 1246909"/>
                              <a:gd name="connsiteY9" fmla="*/ 648392 h 3325091"/>
                              <a:gd name="connsiteX10" fmla="*/ 798022 w 1246909"/>
                              <a:gd name="connsiteY10" fmla="*/ 99752 h 3325091"/>
                              <a:gd name="connsiteX11" fmla="*/ 631767 w 1246909"/>
                              <a:gd name="connsiteY11" fmla="*/ 0 h 3325091"/>
                              <a:gd name="connsiteX12" fmla="*/ 432262 w 1246909"/>
                              <a:gd name="connsiteY12" fmla="*/ 133003 h 3325091"/>
                              <a:gd name="connsiteX13" fmla="*/ 382386 w 1246909"/>
                              <a:gd name="connsiteY13" fmla="*/ 615142 h 3325091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  <a:cxn ang="0">
                                <a:pos x="connsiteX4" y="connsiteY4"/>
                              </a:cxn>
                              <a:cxn ang="0">
                                <a:pos x="connsiteX5" y="connsiteY5"/>
                              </a:cxn>
                              <a:cxn ang="0">
                                <a:pos x="connsiteX6" y="connsiteY6"/>
                              </a:cxn>
                              <a:cxn ang="0">
                                <a:pos x="connsiteX7" y="connsiteY7"/>
                              </a:cxn>
                              <a:cxn ang="0">
                                <a:pos x="connsiteX8" y="connsiteY8"/>
                              </a:cxn>
                              <a:cxn ang="0">
                                <a:pos x="connsiteX9" y="connsiteY9"/>
                              </a:cxn>
                              <a:cxn ang="0">
                                <a:pos x="connsiteX10" y="connsiteY10"/>
                              </a:cxn>
                              <a:cxn ang="0">
                                <a:pos x="connsiteX11" y="connsiteY11"/>
                              </a:cxn>
                              <a:cxn ang="0">
                                <a:pos x="connsiteX12" y="connsiteY12"/>
                              </a:cxn>
                              <a:cxn ang="0">
                                <a:pos x="connsiteX13" y="connsiteY13"/>
                              </a:cxn>
                            </a:cxnLst>
                            <a:rect l="l" t="t" r="r" b="b"/>
                            <a:pathLst>
                              <a:path w="1246909" h="3325091">
                                <a:moveTo>
                                  <a:pt x="382386" y="615142"/>
                                </a:moveTo>
                                <a:lnTo>
                                  <a:pt x="266007" y="1928552"/>
                                </a:lnTo>
                                <a:cubicBezTo>
                                  <a:pt x="209561" y="2222073"/>
                                  <a:pt x="99753" y="2510803"/>
                                  <a:pt x="99753" y="2809702"/>
                                </a:cubicBezTo>
                                <a:lnTo>
                                  <a:pt x="0" y="3175462"/>
                                </a:lnTo>
                                <a:lnTo>
                                  <a:pt x="482138" y="3325091"/>
                                </a:lnTo>
                                <a:lnTo>
                                  <a:pt x="980902" y="3308465"/>
                                </a:lnTo>
                                <a:lnTo>
                                  <a:pt x="1246909" y="3175462"/>
                                </a:lnTo>
                                <a:lnTo>
                                  <a:pt x="1064029" y="2543694"/>
                                </a:lnTo>
                                <a:lnTo>
                                  <a:pt x="980902" y="1629294"/>
                                </a:lnTo>
                                <a:lnTo>
                                  <a:pt x="798022" y="648392"/>
                                </a:lnTo>
                                <a:lnTo>
                                  <a:pt x="798022" y="99752"/>
                                </a:lnTo>
                                <a:lnTo>
                                  <a:pt x="631767" y="0"/>
                                </a:lnTo>
                                <a:lnTo>
                                  <a:pt x="432262" y="133003"/>
                                </a:lnTo>
                                <a:lnTo>
                                  <a:pt x="382386" y="615142"/>
                                </a:lnTo>
                                <a:close/>
                              </a:path>
                            </a:pathLst>
                          </a:custGeom>
                          <a:gradFill>
                            <a:gsLst>
                              <a:gs pos="0">
                                <a:srgbClr val="D6B19C"/>
                              </a:gs>
                              <a:gs pos="30000">
                                <a:srgbClr val="D49E6C"/>
                              </a:gs>
                              <a:gs pos="70000">
                                <a:srgbClr val="A65528"/>
                              </a:gs>
                              <a:gs pos="100000">
                                <a:srgbClr val="663012"/>
                              </a:gs>
                            </a:gsLst>
                            <a:lin ang="10800000" scaled="0"/>
                          </a:gradFill>
                          <a:ln>
                            <a:noFill/>
                          </a:ln>
                        </p:spPr>
                        <p:style>
                          <a:lnRef idx="2">
                            <a:schemeClr val="accent1">
                              <a:shade val="50000"/>
                            </a:schemeClr>
                          </a:lnRef>
                          <a:fillRef idx="1">
                            <a:schemeClr val="accent1"/>
                          </a:fillRef>
                          <a:effectRef idx="0">
                            <a:schemeClr val="accent1"/>
                          </a:effectRef>
                          <a:fontRef idx="minor">
                            <a:schemeClr val="lt1"/>
                          </a:fontRef>
                        </p:style>
                        <p:txBody>
                          <a:bodyPr rtlCol="0" anchor="ctr"/>
                          <a:lstStyle/>
                          <a:p>
                            <a:pPr algn="ctr"/>
                            <a:endParaRPr lang="zh-CN" altLang="en-US"/>
                          </a:p>
                        </p:txBody>
                      </p:sp>
                      <p:sp>
                        <p:nvSpPr>
                          <p:cNvPr id="97" name="任意多边形 96"/>
                          <p:cNvSpPr/>
                          <p:nvPr/>
                        </p:nvSpPr>
                        <p:spPr>
                          <a:xfrm>
                            <a:off x="-3507971" y="-3429042"/>
                            <a:ext cx="3507971" cy="4438482"/>
                          </a:xfrm>
                          <a:custGeom>
                            <a:avLst/>
                            <a:gdLst>
                              <a:gd name="connsiteX0" fmla="*/ 1379913 w 3507971"/>
                              <a:gd name="connsiteY0" fmla="*/ 3424844 h 3724102"/>
                              <a:gd name="connsiteX1" fmla="*/ 0 w 3507971"/>
                              <a:gd name="connsiteY1" fmla="*/ 3724102 h 3724102"/>
                              <a:gd name="connsiteX2" fmla="*/ 631767 w 3507971"/>
                              <a:gd name="connsiteY2" fmla="*/ 3424844 h 3724102"/>
                              <a:gd name="connsiteX3" fmla="*/ 266007 w 3507971"/>
                              <a:gd name="connsiteY3" fmla="*/ 3491346 h 3724102"/>
                              <a:gd name="connsiteX4" fmla="*/ 847898 w 3507971"/>
                              <a:gd name="connsiteY4" fmla="*/ 3225339 h 3724102"/>
                              <a:gd name="connsiteX5" fmla="*/ 299258 w 3507971"/>
                              <a:gd name="connsiteY5" fmla="*/ 3192088 h 3724102"/>
                              <a:gd name="connsiteX6" fmla="*/ 798022 w 3507971"/>
                              <a:gd name="connsiteY6" fmla="*/ 2876204 h 3724102"/>
                              <a:gd name="connsiteX7" fmla="*/ 482138 w 3507971"/>
                              <a:gd name="connsiteY7" fmla="*/ 2826328 h 3724102"/>
                              <a:gd name="connsiteX8" fmla="*/ 532014 w 3507971"/>
                              <a:gd name="connsiteY8" fmla="*/ 2793077 h 3724102"/>
                              <a:gd name="connsiteX9" fmla="*/ 598516 w 3507971"/>
                              <a:gd name="connsiteY9" fmla="*/ 2776451 h 3724102"/>
                              <a:gd name="connsiteX10" fmla="*/ 764771 w 3507971"/>
                              <a:gd name="connsiteY10" fmla="*/ 2693324 h 3724102"/>
                              <a:gd name="connsiteX11" fmla="*/ 864523 w 3507971"/>
                              <a:gd name="connsiteY11" fmla="*/ 2660073 h 3724102"/>
                              <a:gd name="connsiteX12" fmla="*/ 714894 w 3507971"/>
                              <a:gd name="connsiteY12" fmla="*/ 2643448 h 3724102"/>
                              <a:gd name="connsiteX13" fmla="*/ 748145 w 3507971"/>
                              <a:gd name="connsiteY13" fmla="*/ 2576946 h 3724102"/>
                              <a:gd name="connsiteX14" fmla="*/ 864523 w 3507971"/>
                              <a:gd name="connsiteY14" fmla="*/ 2510444 h 3724102"/>
                              <a:gd name="connsiteX15" fmla="*/ 964276 w 3507971"/>
                              <a:gd name="connsiteY15" fmla="*/ 2410691 h 3724102"/>
                              <a:gd name="connsiteX16" fmla="*/ 914400 w 3507971"/>
                              <a:gd name="connsiteY16" fmla="*/ 2377440 h 3724102"/>
                              <a:gd name="connsiteX17" fmla="*/ 814647 w 3507971"/>
                              <a:gd name="connsiteY17" fmla="*/ 2360815 h 3724102"/>
                              <a:gd name="connsiteX18" fmla="*/ 748145 w 3507971"/>
                              <a:gd name="connsiteY18" fmla="*/ 2344189 h 3724102"/>
                              <a:gd name="connsiteX19" fmla="*/ 781396 w 3507971"/>
                              <a:gd name="connsiteY19" fmla="*/ 2277688 h 3724102"/>
                              <a:gd name="connsiteX20" fmla="*/ 831273 w 3507971"/>
                              <a:gd name="connsiteY20" fmla="*/ 2227811 h 3724102"/>
                              <a:gd name="connsiteX21" fmla="*/ 864523 w 3507971"/>
                              <a:gd name="connsiteY21" fmla="*/ 2177935 h 3724102"/>
                              <a:gd name="connsiteX22" fmla="*/ 814647 w 3507971"/>
                              <a:gd name="connsiteY22" fmla="*/ 2144684 h 3724102"/>
                              <a:gd name="connsiteX23" fmla="*/ 648393 w 3507971"/>
                              <a:gd name="connsiteY23" fmla="*/ 2128059 h 3724102"/>
                              <a:gd name="connsiteX24" fmla="*/ 581891 w 3507971"/>
                              <a:gd name="connsiteY24" fmla="*/ 2111433 h 3724102"/>
                              <a:gd name="connsiteX25" fmla="*/ 698269 w 3507971"/>
                              <a:gd name="connsiteY25" fmla="*/ 2028306 h 3724102"/>
                              <a:gd name="connsiteX26" fmla="*/ 764771 w 3507971"/>
                              <a:gd name="connsiteY26" fmla="*/ 1978429 h 3724102"/>
                              <a:gd name="connsiteX27" fmla="*/ 714894 w 3507971"/>
                              <a:gd name="connsiteY27" fmla="*/ 1945179 h 3724102"/>
                              <a:gd name="connsiteX28" fmla="*/ 748145 w 3507971"/>
                              <a:gd name="connsiteY28" fmla="*/ 1862051 h 3724102"/>
                              <a:gd name="connsiteX29" fmla="*/ 897774 w 3507971"/>
                              <a:gd name="connsiteY29" fmla="*/ 1778924 h 3724102"/>
                              <a:gd name="connsiteX30" fmla="*/ 897774 w 3507971"/>
                              <a:gd name="connsiteY30" fmla="*/ 1679171 h 3724102"/>
                              <a:gd name="connsiteX31" fmla="*/ 980902 w 3507971"/>
                              <a:gd name="connsiteY31" fmla="*/ 1596044 h 3724102"/>
                              <a:gd name="connsiteX32" fmla="*/ 1064029 w 3507971"/>
                              <a:gd name="connsiteY32" fmla="*/ 1463040 h 3724102"/>
                              <a:gd name="connsiteX33" fmla="*/ 1097280 w 3507971"/>
                              <a:gd name="connsiteY33" fmla="*/ 1396539 h 3724102"/>
                              <a:gd name="connsiteX34" fmla="*/ 1163782 w 3507971"/>
                              <a:gd name="connsiteY34" fmla="*/ 1313411 h 3724102"/>
                              <a:gd name="connsiteX35" fmla="*/ 1197033 w 3507971"/>
                              <a:gd name="connsiteY35" fmla="*/ 1263535 h 3724102"/>
                              <a:gd name="connsiteX36" fmla="*/ 1213658 w 3507971"/>
                              <a:gd name="connsiteY36" fmla="*/ 1213659 h 3724102"/>
                              <a:gd name="connsiteX37" fmla="*/ 1197033 w 3507971"/>
                              <a:gd name="connsiteY37" fmla="*/ 1163782 h 3724102"/>
                              <a:gd name="connsiteX38" fmla="*/ 1246909 w 3507971"/>
                              <a:gd name="connsiteY38" fmla="*/ 1097280 h 3724102"/>
                              <a:gd name="connsiteX39" fmla="*/ 1313411 w 3507971"/>
                              <a:gd name="connsiteY39" fmla="*/ 964277 h 3724102"/>
                              <a:gd name="connsiteX40" fmla="*/ 1413163 w 3507971"/>
                              <a:gd name="connsiteY40" fmla="*/ 764771 h 3724102"/>
                              <a:gd name="connsiteX41" fmla="*/ 1396538 w 3507971"/>
                              <a:gd name="connsiteY41" fmla="*/ 714895 h 3724102"/>
                              <a:gd name="connsiteX42" fmla="*/ 1346662 w 3507971"/>
                              <a:gd name="connsiteY42" fmla="*/ 731520 h 3724102"/>
                              <a:gd name="connsiteX43" fmla="*/ 1429789 w 3507971"/>
                              <a:gd name="connsiteY43" fmla="*/ 448888 h 3724102"/>
                              <a:gd name="connsiteX44" fmla="*/ 1446414 w 3507971"/>
                              <a:gd name="connsiteY44" fmla="*/ 365760 h 3724102"/>
                              <a:gd name="connsiteX45" fmla="*/ 1379913 w 3507971"/>
                              <a:gd name="connsiteY45" fmla="*/ 382386 h 3724102"/>
                              <a:gd name="connsiteX46" fmla="*/ 1396538 w 3507971"/>
                              <a:gd name="connsiteY46" fmla="*/ 266008 h 3724102"/>
                              <a:gd name="connsiteX47" fmla="*/ 1413163 w 3507971"/>
                              <a:gd name="connsiteY47" fmla="*/ 216131 h 3724102"/>
                              <a:gd name="connsiteX48" fmla="*/ 1479665 w 3507971"/>
                              <a:gd name="connsiteY48" fmla="*/ 83128 h 3724102"/>
                              <a:gd name="connsiteX49" fmla="*/ 1463040 w 3507971"/>
                              <a:gd name="connsiteY49" fmla="*/ 182880 h 3724102"/>
                              <a:gd name="connsiteX50" fmla="*/ 1446414 w 3507971"/>
                              <a:gd name="connsiteY50" fmla="*/ 232757 h 3724102"/>
                              <a:gd name="connsiteX51" fmla="*/ 1479665 w 3507971"/>
                              <a:gd name="connsiteY51" fmla="*/ 33251 h 3724102"/>
                              <a:gd name="connsiteX52" fmla="*/ 1512916 w 3507971"/>
                              <a:gd name="connsiteY52" fmla="*/ 0 h 3724102"/>
                              <a:gd name="connsiteX53" fmla="*/ 2011680 w 3507971"/>
                              <a:gd name="connsiteY53" fmla="*/ 781397 h 3724102"/>
                              <a:gd name="connsiteX54" fmla="*/ 2111433 w 3507971"/>
                              <a:gd name="connsiteY54" fmla="*/ 847899 h 3724102"/>
                              <a:gd name="connsiteX55" fmla="*/ 2094807 w 3507971"/>
                              <a:gd name="connsiteY55" fmla="*/ 897775 h 3724102"/>
                              <a:gd name="connsiteX56" fmla="*/ 2144683 w 3507971"/>
                              <a:gd name="connsiteY56" fmla="*/ 931026 h 3724102"/>
                              <a:gd name="connsiteX57" fmla="*/ 2177934 w 3507971"/>
                              <a:gd name="connsiteY57" fmla="*/ 980902 h 3724102"/>
                              <a:gd name="connsiteX58" fmla="*/ 2244436 w 3507971"/>
                              <a:gd name="connsiteY58" fmla="*/ 1014153 h 3724102"/>
                              <a:gd name="connsiteX59" fmla="*/ 2194560 w 3507971"/>
                              <a:gd name="connsiteY59" fmla="*/ 997528 h 3724102"/>
                              <a:gd name="connsiteX60" fmla="*/ 2294313 w 3507971"/>
                              <a:gd name="connsiteY60" fmla="*/ 1113906 h 3724102"/>
                              <a:gd name="connsiteX61" fmla="*/ 2360814 w 3507971"/>
                              <a:gd name="connsiteY61" fmla="*/ 1097280 h 3724102"/>
                              <a:gd name="connsiteX62" fmla="*/ 2310938 w 3507971"/>
                              <a:gd name="connsiteY62" fmla="*/ 1113906 h 3724102"/>
                              <a:gd name="connsiteX63" fmla="*/ 2377440 w 3507971"/>
                              <a:gd name="connsiteY63" fmla="*/ 1213659 h 3724102"/>
                              <a:gd name="connsiteX64" fmla="*/ 2410691 w 3507971"/>
                              <a:gd name="connsiteY64" fmla="*/ 1263535 h 3724102"/>
                              <a:gd name="connsiteX65" fmla="*/ 2427316 w 3507971"/>
                              <a:gd name="connsiteY65" fmla="*/ 1330037 h 3724102"/>
                              <a:gd name="connsiteX66" fmla="*/ 2443942 w 3507971"/>
                              <a:gd name="connsiteY66" fmla="*/ 1379913 h 3724102"/>
                              <a:gd name="connsiteX67" fmla="*/ 2377440 w 3507971"/>
                              <a:gd name="connsiteY67" fmla="*/ 1396539 h 3724102"/>
                              <a:gd name="connsiteX68" fmla="*/ 2460567 w 3507971"/>
                              <a:gd name="connsiteY68" fmla="*/ 1562793 h 3724102"/>
                              <a:gd name="connsiteX69" fmla="*/ 2493818 w 3507971"/>
                              <a:gd name="connsiteY69" fmla="*/ 1612669 h 3724102"/>
                              <a:gd name="connsiteX70" fmla="*/ 2427316 w 3507971"/>
                              <a:gd name="connsiteY70" fmla="*/ 1596044 h 3724102"/>
                              <a:gd name="connsiteX71" fmla="*/ 2477193 w 3507971"/>
                              <a:gd name="connsiteY71" fmla="*/ 1645920 h 3724102"/>
                              <a:gd name="connsiteX72" fmla="*/ 2493818 w 3507971"/>
                              <a:gd name="connsiteY72" fmla="*/ 1695797 h 3724102"/>
                              <a:gd name="connsiteX73" fmla="*/ 2527069 w 3507971"/>
                              <a:gd name="connsiteY73" fmla="*/ 1745673 h 3724102"/>
                              <a:gd name="connsiteX74" fmla="*/ 2560320 w 3507971"/>
                              <a:gd name="connsiteY74" fmla="*/ 1812175 h 3724102"/>
                              <a:gd name="connsiteX75" fmla="*/ 2576945 w 3507971"/>
                              <a:gd name="connsiteY75" fmla="*/ 1878677 h 3724102"/>
                              <a:gd name="connsiteX76" fmla="*/ 2593571 w 3507971"/>
                              <a:gd name="connsiteY76" fmla="*/ 1995055 h 3724102"/>
                              <a:gd name="connsiteX77" fmla="*/ 2643447 w 3507971"/>
                              <a:gd name="connsiteY77" fmla="*/ 2044931 h 3724102"/>
                              <a:gd name="connsiteX78" fmla="*/ 2676698 w 3507971"/>
                              <a:gd name="connsiteY78" fmla="*/ 2094808 h 3724102"/>
                              <a:gd name="connsiteX79" fmla="*/ 2826327 w 3507971"/>
                              <a:gd name="connsiteY79" fmla="*/ 2277688 h 3724102"/>
                              <a:gd name="connsiteX80" fmla="*/ 2776451 w 3507971"/>
                              <a:gd name="connsiteY80" fmla="*/ 2294313 h 3724102"/>
                              <a:gd name="connsiteX81" fmla="*/ 2809702 w 3507971"/>
                              <a:gd name="connsiteY81" fmla="*/ 2443942 h 3724102"/>
                              <a:gd name="connsiteX82" fmla="*/ 2926080 w 3507971"/>
                              <a:gd name="connsiteY82" fmla="*/ 2593571 h 3724102"/>
                              <a:gd name="connsiteX83" fmla="*/ 2959331 w 3507971"/>
                              <a:gd name="connsiteY83" fmla="*/ 2643448 h 3724102"/>
                              <a:gd name="connsiteX84" fmla="*/ 3025833 w 3507971"/>
                              <a:gd name="connsiteY84" fmla="*/ 2726575 h 3724102"/>
                              <a:gd name="connsiteX85" fmla="*/ 3142211 w 3507971"/>
                              <a:gd name="connsiteY85" fmla="*/ 2876204 h 3724102"/>
                              <a:gd name="connsiteX86" fmla="*/ 3092334 w 3507971"/>
                              <a:gd name="connsiteY86" fmla="*/ 2892829 h 3724102"/>
                              <a:gd name="connsiteX87" fmla="*/ 3275214 w 3507971"/>
                              <a:gd name="connsiteY87" fmla="*/ 3059084 h 3724102"/>
                              <a:gd name="connsiteX88" fmla="*/ 3441469 w 3507971"/>
                              <a:gd name="connsiteY88" fmla="*/ 3241964 h 3724102"/>
                              <a:gd name="connsiteX89" fmla="*/ 3358342 w 3507971"/>
                              <a:gd name="connsiteY89" fmla="*/ 3258589 h 3724102"/>
                              <a:gd name="connsiteX90" fmla="*/ 3408218 w 3507971"/>
                              <a:gd name="connsiteY90" fmla="*/ 3325091 h 3724102"/>
                              <a:gd name="connsiteX91" fmla="*/ 3491345 w 3507971"/>
                              <a:gd name="connsiteY91" fmla="*/ 3441469 h 3724102"/>
                              <a:gd name="connsiteX92" fmla="*/ 3441469 w 3507971"/>
                              <a:gd name="connsiteY92" fmla="*/ 3424844 h 3724102"/>
                              <a:gd name="connsiteX93" fmla="*/ 3391593 w 3507971"/>
                              <a:gd name="connsiteY93" fmla="*/ 3358342 h 3724102"/>
                              <a:gd name="connsiteX94" fmla="*/ 3441469 w 3507971"/>
                              <a:gd name="connsiteY94" fmla="*/ 3541222 h 3724102"/>
                              <a:gd name="connsiteX95" fmla="*/ 3507971 w 3507971"/>
                              <a:gd name="connsiteY95" fmla="*/ 3591099 h 3724102"/>
                              <a:gd name="connsiteX96" fmla="*/ 3441469 w 3507971"/>
                              <a:gd name="connsiteY96" fmla="*/ 3574473 h 3724102"/>
                              <a:gd name="connsiteX97" fmla="*/ 3391593 w 3507971"/>
                              <a:gd name="connsiteY97" fmla="*/ 3541222 h 3724102"/>
                              <a:gd name="connsiteX98" fmla="*/ 3474720 w 3507971"/>
                              <a:gd name="connsiteY98" fmla="*/ 3657600 h 3724102"/>
                              <a:gd name="connsiteX99" fmla="*/ 3374967 w 3507971"/>
                              <a:gd name="connsiteY99" fmla="*/ 3624349 h 3724102"/>
                              <a:gd name="connsiteX100" fmla="*/ 3308465 w 3507971"/>
                              <a:gd name="connsiteY100" fmla="*/ 3591099 h 3724102"/>
                              <a:gd name="connsiteX101" fmla="*/ 3341716 w 3507971"/>
                              <a:gd name="connsiteY101" fmla="*/ 3657600 h 3724102"/>
                              <a:gd name="connsiteX102" fmla="*/ 3275214 w 3507971"/>
                              <a:gd name="connsiteY102" fmla="*/ 3624349 h 3724102"/>
                              <a:gd name="connsiteX103" fmla="*/ 3225338 w 3507971"/>
                              <a:gd name="connsiteY103" fmla="*/ 3607724 h 3724102"/>
                              <a:gd name="connsiteX104" fmla="*/ 3092334 w 3507971"/>
                              <a:gd name="connsiteY104" fmla="*/ 3491346 h 3724102"/>
                              <a:gd name="connsiteX105" fmla="*/ 3025833 w 3507971"/>
                              <a:gd name="connsiteY105" fmla="*/ 3458095 h 3724102"/>
                              <a:gd name="connsiteX106" fmla="*/ 2942705 w 3507971"/>
                              <a:gd name="connsiteY106" fmla="*/ 3408219 h 3724102"/>
                              <a:gd name="connsiteX107" fmla="*/ 2876203 w 3507971"/>
                              <a:gd name="connsiteY107" fmla="*/ 3358342 h 3724102"/>
                              <a:gd name="connsiteX108" fmla="*/ 2909454 w 3507971"/>
                              <a:gd name="connsiteY108" fmla="*/ 3408219 h 3724102"/>
                              <a:gd name="connsiteX109" fmla="*/ 2892829 w 3507971"/>
                              <a:gd name="connsiteY109" fmla="*/ 3458095 h 3724102"/>
                              <a:gd name="connsiteX110" fmla="*/ 2776451 w 3507971"/>
                              <a:gd name="connsiteY110" fmla="*/ 3391593 h 3724102"/>
                              <a:gd name="connsiteX111" fmla="*/ 2576945 w 3507971"/>
                              <a:gd name="connsiteY111" fmla="*/ 3325091 h 3724102"/>
                              <a:gd name="connsiteX112" fmla="*/ 2543694 w 3507971"/>
                              <a:gd name="connsiteY112" fmla="*/ 3358342 h 3724102"/>
                              <a:gd name="connsiteX113" fmla="*/ 2493818 w 3507971"/>
                              <a:gd name="connsiteY113" fmla="*/ 3325091 h 3724102"/>
                              <a:gd name="connsiteX114" fmla="*/ 1762298 w 3507971"/>
                              <a:gd name="connsiteY114" fmla="*/ 3225339 h 3724102"/>
                              <a:gd name="connsiteX115" fmla="*/ 1695796 w 3507971"/>
                              <a:gd name="connsiteY115" fmla="*/ 3241964 h 3724102"/>
                              <a:gd name="connsiteX116" fmla="*/ 1579418 w 3507971"/>
                              <a:gd name="connsiteY116" fmla="*/ 3291840 h 3724102"/>
                              <a:gd name="connsiteX117" fmla="*/ 1529542 w 3507971"/>
                              <a:gd name="connsiteY117" fmla="*/ 3325091 h 3724102"/>
                              <a:gd name="connsiteX118" fmla="*/ 1413163 w 3507971"/>
                              <a:gd name="connsiteY118" fmla="*/ 3358342 h 3724102"/>
                              <a:gd name="connsiteX119" fmla="*/ 1379913 w 3507971"/>
                              <a:gd name="connsiteY119" fmla="*/ 3424844 h 3724102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  <a:cxn ang="0">
                                <a:pos x="connsiteX4" y="connsiteY4"/>
                              </a:cxn>
                              <a:cxn ang="0">
                                <a:pos x="connsiteX5" y="connsiteY5"/>
                              </a:cxn>
                              <a:cxn ang="0">
                                <a:pos x="connsiteX6" y="connsiteY6"/>
                              </a:cxn>
                              <a:cxn ang="0">
                                <a:pos x="connsiteX7" y="connsiteY7"/>
                              </a:cxn>
                              <a:cxn ang="0">
                                <a:pos x="connsiteX8" y="connsiteY8"/>
                              </a:cxn>
                              <a:cxn ang="0">
                                <a:pos x="connsiteX9" y="connsiteY9"/>
                              </a:cxn>
                              <a:cxn ang="0">
                                <a:pos x="connsiteX10" y="connsiteY10"/>
                              </a:cxn>
                              <a:cxn ang="0">
                                <a:pos x="connsiteX11" y="connsiteY11"/>
                              </a:cxn>
                              <a:cxn ang="0">
                                <a:pos x="connsiteX12" y="connsiteY12"/>
                              </a:cxn>
                              <a:cxn ang="0">
                                <a:pos x="connsiteX13" y="connsiteY13"/>
                              </a:cxn>
                              <a:cxn ang="0">
                                <a:pos x="connsiteX14" y="connsiteY14"/>
                              </a:cxn>
                              <a:cxn ang="0">
                                <a:pos x="connsiteX15" y="connsiteY15"/>
                              </a:cxn>
                              <a:cxn ang="0">
                                <a:pos x="connsiteX16" y="connsiteY16"/>
                              </a:cxn>
                              <a:cxn ang="0">
                                <a:pos x="connsiteX17" y="connsiteY17"/>
                              </a:cxn>
                              <a:cxn ang="0">
                                <a:pos x="connsiteX18" y="connsiteY18"/>
                              </a:cxn>
                              <a:cxn ang="0">
                                <a:pos x="connsiteX19" y="connsiteY19"/>
                              </a:cxn>
                              <a:cxn ang="0">
                                <a:pos x="connsiteX20" y="connsiteY20"/>
                              </a:cxn>
                              <a:cxn ang="0">
                                <a:pos x="connsiteX21" y="connsiteY21"/>
                              </a:cxn>
                              <a:cxn ang="0">
                                <a:pos x="connsiteX22" y="connsiteY22"/>
                              </a:cxn>
                              <a:cxn ang="0">
                                <a:pos x="connsiteX23" y="connsiteY23"/>
                              </a:cxn>
                              <a:cxn ang="0">
                                <a:pos x="connsiteX24" y="connsiteY24"/>
                              </a:cxn>
                              <a:cxn ang="0">
                                <a:pos x="connsiteX25" y="connsiteY25"/>
                              </a:cxn>
                              <a:cxn ang="0">
                                <a:pos x="connsiteX26" y="connsiteY26"/>
                              </a:cxn>
                              <a:cxn ang="0">
                                <a:pos x="connsiteX27" y="connsiteY27"/>
                              </a:cxn>
                              <a:cxn ang="0">
                                <a:pos x="connsiteX28" y="connsiteY28"/>
                              </a:cxn>
                              <a:cxn ang="0">
                                <a:pos x="connsiteX29" y="connsiteY29"/>
                              </a:cxn>
                              <a:cxn ang="0">
                                <a:pos x="connsiteX30" y="connsiteY30"/>
                              </a:cxn>
                              <a:cxn ang="0">
                                <a:pos x="connsiteX31" y="connsiteY31"/>
                              </a:cxn>
                              <a:cxn ang="0">
                                <a:pos x="connsiteX32" y="connsiteY32"/>
                              </a:cxn>
                              <a:cxn ang="0">
                                <a:pos x="connsiteX33" y="connsiteY33"/>
                              </a:cxn>
                              <a:cxn ang="0">
                                <a:pos x="connsiteX34" y="connsiteY34"/>
                              </a:cxn>
                              <a:cxn ang="0">
                                <a:pos x="connsiteX35" y="connsiteY35"/>
                              </a:cxn>
                              <a:cxn ang="0">
                                <a:pos x="connsiteX36" y="connsiteY36"/>
                              </a:cxn>
                              <a:cxn ang="0">
                                <a:pos x="connsiteX37" y="connsiteY37"/>
                              </a:cxn>
                              <a:cxn ang="0">
                                <a:pos x="connsiteX38" y="connsiteY38"/>
                              </a:cxn>
                              <a:cxn ang="0">
                                <a:pos x="connsiteX39" y="connsiteY39"/>
                              </a:cxn>
                              <a:cxn ang="0">
                                <a:pos x="connsiteX40" y="connsiteY40"/>
                              </a:cxn>
                              <a:cxn ang="0">
                                <a:pos x="connsiteX41" y="connsiteY41"/>
                              </a:cxn>
                              <a:cxn ang="0">
                                <a:pos x="connsiteX42" y="connsiteY42"/>
                              </a:cxn>
                              <a:cxn ang="0">
                                <a:pos x="connsiteX43" y="connsiteY43"/>
                              </a:cxn>
                              <a:cxn ang="0">
                                <a:pos x="connsiteX44" y="connsiteY44"/>
                              </a:cxn>
                              <a:cxn ang="0">
                                <a:pos x="connsiteX45" y="connsiteY45"/>
                              </a:cxn>
                              <a:cxn ang="0">
                                <a:pos x="connsiteX46" y="connsiteY46"/>
                              </a:cxn>
                              <a:cxn ang="0">
                                <a:pos x="connsiteX47" y="connsiteY47"/>
                              </a:cxn>
                              <a:cxn ang="0">
                                <a:pos x="connsiteX48" y="connsiteY48"/>
                              </a:cxn>
                              <a:cxn ang="0">
                                <a:pos x="connsiteX49" y="connsiteY49"/>
                              </a:cxn>
                              <a:cxn ang="0">
                                <a:pos x="connsiteX50" y="connsiteY50"/>
                              </a:cxn>
                              <a:cxn ang="0">
                                <a:pos x="connsiteX51" y="connsiteY51"/>
                              </a:cxn>
                              <a:cxn ang="0">
                                <a:pos x="connsiteX52" y="connsiteY52"/>
                              </a:cxn>
                              <a:cxn ang="0">
                                <a:pos x="connsiteX53" y="connsiteY53"/>
                              </a:cxn>
                              <a:cxn ang="0">
                                <a:pos x="connsiteX54" y="connsiteY54"/>
                              </a:cxn>
                              <a:cxn ang="0">
                                <a:pos x="connsiteX55" y="connsiteY55"/>
                              </a:cxn>
                              <a:cxn ang="0">
                                <a:pos x="connsiteX56" y="connsiteY56"/>
                              </a:cxn>
                              <a:cxn ang="0">
                                <a:pos x="connsiteX57" y="connsiteY57"/>
                              </a:cxn>
                              <a:cxn ang="0">
                                <a:pos x="connsiteX58" y="connsiteY58"/>
                              </a:cxn>
                              <a:cxn ang="0">
                                <a:pos x="connsiteX59" y="connsiteY59"/>
                              </a:cxn>
                              <a:cxn ang="0">
                                <a:pos x="connsiteX60" y="connsiteY60"/>
                              </a:cxn>
                              <a:cxn ang="0">
                                <a:pos x="connsiteX61" y="connsiteY61"/>
                              </a:cxn>
                              <a:cxn ang="0">
                                <a:pos x="connsiteX62" y="connsiteY62"/>
                              </a:cxn>
                              <a:cxn ang="0">
                                <a:pos x="connsiteX63" y="connsiteY63"/>
                              </a:cxn>
                              <a:cxn ang="0">
                                <a:pos x="connsiteX64" y="connsiteY64"/>
                              </a:cxn>
                              <a:cxn ang="0">
                                <a:pos x="connsiteX65" y="connsiteY65"/>
                              </a:cxn>
                              <a:cxn ang="0">
                                <a:pos x="connsiteX66" y="connsiteY66"/>
                              </a:cxn>
                              <a:cxn ang="0">
                                <a:pos x="connsiteX67" y="connsiteY67"/>
                              </a:cxn>
                              <a:cxn ang="0">
                                <a:pos x="connsiteX68" y="connsiteY68"/>
                              </a:cxn>
                              <a:cxn ang="0">
                                <a:pos x="connsiteX69" y="connsiteY69"/>
                              </a:cxn>
                              <a:cxn ang="0">
                                <a:pos x="connsiteX70" y="connsiteY70"/>
                              </a:cxn>
                              <a:cxn ang="0">
                                <a:pos x="connsiteX71" y="connsiteY71"/>
                              </a:cxn>
                              <a:cxn ang="0">
                                <a:pos x="connsiteX72" y="connsiteY72"/>
                              </a:cxn>
                              <a:cxn ang="0">
                                <a:pos x="connsiteX73" y="connsiteY73"/>
                              </a:cxn>
                              <a:cxn ang="0">
                                <a:pos x="connsiteX74" y="connsiteY74"/>
                              </a:cxn>
                              <a:cxn ang="0">
                                <a:pos x="connsiteX75" y="connsiteY75"/>
                              </a:cxn>
                              <a:cxn ang="0">
                                <a:pos x="connsiteX76" y="connsiteY76"/>
                              </a:cxn>
                              <a:cxn ang="0">
                                <a:pos x="connsiteX77" y="connsiteY77"/>
                              </a:cxn>
                              <a:cxn ang="0">
                                <a:pos x="connsiteX78" y="connsiteY78"/>
                              </a:cxn>
                              <a:cxn ang="0">
                                <a:pos x="connsiteX79" y="connsiteY79"/>
                              </a:cxn>
                              <a:cxn ang="0">
                                <a:pos x="connsiteX80" y="connsiteY80"/>
                              </a:cxn>
                              <a:cxn ang="0">
                                <a:pos x="connsiteX81" y="connsiteY81"/>
                              </a:cxn>
                              <a:cxn ang="0">
                                <a:pos x="connsiteX82" y="connsiteY82"/>
                              </a:cxn>
                              <a:cxn ang="0">
                                <a:pos x="connsiteX83" y="connsiteY83"/>
                              </a:cxn>
                              <a:cxn ang="0">
                                <a:pos x="connsiteX84" y="connsiteY84"/>
                              </a:cxn>
                              <a:cxn ang="0">
                                <a:pos x="connsiteX85" y="connsiteY85"/>
                              </a:cxn>
                              <a:cxn ang="0">
                                <a:pos x="connsiteX86" y="connsiteY86"/>
                              </a:cxn>
                              <a:cxn ang="0">
                                <a:pos x="connsiteX87" y="connsiteY87"/>
                              </a:cxn>
                              <a:cxn ang="0">
                                <a:pos x="connsiteX88" y="connsiteY88"/>
                              </a:cxn>
                              <a:cxn ang="0">
                                <a:pos x="connsiteX89" y="connsiteY89"/>
                              </a:cxn>
                              <a:cxn ang="0">
                                <a:pos x="connsiteX90" y="connsiteY90"/>
                              </a:cxn>
                              <a:cxn ang="0">
                                <a:pos x="connsiteX91" y="connsiteY91"/>
                              </a:cxn>
                              <a:cxn ang="0">
                                <a:pos x="connsiteX92" y="connsiteY92"/>
                              </a:cxn>
                              <a:cxn ang="0">
                                <a:pos x="connsiteX93" y="connsiteY93"/>
                              </a:cxn>
                              <a:cxn ang="0">
                                <a:pos x="connsiteX94" y="connsiteY94"/>
                              </a:cxn>
                              <a:cxn ang="0">
                                <a:pos x="connsiteX95" y="connsiteY95"/>
                              </a:cxn>
                              <a:cxn ang="0">
                                <a:pos x="connsiteX96" y="connsiteY96"/>
                              </a:cxn>
                              <a:cxn ang="0">
                                <a:pos x="connsiteX97" y="connsiteY97"/>
                              </a:cxn>
                              <a:cxn ang="0">
                                <a:pos x="connsiteX98" y="connsiteY98"/>
                              </a:cxn>
                              <a:cxn ang="0">
                                <a:pos x="connsiteX99" y="connsiteY99"/>
                              </a:cxn>
                              <a:cxn ang="0">
                                <a:pos x="connsiteX100" y="connsiteY100"/>
                              </a:cxn>
                              <a:cxn ang="0">
                                <a:pos x="connsiteX101" y="connsiteY101"/>
                              </a:cxn>
                              <a:cxn ang="0">
                                <a:pos x="connsiteX102" y="connsiteY102"/>
                              </a:cxn>
                              <a:cxn ang="0">
                                <a:pos x="connsiteX103" y="connsiteY103"/>
                              </a:cxn>
                              <a:cxn ang="0">
                                <a:pos x="connsiteX104" y="connsiteY104"/>
                              </a:cxn>
                              <a:cxn ang="0">
                                <a:pos x="connsiteX105" y="connsiteY105"/>
                              </a:cxn>
                              <a:cxn ang="0">
                                <a:pos x="connsiteX106" y="connsiteY106"/>
                              </a:cxn>
                              <a:cxn ang="0">
                                <a:pos x="connsiteX107" y="connsiteY107"/>
                              </a:cxn>
                              <a:cxn ang="0">
                                <a:pos x="connsiteX108" y="connsiteY108"/>
                              </a:cxn>
                              <a:cxn ang="0">
                                <a:pos x="connsiteX109" y="connsiteY109"/>
                              </a:cxn>
                              <a:cxn ang="0">
                                <a:pos x="connsiteX110" y="connsiteY110"/>
                              </a:cxn>
                              <a:cxn ang="0">
                                <a:pos x="connsiteX111" y="connsiteY111"/>
                              </a:cxn>
                              <a:cxn ang="0">
                                <a:pos x="connsiteX112" y="connsiteY112"/>
                              </a:cxn>
                              <a:cxn ang="0">
                                <a:pos x="connsiteX113" y="connsiteY113"/>
                              </a:cxn>
                              <a:cxn ang="0">
                                <a:pos x="connsiteX114" y="connsiteY114"/>
                              </a:cxn>
                              <a:cxn ang="0">
                                <a:pos x="connsiteX115" y="connsiteY115"/>
                              </a:cxn>
                              <a:cxn ang="0">
                                <a:pos x="connsiteX116" y="connsiteY116"/>
                              </a:cxn>
                              <a:cxn ang="0">
                                <a:pos x="connsiteX117" y="connsiteY117"/>
                              </a:cxn>
                              <a:cxn ang="0">
                                <a:pos x="connsiteX118" y="connsiteY118"/>
                              </a:cxn>
                              <a:cxn ang="0">
                                <a:pos x="connsiteX119" y="connsiteY119"/>
                              </a:cxn>
                            </a:cxnLst>
                            <a:rect l="l" t="t" r="r" b="b"/>
                            <a:pathLst>
                              <a:path w="3507971" h="3724102">
                                <a:moveTo>
                                  <a:pt x="1379913" y="3424844"/>
                                </a:moveTo>
                                <a:cubicBezTo>
                                  <a:pt x="1144386" y="3485804"/>
                                  <a:pt x="459971" y="3624349"/>
                                  <a:pt x="0" y="3724102"/>
                                </a:cubicBezTo>
                                <a:cubicBezTo>
                                  <a:pt x="718644" y="3416112"/>
                                  <a:pt x="951500" y="3424844"/>
                                  <a:pt x="631767" y="3424844"/>
                                </a:cubicBezTo>
                                <a:lnTo>
                                  <a:pt x="266007" y="3491346"/>
                                </a:lnTo>
                                <a:lnTo>
                                  <a:pt x="847898" y="3225339"/>
                                </a:lnTo>
                                <a:lnTo>
                                  <a:pt x="299258" y="3192088"/>
                                </a:lnTo>
                                <a:lnTo>
                                  <a:pt x="798022" y="2876204"/>
                                </a:lnTo>
                                <a:cubicBezTo>
                                  <a:pt x="692727" y="2859579"/>
                                  <a:pt x="583885" y="2858124"/>
                                  <a:pt x="482138" y="2826328"/>
                                </a:cubicBezTo>
                                <a:cubicBezTo>
                                  <a:pt x="463066" y="2820368"/>
                                  <a:pt x="513648" y="2800948"/>
                                  <a:pt x="532014" y="2793077"/>
                                </a:cubicBezTo>
                                <a:cubicBezTo>
                                  <a:pt x="553016" y="2784076"/>
                                  <a:pt x="576349" y="2781993"/>
                                  <a:pt x="598516" y="2776451"/>
                                </a:cubicBezTo>
                                <a:cubicBezTo>
                                  <a:pt x="688390" y="2722527"/>
                                  <a:pt x="669044" y="2728134"/>
                                  <a:pt x="764771" y="2693324"/>
                                </a:cubicBezTo>
                                <a:cubicBezTo>
                                  <a:pt x="797710" y="2681346"/>
                                  <a:pt x="864523" y="2660073"/>
                                  <a:pt x="864523" y="2660073"/>
                                </a:cubicBezTo>
                                <a:lnTo>
                                  <a:pt x="714894" y="2643448"/>
                                </a:lnTo>
                                <a:cubicBezTo>
                                  <a:pt x="694727" y="2629043"/>
                                  <a:pt x="732016" y="2595763"/>
                                  <a:pt x="748145" y="2576946"/>
                                </a:cubicBezTo>
                                <a:cubicBezTo>
                                  <a:pt x="788407" y="2529974"/>
                                  <a:pt x="813822" y="2527344"/>
                                  <a:pt x="864523" y="2510444"/>
                                </a:cubicBezTo>
                                <a:cubicBezTo>
                                  <a:pt x="897774" y="2477193"/>
                                  <a:pt x="1003402" y="2436775"/>
                                  <a:pt x="964276" y="2410691"/>
                                </a:cubicBezTo>
                                <a:cubicBezTo>
                                  <a:pt x="947651" y="2399607"/>
                                  <a:pt x="933356" y="2383759"/>
                                  <a:pt x="914400" y="2377440"/>
                                </a:cubicBezTo>
                                <a:cubicBezTo>
                                  <a:pt x="882420" y="2366780"/>
                                  <a:pt x="847702" y="2367426"/>
                                  <a:pt x="814647" y="2360815"/>
                                </a:cubicBezTo>
                                <a:cubicBezTo>
                                  <a:pt x="792241" y="2356334"/>
                                  <a:pt x="770312" y="2349731"/>
                                  <a:pt x="748145" y="2344189"/>
                                </a:cubicBezTo>
                                <a:cubicBezTo>
                                  <a:pt x="759229" y="2322022"/>
                                  <a:pt x="766991" y="2297855"/>
                                  <a:pt x="781396" y="2277688"/>
                                </a:cubicBezTo>
                                <a:cubicBezTo>
                                  <a:pt x="795062" y="2258555"/>
                                  <a:pt x="816221" y="2245874"/>
                                  <a:pt x="831273" y="2227811"/>
                                </a:cubicBezTo>
                                <a:cubicBezTo>
                                  <a:pt x="844065" y="2212461"/>
                                  <a:pt x="853440" y="2194560"/>
                                  <a:pt x="864523" y="2177935"/>
                                </a:cubicBezTo>
                                <a:cubicBezTo>
                                  <a:pt x="847898" y="2166851"/>
                                  <a:pt x="834117" y="2149177"/>
                                  <a:pt x="814647" y="2144684"/>
                                </a:cubicBezTo>
                                <a:cubicBezTo>
                                  <a:pt x="760379" y="2132161"/>
                                  <a:pt x="703528" y="2135935"/>
                                  <a:pt x="648393" y="2128059"/>
                                </a:cubicBezTo>
                                <a:cubicBezTo>
                                  <a:pt x="625773" y="2124828"/>
                                  <a:pt x="604058" y="2116975"/>
                                  <a:pt x="581891" y="2111433"/>
                                </a:cubicBezTo>
                                <a:cubicBezTo>
                                  <a:pt x="799287" y="1948388"/>
                                  <a:pt x="528054" y="2149889"/>
                                  <a:pt x="698269" y="2028306"/>
                                </a:cubicBezTo>
                                <a:cubicBezTo>
                                  <a:pt x="720817" y="2012200"/>
                                  <a:pt x="742604" y="1995055"/>
                                  <a:pt x="764771" y="1978429"/>
                                </a:cubicBezTo>
                                <a:cubicBezTo>
                                  <a:pt x="748145" y="1967346"/>
                                  <a:pt x="717720" y="1964959"/>
                                  <a:pt x="714894" y="1945179"/>
                                </a:cubicBezTo>
                                <a:cubicBezTo>
                                  <a:pt x="710673" y="1915635"/>
                                  <a:pt x="730239" y="1885926"/>
                                  <a:pt x="748145" y="1862051"/>
                                </a:cubicBezTo>
                                <a:cubicBezTo>
                                  <a:pt x="782035" y="1816864"/>
                                  <a:pt x="849757" y="1798131"/>
                                  <a:pt x="897774" y="1778924"/>
                                </a:cubicBezTo>
                                <a:cubicBezTo>
                                  <a:pt x="986443" y="1645922"/>
                                  <a:pt x="897774" y="1812175"/>
                                  <a:pt x="897774" y="1679171"/>
                                </a:cubicBezTo>
                                <a:cubicBezTo>
                                  <a:pt x="897774" y="1642226"/>
                                  <a:pt x="958735" y="1610822"/>
                                  <a:pt x="980902" y="1596044"/>
                                </a:cubicBezTo>
                                <a:cubicBezTo>
                                  <a:pt x="1008611" y="1551709"/>
                                  <a:pt x="1040648" y="1509802"/>
                                  <a:pt x="1064029" y="1463040"/>
                                </a:cubicBezTo>
                                <a:cubicBezTo>
                                  <a:pt x="1075113" y="1440873"/>
                                  <a:pt x="1083533" y="1417160"/>
                                  <a:pt x="1097280" y="1396539"/>
                                </a:cubicBezTo>
                                <a:cubicBezTo>
                                  <a:pt x="1116964" y="1367014"/>
                                  <a:pt x="1142491" y="1341799"/>
                                  <a:pt x="1163782" y="1313411"/>
                                </a:cubicBezTo>
                                <a:cubicBezTo>
                                  <a:pt x="1175771" y="1297426"/>
                                  <a:pt x="1185949" y="1280160"/>
                                  <a:pt x="1197033" y="1263535"/>
                                </a:cubicBezTo>
                                <a:cubicBezTo>
                                  <a:pt x="1202575" y="1246910"/>
                                  <a:pt x="1213658" y="1231184"/>
                                  <a:pt x="1213658" y="1213659"/>
                                </a:cubicBezTo>
                                <a:cubicBezTo>
                                  <a:pt x="1213658" y="1196134"/>
                                  <a:pt x="1192219" y="1180633"/>
                                  <a:pt x="1197033" y="1163782"/>
                                </a:cubicBezTo>
                                <a:cubicBezTo>
                                  <a:pt x="1204645" y="1137139"/>
                                  <a:pt x="1230803" y="1119828"/>
                                  <a:pt x="1246909" y="1097280"/>
                                </a:cubicBezTo>
                                <a:cubicBezTo>
                                  <a:pt x="1303930" y="1017451"/>
                                  <a:pt x="1261962" y="1073606"/>
                                  <a:pt x="1313411" y="964277"/>
                                </a:cubicBezTo>
                                <a:cubicBezTo>
                                  <a:pt x="1345069" y="897002"/>
                                  <a:pt x="1413163" y="764771"/>
                                  <a:pt x="1413163" y="764771"/>
                                </a:cubicBezTo>
                                <a:cubicBezTo>
                                  <a:pt x="1407621" y="748146"/>
                                  <a:pt x="1412212" y="722732"/>
                                  <a:pt x="1396538" y="714895"/>
                                </a:cubicBezTo>
                                <a:cubicBezTo>
                                  <a:pt x="1380864" y="707058"/>
                                  <a:pt x="1348406" y="748958"/>
                                  <a:pt x="1346662" y="731520"/>
                                </a:cubicBezTo>
                                <a:cubicBezTo>
                                  <a:pt x="1335025" y="615142"/>
                                  <a:pt x="1383127" y="542212"/>
                                  <a:pt x="1429789" y="448888"/>
                                </a:cubicBezTo>
                                <a:cubicBezTo>
                                  <a:pt x="1435331" y="421179"/>
                                  <a:pt x="1463369" y="388367"/>
                                  <a:pt x="1446414" y="365760"/>
                                </a:cubicBezTo>
                                <a:cubicBezTo>
                                  <a:pt x="1432705" y="347481"/>
                                  <a:pt x="1390132" y="402823"/>
                                  <a:pt x="1379913" y="382386"/>
                                </a:cubicBezTo>
                                <a:cubicBezTo>
                                  <a:pt x="1362388" y="347337"/>
                                  <a:pt x="1388853" y="304434"/>
                                  <a:pt x="1396538" y="266008"/>
                                </a:cubicBezTo>
                                <a:cubicBezTo>
                                  <a:pt x="1399975" y="248823"/>
                                  <a:pt x="1407010" y="232540"/>
                                  <a:pt x="1413163" y="216131"/>
                                </a:cubicBezTo>
                                <a:cubicBezTo>
                                  <a:pt x="1448023" y="123169"/>
                                  <a:pt x="1433751" y="151999"/>
                                  <a:pt x="1479665" y="83128"/>
                                </a:cubicBezTo>
                                <a:cubicBezTo>
                                  <a:pt x="1474123" y="116379"/>
                                  <a:pt x="1470353" y="149973"/>
                                  <a:pt x="1463040" y="182880"/>
                                </a:cubicBezTo>
                                <a:cubicBezTo>
                                  <a:pt x="1459238" y="199988"/>
                                  <a:pt x="1446414" y="250282"/>
                                  <a:pt x="1446414" y="232757"/>
                                </a:cubicBezTo>
                                <a:cubicBezTo>
                                  <a:pt x="1446414" y="223400"/>
                                  <a:pt x="1462156" y="68269"/>
                                  <a:pt x="1479665" y="33251"/>
                                </a:cubicBezTo>
                                <a:cubicBezTo>
                                  <a:pt x="1486675" y="19231"/>
                                  <a:pt x="1501832" y="11084"/>
                                  <a:pt x="1512916" y="0"/>
                                </a:cubicBezTo>
                                <a:cubicBezTo>
                                  <a:pt x="1679171" y="260466"/>
                                  <a:pt x="1841468" y="523500"/>
                                  <a:pt x="2011680" y="781397"/>
                                </a:cubicBezTo>
                                <a:cubicBezTo>
                                  <a:pt x="2046805" y="834617"/>
                                  <a:pt x="2059482" y="830582"/>
                                  <a:pt x="2111433" y="847899"/>
                                </a:cubicBezTo>
                                <a:cubicBezTo>
                                  <a:pt x="2105891" y="864524"/>
                                  <a:pt x="2088299" y="881504"/>
                                  <a:pt x="2094807" y="897775"/>
                                </a:cubicBezTo>
                                <a:cubicBezTo>
                                  <a:pt x="2102228" y="916327"/>
                                  <a:pt x="2130554" y="916897"/>
                                  <a:pt x="2144683" y="931026"/>
                                </a:cubicBezTo>
                                <a:cubicBezTo>
                                  <a:pt x="2158812" y="945155"/>
                                  <a:pt x="2162584" y="968110"/>
                                  <a:pt x="2177934" y="980902"/>
                                </a:cubicBezTo>
                                <a:cubicBezTo>
                                  <a:pt x="2196974" y="996768"/>
                                  <a:pt x="2226911" y="996628"/>
                                  <a:pt x="2244436" y="1014153"/>
                                </a:cubicBezTo>
                                <a:cubicBezTo>
                                  <a:pt x="2256828" y="1026545"/>
                                  <a:pt x="2211185" y="1003070"/>
                                  <a:pt x="2194560" y="997528"/>
                                </a:cubicBezTo>
                                <a:cubicBezTo>
                                  <a:pt x="2202723" y="1008412"/>
                                  <a:pt x="2272209" y="1107591"/>
                                  <a:pt x="2294313" y="1113906"/>
                                </a:cubicBezTo>
                                <a:cubicBezTo>
                                  <a:pt x="2316283" y="1120183"/>
                                  <a:pt x="2337965" y="1097280"/>
                                  <a:pt x="2360814" y="1097280"/>
                                </a:cubicBezTo>
                                <a:cubicBezTo>
                                  <a:pt x="2378339" y="1097280"/>
                                  <a:pt x="2327563" y="1108364"/>
                                  <a:pt x="2310938" y="1113906"/>
                                </a:cubicBezTo>
                                <a:lnTo>
                                  <a:pt x="2377440" y="1213659"/>
                                </a:lnTo>
                                <a:lnTo>
                                  <a:pt x="2410691" y="1263535"/>
                                </a:lnTo>
                                <a:cubicBezTo>
                                  <a:pt x="2416233" y="1285702"/>
                                  <a:pt x="2421039" y="1308067"/>
                                  <a:pt x="2427316" y="1330037"/>
                                </a:cubicBezTo>
                                <a:cubicBezTo>
                                  <a:pt x="2432130" y="1346887"/>
                                  <a:pt x="2454457" y="1365893"/>
                                  <a:pt x="2443942" y="1379913"/>
                                </a:cubicBezTo>
                                <a:cubicBezTo>
                                  <a:pt x="2430232" y="1398193"/>
                                  <a:pt x="2399607" y="1390997"/>
                                  <a:pt x="2377440" y="1396539"/>
                                </a:cubicBezTo>
                                <a:cubicBezTo>
                                  <a:pt x="2418229" y="1498511"/>
                                  <a:pt x="2400169" y="1466157"/>
                                  <a:pt x="2460567" y="1562793"/>
                                </a:cubicBezTo>
                                <a:cubicBezTo>
                                  <a:pt x="2471157" y="1579737"/>
                                  <a:pt x="2507947" y="1598540"/>
                                  <a:pt x="2493818" y="1612669"/>
                                </a:cubicBezTo>
                                <a:cubicBezTo>
                                  <a:pt x="2477661" y="1628826"/>
                                  <a:pt x="2449483" y="1601586"/>
                                  <a:pt x="2427316" y="1596044"/>
                                </a:cubicBezTo>
                                <a:cubicBezTo>
                                  <a:pt x="2443942" y="1612669"/>
                                  <a:pt x="2464151" y="1626357"/>
                                  <a:pt x="2477193" y="1645920"/>
                                </a:cubicBezTo>
                                <a:cubicBezTo>
                                  <a:pt x="2486914" y="1660502"/>
                                  <a:pt x="2485981" y="1680122"/>
                                  <a:pt x="2493818" y="1695797"/>
                                </a:cubicBezTo>
                                <a:cubicBezTo>
                                  <a:pt x="2502754" y="1713669"/>
                                  <a:pt x="2517156" y="1728324"/>
                                  <a:pt x="2527069" y="1745673"/>
                                </a:cubicBezTo>
                                <a:cubicBezTo>
                                  <a:pt x="2539365" y="1767191"/>
                                  <a:pt x="2549236" y="1790008"/>
                                  <a:pt x="2560320" y="1812175"/>
                                </a:cubicBezTo>
                                <a:cubicBezTo>
                                  <a:pt x="2565862" y="1834342"/>
                                  <a:pt x="2565848" y="1858703"/>
                                  <a:pt x="2576945" y="1878677"/>
                                </a:cubicBezTo>
                                <a:cubicBezTo>
                                  <a:pt x="2638318" y="1989148"/>
                                  <a:pt x="2682889" y="1935509"/>
                                  <a:pt x="2593571" y="1995055"/>
                                </a:cubicBezTo>
                                <a:cubicBezTo>
                                  <a:pt x="2610196" y="2011680"/>
                                  <a:pt x="2628395" y="2026869"/>
                                  <a:pt x="2643447" y="2044931"/>
                                </a:cubicBezTo>
                                <a:cubicBezTo>
                                  <a:pt x="2656239" y="2060281"/>
                                  <a:pt x="2663331" y="2079956"/>
                                  <a:pt x="2676698" y="2094808"/>
                                </a:cubicBezTo>
                                <a:cubicBezTo>
                                  <a:pt x="2827339" y="2262188"/>
                                  <a:pt x="2760980" y="2146993"/>
                                  <a:pt x="2826327" y="2277688"/>
                                </a:cubicBezTo>
                                <a:cubicBezTo>
                                  <a:pt x="2809702" y="2283230"/>
                                  <a:pt x="2781265" y="2277463"/>
                                  <a:pt x="2776451" y="2294313"/>
                                </a:cubicBezTo>
                                <a:cubicBezTo>
                                  <a:pt x="2772875" y="2306828"/>
                                  <a:pt x="2794415" y="2416426"/>
                                  <a:pt x="2809702" y="2443942"/>
                                </a:cubicBezTo>
                                <a:cubicBezTo>
                                  <a:pt x="2893746" y="2595222"/>
                                  <a:pt x="2845297" y="2496631"/>
                                  <a:pt x="2926080" y="2593571"/>
                                </a:cubicBezTo>
                                <a:cubicBezTo>
                                  <a:pt x="2938872" y="2608921"/>
                                  <a:pt x="2947342" y="2627463"/>
                                  <a:pt x="2959331" y="2643448"/>
                                </a:cubicBezTo>
                                <a:cubicBezTo>
                                  <a:pt x="2980622" y="2671836"/>
                                  <a:pt x="3004962" y="2697877"/>
                                  <a:pt x="3025833" y="2726575"/>
                                </a:cubicBezTo>
                                <a:cubicBezTo>
                                  <a:pt x="3131892" y="2872407"/>
                                  <a:pt x="3048475" y="2782470"/>
                                  <a:pt x="3142211" y="2876204"/>
                                </a:cubicBezTo>
                                <a:cubicBezTo>
                                  <a:pt x="3125585" y="2881746"/>
                                  <a:pt x="3087520" y="2875978"/>
                                  <a:pt x="3092334" y="2892829"/>
                                </a:cubicBezTo>
                                <a:cubicBezTo>
                                  <a:pt x="3116774" y="2978367"/>
                                  <a:pt x="3217255" y="3010042"/>
                                  <a:pt x="3275214" y="3059084"/>
                                </a:cubicBezTo>
                                <a:cubicBezTo>
                                  <a:pt x="3368251" y="3137808"/>
                                  <a:pt x="3380362" y="3160487"/>
                                  <a:pt x="3441469" y="3241964"/>
                                </a:cubicBezTo>
                                <a:cubicBezTo>
                                  <a:pt x="3413760" y="3247506"/>
                                  <a:pt x="3368837" y="3232352"/>
                                  <a:pt x="3358342" y="3258589"/>
                                </a:cubicBezTo>
                                <a:cubicBezTo>
                                  <a:pt x="3348051" y="3284316"/>
                                  <a:pt x="3390185" y="3304053"/>
                                  <a:pt x="3408218" y="3325091"/>
                                </a:cubicBezTo>
                                <a:cubicBezTo>
                                  <a:pt x="3423098" y="3342452"/>
                                  <a:pt x="3502939" y="3406686"/>
                                  <a:pt x="3491345" y="3441469"/>
                                </a:cubicBezTo>
                                <a:cubicBezTo>
                                  <a:pt x="3485803" y="3458094"/>
                                  <a:pt x="3458094" y="3430386"/>
                                  <a:pt x="3441469" y="3424844"/>
                                </a:cubicBezTo>
                                <a:cubicBezTo>
                                  <a:pt x="3424844" y="3402677"/>
                                  <a:pt x="3406963" y="3335287"/>
                                  <a:pt x="3391593" y="3358342"/>
                                </a:cubicBezTo>
                                <a:cubicBezTo>
                                  <a:pt x="3372646" y="3386762"/>
                                  <a:pt x="3415408" y="3510817"/>
                                  <a:pt x="3441469" y="3541222"/>
                                </a:cubicBezTo>
                                <a:cubicBezTo>
                                  <a:pt x="3459502" y="3562260"/>
                                  <a:pt x="3507971" y="3563390"/>
                                  <a:pt x="3507971" y="3591099"/>
                                </a:cubicBezTo>
                                <a:cubicBezTo>
                                  <a:pt x="3507971" y="3613949"/>
                                  <a:pt x="3463636" y="3580015"/>
                                  <a:pt x="3441469" y="3574473"/>
                                </a:cubicBezTo>
                                <a:cubicBezTo>
                                  <a:pt x="3424844" y="3563389"/>
                                  <a:pt x="3400529" y="3523350"/>
                                  <a:pt x="3391593" y="3541222"/>
                                </a:cubicBezTo>
                                <a:cubicBezTo>
                                  <a:pt x="3377003" y="3570401"/>
                                  <a:pt x="3462678" y="3645559"/>
                                  <a:pt x="3474720" y="3657600"/>
                                </a:cubicBezTo>
                                <a:cubicBezTo>
                                  <a:pt x="3389879" y="3685881"/>
                                  <a:pt x="3454218" y="3680957"/>
                                  <a:pt x="3374967" y="3624349"/>
                                </a:cubicBezTo>
                                <a:cubicBezTo>
                                  <a:pt x="3354800" y="3609944"/>
                                  <a:pt x="3308465" y="3591099"/>
                                  <a:pt x="3308465" y="3591099"/>
                                </a:cubicBezTo>
                                <a:cubicBezTo>
                                  <a:pt x="3319549" y="3613266"/>
                                  <a:pt x="3359241" y="3640076"/>
                                  <a:pt x="3341716" y="3657600"/>
                                </a:cubicBezTo>
                                <a:cubicBezTo>
                                  <a:pt x="3324191" y="3675125"/>
                                  <a:pt x="3297994" y="3634112"/>
                                  <a:pt x="3275214" y="3624349"/>
                                </a:cubicBezTo>
                                <a:cubicBezTo>
                                  <a:pt x="3259106" y="3617446"/>
                                  <a:pt x="3241963" y="3613266"/>
                                  <a:pt x="3225338" y="3607724"/>
                                </a:cubicBezTo>
                                <a:cubicBezTo>
                                  <a:pt x="3173778" y="3556164"/>
                                  <a:pt x="3153390" y="3529506"/>
                                  <a:pt x="3092334" y="3491346"/>
                                </a:cubicBezTo>
                                <a:cubicBezTo>
                                  <a:pt x="3071318" y="3478211"/>
                                  <a:pt x="3047498" y="3470131"/>
                                  <a:pt x="3025833" y="3458095"/>
                                </a:cubicBezTo>
                                <a:cubicBezTo>
                                  <a:pt x="2997585" y="3442402"/>
                                  <a:pt x="2969592" y="3426144"/>
                                  <a:pt x="2942705" y="3408219"/>
                                </a:cubicBezTo>
                                <a:cubicBezTo>
                                  <a:pt x="2919649" y="3392849"/>
                                  <a:pt x="2903912" y="3358342"/>
                                  <a:pt x="2876203" y="3358342"/>
                                </a:cubicBezTo>
                                <a:cubicBezTo>
                                  <a:pt x="2856221" y="3358342"/>
                                  <a:pt x="2898370" y="3391593"/>
                                  <a:pt x="2909454" y="3408219"/>
                                </a:cubicBezTo>
                                <a:cubicBezTo>
                                  <a:pt x="2903912" y="3424844"/>
                                  <a:pt x="2909100" y="3451587"/>
                                  <a:pt x="2892829" y="3458095"/>
                                </a:cubicBezTo>
                                <a:cubicBezTo>
                                  <a:pt x="2831010" y="3482822"/>
                                  <a:pt x="2814195" y="3409207"/>
                                  <a:pt x="2776451" y="3391593"/>
                                </a:cubicBezTo>
                                <a:cubicBezTo>
                                  <a:pt x="2712928" y="3361949"/>
                                  <a:pt x="2527377" y="3275523"/>
                                  <a:pt x="2576945" y="3325091"/>
                                </a:cubicBezTo>
                                <a:cubicBezTo>
                                  <a:pt x="2646804" y="3394950"/>
                                  <a:pt x="2649878" y="3379579"/>
                                  <a:pt x="2543694" y="3358342"/>
                                </a:cubicBezTo>
                                <a:lnTo>
                                  <a:pt x="2493818" y="3325091"/>
                                </a:lnTo>
                                <a:cubicBezTo>
                                  <a:pt x="2249978" y="3291840"/>
                                  <a:pt x="2007070" y="3250836"/>
                                  <a:pt x="1762298" y="3225339"/>
                                </a:cubicBezTo>
                                <a:cubicBezTo>
                                  <a:pt x="1739571" y="3222972"/>
                                  <a:pt x="1717191" y="3233941"/>
                                  <a:pt x="1695796" y="3241964"/>
                                </a:cubicBezTo>
                                <a:cubicBezTo>
                                  <a:pt x="1367100" y="3365224"/>
                                  <a:pt x="1827120" y="3209274"/>
                                  <a:pt x="1579418" y="3291840"/>
                                </a:cubicBezTo>
                                <a:cubicBezTo>
                                  <a:pt x="1562793" y="3302924"/>
                                  <a:pt x="1547414" y="3316155"/>
                                  <a:pt x="1529542" y="3325091"/>
                                </a:cubicBezTo>
                                <a:cubicBezTo>
                                  <a:pt x="1502963" y="3338381"/>
                                  <a:pt x="1438028" y="3351238"/>
                                  <a:pt x="1413163" y="3358342"/>
                                </a:cubicBezTo>
                                <a:cubicBezTo>
                                  <a:pt x="1358030" y="3374094"/>
                                  <a:pt x="1615440" y="3363884"/>
                                  <a:pt x="1379913" y="3424844"/>
                                </a:cubicBezTo>
                                <a:close/>
                              </a:path>
                            </a:pathLst>
                          </a:custGeom>
                          <a:gradFill>
                            <a:gsLst>
                              <a:gs pos="0">
                                <a:schemeClr val="accent3">
                                  <a:lumMod val="60000"/>
                                  <a:lumOff val="40000"/>
                                </a:schemeClr>
                              </a:gs>
                              <a:gs pos="50000">
                                <a:srgbClr val="9CB86E"/>
                              </a:gs>
                              <a:gs pos="100000">
                                <a:srgbClr val="156B13"/>
                              </a:gs>
                            </a:gsLst>
                            <a:lin ang="10800000" scaled="0"/>
                          </a:gradFill>
                          <a:ln>
                            <a:noFill/>
                          </a:ln>
                        </p:spPr>
                        <p:style>
                          <a:lnRef idx="2">
                            <a:schemeClr val="accent1">
                              <a:shade val="50000"/>
                            </a:schemeClr>
                          </a:lnRef>
                          <a:fillRef idx="1">
                            <a:schemeClr val="accent1"/>
                          </a:fillRef>
                          <a:effectRef idx="0">
                            <a:schemeClr val="accent1"/>
                          </a:effectRef>
                          <a:fontRef idx="minor">
                            <a:schemeClr val="lt1"/>
                          </a:fontRef>
                        </p:style>
                        <p:txBody>
                          <a:bodyPr rtlCol="0" anchor="ctr"/>
                          <a:lstStyle/>
                          <a:p>
                            <a:pPr algn="ctr"/>
                            <a:endParaRPr lang="zh-CN" altLang="en-US"/>
                          </a:p>
                        </p:txBody>
                      </p:sp>
                    </p:grpSp>
                    <p:grpSp>
                      <p:nvGrpSpPr>
                        <p:cNvPr id="64" name="组合 28"/>
                        <p:cNvGrpSpPr/>
                        <p:nvPr/>
                      </p:nvGrpSpPr>
                      <p:grpSpPr>
                        <a:xfrm>
                          <a:off x="7572396" y="1928808"/>
                          <a:ext cx="1019943" cy="2038452"/>
                          <a:chOff x="-3507971" y="-3429042"/>
                          <a:chExt cx="3507971" cy="5896859"/>
                        </a:xfrm>
                      </p:grpSpPr>
                      <p:sp>
                        <p:nvSpPr>
                          <p:cNvPr id="94" name="任意多边形 93"/>
                          <p:cNvSpPr/>
                          <p:nvPr/>
                        </p:nvSpPr>
                        <p:spPr>
                          <a:xfrm>
                            <a:off x="-2214610" y="-857274"/>
                            <a:ext cx="1246909" cy="3325091"/>
                          </a:xfrm>
                          <a:custGeom>
                            <a:avLst/>
                            <a:gdLst>
                              <a:gd name="connsiteX0" fmla="*/ 382386 w 1246909"/>
                              <a:gd name="connsiteY0" fmla="*/ 615142 h 3325091"/>
                              <a:gd name="connsiteX1" fmla="*/ 266007 w 1246909"/>
                              <a:gd name="connsiteY1" fmla="*/ 1928552 h 3325091"/>
                              <a:gd name="connsiteX2" fmla="*/ 99753 w 1246909"/>
                              <a:gd name="connsiteY2" fmla="*/ 2809702 h 3325091"/>
                              <a:gd name="connsiteX3" fmla="*/ 0 w 1246909"/>
                              <a:gd name="connsiteY3" fmla="*/ 3175462 h 3325091"/>
                              <a:gd name="connsiteX4" fmla="*/ 482138 w 1246909"/>
                              <a:gd name="connsiteY4" fmla="*/ 3325091 h 3325091"/>
                              <a:gd name="connsiteX5" fmla="*/ 980902 w 1246909"/>
                              <a:gd name="connsiteY5" fmla="*/ 3308465 h 3325091"/>
                              <a:gd name="connsiteX6" fmla="*/ 1246909 w 1246909"/>
                              <a:gd name="connsiteY6" fmla="*/ 3175462 h 3325091"/>
                              <a:gd name="connsiteX7" fmla="*/ 1064029 w 1246909"/>
                              <a:gd name="connsiteY7" fmla="*/ 2543694 h 3325091"/>
                              <a:gd name="connsiteX8" fmla="*/ 980902 w 1246909"/>
                              <a:gd name="connsiteY8" fmla="*/ 1629294 h 3325091"/>
                              <a:gd name="connsiteX9" fmla="*/ 798022 w 1246909"/>
                              <a:gd name="connsiteY9" fmla="*/ 648392 h 3325091"/>
                              <a:gd name="connsiteX10" fmla="*/ 798022 w 1246909"/>
                              <a:gd name="connsiteY10" fmla="*/ 99752 h 3325091"/>
                              <a:gd name="connsiteX11" fmla="*/ 631767 w 1246909"/>
                              <a:gd name="connsiteY11" fmla="*/ 0 h 3325091"/>
                              <a:gd name="connsiteX12" fmla="*/ 432262 w 1246909"/>
                              <a:gd name="connsiteY12" fmla="*/ 133003 h 3325091"/>
                              <a:gd name="connsiteX13" fmla="*/ 382386 w 1246909"/>
                              <a:gd name="connsiteY13" fmla="*/ 615142 h 3325091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  <a:cxn ang="0">
                                <a:pos x="connsiteX4" y="connsiteY4"/>
                              </a:cxn>
                              <a:cxn ang="0">
                                <a:pos x="connsiteX5" y="connsiteY5"/>
                              </a:cxn>
                              <a:cxn ang="0">
                                <a:pos x="connsiteX6" y="connsiteY6"/>
                              </a:cxn>
                              <a:cxn ang="0">
                                <a:pos x="connsiteX7" y="connsiteY7"/>
                              </a:cxn>
                              <a:cxn ang="0">
                                <a:pos x="connsiteX8" y="connsiteY8"/>
                              </a:cxn>
                              <a:cxn ang="0">
                                <a:pos x="connsiteX9" y="connsiteY9"/>
                              </a:cxn>
                              <a:cxn ang="0">
                                <a:pos x="connsiteX10" y="connsiteY10"/>
                              </a:cxn>
                              <a:cxn ang="0">
                                <a:pos x="connsiteX11" y="connsiteY11"/>
                              </a:cxn>
                              <a:cxn ang="0">
                                <a:pos x="connsiteX12" y="connsiteY12"/>
                              </a:cxn>
                              <a:cxn ang="0">
                                <a:pos x="connsiteX13" y="connsiteY13"/>
                              </a:cxn>
                            </a:cxnLst>
                            <a:rect l="l" t="t" r="r" b="b"/>
                            <a:pathLst>
                              <a:path w="1246909" h="3325091">
                                <a:moveTo>
                                  <a:pt x="382386" y="615142"/>
                                </a:moveTo>
                                <a:lnTo>
                                  <a:pt x="266007" y="1928552"/>
                                </a:lnTo>
                                <a:cubicBezTo>
                                  <a:pt x="209561" y="2222073"/>
                                  <a:pt x="99753" y="2510803"/>
                                  <a:pt x="99753" y="2809702"/>
                                </a:cubicBezTo>
                                <a:lnTo>
                                  <a:pt x="0" y="3175462"/>
                                </a:lnTo>
                                <a:lnTo>
                                  <a:pt x="482138" y="3325091"/>
                                </a:lnTo>
                                <a:lnTo>
                                  <a:pt x="980902" y="3308465"/>
                                </a:lnTo>
                                <a:lnTo>
                                  <a:pt x="1246909" y="3175462"/>
                                </a:lnTo>
                                <a:lnTo>
                                  <a:pt x="1064029" y="2543694"/>
                                </a:lnTo>
                                <a:lnTo>
                                  <a:pt x="980902" y="1629294"/>
                                </a:lnTo>
                                <a:lnTo>
                                  <a:pt x="798022" y="648392"/>
                                </a:lnTo>
                                <a:lnTo>
                                  <a:pt x="798022" y="99752"/>
                                </a:lnTo>
                                <a:lnTo>
                                  <a:pt x="631767" y="0"/>
                                </a:lnTo>
                                <a:lnTo>
                                  <a:pt x="432262" y="133003"/>
                                </a:lnTo>
                                <a:lnTo>
                                  <a:pt x="382386" y="615142"/>
                                </a:lnTo>
                                <a:close/>
                              </a:path>
                            </a:pathLst>
                          </a:custGeom>
                          <a:gradFill>
                            <a:gsLst>
                              <a:gs pos="0">
                                <a:srgbClr val="D6B19C"/>
                              </a:gs>
                              <a:gs pos="30000">
                                <a:srgbClr val="D49E6C"/>
                              </a:gs>
                              <a:gs pos="70000">
                                <a:srgbClr val="A65528"/>
                              </a:gs>
                              <a:gs pos="100000">
                                <a:srgbClr val="663012"/>
                              </a:gs>
                            </a:gsLst>
                            <a:lin ang="10800000" scaled="0"/>
                          </a:gradFill>
                          <a:ln>
                            <a:noFill/>
                          </a:ln>
                        </p:spPr>
                        <p:style>
                          <a:lnRef idx="2">
                            <a:schemeClr val="accent1">
                              <a:shade val="50000"/>
                            </a:schemeClr>
                          </a:lnRef>
                          <a:fillRef idx="1">
                            <a:schemeClr val="accent1"/>
                          </a:fillRef>
                          <a:effectRef idx="0">
                            <a:schemeClr val="accent1"/>
                          </a:effectRef>
                          <a:fontRef idx="minor">
                            <a:schemeClr val="lt1"/>
                          </a:fontRef>
                        </p:style>
                        <p:txBody>
                          <a:bodyPr rtlCol="0" anchor="ctr"/>
                          <a:lstStyle/>
                          <a:p>
                            <a:pPr algn="ctr"/>
                            <a:endParaRPr lang="zh-CN" altLang="en-US"/>
                          </a:p>
                        </p:txBody>
                      </p:sp>
                      <p:sp>
                        <p:nvSpPr>
                          <p:cNvPr id="95" name="任意多边形 94"/>
                          <p:cNvSpPr/>
                          <p:nvPr/>
                        </p:nvSpPr>
                        <p:spPr>
                          <a:xfrm>
                            <a:off x="-3507971" y="-3429042"/>
                            <a:ext cx="3507971" cy="4438482"/>
                          </a:xfrm>
                          <a:custGeom>
                            <a:avLst/>
                            <a:gdLst>
                              <a:gd name="connsiteX0" fmla="*/ 1379913 w 3507971"/>
                              <a:gd name="connsiteY0" fmla="*/ 3424844 h 3724102"/>
                              <a:gd name="connsiteX1" fmla="*/ 0 w 3507971"/>
                              <a:gd name="connsiteY1" fmla="*/ 3724102 h 3724102"/>
                              <a:gd name="connsiteX2" fmla="*/ 631767 w 3507971"/>
                              <a:gd name="connsiteY2" fmla="*/ 3424844 h 3724102"/>
                              <a:gd name="connsiteX3" fmla="*/ 266007 w 3507971"/>
                              <a:gd name="connsiteY3" fmla="*/ 3491346 h 3724102"/>
                              <a:gd name="connsiteX4" fmla="*/ 847898 w 3507971"/>
                              <a:gd name="connsiteY4" fmla="*/ 3225339 h 3724102"/>
                              <a:gd name="connsiteX5" fmla="*/ 299258 w 3507971"/>
                              <a:gd name="connsiteY5" fmla="*/ 3192088 h 3724102"/>
                              <a:gd name="connsiteX6" fmla="*/ 798022 w 3507971"/>
                              <a:gd name="connsiteY6" fmla="*/ 2876204 h 3724102"/>
                              <a:gd name="connsiteX7" fmla="*/ 482138 w 3507971"/>
                              <a:gd name="connsiteY7" fmla="*/ 2826328 h 3724102"/>
                              <a:gd name="connsiteX8" fmla="*/ 532014 w 3507971"/>
                              <a:gd name="connsiteY8" fmla="*/ 2793077 h 3724102"/>
                              <a:gd name="connsiteX9" fmla="*/ 598516 w 3507971"/>
                              <a:gd name="connsiteY9" fmla="*/ 2776451 h 3724102"/>
                              <a:gd name="connsiteX10" fmla="*/ 764771 w 3507971"/>
                              <a:gd name="connsiteY10" fmla="*/ 2693324 h 3724102"/>
                              <a:gd name="connsiteX11" fmla="*/ 864523 w 3507971"/>
                              <a:gd name="connsiteY11" fmla="*/ 2660073 h 3724102"/>
                              <a:gd name="connsiteX12" fmla="*/ 714894 w 3507971"/>
                              <a:gd name="connsiteY12" fmla="*/ 2643448 h 3724102"/>
                              <a:gd name="connsiteX13" fmla="*/ 748145 w 3507971"/>
                              <a:gd name="connsiteY13" fmla="*/ 2576946 h 3724102"/>
                              <a:gd name="connsiteX14" fmla="*/ 864523 w 3507971"/>
                              <a:gd name="connsiteY14" fmla="*/ 2510444 h 3724102"/>
                              <a:gd name="connsiteX15" fmla="*/ 964276 w 3507971"/>
                              <a:gd name="connsiteY15" fmla="*/ 2410691 h 3724102"/>
                              <a:gd name="connsiteX16" fmla="*/ 914400 w 3507971"/>
                              <a:gd name="connsiteY16" fmla="*/ 2377440 h 3724102"/>
                              <a:gd name="connsiteX17" fmla="*/ 814647 w 3507971"/>
                              <a:gd name="connsiteY17" fmla="*/ 2360815 h 3724102"/>
                              <a:gd name="connsiteX18" fmla="*/ 748145 w 3507971"/>
                              <a:gd name="connsiteY18" fmla="*/ 2344189 h 3724102"/>
                              <a:gd name="connsiteX19" fmla="*/ 781396 w 3507971"/>
                              <a:gd name="connsiteY19" fmla="*/ 2277688 h 3724102"/>
                              <a:gd name="connsiteX20" fmla="*/ 831273 w 3507971"/>
                              <a:gd name="connsiteY20" fmla="*/ 2227811 h 3724102"/>
                              <a:gd name="connsiteX21" fmla="*/ 864523 w 3507971"/>
                              <a:gd name="connsiteY21" fmla="*/ 2177935 h 3724102"/>
                              <a:gd name="connsiteX22" fmla="*/ 814647 w 3507971"/>
                              <a:gd name="connsiteY22" fmla="*/ 2144684 h 3724102"/>
                              <a:gd name="connsiteX23" fmla="*/ 648393 w 3507971"/>
                              <a:gd name="connsiteY23" fmla="*/ 2128059 h 3724102"/>
                              <a:gd name="connsiteX24" fmla="*/ 581891 w 3507971"/>
                              <a:gd name="connsiteY24" fmla="*/ 2111433 h 3724102"/>
                              <a:gd name="connsiteX25" fmla="*/ 698269 w 3507971"/>
                              <a:gd name="connsiteY25" fmla="*/ 2028306 h 3724102"/>
                              <a:gd name="connsiteX26" fmla="*/ 764771 w 3507971"/>
                              <a:gd name="connsiteY26" fmla="*/ 1978429 h 3724102"/>
                              <a:gd name="connsiteX27" fmla="*/ 714894 w 3507971"/>
                              <a:gd name="connsiteY27" fmla="*/ 1945179 h 3724102"/>
                              <a:gd name="connsiteX28" fmla="*/ 748145 w 3507971"/>
                              <a:gd name="connsiteY28" fmla="*/ 1862051 h 3724102"/>
                              <a:gd name="connsiteX29" fmla="*/ 897774 w 3507971"/>
                              <a:gd name="connsiteY29" fmla="*/ 1778924 h 3724102"/>
                              <a:gd name="connsiteX30" fmla="*/ 897774 w 3507971"/>
                              <a:gd name="connsiteY30" fmla="*/ 1679171 h 3724102"/>
                              <a:gd name="connsiteX31" fmla="*/ 980902 w 3507971"/>
                              <a:gd name="connsiteY31" fmla="*/ 1596044 h 3724102"/>
                              <a:gd name="connsiteX32" fmla="*/ 1064029 w 3507971"/>
                              <a:gd name="connsiteY32" fmla="*/ 1463040 h 3724102"/>
                              <a:gd name="connsiteX33" fmla="*/ 1097280 w 3507971"/>
                              <a:gd name="connsiteY33" fmla="*/ 1396539 h 3724102"/>
                              <a:gd name="connsiteX34" fmla="*/ 1163782 w 3507971"/>
                              <a:gd name="connsiteY34" fmla="*/ 1313411 h 3724102"/>
                              <a:gd name="connsiteX35" fmla="*/ 1197033 w 3507971"/>
                              <a:gd name="connsiteY35" fmla="*/ 1263535 h 3724102"/>
                              <a:gd name="connsiteX36" fmla="*/ 1213658 w 3507971"/>
                              <a:gd name="connsiteY36" fmla="*/ 1213659 h 3724102"/>
                              <a:gd name="connsiteX37" fmla="*/ 1197033 w 3507971"/>
                              <a:gd name="connsiteY37" fmla="*/ 1163782 h 3724102"/>
                              <a:gd name="connsiteX38" fmla="*/ 1246909 w 3507971"/>
                              <a:gd name="connsiteY38" fmla="*/ 1097280 h 3724102"/>
                              <a:gd name="connsiteX39" fmla="*/ 1313411 w 3507971"/>
                              <a:gd name="connsiteY39" fmla="*/ 964277 h 3724102"/>
                              <a:gd name="connsiteX40" fmla="*/ 1413163 w 3507971"/>
                              <a:gd name="connsiteY40" fmla="*/ 764771 h 3724102"/>
                              <a:gd name="connsiteX41" fmla="*/ 1396538 w 3507971"/>
                              <a:gd name="connsiteY41" fmla="*/ 714895 h 3724102"/>
                              <a:gd name="connsiteX42" fmla="*/ 1346662 w 3507971"/>
                              <a:gd name="connsiteY42" fmla="*/ 731520 h 3724102"/>
                              <a:gd name="connsiteX43" fmla="*/ 1429789 w 3507971"/>
                              <a:gd name="connsiteY43" fmla="*/ 448888 h 3724102"/>
                              <a:gd name="connsiteX44" fmla="*/ 1446414 w 3507971"/>
                              <a:gd name="connsiteY44" fmla="*/ 365760 h 3724102"/>
                              <a:gd name="connsiteX45" fmla="*/ 1379913 w 3507971"/>
                              <a:gd name="connsiteY45" fmla="*/ 382386 h 3724102"/>
                              <a:gd name="connsiteX46" fmla="*/ 1396538 w 3507971"/>
                              <a:gd name="connsiteY46" fmla="*/ 266008 h 3724102"/>
                              <a:gd name="connsiteX47" fmla="*/ 1413163 w 3507971"/>
                              <a:gd name="connsiteY47" fmla="*/ 216131 h 3724102"/>
                              <a:gd name="connsiteX48" fmla="*/ 1479665 w 3507971"/>
                              <a:gd name="connsiteY48" fmla="*/ 83128 h 3724102"/>
                              <a:gd name="connsiteX49" fmla="*/ 1463040 w 3507971"/>
                              <a:gd name="connsiteY49" fmla="*/ 182880 h 3724102"/>
                              <a:gd name="connsiteX50" fmla="*/ 1446414 w 3507971"/>
                              <a:gd name="connsiteY50" fmla="*/ 232757 h 3724102"/>
                              <a:gd name="connsiteX51" fmla="*/ 1479665 w 3507971"/>
                              <a:gd name="connsiteY51" fmla="*/ 33251 h 3724102"/>
                              <a:gd name="connsiteX52" fmla="*/ 1512916 w 3507971"/>
                              <a:gd name="connsiteY52" fmla="*/ 0 h 3724102"/>
                              <a:gd name="connsiteX53" fmla="*/ 2011680 w 3507971"/>
                              <a:gd name="connsiteY53" fmla="*/ 781397 h 3724102"/>
                              <a:gd name="connsiteX54" fmla="*/ 2111433 w 3507971"/>
                              <a:gd name="connsiteY54" fmla="*/ 847899 h 3724102"/>
                              <a:gd name="connsiteX55" fmla="*/ 2094807 w 3507971"/>
                              <a:gd name="connsiteY55" fmla="*/ 897775 h 3724102"/>
                              <a:gd name="connsiteX56" fmla="*/ 2144683 w 3507971"/>
                              <a:gd name="connsiteY56" fmla="*/ 931026 h 3724102"/>
                              <a:gd name="connsiteX57" fmla="*/ 2177934 w 3507971"/>
                              <a:gd name="connsiteY57" fmla="*/ 980902 h 3724102"/>
                              <a:gd name="connsiteX58" fmla="*/ 2244436 w 3507971"/>
                              <a:gd name="connsiteY58" fmla="*/ 1014153 h 3724102"/>
                              <a:gd name="connsiteX59" fmla="*/ 2194560 w 3507971"/>
                              <a:gd name="connsiteY59" fmla="*/ 997528 h 3724102"/>
                              <a:gd name="connsiteX60" fmla="*/ 2294313 w 3507971"/>
                              <a:gd name="connsiteY60" fmla="*/ 1113906 h 3724102"/>
                              <a:gd name="connsiteX61" fmla="*/ 2360814 w 3507971"/>
                              <a:gd name="connsiteY61" fmla="*/ 1097280 h 3724102"/>
                              <a:gd name="connsiteX62" fmla="*/ 2310938 w 3507971"/>
                              <a:gd name="connsiteY62" fmla="*/ 1113906 h 3724102"/>
                              <a:gd name="connsiteX63" fmla="*/ 2377440 w 3507971"/>
                              <a:gd name="connsiteY63" fmla="*/ 1213659 h 3724102"/>
                              <a:gd name="connsiteX64" fmla="*/ 2410691 w 3507971"/>
                              <a:gd name="connsiteY64" fmla="*/ 1263535 h 3724102"/>
                              <a:gd name="connsiteX65" fmla="*/ 2427316 w 3507971"/>
                              <a:gd name="connsiteY65" fmla="*/ 1330037 h 3724102"/>
                              <a:gd name="connsiteX66" fmla="*/ 2443942 w 3507971"/>
                              <a:gd name="connsiteY66" fmla="*/ 1379913 h 3724102"/>
                              <a:gd name="connsiteX67" fmla="*/ 2377440 w 3507971"/>
                              <a:gd name="connsiteY67" fmla="*/ 1396539 h 3724102"/>
                              <a:gd name="connsiteX68" fmla="*/ 2460567 w 3507971"/>
                              <a:gd name="connsiteY68" fmla="*/ 1562793 h 3724102"/>
                              <a:gd name="connsiteX69" fmla="*/ 2493818 w 3507971"/>
                              <a:gd name="connsiteY69" fmla="*/ 1612669 h 3724102"/>
                              <a:gd name="connsiteX70" fmla="*/ 2427316 w 3507971"/>
                              <a:gd name="connsiteY70" fmla="*/ 1596044 h 3724102"/>
                              <a:gd name="connsiteX71" fmla="*/ 2477193 w 3507971"/>
                              <a:gd name="connsiteY71" fmla="*/ 1645920 h 3724102"/>
                              <a:gd name="connsiteX72" fmla="*/ 2493818 w 3507971"/>
                              <a:gd name="connsiteY72" fmla="*/ 1695797 h 3724102"/>
                              <a:gd name="connsiteX73" fmla="*/ 2527069 w 3507971"/>
                              <a:gd name="connsiteY73" fmla="*/ 1745673 h 3724102"/>
                              <a:gd name="connsiteX74" fmla="*/ 2560320 w 3507971"/>
                              <a:gd name="connsiteY74" fmla="*/ 1812175 h 3724102"/>
                              <a:gd name="connsiteX75" fmla="*/ 2576945 w 3507971"/>
                              <a:gd name="connsiteY75" fmla="*/ 1878677 h 3724102"/>
                              <a:gd name="connsiteX76" fmla="*/ 2593571 w 3507971"/>
                              <a:gd name="connsiteY76" fmla="*/ 1995055 h 3724102"/>
                              <a:gd name="connsiteX77" fmla="*/ 2643447 w 3507971"/>
                              <a:gd name="connsiteY77" fmla="*/ 2044931 h 3724102"/>
                              <a:gd name="connsiteX78" fmla="*/ 2676698 w 3507971"/>
                              <a:gd name="connsiteY78" fmla="*/ 2094808 h 3724102"/>
                              <a:gd name="connsiteX79" fmla="*/ 2826327 w 3507971"/>
                              <a:gd name="connsiteY79" fmla="*/ 2277688 h 3724102"/>
                              <a:gd name="connsiteX80" fmla="*/ 2776451 w 3507971"/>
                              <a:gd name="connsiteY80" fmla="*/ 2294313 h 3724102"/>
                              <a:gd name="connsiteX81" fmla="*/ 2809702 w 3507971"/>
                              <a:gd name="connsiteY81" fmla="*/ 2443942 h 3724102"/>
                              <a:gd name="connsiteX82" fmla="*/ 2926080 w 3507971"/>
                              <a:gd name="connsiteY82" fmla="*/ 2593571 h 3724102"/>
                              <a:gd name="connsiteX83" fmla="*/ 2959331 w 3507971"/>
                              <a:gd name="connsiteY83" fmla="*/ 2643448 h 3724102"/>
                              <a:gd name="connsiteX84" fmla="*/ 3025833 w 3507971"/>
                              <a:gd name="connsiteY84" fmla="*/ 2726575 h 3724102"/>
                              <a:gd name="connsiteX85" fmla="*/ 3142211 w 3507971"/>
                              <a:gd name="connsiteY85" fmla="*/ 2876204 h 3724102"/>
                              <a:gd name="connsiteX86" fmla="*/ 3092334 w 3507971"/>
                              <a:gd name="connsiteY86" fmla="*/ 2892829 h 3724102"/>
                              <a:gd name="connsiteX87" fmla="*/ 3275214 w 3507971"/>
                              <a:gd name="connsiteY87" fmla="*/ 3059084 h 3724102"/>
                              <a:gd name="connsiteX88" fmla="*/ 3441469 w 3507971"/>
                              <a:gd name="connsiteY88" fmla="*/ 3241964 h 3724102"/>
                              <a:gd name="connsiteX89" fmla="*/ 3358342 w 3507971"/>
                              <a:gd name="connsiteY89" fmla="*/ 3258589 h 3724102"/>
                              <a:gd name="connsiteX90" fmla="*/ 3408218 w 3507971"/>
                              <a:gd name="connsiteY90" fmla="*/ 3325091 h 3724102"/>
                              <a:gd name="connsiteX91" fmla="*/ 3491345 w 3507971"/>
                              <a:gd name="connsiteY91" fmla="*/ 3441469 h 3724102"/>
                              <a:gd name="connsiteX92" fmla="*/ 3441469 w 3507971"/>
                              <a:gd name="connsiteY92" fmla="*/ 3424844 h 3724102"/>
                              <a:gd name="connsiteX93" fmla="*/ 3391593 w 3507971"/>
                              <a:gd name="connsiteY93" fmla="*/ 3358342 h 3724102"/>
                              <a:gd name="connsiteX94" fmla="*/ 3441469 w 3507971"/>
                              <a:gd name="connsiteY94" fmla="*/ 3541222 h 3724102"/>
                              <a:gd name="connsiteX95" fmla="*/ 3507971 w 3507971"/>
                              <a:gd name="connsiteY95" fmla="*/ 3591099 h 3724102"/>
                              <a:gd name="connsiteX96" fmla="*/ 3441469 w 3507971"/>
                              <a:gd name="connsiteY96" fmla="*/ 3574473 h 3724102"/>
                              <a:gd name="connsiteX97" fmla="*/ 3391593 w 3507971"/>
                              <a:gd name="connsiteY97" fmla="*/ 3541222 h 3724102"/>
                              <a:gd name="connsiteX98" fmla="*/ 3474720 w 3507971"/>
                              <a:gd name="connsiteY98" fmla="*/ 3657600 h 3724102"/>
                              <a:gd name="connsiteX99" fmla="*/ 3374967 w 3507971"/>
                              <a:gd name="connsiteY99" fmla="*/ 3624349 h 3724102"/>
                              <a:gd name="connsiteX100" fmla="*/ 3308465 w 3507971"/>
                              <a:gd name="connsiteY100" fmla="*/ 3591099 h 3724102"/>
                              <a:gd name="connsiteX101" fmla="*/ 3341716 w 3507971"/>
                              <a:gd name="connsiteY101" fmla="*/ 3657600 h 3724102"/>
                              <a:gd name="connsiteX102" fmla="*/ 3275214 w 3507971"/>
                              <a:gd name="connsiteY102" fmla="*/ 3624349 h 3724102"/>
                              <a:gd name="connsiteX103" fmla="*/ 3225338 w 3507971"/>
                              <a:gd name="connsiteY103" fmla="*/ 3607724 h 3724102"/>
                              <a:gd name="connsiteX104" fmla="*/ 3092334 w 3507971"/>
                              <a:gd name="connsiteY104" fmla="*/ 3491346 h 3724102"/>
                              <a:gd name="connsiteX105" fmla="*/ 3025833 w 3507971"/>
                              <a:gd name="connsiteY105" fmla="*/ 3458095 h 3724102"/>
                              <a:gd name="connsiteX106" fmla="*/ 2942705 w 3507971"/>
                              <a:gd name="connsiteY106" fmla="*/ 3408219 h 3724102"/>
                              <a:gd name="connsiteX107" fmla="*/ 2876203 w 3507971"/>
                              <a:gd name="connsiteY107" fmla="*/ 3358342 h 3724102"/>
                              <a:gd name="connsiteX108" fmla="*/ 2909454 w 3507971"/>
                              <a:gd name="connsiteY108" fmla="*/ 3408219 h 3724102"/>
                              <a:gd name="connsiteX109" fmla="*/ 2892829 w 3507971"/>
                              <a:gd name="connsiteY109" fmla="*/ 3458095 h 3724102"/>
                              <a:gd name="connsiteX110" fmla="*/ 2776451 w 3507971"/>
                              <a:gd name="connsiteY110" fmla="*/ 3391593 h 3724102"/>
                              <a:gd name="connsiteX111" fmla="*/ 2576945 w 3507971"/>
                              <a:gd name="connsiteY111" fmla="*/ 3325091 h 3724102"/>
                              <a:gd name="connsiteX112" fmla="*/ 2543694 w 3507971"/>
                              <a:gd name="connsiteY112" fmla="*/ 3358342 h 3724102"/>
                              <a:gd name="connsiteX113" fmla="*/ 2493818 w 3507971"/>
                              <a:gd name="connsiteY113" fmla="*/ 3325091 h 3724102"/>
                              <a:gd name="connsiteX114" fmla="*/ 1762298 w 3507971"/>
                              <a:gd name="connsiteY114" fmla="*/ 3225339 h 3724102"/>
                              <a:gd name="connsiteX115" fmla="*/ 1695796 w 3507971"/>
                              <a:gd name="connsiteY115" fmla="*/ 3241964 h 3724102"/>
                              <a:gd name="connsiteX116" fmla="*/ 1579418 w 3507971"/>
                              <a:gd name="connsiteY116" fmla="*/ 3291840 h 3724102"/>
                              <a:gd name="connsiteX117" fmla="*/ 1529542 w 3507971"/>
                              <a:gd name="connsiteY117" fmla="*/ 3325091 h 3724102"/>
                              <a:gd name="connsiteX118" fmla="*/ 1413163 w 3507971"/>
                              <a:gd name="connsiteY118" fmla="*/ 3358342 h 3724102"/>
                              <a:gd name="connsiteX119" fmla="*/ 1379913 w 3507971"/>
                              <a:gd name="connsiteY119" fmla="*/ 3424844 h 3724102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  <a:cxn ang="0">
                                <a:pos x="connsiteX4" y="connsiteY4"/>
                              </a:cxn>
                              <a:cxn ang="0">
                                <a:pos x="connsiteX5" y="connsiteY5"/>
                              </a:cxn>
                              <a:cxn ang="0">
                                <a:pos x="connsiteX6" y="connsiteY6"/>
                              </a:cxn>
                              <a:cxn ang="0">
                                <a:pos x="connsiteX7" y="connsiteY7"/>
                              </a:cxn>
                              <a:cxn ang="0">
                                <a:pos x="connsiteX8" y="connsiteY8"/>
                              </a:cxn>
                              <a:cxn ang="0">
                                <a:pos x="connsiteX9" y="connsiteY9"/>
                              </a:cxn>
                              <a:cxn ang="0">
                                <a:pos x="connsiteX10" y="connsiteY10"/>
                              </a:cxn>
                              <a:cxn ang="0">
                                <a:pos x="connsiteX11" y="connsiteY11"/>
                              </a:cxn>
                              <a:cxn ang="0">
                                <a:pos x="connsiteX12" y="connsiteY12"/>
                              </a:cxn>
                              <a:cxn ang="0">
                                <a:pos x="connsiteX13" y="connsiteY13"/>
                              </a:cxn>
                              <a:cxn ang="0">
                                <a:pos x="connsiteX14" y="connsiteY14"/>
                              </a:cxn>
                              <a:cxn ang="0">
                                <a:pos x="connsiteX15" y="connsiteY15"/>
                              </a:cxn>
                              <a:cxn ang="0">
                                <a:pos x="connsiteX16" y="connsiteY16"/>
                              </a:cxn>
                              <a:cxn ang="0">
                                <a:pos x="connsiteX17" y="connsiteY17"/>
                              </a:cxn>
                              <a:cxn ang="0">
                                <a:pos x="connsiteX18" y="connsiteY18"/>
                              </a:cxn>
                              <a:cxn ang="0">
                                <a:pos x="connsiteX19" y="connsiteY19"/>
                              </a:cxn>
                              <a:cxn ang="0">
                                <a:pos x="connsiteX20" y="connsiteY20"/>
                              </a:cxn>
                              <a:cxn ang="0">
                                <a:pos x="connsiteX21" y="connsiteY21"/>
                              </a:cxn>
                              <a:cxn ang="0">
                                <a:pos x="connsiteX22" y="connsiteY22"/>
                              </a:cxn>
                              <a:cxn ang="0">
                                <a:pos x="connsiteX23" y="connsiteY23"/>
                              </a:cxn>
                              <a:cxn ang="0">
                                <a:pos x="connsiteX24" y="connsiteY24"/>
                              </a:cxn>
                              <a:cxn ang="0">
                                <a:pos x="connsiteX25" y="connsiteY25"/>
                              </a:cxn>
                              <a:cxn ang="0">
                                <a:pos x="connsiteX26" y="connsiteY26"/>
                              </a:cxn>
                              <a:cxn ang="0">
                                <a:pos x="connsiteX27" y="connsiteY27"/>
                              </a:cxn>
                              <a:cxn ang="0">
                                <a:pos x="connsiteX28" y="connsiteY28"/>
                              </a:cxn>
                              <a:cxn ang="0">
                                <a:pos x="connsiteX29" y="connsiteY29"/>
                              </a:cxn>
                              <a:cxn ang="0">
                                <a:pos x="connsiteX30" y="connsiteY30"/>
                              </a:cxn>
                              <a:cxn ang="0">
                                <a:pos x="connsiteX31" y="connsiteY31"/>
                              </a:cxn>
                              <a:cxn ang="0">
                                <a:pos x="connsiteX32" y="connsiteY32"/>
                              </a:cxn>
                              <a:cxn ang="0">
                                <a:pos x="connsiteX33" y="connsiteY33"/>
                              </a:cxn>
                              <a:cxn ang="0">
                                <a:pos x="connsiteX34" y="connsiteY34"/>
                              </a:cxn>
                              <a:cxn ang="0">
                                <a:pos x="connsiteX35" y="connsiteY35"/>
                              </a:cxn>
                              <a:cxn ang="0">
                                <a:pos x="connsiteX36" y="connsiteY36"/>
                              </a:cxn>
                              <a:cxn ang="0">
                                <a:pos x="connsiteX37" y="connsiteY37"/>
                              </a:cxn>
                              <a:cxn ang="0">
                                <a:pos x="connsiteX38" y="connsiteY38"/>
                              </a:cxn>
                              <a:cxn ang="0">
                                <a:pos x="connsiteX39" y="connsiteY39"/>
                              </a:cxn>
                              <a:cxn ang="0">
                                <a:pos x="connsiteX40" y="connsiteY40"/>
                              </a:cxn>
                              <a:cxn ang="0">
                                <a:pos x="connsiteX41" y="connsiteY41"/>
                              </a:cxn>
                              <a:cxn ang="0">
                                <a:pos x="connsiteX42" y="connsiteY42"/>
                              </a:cxn>
                              <a:cxn ang="0">
                                <a:pos x="connsiteX43" y="connsiteY43"/>
                              </a:cxn>
                              <a:cxn ang="0">
                                <a:pos x="connsiteX44" y="connsiteY44"/>
                              </a:cxn>
                              <a:cxn ang="0">
                                <a:pos x="connsiteX45" y="connsiteY45"/>
                              </a:cxn>
                              <a:cxn ang="0">
                                <a:pos x="connsiteX46" y="connsiteY46"/>
                              </a:cxn>
                              <a:cxn ang="0">
                                <a:pos x="connsiteX47" y="connsiteY47"/>
                              </a:cxn>
                              <a:cxn ang="0">
                                <a:pos x="connsiteX48" y="connsiteY48"/>
                              </a:cxn>
                              <a:cxn ang="0">
                                <a:pos x="connsiteX49" y="connsiteY49"/>
                              </a:cxn>
                              <a:cxn ang="0">
                                <a:pos x="connsiteX50" y="connsiteY50"/>
                              </a:cxn>
                              <a:cxn ang="0">
                                <a:pos x="connsiteX51" y="connsiteY51"/>
                              </a:cxn>
                              <a:cxn ang="0">
                                <a:pos x="connsiteX52" y="connsiteY52"/>
                              </a:cxn>
                              <a:cxn ang="0">
                                <a:pos x="connsiteX53" y="connsiteY53"/>
                              </a:cxn>
                              <a:cxn ang="0">
                                <a:pos x="connsiteX54" y="connsiteY54"/>
                              </a:cxn>
                              <a:cxn ang="0">
                                <a:pos x="connsiteX55" y="connsiteY55"/>
                              </a:cxn>
                              <a:cxn ang="0">
                                <a:pos x="connsiteX56" y="connsiteY56"/>
                              </a:cxn>
                              <a:cxn ang="0">
                                <a:pos x="connsiteX57" y="connsiteY57"/>
                              </a:cxn>
                              <a:cxn ang="0">
                                <a:pos x="connsiteX58" y="connsiteY58"/>
                              </a:cxn>
                              <a:cxn ang="0">
                                <a:pos x="connsiteX59" y="connsiteY59"/>
                              </a:cxn>
                              <a:cxn ang="0">
                                <a:pos x="connsiteX60" y="connsiteY60"/>
                              </a:cxn>
                              <a:cxn ang="0">
                                <a:pos x="connsiteX61" y="connsiteY61"/>
                              </a:cxn>
                              <a:cxn ang="0">
                                <a:pos x="connsiteX62" y="connsiteY62"/>
                              </a:cxn>
                              <a:cxn ang="0">
                                <a:pos x="connsiteX63" y="connsiteY63"/>
                              </a:cxn>
                              <a:cxn ang="0">
                                <a:pos x="connsiteX64" y="connsiteY64"/>
                              </a:cxn>
                              <a:cxn ang="0">
                                <a:pos x="connsiteX65" y="connsiteY65"/>
                              </a:cxn>
                              <a:cxn ang="0">
                                <a:pos x="connsiteX66" y="connsiteY66"/>
                              </a:cxn>
                              <a:cxn ang="0">
                                <a:pos x="connsiteX67" y="connsiteY67"/>
                              </a:cxn>
                              <a:cxn ang="0">
                                <a:pos x="connsiteX68" y="connsiteY68"/>
                              </a:cxn>
                              <a:cxn ang="0">
                                <a:pos x="connsiteX69" y="connsiteY69"/>
                              </a:cxn>
                              <a:cxn ang="0">
                                <a:pos x="connsiteX70" y="connsiteY70"/>
                              </a:cxn>
                              <a:cxn ang="0">
                                <a:pos x="connsiteX71" y="connsiteY71"/>
                              </a:cxn>
                              <a:cxn ang="0">
                                <a:pos x="connsiteX72" y="connsiteY72"/>
                              </a:cxn>
                              <a:cxn ang="0">
                                <a:pos x="connsiteX73" y="connsiteY73"/>
                              </a:cxn>
                              <a:cxn ang="0">
                                <a:pos x="connsiteX74" y="connsiteY74"/>
                              </a:cxn>
                              <a:cxn ang="0">
                                <a:pos x="connsiteX75" y="connsiteY75"/>
                              </a:cxn>
                              <a:cxn ang="0">
                                <a:pos x="connsiteX76" y="connsiteY76"/>
                              </a:cxn>
                              <a:cxn ang="0">
                                <a:pos x="connsiteX77" y="connsiteY77"/>
                              </a:cxn>
                              <a:cxn ang="0">
                                <a:pos x="connsiteX78" y="connsiteY78"/>
                              </a:cxn>
                              <a:cxn ang="0">
                                <a:pos x="connsiteX79" y="connsiteY79"/>
                              </a:cxn>
                              <a:cxn ang="0">
                                <a:pos x="connsiteX80" y="connsiteY80"/>
                              </a:cxn>
                              <a:cxn ang="0">
                                <a:pos x="connsiteX81" y="connsiteY81"/>
                              </a:cxn>
                              <a:cxn ang="0">
                                <a:pos x="connsiteX82" y="connsiteY82"/>
                              </a:cxn>
                              <a:cxn ang="0">
                                <a:pos x="connsiteX83" y="connsiteY83"/>
                              </a:cxn>
                              <a:cxn ang="0">
                                <a:pos x="connsiteX84" y="connsiteY84"/>
                              </a:cxn>
                              <a:cxn ang="0">
                                <a:pos x="connsiteX85" y="connsiteY85"/>
                              </a:cxn>
                              <a:cxn ang="0">
                                <a:pos x="connsiteX86" y="connsiteY86"/>
                              </a:cxn>
                              <a:cxn ang="0">
                                <a:pos x="connsiteX87" y="connsiteY87"/>
                              </a:cxn>
                              <a:cxn ang="0">
                                <a:pos x="connsiteX88" y="connsiteY88"/>
                              </a:cxn>
                              <a:cxn ang="0">
                                <a:pos x="connsiteX89" y="connsiteY89"/>
                              </a:cxn>
                              <a:cxn ang="0">
                                <a:pos x="connsiteX90" y="connsiteY90"/>
                              </a:cxn>
                              <a:cxn ang="0">
                                <a:pos x="connsiteX91" y="connsiteY91"/>
                              </a:cxn>
                              <a:cxn ang="0">
                                <a:pos x="connsiteX92" y="connsiteY92"/>
                              </a:cxn>
                              <a:cxn ang="0">
                                <a:pos x="connsiteX93" y="connsiteY93"/>
                              </a:cxn>
                              <a:cxn ang="0">
                                <a:pos x="connsiteX94" y="connsiteY94"/>
                              </a:cxn>
                              <a:cxn ang="0">
                                <a:pos x="connsiteX95" y="connsiteY95"/>
                              </a:cxn>
                              <a:cxn ang="0">
                                <a:pos x="connsiteX96" y="connsiteY96"/>
                              </a:cxn>
                              <a:cxn ang="0">
                                <a:pos x="connsiteX97" y="connsiteY97"/>
                              </a:cxn>
                              <a:cxn ang="0">
                                <a:pos x="connsiteX98" y="connsiteY98"/>
                              </a:cxn>
                              <a:cxn ang="0">
                                <a:pos x="connsiteX99" y="connsiteY99"/>
                              </a:cxn>
                              <a:cxn ang="0">
                                <a:pos x="connsiteX100" y="connsiteY100"/>
                              </a:cxn>
                              <a:cxn ang="0">
                                <a:pos x="connsiteX101" y="connsiteY101"/>
                              </a:cxn>
                              <a:cxn ang="0">
                                <a:pos x="connsiteX102" y="connsiteY102"/>
                              </a:cxn>
                              <a:cxn ang="0">
                                <a:pos x="connsiteX103" y="connsiteY103"/>
                              </a:cxn>
                              <a:cxn ang="0">
                                <a:pos x="connsiteX104" y="connsiteY104"/>
                              </a:cxn>
                              <a:cxn ang="0">
                                <a:pos x="connsiteX105" y="connsiteY105"/>
                              </a:cxn>
                              <a:cxn ang="0">
                                <a:pos x="connsiteX106" y="connsiteY106"/>
                              </a:cxn>
                              <a:cxn ang="0">
                                <a:pos x="connsiteX107" y="connsiteY107"/>
                              </a:cxn>
                              <a:cxn ang="0">
                                <a:pos x="connsiteX108" y="connsiteY108"/>
                              </a:cxn>
                              <a:cxn ang="0">
                                <a:pos x="connsiteX109" y="connsiteY109"/>
                              </a:cxn>
                              <a:cxn ang="0">
                                <a:pos x="connsiteX110" y="connsiteY110"/>
                              </a:cxn>
                              <a:cxn ang="0">
                                <a:pos x="connsiteX111" y="connsiteY111"/>
                              </a:cxn>
                              <a:cxn ang="0">
                                <a:pos x="connsiteX112" y="connsiteY112"/>
                              </a:cxn>
                              <a:cxn ang="0">
                                <a:pos x="connsiteX113" y="connsiteY113"/>
                              </a:cxn>
                              <a:cxn ang="0">
                                <a:pos x="connsiteX114" y="connsiteY114"/>
                              </a:cxn>
                              <a:cxn ang="0">
                                <a:pos x="connsiteX115" y="connsiteY115"/>
                              </a:cxn>
                              <a:cxn ang="0">
                                <a:pos x="connsiteX116" y="connsiteY116"/>
                              </a:cxn>
                              <a:cxn ang="0">
                                <a:pos x="connsiteX117" y="connsiteY117"/>
                              </a:cxn>
                              <a:cxn ang="0">
                                <a:pos x="connsiteX118" y="connsiteY118"/>
                              </a:cxn>
                              <a:cxn ang="0">
                                <a:pos x="connsiteX119" y="connsiteY119"/>
                              </a:cxn>
                            </a:cxnLst>
                            <a:rect l="l" t="t" r="r" b="b"/>
                            <a:pathLst>
                              <a:path w="3507971" h="3724102">
                                <a:moveTo>
                                  <a:pt x="1379913" y="3424844"/>
                                </a:moveTo>
                                <a:cubicBezTo>
                                  <a:pt x="1144386" y="3485804"/>
                                  <a:pt x="459971" y="3624349"/>
                                  <a:pt x="0" y="3724102"/>
                                </a:cubicBezTo>
                                <a:cubicBezTo>
                                  <a:pt x="718644" y="3416112"/>
                                  <a:pt x="951500" y="3424844"/>
                                  <a:pt x="631767" y="3424844"/>
                                </a:cubicBezTo>
                                <a:lnTo>
                                  <a:pt x="266007" y="3491346"/>
                                </a:lnTo>
                                <a:lnTo>
                                  <a:pt x="847898" y="3225339"/>
                                </a:lnTo>
                                <a:lnTo>
                                  <a:pt x="299258" y="3192088"/>
                                </a:lnTo>
                                <a:lnTo>
                                  <a:pt x="798022" y="2876204"/>
                                </a:lnTo>
                                <a:cubicBezTo>
                                  <a:pt x="692727" y="2859579"/>
                                  <a:pt x="583885" y="2858124"/>
                                  <a:pt x="482138" y="2826328"/>
                                </a:cubicBezTo>
                                <a:cubicBezTo>
                                  <a:pt x="463066" y="2820368"/>
                                  <a:pt x="513648" y="2800948"/>
                                  <a:pt x="532014" y="2793077"/>
                                </a:cubicBezTo>
                                <a:cubicBezTo>
                                  <a:pt x="553016" y="2784076"/>
                                  <a:pt x="576349" y="2781993"/>
                                  <a:pt x="598516" y="2776451"/>
                                </a:cubicBezTo>
                                <a:cubicBezTo>
                                  <a:pt x="688390" y="2722527"/>
                                  <a:pt x="669044" y="2728134"/>
                                  <a:pt x="764771" y="2693324"/>
                                </a:cubicBezTo>
                                <a:cubicBezTo>
                                  <a:pt x="797710" y="2681346"/>
                                  <a:pt x="864523" y="2660073"/>
                                  <a:pt x="864523" y="2660073"/>
                                </a:cubicBezTo>
                                <a:lnTo>
                                  <a:pt x="714894" y="2643448"/>
                                </a:lnTo>
                                <a:cubicBezTo>
                                  <a:pt x="694727" y="2629043"/>
                                  <a:pt x="732016" y="2595763"/>
                                  <a:pt x="748145" y="2576946"/>
                                </a:cubicBezTo>
                                <a:cubicBezTo>
                                  <a:pt x="788407" y="2529974"/>
                                  <a:pt x="813822" y="2527344"/>
                                  <a:pt x="864523" y="2510444"/>
                                </a:cubicBezTo>
                                <a:cubicBezTo>
                                  <a:pt x="897774" y="2477193"/>
                                  <a:pt x="1003402" y="2436775"/>
                                  <a:pt x="964276" y="2410691"/>
                                </a:cubicBezTo>
                                <a:cubicBezTo>
                                  <a:pt x="947651" y="2399607"/>
                                  <a:pt x="933356" y="2383759"/>
                                  <a:pt x="914400" y="2377440"/>
                                </a:cubicBezTo>
                                <a:cubicBezTo>
                                  <a:pt x="882420" y="2366780"/>
                                  <a:pt x="847702" y="2367426"/>
                                  <a:pt x="814647" y="2360815"/>
                                </a:cubicBezTo>
                                <a:cubicBezTo>
                                  <a:pt x="792241" y="2356334"/>
                                  <a:pt x="770312" y="2349731"/>
                                  <a:pt x="748145" y="2344189"/>
                                </a:cubicBezTo>
                                <a:cubicBezTo>
                                  <a:pt x="759229" y="2322022"/>
                                  <a:pt x="766991" y="2297855"/>
                                  <a:pt x="781396" y="2277688"/>
                                </a:cubicBezTo>
                                <a:cubicBezTo>
                                  <a:pt x="795062" y="2258555"/>
                                  <a:pt x="816221" y="2245874"/>
                                  <a:pt x="831273" y="2227811"/>
                                </a:cubicBezTo>
                                <a:cubicBezTo>
                                  <a:pt x="844065" y="2212461"/>
                                  <a:pt x="853440" y="2194560"/>
                                  <a:pt x="864523" y="2177935"/>
                                </a:cubicBezTo>
                                <a:cubicBezTo>
                                  <a:pt x="847898" y="2166851"/>
                                  <a:pt x="834117" y="2149177"/>
                                  <a:pt x="814647" y="2144684"/>
                                </a:cubicBezTo>
                                <a:cubicBezTo>
                                  <a:pt x="760379" y="2132161"/>
                                  <a:pt x="703528" y="2135935"/>
                                  <a:pt x="648393" y="2128059"/>
                                </a:cubicBezTo>
                                <a:cubicBezTo>
                                  <a:pt x="625773" y="2124828"/>
                                  <a:pt x="604058" y="2116975"/>
                                  <a:pt x="581891" y="2111433"/>
                                </a:cubicBezTo>
                                <a:cubicBezTo>
                                  <a:pt x="799287" y="1948388"/>
                                  <a:pt x="528054" y="2149889"/>
                                  <a:pt x="698269" y="2028306"/>
                                </a:cubicBezTo>
                                <a:cubicBezTo>
                                  <a:pt x="720817" y="2012200"/>
                                  <a:pt x="742604" y="1995055"/>
                                  <a:pt x="764771" y="1978429"/>
                                </a:cubicBezTo>
                                <a:cubicBezTo>
                                  <a:pt x="748145" y="1967346"/>
                                  <a:pt x="717720" y="1964959"/>
                                  <a:pt x="714894" y="1945179"/>
                                </a:cubicBezTo>
                                <a:cubicBezTo>
                                  <a:pt x="710673" y="1915635"/>
                                  <a:pt x="730239" y="1885926"/>
                                  <a:pt x="748145" y="1862051"/>
                                </a:cubicBezTo>
                                <a:cubicBezTo>
                                  <a:pt x="782035" y="1816864"/>
                                  <a:pt x="849757" y="1798131"/>
                                  <a:pt x="897774" y="1778924"/>
                                </a:cubicBezTo>
                                <a:cubicBezTo>
                                  <a:pt x="986443" y="1645922"/>
                                  <a:pt x="897774" y="1812175"/>
                                  <a:pt x="897774" y="1679171"/>
                                </a:cubicBezTo>
                                <a:cubicBezTo>
                                  <a:pt x="897774" y="1642226"/>
                                  <a:pt x="958735" y="1610822"/>
                                  <a:pt x="980902" y="1596044"/>
                                </a:cubicBezTo>
                                <a:cubicBezTo>
                                  <a:pt x="1008611" y="1551709"/>
                                  <a:pt x="1040648" y="1509802"/>
                                  <a:pt x="1064029" y="1463040"/>
                                </a:cubicBezTo>
                                <a:cubicBezTo>
                                  <a:pt x="1075113" y="1440873"/>
                                  <a:pt x="1083533" y="1417160"/>
                                  <a:pt x="1097280" y="1396539"/>
                                </a:cubicBezTo>
                                <a:cubicBezTo>
                                  <a:pt x="1116964" y="1367014"/>
                                  <a:pt x="1142491" y="1341799"/>
                                  <a:pt x="1163782" y="1313411"/>
                                </a:cubicBezTo>
                                <a:cubicBezTo>
                                  <a:pt x="1175771" y="1297426"/>
                                  <a:pt x="1185949" y="1280160"/>
                                  <a:pt x="1197033" y="1263535"/>
                                </a:cubicBezTo>
                                <a:cubicBezTo>
                                  <a:pt x="1202575" y="1246910"/>
                                  <a:pt x="1213658" y="1231184"/>
                                  <a:pt x="1213658" y="1213659"/>
                                </a:cubicBezTo>
                                <a:cubicBezTo>
                                  <a:pt x="1213658" y="1196134"/>
                                  <a:pt x="1192219" y="1180633"/>
                                  <a:pt x="1197033" y="1163782"/>
                                </a:cubicBezTo>
                                <a:cubicBezTo>
                                  <a:pt x="1204645" y="1137139"/>
                                  <a:pt x="1230803" y="1119828"/>
                                  <a:pt x="1246909" y="1097280"/>
                                </a:cubicBezTo>
                                <a:cubicBezTo>
                                  <a:pt x="1303930" y="1017451"/>
                                  <a:pt x="1261962" y="1073606"/>
                                  <a:pt x="1313411" y="964277"/>
                                </a:cubicBezTo>
                                <a:cubicBezTo>
                                  <a:pt x="1345069" y="897002"/>
                                  <a:pt x="1413163" y="764771"/>
                                  <a:pt x="1413163" y="764771"/>
                                </a:cubicBezTo>
                                <a:cubicBezTo>
                                  <a:pt x="1407621" y="748146"/>
                                  <a:pt x="1412212" y="722732"/>
                                  <a:pt x="1396538" y="714895"/>
                                </a:cubicBezTo>
                                <a:cubicBezTo>
                                  <a:pt x="1380864" y="707058"/>
                                  <a:pt x="1348406" y="748958"/>
                                  <a:pt x="1346662" y="731520"/>
                                </a:cubicBezTo>
                                <a:cubicBezTo>
                                  <a:pt x="1335025" y="615142"/>
                                  <a:pt x="1383127" y="542212"/>
                                  <a:pt x="1429789" y="448888"/>
                                </a:cubicBezTo>
                                <a:cubicBezTo>
                                  <a:pt x="1435331" y="421179"/>
                                  <a:pt x="1463369" y="388367"/>
                                  <a:pt x="1446414" y="365760"/>
                                </a:cubicBezTo>
                                <a:cubicBezTo>
                                  <a:pt x="1432705" y="347481"/>
                                  <a:pt x="1390132" y="402823"/>
                                  <a:pt x="1379913" y="382386"/>
                                </a:cubicBezTo>
                                <a:cubicBezTo>
                                  <a:pt x="1362388" y="347337"/>
                                  <a:pt x="1388853" y="304434"/>
                                  <a:pt x="1396538" y="266008"/>
                                </a:cubicBezTo>
                                <a:cubicBezTo>
                                  <a:pt x="1399975" y="248823"/>
                                  <a:pt x="1407010" y="232540"/>
                                  <a:pt x="1413163" y="216131"/>
                                </a:cubicBezTo>
                                <a:cubicBezTo>
                                  <a:pt x="1448023" y="123169"/>
                                  <a:pt x="1433751" y="151999"/>
                                  <a:pt x="1479665" y="83128"/>
                                </a:cubicBezTo>
                                <a:cubicBezTo>
                                  <a:pt x="1474123" y="116379"/>
                                  <a:pt x="1470353" y="149973"/>
                                  <a:pt x="1463040" y="182880"/>
                                </a:cubicBezTo>
                                <a:cubicBezTo>
                                  <a:pt x="1459238" y="199988"/>
                                  <a:pt x="1446414" y="250282"/>
                                  <a:pt x="1446414" y="232757"/>
                                </a:cubicBezTo>
                                <a:cubicBezTo>
                                  <a:pt x="1446414" y="223400"/>
                                  <a:pt x="1462156" y="68269"/>
                                  <a:pt x="1479665" y="33251"/>
                                </a:cubicBezTo>
                                <a:cubicBezTo>
                                  <a:pt x="1486675" y="19231"/>
                                  <a:pt x="1501832" y="11084"/>
                                  <a:pt x="1512916" y="0"/>
                                </a:cubicBezTo>
                                <a:cubicBezTo>
                                  <a:pt x="1679171" y="260466"/>
                                  <a:pt x="1841468" y="523500"/>
                                  <a:pt x="2011680" y="781397"/>
                                </a:cubicBezTo>
                                <a:cubicBezTo>
                                  <a:pt x="2046805" y="834617"/>
                                  <a:pt x="2059482" y="830582"/>
                                  <a:pt x="2111433" y="847899"/>
                                </a:cubicBezTo>
                                <a:cubicBezTo>
                                  <a:pt x="2105891" y="864524"/>
                                  <a:pt x="2088299" y="881504"/>
                                  <a:pt x="2094807" y="897775"/>
                                </a:cubicBezTo>
                                <a:cubicBezTo>
                                  <a:pt x="2102228" y="916327"/>
                                  <a:pt x="2130554" y="916897"/>
                                  <a:pt x="2144683" y="931026"/>
                                </a:cubicBezTo>
                                <a:cubicBezTo>
                                  <a:pt x="2158812" y="945155"/>
                                  <a:pt x="2162584" y="968110"/>
                                  <a:pt x="2177934" y="980902"/>
                                </a:cubicBezTo>
                                <a:cubicBezTo>
                                  <a:pt x="2196974" y="996768"/>
                                  <a:pt x="2226911" y="996628"/>
                                  <a:pt x="2244436" y="1014153"/>
                                </a:cubicBezTo>
                                <a:cubicBezTo>
                                  <a:pt x="2256828" y="1026545"/>
                                  <a:pt x="2211185" y="1003070"/>
                                  <a:pt x="2194560" y="997528"/>
                                </a:cubicBezTo>
                                <a:cubicBezTo>
                                  <a:pt x="2202723" y="1008412"/>
                                  <a:pt x="2272209" y="1107591"/>
                                  <a:pt x="2294313" y="1113906"/>
                                </a:cubicBezTo>
                                <a:cubicBezTo>
                                  <a:pt x="2316283" y="1120183"/>
                                  <a:pt x="2337965" y="1097280"/>
                                  <a:pt x="2360814" y="1097280"/>
                                </a:cubicBezTo>
                                <a:cubicBezTo>
                                  <a:pt x="2378339" y="1097280"/>
                                  <a:pt x="2327563" y="1108364"/>
                                  <a:pt x="2310938" y="1113906"/>
                                </a:cubicBezTo>
                                <a:lnTo>
                                  <a:pt x="2377440" y="1213659"/>
                                </a:lnTo>
                                <a:lnTo>
                                  <a:pt x="2410691" y="1263535"/>
                                </a:lnTo>
                                <a:cubicBezTo>
                                  <a:pt x="2416233" y="1285702"/>
                                  <a:pt x="2421039" y="1308067"/>
                                  <a:pt x="2427316" y="1330037"/>
                                </a:cubicBezTo>
                                <a:cubicBezTo>
                                  <a:pt x="2432130" y="1346887"/>
                                  <a:pt x="2454457" y="1365893"/>
                                  <a:pt x="2443942" y="1379913"/>
                                </a:cubicBezTo>
                                <a:cubicBezTo>
                                  <a:pt x="2430232" y="1398193"/>
                                  <a:pt x="2399607" y="1390997"/>
                                  <a:pt x="2377440" y="1396539"/>
                                </a:cubicBezTo>
                                <a:cubicBezTo>
                                  <a:pt x="2418229" y="1498511"/>
                                  <a:pt x="2400169" y="1466157"/>
                                  <a:pt x="2460567" y="1562793"/>
                                </a:cubicBezTo>
                                <a:cubicBezTo>
                                  <a:pt x="2471157" y="1579737"/>
                                  <a:pt x="2507947" y="1598540"/>
                                  <a:pt x="2493818" y="1612669"/>
                                </a:cubicBezTo>
                                <a:cubicBezTo>
                                  <a:pt x="2477661" y="1628826"/>
                                  <a:pt x="2449483" y="1601586"/>
                                  <a:pt x="2427316" y="1596044"/>
                                </a:cubicBezTo>
                                <a:cubicBezTo>
                                  <a:pt x="2443942" y="1612669"/>
                                  <a:pt x="2464151" y="1626357"/>
                                  <a:pt x="2477193" y="1645920"/>
                                </a:cubicBezTo>
                                <a:cubicBezTo>
                                  <a:pt x="2486914" y="1660502"/>
                                  <a:pt x="2485981" y="1680122"/>
                                  <a:pt x="2493818" y="1695797"/>
                                </a:cubicBezTo>
                                <a:cubicBezTo>
                                  <a:pt x="2502754" y="1713669"/>
                                  <a:pt x="2517156" y="1728324"/>
                                  <a:pt x="2527069" y="1745673"/>
                                </a:cubicBezTo>
                                <a:cubicBezTo>
                                  <a:pt x="2539365" y="1767191"/>
                                  <a:pt x="2549236" y="1790008"/>
                                  <a:pt x="2560320" y="1812175"/>
                                </a:cubicBezTo>
                                <a:cubicBezTo>
                                  <a:pt x="2565862" y="1834342"/>
                                  <a:pt x="2565848" y="1858703"/>
                                  <a:pt x="2576945" y="1878677"/>
                                </a:cubicBezTo>
                                <a:cubicBezTo>
                                  <a:pt x="2638318" y="1989148"/>
                                  <a:pt x="2682889" y="1935509"/>
                                  <a:pt x="2593571" y="1995055"/>
                                </a:cubicBezTo>
                                <a:cubicBezTo>
                                  <a:pt x="2610196" y="2011680"/>
                                  <a:pt x="2628395" y="2026869"/>
                                  <a:pt x="2643447" y="2044931"/>
                                </a:cubicBezTo>
                                <a:cubicBezTo>
                                  <a:pt x="2656239" y="2060281"/>
                                  <a:pt x="2663331" y="2079956"/>
                                  <a:pt x="2676698" y="2094808"/>
                                </a:cubicBezTo>
                                <a:cubicBezTo>
                                  <a:pt x="2827339" y="2262188"/>
                                  <a:pt x="2760980" y="2146993"/>
                                  <a:pt x="2826327" y="2277688"/>
                                </a:cubicBezTo>
                                <a:cubicBezTo>
                                  <a:pt x="2809702" y="2283230"/>
                                  <a:pt x="2781265" y="2277463"/>
                                  <a:pt x="2776451" y="2294313"/>
                                </a:cubicBezTo>
                                <a:cubicBezTo>
                                  <a:pt x="2772875" y="2306828"/>
                                  <a:pt x="2794415" y="2416426"/>
                                  <a:pt x="2809702" y="2443942"/>
                                </a:cubicBezTo>
                                <a:cubicBezTo>
                                  <a:pt x="2893746" y="2595222"/>
                                  <a:pt x="2845297" y="2496631"/>
                                  <a:pt x="2926080" y="2593571"/>
                                </a:cubicBezTo>
                                <a:cubicBezTo>
                                  <a:pt x="2938872" y="2608921"/>
                                  <a:pt x="2947342" y="2627463"/>
                                  <a:pt x="2959331" y="2643448"/>
                                </a:cubicBezTo>
                                <a:cubicBezTo>
                                  <a:pt x="2980622" y="2671836"/>
                                  <a:pt x="3004962" y="2697877"/>
                                  <a:pt x="3025833" y="2726575"/>
                                </a:cubicBezTo>
                                <a:cubicBezTo>
                                  <a:pt x="3131892" y="2872407"/>
                                  <a:pt x="3048475" y="2782470"/>
                                  <a:pt x="3142211" y="2876204"/>
                                </a:cubicBezTo>
                                <a:cubicBezTo>
                                  <a:pt x="3125585" y="2881746"/>
                                  <a:pt x="3087520" y="2875978"/>
                                  <a:pt x="3092334" y="2892829"/>
                                </a:cubicBezTo>
                                <a:cubicBezTo>
                                  <a:pt x="3116774" y="2978367"/>
                                  <a:pt x="3217255" y="3010042"/>
                                  <a:pt x="3275214" y="3059084"/>
                                </a:cubicBezTo>
                                <a:cubicBezTo>
                                  <a:pt x="3368251" y="3137808"/>
                                  <a:pt x="3380362" y="3160487"/>
                                  <a:pt x="3441469" y="3241964"/>
                                </a:cubicBezTo>
                                <a:cubicBezTo>
                                  <a:pt x="3413760" y="3247506"/>
                                  <a:pt x="3368837" y="3232352"/>
                                  <a:pt x="3358342" y="3258589"/>
                                </a:cubicBezTo>
                                <a:cubicBezTo>
                                  <a:pt x="3348051" y="3284316"/>
                                  <a:pt x="3390185" y="3304053"/>
                                  <a:pt x="3408218" y="3325091"/>
                                </a:cubicBezTo>
                                <a:cubicBezTo>
                                  <a:pt x="3423098" y="3342452"/>
                                  <a:pt x="3502939" y="3406686"/>
                                  <a:pt x="3491345" y="3441469"/>
                                </a:cubicBezTo>
                                <a:cubicBezTo>
                                  <a:pt x="3485803" y="3458094"/>
                                  <a:pt x="3458094" y="3430386"/>
                                  <a:pt x="3441469" y="3424844"/>
                                </a:cubicBezTo>
                                <a:cubicBezTo>
                                  <a:pt x="3424844" y="3402677"/>
                                  <a:pt x="3406963" y="3335287"/>
                                  <a:pt x="3391593" y="3358342"/>
                                </a:cubicBezTo>
                                <a:cubicBezTo>
                                  <a:pt x="3372646" y="3386762"/>
                                  <a:pt x="3415408" y="3510817"/>
                                  <a:pt x="3441469" y="3541222"/>
                                </a:cubicBezTo>
                                <a:cubicBezTo>
                                  <a:pt x="3459502" y="3562260"/>
                                  <a:pt x="3507971" y="3563390"/>
                                  <a:pt x="3507971" y="3591099"/>
                                </a:cubicBezTo>
                                <a:cubicBezTo>
                                  <a:pt x="3507971" y="3613949"/>
                                  <a:pt x="3463636" y="3580015"/>
                                  <a:pt x="3441469" y="3574473"/>
                                </a:cubicBezTo>
                                <a:cubicBezTo>
                                  <a:pt x="3424844" y="3563389"/>
                                  <a:pt x="3400529" y="3523350"/>
                                  <a:pt x="3391593" y="3541222"/>
                                </a:cubicBezTo>
                                <a:cubicBezTo>
                                  <a:pt x="3377003" y="3570401"/>
                                  <a:pt x="3462678" y="3645559"/>
                                  <a:pt x="3474720" y="3657600"/>
                                </a:cubicBezTo>
                                <a:cubicBezTo>
                                  <a:pt x="3389879" y="3685881"/>
                                  <a:pt x="3454218" y="3680957"/>
                                  <a:pt x="3374967" y="3624349"/>
                                </a:cubicBezTo>
                                <a:cubicBezTo>
                                  <a:pt x="3354800" y="3609944"/>
                                  <a:pt x="3308465" y="3591099"/>
                                  <a:pt x="3308465" y="3591099"/>
                                </a:cubicBezTo>
                                <a:cubicBezTo>
                                  <a:pt x="3319549" y="3613266"/>
                                  <a:pt x="3359241" y="3640076"/>
                                  <a:pt x="3341716" y="3657600"/>
                                </a:cubicBezTo>
                                <a:cubicBezTo>
                                  <a:pt x="3324191" y="3675125"/>
                                  <a:pt x="3297994" y="3634112"/>
                                  <a:pt x="3275214" y="3624349"/>
                                </a:cubicBezTo>
                                <a:cubicBezTo>
                                  <a:pt x="3259106" y="3617446"/>
                                  <a:pt x="3241963" y="3613266"/>
                                  <a:pt x="3225338" y="3607724"/>
                                </a:cubicBezTo>
                                <a:cubicBezTo>
                                  <a:pt x="3173778" y="3556164"/>
                                  <a:pt x="3153390" y="3529506"/>
                                  <a:pt x="3092334" y="3491346"/>
                                </a:cubicBezTo>
                                <a:cubicBezTo>
                                  <a:pt x="3071318" y="3478211"/>
                                  <a:pt x="3047498" y="3470131"/>
                                  <a:pt x="3025833" y="3458095"/>
                                </a:cubicBezTo>
                                <a:cubicBezTo>
                                  <a:pt x="2997585" y="3442402"/>
                                  <a:pt x="2969592" y="3426144"/>
                                  <a:pt x="2942705" y="3408219"/>
                                </a:cubicBezTo>
                                <a:cubicBezTo>
                                  <a:pt x="2919649" y="3392849"/>
                                  <a:pt x="2903912" y="3358342"/>
                                  <a:pt x="2876203" y="3358342"/>
                                </a:cubicBezTo>
                                <a:cubicBezTo>
                                  <a:pt x="2856221" y="3358342"/>
                                  <a:pt x="2898370" y="3391593"/>
                                  <a:pt x="2909454" y="3408219"/>
                                </a:cubicBezTo>
                                <a:cubicBezTo>
                                  <a:pt x="2903912" y="3424844"/>
                                  <a:pt x="2909100" y="3451587"/>
                                  <a:pt x="2892829" y="3458095"/>
                                </a:cubicBezTo>
                                <a:cubicBezTo>
                                  <a:pt x="2831010" y="3482822"/>
                                  <a:pt x="2814195" y="3409207"/>
                                  <a:pt x="2776451" y="3391593"/>
                                </a:cubicBezTo>
                                <a:cubicBezTo>
                                  <a:pt x="2712928" y="3361949"/>
                                  <a:pt x="2527377" y="3275523"/>
                                  <a:pt x="2576945" y="3325091"/>
                                </a:cubicBezTo>
                                <a:cubicBezTo>
                                  <a:pt x="2646804" y="3394950"/>
                                  <a:pt x="2649878" y="3379579"/>
                                  <a:pt x="2543694" y="3358342"/>
                                </a:cubicBezTo>
                                <a:lnTo>
                                  <a:pt x="2493818" y="3325091"/>
                                </a:lnTo>
                                <a:cubicBezTo>
                                  <a:pt x="2249978" y="3291840"/>
                                  <a:pt x="2007070" y="3250836"/>
                                  <a:pt x="1762298" y="3225339"/>
                                </a:cubicBezTo>
                                <a:cubicBezTo>
                                  <a:pt x="1739571" y="3222972"/>
                                  <a:pt x="1717191" y="3233941"/>
                                  <a:pt x="1695796" y="3241964"/>
                                </a:cubicBezTo>
                                <a:cubicBezTo>
                                  <a:pt x="1367100" y="3365224"/>
                                  <a:pt x="1827120" y="3209274"/>
                                  <a:pt x="1579418" y="3291840"/>
                                </a:cubicBezTo>
                                <a:cubicBezTo>
                                  <a:pt x="1562793" y="3302924"/>
                                  <a:pt x="1547414" y="3316155"/>
                                  <a:pt x="1529542" y="3325091"/>
                                </a:cubicBezTo>
                                <a:cubicBezTo>
                                  <a:pt x="1502963" y="3338381"/>
                                  <a:pt x="1438028" y="3351238"/>
                                  <a:pt x="1413163" y="3358342"/>
                                </a:cubicBezTo>
                                <a:cubicBezTo>
                                  <a:pt x="1358030" y="3374094"/>
                                  <a:pt x="1615440" y="3363884"/>
                                  <a:pt x="1379913" y="3424844"/>
                                </a:cubicBezTo>
                                <a:close/>
                              </a:path>
                            </a:pathLst>
                          </a:custGeom>
                          <a:gradFill>
                            <a:gsLst>
                              <a:gs pos="0">
                                <a:schemeClr val="accent3">
                                  <a:lumMod val="60000"/>
                                  <a:lumOff val="40000"/>
                                </a:schemeClr>
                              </a:gs>
                              <a:gs pos="50000">
                                <a:srgbClr val="9CB86E"/>
                              </a:gs>
                              <a:gs pos="100000">
                                <a:srgbClr val="156B13"/>
                              </a:gs>
                            </a:gsLst>
                            <a:lin ang="10800000" scaled="0"/>
                          </a:gradFill>
                          <a:ln>
                            <a:noFill/>
                          </a:ln>
                        </p:spPr>
                        <p:style>
                          <a:lnRef idx="2">
                            <a:schemeClr val="accent1">
                              <a:shade val="50000"/>
                            </a:schemeClr>
                          </a:lnRef>
                          <a:fillRef idx="1">
                            <a:schemeClr val="accent1"/>
                          </a:fillRef>
                          <a:effectRef idx="0">
                            <a:schemeClr val="accent1"/>
                          </a:effectRef>
                          <a:fontRef idx="minor">
                            <a:schemeClr val="lt1"/>
                          </a:fontRef>
                        </p:style>
                        <p:txBody>
                          <a:bodyPr rtlCol="0" anchor="ctr"/>
                          <a:lstStyle/>
                          <a:p>
                            <a:pPr algn="ctr"/>
                            <a:endParaRPr lang="zh-CN" altLang="en-US"/>
                          </a:p>
                        </p:txBody>
                      </p:sp>
                    </p:grpSp>
                    <p:grpSp>
                      <p:nvGrpSpPr>
                        <p:cNvPr id="65" name="组合 37"/>
                        <p:cNvGrpSpPr/>
                        <p:nvPr/>
                      </p:nvGrpSpPr>
                      <p:grpSpPr>
                        <a:xfrm>
                          <a:off x="7841523" y="2104933"/>
                          <a:ext cx="1019943" cy="1857389"/>
                          <a:chOff x="-3507971" y="-3429042"/>
                          <a:chExt cx="3507971" cy="5896859"/>
                        </a:xfrm>
                      </p:grpSpPr>
                      <p:sp>
                        <p:nvSpPr>
                          <p:cNvPr id="92" name="任意多边形 91"/>
                          <p:cNvSpPr/>
                          <p:nvPr/>
                        </p:nvSpPr>
                        <p:spPr>
                          <a:xfrm>
                            <a:off x="-2214610" y="-857274"/>
                            <a:ext cx="1246909" cy="3325091"/>
                          </a:xfrm>
                          <a:custGeom>
                            <a:avLst/>
                            <a:gdLst>
                              <a:gd name="connsiteX0" fmla="*/ 382386 w 1246909"/>
                              <a:gd name="connsiteY0" fmla="*/ 615142 h 3325091"/>
                              <a:gd name="connsiteX1" fmla="*/ 266007 w 1246909"/>
                              <a:gd name="connsiteY1" fmla="*/ 1928552 h 3325091"/>
                              <a:gd name="connsiteX2" fmla="*/ 99753 w 1246909"/>
                              <a:gd name="connsiteY2" fmla="*/ 2809702 h 3325091"/>
                              <a:gd name="connsiteX3" fmla="*/ 0 w 1246909"/>
                              <a:gd name="connsiteY3" fmla="*/ 3175462 h 3325091"/>
                              <a:gd name="connsiteX4" fmla="*/ 482138 w 1246909"/>
                              <a:gd name="connsiteY4" fmla="*/ 3325091 h 3325091"/>
                              <a:gd name="connsiteX5" fmla="*/ 980902 w 1246909"/>
                              <a:gd name="connsiteY5" fmla="*/ 3308465 h 3325091"/>
                              <a:gd name="connsiteX6" fmla="*/ 1246909 w 1246909"/>
                              <a:gd name="connsiteY6" fmla="*/ 3175462 h 3325091"/>
                              <a:gd name="connsiteX7" fmla="*/ 1064029 w 1246909"/>
                              <a:gd name="connsiteY7" fmla="*/ 2543694 h 3325091"/>
                              <a:gd name="connsiteX8" fmla="*/ 980902 w 1246909"/>
                              <a:gd name="connsiteY8" fmla="*/ 1629294 h 3325091"/>
                              <a:gd name="connsiteX9" fmla="*/ 798022 w 1246909"/>
                              <a:gd name="connsiteY9" fmla="*/ 648392 h 3325091"/>
                              <a:gd name="connsiteX10" fmla="*/ 798022 w 1246909"/>
                              <a:gd name="connsiteY10" fmla="*/ 99752 h 3325091"/>
                              <a:gd name="connsiteX11" fmla="*/ 631767 w 1246909"/>
                              <a:gd name="connsiteY11" fmla="*/ 0 h 3325091"/>
                              <a:gd name="connsiteX12" fmla="*/ 432262 w 1246909"/>
                              <a:gd name="connsiteY12" fmla="*/ 133003 h 3325091"/>
                              <a:gd name="connsiteX13" fmla="*/ 382386 w 1246909"/>
                              <a:gd name="connsiteY13" fmla="*/ 615142 h 3325091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  <a:cxn ang="0">
                                <a:pos x="connsiteX4" y="connsiteY4"/>
                              </a:cxn>
                              <a:cxn ang="0">
                                <a:pos x="connsiteX5" y="connsiteY5"/>
                              </a:cxn>
                              <a:cxn ang="0">
                                <a:pos x="connsiteX6" y="connsiteY6"/>
                              </a:cxn>
                              <a:cxn ang="0">
                                <a:pos x="connsiteX7" y="connsiteY7"/>
                              </a:cxn>
                              <a:cxn ang="0">
                                <a:pos x="connsiteX8" y="connsiteY8"/>
                              </a:cxn>
                              <a:cxn ang="0">
                                <a:pos x="connsiteX9" y="connsiteY9"/>
                              </a:cxn>
                              <a:cxn ang="0">
                                <a:pos x="connsiteX10" y="connsiteY10"/>
                              </a:cxn>
                              <a:cxn ang="0">
                                <a:pos x="connsiteX11" y="connsiteY11"/>
                              </a:cxn>
                              <a:cxn ang="0">
                                <a:pos x="connsiteX12" y="connsiteY12"/>
                              </a:cxn>
                              <a:cxn ang="0">
                                <a:pos x="connsiteX13" y="connsiteY13"/>
                              </a:cxn>
                            </a:cxnLst>
                            <a:rect l="l" t="t" r="r" b="b"/>
                            <a:pathLst>
                              <a:path w="1246909" h="3325091">
                                <a:moveTo>
                                  <a:pt x="382386" y="615142"/>
                                </a:moveTo>
                                <a:lnTo>
                                  <a:pt x="266007" y="1928552"/>
                                </a:lnTo>
                                <a:cubicBezTo>
                                  <a:pt x="209561" y="2222073"/>
                                  <a:pt x="99753" y="2510803"/>
                                  <a:pt x="99753" y="2809702"/>
                                </a:cubicBezTo>
                                <a:lnTo>
                                  <a:pt x="0" y="3175462"/>
                                </a:lnTo>
                                <a:lnTo>
                                  <a:pt x="482138" y="3325091"/>
                                </a:lnTo>
                                <a:lnTo>
                                  <a:pt x="980902" y="3308465"/>
                                </a:lnTo>
                                <a:lnTo>
                                  <a:pt x="1246909" y="3175462"/>
                                </a:lnTo>
                                <a:lnTo>
                                  <a:pt x="1064029" y="2543694"/>
                                </a:lnTo>
                                <a:lnTo>
                                  <a:pt x="980902" y="1629294"/>
                                </a:lnTo>
                                <a:lnTo>
                                  <a:pt x="798022" y="648392"/>
                                </a:lnTo>
                                <a:lnTo>
                                  <a:pt x="798022" y="99752"/>
                                </a:lnTo>
                                <a:lnTo>
                                  <a:pt x="631767" y="0"/>
                                </a:lnTo>
                                <a:lnTo>
                                  <a:pt x="432262" y="133003"/>
                                </a:lnTo>
                                <a:lnTo>
                                  <a:pt x="382386" y="615142"/>
                                </a:lnTo>
                                <a:close/>
                              </a:path>
                            </a:pathLst>
                          </a:custGeom>
                          <a:gradFill>
                            <a:gsLst>
                              <a:gs pos="0">
                                <a:srgbClr val="D6B19C"/>
                              </a:gs>
                              <a:gs pos="30000">
                                <a:srgbClr val="D49E6C"/>
                              </a:gs>
                              <a:gs pos="70000">
                                <a:srgbClr val="A65528"/>
                              </a:gs>
                              <a:gs pos="100000">
                                <a:srgbClr val="663012"/>
                              </a:gs>
                            </a:gsLst>
                            <a:lin ang="10800000" scaled="0"/>
                          </a:gradFill>
                          <a:ln>
                            <a:noFill/>
                          </a:ln>
                        </p:spPr>
                        <p:style>
                          <a:lnRef idx="2">
                            <a:schemeClr val="accent1">
                              <a:shade val="50000"/>
                            </a:schemeClr>
                          </a:lnRef>
                          <a:fillRef idx="1">
                            <a:schemeClr val="accent1"/>
                          </a:fillRef>
                          <a:effectRef idx="0">
                            <a:schemeClr val="accent1"/>
                          </a:effectRef>
                          <a:fontRef idx="minor">
                            <a:schemeClr val="lt1"/>
                          </a:fontRef>
                        </p:style>
                        <p:txBody>
                          <a:bodyPr rtlCol="0" anchor="ctr"/>
                          <a:lstStyle/>
                          <a:p>
                            <a:pPr algn="ctr"/>
                            <a:endParaRPr lang="zh-CN" altLang="en-US"/>
                          </a:p>
                        </p:txBody>
                      </p:sp>
                      <p:sp>
                        <p:nvSpPr>
                          <p:cNvPr id="93" name="任意多边形 92"/>
                          <p:cNvSpPr/>
                          <p:nvPr/>
                        </p:nvSpPr>
                        <p:spPr>
                          <a:xfrm>
                            <a:off x="-3507971" y="-3429042"/>
                            <a:ext cx="3507971" cy="4438482"/>
                          </a:xfrm>
                          <a:custGeom>
                            <a:avLst/>
                            <a:gdLst>
                              <a:gd name="connsiteX0" fmla="*/ 1379913 w 3507971"/>
                              <a:gd name="connsiteY0" fmla="*/ 3424844 h 3724102"/>
                              <a:gd name="connsiteX1" fmla="*/ 0 w 3507971"/>
                              <a:gd name="connsiteY1" fmla="*/ 3724102 h 3724102"/>
                              <a:gd name="connsiteX2" fmla="*/ 631767 w 3507971"/>
                              <a:gd name="connsiteY2" fmla="*/ 3424844 h 3724102"/>
                              <a:gd name="connsiteX3" fmla="*/ 266007 w 3507971"/>
                              <a:gd name="connsiteY3" fmla="*/ 3491346 h 3724102"/>
                              <a:gd name="connsiteX4" fmla="*/ 847898 w 3507971"/>
                              <a:gd name="connsiteY4" fmla="*/ 3225339 h 3724102"/>
                              <a:gd name="connsiteX5" fmla="*/ 299258 w 3507971"/>
                              <a:gd name="connsiteY5" fmla="*/ 3192088 h 3724102"/>
                              <a:gd name="connsiteX6" fmla="*/ 798022 w 3507971"/>
                              <a:gd name="connsiteY6" fmla="*/ 2876204 h 3724102"/>
                              <a:gd name="connsiteX7" fmla="*/ 482138 w 3507971"/>
                              <a:gd name="connsiteY7" fmla="*/ 2826328 h 3724102"/>
                              <a:gd name="connsiteX8" fmla="*/ 532014 w 3507971"/>
                              <a:gd name="connsiteY8" fmla="*/ 2793077 h 3724102"/>
                              <a:gd name="connsiteX9" fmla="*/ 598516 w 3507971"/>
                              <a:gd name="connsiteY9" fmla="*/ 2776451 h 3724102"/>
                              <a:gd name="connsiteX10" fmla="*/ 764771 w 3507971"/>
                              <a:gd name="connsiteY10" fmla="*/ 2693324 h 3724102"/>
                              <a:gd name="connsiteX11" fmla="*/ 864523 w 3507971"/>
                              <a:gd name="connsiteY11" fmla="*/ 2660073 h 3724102"/>
                              <a:gd name="connsiteX12" fmla="*/ 714894 w 3507971"/>
                              <a:gd name="connsiteY12" fmla="*/ 2643448 h 3724102"/>
                              <a:gd name="connsiteX13" fmla="*/ 748145 w 3507971"/>
                              <a:gd name="connsiteY13" fmla="*/ 2576946 h 3724102"/>
                              <a:gd name="connsiteX14" fmla="*/ 864523 w 3507971"/>
                              <a:gd name="connsiteY14" fmla="*/ 2510444 h 3724102"/>
                              <a:gd name="connsiteX15" fmla="*/ 964276 w 3507971"/>
                              <a:gd name="connsiteY15" fmla="*/ 2410691 h 3724102"/>
                              <a:gd name="connsiteX16" fmla="*/ 914400 w 3507971"/>
                              <a:gd name="connsiteY16" fmla="*/ 2377440 h 3724102"/>
                              <a:gd name="connsiteX17" fmla="*/ 814647 w 3507971"/>
                              <a:gd name="connsiteY17" fmla="*/ 2360815 h 3724102"/>
                              <a:gd name="connsiteX18" fmla="*/ 748145 w 3507971"/>
                              <a:gd name="connsiteY18" fmla="*/ 2344189 h 3724102"/>
                              <a:gd name="connsiteX19" fmla="*/ 781396 w 3507971"/>
                              <a:gd name="connsiteY19" fmla="*/ 2277688 h 3724102"/>
                              <a:gd name="connsiteX20" fmla="*/ 831273 w 3507971"/>
                              <a:gd name="connsiteY20" fmla="*/ 2227811 h 3724102"/>
                              <a:gd name="connsiteX21" fmla="*/ 864523 w 3507971"/>
                              <a:gd name="connsiteY21" fmla="*/ 2177935 h 3724102"/>
                              <a:gd name="connsiteX22" fmla="*/ 814647 w 3507971"/>
                              <a:gd name="connsiteY22" fmla="*/ 2144684 h 3724102"/>
                              <a:gd name="connsiteX23" fmla="*/ 648393 w 3507971"/>
                              <a:gd name="connsiteY23" fmla="*/ 2128059 h 3724102"/>
                              <a:gd name="connsiteX24" fmla="*/ 581891 w 3507971"/>
                              <a:gd name="connsiteY24" fmla="*/ 2111433 h 3724102"/>
                              <a:gd name="connsiteX25" fmla="*/ 698269 w 3507971"/>
                              <a:gd name="connsiteY25" fmla="*/ 2028306 h 3724102"/>
                              <a:gd name="connsiteX26" fmla="*/ 764771 w 3507971"/>
                              <a:gd name="connsiteY26" fmla="*/ 1978429 h 3724102"/>
                              <a:gd name="connsiteX27" fmla="*/ 714894 w 3507971"/>
                              <a:gd name="connsiteY27" fmla="*/ 1945179 h 3724102"/>
                              <a:gd name="connsiteX28" fmla="*/ 748145 w 3507971"/>
                              <a:gd name="connsiteY28" fmla="*/ 1862051 h 3724102"/>
                              <a:gd name="connsiteX29" fmla="*/ 897774 w 3507971"/>
                              <a:gd name="connsiteY29" fmla="*/ 1778924 h 3724102"/>
                              <a:gd name="connsiteX30" fmla="*/ 897774 w 3507971"/>
                              <a:gd name="connsiteY30" fmla="*/ 1679171 h 3724102"/>
                              <a:gd name="connsiteX31" fmla="*/ 980902 w 3507971"/>
                              <a:gd name="connsiteY31" fmla="*/ 1596044 h 3724102"/>
                              <a:gd name="connsiteX32" fmla="*/ 1064029 w 3507971"/>
                              <a:gd name="connsiteY32" fmla="*/ 1463040 h 3724102"/>
                              <a:gd name="connsiteX33" fmla="*/ 1097280 w 3507971"/>
                              <a:gd name="connsiteY33" fmla="*/ 1396539 h 3724102"/>
                              <a:gd name="connsiteX34" fmla="*/ 1163782 w 3507971"/>
                              <a:gd name="connsiteY34" fmla="*/ 1313411 h 3724102"/>
                              <a:gd name="connsiteX35" fmla="*/ 1197033 w 3507971"/>
                              <a:gd name="connsiteY35" fmla="*/ 1263535 h 3724102"/>
                              <a:gd name="connsiteX36" fmla="*/ 1213658 w 3507971"/>
                              <a:gd name="connsiteY36" fmla="*/ 1213659 h 3724102"/>
                              <a:gd name="connsiteX37" fmla="*/ 1197033 w 3507971"/>
                              <a:gd name="connsiteY37" fmla="*/ 1163782 h 3724102"/>
                              <a:gd name="connsiteX38" fmla="*/ 1246909 w 3507971"/>
                              <a:gd name="connsiteY38" fmla="*/ 1097280 h 3724102"/>
                              <a:gd name="connsiteX39" fmla="*/ 1313411 w 3507971"/>
                              <a:gd name="connsiteY39" fmla="*/ 964277 h 3724102"/>
                              <a:gd name="connsiteX40" fmla="*/ 1413163 w 3507971"/>
                              <a:gd name="connsiteY40" fmla="*/ 764771 h 3724102"/>
                              <a:gd name="connsiteX41" fmla="*/ 1396538 w 3507971"/>
                              <a:gd name="connsiteY41" fmla="*/ 714895 h 3724102"/>
                              <a:gd name="connsiteX42" fmla="*/ 1346662 w 3507971"/>
                              <a:gd name="connsiteY42" fmla="*/ 731520 h 3724102"/>
                              <a:gd name="connsiteX43" fmla="*/ 1429789 w 3507971"/>
                              <a:gd name="connsiteY43" fmla="*/ 448888 h 3724102"/>
                              <a:gd name="connsiteX44" fmla="*/ 1446414 w 3507971"/>
                              <a:gd name="connsiteY44" fmla="*/ 365760 h 3724102"/>
                              <a:gd name="connsiteX45" fmla="*/ 1379913 w 3507971"/>
                              <a:gd name="connsiteY45" fmla="*/ 382386 h 3724102"/>
                              <a:gd name="connsiteX46" fmla="*/ 1396538 w 3507971"/>
                              <a:gd name="connsiteY46" fmla="*/ 266008 h 3724102"/>
                              <a:gd name="connsiteX47" fmla="*/ 1413163 w 3507971"/>
                              <a:gd name="connsiteY47" fmla="*/ 216131 h 3724102"/>
                              <a:gd name="connsiteX48" fmla="*/ 1479665 w 3507971"/>
                              <a:gd name="connsiteY48" fmla="*/ 83128 h 3724102"/>
                              <a:gd name="connsiteX49" fmla="*/ 1463040 w 3507971"/>
                              <a:gd name="connsiteY49" fmla="*/ 182880 h 3724102"/>
                              <a:gd name="connsiteX50" fmla="*/ 1446414 w 3507971"/>
                              <a:gd name="connsiteY50" fmla="*/ 232757 h 3724102"/>
                              <a:gd name="connsiteX51" fmla="*/ 1479665 w 3507971"/>
                              <a:gd name="connsiteY51" fmla="*/ 33251 h 3724102"/>
                              <a:gd name="connsiteX52" fmla="*/ 1512916 w 3507971"/>
                              <a:gd name="connsiteY52" fmla="*/ 0 h 3724102"/>
                              <a:gd name="connsiteX53" fmla="*/ 2011680 w 3507971"/>
                              <a:gd name="connsiteY53" fmla="*/ 781397 h 3724102"/>
                              <a:gd name="connsiteX54" fmla="*/ 2111433 w 3507971"/>
                              <a:gd name="connsiteY54" fmla="*/ 847899 h 3724102"/>
                              <a:gd name="connsiteX55" fmla="*/ 2094807 w 3507971"/>
                              <a:gd name="connsiteY55" fmla="*/ 897775 h 3724102"/>
                              <a:gd name="connsiteX56" fmla="*/ 2144683 w 3507971"/>
                              <a:gd name="connsiteY56" fmla="*/ 931026 h 3724102"/>
                              <a:gd name="connsiteX57" fmla="*/ 2177934 w 3507971"/>
                              <a:gd name="connsiteY57" fmla="*/ 980902 h 3724102"/>
                              <a:gd name="connsiteX58" fmla="*/ 2244436 w 3507971"/>
                              <a:gd name="connsiteY58" fmla="*/ 1014153 h 3724102"/>
                              <a:gd name="connsiteX59" fmla="*/ 2194560 w 3507971"/>
                              <a:gd name="connsiteY59" fmla="*/ 997528 h 3724102"/>
                              <a:gd name="connsiteX60" fmla="*/ 2294313 w 3507971"/>
                              <a:gd name="connsiteY60" fmla="*/ 1113906 h 3724102"/>
                              <a:gd name="connsiteX61" fmla="*/ 2360814 w 3507971"/>
                              <a:gd name="connsiteY61" fmla="*/ 1097280 h 3724102"/>
                              <a:gd name="connsiteX62" fmla="*/ 2310938 w 3507971"/>
                              <a:gd name="connsiteY62" fmla="*/ 1113906 h 3724102"/>
                              <a:gd name="connsiteX63" fmla="*/ 2377440 w 3507971"/>
                              <a:gd name="connsiteY63" fmla="*/ 1213659 h 3724102"/>
                              <a:gd name="connsiteX64" fmla="*/ 2410691 w 3507971"/>
                              <a:gd name="connsiteY64" fmla="*/ 1263535 h 3724102"/>
                              <a:gd name="connsiteX65" fmla="*/ 2427316 w 3507971"/>
                              <a:gd name="connsiteY65" fmla="*/ 1330037 h 3724102"/>
                              <a:gd name="connsiteX66" fmla="*/ 2443942 w 3507971"/>
                              <a:gd name="connsiteY66" fmla="*/ 1379913 h 3724102"/>
                              <a:gd name="connsiteX67" fmla="*/ 2377440 w 3507971"/>
                              <a:gd name="connsiteY67" fmla="*/ 1396539 h 3724102"/>
                              <a:gd name="connsiteX68" fmla="*/ 2460567 w 3507971"/>
                              <a:gd name="connsiteY68" fmla="*/ 1562793 h 3724102"/>
                              <a:gd name="connsiteX69" fmla="*/ 2493818 w 3507971"/>
                              <a:gd name="connsiteY69" fmla="*/ 1612669 h 3724102"/>
                              <a:gd name="connsiteX70" fmla="*/ 2427316 w 3507971"/>
                              <a:gd name="connsiteY70" fmla="*/ 1596044 h 3724102"/>
                              <a:gd name="connsiteX71" fmla="*/ 2477193 w 3507971"/>
                              <a:gd name="connsiteY71" fmla="*/ 1645920 h 3724102"/>
                              <a:gd name="connsiteX72" fmla="*/ 2493818 w 3507971"/>
                              <a:gd name="connsiteY72" fmla="*/ 1695797 h 3724102"/>
                              <a:gd name="connsiteX73" fmla="*/ 2527069 w 3507971"/>
                              <a:gd name="connsiteY73" fmla="*/ 1745673 h 3724102"/>
                              <a:gd name="connsiteX74" fmla="*/ 2560320 w 3507971"/>
                              <a:gd name="connsiteY74" fmla="*/ 1812175 h 3724102"/>
                              <a:gd name="connsiteX75" fmla="*/ 2576945 w 3507971"/>
                              <a:gd name="connsiteY75" fmla="*/ 1878677 h 3724102"/>
                              <a:gd name="connsiteX76" fmla="*/ 2593571 w 3507971"/>
                              <a:gd name="connsiteY76" fmla="*/ 1995055 h 3724102"/>
                              <a:gd name="connsiteX77" fmla="*/ 2643447 w 3507971"/>
                              <a:gd name="connsiteY77" fmla="*/ 2044931 h 3724102"/>
                              <a:gd name="connsiteX78" fmla="*/ 2676698 w 3507971"/>
                              <a:gd name="connsiteY78" fmla="*/ 2094808 h 3724102"/>
                              <a:gd name="connsiteX79" fmla="*/ 2826327 w 3507971"/>
                              <a:gd name="connsiteY79" fmla="*/ 2277688 h 3724102"/>
                              <a:gd name="connsiteX80" fmla="*/ 2776451 w 3507971"/>
                              <a:gd name="connsiteY80" fmla="*/ 2294313 h 3724102"/>
                              <a:gd name="connsiteX81" fmla="*/ 2809702 w 3507971"/>
                              <a:gd name="connsiteY81" fmla="*/ 2443942 h 3724102"/>
                              <a:gd name="connsiteX82" fmla="*/ 2926080 w 3507971"/>
                              <a:gd name="connsiteY82" fmla="*/ 2593571 h 3724102"/>
                              <a:gd name="connsiteX83" fmla="*/ 2959331 w 3507971"/>
                              <a:gd name="connsiteY83" fmla="*/ 2643448 h 3724102"/>
                              <a:gd name="connsiteX84" fmla="*/ 3025833 w 3507971"/>
                              <a:gd name="connsiteY84" fmla="*/ 2726575 h 3724102"/>
                              <a:gd name="connsiteX85" fmla="*/ 3142211 w 3507971"/>
                              <a:gd name="connsiteY85" fmla="*/ 2876204 h 3724102"/>
                              <a:gd name="connsiteX86" fmla="*/ 3092334 w 3507971"/>
                              <a:gd name="connsiteY86" fmla="*/ 2892829 h 3724102"/>
                              <a:gd name="connsiteX87" fmla="*/ 3275214 w 3507971"/>
                              <a:gd name="connsiteY87" fmla="*/ 3059084 h 3724102"/>
                              <a:gd name="connsiteX88" fmla="*/ 3441469 w 3507971"/>
                              <a:gd name="connsiteY88" fmla="*/ 3241964 h 3724102"/>
                              <a:gd name="connsiteX89" fmla="*/ 3358342 w 3507971"/>
                              <a:gd name="connsiteY89" fmla="*/ 3258589 h 3724102"/>
                              <a:gd name="connsiteX90" fmla="*/ 3408218 w 3507971"/>
                              <a:gd name="connsiteY90" fmla="*/ 3325091 h 3724102"/>
                              <a:gd name="connsiteX91" fmla="*/ 3491345 w 3507971"/>
                              <a:gd name="connsiteY91" fmla="*/ 3441469 h 3724102"/>
                              <a:gd name="connsiteX92" fmla="*/ 3441469 w 3507971"/>
                              <a:gd name="connsiteY92" fmla="*/ 3424844 h 3724102"/>
                              <a:gd name="connsiteX93" fmla="*/ 3391593 w 3507971"/>
                              <a:gd name="connsiteY93" fmla="*/ 3358342 h 3724102"/>
                              <a:gd name="connsiteX94" fmla="*/ 3441469 w 3507971"/>
                              <a:gd name="connsiteY94" fmla="*/ 3541222 h 3724102"/>
                              <a:gd name="connsiteX95" fmla="*/ 3507971 w 3507971"/>
                              <a:gd name="connsiteY95" fmla="*/ 3591099 h 3724102"/>
                              <a:gd name="connsiteX96" fmla="*/ 3441469 w 3507971"/>
                              <a:gd name="connsiteY96" fmla="*/ 3574473 h 3724102"/>
                              <a:gd name="connsiteX97" fmla="*/ 3391593 w 3507971"/>
                              <a:gd name="connsiteY97" fmla="*/ 3541222 h 3724102"/>
                              <a:gd name="connsiteX98" fmla="*/ 3474720 w 3507971"/>
                              <a:gd name="connsiteY98" fmla="*/ 3657600 h 3724102"/>
                              <a:gd name="connsiteX99" fmla="*/ 3374967 w 3507971"/>
                              <a:gd name="connsiteY99" fmla="*/ 3624349 h 3724102"/>
                              <a:gd name="connsiteX100" fmla="*/ 3308465 w 3507971"/>
                              <a:gd name="connsiteY100" fmla="*/ 3591099 h 3724102"/>
                              <a:gd name="connsiteX101" fmla="*/ 3341716 w 3507971"/>
                              <a:gd name="connsiteY101" fmla="*/ 3657600 h 3724102"/>
                              <a:gd name="connsiteX102" fmla="*/ 3275214 w 3507971"/>
                              <a:gd name="connsiteY102" fmla="*/ 3624349 h 3724102"/>
                              <a:gd name="connsiteX103" fmla="*/ 3225338 w 3507971"/>
                              <a:gd name="connsiteY103" fmla="*/ 3607724 h 3724102"/>
                              <a:gd name="connsiteX104" fmla="*/ 3092334 w 3507971"/>
                              <a:gd name="connsiteY104" fmla="*/ 3491346 h 3724102"/>
                              <a:gd name="connsiteX105" fmla="*/ 3025833 w 3507971"/>
                              <a:gd name="connsiteY105" fmla="*/ 3458095 h 3724102"/>
                              <a:gd name="connsiteX106" fmla="*/ 2942705 w 3507971"/>
                              <a:gd name="connsiteY106" fmla="*/ 3408219 h 3724102"/>
                              <a:gd name="connsiteX107" fmla="*/ 2876203 w 3507971"/>
                              <a:gd name="connsiteY107" fmla="*/ 3358342 h 3724102"/>
                              <a:gd name="connsiteX108" fmla="*/ 2909454 w 3507971"/>
                              <a:gd name="connsiteY108" fmla="*/ 3408219 h 3724102"/>
                              <a:gd name="connsiteX109" fmla="*/ 2892829 w 3507971"/>
                              <a:gd name="connsiteY109" fmla="*/ 3458095 h 3724102"/>
                              <a:gd name="connsiteX110" fmla="*/ 2776451 w 3507971"/>
                              <a:gd name="connsiteY110" fmla="*/ 3391593 h 3724102"/>
                              <a:gd name="connsiteX111" fmla="*/ 2576945 w 3507971"/>
                              <a:gd name="connsiteY111" fmla="*/ 3325091 h 3724102"/>
                              <a:gd name="connsiteX112" fmla="*/ 2543694 w 3507971"/>
                              <a:gd name="connsiteY112" fmla="*/ 3358342 h 3724102"/>
                              <a:gd name="connsiteX113" fmla="*/ 2493818 w 3507971"/>
                              <a:gd name="connsiteY113" fmla="*/ 3325091 h 3724102"/>
                              <a:gd name="connsiteX114" fmla="*/ 1762298 w 3507971"/>
                              <a:gd name="connsiteY114" fmla="*/ 3225339 h 3724102"/>
                              <a:gd name="connsiteX115" fmla="*/ 1695796 w 3507971"/>
                              <a:gd name="connsiteY115" fmla="*/ 3241964 h 3724102"/>
                              <a:gd name="connsiteX116" fmla="*/ 1579418 w 3507971"/>
                              <a:gd name="connsiteY116" fmla="*/ 3291840 h 3724102"/>
                              <a:gd name="connsiteX117" fmla="*/ 1529542 w 3507971"/>
                              <a:gd name="connsiteY117" fmla="*/ 3325091 h 3724102"/>
                              <a:gd name="connsiteX118" fmla="*/ 1413163 w 3507971"/>
                              <a:gd name="connsiteY118" fmla="*/ 3358342 h 3724102"/>
                              <a:gd name="connsiteX119" fmla="*/ 1379913 w 3507971"/>
                              <a:gd name="connsiteY119" fmla="*/ 3424844 h 3724102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  <a:cxn ang="0">
                                <a:pos x="connsiteX4" y="connsiteY4"/>
                              </a:cxn>
                              <a:cxn ang="0">
                                <a:pos x="connsiteX5" y="connsiteY5"/>
                              </a:cxn>
                              <a:cxn ang="0">
                                <a:pos x="connsiteX6" y="connsiteY6"/>
                              </a:cxn>
                              <a:cxn ang="0">
                                <a:pos x="connsiteX7" y="connsiteY7"/>
                              </a:cxn>
                              <a:cxn ang="0">
                                <a:pos x="connsiteX8" y="connsiteY8"/>
                              </a:cxn>
                              <a:cxn ang="0">
                                <a:pos x="connsiteX9" y="connsiteY9"/>
                              </a:cxn>
                              <a:cxn ang="0">
                                <a:pos x="connsiteX10" y="connsiteY10"/>
                              </a:cxn>
                              <a:cxn ang="0">
                                <a:pos x="connsiteX11" y="connsiteY11"/>
                              </a:cxn>
                              <a:cxn ang="0">
                                <a:pos x="connsiteX12" y="connsiteY12"/>
                              </a:cxn>
                              <a:cxn ang="0">
                                <a:pos x="connsiteX13" y="connsiteY13"/>
                              </a:cxn>
                              <a:cxn ang="0">
                                <a:pos x="connsiteX14" y="connsiteY14"/>
                              </a:cxn>
                              <a:cxn ang="0">
                                <a:pos x="connsiteX15" y="connsiteY15"/>
                              </a:cxn>
                              <a:cxn ang="0">
                                <a:pos x="connsiteX16" y="connsiteY16"/>
                              </a:cxn>
                              <a:cxn ang="0">
                                <a:pos x="connsiteX17" y="connsiteY17"/>
                              </a:cxn>
                              <a:cxn ang="0">
                                <a:pos x="connsiteX18" y="connsiteY18"/>
                              </a:cxn>
                              <a:cxn ang="0">
                                <a:pos x="connsiteX19" y="connsiteY19"/>
                              </a:cxn>
                              <a:cxn ang="0">
                                <a:pos x="connsiteX20" y="connsiteY20"/>
                              </a:cxn>
                              <a:cxn ang="0">
                                <a:pos x="connsiteX21" y="connsiteY21"/>
                              </a:cxn>
                              <a:cxn ang="0">
                                <a:pos x="connsiteX22" y="connsiteY22"/>
                              </a:cxn>
                              <a:cxn ang="0">
                                <a:pos x="connsiteX23" y="connsiteY23"/>
                              </a:cxn>
                              <a:cxn ang="0">
                                <a:pos x="connsiteX24" y="connsiteY24"/>
                              </a:cxn>
                              <a:cxn ang="0">
                                <a:pos x="connsiteX25" y="connsiteY25"/>
                              </a:cxn>
                              <a:cxn ang="0">
                                <a:pos x="connsiteX26" y="connsiteY26"/>
                              </a:cxn>
                              <a:cxn ang="0">
                                <a:pos x="connsiteX27" y="connsiteY27"/>
                              </a:cxn>
                              <a:cxn ang="0">
                                <a:pos x="connsiteX28" y="connsiteY28"/>
                              </a:cxn>
                              <a:cxn ang="0">
                                <a:pos x="connsiteX29" y="connsiteY29"/>
                              </a:cxn>
                              <a:cxn ang="0">
                                <a:pos x="connsiteX30" y="connsiteY30"/>
                              </a:cxn>
                              <a:cxn ang="0">
                                <a:pos x="connsiteX31" y="connsiteY31"/>
                              </a:cxn>
                              <a:cxn ang="0">
                                <a:pos x="connsiteX32" y="connsiteY32"/>
                              </a:cxn>
                              <a:cxn ang="0">
                                <a:pos x="connsiteX33" y="connsiteY33"/>
                              </a:cxn>
                              <a:cxn ang="0">
                                <a:pos x="connsiteX34" y="connsiteY34"/>
                              </a:cxn>
                              <a:cxn ang="0">
                                <a:pos x="connsiteX35" y="connsiteY35"/>
                              </a:cxn>
                              <a:cxn ang="0">
                                <a:pos x="connsiteX36" y="connsiteY36"/>
                              </a:cxn>
                              <a:cxn ang="0">
                                <a:pos x="connsiteX37" y="connsiteY37"/>
                              </a:cxn>
                              <a:cxn ang="0">
                                <a:pos x="connsiteX38" y="connsiteY38"/>
                              </a:cxn>
                              <a:cxn ang="0">
                                <a:pos x="connsiteX39" y="connsiteY39"/>
                              </a:cxn>
                              <a:cxn ang="0">
                                <a:pos x="connsiteX40" y="connsiteY40"/>
                              </a:cxn>
                              <a:cxn ang="0">
                                <a:pos x="connsiteX41" y="connsiteY41"/>
                              </a:cxn>
                              <a:cxn ang="0">
                                <a:pos x="connsiteX42" y="connsiteY42"/>
                              </a:cxn>
                              <a:cxn ang="0">
                                <a:pos x="connsiteX43" y="connsiteY43"/>
                              </a:cxn>
                              <a:cxn ang="0">
                                <a:pos x="connsiteX44" y="connsiteY44"/>
                              </a:cxn>
                              <a:cxn ang="0">
                                <a:pos x="connsiteX45" y="connsiteY45"/>
                              </a:cxn>
                              <a:cxn ang="0">
                                <a:pos x="connsiteX46" y="connsiteY46"/>
                              </a:cxn>
                              <a:cxn ang="0">
                                <a:pos x="connsiteX47" y="connsiteY47"/>
                              </a:cxn>
                              <a:cxn ang="0">
                                <a:pos x="connsiteX48" y="connsiteY48"/>
                              </a:cxn>
                              <a:cxn ang="0">
                                <a:pos x="connsiteX49" y="connsiteY49"/>
                              </a:cxn>
                              <a:cxn ang="0">
                                <a:pos x="connsiteX50" y="connsiteY50"/>
                              </a:cxn>
                              <a:cxn ang="0">
                                <a:pos x="connsiteX51" y="connsiteY51"/>
                              </a:cxn>
                              <a:cxn ang="0">
                                <a:pos x="connsiteX52" y="connsiteY52"/>
                              </a:cxn>
                              <a:cxn ang="0">
                                <a:pos x="connsiteX53" y="connsiteY53"/>
                              </a:cxn>
                              <a:cxn ang="0">
                                <a:pos x="connsiteX54" y="connsiteY54"/>
                              </a:cxn>
                              <a:cxn ang="0">
                                <a:pos x="connsiteX55" y="connsiteY55"/>
                              </a:cxn>
                              <a:cxn ang="0">
                                <a:pos x="connsiteX56" y="connsiteY56"/>
                              </a:cxn>
                              <a:cxn ang="0">
                                <a:pos x="connsiteX57" y="connsiteY57"/>
                              </a:cxn>
                              <a:cxn ang="0">
                                <a:pos x="connsiteX58" y="connsiteY58"/>
                              </a:cxn>
                              <a:cxn ang="0">
                                <a:pos x="connsiteX59" y="connsiteY59"/>
                              </a:cxn>
                              <a:cxn ang="0">
                                <a:pos x="connsiteX60" y="connsiteY60"/>
                              </a:cxn>
                              <a:cxn ang="0">
                                <a:pos x="connsiteX61" y="connsiteY61"/>
                              </a:cxn>
                              <a:cxn ang="0">
                                <a:pos x="connsiteX62" y="connsiteY62"/>
                              </a:cxn>
                              <a:cxn ang="0">
                                <a:pos x="connsiteX63" y="connsiteY63"/>
                              </a:cxn>
                              <a:cxn ang="0">
                                <a:pos x="connsiteX64" y="connsiteY64"/>
                              </a:cxn>
                              <a:cxn ang="0">
                                <a:pos x="connsiteX65" y="connsiteY65"/>
                              </a:cxn>
                              <a:cxn ang="0">
                                <a:pos x="connsiteX66" y="connsiteY66"/>
                              </a:cxn>
                              <a:cxn ang="0">
                                <a:pos x="connsiteX67" y="connsiteY67"/>
                              </a:cxn>
                              <a:cxn ang="0">
                                <a:pos x="connsiteX68" y="connsiteY68"/>
                              </a:cxn>
                              <a:cxn ang="0">
                                <a:pos x="connsiteX69" y="connsiteY69"/>
                              </a:cxn>
                              <a:cxn ang="0">
                                <a:pos x="connsiteX70" y="connsiteY70"/>
                              </a:cxn>
                              <a:cxn ang="0">
                                <a:pos x="connsiteX71" y="connsiteY71"/>
                              </a:cxn>
                              <a:cxn ang="0">
                                <a:pos x="connsiteX72" y="connsiteY72"/>
                              </a:cxn>
                              <a:cxn ang="0">
                                <a:pos x="connsiteX73" y="connsiteY73"/>
                              </a:cxn>
                              <a:cxn ang="0">
                                <a:pos x="connsiteX74" y="connsiteY74"/>
                              </a:cxn>
                              <a:cxn ang="0">
                                <a:pos x="connsiteX75" y="connsiteY75"/>
                              </a:cxn>
                              <a:cxn ang="0">
                                <a:pos x="connsiteX76" y="connsiteY76"/>
                              </a:cxn>
                              <a:cxn ang="0">
                                <a:pos x="connsiteX77" y="connsiteY77"/>
                              </a:cxn>
                              <a:cxn ang="0">
                                <a:pos x="connsiteX78" y="connsiteY78"/>
                              </a:cxn>
                              <a:cxn ang="0">
                                <a:pos x="connsiteX79" y="connsiteY79"/>
                              </a:cxn>
                              <a:cxn ang="0">
                                <a:pos x="connsiteX80" y="connsiteY80"/>
                              </a:cxn>
                              <a:cxn ang="0">
                                <a:pos x="connsiteX81" y="connsiteY81"/>
                              </a:cxn>
                              <a:cxn ang="0">
                                <a:pos x="connsiteX82" y="connsiteY82"/>
                              </a:cxn>
                              <a:cxn ang="0">
                                <a:pos x="connsiteX83" y="connsiteY83"/>
                              </a:cxn>
                              <a:cxn ang="0">
                                <a:pos x="connsiteX84" y="connsiteY84"/>
                              </a:cxn>
                              <a:cxn ang="0">
                                <a:pos x="connsiteX85" y="connsiteY85"/>
                              </a:cxn>
                              <a:cxn ang="0">
                                <a:pos x="connsiteX86" y="connsiteY86"/>
                              </a:cxn>
                              <a:cxn ang="0">
                                <a:pos x="connsiteX87" y="connsiteY87"/>
                              </a:cxn>
                              <a:cxn ang="0">
                                <a:pos x="connsiteX88" y="connsiteY88"/>
                              </a:cxn>
                              <a:cxn ang="0">
                                <a:pos x="connsiteX89" y="connsiteY89"/>
                              </a:cxn>
                              <a:cxn ang="0">
                                <a:pos x="connsiteX90" y="connsiteY90"/>
                              </a:cxn>
                              <a:cxn ang="0">
                                <a:pos x="connsiteX91" y="connsiteY91"/>
                              </a:cxn>
                              <a:cxn ang="0">
                                <a:pos x="connsiteX92" y="connsiteY92"/>
                              </a:cxn>
                              <a:cxn ang="0">
                                <a:pos x="connsiteX93" y="connsiteY93"/>
                              </a:cxn>
                              <a:cxn ang="0">
                                <a:pos x="connsiteX94" y="connsiteY94"/>
                              </a:cxn>
                              <a:cxn ang="0">
                                <a:pos x="connsiteX95" y="connsiteY95"/>
                              </a:cxn>
                              <a:cxn ang="0">
                                <a:pos x="connsiteX96" y="connsiteY96"/>
                              </a:cxn>
                              <a:cxn ang="0">
                                <a:pos x="connsiteX97" y="connsiteY97"/>
                              </a:cxn>
                              <a:cxn ang="0">
                                <a:pos x="connsiteX98" y="connsiteY98"/>
                              </a:cxn>
                              <a:cxn ang="0">
                                <a:pos x="connsiteX99" y="connsiteY99"/>
                              </a:cxn>
                              <a:cxn ang="0">
                                <a:pos x="connsiteX100" y="connsiteY100"/>
                              </a:cxn>
                              <a:cxn ang="0">
                                <a:pos x="connsiteX101" y="connsiteY101"/>
                              </a:cxn>
                              <a:cxn ang="0">
                                <a:pos x="connsiteX102" y="connsiteY102"/>
                              </a:cxn>
                              <a:cxn ang="0">
                                <a:pos x="connsiteX103" y="connsiteY103"/>
                              </a:cxn>
                              <a:cxn ang="0">
                                <a:pos x="connsiteX104" y="connsiteY104"/>
                              </a:cxn>
                              <a:cxn ang="0">
                                <a:pos x="connsiteX105" y="connsiteY105"/>
                              </a:cxn>
                              <a:cxn ang="0">
                                <a:pos x="connsiteX106" y="connsiteY106"/>
                              </a:cxn>
                              <a:cxn ang="0">
                                <a:pos x="connsiteX107" y="connsiteY107"/>
                              </a:cxn>
                              <a:cxn ang="0">
                                <a:pos x="connsiteX108" y="connsiteY108"/>
                              </a:cxn>
                              <a:cxn ang="0">
                                <a:pos x="connsiteX109" y="connsiteY109"/>
                              </a:cxn>
                              <a:cxn ang="0">
                                <a:pos x="connsiteX110" y="connsiteY110"/>
                              </a:cxn>
                              <a:cxn ang="0">
                                <a:pos x="connsiteX111" y="connsiteY111"/>
                              </a:cxn>
                              <a:cxn ang="0">
                                <a:pos x="connsiteX112" y="connsiteY112"/>
                              </a:cxn>
                              <a:cxn ang="0">
                                <a:pos x="connsiteX113" y="connsiteY113"/>
                              </a:cxn>
                              <a:cxn ang="0">
                                <a:pos x="connsiteX114" y="connsiteY114"/>
                              </a:cxn>
                              <a:cxn ang="0">
                                <a:pos x="connsiteX115" y="connsiteY115"/>
                              </a:cxn>
                              <a:cxn ang="0">
                                <a:pos x="connsiteX116" y="connsiteY116"/>
                              </a:cxn>
                              <a:cxn ang="0">
                                <a:pos x="connsiteX117" y="connsiteY117"/>
                              </a:cxn>
                              <a:cxn ang="0">
                                <a:pos x="connsiteX118" y="connsiteY118"/>
                              </a:cxn>
                              <a:cxn ang="0">
                                <a:pos x="connsiteX119" y="connsiteY119"/>
                              </a:cxn>
                            </a:cxnLst>
                            <a:rect l="l" t="t" r="r" b="b"/>
                            <a:pathLst>
                              <a:path w="3507971" h="3724102">
                                <a:moveTo>
                                  <a:pt x="1379913" y="3424844"/>
                                </a:moveTo>
                                <a:cubicBezTo>
                                  <a:pt x="1144386" y="3485804"/>
                                  <a:pt x="459971" y="3624349"/>
                                  <a:pt x="0" y="3724102"/>
                                </a:cubicBezTo>
                                <a:cubicBezTo>
                                  <a:pt x="718644" y="3416112"/>
                                  <a:pt x="951500" y="3424844"/>
                                  <a:pt x="631767" y="3424844"/>
                                </a:cubicBezTo>
                                <a:lnTo>
                                  <a:pt x="266007" y="3491346"/>
                                </a:lnTo>
                                <a:lnTo>
                                  <a:pt x="847898" y="3225339"/>
                                </a:lnTo>
                                <a:lnTo>
                                  <a:pt x="299258" y="3192088"/>
                                </a:lnTo>
                                <a:lnTo>
                                  <a:pt x="798022" y="2876204"/>
                                </a:lnTo>
                                <a:cubicBezTo>
                                  <a:pt x="692727" y="2859579"/>
                                  <a:pt x="583885" y="2858124"/>
                                  <a:pt x="482138" y="2826328"/>
                                </a:cubicBezTo>
                                <a:cubicBezTo>
                                  <a:pt x="463066" y="2820368"/>
                                  <a:pt x="513648" y="2800948"/>
                                  <a:pt x="532014" y="2793077"/>
                                </a:cubicBezTo>
                                <a:cubicBezTo>
                                  <a:pt x="553016" y="2784076"/>
                                  <a:pt x="576349" y="2781993"/>
                                  <a:pt x="598516" y="2776451"/>
                                </a:cubicBezTo>
                                <a:cubicBezTo>
                                  <a:pt x="688390" y="2722527"/>
                                  <a:pt x="669044" y="2728134"/>
                                  <a:pt x="764771" y="2693324"/>
                                </a:cubicBezTo>
                                <a:cubicBezTo>
                                  <a:pt x="797710" y="2681346"/>
                                  <a:pt x="864523" y="2660073"/>
                                  <a:pt x="864523" y="2660073"/>
                                </a:cubicBezTo>
                                <a:lnTo>
                                  <a:pt x="714894" y="2643448"/>
                                </a:lnTo>
                                <a:cubicBezTo>
                                  <a:pt x="694727" y="2629043"/>
                                  <a:pt x="732016" y="2595763"/>
                                  <a:pt x="748145" y="2576946"/>
                                </a:cubicBezTo>
                                <a:cubicBezTo>
                                  <a:pt x="788407" y="2529974"/>
                                  <a:pt x="813822" y="2527344"/>
                                  <a:pt x="864523" y="2510444"/>
                                </a:cubicBezTo>
                                <a:cubicBezTo>
                                  <a:pt x="897774" y="2477193"/>
                                  <a:pt x="1003402" y="2436775"/>
                                  <a:pt x="964276" y="2410691"/>
                                </a:cubicBezTo>
                                <a:cubicBezTo>
                                  <a:pt x="947651" y="2399607"/>
                                  <a:pt x="933356" y="2383759"/>
                                  <a:pt x="914400" y="2377440"/>
                                </a:cubicBezTo>
                                <a:cubicBezTo>
                                  <a:pt x="882420" y="2366780"/>
                                  <a:pt x="847702" y="2367426"/>
                                  <a:pt x="814647" y="2360815"/>
                                </a:cubicBezTo>
                                <a:cubicBezTo>
                                  <a:pt x="792241" y="2356334"/>
                                  <a:pt x="770312" y="2349731"/>
                                  <a:pt x="748145" y="2344189"/>
                                </a:cubicBezTo>
                                <a:cubicBezTo>
                                  <a:pt x="759229" y="2322022"/>
                                  <a:pt x="766991" y="2297855"/>
                                  <a:pt x="781396" y="2277688"/>
                                </a:cubicBezTo>
                                <a:cubicBezTo>
                                  <a:pt x="795062" y="2258555"/>
                                  <a:pt x="816221" y="2245874"/>
                                  <a:pt x="831273" y="2227811"/>
                                </a:cubicBezTo>
                                <a:cubicBezTo>
                                  <a:pt x="844065" y="2212461"/>
                                  <a:pt x="853440" y="2194560"/>
                                  <a:pt x="864523" y="2177935"/>
                                </a:cubicBezTo>
                                <a:cubicBezTo>
                                  <a:pt x="847898" y="2166851"/>
                                  <a:pt x="834117" y="2149177"/>
                                  <a:pt x="814647" y="2144684"/>
                                </a:cubicBezTo>
                                <a:cubicBezTo>
                                  <a:pt x="760379" y="2132161"/>
                                  <a:pt x="703528" y="2135935"/>
                                  <a:pt x="648393" y="2128059"/>
                                </a:cubicBezTo>
                                <a:cubicBezTo>
                                  <a:pt x="625773" y="2124828"/>
                                  <a:pt x="604058" y="2116975"/>
                                  <a:pt x="581891" y="2111433"/>
                                </a:cubicBezTo>
                                <a:cubicBezTo>
                                  <a:pt x="799287" y="1948388"/>
                                  <a:pt x="528054" y="2149889"/>
                                  <a:pt x="698269" y="2028306"/>
                                </a:cubicBezTo>
                                <a:cubicBezTo>
                                  <a:pt x="720817" y="2012200"/>
                                  <a:pt x="742604" y="1995055"/>
                                  <a:pt x="764771" y="1978429"/>
                                </a:cubicBezTo>
                                <a:cubicBezTo>
                                  <a:pt x="748145" y="1967346"/>
                                  <a:pt x="717720" y="1964959"/>
                                  <a:pt x="714894" y="1945179"/>
                                </a:cubicBezTo>
                                <a:cubicBezTo>
                                  <a:pt x="710673" y="1915635"/>
                                  <a:pt x="730239" y="1885926"/>
                                  <a:pt x="748145" y="1862051"/>
                                </a:cubicBezTo>
                                <a:cubicBezTo>
                                  <a:pt x="782035" y="1816864"/>
                                  <a:pt x="849757" y="1798131"/>
                                  <a:pt x="897774" y="1778924"/>
                                </a:cubicBezTo>
                                <a:cubicBezTo>
                                  <a:pt x="986443" y="1645922"/>
                                  <a:pt x="897774" y="1812175"/>
                                  <a:pt x="897774" y="1679171"/>
                                </a:cubicBezTo>
                                <a:cubicBezTo>
                                  <a:pt x="897774" y="1642226"/>
                                  <a:pt x="958735" y="1610822"/>
                                  <a:pt x="980902" y="1596044"/>
                                </a:cubicBezTo>
                                <a:cubicBezTo>
                                  <a:pt x="1008611" y="1551709"/>
                                  <a:pt x="1040648" y="1509802"/>
                                  <a:pt x="1064029" y="1463040"/>
                                </a:cubicBezTo>
                                <a:cubicBezTo>
                                  <a:pt x="1075113" y="1440873"/>
                                  <a:pt x="1083533" y="1417160"/>
                                  <a:pt x="1097280" y="1396539"/>
                                </a:cubicBezTo>
                                <a:cubicBezTo>
                                  <a:pt x="1116964" y="1367014"/>
                                  <a:pt x="1142491" y="1341799"/>
                                  <a:pt x="1163782" y="1313411"/>
                                </a:cubicBezTo>
                                <a:cubicBezTo>
                                  <a:pt x="1175771" y="1297426"/>
                                  <a:pt x="1185949" y="1280160"/>
                                  <a:pt x="1197033" y="1263535"/>
                                </a:cubicBezTo>
                                <a:cubicBezTo>
                                  <a:pt x="1202575" y="1246910"/>
                                  <a:pt x="1213658" y="1231184"/>
                                  <a:pt x="1213658" y="1213659"/>
                                </a:cubicBezTo>
                                <a:cubicBezTo>
                                  <a:pt x="1213658" y="1196134"/>
                                  <a:pt x="1192219" y="1180633"/>
                                  <a:pt x="1197033" y="1163782"/>
                                </a:cubicBezTo>
                                <a:cubicBezTo>
                                  <a:pt x="1204645" y="1137139"/>
                                  <a:pt x="1230803" y="1119828"/>
                                  <a:pt x="1246909" y="1097280"/>
                                </a:cubicBezTo>
                                <a:cubicBezTo>
                                  <a:pt x="1303930" y="1017451"/>
                                  <a:pt x="1261962" y="1073606"/>
                                  <a:pt x="1313411" y="964277"/>
                                </a:cubicBezTo>
                                <a:cubicBezTo>
                                  <a:pt x="1345069" y="897002"/>
                                  <a:pt x="1413163" y="764771"/>
                                  <a:pt x="1413163" y="764771"/>
                                </a:cubicBezTo>
                                <a:cubicBezTo>
                                  <a:pt x="1407621" y="748146"/>
                                  <a:pt x="1412212" y="722732"/>
                                  <a:pt x="1396538" y="714895"/>
                                </a:cubicBezTo>
                                <a:cubicBezTo>
                                  <a:pt x="1380864" y="707058"/>
                                  <a:pt x="1348406" y="748958"/>
                                  <a:pt x="1346662" y="731520"/>
                                </a:cubicBezTo>
                                <a:cubicBezTo>
                                  <a:pt x="1335025" y="615142"/>
                                  <a:pt x="1383127" y="542212"/>
                                  <a:pt x="1429789" y="448888"/>
                                </a:cubicBezTo>
                                <a:cubicBezTo>
                                  <a:pt x="1435331" y="421179"/>
                                  <a:pt x="1463369" y="388367"/>
                                  <a:pt x="1446414" y="365760"/>
                                </a:cubicBezTo>
                                <a:cubicBezTo>
                                  <a:pt x="1432705" y="347481"/>
                                  <a:pt x="1390132" y="402823"/>
                                  <a:pt x="1379913" y="382386"/>
                                </a:cubicBezTo>
                                <a:cubicBezTo>
                                  <a:pt x="1362388" y="347337"/>
                                  <a:pt x="1388853" y="304434"/>
                                  <a:pt x="1396538" y="266008"/>
                                </a:cubicBezTo>
                                <a:cubicBezTo>
                                  <a:pt x="1399975" y="248823"/>
                                  <a:pt x="1407010" y="232540"/>
                                  <a:pt x="1413163" y="216131"/>
                                </a:cubicBezTo>
                                <a:cubicBezTo>
                                  <a:pt x="1448023" y="123169"/>
                                  <a:pt x="1433751" y="151999"/>
                                  <a:pt x="1479665" y="83128"/>
                                </a:cubicBezTo>
                                <a:cubicBezTo>
                                  <a:pt x="1474123" y="116379"/>
                                  <a:pt x="1470353" y="149973"/>
                                  <a:pt x="1463040" y="182880"/>
                                </a:cubicBezTo>
                                <a:cubicBezTo>
                                  <a:pt x="1459238" y="199988"/>
                                  <a:pt x="1446414" y="250282"/>
                                  <a:pt x="1446414" y="232757"/>
                                </a:cubicBezTo>
                                <a:cubicBezTo>
                                  <a:pt x="1446414" y="223400"/>
                                  <a:pt x="1462156" y="68269"/>
                                  <a:pt x="1479665" y="33251"/>
                                </a:cubicBezTo>
                                <a:cubicBezTo>
                                  <a:pt x="1486675" y="19231"/>
                                  <a:pt x="1501832" y="11084"/>
                                  <a:pt x="1512916" y="0"/>
                                </a:cubicBezTo>
                                <a:cubicBezTo>
                                  <a:pt x="1679171" y="260466"/>
                                  <a:pt x="1841468" y="523500"/>
                                  <a:pt x="2011680" y="781397"/>
                                </a:cubicBezTo>
                                <a:cubicBezTo>
                                  <a:pt x="2046805" y="834617"/>
                                  <a:pt x="2059482" y="830582"/>
                                  <a:pt x="2111433" y="847899"/>
                                </a:cubicBezTo>
                                <a:cubicBezTo>
                                  <a:pt x="2105891" y="864524"/>
                                  <a:pt x="2088299" y="881504"/>
                                  <a:pt x="2094807" y="897775"/>
                                </a:cubicBezTo>
                                <a:cubicBezTo>
                                  <a:pt x="2102228" y="916327"/>
                                  <a:pt x="2130554" y="916897"/>
                                  <a:pt x="2144683" y="931026"/>
                                </a:cubicBezTo>
                                <a:cubicBezTo>
                                  <a:pt x="2158812" y="945155"/>
                                  <a:pt x="2162584" y="968110"/>
                                  <a:pt x="2177934" y="980902"/>
                                </a:cubicBezTo>
                                <a:cubicBezTo>
                                  <a:pt x="2196974" y="996768"/>
                                  <a:pt x="2226911" y="996628"/>
                                  <a:pt x="2244436" y="1014153"/>
                                </a:cubicBezTo>
                                <a:cubicBezTo>
                                  <a:pt x="2256828" y="1026545"/>
                                  <a:pt x="2211185" y="1003070"/>
                                  <a:pt x="2194560" y="997528"/>
                                </a:cubicBezTo>
                                <a:cubicBezTo>
                                  <a:pt x="2202723" y="1008412"/>
                                  <a:pt x="2272209" y="1107591"/>
                                  <a:pt x="2294313" y="1113906"/>
                                </a:cubicBezTo>
                                <a:cubicBezTo>
                                  <a:pt x="2316283" y="1120183"/>
                                  <a:pt x="2337965" y="1097280"/>
                                  <a:pt x="2360814" y="1097280"/>
                                </a:cubicBezTo>
                                <a:cubicBezTo>
                                  <a:pt x="2378339" y="1097280"/>
                                  <a:pt x="2327563" y="1108364"/>
                                  <a:pt x="2310938" y="1113906"/>
                                </a:cubicBezTo>
                                <a:lnTo>
                                  <a:pt x="2377440" y="1213659"/>
                                </a:lnTo>
                                <a:lnTo>
                                  <a:pt x="2410691" y="1263535"/>
                                </a:lnTo>
                                <a:cubicBezTo>
                                  <a:pt x="2416233" y="1285702"/>
                                  <a:pt x="2421039" y="1308067"/>
                                  <a:pt x="2427316" y="1330037"/>
                                </a:cubicBezTo>
                                <a:cubicBezTo>
                                  <a:pt x="2432130" y="1346887"/>
                                  <a:pt x="2454457" y="1365893"/>
                                  <a:pt x="2443942" y="1379913"/>
                                </a:cubicBezTo>
                                <a:cubicBezTo>
                                  <a:pt x="2430232" y="1398193"/>
                                  <a:pt x="2399607" y="1390997"/>
                                  <a:pt x="2377440" y="1396539"/>
                                </a:cubicBezTo>
                                <a:cubicBezTo>
                                  <a:pt x="2418229" y="1498511"/>
                                  <a:pt x="2400169" y="1466157"/>
                                  <a:pt x="2460567" y="1562793"/>
                                </a:cubicBezTo>
                                <a:cubicBezTo>
                                  <a:pt x="2471157" y="1579737"/>
                                  <a:pt x="2507947" y="1598540"/>
                                  <a:pt x="2493818" y="1612669"/>
                                </a:cubicBezTo>
                                <a:cubicBezTo>
                                  <a:pt x="2477661" y="1628826"/>
                                  <a:pt x="2449483" y="1601586"/>
                                  <a:pt x="2427316" y="1596044"/>
                                </a:cubicBezTo>
                                <a:cubicBezTo>
                                  <a:pt x="2443942" y="1612669"/>
                                  <a:pt x="2464151" y="1626357"/>
                                  <a:pt x="2477193" y="1645920"/>
                                </a:cubicBezTo>
                                <a:cubicBezTo>
                                  <a:pt x="2486914" y="1660502"/>
                                  <a:pt x="2485981" y="1680122"/>
                                  <a:pt x="2493818" y="1695797"/>
                                </a:cubicBezTo>
                                <a:cubicBezTo>
                                  <a:pt x="2502754" y="1713669"/>
                                  <a:pt x="2517156" y="1728324"/>
                                  <a:pt x="2527069" y="1745673"/>
                                </a:cubicBezTo>
                                <a:cubicBezTo>
                                  <a:pt x="2539365" y="1767191"/>
                                  <a:pt x="2549236" y="1790008"/>
                                  <a:pt x="2560320" y="1812175"/>
                                </a:cubicBezTo>
                                <a:cubicBezTo>
                                  <a:pt x="2565862" y="1834342"/>
                                  <a:pt x="2565848" y="1858703"/>
                                  <a:pt x="2576945" y="1878677"/>
                                </a:cubicBezTo>
                                <a:cubicBezTo>
                                  <a:pt x="2638318" y="1989148"/>
                                  <a:pt x="2682889" y="1935509"/>
                                  <a:pt x="2593571" y="1995055"/>
                                </a:cubicBezTo>
                                <a:cubicBezTo>
                                  <a:pt x="2610196" y="2011680"/>
                                  <a:pt x="2628395" y="2026869"/>
                                  <a:pt x="2643447" y="2044931"/>
                                </a:cubicBezTo>
                                <a:cubicBezTo>
                                  <a:pt x="2656239" y="2060281"/>
                                  <a:pt x="2663331" y="2079956"/>
                                  <a:pt x="2676698" y="2094808"/>
                                </a:cubicBezTo>
                                <a:cubicBezTo>
                                  <a:pt x="2827339" y="2262188"/>
                                  <a:pt x="2760980" y="2146993"/>
                                  <a:pt x="2826327" y="2277688"/>
                                </a:cubicBezTo>
                                <a:cubicBezTo>
                                  <a:pt x="2809702" y="2283230"/>
                                  <a:pt x="2781265" y="2277463"/>
                                  <a:pt x="2776451" y="2294313"/>
                                </a:cubicBezTo>
                                <a:cubicBezTo>
                                  <a:pt x="2772875" y="2306828"/>
                                  <a:pt x="2794415" y="2416426"/>
                                  <a:pt x="2809702" y="2443942"/>
                                </a:cubicBezTo>
                                <a:cubicBezTo>
                                  <a:pt x="2893746" y="2595222"/>
                                  <a:pt x="2845297" y="2496631"/>
                                  <a:pt x="2926080" y="2593571"/>
                                </a:cubicBezTo>
                                <a:cubicBezTo>
                                  <a:pt x="2938872" y="2608921"/>
                                  <a:pt x="2947342" y="2627463"/>
                                  <a:pt x="2959331" y="2643448"/>
                                </a:cubicBezTo>
                                <a:cubicBezTo>
                                  <a:pt x="2980622" y="2671836"/>
                                  <a:pt x="3004962" y="2697877"/>
                                  <a:pt x="3025833" y="2726575"/>
                                </a:cubicBezTo>
                                <a:cubicBezTo>
                                  <a:pt x="3131892" y="2872407"/>
                                  <a:pt x="3048475" y="2782470"/>
                                  <a:pt x="3142211" y="2876204"/>
                                </a:cubicBezTo>
                                <a:cubicBezTo>
                                  <a:pt x="3125585" y="2881746"/>
                                  <a:pt x="3087520" y="2875978"/>
                                  <a:pt x="3092334" y="2892829"/>
                                </a:cubicBezTo>
                                <a:cubicBezTo>
                                  <a:pt x="3116774" y="2978367"/>
                                  <a:pt x="3217255" y="3010042"/>
                                  <a:pt x="3275214" y="3059084"/>
                                </a:cubicBezTo>
                                <a:cubicBezTo>
                                  <a:pt x="3368251" y="3137808"/>
                                  <a:pt x="3380362" y="3160487"/>
                                  <a:pt x="3441469" y="3241964"/>
                                </a:cubicBezTo>
                                <a:cubicBezTo>
                                  <a:pt x="3413760" y="3247506"/>
                                  <a:pt x="3368837" y="3232352"/>
                                  <a:pt x="3358342" y="3258589"/>
                                </a:cubicBezTo>
                                <a:cubicBezTo>
                                  <a:pt x="3348051" y="3284316"/>
                                  <a:pt x="3390185" y="3304053"/>
                                  <a:pt x="3408218" y="3325091"/>
                                </a:cubicBezTo>
                                <a:cubicBezTo>
                                  <a:pt x="3423098" y="3342452"/>
                                  <a:pt x="3502939" y="3406686"/>
                                  <a:pt x="3491345" y="3441469"/>
                                </a:cubicBezTo>
                                <a:cubicBezTo>
                                  <a:pt x="3485803" y="3458094"/>
                                  <a:pt x="3458094" y="3430386"/>
                                  <a:pt x="3441469" y="3424844"/>
                                </a:cubicBezTo>
                                <a:cubicBezTo>
                                  <a:pt x="3424844" y="3402677"/>
                                  <a:pt x="3406963" y="3335287"/>
                                  <a:pt x="3391593" y="3358342"/>
                                </a:cubicBezTo>
                                <a:cubicBezTo>
                                  <a:pt x="3372646" y="3386762"/>
                                  <a:pt x="3415408" y="3510817"/>
                                  <a:pt x="3441469" y="3541222"/>
                                </a:cubicBezTo>
                                <a:cubicBezTo>
                                  <a:pt x="3459502" y="3562260"/>
                                  <a:pt x="3507971" y="3563390"/>
                                  <a:pt x="3507971" y="3591099"/>
                                </a:cubicBezTo>
                                <a:cubicBezTo>
                                  <a:pt x="3507971" y="3613949"/>
                                  <a:pt x="3463636" y="3580015"/>
                                  <a:pt x="3441469" y="3574473"/>
                                </a:cubicBezTo>
                                <a:cubicBezTo>
                                  <a:pt x="3424844" y="3563389"/>
                                  <a:pt x="3400529" y="3523350"/>
                                  <a:pt x="3391593" y="3541222"/>
                                </a:cubicBezTo>
                                <a:cubicBezTo>
                                  <a:pt x="3377003" y="3570401"/>
                                  <a:pt x="3462678" y="3645559"/>
                                  <a:pt x="3474720" y="3657600"/>
                                </a:cubicBezTo>
                                <a:cubicBezTo>
                                  <a:pt x="3389879" y="3685881"/>
                                  <a:pt x="3454218" y="3680957"/>
                                  <a:pt x="3374967" y="3624349"/>
                                </a:cubicBezTo>
                                <a:cubicBezTo>
                                  <a:pt x="3354800" y="3609944"/>
                                  <a:pt x="3308465" y="3591099"/>
                                  <a:pt x="3308465" y="3591099"/>
                                </a:cubicBezTo>
                                <a:cubicBezTo>
                                  <a:pt x="3319549" y="3613266"/>
                                  <a:pt x="3359241" y="3640076"/>
                                  <a:pt x="3341716" y="3657600"/>
                                </a:cubicBezTo>
                                <a:cubicBezTo>
                                  <a:pt x="3324191" y="3675125"/>
                                  <a:pt x="3297994" y="3634112"/>
                                  <a:pt x="3275214" y="3624349"/>
                                </a:cubicBezTo>
                                <a:cubicBezTo>
                                  <a:pt x="3259106" y="3617446"/>
                                  <a:pt x="3241963" y="3613266"/>
                                  <a:pt x="3225338" y="3607724"/>
                                </a:cubicBezTo>
                                <a:cubicBezTo>
                                  <a:pt x="3173778" y="3556164"/>
                                  <a:pt x="3153390" y="3529506"/>
                                  <a:pt x="3092334" y="3491346"/>
                                </a:cubicBezTo>
                                <a:cubicBezTo>
                                  <a:pt x="3071318" y="3478211"/>
                                  <a:pt x="3047498" y="3470131"/>
                                  <a:pt x="3025833" y="3458095"/>
                                </a:cubicBezTo>
                                <a:cubicBezTo>
                                  <a:pt x="2997585" y="3442402"/>
                                  <a:pt x="2969592" y="3426144"/>
                                  <a:pt x="2942705" y="3408219"/>
                                </a:cubicBezTo>
                                <a:cubicBezTo>
                                  <a:pt x="2919649" y="3392849"/>
                                  <a:pt x="2903912" y="3358342"/>
                                  <a:pt x="2876203" y="3358342"/>
                                </a:cubicBezTo>
                                <a:cubicBezTo>
                                  <a:pt x="2856221" y="3358342"/>
                                  <a:pt x="2898370" y="3391593"/>
                                  <a:pt x="2909454" y="3408219"/>
                                </a:cubicBezTo>
                                <a:cubicBezTo>
                                  <a:pt x="2903912" y="3424844"/>
                                  <a:pt x="2909100" y="3451587"/>
                                  <a:pt x="2892829" y="3458095"/>
                                </a:cubicBezTo>
                                <a:cubicBezTo>
                                  <a:pt x="2831010" y="3482822"/>
                                  <a:pt x="2814195" y="3409207"/>
                                  <a:pt x="2776451" y="3391593"/>
                                </a:cubicBezTo>
                                <a:cubicBezTo>
                                  <a:pt x="2712928" y="3361949"/>
                                  <a:pt x="2527377" y="3275523"/>
                                  <a:pt x="2576945" y="3325091"/>
                                </a:cubicBezTo>
                                <a:cubicBezTo>
                                  <a:pt x="2646804" y="3394950"/>
                                  <a:pt x="2649878" y="3379579"/>
                                  <a:pt x="2543694" y="3358342"/>
                                </a:cubicBezTo>
                                <a:lnTo>
                                  <a:pt x="2493818" y="3325091"/>
                                </a:lnTo>
                                <a:cubicBezTo>
                                  <a:pt x="2249978" y="3291840"/>
                                  <a:pt x="2007070" y="3250836"/>
                                  <a:pt x="1762298" y="3225339"/>
                                </a:cubicBezTo>
                                <a:cubicBezTo>
                                  <a:pt x="1739571" y="3222972"/>
                                  <a:pt x="1717191" y="3233941"/>
                                  <a:pt x="1695796" y="3241964"/>
                                </a:cubicBezTo>
                                <a:cubicBezTo>
                                  <a:pt x="1367100" y="3365224"/>
                                  <a:pt x="1827120" y="3209274"/>
                                  <a:pt x="1579418" y="3291840"/>
                                </a:cubicBezTo>
                                <a:cubicBezTo>
                                  <a:pt x="1562793" y="3302924"/>
                                  <a:pt x="1547414" y="3316155"/>
                                  <a:pt x="1529542" y="3325091"/>
                                </a:cubicBezTo>
                                <a:cubicBezTo>
                                  <a:pt x="1502963" y="3338381"/>
                                  <a:pt x="1438028" y="3351238"/>
                                  <a:pt x="1413163" y="3358342"/>
                                </a:cubicBezTo>
                                <a:cubicBezTo>
                                  <a:pt x="1358030" y="3374094"/>
                                  <a:pt x="1615440" y="3363884"/>
                                  <a:pt x="1379913" y="3424844"/>
                                </a:cubicBezTo>
                                <a:close/>
                              </a:path>
                            </a:pathLst>
                          </a:custGeom>
                          <a:gradFill>
                            <a:gsLst>
                              <a:gs pos="0">
                                <a:schemeClr val="accent3">
                                  <a:lumMod val="60000"/>
                                  <a:lumOff val="40000"/>
                                </a:schemeClr>
                              </a:gs>
                              <a:gs pos="50000">
                                <a:srgbClr val="9CB86E"/>
                              </a:gs>
                              <a:gs pos="100000">
                                <a:srgbClr val="156B13"/>
                              </a:gs>
                            </a:gsLst>
                            <a:lin ang="10800000" scaled="0"/>
                          </a:gradFill>
                          <a:ln>
                            <a:noFill/>
                          </a:ln>
                        </p:spPr>
                        <p:style>
                          <a:lnRef idx="2">
                            <a:schemeClr val="accent1">
                              <a:shade val="50000"/>
                            </a:schemeClr>
                          </a:lnRef>
                          <a:fillRef idx="1">
                            <a:schemeClr val="accent1"/>
                          </a:fillRef>
                          <a:effectRef idx="0">
                            <a:schemeClr val="accent1"/>
                          </a:effectRef>
                          <a:fontRef idx="minor">
                            <a:schemeClr val="lt1"/>
                          </a:fontRef>
                        </p:style>
                        <p:txBody>
                          <a:bodyPr rtlCol="0" anchor="ctr"/>
                          <a:lstStyle/>
                          <a:p>
                            <a:pPr algn="ctr"/>
                            <a:endParaRPr lang="zh-CN" altLang="en-US"/>
                          </a:p>
                        </p:txBody>
                      </p:sp>
                    </p:grpSp>
                    <p:grpSp>
                      <p:nvGrpSpPr>
                        <p:cNvPr id="66" name="组合 40"/>
                        <p:cNvGrpSpPr/>
                        <p:nvPr/>
                      </p:nvGrpSpPr>
                      <p:grpSpPr>
                        <a:xfrm>
                          <a:off x="8358214" y="2357435"/>
                          <a:ext cx="1019943" cy="1626449"/>
                          <a:chOff x="-3507971" y="-3429042"/>
                          <a:chExt cx="3507971" cy="5896859"/>
                        </a:xfrm>
                      </p:grpSpPr>
                      <p:sp>
                        <p:nvSpPr>
                          <p:cNvPr id="90" name="任意多边形 89"/>
                          <p:cNvSpPr/>
                          <p:nvPr/>
                        </p:nvSpPr>
                        <p:spPr>
                          <a:xfrm>
                            <a:off x="-2214610" y="-857274"/>
                            <a:ext cx="1246909" cy="3325091"/>
                          </a:xfrm>
                          <a:custGeom>
                            <a:avLst/>
                            <a:gdLst>
                              <a:gd name="connsiteX0" fmla="*/ 382386 w 1246909"/>
                              <a:gd name="connsiteY0" fmla="*/ 615142 h 3325091"/>
                              <a:gd name="connsiteX1" fmla="*/ 266007 w 1246909"/>
                              <a:gd name="connsiteY1" fmla="*/ 1928552 h 3325091"/>
                              <a:gd name="connsiteX2" fmla="*/ 99753 w 1246909"/>
                              <a:gd name="connsiteY2" fmla="*/ 2809702 h 3325091"/>
                              <a:gd name="connsiteX3" fmla="*/ 0 w 1246909"/>
                              <a:gd name="connsiteY3" fmla="*/ 3175462 h 3325091"/>
                              <a:gd name="connsiteX4" fmla="*/ 482138 w 1246909"/>
                              <a:gd name="connsiteY4" fmla="*/ 3325091 h 3325091"/>
                              <a:gd name="connsiteX5" fmla="*/ 980902 w 1246909"/>
                              <a:gd name="connsiteY5" fmla="*/ 3308465 h 3325091"/>
                              <a:gd name="connsiteX6" fmla="*/ 1246909 w 1246909"/>
                              <a:gd name="connsiteY6" fmla="*/ 3175462 h 3325091"/>
                              <a:gd name="connsiteX7" fmla="*/ 1064029 w 1246909"/>
                              <a:gd name="connsiteY7" fmla="*/ 2543694 h 3325091"/>
                              <a:gd name="connsiteX8" fmla="*/ 980902 w 1246909"/>
                              <a:gd name="connsiteY8" fmla="*/ 1629294 h 3325091"/>
                              <a:gd name="connsiteX9" fmla="*/ 798022 w 1246909"/>
                              <a:gd name="connsiteY9" fmla="*/ 648392 h 3325091"/>
                              <a:gd name="connsiteX10" fmla="*/ 798022 w 1246909"/>
                              <a:gd name="connsiteY10" fmla="*/ 99752 h 3325091"/>
                              <a:gd name="connsiteX11" fmla="*/ 631767 w 1246909"/>
                              <a:gd name="connsiteY11" fmla="*/ 0 h 3325091"/>
                              <a:gd name="connsiteX12" fmla="*/ 432262 w 1246909"/>
                              <a:gd name="connsiteY12" fmla="*/ 133003 h 3325091"/>
                              <a:gd name="connsiteX13" fmla="*/ 382386 w 1246909"/>
                              <a:gd name="connsiteY13" fmla="*/ 615142 h 3325091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  <a:cxn ang="0">
                                <a:pos x="connsiteX4" y="connsiteY4"/>
                              </a:cxn>
                              <a:cxn ang="0">
                                <a:pos x="connsiteX5" y="connsiteY5"/>
                              </a:cxn>
                              <a:cxn ang="0">
                                <a:pos x="connsiteX6" y="connsiteY6"/>
                              </a:cxn>
                              <a:cxn ang="0">
                                <a:pos x="connsiteX7" y="connsiteY7"/>
                              </a:cxn>
                              <a:cxn ang="0">
                                <a:pos x="connsiteX8" y="connsiteY8"/>
                              </a:cxn>
                              <a:cxn ang="0">
                                <a:pos x="connsiteX9" y="connsiteY9"/>
                              </a:cxn>
                              <a:cxn ang="0">
                                <a:pos x="connsiteX10" y="connsiteY10"/>
                              </a:cxn>
                              <a:cxn ang="0">
                                <a:pos x="connsiteX11" y="connsiteY11"/>
                              </a:cxn>
                              <a:cxn ang="0">
                                <a:pos x="connsiteX12" y="connsiteY12"/>
                              </a:cxn>
                              <a:cxn ang="0">
                                <a:pos x="connsiteX13" y="connsiteY13"/>
                              </a:cxn>
                            </a:cxnLst>
                            <a:rect l="l" t="t" r="r" b="b"/>
                            <a:pathLst>
                              <a:path w="1246909" h="3325091">
                                <a:moveTo>
                                  <a:pt x="382386" y="615142"/>
                                </a:moveTo>
                                <a:lnTo>
                                  <a:pt x="266007" y="1928552"/>
                                </a:lnTo>
                                <a:cubicBezTo>
                                  <a:pt x="209561" y="2222073"/>
                                  <a:pt x="99753" y="2510803"/>
                                  <a:pt x="99753" y="2809702"/>
                                </a:cubicBezTo>
                                <a:lnTo>
                                  <a:pt x="0" y="3175462"/>
                                </a:lnTo>
                                <a:lnTo>
                                  <a:pt x="482138" y="3325091"/>
                                </a:lnTo>
                                <a:lnTo>
                                  <a:pt x="980902" y="3308465"/>
                                </a:lnTo>
                                <a:lnTo>
                                  <a:pt x="1246909" y="3175462"/>
                                </a:lnTo>
                                <a:lnTo>
                                  <a:pt x="1064029" y="2543694"/>
                                </a:lnTo>
                                <a:lnTo>
                                  <a:pt x="980902" y="1629294"/>
                                </a:lnTo>
                                <a:lnTo>
                                  <a:pt x="798022" y="648392"/>
                                </a:lnTo>
                                <a:lnTo>
                                  <a:pt x="798022" y="99752"/>
                                </a:lnTo>
                                <a:lnTo>
                                  <a:pt x="631767" y="0"/>
                                </a:lnTo>
                                <a:lnTo>
                                  <a:pt x="432262" y="133003"/>
                                </a:lnTo>
                                <a:lnTo>
                                  <a:pt x="382386" y="615142"/>
                                </a:lnTo>
                                <a:close/>
                              </a:path>
                            </a:pathLst>
                          </a:custGeom>
                          <a:gradFill>
                            <a:gsLst>
                              <a:gs pos="0">
                                <a:srgbClr val="D6B19C"/>
                              </a:gs>
                              <a:gs pos="30000">
                                <a:srgbClr val="D49E6C"/>
                              </a:gs>
                              <a:gs pos="70000">
                                <a:srgbClr val="A65528"/>
                              </a:gs>
                              <a:gs pos="100000">
                                <a:srgbClr val="663012"/>
                              </a:gs>
                            </a:gsLst>
                            <a:lin ang="10800000" scaled="0"/>
                          </a:gradFill>
                          <a:ln>
                            <a:noFill/>
                          </a:ln>
                        </p:spPr>
                        <p:style>
                          <a:lnRef idx="2">
                            <a:schemeClr val="accent1">
                              <a:shade val="50000"/>
                            </a:schemeClr>
                          </a:lnRef>
                          <a:fillRef idx="1">
                            <a:schemeClr val="accent1"/>
                          </a:fillRef>
                          <a:effectRef idx="0">
                            <a:schemeClr val="accent1"/>
                          </a:effectRef>
                          <a:fontRef idx="minor">
                            <a:schemeClr val="lt1"/>
                          </a:fontRef>
                        </p:style>
                        <p:txBody>
                          <a:bodyPr rtlCol="0" anchor="ctr"/>
                          <a:lstStyle/>
                          <a:p>
                            <a:pPr algn="ctr"/>
                            <a:endParaRPr lang="zh-CN" altLang="en-US"/>
                          </a:p>
                        </p:txBody>
                      </p:sp>
                      <p:sp>
                        <p:nvSpPr>
                          <p:cNvPr id="91" name="任意多边形 90"/>
                          <p:cNvSpPr/>
                          <p:nvPr/>
                        </p:nvSpPr>
                        <p:spPr>
                          <a:xfrm>
                            <a:off x="-3507971" y="-3429042"/>
                            <a:ext cx="3507971" cy="4438482"/>
                          </a:xfrm>
                          <a:custGeom>
                            <a:avLst/>
                            <a:gdLst>
                              <a:gd name="connsiteX0" fmla="*/ 1379913 w 3507971"/>
                              <a:gd name="connsiteY0" fmla="*/ 3424844 h 3724102"/>
                              <a:gd name="connsiteX1" fmla="*/ 0 w 3507971"/>
                              <a:gd name="connsiteY1" fmla="*/ 3724102 h 3724102"/>
                              <a:gd name="connsiteX2" fmla="*/ 631767 w 3507971"/>
                              <a:gd name="connsiteY2" fmla="*/ 3424844 h 3724102"/>
                              <a:gd name="connsiteX3" fmla="*/ 266007 w 3507971"/>
                              <a:gd name="connsiteY3" fmla="*/ 3491346 h 3724102"/>
                              <a:gd name="connsiteX4" fmla="*/ 847898 w 3507971"/>
                              <a:gd name="connsiteY4" fmla="*/ 3225339 h 3724102"/>
                              <a:gd name="connsiteX5" fmla="*/ 299258 w 3507971"/>
                              <a:gd name="connsiteY5" fmla="*/ 3192088 h 3724102"/>
                              <a:gd name="connsiteX6" fmla="*/ 798022 w 3507971"/>
                              <a:gd name="connsiteY6" fmla="*/ 2876204 h 3724102"/>
                              <a:gd name="connsiteX7" fmla="*/ 482138 w 3507971"/>
                              <a:gd name="connsiteY7" fmla="*/ 2826328 h 3724102"/>
                              <a:gd name="connsiteX8" fmla="*/ 532014 w 3507971"/>
                              <a:gd name="connsiteY8" fmla="*/ 2793077 h 3724102"/>
                              <a:gd name="connsiteX9" fmla="*/ 598516 w 3507971"/>
                              <a:gd name="connsiteY9" fmla="*/ 2776451 h 3724102"/>
                              <a:gd name="connsiteX10" fmla="*/ 764771 w 3507971"/>
                              <a:gd name="connsiteY10" fmla="*/ 2693324 h 3724102"/>
                              <a:gd name="connsiteX11" fmla="*/ 864523 w 3507971"/>
                              <a:gd name="connsiteY11" fmla="*/ 2660073 h 3724102"/>
                              <a:gd name="connsiteX12" fmla="*/ 714894 w 3507971"/>
                              <a:gd name="connsiteY12" fmla="*/ 2643448 h 3724102"/>
                              <a:gd name="connsiteX13" fmla="*/ 748145 w 3507971"/>
                              <a:gd name="connsiteY13" fmla="*/ 2576946 h 3724102"/>
                              <a:gd name="connsiteX14" fmla="*/ 864523 w 3507971"/>
                              <a:gd name="connsiteY14" fmla="*/ 2510444 h 3724102"/>
                              <a:gd name="connsiteX15" fmla="*/ 964276 w 3507971"/>
                              <a:gd name="connsiteY15" fmla="*/ 2410691 h 3724102"/>
                              <a:gd name="connsiteX16" fmla="*/ 914400 w 3507971"/>
                              <a:gd name="connsiteY16" fmla="*/ 2377440 h 3724102"/>
                              <a:gd name="connsiteX17" fmla="*/ 814647 w 3507971"/>
                              <a:gd name="connsiteY17" fmla="*/ 2360815 h 3724102"/>
                              <a:gd name="connsiteX18" fmla="*/ 748145 w 3507971"/>
                              <a:gd name="connsiteY18" fmla="*/ 2344189 h 3724102"/>
                              <a:gd name="connsiteX19" fmla="*/ 781396 w 3507971"/>
                              <a:gd name="connsiteY19" fmla="*/ 2277688 h 3724102"/>
                              <a:gd name="connsiteX20" fmla="*/ 831273 w 3507971"/>
                              <a:gd name="connsiteY20" fmla="*/ 2227811 h 3724102"/>
                              <a:gd name="connsiteX21" fmla="*/ 864523 w 3507971"/>
                              <a:gd name="connsiteY21" fmla="*/ 2177935 h 3724102"/>
                              <a:gd name="connsiteX22" fmla="*/ 814647 w 3507971"/>
                              <a:gd name="connsiteY22" fmla="*/ 2144684 h 3724102"/>
                              <a:gd name="connsiteX23" fmla="*/ 648393 w 3507971"/>
                              <a:gd name="connsiteY23" fmla="*/ 2128059 h 3724102"/>
                              <a:gd name="connsiteX24" fmla="*/ 581891 w 3507971"/>
                              <a:gd name="connsiteY24" fmla="*/ 2111433 h 3724102"/>
                              <a:gd name="connsiteX25" fmla="*/ 698269 w 3507971"/>
                              <a:gd name="connsiteY25" fmla="*/ 2028306 h 3724102"/>
                              <a:gd name="connsiteX26" fmla="*/ 764771 w 3507971"/>
                              <a:gd name="connsiteY26" fmla="*/ 1978429 h 3724102"/>
                              <a:gd name="connsiteX27" fmla="*/ 714894 w 3507971"/>
                              <a:gd name="connsiteY27" fmla="*/ 1945179 h 3724102"/>
                              <a:gd name="connsiteX28" fmla="*/ 748145 w 3507971"/>
                              <a:gd name="connsiteY28" fmla="*/ 1862051 h 3724102"/>
                              <a:gd name="connsiteX29" fmla="*/ 897774 w 3507971"/>
                              <a:gd name="connsiteY29" fmla="*/ 1778924 h 3724102"/>
                              <a:gd name="connsiteX30" fmla="*/ 897774 w 3507971"/>
                              <a:gd name="connsiteY30" fmla="*/ 1679171 h 3724102"/>
                              <a:gd name="connsiteX31" fmla="*/ 980902 w 3507971"/>
                              <a:gd name="connsiteY31" fmla="*/ 1596044 h 3724102"/>
                              <a:gd name="connsiteX32" fmla="*/ 1064029 w 3507971"/>
                              <a:gd name="connsiteY32" fmla="*/ 1463040 h 3724102"/>
                              <a:gd name="connsiteX33" fmla="*/ 1097280 w 3507971"/>
                              <a:gd name="connsiteY33" fmla="*/ 1396539 h 3724102"/>
                              <a:gd name="connsiteX34" fmla="*/ 1163782 w 3507971"/>
                              <a:gd name="connsiteY34" fmla="*/ 1313411 h 3724102"/>
                              <a:gd name="connsiteX35" fmla="*/ 1197033 w 3507971"/>
                              <a:gd name="connsiteY35" fmla="*/ 1263535 h 3724102"/>
                              <a:gd name="connsiteX36" fmla="*/ 1213658 w 3507971"/>
                              <a:gd name="connsiteY36" fmla="*/ 1213659 h 3724102"/>
                              <a:gd name="connsiteX37" fmla="*/ 1197033 w 3507971"/>
                              <a:gd name="connsiteY37" fmla="*/ 1163782 h 3724102"/>
                              <a:gd name="connsiteX38" fmla="*/ 1246909 w 3507971"/>
                              <a:gd name="connsiteY38" fmla="*/ 1097280 h 3724102"/>
                              <a:gd name="connsiteX39" fmla="*/ 1313411 w 3507971"/>
                              <a:gd name="connsiteY39" fmla="*/ 964277 h 3724102"/>
                              <a:gd name="connsiteX40" fmla="*/ 1413163 w 3507971"/>
                              <a:gd name="connsiteY40" fmla="*/ 764771 h 3724102"/>
                              <a:gd name="connsiteX41" fmla="*/ 1396538 w 3507971"/>
                              <a:gd name="connsiteY41" fmla="*/ 714895 h 3724102"/>
                              <a:gd name="connsiteX42" fmla="*/ 1346662 w 3507971"/>
                              <a:gd name="connsiteY42" fmla="*/ 731520 h 3724102"/>
                              <a:gd name="connsiteX43" fmla="*/ 1429789 w 3507971"/>
                              <a:gd name="connsiteY43" fmla="*/ 448888 h 3724102"/>
                              <a:gd name="connsiteX44" fmla="*/ 1446414 w 3507971"/>
                              <a:gd name="connsiteY44" fmla="*/ 365760 h 3724102"/>
                              <a:gd name="connsiteX45" fmla="*/ 1379913 w 3507971"/>
                              <a:gd name="connsiteY45" fmla="*/ 382386 h 3724102"/>
                              <a:gd name="connsiteX46" fmla="*/ 1396538 w 3507971"/>
                              <a:gd name="connsiteY46" fmla="*/ 266008 h 3724102"/>
                              <a:gd name="connsiteX47" fmla="*/ 1413163 w 3507971"/>
                              <a:gd name="connsiteY47" fmla="*/ 216131 h 3724102"/>
                              <a:gd name="connsiteX48" fmla="*/ 1479665 w 3507971"/>
                              <a:gd name="connsiteY48" fmla="*/ 83128 h 3724102"/>
                              <a:gd name="connsiteX49" fmla="*/ 1463040 w 3507971"/>
                              <a:gd name="connsiteY49" fmla="*/ 182880 h 3724102"/>
                              <a:gd name="connsiteX50" fmla="*/ 1446414 w 3507971"/>
                              <a:gd name="connsiteY50" fmla="*/ 232757 h 3724102"/>
                              <a:gd name="connsiteX51" fmla="*/ 1479665 w 3507971"/>
                              <a:gd name="connsiteY51" fmla="*/ 33251 h 3724102"/>
                              <a:gd name="connsiteX52" fmla="*/ 1512916 w 3507971"/>
                              <a:gd name="connsiteY52" fmla="*/ 0 h 3724102"/>
                              <a:gd name="connsiteX53" fmla="*/ 2011680 w 3507971"/>
                              <a:gd name="connsiteY53" fmla="*/ 781397 h 3724102"/>
                              <a:gd name="connsiteX54" fmla="*/ 2111433 w 3507971"/>
                              <a:gd name="connsiteY54" fmla="*/ 847899 h 3724102"/>
                              <a:gd name="connsiteX55" fmla="*/ 2094807 w 3507971"/>
                              <a:gd name="connsiteY55" fmla="*/ 897775 h 3724102"/>
                              <a:gd name="connsiteX56" fmla="*/ 2144683 w 3507971"/>
                              <a:gd name="connsiteY56" fmla="*/ 931026 h 3724102"/>
                              <a:gd name="connsiteX57" fmla="*/ 2177934 w 3507971"/>
                              <a:gd name="connsiteY57" fmla="*/ 980902 h 3724102"/>
                              <a:gd name="connsiteX58" fmla="*/ 2244436 w 3507971"/>
                              <a:gd name="connsiteY58" fmla="*/ 1014153 h 3724102"/>
                              <a:gd name="connsiteX59" fmla="*/ 2194560 w 3507971"/>
                              <a:gd name="connsiteY59" fmla="*/ 997528 h 3724102"/>
                              <a:gd name="connsiteX60" fmla="*/ 2294313 w 3507971"/>
                              <a:gd name="connsiteY60" fmla="*/ 1113906 h 3724102"/>
                              <a:gd name="connsiteX61" fmla="*/ 2360814 w 3507971"/>
                              <a:gd name="connsiteY61" fmla="*/ 1097280 h 3724102"/>
                              <a:gd name="connsiteX62" fmla="*/ 2310938 w 3507971"/>
                              <a:gd name="connsiteY62" fmla="*/ 1113906 h 3724102"/>
                              <a:gd name="connsiteX63" fmla="*/ 2377440 w 3507971"/>
                              <a:gd name="connsiteY63" fmla="*/ 1213659 h 3724102"/>
                              <a:gd name="connsiteX64" fmla="*/ 2410691 w 3507971"/>
                              <a:gd name="connsiteY64" fmla="*/ 1263535 h 3724102"/>
                              <a:gd name="connsiteX65" fmla="*/ 2427316 w 3507971"/>
                              <a:gd name="connsiteY65" fmla="*/ 1330037 h 3724102"/>
                              <a:gd name="connsiteX66" fmla="*/ 2443942 w 3507971"/>
                              <a:gd name="connsiteY66" fmla="*/ 1379913 h 3724102"/>
                              <a:gd name="connsiteX67" fmla="*/ 2377440 w 3507971"/>
                              <a:gd name="connsiteY67" fmla="*/ 1396539 h 3724102"/>
                              <a:gd name="connsiteX68" fmla="*/ 2460567 w 3507971"/>
                              <a:gd name="connsiteY68" fmla="*/ 1562793 h 3724102"/>
                              <a:gd name="connsiteX69" fmla="*/ 2493818 w 3507971"/>
                              <a:gd name="connsiteY69" fmla="*/ 1612669 h 3724102"/>
                              <a:gd name="connsiteX70" fmla="*/ 2427316 w 3507971"/>
                              <a:gd name="connsiteY70" fmla="*/ 1596044 h 3724102"/>
                              <a:gd name="connsiteX71" fmla="*/ 2477193 w 3507971"/>
                              <a:gd name="connsiteY71" fmla="*/ 1645920 h 3724102"/>
                              <a:gd name="connsiteX72" fmla="*/ 2493818 w 3507971"/>
                              <a:gd name="connsiteY72" fmla="*/ 1695797 h 3724102"/>
                              <a:gd name="connsiteX73" fmla="*/ 2527069 w 3507971"/>
                              <a:gd name="connsiteY73" fmla="*/ 1745673 h 3724102"/>
                              <a:gd name="connsiteX74" fmla="*/ 2560320 w 3507971"/>
                              <a:gd name="connsiteY74" fmla="*/ 1812175 h 3724102"/>
                              <a:gd name="connsiteX75" fmla="*/ 2576945 w 3507971"/>
                              <a:gd name="connsiteY75" fmla="*/ 1878677 h 3724102"/>
                              <a:gd name="connsiteX76" fmla="*/ 2593571 w 3507971"/>
                              <a:gd name="connsiteY76" fmla="*/ 1995055 h 3724102"/>
                              <a:gd name="connsiteX77" fmla="*/ 2643447 w 3507971"/>
                              <a:gd name="connsiteY77" fmla="*/ 2044931 h 3724102"/>
                              <a:gd name="connsiteX78" fmla="*/ 2676698 w 3507971"/>
                              <a:gd name="connsiteY78" fmla="*/ 2094808 h 3724102"/>
                              <a:gd name="connsiteX79" fmla="*/ 2826327 w 3507971"/>
                              <a:gd name="connsiteY79" fmla="*/ 2277688 h 3724102"/>
                              <a:gd name="connsiteX80" fmla="*/ 2776451 w 3507971"/>
                              <a:gd name="connsiteY80" fmla="*/ 2294313 h 3724102"/>
                              <a:gd name="connsiteX81" fmla="*/ 2809702 w 3507971"/>
                              <a:gd name="connsiteY81" fmla="*/ 2443942 h 3724102"/>
                              <a:gd name="connsiteX82" fmla="*/ 2926080 w 3507971"/>
                              <a:gd name="connsiteY82" fmla="*/ 2593571 h 3724102"/>
                              <a:gd name="connsiteX83" fmla="*/ 2959331 w 3507971"/>
                              <a:gd name="connsiteY83" fmla="*/ 2643448 h 3724102"/>
                              <a:gd name="connsiteX84" fmla="*/ 3025833 w 3507971"/>
                              <a:gd name="connsiteY84" fmla="*/ 2726575 h 3724102"/>
                              <a:gd name="connsiteX85" fmla="*/ 3142211 w 3507971"/>
                              <a:gd name="connsiteY85" fmla="*/ 2876204 h 3724102"/>
                              <a:gd name="connsiteX86" fmla="*/ 3092334 w 3507971"/>
                              <a:gd name="connsiteY86" fmla="*/ 2892829 h 3724102"/>
                              <a:gd name="connsiteX87" fmla="*/ 3275214 w 3507971"/>
                              <a:gd name="connsiteY87" fmla="*/ 3059084 h 3724102"/>
                              <a:gd name="connsiteX88" fmla="*/ 3441469 w 3507971"/>
                              <a:gd name="connsiteY88" fmla="*/ 3241964 h 3724102"/>
                              <a:gd name="connsiteX89" fmla="*/ 3358342 w 3507971"/>
                              <a:gd name="connsiteY89" fmla="*/ 3258589 h 3724102"/>
                              <a:gd name="connsiteX90" fmla="*/ 3408218 w 3507971"/>
                              <a:gd name="connsiteY90" fmla="*/ 3325091 h 3724102"/>
                              <a:gd name="connsiteX91" fmla="*/ 3491345 w 3507971"/>
                              <a:gd name="connsiteY91" fmla="*/ 3441469 h 3724102"/>
                              <a:gd name="connsiteX92" fmla="*/ 3441469 w 3507971"/>
                              <a:gd name="connsiteY92" fmla="*/ 3424844 h 3724102"/>
                              <a:gd name="connsiteX93" fmla="*/ 3391593 w 3507971"/>
                              <a:gd name="connsiteY93" fmla="*/ 3358342 h 3724102"/>
                              <a:gd name="connsiteX94" fmla="*/ 3441469 w 3507971"/>
                              <a:gd name="connsiteY94" fmla="*/ 3541222 h 3724102"/>
                              <a:gd name="connsiteX95" fmla="*/ 3507971 w 3507971"/>
                              <a:gd name="connsiteY95" fmla="*/ 3591099 h 3724102"/>
                              <a:gd name="connsiteX96" fmla="*/ 3441469 w 3507971"/>
                              <a:gd name="connsiteY96" fmla="*/ 3574473 h 3724102"/>
                              <a:gd name="connsiteX97" fmla="*/ 3391593 w 3507971"/>
                              <a:gd name="connsiteY97" fmla="*/ 3541222 h 3724102"/>
                              <a:gd name="connsiteX98" fmla="*/ 3474720 w 3507971"/>
                              <a:gd name="connsiteY98" fmla="*/ 3657600 h 3724102"/>
                              <a:gd name="connsiteX99" fmla="*/ 3374967 w 3507971"/>
                              <a:gd name="connsiteY99" fmla="*/ 3624349 h 3724102"/>
                              <a:gd name="connsiteX100" fmla="*/ 3308465 w 3507971"/>
                              <a:gd name="connsiteY100" fmla="*/ 3591099 h 3724102"/>
                              <a:gd name="connsiteX101" fmla="*/ 3341716 w 3507971"/>
                              <a:gd name="connsiteY101" fmla="*/ 3657600 h 3724102"/>
                              <a:gd name="connsiteX102" fmla="*/ 3275214 w 3507971"/>
                              <a:gd name="connsiteY102" fmla="*/ 3624349 h 3724102"/>
                              <a:gd name="connsiteX103" fmla="*/ 3225338 w 3507971"/>
                              <a:gd name="connsiteY103" fmla="*/ 3607724 h 3724102"/>
                              <a:gd name="connsiteX104" fmla="*/ 3092334 w 3507971"/>
                              <a:gd name="connsiteY104" fmla="*/ 3491346 h 3724102"/>
                              <a:gd name="connsiteX105" fmla="*/ 3025833 w 3507971"/>
                              <a:gd name="connsiteY105" fmla="*/ 3458095 h 3724102"/>
                              <a:gd name="connsiteX106" fmla="*/ 2942705 w 3507971"/>
                              <a:gd name="connsiteY106" fmla="*/ 3408219 h 3724102"/>
                              <a:gd name="connsiteX107" fmla="*/ 2876203 w 3507971"/>
                              <a:gd name="connsiteY107" fmla="*/ 3358342 h 3724102"/>
                              <a:gd name="connsiteX108" fmla="*/ 2909454 w 3507971"/>
                              <a:gd name="connsiteY108" fmla="*/ 3408219 h 3724102"/>
                              <a:gd name="connsiteX109" fmla="*/ 2892829 w 3507971"/>
                              <a:gd name="connsiteY109" fmla="*/ 3458095 h 3724102"/>
                              <a:gd name="connsiteX110" fmla="*/ 2776451 w 3507971"/>
                              <a:gd name="connsiteY110" fmla="*/ 3391593 h 3724102"/>
                              <a:gd name="connsiteX111" fmla="*/ 2576945 w 3507971"/>
                              <a:gd name="connsiteY111" fmla="*/ 3325091 h 3724102"/>
                              <a:gd name="connsiteX112" fmla="*/ 2543694 w 3507971"/>
                              <a:gd name="connsiteY112" fmla="*/ 3358342 h 3724102"/>
                              <a:gd name="connsiteX113" fmla="*/ 2493818 w 3507971"/>
                              <a:gd name="connsiteY113" fmla="*/ 3325091 h 3724102"/>
                              <a:gd name="connsiteX114" fmla="*/ 1762298 w 3507971"/>
                              <a:gd name="connsiteY114" fmla="*/ 3225339 h 3724102"/>
                              <a:gd name="connsiteX115" fmla="*/ 1695796 w 3507971"/>
                              <a:gd name="connsiteY115" fmla="*/ 3241964 h 3724102"/>
                              <a:gd name="connsiteX116" fmla="*/ 1579418 w 3507971"/>
                              <a:gd name="connsiteY116" fmla="*/ 3291840 h 3724102"/>
                              <a:gd name="connsiteX117" fmla="*/ 1529542 w 3507971"/>
                              <a:gd name="connsiteY117" fmla="*/ 3325091 h 3724102"/>
                              <a:gd name="connsiteX118" fmla="*/ 1413163 w 3507971"/>
                              <a:gd name="connsiteY118" fmla="*/ 3358342 h 3724102"/>
                              <a:gd name="connsiteX119" fmla="*/ 1379913 w 3507971"/>
                              <a:gd name="connsiteY119" fmla="*/ 3424844 h 3724102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  <a:cxn ang="0">
                                <a:pos x="connsiteX4" y="connsiteY4"/>
                              </a:cxn>
                              <a:cxn ang="0">
                                <a:pos x="connsiteX5" y="connsiteY5"/>
                              </a:cxn>
                              <a:cxn ang="0">
                                <a:pos x="connsiteX6" y="connsiteY6"/>
                              </a:cxn>
                              <a:cxn ang="0">
                                <a:pos x="connsiteX7" y="connsiteY7"/>
                              </a:cxn>
                              <a:cxn ang="0">
                                <a:pos x="connsiteX8" y="connsiteY8"/>
                              </a:cxn>
                              <a:cxn ang="0">
                                <a:pos x="connsiteX9" y="connsiteY9"/>
                              </a:cxn>
                              <a:cxn ang="0">
                                <a:pos x="connsiteX10" y="connsiteY10"/>
                              </a:cxn>
                              <a:cxn ang="0">
                                <a:pos x="connsiteX11" y="connsiteY11"/>
                              </a:cxn>
                              <a:cxn ang="0">
                                <a:pos x="connsiteX12" y="connsiteY12"/>
                              </a:cxn>
                              <a:cxn ang="0">
                                <a:pos x="connsiteX13" y="connsiteY13"/>
                              </a:cxn>
                              <a:cxn ang="0">
                                <a:pos x="connsiteX14" y="connsiteY14"/>
                              </a:cxn>
                              <a:cxn ang="0">
                                <a:pos x="connsiteX15" y="connsiteY15"/>
                              </a:cxn>
                              <a:cxn ang="0">
                                <a:pos x="connsiteX16" y="connsiteY16"/>
                              </a:cxn>
                              <a:cxn ang="0">
                                <a:pos x="connsiteX17" y="connsiteY17"/>
                              </a:cxn>
                              <a:cxn ang="0">
                                <a:pos x="connsiteX18" y="connsiteY18"/>
                              </a:cxn>
                              <a:cxn ang="0">
                                <a:pos x="connsiteX19" y="connsiteY19"/>
                              </a:cxn>
                              <a:cxn ang="0">
                                <a:pos x="connsiteX20" y="connsiteY20"/>
                              </a:cxn>
                              <a:cxn ang="0">
                                <a:pos x="connsiteX21" y="connsiteY21"/>
                              </a:cxn>
                              <a:cxn ang="0">
                                <a:pos x="connsiteX22" y="connsiteY22"/>
                              </a:cxn>
                              <a:cxn ang="0">
                                <a:pos x="connsiteX23" y="connsiteY23"/>
                              </a:cxn>
                              <a:cxn ang="0">
                                <a:pos x="connsiteX24" y="connsiteY24"/>
                              </a:cxn>
                              <a:cxn ang="0">
                                <a:pos x="connsiteX25" y="connsiteY25"/>
                              </a:cxn>
                              <a:cxn ang="0">
                                <a:pos x="connsiteX26" y="connsiteY26"/>
                              </a:cxn>
                              <a:cxn ang="0">
                                <a:pos x="connsiteX27" y="connsiteY27"/>
                              </a:cxn>
                              <a:cxn ang="0">
                                <a:pos x="connsiteX28" y="connsiteY28"/>
                              </a:cxn>
                              <a:cxn ang="0">
                                <a:pos x="connsiteX29" y="connsiteY29"/>
                              </a:cxn>
                              <a:cxn ang="0">
                                <a:pos x="connsiteX30" y="connsiteY30"/>
                              </a:cxn>
                              <a:cxn ang="0">
                                <a:pos x="connsiteX31" y="connsiteY31"/>
                              </a:cxn>
                              <a:cxn ang="0">
                                <a:pos x="connsiteX32" y="connsiteY32"/>
                              </a:cxn>
                              <a:cxn ang="0">
                                <a:pos x="connsiteX33" y="connsiteY33"/>
                              </a:cxn>
                              <a:cxn ang="0">
                                <a:pos x="connsiteX34" y="connsiteY34"/>
                              </a:cxn>
                              <a:cxn ang="0">
                                <a:pos x="connsiteX35" y="connsiteY35"/>
                              </a:cxn>
                              <a:cxn ang="0">
                                <a:pos x="connsiteX36" y="connsiteY36"/>
                              </a:cxn>
                              <a:cxn ang="0">
                                <a:pos x="connsiteX37" y="connsiteY37"/>
                              </a:cxn>
                              <a:cxn ang="0">
                                <a:pos x="connsiteX38" y="connsiteY38"/>
                              </a:cxn>
                              <a:cxn ang="0">
                                <a:pos x="connsiteX39" y="connsiteY39"/>
                              </a:cxn>
                              <a:cxn ang="0">
                                <a:pos x="connsiteX40" y="connsiteY40"/>
                              </a:cxn>
                              <a:cxn ang="0">
                                <a:pos x="connsiteX41" y="connsiteY41"/>
                              </a:cxn>
                              <a:cxn ang="0">
                                <a:pos x="connsiteX42" y="connsiteY42"/>
                              </a:cxn>
                              <a:cxn ang="0">
                                <a:pos x="connsiteX43" y="connsiteY43"/>
                              </a:cxn>
                              <a:cxn ang="0">
                                <a:pos x="connsiteX44" y="connsiteY44"/>
                              </a:cxn>
                              <a:cxn ang="0">
                                <a:pos x="connsiteX45" y="connsiteY45"/>
                              </a:cxn>
                              <a:cxn ang="0">
                                <a:pos x="connsiteX46" y="connsiteY46"/>
                              </a:cxn>
                              <a:cxn ang="0">
                                <a:pos x="connsiteX47" y="connsiteY47"/>
                              </a:cxn>
                              <a:cxn ang="0">
                                <a:pos x="connsiteX48" y="connsiteY48"/>
                              </a:cxn>
                              <a:cxn ang="0">
                                <a:pos x="connsiteX49" y="connsiteY49"/>
                              </a:cxn>
                              <a:cxn ang="0">
                                <a:pos x="connsiteX50" y="connsiteY50"/>
                              </a:cxn>
                              <a:cxn ang="0">
                                <a:pos x="connsiteX51" y="connsiteY51"/>
                              </a:cxn>
                              <a:cxn ang="0">
                                <a:pos x="connsiteX52" y="connsiteY52"/>
                              </a:cxn>
                              <a:cxn ang="0">
                                <a:pos x="connsiteX53" y="connsiteY53"/>
                              </a:cxn>
                              <a:cxn ang="0">
                                <a:pos x="connsiteX54" y="connsiteY54"/>
                              </a:cxn>
                              <a:cxn ang="0">
                                <a:pos x="connsiteX55" y="connsiteY55"/>
                              </a:cxn>
                              <a:cxn ang="0">
                                <a:pos x="connsiteX56" y="connsiteY56"/>
                              </a:cxn>
                              <a:cxn ang="0">
                                <a:pos x="connsiteX57" y="connsiteY57"/>
                              </a:cxn>
                              <a:cxn ang="0">
                                <a:pos x="connsiteX58" y="connsiteY58"/>
                              </a:cxn>
                              <a:cxn ang="0">
                                <a:pos x="connsiteX59" y="connsiteY59"/>
                              </a:cxn>
                              <a:cxn ang="0">
                                <a:pos x="connsiteX60" y="connsiteY60"/>
                              </a:cxn>
                              <a:cxn ang="0">
                                <a:pos x="connsiteX61" y="connsiteY61"/>
                              </a:cxn>
                              <a:cxn ang="0">
                                <a:pos x="connsiteX62" y="connsiteY62"/>
                              </a:cxn>
                              <a:cxn ang="0">
                                <a:pos x="connsiteX63" y="connsiteY63"/>
                              </a:cxn>
                              <a:cxn ang="0">
                                <a:pos x="connsiteX64" y="connsiteY64"/>
                              </a:cxn>
                              <a:cxn ang="0">
                                <a:pos x="connsiteX65" y="connsiteY65"/>
                              </a:cxn>
                              <a:cxn ang="0">
                                <a:pos x="connsiteX66" y="connsiteY66"/>
                              </a:cxn>
                              <a:cxn ang="0">
                                <a:pos x="connsiteX67" y="connsiteY67"/>
                              </a:cxn>
                              <a:cxn ang="0">
                                <a:pos x="connsiteX68" y="connsiteY68"/>
                              </a:cxn>
                              <a:cxn ang="0">
                                <a:pos x="connsiteX69" y="connsiteY69"/>
                              </a:cxn>
                              <a:cxn ang="0">
                                <a:pos x="connsiteX70" y="connsiteY70"/>
                              </a:cxn>
                              <a:cxn ang="0">
                                <a:pos x="connsiteX71" y="connsiteY71"/>
                              </a:cxn>
                              <a:cxn ang="0">
                                <a:pos x="connsiteX72" y="connsiteY72"/>
                              </a:cxn>
                              <a:cxn ang="0">
                                <a:pos x="connsiteX73" y="connsiteY73"/>
                              </a:cxn>
                              <a:cxn ang="0">
                                <a:pos x="connsiteX74" y="connsiteY74"/>
                              </a:cxn>
                              <a:cxn ang="0">
                                <a:pos x="connsiteX75" y="connsiteY75"/>
                              </a:cxn>
                              <a:cxn ang="0">
                                <a:pos x="connsiteX76" y="connsiteY76"/>
                              </a:cxn>
                              <a:cxn ang="0">
                                <a:pos x="connsiteX77" y="connsiteY77"/>
                              </a:cxn>
                              <a:cxn ang="0">
                                <a:pos x="connsiteX78" y="connsiteY78"/>
                              </a:cxn>
                              <a:cxn ang="0">
                                <a:pos x="connsiteX79" y="connsiteY79"/>
                              </a:cxn>
                              <a:cxn ang="0">
                                <a:pos x="connsiteX80" y="connsiteY80"/>
                              </a:cxn>
                              <a:cxn ang="0">
                                <a:pos x="connsiteX81" y="connsiteY81"/>
                              </a:cxn>
                              <a:cxn ang="0">
                                <a:pos x="connsiteX82" y="connsiteY82"/>
                              </a:cxn>
                              <a:cxn ang="0">
                                <a:pos x="connsiteX83" y="connsiteY83"/>
                              </a:cxn>
                              <a:cxn ang="0">
                                <a:pos x="connsiteX84" y="connsiteY84"/>
                              </a:cxn>
                              <a:cxn ang="0">
                                <a:pos x="connsiteX85" y="connsiteY85"/>
                              </a:cxn>
                              <a:cxn ang="0">
                                <a:pos x="connsiteX86" y="connsiteY86"/>
                              </a:cxn>
                              <a:cxn ang="0">
                                <a:pos x="connsiteX87" y="connsiteY87"/>
                              </a:cxn>
                              <a:cxn ang="0">
                                <a:pos x="connsiteX88" y="connsiteY88"/>
                              </a:cxn>
                              <a:cxn ang="0">
                                <a:pos x="connsiteX89" y="connsiteY89"/>
                              </a:cxn>
                              <a:cxn ang="0">
                                <a:pos x="connsiteX90" y="connsiteY90"/>
                              </a:cxn>
                              <a:cxn ang="0">
                                <a:pos x="connsiteX91" y="connsiteY91"/>
                              </a:cxn>
                              <a:cxn ang="0">
                                <a:pos x="connsiteX92" y="connsiteY92"/>
                              </a:cxn>
                              <a:cxn ang="0">
                                <a:pos x="connsiteX93" y="connsiteY93"/>
                              </a:cxn>
                              <a:cxn ang="0">
                                <a:pos x="connsiteX94" y="connsiteY94"/>
                              </a:cxn>
                              <a:cxn ang="0">
                                <a:pos x="connsiteX95" y="connsiteY95"/>
                              </a:cxn>
                              <a:cxn ang="0">
                                <a:pos x="connsiteX96" y="connsiteY96"/>
                              </a:cxn>
                              <a:cxn ang="0">
                                <a:pos x="connsiteX97" y="connsiteY97"/>
                              </a:cxn>
                              <a:cxn ang="0">
                                <a:pos x="connsiteX98" y="connsiteY98"/>
                              </a:cxn>
                              <a:cxn ang="0">
                                <a:pos x="connsiteX99" y="connsiteY99"/>
                              </a:cxn>
                              <a:cxn ang="0">
                                <a:pos x="connsiteX100" y="connsiteY100"/>
                              </a:cxn>
                              <a:cxn ang="0">
                                <a:pos x="connsiteX101" y="connsiteY101"/>
                              </a:cxn>
                              <a:cxn ang="0">
                                <a:pos x="connsiteX102" y="connsiteY102"/>
                              </a:cxn>
                              <a:cxn ang="0">
                                <a:pos x="connsiteX103" y="connsiteY103"/>
                              </a:cxn>
                              <a:cxn ang="0">
                                <a:pos x="connsiteX104" y="connsiteY104"/>
                              </a:cxn>
                              <a:cxn ang="0">
                                <a:pos x="connsiteX105" y="connsiteY105"/>
                              </a:cxn>
                              <a:cxn ang="0">
                                <a:pos x="connsiteX106" y="connsiteY106"/>
                              </a:cxn>
                              <a:cxn ang="0">
                                <a:pos x="connsiteX107" y="connsiteY107"/>
                              </a:cxn>
                              <a:cxn ang="0">
                                <a:pos x="connsiteX108" y="connsiteY108"/>
                              </a:cxn>
                              <a:cxn ang="0">
                                <a:pos x="connsiteX109" y="connsiteY109"/>
                              </a:cxn>
                              <a:cxn ang="0">
                                <a:pos x="connsiteX110" y="connsiteY110"/>
                              </a:cxn>
                              <a:cxn ang="0">
                                <a:pos x="connsiteX111" y="connsiteY111"/>
                              </a:cxn>
                              <a:cxn ang="0">
                                <a:pos x="connsiteX112" y="connsiteY112"/>
                              </a:cxn>
                              <a:cxn ang="0">
                                <a:pos x="connsiteX113" y="connsiteY113"/>
                              </a:cxn>
                              <a:cxn ang="0">
                                <a:pos x="connsiteX114" y="connsiteY114"/>
                              </a:cxn>
                              <a:cxn ang="0">
                                <a:pos x="connsiteX115" y="connsiteY115"/>
                              </a:cxn>
                              <a:cxn ang="0">
                                <a:pos x="connsiteX116" y="connsiteY116"/>
                              </a:cxn>
                              <a:cxn ang="0">
                                <a:pos x="connsiteX117" y="connsiteY117"/>
                              </a:cxn>
                              <a:cxn ang="0">
                                <a:pos x="connsiteX118" y="connsiteY118"/>
                              </a:cxn>
                              <a:cxn ang="0">
                                <a:pos x="connsiteX119" y="connsiteY119"/>
                              </a:cxn>
                            </a:cxnLst>
                            <a:rect l="l" t="t" r="r" b="b"/>
                            <a:pathLst>
                              <a:path w="3507971" h="3724102">
                                <a:moveTo>
                                  <a:pt x="1379913" y="3424844"/>
                                </a:moveTo>
                                <a:cubicBezTo>
                                  <a:pt x="1144386" y="3485804"/>
                                  <a:pt x="459971" y="3624349"/>
                                  <a:pt x="0" y="3724102"/>
                                </a:cubicBezTo>
                                <a:cubicBezTo>
                                  <a:pt x="718644" y="3416112"/>
                                  <a:pt x="951500" y="3424844"/>
                                  <a:pt x="631767" y="3424844"/>
                                </a:cubicBezTo>
                                <a:lnTo>
                                  <a:pt x="266007" y="3491346"/>
                                </a:lnTo>
                                <a:lnTo>
                                  <a:pt x="847898" y="3225339"/>
                                </a:lnTo>
                                <a:lnTo>
                                  <a:pt x="299258" y="3192088"/>
                                </a:lnTo>
                                <a:lnTo>
                                  <a:pt x="798022" y="2876204"/>
                                </a:lnTo>
                                <a:cubicBezTo>
                                  <a:pt x="692727" y="2859579"/>
                                  <a:pt x="583885" y="2858124"/>
                                  <a:pt x="482138" y="2826328"/>
                                </a:cubicBezTo>
                                <a:cubicBezTo>
                                  <a:pt x="463066" y="2820368"/>
                                  <a:pt x="513648" y="2800948"/>
                                  <a:pt x="532014" y="2793077"/>
                                </a:cubicBezTo>
                                <a:cubicBezTo>
                                  <a:pt x="553016" y="2784076"/>
                                  <a:pt x="576349" y="2781993"/>
                                  <a:pt x="598516" y="2776451"/>
                                </a:cubicBezTo>
                                <a:cubicBezTo>
                                  <a:pt x="688390" y="2722527"/>
                                  <a:pt x="669044" y="2728134"/>
                                  <a:pt x="764771" y="2693324"/>
                                </a:cubicBezTo>
                                <a:cubicBezTo>
                                  <a:pt x="797710" y="2681346"/>
                                  <a:pt x="864523" y="2660073"/>
                                  <a:pt x="864523" y="2660073"/>
                                </a:cubicBezTo>
                                <a:lnTo>
                                  <a:pt x="714894" y="2643448"/>
                                </a:lnTo>
                                <a:cubicBezTo>
                                  <a:pt x="694727" y="2629043"/>
                                  <a:pt x="732016" y="2595763"/>
                                  <a:pt x="748145" y="2576946"/>
                                </a:cubicBezTo>
                                <a:cubicBezTo>
                                  <a:pt x="788407" y="2529974"/>
                                  <a:pt x="813822" y="2527344"/>
                                  <a:pt x="864523" y="2510444"/>
                                </a:cubicBezTo>
                                <a:cubicBezTo>
                                  <a:pt x="897774" y="2477193"/>
                                  <a:pt x="1003402" y="2436775"/>
                                  <a:pt x="964276" y="2410691"/>
                                </a:cubicBezTo>
                                <a:cubicBezTo>
                                  <a:pt x="947651" y="2399607"/>
                                  <a:pt x="933356" y="2383759"/>
                                  <a:pt x="914400" y="2377440"/>
                                </a:cubicBezTo>
                                <a:cubicBezTo>
                                  <a:pt x="882420" y="2366780"/>
                                  <a:pt x="847702" y="2367426"/>
                                  <a:pt x="814647" y="2360815"/>
                                </a:cubicBezTo>
                                <a:cubicBezTo>
                                  <a:pt x="792241" y="2356334"/>
                                  <a:pt x="770312" y="2349731"/>
                                  <a:pt x="748145" y="2344189"/>
                                </a:cubicBezTo>
                                <a:cubicBezTo>
                                  <a:pt x="759229" y="2322022"/>
                                  <a:pt x="766991" y="2297855"/>
                                  <a:pt x="781396" y="2277688"/>
                                </a:cubicBezTo>
                                <a:cubicBezTo>
                                  <a:pt x="795062" y="2258555"/>
                                  <a:pt x="816221" y="2245874"/>
                                  <a:pt x="831273" y="2227811"/>
                                </a:cubicBezTo>
                                <a:cubicBezTo>
                                  <a:pt x="844065" y="2212461"/>
                                  <a:pt x="853440" y="2194560"/>
                                  <a:pt x="864523" y="2177935"/>
                                </a:cubicBezTo>
                                <a:cubicBezTo>
                                  <a:pt x="847898" y="2166851"/>
                                  <a:pt x="834117" y="2149177"/>
                                  <a:pt x="814647" y="2144684"/>
                                </a:cubicBezTo>
                                <a:cubicBezTo>
                                  <a:pt x="760379" y="2132161"/>
                                  <a:pt x="703528" y="2135935"/>
                                  <a:pt x="648393" y="2128059"/>
                                </a:cubicBezTo>
                                <a:cubicBezTo>
                                  <a:pt x="625773" y="2124828"/>
                                  <a:pt x="604058" y="2116975"/>
                                  <a:pt x="581891" y="2111433"/>
                                </a:cubicBezTo>
                                <a:cubicBezTo>
                                  <a:pt x="799287" y="1948388"/>
                                  <a:pt x="528054" y="2149889"/>
                                  <a:pt x="698269" y="2028306"/>
                                </a:cubicBezTo>
                                <a:cubicBezTo>
                                  <a:pt x="720817" y="2012200"/>
                                  <a:pt x="742604" y="1995055"/>
                                  <a:pt x="764771" y="1978429"/>
                                </a:cubicBezTo>
                                <a:cubicBezTo>
                                  <a:pt x="748145" y="1967346"/>
                                  <a:pt x="717720" y="1964959"/>
                                  <a:pt x="714894" y="1945179"/>
                                </a:cubicBezTo>
                                <a:cubicBezTo>
                                  <a:pt x="710673" y="1915635"/>
                                  <a:pt x="730239" y="1885926"/>
                                  <a:pt x="748145" y="1862051"/>
                                </a:cubicBezTo>
                                <a:cubicBezTo>
                                  <a:pt x="782035" y="1816864"/>
                                  <a:pt x="849757" y="1798131"/>
                                  <a:pt x="897774" y="1778924"/>
                                </a:cubicBezTo>
                                <a:cubicBezTo>
                                  <a:pt x="986443" y="1645922"/>
                                  <a:pt x="897774" y="1812175"/>
                                  <a:pt x="897774" y="1679171"/>
                                </a:cubicBezTo>
                                <a:cubicBezTo>
                                  <a:pt x="897774" y="1642226"/>
                                  <a:pt x="958735" y="1610822"/>
                                  <a:pt x="980902" y="1596044"/>
                                </a:cubicBezTo>
                                <a:cubicBezTo>
                                  <a:pt x="1008611" y="1551709"/>
                                  <a:pt x="1040648" y="1509802"/>
                                  <a:pt x="1064029" y="1463040"/>
                                </a:cubicBezTo>
                                <a:cubicBezTo>
                                  <a:pt x="1075113" y="1440873"/>
                                  <a:pt x="1083533" y="1417160"/>
                                  <a:pt x="1097280" y="1396539"/>
                                </a:cubicBezTo>
                                <a:cubicBezTo>
                                  <a:pt x="1116964" y="1367014"/>
                                  <a:pt x="1142491" y="1341799"/>
                                  <a:pt x="1163782" y="1313411"/>
                                </a:cubicBezTo>
                                <a:cubicBezTo>
                                  <a:pt x="1175771" y="1297426"/>
                                  <a:pt x="1185949" y="1280160"/>
                                  <a:pt x="1197033" y="1263535"/>
                                </a:cubicBezTo>
                                <a:cubicBezTo>
                                  <a:pt x="1202575" y="1246910"/>
                                  <a:pt x="1213658" y="1231184"/>
                                  <a:pt x="1213658" y="1213659"/>
                                </a:cubicBezTo>
                                <a:cubicBezTo>
                                  <a:pt x="1213658" y="1196134"/>
                                  <a:pt x="1192219" y="1180633"/>
                                  <a:pt x="1197033" y="1163782"/>
                                </a:cubicBezTo>
                                <a:cubicBezTo>
                                  <a:pt x="1204645" y="1137139"/>
                                  <a:pt x="1230803" y="1119828"/>
                                  <a:pt x="1246909" y="1097280"/>
                                </a:cubicBezTo>
                                <a:cubicBezTo>
                                  <a:pt x="1303930" y="1017451"/>
                                  <a:pt x="1261962" y="1073606"/>
                                  <a:pt x="1313411" y="964277"/>
                                </a:cubicBezTo>
                                <a:cubicBezTo>
                                  <a:pt x="1345069" y="897002"/>
                                  <a:pt x="1413163" y="764771"/>
                                  <a:pt x="1413163" y="764771"/>
                                </a:cubicBezTo>
                                <a:cubicBezTo>
                                  <a:pt x="1407621" y="748146"/>
                                  <a:pt x="1412212" y="722732"/>
                                  <a:pt x="1396538" y="714895"/>
                                </a:cubicBezTo>
                                <a:cubicBezTo>
                                  <a:pt x="1380864" y="707058"/>
                                  <a:pt x="1348406" y="748958"/>
                                  <a:pt x="1346662" y="731520"/>
                                </a:cubicBezTo>
                                <a:cubicBezTo>
                                  <a:pt x="1335025" y="615142"/>
                                  <a:pt x="1383127" y="542212"/>
                                  <a:pt x="1429789" y="448888"/>
                                </a:cubicBezTo>
                                <a:cubicBezTo>
                                  <a:pt x="1435331" y="421179"/>
                                  <a:pt x="1463369" y="388367"/>
                                  <a:pt x="1446414" y="365760"/>
                                </a:cubicBezTo>
                                <a:cubicBezTo>
                                  <a:pt x="1432705" y="347481"/>
                                  <a:pt x="1390132" y="402823"/>
                                  <a:pt x="1379913" y="382386"/>
                                </a:cubicBezTo>
                                <a:cubicBezTo>
                                  <a:pt x="1362388" y="347337"/>
                                  <a:pt x="1388853" y="304434"/>
                                  <a:pt x="1396538" y="266008"/>
                                </a:cubicBezTo>
                                <a:cubicBezTo>
                                  <a:pt x="1399975" y="248823"/>
                                  <a:pt x="1407010" y="232540"/>
                                  <a:pt x="1413163" y="216131"/>
                                </a:cubicBezTo>
                                <a:cubicBezTo>
                                  <a:pt x="1448023" y="123169"/>
                                  <a:pt x="1433751" y="151999"/>
                                  <a:pt x="1479665" y="83128"/>
                                </a:cubicBezTo>
                                <a:cubicBezTo>
                                  <a:pt x="1474123" y="116379"/>
                                  <a:pt x="1470353" y="149973"/>
                                  <a:pt x="1463040" y="182880"/>
                                </a:cubicBezTo>
                                <a:cubicBezTo>
                                  <a:pt x="1459238" y="199988"/>
                                  <a:pt x="1446414" y="250282"/>
                                  <a:pt x="1446414" y="232757"/>
                                </a:cubicBezTo>
                                <a:cubicBezTo>
                                  <a:pt x="1446414" y="223400"/>
                                  <a:pt x="1462156" y="68269"/>
                                  <a:pt x="1479665" y="33251"/>
                                </a:cubicBezTo>
                                <a:cubicBezTo>
                                  <a:pt x="1486675" y="19231"/>
                                  <a:pt x="1501832" y="11084"/>
                                  <a:pt x="1512916" y="0"/>
                                </a:cubicBezTo>
                                <a:cubicBezTo>
                                  <a:pt x="1679171" y="260466"/>
                                  <a:pt x="1841468" y="523500"/>
                                  <a:pt x="2011680" y="781397"/>
                                </a:cubicBezTo>
                                <a:cubicBezTo>
                                  <a:pt x="2046805" y="834617"/>
                                  <a:pt x="2059482" y="830582"/>
                                  <a:pt x="2111433" y="847899"/>
                                </a:cubicBezTo>
                                <a:cubicBezTo>
                                  <a:pt x="2105891" y="864524"/>
                                  <a:pt x="2088299" y="881504"/>
                                  <a:pt x="2094807" y="897775"/>
                                </a:cubicBezTo>
                                <a:cubicBezTo>
                                  <a:pt x="2102228" y="916327"/>
                                  <a:pt x="2130554" y="916897"/>
                                  <a:pt x="2144683" y="931026"/>
                                </a:cubicBezTo>
                                <a:cubicBezTo>
                                  <a:pt x="2158812" y="945155"/>
                                  <a:pt x="2162584" y="968110"/>
                                  <a:pt x="2177934" y="980902"/>
                                </a:cubicBezTo>
                                <a:cubicBezTo>
                                  <a:pt x="2196974" y="996768"/>
                                  <a:pt x="2226911" y="996628"/>
                                  <a:pt x="2244436" y="1014153"/>
                                </a:cubicBezTo>
                                <a:cubicBezTo>
                                  <a:pt x="2256828" y="1026545"/>
                                  <a:pt x="2211185" y="1003070"/>
                                  <a:pt x="2194560" y="997528"/>
                                </a:cubicBezTo>
                                <a:cubicBezTo>
                                  <a:pt x="2202723" y="1008412"/>
                                  <a:pt x="2272209" y="1107591"/>
                                  <a:pt x="2294313" y="1113906"/>
                                </a:cubicBezTo>
                                <a:cubicBezTo>
                                  <a:pt x="2316283" y="1120183"/>
                                  <a:pt x="2337965" y="1097280"/>
                                  <a:pt x="2360814" y="1097280"/>
                                </a:cubicBezTo>
                                <a:cubicBezTo>
                                  <a:pt x="2378339" y="1097280"/>
                                  <a:pt x="2327563" y="1108364"/>
                                  <a:pt x="2310938" y="1113906"/>
                                </a:cubicBezTo>
                                <a:lnTo>
                                  <a:pt x="2377440" y="1213659"/>
                                </a:lnTo>
                                <a:lnTo>
                                  <a:pt x="2410691" y="1263535"/>
                                </a:lnTo>
                                <a:cubicBezTo>
                                  <a:pt x="2416233" y="1285702"/>
                                  <a:pt x="2421039" y="1308067"/>
                                  <a:pt x="2427316" y="1330037"/>
                                </a:cubicBezTo>
                                <a:cubicBezTo>
                                  <a:pt x="2432130" y="1346887"/>
                                  <a:pt x="2454457" y="1365893"/>
                                  <a:pt x="2443942" y="1379913"/>
                                </a:cubicBezTo>
                                <a:cubicBezTo>
                                  <a:pt x="2430232" y="1398193"/>
                                  <a:pt x="2399607" y="1390997"/>
                                  <a:pt x="2377440" y="1396539"/>
                                </a:cubicBezTo>
                                <a:cubicBezTo>
                                  <a:pt x="2418229" y="1498511"/>
                                  <a:pt x="2400169" y="1466157"/>
                                  <a:pt x="2460567" y="1562793"/>
                                </a:cubicBezTo>
                                <a:cubicBezTo>
                                  <a:pt x="2471157" y="1579737"/>
                                  <a:pt x="2507947" y="1598540"/>
                                  <a:pt x="2493818" y="1612669"/>
                                </a:cubicBezTo>
                                <a:cubicBezTo>
                                  <a:pt x="2477661" y="1628826"/>
                                  <a:pt x="2449483" y="1601586"/>
                                  <a:pt x="2427316" y="1596044"/>
                                </a:cubicBezTo>
                                <a:cubicBezTo>
                                  <a:pt x="2443942" y="1612669"/>
                                  <a:pt x="2464151" y="1626357"/>
                                  <a:pt x="2477193" y="1645920"/>
                                </a:cubicBezTo>
                                <a:cubicBezTo>
                                  <a:pt x="2486914" y="1660502"/>
                                  <a:pt x="2485981" y="1680122"/>
                                  <a:pt x="2493818" y="1695797"/>
                                </a:cubicBezTo>
                                <a:cubicBezTo>
                                  <a:pt x="2502754" y="1713669"/>
                                  <a:pt x="2517156" y="1728324"/>
                                  <a:pt x="2527069" y="1745673"/>
                                </a:cubicBezTo>
                                <a:cubicBezTo>
                                  <a:pt x="2539365" y="1767191"/>
                                  <a:pt x="2549236" y="1790008"/>
                                  <a:pt x="2560320" y="1812175"/>
                                </a:cubicBezTo>
                                <a:cubicBezTo>
                                  <a:pt x="2565862" y="1834342"/>
                                  <a:pt x="2565848" y="1858703"/>
                                  <a:pt x="2576945" y="1878677"/>
                                </a:cubicBezTo>
                                <a:cubicBezTo>
                                  <a:pt x="2638318" y="1989148"/>
                                  <a:pt x="2682889" y="1935509"/>
                                  <a:pt x="2593571" y="1995055"/>
                                </a:cubicBezTo>
                                <a:cubicBezTo>
                                  <a:pt x="2610196" y="2011680"/>
                                  <a:pt x="2628395" y="2026869"/>
                                  <a:pt x="2643447" y="2044931"/>
                                </a:cubicBezTo>
                                <a:cubicBezTo>
                                  <a:pt x="2656239" y="2060281"/>
                                  <a:pt x="2663331" y="2079956"/>
                                  <a:pt x="2676698" y="2094808"/>
                                </a:cubicBezTo>
                                <a:cubicBezTo>
                                  <a:pt x="2827339" y="2262188"/>
                                  <a:pt x="2760980" y="2146993"/>
                                  <a:pt x="2826327" y="2277688"/>
                                </a:cubicBezTo>
                                <a:cubicBezTo>
                                  <a:pt x="2809702" y="2283230"/>
                                  <a:pt x="2781265" y="2277463"/>
                                  <a:pt x="2776451" y="2294313"/>
                                </a:cubicBezTo>
                                <a:cubicBezTo>
                                  <a:pt x="2772875" y="2306828"/>
                                  <a:pt x="2794415" y="2416426"/>
                                  <a:pt x="2809702" y="2443942"/>
                                </a:cubicBezTo>
                                <a:cubicBezTo>
                                  <a:pt x="2893746" y="2595222"/>
                                  <a:pt x="2845297" y="2496631"/>
                                  <a:pt x="2926080" y="2593571"/>
                                </a:cubicBezTo>
                                <a:cubicBezTo>
                                  <a:pt x="2938872" y="2608921"/>
                                  <a:pt x="2947342" y="2627463"/>
                                  <a:pt x="2959331" y="2643448"/>
                                </a:cubicBezTo>
                                <a:cubicBezTo>
                                  <a:pt x="2980622" y="2671836"/>
                                  <a:pt x="3004962" y="2697877"/>
                                  <a:pt x="3025833" y="2726575"/>
                                </a:cubicBezTo>
                                <a:cubicBezTo>
                                  <a:pt x="3131892" y="2872407"/>
                                  <a:pt x="3048475" y="2782470"/>
                                  <a:pt x="3142211" y="2876204"/>
                                </a:cubicBezTo>
                                <a:cubicBezTo>
                                  <a:pt x="3125585" y="2881746"/>
                                  <a:pt x="3087520" y="2875978"/>
                                  <a:pt x="3092334" y="2892829"/>
                                </a:cubicBezTo>
                                <a:cubicBezTo>
                                  <a:pt x="3116774" y="2978367"/>
                                  <a:pt x="3217255" y="3010042"/>
                                  <a:pt x="3275214" y="3059084"/>
                                </a:cubicBezTo>
                                <a:cubicBezTo>
                                  <a:pt x="3368251" y="3137808"/>
                                  <a:pt x="3380362" y="3160487"/>
                                  <a:pt x="3441469" y="3241964"/>
                                </a:cubicBezTo>
                                <a:cubicBezTo>
                                  <a:pt x="3413760" y="3247506"/>
                                  <a:pt x="3368837" y="3232352"/>
                                  <a:pt x="3358342" y="3258589"/>
                                </a:cubicBezTo>
                                <a:cubicBezTo>
                                  <a:pt x="3348051" y="3284316"/>
                                  <a:pt x="3390185" y="3304053"/>
                                  <a:pt x="3408218" y="3325091"/>
                                </a:cubicBezTo>
                                <a:cubicBezTo>
                                  <a:pt x="3423098" y="3342452"/>
                                  <a:pt x="3502939" y="3406686"/>
                                  <a:pt x="3491345" y="3441469"/>
                                </a:cubicBezTo>
                                <a:cubicBezTo>
                                  <a:pt x="3485803" y="3458094"/>
                                  <a:pt x="3458094" y="3430386"/>
                                  <a:pt x="3441469" y="3424844"/>
                                </a:cubicBezTo>
                                <a:cubicBezTo>
                                  <a:pt x="3424844" y="3402677"/>
                                  <a:pt x="3406963" y="3335287"/>
                                  <a:pt x="3391593" y="3358342"/>
                                </a:cubicBezTo>
                                <a:cubicBezTo>
                                  <a:pt x="3372646" y="3386762"/>
                                  <a:pt x="3415408" y="3510817"/>
                                  <a:pt x="3441469" y="3541222"/>
                                </a:cubicBezTo>
                                <a:cubicBezTo>
                                  <a:pt x="3459502" y="3562260"/>
                                  <a:pt x="3507971" y="3563390"/>
                                  <a:pt x="3507971" y="3591099"/>
                                </a:cubicBezTo>
                                <a:cubicBezTo>
                                  <a:pt x="3507971" y="3613949"/>
                                  <a:pt x="3463636" y="3580015"/>
                                  <a:pt x="3441469" y="3574473"/>
                                </a:cubicBezTo>
                                <a:cubicBezTo>
                                  <a:pt x="3424844" y="3563389"/>
                                  <a:pt x="3400529" y="3523350"/>
                                  <a:pt x="3391593" y="3541222"/>
                                </a:cubicBezTo>
                                <a:cubicBezTo>
                                  <a:pt x="3377003" y="3570401"/>
                                  <a:pt x="3462678" y="3645559"/>
                                  <a:pt x="3474720" y="3657600"/>
                                </a:cubicBezTo>
                                <a:cubicBezTo>
                                  <a:pt x="3389879" y="3685881"/>
                                  <a:pt x="3454218" y="3680957"/>
                                  <a:pt x="3374967" y="3624349"/>
                                </a:cubicBezTo>
                                <a:cubicBezTo>
                                  <a:pt x="3354800" y="3609944"/>
                                  <a:pt x="3308465" y="3591099"/>
                                  <a:pt x="3308465" y="3591099"/>
                                </a:cubicBezTo>
                                <a:cubicBezTo>
                                  <a:pt x="3319549" y="3613266"/>
                                  <a:pt x="3359241" y="3640076"/>
                                  <a:pt x="3341716" y="3657600"/>
                                </a:cubicBezTo>
                                <a:cubicBezTo>
                                  <a:pt x="3324191" y="3675125"/>
                                  <a:pt x="3297994" y="3634112"/>
                                  <a:pt x="3275214" y="3624349"/>
                                </a:cubicBezTo>
                                <a:cubicBezTo>
                                  <a:pt x="3259106" y="3617446"/>
                                  <a:pt x="3241963" y="3613266"/>
                                  <a:pt x="3225338" y="3607724"/>
                                </a:cubicBezTo>
                                <a:cubicBezTo>
                                  <a:pt x="3173778" y="3556164"/>
                                  <a:pt x="3153390" y="3529506"/>
                                  <a:pt x="3092334" y="3491346"/>
                                </a:cubicBezTo>
                                <a:cubicBezTo>
                                  <a:pt x="3071318" y="3478211"/>
                                  <a:pt x="3047498" y="3470131"/>
                                  <a:pt x="3025833" y="3458095"/>
                                </a:cubicBezTo>
                                <a:cubicBezTo>
                                  <a:pt x="2997585" y="3442402"/>
                                  <a:pt x="2969592" y="3426144"/>
                                  <a:pt x="2942705" y="3408219"/>
                                </a:cubicBezTo>
                                <a:cubicBezTo>
                                  <a:pt x="2919649" y="3392849"/>
                                  <a:pt x="2903912" y="3358342"/>
                                  <a:pt x="2876203" y="3358342"/>
                                </a:cubicBezTo>
                                <a:cubicBezTo>
                                  <a:pt x="2856221" y="3358342"/>
                                  <a:pt x="2898370" y="3391593"/>
                                  <a:pt x="2909454" y="3408219"/>
                                </a:cubicBezTo>
                                <a:cubicBezTo>
                                  <a:pt x="2903912" y="3424844"/>
                                  <a:pt x="2909100" y="3451587"/>
                                  <a:pt x="2892829" y="3458095"/>
                                </a:cubicBezTo>
                                <a:cubicBezTo>
                                  <a:pt x="2831010" y="3482822"/>
                                  <a:pt x="2814195" y="3409207"/>
                                  <a:pt x="2776451" y="3391593"/>
                                </a:cubicBezTo>
                                <a:cubicBezTo>
                                  <a:pt x="2712928" y="3361949"/>
                                  <a:pt x="2527377" y="3275523"/>
                                  <a:pt x="2576945" y="3325091"/>
                                </a:cubicBezTo>
                                <a:cubicBezTo>
                                  <a:pt x="2646804" y="3394950"/>
                                  <a:pt x="2649878" y="3379579"/>
                                  <a:pt x="2543694" y="3358342"/>
                                </a:cubicBezTo>
                                <a:lnTo>
                                  <a:pt x="2493818" y="3325091"/>
                                </a:lnTo>
                                <a:cubicBezTo>
                                  <a:pt x="2249978" y="3291840"/>
                                  <a:pt x="2007070" y="3250836"/>
                                  <a:pt x="1762298" y="3225339"/>
                                </a:cubicBezTo>
                                <a:cubicBezTo>
                                  <a:pt x="1739571" y="3222972"/>
                                  <a:pt x="1717191" y="3233941"/>
                                  <a:pt x="1695796" y="3241964"/>
                                </a:cubicBezTo>
                                <a:cubicBezTo>
                                  <a:pt x="1367100" y="3365224"/>
                                  <a:pt x="1827120" y="3209274"/>
                                  <a:pt x="1579418" y="3291840"/>
                                </a:cubicBezTo>
                                <a:cubicBezTo>
                                  <a:pt x="1562793" y="3302924"/>
                                  <a:pt x="1547414" y="3316155"/>
                                  <a:pt x="1529542" y="3325091"/>
                                </a:cubicBezTo>
                                <a:cubicBezTo>
                                  <a:pt x="1502963" y="3338381"/>
                                  <a:pt x="1438028" y="3351238"/>
                                  <a:pt x="1413163" y="3358342"/>
                                </a:cubicBezTo>
                                <a:cubicBezTo>
                                  <a:pt x="1358030" y="3374094"/>
                                  <a:pt x="1615440" y="3363884"/>
                                  <a:pt x="1379913" y="3424844"/>
                                </a:cubicBezTo>
                                <a:close/>
                              </a:path>
                            </a:pathLst>
                          </a:custGeom>
                          <a:gradFill>
                            <a:gsLst>
                              <a:gs pos="0">
                                <a:schemeClr val="accent3">
                                  <a:lumMod val="60000"/>
                                  <a:lumOff val="40000"/>
                                </a:schemeClr>
                              </a:gs>
                              <a:gs pos="50000">
                                <a:srgbClr val="9CB86E"/>
                              </a:gs>
                              <a:gs pos="100000">
                                <a:srgbClr val="156B13"/>
                              </a:gs>
                            </a:gsLst>
                            <a:lin ang="10800000" scaled="0"/>
                          </a:gradFill>
                          <a:ln>
                            <a:noFill/>
                          </a:ln>
                        </p:spPr>
                        <p:style>
                          <a:lnRef idx="2">
                            <a:schemeClr val="accent1">
                              <a:shade val="50000"/>
                            </a:schemeClr>
                          </a:lnRef>
                          <a:fillRef idx="1">
                            <a:schemeClr val="accent1"/>
                          </a:fillRef>
                          <a:effectRef idx="0">
                            <a:schemeClr val="accent1"/>
                          </a:effectRef>
                          <a:fontRef idx="minor">
                            <a:schemeClr val="lt1"/>
                          </a:fontRef>
                        </p:style>
                        <p:txBody>
                          <a:bodyPr rtlCol="0" anchor="ctr"/>
                          <a:lstStyle/>
                          <a:p>
                            <a:pPr algn="ctr"/>
                            <a:endParaRPr lang="zh-CN" altLang="en-US"/>
                          </a:p>
                        </p:txBody>
                      </p:sp>
                    </p:grpSp>
                    <p:grpSp>
                      <p:nvGrpSpPr>
                        <p:cNvPr id="67" name="组合 43"/>
                        <p:cNvGrpSpPr/>
                        <p:nvPr/>
                      </p:nvGrpSpPr>
                      <p:grpSpPr>
                        <a:xfrm>
                          <a:off x="8858280" y="2252749"/>
                          <a:ext cx="1019943" cy="1714511"/>
                          <a:chOff x="-3507971" y="-3429042"/>
                          <a:chExt cx="3507971" cy="5896859"/>
                        </a:xfrm>
                      </p:grpSpPr>
                      <p:sp>
                        <p:nvSpPr>
                          <p:cNvPr id="88" name="任意多边形 87"/>
                          <p:cNvSpPr/>
                          <p:nvPr/>
                        </p:nvSpPr>
                        <p:spPr>
                          <a:xfrm>
                            <a:off x="-2214610" y="-857274"/>
                            <a:ext cx="1246909" cy="3325091"/>
                          </a:xfrm>
                          <a:custGeom>
                            <a:avLst/>
                            <a:gdLst>
                              <a:gd name="connsiteX0" fmla="*/ 382386 w 1246909"/>
                              <a:gd name="connsiteY0" fmla="*/ 615142 h 3325091"/>
                              <a:gd name="connsiteX1" fmla="*/ 266007 w 1246909"/>
                              <a:gd name="connsiteY1" fmla="*/ 1928552 h 3325091"/>
                              <a:gd name="connsiteX2" fmla="*/ 99753 w 1246909"/>
                              <a:gd name="connsiteY2" fmla="*/ 2809702 h 3325091"/>
                              <a:gd name="connsiteX3" fmla="*/ 0 w 1246909"/>
                              <a:gd name="connsiteY3" fmla="*/ 3175462 h 3325091"/>
                              <a:gd name="connsiteX4" fmla="*/ 482138 w 1246909"/>
                              <a:gd name="connsiteY4" fmla="*/ 3325091 h 3325091"/>
                              <a:gd name="connsiteX5" fmla="*/ 980902 w 1246909"/>
                              <a:gd name="connsiteY5" fmla="*/ 3308465 h 3325091"/>
                              <a:gd name="connsiteX6" fmla="*/ 1246909 w 1246909"/>
                              <a:gd name="connsiteY6" fmla="*/ 3175462 h 3325091"/>
                              <a:gd name="connsiteX7" fmla="*/ 1064029 w 1246909"/>
                              <a:gd name="connsiteY7" fmla="*/ 2543694 h 3325091"/>
                              <a:gd name="connsiteX8" fmla="*/ 980902 w 1246909"/>
                              <a:gd name="connsiteY8" fmla="*/ 1629294 h 3325091"/>
                              <a:gd name="connsiteX9" fmla="*/ 798022 w 1246909"/>
                              <a:gd name="connsiteY9" fmla="*/ 648392 h 3325091"/>
                              <a:gd name="connsiteX10" fmla="*/ 798022 w 1246909"/>
                              <a:gd name="connsiteY10" fmla="*/ 99752 h 3325091"/>
                              <a:gd name="connsiteX11" fmla="*/ 631767 w 1246909"/>
                              <a:gd name="connsiteY11" fmla="*/ 0 h 3325091"/>
                              <a:gd name="connsiteX12" fmla="*/ 432262 w 1246909"/>
                              <a:gd name="connsiteY12" fmla="*/ 133003 h 3325091"/>
                              <a:gd name="connsiteX13" fmla="*/ 382386 w 1246909"/>
                              <a:gd name="connsiteY13" fmla="*/ 615142 h 3325091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  <a:cxn ang="0">
                                <a:pos x="connsiteX4" y="connsiteY4"/>
                              </a:cxn>
                              <a:cxn ang="0">
                                <a:pos x="connsiteX5" y="connsiteY5"/>
                              </a:cxn>
                              <a:cxn ang="0">
                                <a:pos x="connsiteX6" y="connsiteY6"/>
                              </a:cxn>
                              <a:cxn ang="0">
                                <a:pos x="connsiteX7" y="connsiteY7"/>
                              </a:cxn>
                              <a:cxn ang="0">
                                <a:pos x="connsiteX8" y="connsiteY8"/>
                              </a:cxn>
                              <a:cxn ang="0">
                                <a:pos x="connsiteX9" y="connsiteY9"/>
                              </a:cxn>
                              <a:cxn ang="0">
                                <a:pos x="connsiteX10" y="connsiteY10"/>
                              </a:cxn>
                              <a:cxn ang="0">
                                <a:pos x="connsiteX11" y="connsiteY11"/>
                              </a:cxn>
                              <a:cxn ang="0">
                                <a:pos x="connsiteX12" y="connsiteY12"/>
                              </a:cxn>
                              <a:cxn ang="0">
                                <a:pos x="connsiteX13" y="connsiteY13"/>
                              </a:cxn>
                            </a:cxnLst>
                            <a:rect l="l" t="t" r="r" b="b"/>
                            <a:pathLst>
                              <a:path w="1246909" h="3325091">
                                <a:moveTo>
                                  <a:pt x="382386" y="615142"/>
                                </a:moveTo>
                                <a:lnTo>
                                  <a:pt x="266007" y="1928552"/>
                                </a:lnTo>
                                <a:cubicBezTo>
                                  <a:pt x="209561" y="2222073"/>
                                  <a:pt x="99753" y="2510803"/>
                                  <a:pt x="99753" y="2809702"/>
                                </a:cubicBezTo>
                                <a:lnTo>
                                  <a:pt x="0" y="3175462"/>
                                </a:lnTo>
                                <a:lnTo>
                                  <a:pt x="482138" y="3325091"/>
                                </a:lnTo>
                                <a:lnTo>
                                  <a:pt x="980902" y="3308465"/>
                                </a:lnTo>
                                <a:lnTo>
                                  <a:pt x="1246909" y="3175462"/>
                                </a:lnTo>
                                <a:lnTo>
                                  <a:pt x="1064029" y="2543694"/>
                                </a:lnTo>
                                <a:lnTo>
                                  <a:pt x="980902" y="1629294"/>
                                </a:lnTo>
                                <a:lnTo>
                                  <a:pt x="798022" y="648392"/>
                                </a:lnTo>
                                <a:lnTo>
                                  <a:pt x="798022" y="99752"/>
                                </a:lnTo>
                                <a:lnTo>
                                  <a:pt x="631767" y="0"/>
                                </a:lnTo>
                                <a:lnTo>
                                  <a:pt x="432262" y="133003"/>
                                </a:lnTo>
                                <a:lnTo>
                                  <a:pt x="382386" y="615142"/>
                                </a:lnTo>
                                <a:close/>
                              </a:path>
                            </a:pathLst>
                          </a:custGeom>
                          <a:gradFill>
                            <a:gsLst>
                              <a:gs pos="0">
                                <a:srgbClr val="D6B19C"/>
                              </a:gs>
                              <a:gs pos="30000">
                                <a:srgbClr val="D49E6C"/>
                              </a:gs>
                              <a:gs pos="70000">
                                <a:srgbClr val="A65528"/>
                              </a:gs>
                              <a:gs pos="100000">
                                <a:srgbClr val="663012"/>
                              </a:gs>
                            </a:gsLst>
                            <a:lin ang="10800000" scaled="0"/>
                          </a:gradFill>
                          <a:ln>
                            <a:noFill/>
                          </a:ln>
                        </p:spPr>
                        <p:style>
                          <a:lnRef idx="2">
                            <a:schemeClr val="accent1">
                              <a:shade val="50000"/>
                            </a:schemeClr>
                          </a:lnRef>
                          <a:fillRef idx="1">
                            <a:schemeClr val="accent1"/>
                          </a:fillRef>
                          <a:effectRef idx="0">
                            <a:schemeClr val="accent1"/>
                          </a:effectRef>
                          <a:fontRef idx="minor">
                            <a:schemeClr val="lt1"/>
                          </a:fontRef>
                        </p:style>
                        <p:txBody>
                          <a:bodyPr rtlCol="0" anchor="ctr"/>
                          <a:lstStyle/>
                          <a:p>
                            <a:pPr algn="ctr"/>
                            <a:endParaRPr lang="zh-CN" altLang="en-US"/>
                          </a:p>
                        </p:txBody>
                      </p:sp>
                      <p:sp>
                        <p:nvSpPr>
                          <p:cNvPr id="89" name="任意多边形 88"/>
                          <p:cNvSpPr/>
                          <p:nvPr/>
                        </p:nvSpPr>
                        <p:spPr>
                          <a:xfrm>
                            <a:off x="-3507971" y="-3429042"/>
                            <a:ext cx="3507971" cy="4438482"/>
                          </a:xfrm>
                          <a:custGeom>
                            <a:avLst/>
                            <a:gdLst>
                              <a:gd name="connsiteX0" fmla="*/ 1379913 w 3507971"/>
                              <a:gd name="connsiteY0" fmla="*/ 3424844 h 3724102"/>
                              <a:gd name="connsiteX1" fmla="*/ 0 w 3507971"/>
                              <a:gd name="connsiteY1" fmla="*/ 3724102 h 3724102"/>
                              <a:gd name="connsiteX2" fmla="*/ 631767 w 3507971"/>
                              <a:gd name="connsiteY2" fmla="*/ 3424844 h 3724102"/>
                              <a:gd name="connsiteX3" fmla="*/ 266007 w 3507971"/>
                              <a:gd name="connsiteY3" fmla="*/ 3491346 h 3724102"/>
                              <a:gd name="connsiteX4" fmla="*/ 847898 w 3507971"/>
                              <a:gd name="connsiteY4" fmla="*/ 3225339 h 3724102"/>
                              <a:gd name="connsiteX5" fmla="*/ 299258 w 3507971"/>
                              <a:gd name="connsiteY5" fmla="*/ 3192088 h 3724102"/>
                              <a:gd name="connsiteX6" fmla="*/ 798022 w 3507971"/>
                              <a:gd name="connsiteY6" fmla="*/ 2876204 h 3724102"/>
                              <a:gd name="connsiteX7" fmla="*/ 482138 w 3507971"/>
                              <a:gd name="connsiteY7" fmla="*/ 2826328 h 3724102"/>
                              <a:gd name="connsiteX8" fmla="*/ 532014 w 3507971"/>
                              <a:gd name="connsiteY8" fmla="*/ 2793077 h 3724102"/>
                              <a:gd name="connsiteX9" fmla="*/ 598516 w 3507971"/>
                              <a:gd name="connsiteY9" fmla="*/ 2776451 h 3724102"/>
                              <a:gd name="connsiteX10" fmla="*/ 764771 w 3507971"/>
                              <a:gd name="connsiteY10" fmla="*/ 2693324 h 3724102"/>
                              <a:gd name="connsiteX11" fmla="*/ 864523 w 3507971"/>
                              <a:gd name="connsiteY11" fmla="*/ 2660073 h 3724102"/>
                              <a:gd name="connsiteX12" fmla="*/ 714894 w 3507971"/>
                              <a:gd name="connsiteY12" fmla="*/ 2643448 h 3724102"/>
                              <a:gd name="connsiteX13" fmla="*/ 748145 w 3507971"/>
                              <a:gd name="connsiteY13" fmla="*/ 2576946 h 3724102"/>
                              <a:gd name="connsiteX14" fmla="*/ 864523 w 3507971"/>
                              <a:gd name="connsiteY14" fmla="*/ 2510444 h 3724102"/>
                              <a:gd name="connsiteX15" fmla="*/ 964276 w 3507971"/>
                              <a:gd name="connsiteY15" fmla="*/ 2410691 h 3724102"/>
                              <a:gd name="connsiteX16" fmla="*/ 914400 w 3507971"/>
                              <a:gd name="connsiteY16" fmla="*/ 2377440 h 3724102"/>
                              <a:gd name="connsiteX17" fmla="*/ 814647 w 3507971"/>
                              <a:gd name="connsiteY17" fmla="*/ 2360815 h 3724102"/>
                              <a:gd name="connsiteX18" fmla="*/ 748145 w 3507971"/>
                              <a:gd name="connsiteY18" fmla="*/ 2344189 h 3724102"/>
                              <a:gd name="connsiteX19" fmla="*/ 781396 w 3507971"/>
                              <a:gd name="connsiteY19" fmla="*/ 2277688 h 3724102"/>
                              <a:gd name="connsiteX20" fmla="*/ 831273 w 3507971"/>
                              <a:gd name="connsiteY20" fmla="*/ 2227811 h 3724102"/>
                              <a:gd name="connsiteX21" fmla="*/ 864523 w 3507971"/>
                              <a:gd name="connsiteY21" fmla="*/ 2177935 h 3724102"/>
                              <a:gd name="connsiteX22" fmla="*/ 814647 w 3507971"/>
                              <a:gd name="connsiteY22" fmla="*/ 2144684 h 3724102"/>
                              <a:gd name="connsiteX23" fmla="*/ 648393 w 3507971"/>
                              <a:gd name="connsiteY23" fmla="*/ 2128059 h 3724102"/>
                              <a:gd name="connsiteX24" fmla="*/ 581891 w 3507971"/>
                              <a:gd name="connsiteY24" fmla="*/ 2111433 h 3724102"/>
                              <a:gd name="connsiteX25" fmla="*/ 698269 w 3507971"/>
                              <a:gd name="connsiteY25" fmla="*/ 2028306 h 3724102"/>
                              <a:gd name="connsiteX26" fmla="*/ 764771 w 3507971"/>
                              <a:gd name="connsiteY26" fmla="*/ 1978429 h 3724102"/>
                              <a:gd name="connsiteX27" fmla="*/ 714894 w 3507971"/>
                              <a:gd name="connsiteY27" fmla="*/ 1945179 h 3724102"/>
                              <a:gd name="connsiteX28" fmla="*/ 748145 w 3507971"/>
                              <a:gd name="connsiteY28" fmla="*/ 1862051 h 3724102"/>
                              <a:gd name="connsiteX29" fmla="*/ 897774 w 3507971"/>
                              <a:gd name="connsiteY29" fmla="*/ 1778924 h 3724102"/>
                              <a:gd name="connsiteX30" fmla="*/ 897774 w 3507971"/>
                              <a:gd name="connsiteY30" fmla="*/ 1679171 h 3724102"/>
                              <a:gd name="connsiteX31" fmla="*/ 980902 w 3507971"/>
                              <a:gd name="connsiteY31" fmla="*/ 1596044 h 3724102"/>
                              <a:gd name="connsiteX32" fmla="*/ 1064029 w 3507971"/>
                              <a:gd name="connsiteY32" fmla="*/ 1463040 h 3724102"/>
                              <a:gd name="connsiteX33" fmla="*/ 1097280 w 3507971"/>
                              <a:gd name="connsiteY33" fmla="*/ 1396539 h 3724102"/>
                              <a:gd name="connsiteX34" fmla="*/ 1163782 w 3507971"/>
                              <a:gd name="connsiteY34" fmla="*/ 1313411 h 3724102"/>
                              <a:gd name="connsiteX35" fmla="*/ 1197033 w 3507971"/>
                              <a:gd name="connsiteY35" fmla="*/ 1263535 h 3724102"/>
                              <a:gd name="connsiteX36" fmla="*/ 1213658 w 3507971"/>
                              <a:gd name="connsiteY36" fmla="*/ 1213659 h 3724102"/>
                              <a:gd name="connsiteX37" fmla="*/ 1197033 w 3507971"/>
                              <a:gd name="connsiteY37" fmla="*/ 1163782 h 3724102"/>
                              <a:gd name="connsiteX38" fmla="*/ 1246909 w 3507971"/>
                              <a:gd name="connsiteY38" fmla="*/ 1097280 h 3724102"/>
                              <a:gd name="connsiteX39" fmla="*/ 1313411 w 3507971"/>
                              <a:gd name="connsiteY39" fmla="*/ 964277 h 3724102"/>
                              <a:gd name="connsiteX40" fmla="*/ 1413163 w 3507971"/>
                              <a:gd name="connsiteY40" fmla="*/ 764771 h 3724102"/>
                              <a:gd name="connsiteX41" fmla="*/ 1396538 w 3507971"/>
                              <a:gd name="connsiteY41" fmla="*/ 714895 h 3724102"/>
                              <a:gd name="connsiteX42" fmla="*/ 1346662 w 3507971"/>
                              <a:gd name="connsiteY42" fmla="*/ 731520 h 3724102"/>
                              <a:gd name="connsiteX43" fmla="*/ 1429789 w 3507971"/>
                              <a:gd name="connsiteY43" fmla="*/ 448888 h 3724102"/>
                              <a:gd name="connsiteX44" fmla="*/ 1446414 w 3507971"/>
                              <a:gd name="connsiteY44" fmla="*/ 365760 h 3724102"/>
                              <a:gd name="connsiteX45" fmla="*/ 1379913 w 3507971"/>
                              <a:gd name="connsiteY45" fmla="*/ 382386 h 3724102"/>
                              <a:gd name="connsiteX46" fmla="*/ 1396538 w 3507971"/>
                              <a:gd name="connsiteY46" fmla="*/ 266008 h 3724102"/>
                              <a:gd name="connsiteX47" fmla="*/ 1413163 w 3507971"/>
                              <a:gd name="connsiteY47" fmla="*/ 216131 h 3724102"/>
                              <a:gd name="connsiteX48" fmla="*/ 1479665 w 3507971"/>
                              <a:gd name="connsiteY48" fmla="*/ 83128 h 3724102"/>
                              <a:gd name="connsiteX49" fmla="*/ 1463040 w 3507971"/>
                              <a:gd name="connsiteY49" fmla="*/ 182880 h 3724102"/>
                              <a:gd name="connsiteX50" fmla="*/ 1446414 w 3507971"/>
                              <a:gd name="connsiteY50" fmla="*/ 232757 h 3724102"/>
                              <a:gd name="connsiteX51" fmla="*/ 1479665 w 3507971"/>
                              <a:gd name="connsiteY51" fmla="*/ 33251 h 3724102"/>
                              <a:gd name="connsiteX52" fmla="*/ 1512916 w 3507971"/>
                              <a:gd name="connsiteY52" fmla="*/ 0 h 3724102"/>
                              <a:gd name="connsiteX53" fmla="*/ 2011680 w 3507971"/>
                              <a:gd name="connsiteY53" fmla="*/ 781397 h 3724102"/>
                              <a:gd name="connsiteX54" fmla="*/ 2111433 w 3507971"/>
                              <a:gd name="connsiteY54" fmla="*/ 847899 h 3724102"/>
                              <a:gd name="connsiteX55" fmla="*/ 2094807 w 3507971"/>
                              <a:gd name="connsiteY55" fmla="*/ 897775 h 3724102"/>
                              <a:gd name="connsiteX56" fmla="*/ 2144683 w 3507971"/>
                              <a:gd name="connsiteY56" fmla="*/ 931026 h 3724102"/>
                              <a:gd name="connsiteX57" fmla="*/ 2177934 w 3507971"/>
                              <a:gd name="connsiteY57" fmla="*/ 980902 h 3724102"/>
                              <a:gd name="connsiteX58" fmla="*/ 2244436 w 3507971"/>
                              <a:gd name="connsiteY58" fmla="*/ 1014153 h 3724102"/>
                              <a:gd name="connsiteX59" fmla="*/ 2194560 w 3507971"/>
                              <a:gd name="connsiteY59" fmla="*/ 997528 h 3724102"/>
                              <a:gd name="connsiteX60" fmla="*/ 2294313 w 3507971"/>
                              <a:gd name="connsiteY60" fmla="*/ 1113906 h 3724102"/>
                              <a:gd name="connsiteX61" fmla="*/ 2360814 w 3507971"/>
                              <a:gd name="connsiteY61" fmla="*/ 1097280 h 3724102"/>
                              <a:gd name="connsiteX62" fmla="*/ 2310938 w 3507971"/>
                              <a:gd name="connsiteY62" fmla="*/ 1113906 h 3724102"/>
                              <a:gd name="connsiteX63" fmla="*/ 2377440 w 3507971"/>
                              <a:gd name="connsiteY63" fmla="*/ 1213659 h 3724102"/>
                              <a:gd name="connsiteX64" fmla="*/ 2410691 w 3507971"/>
                              <a:gd name="connsiteY64" fmla="*/ 1263535 h 3724102"/>
                              <a:gd name="connsiteX65" fmla="*/ 2427316 w 3507971"/>
                              <a:gd name="connsiteY65" fmla="*/ 1330037 h 3724102"/>
                              <a:gd name="connsiteX66" fmla="*/ 2443942 w 3507971"/>
                              <a:gd name="connsiteY66" fmla="*/ 1379913 h 3724102"/>
                              <a:gd name="connsiteX67" fmla="*/ 2377440 w 3507971"/>
                              <a:gd name="connsiteY67" fmla="*/ 1396539 h 3724102"/>
                              <a:gd name="connsiteX68" fmla="*/ 2460567 w 3507971"/>
                              <a:gd name="connsiteY68" fmla="*/ 1562793 h 3724102"/>
                              <a:gd name="connsiteX69" fmla="*/ 2493818 w 3507971"/>
                              <a:gd name="connsiteY69" fmla="*/ 1612669 h 3724102"/>
                              <a:gd name="connsiteX70" fmla="*/ 2427316 w 3507971"/>
                              <a:gd name="connsiteY70" fmla="*/ 1596044 h 3724102"/>
                              <a:gd name="connsiteX71" fmla="*/ 2477193 w 3507971"/>
                              <a:gd name="connsiteY71" fmla="*/ 1645920 h 3724102"/>
                              <a:gd name="connsiteX72" fmla="*/ 2493818 w 3507971"/>
                              <a:gd name="connsiteY72" fmla="*/ 1695797 h 3724102"/>
                              <a:gd name="connsiteX73" fmla="*/ 2527069 w 3507971"/>
                              <a:gd name="connsiteY73" fmla="*/ 1745673 h 3724102"/>
                              <a:gd name="connsiteX74" fmla="*/ 2560320 w 3507971"/>
                              <a:gd name="connsiteY74" fmla="*/ 1812175 h 3724102"/>
                              <a:gd name="connsiteX75" fmla="*/ 2576945 w 3507971"/>
                              <a:gd name="connsiteY75" fmla="*/ 1878677 h 3724102"/>
                              <a:gd name="connsiteX76" fmla="*/ 2593571 w 3507971"/>
                              <a:gd name="connsiteY76" fmla="*/ 1995055 h 3724102"/>
                              <a:gd name="connsiteX77" fmla="*/ 2643447 w 3507971"/>
                              <a:gd name="connsiteY77" fmla="*/ 2044931 h 3724102"/>
                              <a:gd name="connsiteX78" fmla="*/ 2676698 w 3507971"/>
                              <a:gd name="connsiteY78" fmla="*/ 2094808 h 3724102"/>
                              <a:gd name="connsiteX79" fmla="*/ 2826327 w 3507971"/>
                              <a:gd name="connsiteY79" fmla="*/ 2277688 h 3724102"/>
                              <a:gd name="connsiteX80" fmla="*/ 2776451 w 3507971"/>
                              <a:gd name="connsiteY80" fmla="*/ 2294313 h 3724102"/>
                              <a:gd name="connsiteX81" fmla="*/ 2809702 w 3507971"/>
                              <a:gd name="connsiteY81" fmla="*/ 2443942 h 3724102"/>
                              <a:gd name="connsiteX82" fmla="*/ 2926080 w 3507971"/>
                              <a:gd name="connsiteY82" fmla="*/ 2593571 h 3724102"/>
                              <a:gd name="connsiteX83" fmla="*/ 2959331 w 3507971"/>
                              <a:gd name="connsiteY83" fmla="*/ 2643448 h 3724102"/>
                              <a:gd name="connsiteX84" fmla="*/ 3025833 w 3507971"/>
                              <a:gd name="connsiteY84" fmla="*/ 2726575 h 3724102"/>
                              <a:gd name="connsiteX85" fmla="*/ 3142211 w 3507971"/>
                              <a:gd name="connsiteY85" fmla="*/ 2876204 h 3724102"/>
                              <a:gd name="connsiteX86" fmla="*/ 3092334 w 3507971"/>
                              <a:gd name="connsiteY86" fmla="*/ 2892829 h 3724102"/>
                              <a:gd name="connsiteX87" fmla="*/ 3275214 w 3507971"/>
                              <a:gd name="connsiteY87" fmla="*/ 3059084 h 3724102"/>
                              <a:gd name="connsiteX88" fmla="*/ 3441469 w 3507971"/>
                              <a:gd name="connsiteY88" fmla="*/ 3241964 h 3724102"/>
                              <a:gd name="connsiteX89" fmla="*/ 3358342 w 3507971"/>
                              <a:gd name="connsiteY89" fmla="*/ 3258589 h 3724102"/>
                              <a:gd name="connsiteX90" fmla="*/ 3408218 w 3507971"/>
                              <a:gd name="connsiteY90" fmla="*/ 3325091 h 3724102"/>
                              <a:gd name="connsiteX91" fmla="*/ 3491345 w 3507971"/>
                              <a:gd name="connsiteY91" fmla="*/ 3441469 h 3724102"/>
                              <a:gd name="connsiteX92" fmla="*/ 3441469 w 3507971"/>
                              <a:gd name="connsiteY92" fmla="*/ 3424844 h 3724102"/>
                              <a:gd name="connsiteX93" fmla="*/ 3391593 w 3507971"/>
                              <a:gd name="connsiteY93" fmla="*/ 3358342 h 3724102"/>
                              <a:gd name="connsiteX94" fmla="*/ 3441469 w 3507971"/>
                              <a:gd name="connsiteY94" fmla="*/ 3541222 h 3724102"/>
                              <a:gd name="connsiteX95" fmla="*/ 3507971 w 3507971"/>
                              <a:gd name="connsiteY95" fmla="*/ 3591099 h 3724102"/>
                              <a:gd name="connsiteX96" fmla="*/ 3441469 w 3507971"/>
                              <a:gd name="connsiteY96" fmla="*/ 3574473 h 3724102"/>
                              <a:gd name="connsiteX97" fmla="*/ 3391593 w 3507971"/>
                              <a:gd name="connsiteY97" fmla="*/ 3541222 h 3724102"/>
                              <a:gd name="connsiteX98" fmla="*/ 3474720 w 3507971"/>
                              <a:gd name="connsiteY98" fmla="*/ 3657600 h 3724102"/>
                              <a:gd name="connsiteX99" fmla="*/ 3374967 w 3507971"/>
                              <a:gd name="connsiteY99" fmla="*/ 3624349 h 3724102"/>
                              <a:gd name="connsiteX100" fmla="*/ 3308465 w 3507971"/>
                              <a:gd name="connsiteY100" fmla="*/ 3591099 h 3724102"/>
                              <a:gd name="connsiteX101" fmla="*/ 3341716 w 3507971"/>
                              <a:gd name="connsiteY101" fmla="*/ 3657600 h 3724102"/>
                              <a:gd name="connsiteX102" fmla="*/ 3275214 w 3507971"/>
                              <a:gd name="connsiteY102" fmla="*/ 3624349 h 3724102"/>
                              <a:gd name="connsiteX103" fmla="*/ 3225338 w 3507971"/>
                              <a:gd name="connsiteY103" fmla="*/ 3607724 h 3724102"/>
                              <a:gd name="connsiteX104" fmla="*/ 3092334 w 3507971"/>
                              <a:gd name="connsiteY104" fmla="*/ 3491346 h 3724102"/>
                              <a:gd name="connsiteX105" fmla="*/ 3025833 w 3507971"/>
                              <a:gd name="connsiteY105" fmla="*/ 3458095 h 3724102"/>
                              <a:gd name="connsiteX106" fmla="*/ 2942705 w 3507971"/>
                              <a:gd name="connsiteY106" fmla="*/ 3408219 h 3724102"/>
                              <a:gd name="connsiteX107" fmla="*/ 2876203 w 3507971"/>
                              <a:gd name="connsiteY107" fmla="*/ 3358342 h 3724102"/>
                              <a:gd name="connsiteX108" fmla="*/ 2909454 w 3507971"/>
                              <a:gd name="connsiteY108" fmla="*/ 3408219 h 3724102"/>
                              <a:gd name="connsiteX109" fmla="*/ 2892829 w 3507971"/>
                              <a:gd name="connsiteY109" fmla="*/ 3458095 h 3724102"/>
                              <a:gd name="connsiteX110" fmla="*/ 2776451 w 3507971"/>
                              <a:gd name="connsiteY110" fmla="*/ 3391593 h 3724102"/>
                              <a:gd name="connsiteX111" fmla="*/ 2576945 w 3507971"/>
                              <a:gd name="connsiteY111" fmla="*/ 3325091 h 3724102"/>
                              <a:gd name="connsiteX112" fmla="*/ 2543694 w 3507971"/>
                              <a:gd name="connsiteY112" fmla="*/ 3358342 h 3724102"/>
                              <a:gd name="connsiteX113" fmla="*/ 2493818 w 3507971"/>
                              <a:gd name="connsiteY113" fmla="*/ 3325091 h 3724102"/>
                              <a:gd name="connsiteX114" fmla="*/ 1762298 w 3507971"/>
                              <a:gd name="connsiteY114" fmla="*/ 3225339 h 3724102"/>
                              <a:gd name="connsiteX115" fmla="*/ 1695796 w 3507971"/>
                              <a:gd name="connsiteY115" fmla="*/ 3241964 h 3724102"/>
                              <a:gd name="connsiteX116" fmla="*/ 1579418 w 3507971"/>
                              <a:gd name="connsiteY116" fmla="*/ 3291840 h 3724102"/>
                              <a:gd name="connsiteX117" fmla="*/ 1529542 w 3507971"/>
                              <a:gd name="connsiteY117" fmla="*/ 3325091 h 3724102"/>
                              <a:gd name="connsiteX118" fmla="*/ 1413163 w 3507971"/>
                              <a:gd name="connsiteY118" fmla="*/ 3358342 h 3724102"/>
                              <a:gd name="connsiteX119" fmla="*/ 1379913 w 3507971"/>
                              <a:gd name="connsiteY119" fmla="*/ 3424844 h 3724102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  <a:cxn ang="0">
                                <a:pos x="connsiteX4" y="connsiteY4"/>
                              </a:cxn>
                              <a:cxn ang="0">
                                <a:pos x="connsiteX5" y="connsiteY5"/>
                              </a:cxn>
                              <a:cxn ang="0">
                                <a:pos x="connsiteX6" y="connsiteY6"/>
                              </a:cxn>
                              <a:cxn ang="0">
                                <a:pos x="connsiteX7" y="connsiteY7"/>
                              </a:cxn>
                              <a:cxn ang="0">
                                <a:pos x="connsiteX8" y="connsiteY8"/>
                              </a:cxn>
                              <a:cxn ang="0">
                                <a:pos x="connsiteX9" y="connsiteY9"/>
                              </a:cxn>
                              <a:cxn ang="0">
                                <a:pos x="connsiteX10" y="connsiteY10"/>
                              </a:cxn>
                              <a:cxn ang="0">
                                <a:pos x="connsiteX11" y="connsiteY11"/>
                              </a:cxn>
                              <a:cxn ang="0">
                                <a:pos x="connsiteX12" y="connsiteY12"/>
                              </a:cxn>
                              <a:cxn ang="0">
                                <a:pos x="connsiteX13" y="connsiteY13"/>
                              </a:cxn>
                              <a:cxn ang="0">
                                <a:pos x="connsiteX14" y="connsiteY14"/>
                              </a:cxn>
                              <a:cxn ang="0">
                                <a:pos x="connsiteX15" y="connsiteY15"/>
                              </a:cxn>
                              <a:cxn ang="0">
                                <a:pos x="connsiteX16" y="connsiteY16"/>
                              </a:cxn>
                              <a:cxn ang="0">
                                <a:pos x="connsiteX17" y="connsiteY17"/>
                              </a:cxn>
                              <a:cxn ang="0">
                                <a:pos x="connsiteX18" y="connsiteY18"/>
                              </a:cxn>
                              <a:cxn ang="0">
                                <a:pos x="connsiteX19" y="connsiteY19"/>
                              </a:cxn>
                              <a:cxn ang="0">
                                <a:pos x="connsiteX20" y="connsiteY20"/>
                              </a:cxn>
                              <a:cxn ang="0">
                                <a:pos x="connsiteX21" y="connsiteY21"/>
                              </a:cxn>
                              <a:cxn ang="0">
                                <a:pos x="connsiteX22" y="connsiteY22"/>
                              </a:cxn>
                              <a:cxn ang="0">
                                <a:pos x="connsiteX23" y="connsiteY23"/>
                              </a:cxn>
                              <a:cxn ang="0">
                                <a:pos x="connsiteX24" y="connsiteY24"/>
                              </a:cxn>
                              <a:cxn ang="0">
                                <a:pos x="connsiteX25" y="connsiteY25"/>
                              </a:cxn>
                              <a:cxn ang="0">
                                <a:pos x="connsiteX26" y="connsiteY26"/>
                              </a:cxn>
                              <a:cxn ang="0">
                                <a:pos x="connsiteX27" y="connsiteY27"/>
                              </a:cxn>
                              <a:cxn ang="0">
                                <a:pos x="connsiteX28" y="connsiteY28"/>
                              </a:cxn>
                              <a:cxn ang="0">
                                <a:pos x="connsiteX29" y="connsiteY29"/>
                              </a:cxn>
                              <a:cxn ang="0">
                                <a:pos x="connsiteX30" y="connsiteY30"/>
                              </a:cxn>
                              <a:cxn ang="0">
                                <a:pos x="connsiteX31" y="connsiteY31"/>
                              </a:cxn>
                              <a:cxn ang="0">
                                <a:pos x="connsiteX32" y="connsiteY32"/>
                              </a:cxn>
                              <a:cxn ang="0">
                                <a:pos x="connsiteX33" y="connsiteY33"/>
                              </a:cxn>
                              <a:cxn ang="0">
                                <a:pos x="connsiteX34" y="connsiteY34"/>
                              </a:cxn>
                              <a:cxn ang="0">
                                <a:pos x="connsiteX35" y="connsiteY35"/>
                              </a:cxn>
                              <a:cxn ang="0">
                                <a:pos x="connsiteX36" y="connsiteY36"/>
                              </a:cxn>
                              <a:cxn ang="0">
                                <a:pos x="connsiteX37" y="connsiteY37"/>
                              </a:cxn>
                              <a:cxn ang="0">
                                <a:pos x="connsiteX38" y="connsiteY38"/>
                              </a:cxn>
                              <a:cxn ang="0">
                                <a:pos x="connsiteX39" y="connsiteY39"/>
                              </a:cxn>
                              <a:cxn ang="0">
                                <a:pos x="connsiteX40" y="connsiteY40"/>
                              </a:cxn>
                              <a:cxn ang="0">
                                <a:pos x="connsiteX41" y="connsiteY41"/>
                              </a:cxn>
                              <a:cxn ang="0">
                                <a:pos x="connsiteX42" y="connsiteY42"/>
                              </a:cxn>
                              <a:cxn ang="0">
                                <a:pos x="connsiteX43" y="connsiteY43"/>
                              </a:cxn>
                              <a:cxn ang="0">
                                <a:pos x="connsiteX44" y="connsiteY44"/>
                              </a:cxn>
                              <a:cxn ang="0">
                                <a:pos x="connsiteX45" y="connsiteY45"/>
                              </a:cxn>
                              <a:cxn ang="0">
                                <a:pos x="connsiteX46" y="connsiteY46"/>
                              </a:cxn>
                              <a:cxn ang="0">
                                <a:pos x="connsiteX47" y="connsiteY47"/>
                              </a:cxn>
                              <a:cxn ang="0">
                                <a:pos x="connsiteX48" y="connsiteY48"/>
                              </a:cxn>
                              <a:cxn ang="0">
                                <a:pos x="connsiteX49" y="connsiteY49"/>
                              </a:cxn>
                              <a:cxn ang="0">
                                <a:pos x="connsiteX50" y="connsiteY50"/>
                              </a:cxn>
                              <a:cxn ang="0">
                                <a:pos x="connsiteX51" y="connsiteY51"/>
                              </a:cxn>
                              <a:cxn ang="0">
                                <a:pos x="connsiteX52" y="connsiteY52"/>
                              </a:cxn>
                              <a:cxn ang="0">
                                <a:pos x="connsiteX53" y="connsiteY53"/>
                              </a:cxn>
                              <a:cxn ang="0">
                                <a:pos x="connsiteX54" y="connsiteY54"/>
                              </a:cxn>
                              <a:cxn ang="0">
                                <a:pos x="connsiteX55" y="connsiteY55"/>
                              </a:cxn>
                              <a:cxn ang="0">
                                <a:pos x="connsiteX56" y="connsiteY56"/>
                              </a:cxn>
                              <a:cxn ang="0">
                                <a:pos x="connsiteX57" y="connsiteY57"/>
                              </a:cxn>
                              <a:cxn ang="0">
                                <a:pos x="connsiteX58" y="connsiteY58"/>
                              </a:cxn>
                              <a:cxn ang="0">
                                <a:pos x="connsiteX59" y="connsiteY59"/>
                              </a:cxn>
                              <a:cxn ang="0">
                                <a:pos x="connsiteX60" y="connsiteY60"/>
                              </a:cxn>
                              <a:cxn ang="0">
                                <a:pos x="connsiteX61" y="connsiteY61"/>
                              </a:cxn>
                              <a:cxn ang="0">
                                <a:pos x="connsiteX62" y="connsiteY62"/>
                              </a:cxn>
                              <a:cxn ang="0">
                                <a:pos x="connsiteX63" y="connsiteY63"/>
                              </a:cxn>
                              <a:cxn ang="0">
                                <a:pos x="connsiteX64" y="connsiteY64"/>
                              </a:cxn>
                              <a:cxn ang="0">
                                <a:pos x="connsiteX65" y="connsiteY65"/>
                              </a:cxn>
                              <a:cxn ang="0">
                                <a:pos x="connsiteX66" y="connsiteY66"/>
                              </a:cxn>
                              <a:cxn ang="0">
                                <a:pos x="connsiteX67" y="connsiteY67"/>
                              </a:cxn>
                              <a:cxn ang="0">
                                <a:pos x="connsiteX68" y="connsiteY68"/>
                              </a:cxn>
                              <a:cxn ang="0">
                                <a:pos x="connsiteX69" y="connsiteY69"/>
                              </a:cxn>
                              <a:cxn ang="0">
                                <a:pos x="connsiteX70" y="connsiteY70"/>
                              </a:cxn>
                              <a:cxn ang="0">
                                <a:pos x="connsiteX71" y="connsiteY71"/>
                              </a:cxn>
                              <a:cxn ang="0">
                                <a:pos x="connsiteX72" y="connsiteY72"/>
                              </a:cxn>
                              <a:cxn ang="0">
                                <a:pos x="connsiteX73" y="connsiteY73"/>
                              </a:cxn>
                              <a:cxn ang="0">
                                <a:pos x="connsiteX74" y="connsiteY74"/>
                              </a:cxn>
                              <a:cxn ang="0">
                                <a:pos x="connsiteX75" y="connsiteY75"/>
                              </a:cxn>
                              <a:cxn ang="0">
                                <a:pos x="connsiteX76" y="connsiteY76"/>
                              </a:cxn>
                              <a:cxn ang="0">
                                <a:pos x="connsiteX77" y="connsiteY77"/>
                              </a:cxn>
                              <a:cxn ang="0">
                                <a:pos x="connsiteX78" y="connsiteY78"/>
                              </a:cxn>
                              <a:cxn ang="0">
                                <a:pos x="connsiteX79" y="connsiteY79"/>
                              </a:cxn>
                              <a:cxn ang="0">
                                <a:pos x="connsiteX80" y="connsiteY80"/>
                              </a:cxn>
                              <a:cxn ang="0">
                                <a:pos x="connsiteX81" y="connsiteY81"/>
                              </a:cxn>
                              <a:cxn ang="0">
                                <a:pos x="connsiteX82" y="connsiteY82"/>
                              </a:cxn>
                              <a:cxn ang="0">
                                <a:pos x="connsiteX83" y="connsiteY83"/>
                              </a:cxn>
                              <a:cxn ang="0">
                                <a:pos x="connsiteX84" y="connsiteY84"/>
                              </a:cxn>
                              <a:cxn ang="0">
                                <a:pos x="connsiteX85" y="connsiteY85"/>
                              </a:cxn>
                              <a:cxn ang="0">
                                <a:pos x="connsiteX86" y="connsiteY86"/>
                              </a:cxn>
                              <a:cxn ang="0">
                                <a:pos x="connsiteX87" y="connsiteY87"/>
                              </a:cxn>
                              <a:cxn ang="0">
                                <a:pos x="connsiteX88" y="connsiteY88"/>
                              </a:cxn>
                              <a:cxn ang="0">
                                <a:pos x="connsiteX89" y="connsiteY89"/>
                              </a:cxn>
                              <a:cxn ang="0">
                                <a:pos x="connsiteX90" y="connsiteY90"/>
                              </a:cxn>
                              <a:cxn ang="0">
                                <a:pos x="connsiteX91" y="connsiteY91"/>
                              </a:cxn>
                              <a:cxn ang="0">
                                <a:pos x="connsiteX92" y="connsiteY92"/>
                              </a:cxn>
                              <a:cxn ang="0">
                                <a:pos x="connsiteX93" y="connsiteY93"/>
                              </a:cxn>
                              <a:cxn ang="0">
                                <a:pos x="connsiteX94" y="connsiteY94"/>
                              </a:cxn>
                              <a:cxn ang="0">
                                <a:pos x="connsiteX95" y="connsiteY95"/>
                              </a:cxn>
                              <a:cxn ang="0">
                                <a:pos x="connsiteX96" y="connsiteY96"/>
                              </a:cxn>
                              <a:cxn ang="0">
                                <a:pos x="connsiteX97" y="connsiteY97"/>
                              </a:cxn>
                              <a:cxn ang="0">
                                <a:pos x="connsiteX98" y="connsiteY98"/>
                              </a:cxn>
                              <a:cxn ang="0">
                                <a:pos x="connsiteX99" y="connsiteY99"/>
                              </a:cxn>
                              <a:cxn ang="0">
                                <a:pos x="connsiteX100" y="connsiteY100"/>
                              </a:cxn>
                              <a:cxn ang="0">
                                <a:pos x="connsiteX101" y="connsiteY101"/>
                              </a:cxn>
                              <a:cxn ang="0">
                                <a:pos x="connsiteX102" y="connsiteY102"/>
                              </a:cxn>
                              <a:cxn ang="0">
                                <a:pos x="connsiteX103" y="connsiteY103"/>
                              </a:cxn>
                              <a:cxn ang="0">
                                <a:pos x="connsiteX104" y="connsiteY104"/>
                              </a:cxn>
                              <a:cxn ang="0">
                                <a:pos x="connsiteX105" y="connsiteY105"/>
                              </a:cxn>
                              <a:cxn ang="0">
                                <a:pos x="connsiteX106" y="connsiteY106"/>
                              </a:cxn>
                              <a:cxn ang="0">
                                <a:pos x="connsiteX107" y="connsiteY107"/>
                              </a:cxn>
                              <a:cxn ang="0">
                                <a:pos x="connsiteX108" y="connsiteY108"/>
                              </a:cxn>
                              <a:cxn ang="0">
                                <a:pos x="connsiteX109" y="connsiteY109"/>
                              </a:cxn>
                              <a:cxn ang="0">
                                <a:pos x="connsiteX110" y="connsiteY110"/>
                              </a:cxn>
                              <a:cxn ang="0">
                                <a:pos x="connsiteX111" y="connsiteY111"/>
                              </a:cxn>
                              <a:cxn ang="0">
                                <a:pos x="connsiteX112" y="connsiteY112"/>
                              </a:cxn>
                              <a:cxn ang="0">
                                <a:pos x="connsiteX113" y="connsiteY113"/>
                              </a:cxn>
                              <a:cxn ang="0">
                                <a:pos x="connsiteX114" y="connsiteY114"/>
                              </a:cxn>
                              <a:cxn ang="0">
                                <a:pos x="connsiteX115" y="connsiteY115"/>
                              </a:cxn>
                              <a:cxn ang="0">
                                <a:pos x="connsiteX116" y="connsiteY116"/>
                              </a:cxn>
                              <a:cxn ang="0">
                                <a:pos x="connsiteX117" y="connsiteY117"/>
                              </a:cxn>
                              <a:cxn ang="0">
                                <a:pos x="connsiteX118" y="connsiteY118"/>
                              </a:cxn>
                              <a:cxn ang="0">
                                <a:pos x="connsiteX119" y="connsiteY119"/>
                              </a:cxn>
                            </a:cxnLst>
                            <a:rect l="l" t="t" r="r" b="b"/>
                            <a:pathLst>
                              <a:path w="3507971" h="3724102">
                                <a:moveTo>
                                  <a:pt x="1379913" y="3424844"/>
                                </a:moveTo>
                                <a:cubicBezTo>
                                  <a:pt x="1144386" y="3485804"/>
                                  <a:pt x="459971" y="3624349"/>
                                  <a:pt x="0" y="3724102"/>
                                </a:cubicBezTo>
                                <a:cubicBezTo>
                                  <a:pt x="718644" y="3416112"/>
                                  <a:pt x="951500" y="3424844"/>
                                  <a:pt x="631767" y="3424844"/>
                                </a:cubicBezTo>
                                <a:lnTo>
                                  <a:pt x="266007" y="3491346"/>
                                </a:lnTo>
                                <a:lnTo>
                                  <a:pt x="847898" y="3225339"/>
                                </a:lnTo>
                                <a:lnTo>
                                  <a:pt x="299258" y="3192088"/>
                                </a:lnTo>
                                <a:lnTo>
                                  <a:pt x="798022" y="2876204"/>
                                </a:lnTo>
                                <a:cubicBezTo>
                                  <a:pt x="692727" y="2859579"/>
                                  <a:pt x="583885" y="2858124"/>
                                  <a:pt x="482138" y="2826328"/>
                                </a:cubicBezTo>
                                <a:cubicBezTo>
                                  <a:pt x="463066" y="2820368"/>
                                  <a:pt x="513648" y="2800948"/>
                                  <a:pt x="532014" y="2793077"/>
                                </a:cubicBezTo>
                                <a:cubicBezTo>
                                  <a:pt x="553016" y="2784076"/>
                                  <a:pt x="576349" y="2781993"/>
                                  <a:pt x="598516" y="2776451"/>
                                </a:cubicBezTo>
                                <a:cubicBezTo>
                                  <a:pt x="688390" y="2722527"/>
                                  <a:pt x="669044" y="2728134"/>
                                  <a:pt x="764771" y="2693324"/>
                                </a:cubicBezTo>
                                <a:cubicBezTo>
                                  <a:pt x="797710" y="2681346"/>
                                  <a:pt x="864523" y="2660073"/>
                                  <a:pt x="864523" y="2660073"/>
                                </a:cubicBezTo>
                                <a:lnTo>
                                  <a:pt x="714894" y="2643448"/>
                                </a:lnTo>
                                <a:cubicBezTo>
                                  <a:pt x="694727" y="2629043"/>
                                  <a:pt x="732016" y="2595763"/>
                                  <a:pt x="748145" y="2576946"/>
                                </a:cubicBezTo>
                                <a:cubicBezTo>
                                  <a:pt x="788407" y="2529974"/>
                                  <a:pt x="813822" y="2527344"/>
                                  <a:pt x="864523" y="2510444"/>
                                </a:cubicBezTo>
                                <a:cubicBezTo>
                                  <a:pt x="897774" y="2477193"/>
                                  <a:pt x="1003402" y="2436775"/>
                                  <a:pt x="964276" y="2410691"/>
                                </a:cubicBezTo>
                                <a:cubicBezTo>
                                  <a:pt x="947651" y="2399607"/>
                                  <a:pt x="933356" y="2383759"/>
                                  <a:pt x="914400" y="2377440"/>
                                </a:cubicBezTo>
                                <a:cubicBezTo>
                                  <a:pt x="882420" y="2366780"/>
                                  <a:pt x="847702" y="2367426"/>
                                  <a:pt x="814647" y="2360815"/>
                                </a:cubicBezTo>
                                <a:cubicBezTo>
                                  <a:pt x="792241" y="2356334"/>
                                  <a:pt x="770312" y="2349731"/>
                                  <a:pt x="748145" y="2344189"/>
                                </a:cubicBezTo>
                                <a:cubicBezTo>
                                  <a:pt x="759229" y="2322022"/>
                                  <a:pt x="766991" y="2297855"/>
                                  <a:pt x="781396" y="2277688"/>
                                </a:cubicBezTo>
                                <a:cubicBezTo>
                                  <a:pt x="795062" y="2258555"/>
                                  <a:pt x="816221" y="2245874"/>
                                  <a:pt x="831273" y="2227811"/>
                                </a:cubicBezTo>
                                <a:cubicBezTo>
                                  <a:pt x="844065" y="2212461"/>
                                  <a:pt x="853440" y="2194560"/>
                                  <a:pt x="864523" y="2177935"/>
                                </a:cubicBezTo>
                                <a:cubicBezTo>
                                  <a:pt x="847898" y="2166851"/>
                                  <a:pt x="834117" y="2149177"/>
                                  <a:pt x="814647" y="2144684"/>
                                </a:cubicBezTo>
                                <a:cubicBezTo>
                                  <a:pt x="760379" y="2132161"/>
                                  <a:pt x="703528" y="2135935"/>
                                  <a:pt x="648393" y="2128059"/>
                                </a:cubicBezTo>
                                <a:cubicBezTo>
                                  <a:pt x="625773" y="2124828"/>
                                  <a:pt x="604058" y="2116975"/>
                                  <a:pt x="581891" y="2111433"/>
                                </a:cubicBezTo>
                                <a:cubicBezTo>
                                  <a:pt x="799287" y="1948388"/>
                                  <a:pt x="528054" y="2149889"/>
                                  <a:pt x="698269" y="2028306"/>
                                </a:cubicBezTo>
                                <a:cubicBezTo>
                                  <a:pt x="720817" y="2012200"/>
                                  <a:pt x="742604" y="1995055"/>
                                  <a:pt x="764771" y="1978429"/>
                                </a:cubicBezTo>
                                <a:cubicBezTo>
                                  <a:pt x="748145" y="1967346"/>
                                  <a:pt x="717720" y="1964959"/>
                                  <a:pt x="714894" y="1945179"/>
                                </a:cubicBezTo>
                                <a:cubicBezTo>
                                  <a:pt x="710673" y="1915635"/>
                                  <a:pt x="730239" y="1885926"/>
                                  <a:pt x="748145" y="1862051"/>
                                </a:cubicBezTo>
                                <a:cubicBezTo>
                                  <a:pt x="782035" y="1816864"/>
                                  <a:pt x="849757" y="1798131"/>
                                  <a:pt x="897774" y="1778924"/>
                                </a:cubicBezTo>
                                <a:cubicBezTo>
                                  <a:pt x="986443" y="1645922"/>
                                  <a:pt x="897774" y="1812175"/>
                                  <a:pt x="897774" y="1679171"/>
                                </a:cubicBezTo>
                                <a:cubicBezTo>
                                  <a:pt x="897774" y="1642226"/>
                                  <a:pt x="958735" y="1610822"/>
                                  <a:pt x="980902" y="1596044"/>
                                </a:cubicBezTo>
                                <a:cubicBezTo>
                                  <a:pt x="1008611" y="1551709"/>
                                  <a:pt x="1040648" y="1509802"/>
                                  <a:pt x="1064029" y="1463040"/>
                                </a:cubicBezTo>
                                <a:cubicBezTo>
                                  <a:pt x="1075113" y="1440873"/>
                                  <a:pt x="1083533" y="1417160"/>
                                  <a:pt x="1097280" y="1396539"/>
                                </a:cubicBezTo>
                                <a:cubicBezTo>
                                  <a:pt x="1116964" y="1367014"/>
                                  <a:pt x="1142491" y="1341799"/>
                                  <a:pt x="1163782" y="1313411"/>
                                </a:cubicBezTo>
                                <a:cubicBezTo>
                                  <a:pt x="1175771" y="1297426"/>
                                  <a:pt x="1185949" y="1280160"/>
                                  <a:pt x="1197033" y="1263535"/>
                                </a:cubicBezTo>
                                <a:cubicBezTo>
                                  <a:pt x="1202575" y="1246910"/>
                                  <a:pt x="1213658" y="1231184"/>
                                  <a:pt x="1213658" y="1213659"/>
                                </a:cubicBezTo>
                                <a:cubicBezTo>
                                  <a:pt x="1213658" y="1196134"/>
                                  <a:pt x="1192219" y="1180633"/>
                                  <a:pt x="1197033" y="1163782"/>
                                </a:cubicBezTo>
                                <a:cubicBezTo>
                                  <a:pt x="1204645" y="1137139"/>
                                  <a:pt x="1230803" y="1119828"/>
                                  <a:pt x="1246909" y="1097280"/>
                                </a:cubicBezTo>
                                <a:cubicBezTo>
                                  <a:pt x="1303930" y="1017451"/>
                                  <a:pt x="1261962" y="1073606"/>
                                  <a:pt x="1313411" y="964277"/>
                                </a:cubicBezTo>
                                <a:cubicBezTo>
                                  <a:pt x="1345069" y="897002"/>
                                  <a:pt x="1413163" y="764771"/>
                                  <a:pt x="1413163" y="764771"/>
                                </a:cubicBezTo>
                                <a:cubicBezTo>
                                  <a:pt x="1407621" y="748146"/>
                                  <a:pt x="1412212" y="722732"/>
                                  <a:pt x="1396538" y="714895"/>
                                </a:cubicBezTo>
                                <a:cubicBezTo>
                                  <a:pt x="1380864" y="707058"/>
                                  <a:pt x="1348406" y="748958"/>
                                  <a:pt x="1346662" y="731520"/>
                                </a:cubicBezTo>
                                <a:cubicBezTo>
                                  <a:pt x="1335025" y="615142"/>
                                  <a:pt x="1383127" y="542212"/>
                                  <a:pt x="1429789" y="448888"/>
                                </a:cubicBezTo>
                                <a:cubicBezTo>
                                  <a:pt x="1435331" y="421179"/>
                                  <a:pt x="1463369" y="388367"/>
                                  <a:pt x="1446414" y="365760"/>
                                </a:cubicBezTo>
                                <a:cubicBezTo>
                                  <a:pt x="1432705" y="347481"/>
                                  <a:pt x="1390132" y="402823"/>
                                  <a:pt x="1379913" y="382386"/>
                                </a:cubicBezTo>
                                <a:cubicBezTo>
                                  <a:pt x="1362388" y="347337"/>
                                  <a:pt x="1388853" y="304434"/>
                                  <a:pt x="1396538" y="266008"/>
                                </a:cubicBezTo>
                                <a:cubicBezTo>
                                  <a:pt x="1399975" y="248823"/>
                                  <a:pt x="1407010" y="232540"/>
                                  <a:pt x="1413163" y="216131"/>
                                </a:cubicBezTo>
                                <a:cubicBezTo>
                                  <a:pt x="1448023" y="123169"/>
                                  <a:pt x="1433751" y="151999"/>
                                  <a:pt x="1479665" y="83128"/>
                                </a:cubicBezTo>
                                <a:cubicBezTo>
                                  <a:pt x="1474123" y="116379"/>
                                  <a:pt x="1470353" y="149973"/>
                                  <a:pt x="1463040" y="182880"/>
                                </a:cubicBezTo>
                                <a:cubicBezTo>
                                  <a:pt x="1459238" y="199988"/>
                                  <a:pt x="1446414" y="250282"/>
                                  <a:pt x="1446414" y="232757"/>
                                </a:cubicBezTo>
                                <a:cubicBezTo>
                                  <a:pt x="1446414" y="223400"/>
                                  <a:pt x="1462156" y="68269"/>
                                  <a:pt x="1479665" y="33251"/>
                                </a:cubicBezTo>
                                <a:cubicBezTo>
                                  <a:pt x="1486675" y="19231"/>
                                  <a:pt x="1501832" y="11084"/>
                                  <a:pt x="1512916" y="0"/>
                                </a:cubicBezTo>
                                <a:cubicBezTo>
                                  <a:pt x="1679171" y="260466"/>
                                  <a:pt x="1841468" y="523500"/>
                                  <a:pt x="2011680" y="781397"/>
                                </a:cubicBezTo>
                                <a:cubicBezTo>
                                  <a:pt x="2046805" y="834617"/>
                                  <a:pt x="2059482" y="830582"/>
                                  <a:pt x="2111433" y="847899"/>
                                </a:cubicBezTo>
                                <a:cubicBezTo>
                                  <a:pt x="2105891" y="864524"/>
                                  <a:pt x="2088299" y="881504"/>
                                  <a:pt x="2094807" y="897775"/>
                                </a:cubicBezTo>
                                <a:cubicBezTo>
                                  <a:pt x="2102228" y="916327"/>
                                  <a:pt x="2130554" y="916897"/>
                                  <a:pt x="2144683" y="931026"/>
                                </a:cubicBezTo>
                                <a:cubicBezTo>
                                  <a:pt x="2158812" y="945155"/>
                                  <a:pt x="2162584" y="968110"/>
                                  <a:pt x="2177934" y="980902"/>
                                </a:cubicBezTo>
                                <a:cubicBezTo>
                                  <a:pt x="2196974" y="996768"/>
                                  <a:pt x="2226911" y="996628"/>
                                  <a:pt x="2244436" y="1014153"/>
                                </a:cubicBezTo>
                                <a:cubicBezTo>
                                  <a:pt x="2256828" y="1026545"/>
                                  <a:pt x="2211185" y="1003070"/>
                                  <a:pt x="2194560" y="997528"/>
                                </a:cubicBezTo>
                                <a:cubicBezTo>
                                  <a:pt x="2202723" y="1008412"/>
                                  <a:pt x="2272209" y="1107591"/>
                                  <a:pt x="2294313" y="1113906"/>
                                </a:cubicBezTo>
                                <a:cubicBezTo>
                                  <a:pt x="2316283" y="1120183"/>
                                  <a:pt x="2337965" y="1097280"/>
                                  <a:pt x="2360814" y="1097280"/>
                                </a:cubicBezTo>
                                <a:cubicBezTo>
                                  <a:pt x="2378339" y="1097280"/>
                                  <a:pt x="2327563" y="1108364"/>
                                  <a:pt x="2310938" y="1113906"/>
                                </a:cubicBezTo>
                                <a:lnTo>
                                  <a:pt x="2377440" y="1213659"/>
                                </a:lnTo>
                                <a:lnTo>
                                  <a:pt x="2410691" y="1263535"/>
                                </a:lnTo>
                                <a:cubicBezTo>
                                  <a:pt x="2416233" y="1285702"/>
                                  <a:pt x="2421039" y="1308067"/>
                                  <a:pt x="2427316" y="1330037"/>
                                </a:cubicBezTo>
                                <a:cubicBezTo>
                                  <a:pt x="2432130" y="1346887"/>
                                  <a:pt x="2454457" y="1365893"/>
                                  <a:pt x="2443942" y="1379913"/>
                                </a:cubicBezTo>
                                <a:cubicBezTo>
                                  <a:pt x="2430232" y="1398193"/>
                                  <a:pt x="2399607" y="1390997"/>
                                  <a:pt x="2377440" y="1396539"/>
                                </a:cubicBezTo>
                                <a:cubicBezTo>
                                  <a:pt x="2418229" y="1498511"/>
                                  <a:pt x="2400169" y="1466157"/>
                                  <a:pt x="2460567" y="1562793"/>
                                </a:cubicBezTo>
                                <a:cubicBezTo>
                                  <a:pt x="2471157" y="1579737"/>
                                  <a:pt x="2507947" y="1598540"/>
                                  <a:pt x="2493818" y="1612669"/>
                                </a:cubicBezTo>
                                <a:cubicBezTo>
                                  <a:pt x="2477661" y="1628826"/>
                                  <a:pt x="2449483" y="1601586"/>
                                  <a:pt x="2427316" y="1596044"/>
                                </a:cubicBezTo>
                                <a:cubicBezTo>
                                  <a:pt x="2443942" y="1612669"/>
                                  <a:pt x="2464151" y="1626357"/>
                                  <a:pt x="2477193" y="1645920"/>
                                </a:cubicBezTo>
                                <a:cubicBezTo>
                                  <a:pt x="2486914" y="1660502"/>
                                  <a:pt x="2485981" y="1680122"/>
                                  <a:pt x="2493818" y="1695797"/>
                                </a:cubicBezTo>
                                <a:cubicBezTo>
                                  <a:pt x="2502754" y="1713669"/>
                                  <a:pt x="2517156" y="1728324"/>
                                  <a:pt x="2527069" y="1745673"/>
                                </a:cubicBezTo>
                                <a:cubicBezTo>
                                  <a:pt x="2539365" y="1767191"/>
                                  <a:pt x="2549236" y="1790008"/>
                                  <a:pt x="2560320" y="1812175"/>
                                </a:cubicBezTo>
                                <a:cubicBezTo>
                                  <a:pt x="2565862" y="1834342"/>
                                  <a:pt x="2565848" y="1858703"/>
                                  <a:pt x="2576945" y="1878677"/>
                                </a:cubicBezTo>
                                <a:cubicBezTo>
                                  <a:pt x="2638318" y="1989148"/>
                                  <a:pt x="2682889" y="1935509"/>
                                  <a:pt x="2593571" y="1995055"/>
                                </a:cubicBezTo>
                                <a:cubicBezTo>
                                  <a:pt x="2610196" y="2011680"/>
                                  <a:pt x="2628395" y="2026869"/>
                                  <a:pt x="2643447" y="2044931"/>
                                </a:cubicBezTo>
                                <a:cubicBezTo>
                                  <a:pt x="2656239" y="2060281"/>
                                  <a:pt x="2663331" y="2079956"/>
                                  <a:pt x="2676698" y="2094808"/>
                                </a:cubicBezTo>
                                <a:cubicBezTo>
                                  <a:pt x="2827339" y="2262188"/>
                                  <a:pt x="2760980" y="2146993"/>
                                  <a:pt x="2826327" y="2277688"/>
                                </a:cubicBezTo>
                                <a:cubicBezTo>
                                  <a:pt x="2809702" y="2283230"/>
                                  <a:pt x="2781265" y="2277463"/>
                                  <a:pt x="2776451" y="2294313"/>
                                </a:cubicBezTo>
                                <a:cubicBezTo>
                                  <a:pt x="2772875" y="2306828"/>
                                  <a:pt x="2794415" y="2416426"/>
                                  <a:pt x="2809702" y="2443942"/>
                                </a:cubicBezTo>
                                <a:cubicBezTo>
                                  <a:pt x="2893746" y="2595222"/>
                                  <a:pt x="2845297" y="2496631"/>
                                  <a:pt x="2926080" y="2593571"/>
                                </a:cubicBezTo>
                                <a:cubicBezTo>
                                  <a:pt x="2938872" y="2608921"/>
                                  <a:pt x="2947342" y="2627463"/>
                                  <a:pt x="2959331" y="2643448"/>
                                </a:cubicBezTo>
                                <a:cubicBezTo>
                                  <a:pt x="2980622" y="2671836"/>
                                  <a:pt x="3004962" y="2697877"/>
                                  <a:pt x="3025833" y="2726575"/>
                                </a:cubicBezTo>
                                <a:cubicBezTo>
                                  <a:pt x="3131892" y="2872407"/>
                                  <a:pt x="3048475" y="2782470"/>
                                  <a:pt x="3142211" y="2876204"/>
                                </a:cubicBezTo>
                                <a:cubicBezTo>
                                  <a:pt x="3125585" y="2881746"/>
                                  <a:pt x="3087520" y="2875978"/>
                                  <a:pt x="3092334" y="2892829"/>
                                </a:cubicBezTo>
                                <a:cubicBezTo>
                                  <a:pt x="3116774" y="2978367"/>
                                  <a:pt x="3217255" y="3010042"/>
                                  <a:pt x="3275214" y="3059084"/>
                                </a:cubicBezTo>
                                <a:cubicBezTo>
                                  <a:pt x="3368251" y="3137808"/>
                                  <a:pt x="3380362" y="3160487"/>
                                  <a:pt x="3441469" y="3241964"/>
                                </a:cubicBezTo>
                                <a:cubicBezTo>
                                  <a:pt x="3413760" y="3247506"/>
                                  <a:pt x="3368837" y="3232352"/>
                                  <a:pt x="3358342" y="3258589"/>
                                </a:cubicBezTo>
                                <a:cubicBezTo>
                                  <a:pt x="3348051" y="3284316"/>
                                  <a:pt x="3390185" y="3304053"/>
                                  <a:pt x="3408218" y="3325091"/>
                                </a:cubicBezTo>
                                <a:cubicBezTo>
                                  <a:pt x="3423098" y="3342452"/>
                                  <a:pt x="3502939" y="3406686"/>
                                  <a:pt x="3491345" y="3441469"/>
                                </a:cubicBezTo>
                                <a:cubicBezTo>
                                  <a:pt x="3485803" y="3458094"/>
                                  <a:pt x="3458094" y="3430386"/>
                                  <a:pt x="3441469" y="3424844"/>
                                </a:cubicBezTo>
                                <a:cubicBezTo>
                                  <a:pt x="3424844" y="3402677"/>
                                  <a:pt x="3406963" y="3335287"/>
                                  <a:pt x="3391593" y="3358342"/>
                                </a:cubicBezTo>
                                <a:cubicBezTo>
                                  <a:pt x="3372646" y="3386762"/>
                                  <a:pt x="3415408" y="3510817"/>
                                  <a:pt x="3441469" y="3541222"/>
                                </a:cubicBezTo>
                                <a:cubicBezTo>
                                  <a:pt x="3459502" y="3562260"/>
                                  <a:pt x="3507971" y="3563390"/>
                                  <a:pt x="3507971" y="3591099"/>
                                </a:cubicBezTo>
                                <a:cubicBezTo>
                                  <a:pt x="3507971" y="3613949"/>
                                  <a:pt x="3463636" y="3580015"/>
                                  <a:pt x="3441469" y="3574473"/>
                                </a:cubicBezTo>
                                <a:cubicBezTo>
                                  <a:pt x="3424844" y="3563389"/>
                                  <a:pt x="3400529" y="3523350"/>
                                  <a:pt x="3391593" y="3541222"/>
                                </a:cubicBezTo>
                                <a:cubicBezTo>
                                  <a:pt x="3377003" y="3570401"/>
                                  <a:pt x="3462678" y="3645559"/>
                                  <a:pt x="3474720" y="3657600"/>
                                </a:cubicBezTo>
                                <a:cubicBezTo>
                                  <a:pt x="3389879" y="3685881"/>
                                  <a:pt x="3454218" y="3680957"/>
                                  <a:pt x="3374967" y="3624349"/>
                                </a:cubicBezTo>
                                <a:cubicBezTo>
                                  <a:pt x="3354800" y="3609944"/>
                                  <a:pt x="3308465" y="3591099"/>
                                  <a:pt x="3308465" y="3591099"/>
                                </a:cubicBezTo>
                                <a:cubicBezTo>
                                  <a:pt x="3319549" y="3613266"/>
                                  <a:pt x="3359241" y="3640076"/>
                                  <a:pt x="3341716" y="3657600"/>
                                </a:cubicBezTo>
                                <a:cubicBezTo>
                                  <a:pt x="3324191" y="3675125"/>
                                  <a:pt x="3297994" y="3634112"/>
                                  <a:pt x="3275214" y="3624349"/>
                                </a:cubicBezTo>
                                <a:cubicBezTo>
                                  <a:pt x="3259106" y="3617446"/>
                                  <a:pt x="3241963" y="3613266"/>
                                  <a:pt x="3225338" y="3607724"/>
                                </a:cubicBezTo>
                                <a:cubicBezTo>
                                  <a:pt x="3173778" y="3556164"/>
                                  <a:pt x="3153390" y="3529506"/>
                                  <a:pt x="3092334" y="3491346"/>
                                </a:cubicBezTo>
                                <a:cubicBezTo>
                                  <a:pt x="3071318" y="3478211"/>
                                  <a:pt x="3047498" y="3470131"/>
                                  <a:pt x="3025833" y="3458095"/>
                                </a:cubicBezTo>
                                <a:cubicBezTo>
                                  <a:pt x="2997585" y="3442402"/>
                                  <a:pt x="2969592" y="3426144"/>
                                  <a:pt x="2942705" y="3408219"/>
                                </a:cubicBezTo>
                                <a:cubicBezTo>
                                  <a:pt x="2919649" y="3392849"/>
                                  <a:pt x="2903912" y="3358342"/>
                                  <a:pt x="2876203" y="3358342"/>
                                </a:cubicBezTo>
                                <a:cubicBezTo>
                                  <a:pt x="2856221" y="3358342"/>
                                  <a:pt x="2898370" y="3391593"/>
                                  <a:pt x="2909454" y="3408219"/>
                                </a:cubicBezTo>
                                <a:cubicBezTo>
                                  <a:pt x="2903912" y="3424844"/>
                                  <a:pt x="2909100" y="3451587"/>
                                  <a:pt x="2892829" y="3458095"/>
                                </a:cubicBezTo>
                                <a:cubicBezTo>
                                  <a:pt x="2831010" y="3482822"/>
                                  <a:pt x="2814195" y="3409207"/>
                                  <a:pt x="2776451" y="3391593"/>
                                </a:cubicBezTo>
                                <a:cubicBezTo>
                                  <a:pt x="2712928" y="3361949"/>
                                  <a:pt x="2527377" y="3275523"/>
                                  <a:pt x="2576945" y="3325091"/>
                                </a:cubicBezTo>
                                <a:cubicBezTo>
                                  <a:pt x="2646804" y="3394950"/>
                                  <a:pt x="2649878" y="3379579"/>
                                  <a:pt x="2543694" y="3358342"/>
                                </a:cubicBezTo>
                                <a:lnTo>
                                  <a:pt x="2493818" y="3325091"/>
                                </a:lnTo>
                                <a:cubicBezTo>
                                  <a:pt x="2249978" y="3291840"/>
                                  <a:pt x="2007070" y="3250836"/>
                                  <a:pt x="1762298" y="3225339"/>
                                </a:cubicBezTo>
                                <a:cubicBezTo>
                                  <a:pt x="1739571" y="3222972"/>
                                  <a:pt x="1717191" y="3233941"/>
                                  <a:pt x="1695796" y="3241964"/>
                                </a:cubicBezTo>
                                <a:cubicBezTo>
                                  <a:pt x="1367100" y="3365224"/>
                                  <a:pt x="1827120" y="3209274"/>
                                  <a:pt x="1579418" y="3291840"/>
                                </a:cubicBezTo>
                                <a:cubicBezTo>
                                  <a:pt x="1562793" y="3302924"/>
                                  <a:pt x="1547414" y="3316155"/>
                                  <a:pt x="1529542" y="3325091"/>
                                </a:cubicBezTo>
                                <a:cubicBezTo>
                                  <a:pt x="1502963" y="3338381"/>
                                  <a:pt x="1438028" y="3351238"/>
                                  <a:pt x="1413163" y="3358342"/>
                                </a:cubicBezTo>
                                <a:cubicBezTo>
                                  <a:pt x="1358030" y="3374094"/>
                                  <a:pt x="1615440" y="3363884"/>
                                  <a:pt x="1379913" y="3424844"/>
                                </a:cubicBezTo>
                                <a:close/>
                              </a:path>
                            </a:pathLst>
                          </a:custGeom>
                          <a:gradFill>
                            <a:gsLst>
                              <a:gs pos="0">
                                <a:schemeClr val="accent3">
                                  <a:lumMod val="60000"/>
                                  <a:lumOff val="40000"/>
                                </a:schemeClr>
                              </a:gs>
                              <a:gs pos="50000">
                                <a:srgbClr val="9CB86E"/>
                              </a:gs>
                              <a:gs pos="100000">
                                <a:srgbClr val="156B13"/>
                              </a:gs>
                            </a:gsLst>
                            <a:lin ang="10800000" scaled="0"/>
                          </a:gradFill>
                          <a:ln>
                            <a:noFill/>
                          </a:ln>
                        </p:spPr>
                        <p:style>
                          <a:lnRef idx="2">
                            <a:schemeClr val="accent1">
                              <a:shade val="50000"/>
                            </a:schemeClr>
                          </a:lnRef>
                          <a:fillRef idx="1">
                            <a:schemeClr val="accent1"/>
                          </a:fillRef>
                          <a:effectRef idx="0">
                            <a:schemeClr val="accent1"/>
                          </a:effectRef>
                          <a:fontRef idx="minor">
                            <a:schemeClr val="lt1"/>
                          </a:fontRef>
                        </p:style>
                        <p:txBody>
                          <a:bodyPr rtlCol="0" anchor="ctr"/>
                          <a:lstStyle/>
                          <a:p>
                            <a:pPr algn="ctr"/>
                            <a:endParaRPr lang="zh-CN" altLang="en-US"/>
                          </a:p>
                        </p:txBody>
                      </p:sp>
                    </p:grpSp>
                    <p:grpSp>
                      <p:nvGrpSpPr>
                        <p:cNvPr id="68" name="组合 46"/>
                        <p:cNvGrpSpPr/>
                        <p:nvPr/>
                      </p:nvGrpSpPr>
                      <p:grpSpPr>
                        <a:xfrm>
                          <a:off x="9481411" y="1928808"/>
                          <a:ext cx="1019943" cy="2038452"/>
                          <a:chOff x="-3507971" y="-3429042"/>
                          <a:chExt cx="3507971" cy="5896859"/>
                        </a:xfrm>
                      </p:grpSpPr>
                      <p:sp>
                        <p:nvSpPr>
                          <p:cNvPr id="86" name="任意多边形 85"/>
                          <p:cNvSpPr/>
                          <p:nvPr/>
                        </p:nvSpPr>
                        <p:spPr>
                          <a:xfrm>
                            <a:off x="-2214610" y="-857274"/>
                            <a:ext cx="1246909" cy="3325091"/>
                          </a:xfrm>
                          <a:custGeom>
                            <a:avLst/>
                            <a:gdLst>
                              <a:gd name="connsiteX0" fmla="*/ 382386 w 1246909"/>
                              <a:gd name="connsiteY0" fmla="*/ 615142 h 3325091"/>
                              <a:gd name="connsiteX1" fmla="*/ 266007 w 1246909"/>
                              <a:gd name="connsiteY1" fmla="*/ 1928552 h 3325091"/>
                              <a:gd name="connsiteX2" fmla="*/ 99753 w 1246909"/>
                              <a:gd name="connsiteY2" fmla="*/ 2809702 h 3325091"/>
                              <a:gd name="connsiteX3" fmla="*/ 0 w 1246909"/>
                              <a:gd name="connsiteY3" fmla="*/ 3175462 h 3325091"/>
                              <a:gd name="connsiteX4" fmla="*/ 482138 w 1246909"/>
                              <a:gd name="connsiteY4" fmla="*/ 3325091 h 3325091"/>
                              <a:gd name="connsiteX5" fmla="*/ 980902 w 1246909"/>
                              <a:gd name="connsiteY5" fmla="*/ 3308465 h 3325091"/>
                              <a:gd name="connsiteX6" fmla="*/ 1246909 w 1246909"/>
                              <a:gd name="connsiteY6" fmla="*/ 3175462 h 3325091"/>
                              <a:gd name="connsiteX7" fmla="*/ 1064029 w 1246909"/>
                              <a:gd name="connsiteY7" fmla="*/ 2543694 h 3325091"/>
                              <a:gd name="connsiteX8" fmla="*/ 980902 w 1246909"/>
                              <a:gd name="connsiteY8" fmla="*/ 1629294 h 3325091"/>
                              <a:gd name="connsiteX9" fmla="*/ 798022 w 1246909"/>
                              <a:gd name="connsiteY9" fmla="*/ 648392 h 3325091"/>
                              <a:gd name="connsiteX10" fmla="*/ 798022 w 1246909"/>
                              <a:gd name="connsiteY10" fmla="*/ 99752 h 3325091"/>
                              <a:gd name="connsiteX11" fmla="*/ 631767 w 1246909"/>
                              <a:gd name="connsiteY11" fmla="*/ 0 h 3325091"/>
                              <a:gd name="connsiteX12" fmla="*/ 432262 w 1246909"/>
                              <a:gd name="connsiteY12" fmla="*/ 133003 h 3325091"/>
                              <a:gd name="connsiteX13" fmla="*/ 382386 w 1246909"/>
                              <a:gd name="connsiteY13" fmla="*/ 615142 h 3325091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  <a:cxn ang="0">
                                <a:pos x="connsiteX4" y="connsiteY4"/>
                              </a:cxn>
                              <a:cxn ang="0">
                                <a:pos x="connsiteX5" y="connsiteY5"/>
                              </a:cxn>
                              <a:cxn ang="0">
                                <a:pos x="connsiteX6" y="connsiteY6"/>
                              </a:cxn>
                              <a:cxn ang="0">
                                <a:pos x="connsiteX7" y="connsiteY7"/>
                              </a:cxn>
                              <a:cxn ang="0">
                                <a:pos x="connsiteX8" y="connsiteY8"/>
                              </a:cxn>
                              <a:cxn ang="0">
                                <a:pos x="connsiteX9" y="connsiteY9"/>
                              </a:cxn>
                              <a:cxn ang="0">
                                <a:pos x="connsiteX10" y="connsiteY10"/>
                              </a:cxn>
                              <a:cxn ang="0">
                                <a:pos x="connsiteX11" y="connsiteY11"/>
                              </a:cxn>
                              <a:cxn ang="0">
                                <a:pos x="connsiteX12" y="connsiteY12"/>
                              </a:cxn>
                              <a:cxn ang="0">
                                <a:pos x="connsiteX13" y="connsiteY13"/>
                              </a:cxn>
                            </a:cxnLst>
                            <a:rect l="l" t="t" r="r" b="b"/>
                            <a:pathLst>
                              <a:path w="1246909" h="3325091">
                                <a:moveTo>
                                  <a:pt x="382386" y="615142"/>
                                </a:moveTo>
                                <a:lnTo>
                                  <a:pt x="266007" y="1928552"/>
                                </a:lnTo>
                                <a:cubicBezTo>
                                  <a:pt x="209561" y="2222073"/>
                                  <a:pt x="99753" y="2510803"/>
                                  <a:pt x="99753" y="2809702"/>
                                </a:cubicBezTo>
                                <a:lnTo>
                                  <a:pt x="0" y="3175462"/>
                                </a:lnTo>
                                <a:lnTo>
                                  <a:pt x="482138" y="3325091"/>
                                </a:lnTo>
                                <a:lnTo>
                                  <a:pt x="980902" y="3308465"/>
                                </a:lnTo>
                                <a:lnTo>
                                  <a:pt x="1246909" y="3175462"/>
                                </a:lnTo>
                                <a:lnTo>
                                  <a:pt x="1064029" y="2543694"/>
                                </a:lnTo>
                                <a:lnTo>
                                  <a:pt x="980902" y="1629294"/>
                                </a:lnTo>
                                <a:lnTo>
                                  <a:pt x="798022" y="648392"/>
                                </a:lnTo>
                                <a:lnTo>
                                  <a:pt x="798022" y="99752"/>
                                </a:lnTo>
                                <a:lnTo>
                                  <a:pt x="631767" y="0"/>
                                </a:lnTo>
                                <a:lnTo>
                                  <a:pt x="432262" y="133003"/>
                                </a:lnTo>
                                <a:lnTo>
                                  <a:pt x="382386" y="615142"/>
                                </a:lnTo>
                                <a:close/>
                              </a:path>
                            </a:pathLst>
                          </a:custGeom>
                          <a:gradFill>
                            <a:gsLst>
                              <a:gs pos="0">
                                <a:srgbClr val="D6B19C"/>
                              </a:gs>
                              <a:gs pos="30000">
                                <a:srgbClr val="D49E6C"/>
                              </a:gs>
                              <a:gs pos="70000">
                                <a:srgbClr val="A65528"/>
                              </a:gs>
                              <a:gs pos="100000">
                                <a:srgbClr val="663012"/>
                              </a:gs>
                            </a:gsLst>
                            <a:lin ang="10800000" scaled="0"/>
                          </a:gradFill>
                          <a:ln>
                            <a:noFill/>
                          </a:ln>
                        </p:spPr>
                        <p:style>
                          <a:lnRef idx="2">
                            <a:schemeClr val="accent1">
                              <a:shade val="50000"/>
                            </a:schemeClr>
                          </a:lnRef>
                          <a:fillRef idx="1">
                            <a:schemeClr val="accent1"/>
                          </a:fillRef>
                          <a:effectRef idx="0">
                            <a:schemeClr val="accent1"/>
                          </a:effectRef>
                          <a:fontRef idx="minor">
                            <a:schemeClr val="lt1"/>
                          </a:fontRef>
                        </p:style>
                        <p:txBody>
                          <a:bodyPr rtlCol="0" anchor="ctr"/>
                          <a:lstStyle/>
                          <a:p>
                            <a:pPr algn="ctr"/>
                            <a:endParaRPr lang="zh-CN" altLang="en-US"/>
                          </a:p>
                        </p:txBody>
                      </p:sp>
                      <p:sp>
                        <p:nvSpPr>
                          <p:cNvPr id="87" name="任意多边形 86"/>
                          <p:cNvSpPr/>
                          <p:nvPr/>
                        </p:nvSpPr>
                        <p:spPr>
                          <a:xfrm>
                            <a:off x="-3507971" y="-3429042"/>
                            <a:ext cx="3507971" cy="4438482"/>
                          </a:xfrm>
                          <a:custGeom>
                            <a:avLst/>
                            <a:gdLst>
                              <a:gd name="connsiteX0" fmla="*/ 1379913 w 3507971"/>
                              <a:gd name="connsiteY0" fmla="*/ 3424844 h 3724102"/>
                              <a:gd name="connsiteX1" fmla="*/ 0 w 3507971"/>
                              <a:gd name="connsiteY1" fmla="*/ 3724102 h 3724102"/>
                              <a:gd name="connsiteX2" fmla="*/ 631767 w 3507971"/>
                              <a:gd name="connsiteY2" fmla="*/ 3424844 h 3724102"/>
                              <a:gd name="connsiteX3" fmla="*/ 266007 w 3507971"/>
                              <a:gd name="connsiteY3" fmla="*/ 3491346 h 3724102"/>
                              <a:gd name="connsiteX4" fmla="*/ 847898 w 3507971"/>
                              <a:gd name="connsiteY4" fmla="*/ 3225339 h 3724102"/>
                              <a:gd name="connsiteX5" fmla="*/ 299258 w 3507971"/>
                              <a:gd name="connsiteY5" fmla="*/ 3192088 h 3724102"/>
                              <a:gd name="connsiteX6" fmla="*/ 798022 w 3507971"/>
                              <a:gd name="connsiteY6" fmla="*/ 2876204 h 3724102"/>
                              <a:gd name="connsiteX7" fmla="*/ 482138 w 3507971"/>
                              <a:gd name="connsiteY7" fmla="*/ 2826328 h 3724102"/>
                              <a:gd name="connsiteX8" fmla="*/ 532014 w 3507971"/>
                              <a:gd name="connsiteY8" fmla="*/ 2793077 h 3724102"/>
                              <a:gd name="connsiteX9" fmla="*/ 598516 w 3507971"/>
                              <a:gd name="connsiteY9" fmla="*/ 2776451 h 3724102"/>
                              <a:gd name="connsiteX10" fmla="*/ 764771 w 3507971"/>
                              <a:gd name="connsiteY10" fmla="*/ 2693324 h 3724102"/>
                              <a:gd name="connsiteX11" fmla="*/ 864523 w 3507971"/>
                              <a:gd name="connsiteY11" fmla="*/ 2660073 h 3724102"/>
                              <a:gd name="connsiteX12" fmla="*/ 714894 w 3507971"/>
                              <a:gd name="connsiteY12" fmla="*/ 2643448 h 3724102"/>
                              <a:gd name="connsiteX13" fmla="*/ 748145 w 3507971"/>
                              <a:gd name="connsiteY13" fmla="*/ 2576946 h 3724102"/>
                              <a:gd name="connsiteX14" fmla="*/ 864523 w 3507971"/>
                              <a:gd name="connsiteY14" fmla="*/ 2510444 h 3724102"/>
                              <a:gd name="connsiteX15" fmla="*/ 964276 w 3507971"/>
                              <a:gd name="connsiteY15" fmla="*/ 2410691 h 3724102"/>
                              <a:gd name="connsiteX16" fmla="*/ 914400 w 3507971"/>
                              <a:gd name="connsiteY16" fmla="*/ 2377440 h 3724102"/>
                              <a:gd name="connsiteX17" fmla="*/ 814647 w 3507971"/>
                              <a:gd name="connsiteY17" fmla="*/ 2360815 h 3724102"/>
                              <a:gd name="connsiteX18" fmla="*/ 748145 w 3507971"/>
                              <a:gd name="connsiteY18" fmla="*/ 2344189 h 3724102"/>
                              <a:gd name="connsiteX19" fmla="*/ 781396 w 3507971"/>
                              <a:gd name="connsiteY19" fmla="*/ 2277688 h 3724102"/>
                              <a:gd name="connsiteX20" fmla="*/ 831273 w 3507971"/>
                              <a:gd name="connsiteY20" fmla="*/ 2227811 h 3724102"/>
                              <a:gd name="connsiteX21" fmla="*/ 864523 w 3507971"/>
                              <a:gd name="connsiteY21" fmla="*/ 2177935 h 3724102"/>
                              <a:gd name="connsiteX22" fmla="*/ 814647 w 3507971"/>
                              <a:gd name="connsiteY22" fmla="*/ 2144684 h 3724102"/>
                              <a:gd name="connsiteX23" fmla="*/ 648393 w 3507971"/>
                              <a:gd name="connsiteY23" fmla="*/ 2128059 h 3724102"/>
                              <a:gd name="connsiteX24" fmla="*/ 581891 w 3507971"/>
                              <a:gd name="connsiteY24" fmla="*/ 2111433 h 3724102"/>
                              <a:gd name="connsiteX25" fmla="*/ 698269 w 3507971"/>
                              <a:gd name="connsiteY25" fmla="*/ 2028306 h 3724102"/>
                              <a:gd name="connsiteX26" fmla="*/ 764771 w 3507971"/>
                              <a:gd name="connsiteY26" fmla="*/ 1978429 h 3724102"/>
                              <a:gd name="connsiteX27" fmla="*/ 714894 w 3507971"/>
                              <a:gd name="connsiteY27" fmla="*/ 1945179 h 3724102"/>
                              <a:gd name="connsiteX28" fmla="*/ 748145 w 3507971"/>
                              <a:gd name="connsiteY28" fmla="*/ 1862051 h 3724102"/>
                              <a:gd name="connsiteX29" fmla="*/ 897774 w 3507971"/>
                              <a:gd name="connsiteY29" fmla="*/ 1778924 h 3724102"/>
                              <a:gd name="connsiteX30" fmla="*/ 897774 w 3507971"/>
                              <a:gd name="connsiteY30" fmla="*/ 1679171 h 3724102"/>
                              <a:gd name="connsiteX31" fmla="*/ 980902 w 3507971"/>
                              <a:gd name="connsiteY31" fmla="*/ 1596044 h 3724102"/>
                              <a:gd name="connsiteX32" fmla="*/ 1064029 w 3507971"/>
                              <a:gd name="connsiteY32" fmla="*/ 1463040 h 3724102"/>
                              <a:gd name="connsiteX33" fmla="*/ 1097280 w 3507971"/>
                              <a:gd name="connsiteY33" fmla="*/ 1396539 h 3724102"/>
                              <a:gd name="connsiteX34" fmla="*/ 1163782 w 3507971"/>
                              <a:gd name="connsiteY34" fmla="*/ 1313411 h 3724102"/>
                              <a:gd name="connsiteX35" fmla="*/ 1197033 w 3507971"/>
                              <a:gd name="connsiteY35" fmla="*/ 1263535 h 3724102"/>
                              <a:gd name="connsiteX36" fmla="*/ 1213658 w 3507971"/>
                              <a:gd name="connsiteY36" fmla="*/ 1213659 h 3724102"/>
                              <a:gd name="connsiteX37" fmla="*/ 1197033 w 3507971"/>
                              <a:gd name="connsiteY37" fmla="*/ 1163782 h 3724102"/>
                              <a:gd name="connsiteX38" fmla="*/ 1246909 w 3507971"/>
                              <a:gd name="connsiteY38" fmla="*/ 1097280 h 3724102"/>
                              <a:gd name="connsiteX39" fmla="*/ 1313411 w 3507971"/>
                              <a:gd name="connsiteY39" fmla="*/ 964277 h 3724102"/>
                              <a:gd name="connsiteX40" fmla="*/ 1413163 w 3507971"/>
                              <a:gd name="connsiteY40" fmla="*/ 764771 h 3724102"/>
                              <a:gd name="connsiteX41" fmla="*/ 1396538 w 3507971"/>
                              <a:gd name="connsiteY41" fmla="*/ 714895 h 3724102"/>
                              <a:gd name="connsiteX42" fmla="*/ 1346662 w 3507971"/>
                              <a:gd name="connsiteY42" fmla="*/ 731520 h 3724102"/>
                              <a:gd name="connsiteX43" fmla="*/ 1429789 w 3507971"/>
                              <a:gd name="connsiteY43" fmla="*/ 448888 h 3724102"/>
                              <a:gd name="connsiteX44" fmla="*/ 1446414 w 3507971"/>
                              <a:gd name="connsiteY44" fmla="*/ 365760 h 3724102"/>
                              <a:gd name="connsiteX45" fmla="*/ 1379913 w 3507971"/>
                              <a:gd name="connsiteY45" fmla="*/ 382386 h 3724102"/>
                              <a:gd name="connsiteX46" fmla="*/ 1396538 w 3507971"/>
                              <a:gd name="connsiteY46" fmla="*/ 266008 h 3724102"/>
                              <a:gd name="connsiteX47" fmla="*/ 1413163 w 3507971"/>
                              <a:gd name="connsiteY47" fmla="*/ 216131 h 3724102"/>
                              <a:gd name="connsiteX48" fmla="*/ 1479665 w 3507971"/>
                              <a:gd name="connsiteY48" fmla="*/ 83128 h 3724102"/>
                              <a:gd name="connsiteX49" fmla="*/ 1463040 w 3507971"/>
                              <a:gd name="connsiteY49" fmla="*/ 182880 h 3724102"/>
                              <a:gd name="connsiteX50" fmla="*/ 1446414 w 3507971"/>
                              <a:gd name="connsiteY50" fmla="*/ 232757 h 3724102"/>
                              <a:gd name="connsiteX51" fmla="*/ 1479665 w 3507971"/>
                              <a:gd name="connsiteY51" fmla="*/ 33251 h 3724102"/>
                              <a:gd name="connsiteX52" fmla="*/ 1512916 w 3507971"/>
                              <a:gd name="connsiteY52" fmla="*/ 0 h 3724102"/>
                              <a:gd name="connsiteX53" fmla="*/ 2011680 w 3507971"/>
                              <a:gd name="connsiteY53" fmla="*/ 781397 h 3724102"/>
                              <a:gd name="connsiteX54" fmla="*/ 2111433 w 3507971"/>
                              <a:gd name="connsiteY54" fmla="*/ 847899 h 3724102"/>
                              <a:gd name="connsiteX55" fmla="*/ 2094807 w 3507971"/>
                              <a:gd name="connsiteY55" fmla="*/ 897775 h 3724102"/>
                              <a:gd name="connsiteX56" fmla="*/ 2144683 w 3507971"/>
                              <a:gd name="connsiteY56" fmla="*/ 931026 h 3724102"/>
                              <a:gd name="connsiteX57" fmla="*/ 2177934 w 3507971"/>
                              <a:gd name="connsiteY57" fmla="*/ 980902 h 3724102"/>
                              <a:gd name="connsiteX58" fmla="*/ 2244436 w 3507971"/>
                              <a:gd name="connsiteY58" fmla="*/ 1014153 h 3724102"/>
                              <a:gd name="connsiteX59" fmla="*/ 2194560 w 3507971"/>
                              <a:gd name="connsiteY59" fmla="*/ 997528 h 3724102"/>
                              <a:gd name="connsiteX60" fmla="*/ 2294313 w 3507971"/>
                              <a:gd name="connsiteY60" fmla="*/ 1113906 h 3724102"/>
                              <a:gd name="connsiteX61" fmla="*/ 2360814 w 3507971"/>
                              <a:gd name="connsiteY61" fmla="*/ 1097280 h 3724102"/>
                              <a:gd name="connsiteX62" fmla="*/ 2310938 w 3507971"/>
                              <a:gd name="connsiteY62" fmla="*/ 1113906 h 3724102"/>
                              <a:gd name="connsiteX63" fmla="*/ 2377440 w 3507971"/>
                              <a:gd name="connsiteY63" fmla="*/ 1213659 h 3724102"/>
                              <a:gd name="connsiteX64" fmla="*/ 2410691 w 3507971"/>
                              <a:gd name="connsiteY64" fmla="*/ 1263535 h 3724102"/>
                              <a:gd name="connsiteX65" fmla="*/ 2427316 w 3507971"/>
                              <a:gd name="connsiteY65" fmla="*/ 1330037 h 3724102"/>
                              <a:gd name="connsiteX66" fmla="*/ 2443942 w 3507971"/>
                              <a:gd name="connsiteY66" fmla="*/ 1379913 h 3724102"/>
                              <a:gd name="connsiteX67" fmla="*/ 2377440 w 3507971"/>
                              <a:gd name="connsiteY67" fmla="*/ 1396539 h 3724102"/>
                              <a:gd name="connsiteX68" fmla="*/ 2460567 w 3507971"/>
                              <a:gd name="connsiteY68" fmla="*/ 1562793 h 3724102"/>
                              <a:gd name="connsiteX69" fmla="*/ 2493818 w 3507971"/>
                              <a:gd name="connsiteY69" fmla="*/ 1612669 h 3724102"/>
                              <a:gd name="connsiteX70" fmla="*/ 2427316 w 3507971"/>
                              <a:gd name="connsiteY70" fmla="*/ 1596044 h 3724102"/>
                              <a:gd name="connsiteX71" fmla="*/ 2477193 w 3507971"/>
                              <a:gd name="connsiteY71" fmla="*/ 1645920 h 3724102"/>
                              <a:gd name="connsiteX72" fmla="*/ 2493818 w 3507971"/>
                              <a:gd name="connsiteY72" fmla="*/ 1695797 h 3724102"/>
                              <a:gd name="connsiteX73" fmla="*/ 2527069 w 3507971"/>
                              <a:gd name="connsiteY73" fmla="*/ 1745673 h 3724102"/>
                              <a:gd name="connsiteX74" fmla="*/ 2560320 w 3507971"/>
                              <a:gd name="connsiteY74" fmla="*/ 1812175 h 3724102"/>
                              <a:gd name="connsiteX75" fmla="*/ 2576945 w 3507971"/>
                              <a:gd name="connsiteY75" fmla="*/ 1878677 h 3724102"/>
                              <a:gd name="connsiteX76" fmla="*/ 2593571 w 3507971"/>
                              <a:gd name="connsiteY76" fmla="*/ 1995055 h 3724102"/>
                              <a:gd name="connsiteX77" fmla="*/ 2643447 w 3507971"/>
                              <a:gd name="connsiteY77" fmla="*/ 2044931 h 3724102"/>
                              <a:gd name="connsiteX78" fmla="*/ 2676698 w 3507971"/>
                              <a:gd name="connsiteY78" fmla="*/ 2094808 h 3724102"/>
                              <a:gd name="connsiteX79" fmla="*/ 2826327 w 3507971"/>
                              <a:gd name="connsiteY79" fmla="*/ 2277688 h 3724102"/>
                              <a:gd name="connsiteX80" fmla="*/ 2776451 w 3507971"/>
                              <a:gd name="connsiteY80" fmla="*/ 2294313 h 3724102"/>
                              <a:gd name="connsiteX81" fmla="*/ 2809702 w 3507971"/>
                              <a:gd name="connsiteY81" fmla="*/ 2443942 h 3724102"/>
                              <a:gd name="connsiteX82" fmla="*/ 2926080 w 3507971"/>
                              <a:gd name="connsiteY82" fmla="*/ 2593571 h 3724102"/>
                              <a:gd name="connsiteX83" fmla="*/ 2959331 w 3507971"/>
                              <a:gd name="connsiteY83" fmla="*/ 2643448 h 3724102"/>
                              <a:gd name="connsiteX84" fmla="*/ 3025833 w 3507971"/>
                              <a:gd name="connsiteY84" fmla="*/ 2726575 h 3724102"/>
                              <a:gd name="connsiteX85" fmla="*/ 3142211 w 3507971"/>
                              <a:gd name="connsiteY85" fmla="*/ 2876204 h 3724102"/>
                              <a:gd name="connsiteX86" fmla="*/ 3092334 w 3507971"/>
                              <a:gd name="connsiteY86" fmla="*/ 2892829 h 3724102"/>
                              <a:gd name="connsiteX87" fmla="*/ 3275214 w 3507971"/>
                              <a:gd name="connsiteY87" fmla="*/ 3059084 h 3724102"/>
                              <a:gd name="connsiteX88" fmla="*/ 3441469 w 3507971"/>
                              <a:gd name="connsiteY88" fmla="*/ 3241964 h 3724102"/>
                              <a:gd name="connsiteX89" fmla="*/ 3358342 w 3507971"/>
                              <a:gd name="connsiteY89" fmla="*/ 3258589 h 3724102"/>
                              <a:gd name="connsiteX90" fmla="*/ 3408218 w 3507971"/>
                              <a:gd name="connsiteY90" fmla="*/ 3325091 h 3724102"/>
                              <a:gd name="connsiteX91" fmla="*/ 3491345 w 3507971"/>
                              <a:gd name="connsiteY91" fmla="*/ 3441469 h 3724102"/>
                              <a:gd name="connsiteX92" fmla="*/ 3441469 w 3507971"/>
                              <a:gd name="connsiteY92" fmla="*/ 3424844 h 3724102"/>
                              <a:gd name="connsiteX93" fmla="*/ 3391593 w 3507971"/>
                              <a:gd name="connsiteY93" fmla="*/ 3358342 h 3724102"/>
                              <a:gd name="connsiteX94" fmla="*/ 3441469 w 3507971"/>
                              <a:gd name="connsiteY94" fmla="*/ 3541222 h 3724102"/>
                              <a:gd name="connsiteX95" fmla="*/ 3507971 w 3507971"/>
                              <a:gd name="connsiteY95" fmla="*/ 3591099 h 3724102"/>
                              <a:gd name="connsiteX96" fmla="*/ 3441469 w 3507971"/>
                              <a:gd name="connsiteY96" fmla="*/ 3574473 h 3724102"/>
                              <a:gd name="connsiteX97" fmla="*/ 3391593 w 3507971"/>
                              <a:gd name="connsiteY97" fmla="*/ 3541222 h 3724102"/>
                              <a:gd name="connsiteX98" fmla="*/ 3474720 w 3507971"/>
                              <a:gd name="connsiteY98" fmla="*/ 3657600 h 3724102"/>
                              <a:gd name="connsiteX99" fmla="*/ 3374967 w 3507971"/>
                              <a:gd name="connsiteY99" fmla="*/ 3624349 h 3724102"/>
                              <a:gd name="connsiteX100" fmla="*/ 3308465 w 3507971"/>
                              <a:gd name="connsiteY100" fmla="*/ 3591099 h 3724102"/>
                              <a:gd name="connsiteX101" fmla="*/ 3341716 w 3507971"/>
                              <a:gd name="connsiteY101" fmla="*/ 3657600 h 3724102"/>
                              <a:gd name="connsiteX102" fmla="*/ 3275214 w 3507971"/>
                              <a:gd name="connsiteY102" fmla="*/ 3624349 h 3724102"/>
                              <a:gd name="connsiteX103" fmla="*/ 3225338 w 3507971"/>
                              <a:gd name="connsiteY103" fmla="*/ 3607724 h 3724102"/>
                              <a:gd name="connsiteX104" fmla="*/ 3092334 w 3507971"/>
                              <a:gd name="connsiteY104" fmla="*/ 3491346 h 3724102"/>
                              <a:gd name="connsiteX105" fmla="*/ 3025833 w 3507971"/>
                              <a:gd name="connsiteY105" fmla="*/ 3458095 h 3724102"/>
                              <a:gd name="connsiteX106" fmla="*/ 2942705 w 3507971"/>
                              <a:gd name="connsiteY106" fmla="*/ 3408219 h 3724102"/>
                              <a:gd name="connsiteX107" fmla="*/ 2876203 w 3507971"/>
                              <a:gd name="connsiteY107" fmla="*/ 3358342 h 3724102"/>
                              <a:gd name="connsiteX108" fmla="*/ 2909454 w 3507971"/>
                              <a:gd name="connsiteY108" fmla="*/ 3408219 h 3724102"/>
                              <a:gd name="connsiteX109" fmla="*/ 2892829 w 3507971"/>
                              <a:gd name="connsiteY109" fmla="*/ 3458095 h 3724102"/>
                              <a:gd name="connsiteX110" fmla="*/ 2776451 w 3507971"/>
                              <a:gd name="connsiteY110" fmla="*/ 3391593 h 3724102"/>
                              <a:gd name="connsiteX111" fmla="*/ 2576945 w 3507971"/>
                              <a:gd name="connsiteY111" fmla="*/ 3325091 h 3724102"/>
                              <a:gd name="connsiteX112" fmla="*/ 2543694 w 3507971"/>
                              <a:gd name="connsiteY112" fmla="*/ 3358342 h 3724102"/>
                              <a:gd name="connsiteX113" fmla="*/ 2493818 w 3507971"/>
                              <a:gd name="connsiteY113" fmla="*/ 3325091 h 3724102"/>
                              <a:gd name="connsiteX114" fmla="*/ 1762298 w 3507971"/>
                              <a:gd name="connsiteY114" fmla="*/ 3225339 h 3724102"/>
                              <a:gd name="connsiteX115" fmla="*/ 1695796 w 3507971"/>
                              <a:gd name="connsiteY115" fmla="*/ 3241964 h 3724102"/>
                              <a:gd name="connsiteX116" fmla="*/ 1579418 w 3507971"/>
                              <a:gd name="connsiteY116" fmla="*/ 3291840 h 3724102"/>
                              <a:gd name="connsiteX117" fmla="*/ 1529542 w 3507971"/>
                              <a:gd name="connsiteY117" fmla="*/ 3325091 h 3724102"/>
                              <a:gd name="connsiteX118" fmla="*/ 1413163 w 3507971"/>
                              <a:gd name="connsiteY118" fmla="*/ 3358342 h 3724102"/>
                              <a:gd name="connsiteX119" fmla="*/ 1379913 w 3507971"/>
                              <a:gd name="connsiteY119" fmla="*/ 3424844 h 3724102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  <a:cxn ang="0">
                                <a:pos x="connsiteX4" y="connsiteY4"/>
                              </a:cxn>
                              <a:cxn ang="0">
                                <a:pos x="connsiteX5" y="connsiteY5"/>
                              </a:cxn>
                              <a:cxn ang="0">
                                <a:pos x="connsiteX6" y="connsiteY6"/>
                              </a:cxn>
                              <a:cxn ang="0">
                                <a:pos x="connsiteX7" y="connsiteY7"/>
                              </a:cxn>
                              <a:cxn ang="0">
                                <a:pos x="connsiteX8" y="connsiteY8"/>
                              </a:cxn>
                              <a:cxn ang="0">
                                <a:pos x="connsiteX9" y="connsiteY9"/>
                              </a:cxn>
                              <a:cxn ang="0">
                                <a:pos x="connsiteX10" y="connsiteY10"/>
                              </a:cxn>
                              <a:cxn ang="0">
                                <a:pos x="connsiteX11" y="connsiteY11"/>
                              </a:cxn>
                              <a:cxn ang="0">
                                <a:pos x="connsiteX12" y="connsiteY12"/>
                              </a:cxn>
                              <a:cxn ang="0">
                                <a:pos x="connsiteX13" y="connsiteY13"/>
                              </a:cxn>
                              <a:cxn ang="0">
                                <a:pos x="connsiteX14" y="connsiteY14"/>
                              </a:cxn>
                              <a:cxn ang="0">
                                <a:pos x="connsiteX15" y="connsiteY15"/>
                              </a:cxn>
                              <a:cxn ang="0">
                                <a:pos x="connsiteX16" y="connsiteY16"/>
                              </a:cxn>
                              <a:cxn ang="0">
                                <a:pos x="connsiteX17" y="connsiteY17"/>
                              </a:cxn>
                              <a:cxn ang="0">
                                <a:pos x="connsiteX18" y="connsiteY18"/>
                              </a:cxn>
                              <a:cxn ang="0">
                                <a:pos x="connsiteX19" y="connsiteY19"/>
                              </a:cxn>
                              <a:cxn ang="0">
                                <a:pos x="connsiteX20" y="connsiteY20"/>
                              </a:cxn>
                              <a:cxn ang="0">
                                <a:pos x="connsiteX21" y="connsiteY21"/>
                              </a:cxn>
                              <a:cxn ang="0">
                                <a:pos x="connsiteX22" y="connsiteY22"/>
                              </a:cxn>
                              <a:cxn ang="0">
                                <a:pos x="connsiteX23" y="connsiteY23"/>
                              </a:cxn>
                              <a:cxn ang="0">
                                <a:pos x="connsiteX24" y="connsiteY24"/>
                              </a:cxn>
                              <a:cxn ang="0">
                                <a:pos x="connsiteX25" y="connsiteY25"/>
                              </a:cxn>
                              <a:cxn ang="0">
                                <a:pos x="connsiteX26" y="connsiteY26"/>
                              </a:cxn>
                              <a:cxn ang="0">
                                <a:pos x="connsiteX27" y="connsiteY27"/>
                              </a:cxn>
                              <a:cxn ang="0">
                                <a:pos x="connsiteX28" y="connsiteY28"/>
                              </a:cxn>
                              <a:cxn ang="0">
                                <a:pos x="connsiteX29" y="connsiteY29"/>
                              </a:cxn>
                              <a:cxn ang="0">
                                <a:pos x="connsiteX30" y="connsiteY30"/>
                              </a:cxn>
                              <a:cxn ang="0">
                                <a:pos x="connsiteX31" y="connsiteY31"/>
                              </a:cxn>
                              <a:cxn ang="0">
                                <a:pos x="connsiteX32" y="connsiteY32"/>
                              </a:cxn>
                              <a:cxn ang="0">
                                <a:pos x="connsiteX33" y="connsiteY33"/>
                              </a:cxn>
                              <a:cxn ang="0">
                                <a:pos x="connsiteX34" y="connsiteY34"/>
                              </a:cxn>
                              <a:cxn ang="0">
                                <a:pos x="connsiteX35" y="connsiteY35"/>
                              </a:cxn>
                              <a:cxn ang="0">
                                <a:pos x="connsiteX36" y="connsiteY36"/>
                              </a:cxn>
                              <a:cxn ang="0">
                                <a:pos x="connsiteX37" y="connsiteY37"/>
                              </a:cxn>
                              <a:cxn ang="0">
                                <a:pos x="connsiteX38" y="connsiteY38"/>
                              </a:cxn>
                              <a:cxn ang="0">
                                <a:pos x="connsiteX39" y="connsiteY39"/>
                              </a:cxn>
                              <a:cxn ang="0">
                                <a:pos x="connsiteX40" y="connsiteY40"/>
                              </a:cxn>
                              <a:cxn ang="0">
                                <a:pos x="connsiteX41" y="connsiteY41"/>
                              </a:cxn>
                              <a:cxn ang="0">
                                <a:pos x="connsiteX42" y="connsiteY42"/>
                              </a:cxn>
                              <a:cxn ang="0">
                                <a:pos x="connsiteX43" y="connsiteY43"/>
                              </a:cxn>
                              <a:cxn ang="0">
                                <a:pos x="connsiteX44" y="connsiteY44"/>
                              </a:cxn>
                              <a:cxn ang="0">
                                <a:pos x="connsiteX45" y="connsiteY45"/>
                              </a:cxn>
                              <a:cxn ang="0">
                                <a:pos x="connsiteX46" y="connsiteY46"/>
                              </a:cxn>
                              <a:cxn ang="0">
                                <a:pos x="connsiteX47" y="connsiteY47"/>
                              </a:cxn>
                              <a:cxn ang="0">
                                <a:pos x="connsiteX48" y="connsiteY48"/>
                              </a:cxn>
                              <a:cxn ang="0">
                                <a:pos x="connsiteX49" y="connsiteY49"/>
                              </a:cxn>
                              <a:cxn ang="0">
                                <a:pos x="connsiteX50" y="connsiteY50"/>
                              </a:cxn>
                              <a:cxn ang="0">
                                <a:pos x="connsiteX51" y="connsiteY51"/>
                              </a:cxn>
                              <a:cxn ang="0">
                                <a:pos x="connsiteX52" y="connsiteY52"/>
                              </a:cxn>
                              <a:cxn ang="0">
                                <a:pos x="connsiteX53" y="connsiteY53"/>
                              </a:cxn>
                              <a:cxn ang="0">
                                <a:pos x="connsiteX54" y="connsiteY54"/>
                              </a:cxn>
                              <a:cxn ang="0">
                                <a:pos x="connsiteX55" y="connsiteY55"/>
                              </a:cxn>
                              <a:cxn ang="0">
                                <a:pos x="connsiteX56" y="connsiteY56"/>
                              </a:cxn>
                              <a:cxn ang="0">
                                <a:pos x="connsiteX57" y="connsiteY57"/>
                              </a:cxn>
                              <a:cxn ang="0">
                                <a:pos x="connsiteX58" y="connsiteY58"/>
                              </a:cxn>
                              <a:cxn ang="0">
                                <a:pos x="connsiteX59" y="connsiteY59"/>
                              </a:cxn>
                              <a:cxn ang="0">
                                <a:pos x="connsiteX60" y="connsiteY60"/>
                              </a:cxn>
                              <a:cxn ang="0">
                                <a:pos x="connsiteX61" y="connsiteY61"/>
                              </a:cxn>
                              <a:cxn ang="0">
                                <a:pos x="connsiteX62" y="connsiteY62"/>
                              </a:cxn>
                              <a:cxn ang="0">
                                <a:pos x="connsiteX63" y="connsiteY63"/>
                              </a:cxn>
                              <a:cxn ang="0">
                                <a:pos x="connsiteX64" y="connsiteY64"/>
                              </a:cxn>
                              <a:cxn ang="0">
                                <a:pos x="connsiteX65" y="connsiteY65"/>
                              </a:cxn>
                              <a:cxn ang="0">
                                <a:pos x="connsiteX66" y="connsiteY66"/>
                              </a:cxn>
                              <a:cxn ang="0">
                                <a:pos x="connsiteX67" y="connsiteY67"/>
                              </a:cxn>
                              <a:cxn ang="0">
                                <a:pos x="connsiteX68" y="connsiteY68"/>
                              </a:cxn>
                              <a:cxn ang="0">
                                <a:pos x="connsiteX69" y="connsiteY69"/>
                              </a:cxn>
                              <a:cxn ang="0">
                                <a:pos x="connsiteX70" y="connsiteY70"/>
                              </a:cxn>
                              <a:cxn ang="0">
                                <a:pos x="connsiteX71" y="connsiteY71"/>
                              </a:cxn>
                              <a:cxn ang="0">
                                <a:pos x="connsiteX72" y="connsiteY72"/>
                              </a:cxn>
                              <a:cxn ang="0">
                                <a:pos x="connsiteX73" y="connsiteY73"/>
                              </a:cxn>
                              <a:cxn ang="0">
                                <a:pos x="connsiteX74" y="connsiteY74"/>
                              </a:cxn>
                              <a:cxn ang="0">
                                <a:pos x="connsiteX75" y="connsiteY75"/>
                              </a:cxn>
                              <a:cxn ang="0">
                                <a:pos x="connsiteX76" y="connsiteY76"/>
                              </a:cxn>
                              <a:cxn ang="0">
                                <a:pos x="connsiteX77" y="connsiteY77"/>
                              </a:cxn>
                              <a:cxn ang="0">
                                <a:pos x="connsiteX78" y="connsiteY78"/>
                              </a:cxn>
                              <a:cxn ang="0">
                                <a:pos x="connsiteX79" y="connsiteY79"/>
                              </a:cxn>
                              <a:cxn ang="0">
                                <a:pos x="connsiteX80" y="connsiteY80"/>
                              </a:cxn>
                              <a:cxn ang="0">
                                <a:pos x="connsiteX81" y="connsiteY81"/>
                              </a:cxn>
                              <a:cxn ang="0">
                                <a:pos x="connsiteX82" y="connsiteY82"/>
                              </a:cxn>
                              <a:cxn ang="0">
                                <a:pos x="connsiteX83" y="connsiteY83"/>
                              </a:cxn>
                              <a:cxn ang="0">
                                <a:pos x="connsiteX84" y="connsiteY84"/>
                              </a:cxn>
                              <a:cxn ang="0">
                                <a:pos x="connsiteX85" y="connsiteY85"/>
                              </a:cxn>
                              <a:cxn ang="0">
                                <a:pos x="connsiteX86" y="connsiteY86"/>
                              </a:cxn>
                              <a:cxn ang="0">
                                <a:pos x="connsiteX87" y="connsiteY87"/>
                              </a:cxn>
                              <a:cxn ang="0">
                                <a:pos x="connsiteX88" y="connsiteY88"/>
                              </a:cxn>
                              <a:cxn ang="0">
                                <a:pos x="connsiteX89" y="connsiteY89"/>
                              </a:cxn>
                              <a:cxn ang="0">
                                <a:pos x="connsiteX90" y="connsiteY90"/>
                              </a:cxn>
                              <a:cxn ang="0">
                                <a:pos x="connsiteX91" y="connsiteY91"/>
                              </a:cxn>
                              <a:cxn ang="0">
                                <a:pos x="connsiteX92" y="connsiteY92"/>
                              </a:cxn>
                              <a:cxn ang="0">
                                <a:pos x="connsiteX93" y="connsiteY93"/>
                              </a:cxn>
                              <a:cxn ang="0">
                                <a:pos x="connsiteX94" y="connsiteY94"/>
                              </a:cxn>
                              <a:cxn ang="0">
                                <a:pos x="connsiteX95" y="connsiteY95"/>
                              </a:cxn>
                              <a:cxn ang="0">
                                <a:pos x="connsiteX96" y="connsiteY96"/>
                              </a:cxn>
                              <a:cxn ang="0">
                                <a:pos x="connsiteX97" y="connsiteY97"/>
                              </a:cxn>
                              <a:cxn ang="0">
                                <a:pos x="connsiteX98" y="connsiteY98"/>
                              </a:cxn>
                              <a:cxn ang="0">
                                <a:pos x="connsiteX99" y="connsiteY99"/>
                              </a:cxn>
                              <a:cxn ang="0">
                                <a:pos x="connsiteX100" y="connsiteY100"/>
                              </a:cxn>
                              <a:cxn ang="0">
                                <a:pos x="connsiteX101" y="connsiteY101"/>
                              </a:cxn>
                              <a:cxn ang="0">
                                <a:pos x="connsiteX102" y="connsiteY102"/>
                              </a:cxn>
                              <a:cxn ang="0">
                                <a:pos x="connsiteX103" y="connsiteY103"/>
                              </a:cxn>
                              <a:cxn ang="0">
                                <a:pos x="connsiteX104" y="connsiteY104"/>
                              </a:cxn>
                              <a:cxn ang="0">
                                <a:pos x="connsiteX105" y="connsiteY105"/>
                              </a:cxn>
                              <a:cxn ang="0">
                                <a:pos x="connsiteX106" y="connsiteY106"/>
                              </a:cxn>
                              <a:cxn ang="0">
                                <a:pos x="connsiteX107" y="connsiteY107"/>
                              </a:cxn>
                              <a:cxn ang="0">
                                <a:pos x="connsiteX108" y="connsiteY108"/>
                              </a:cxn>
                              <a:cxn ang="0">
                                <a:pos x="connsiteX109" y="connsiteY109"/>
                              </a:cxn>
                              <a:cxn ang="0">
                                <a:pos x="connsiteX110" y="connsiteY110"/>
                              </a:cxn>
                              <a:cxn ang="0">
                                <a:pos x="connsiteX111" y="connsiteY111"/>
                              </a:cxn>
                              <a:cxn ang="0">
                                <a:pos x="connsiteX112" y="connsiteY112"/>
                              </a:cxn>
                              <a:cxn ang="0">
                                <a:pos x="connsiteX113" y="connsiteY113"/>
                              </a:cxn>
                              <a:cxn ang="0">
                                <a:pos x="connsiteX114" y="connsiteY114"/>
                              </a:cxn>
                              <a:cxn ang="0">
                                <a:pos x="connsiteX115" y="connsiteY115"/>
                              </a:cxn>
                              <a:cxn ang="0">
                                <a:pos x="connsiteX116" y="connsiteY116"/>
                              </a:cxn>
                              <a:cxn ang="0">
                                <a:pos x="connsiteX117" y="connsiteY117"/>
                              </a:cxn>
                              <a:cxn ang="0">
                                <a:pos x="connsiteX118" y="connsiteY118"/>
                              </a:cxn>
                              <a:cxn ang="0">
                                <a:pos x="connsiteX119" y="connsiteY119"/>
                              </a:cxn>
                            </a:cxnLst>
                            <a:rect l="l" t="t" r="r" b="b"/>
                            <a:pathLst>
                              <a:path w="3507971" h="3724102">
                                <a:moveTo>
                                  <a:pt x="1379913" y="3424844"/>
                                </a:moveTo>
                                <a:cubicBezTo>
                                  <a:pt x="1144386" y="3485804"/>
                                  <a:pt x="459971" y="3624349"/>
                                  <a:pt x="0" y="3724102"/>
                                </a:cubicBezTo>
                                <a:cubicBezTo>
                                  <a:pt x="718644" y="3416112"/>
                                  <a:pt x="951500" y="3424844"/>
                                  <a:pt x="631767" y="3424844"/>
                                </a:cubicBezTo>
                                <a:lnTo>
                                  <a:pt x="266007" y="3491346"/>
                                </a:lnTo>
                                <a:lnTo>
                                  <a:pt x="847898" y="3225339"/>
                                </a:lnTo>
                                <a:lnTo>
                                  <a:pt x="299258" y="3192088"/>
                                </a:lnTo>
                                <a:lnTo>
                                  <a:pt x="798022" y="2876204"/>
                                </a:lnTo>
                                <a:cubicBezTo>
                                  <a:pt x="692727" y="2859579"/>
                                  <a:pt x="583885" y="2858124"/>
                                  <a:pt x="482138" y="2826328"/>
                                </a:cubicBezTo>
                                <a:cubicBezTo>
                                  <a:pt x="463066" y="2820368"/>
                                  <a:pt x="513648" y="2800948"/>
                                  <a:pt x="532014" y="2793077"/>
                                </a:cubicBezTo>
                                <a:cubicBezTo>
                                  <a:pt x="553016" y="2784076"/>
                                  <a:pt x="576349" y="2781993"/>
                                  <a:pt x="598516" y="2776451"/>
                                </a:cubicBezTo>
                                <a:cubicBezTo>
                                  <a:pt x="688390" y="2722527"/>
                                  <a:pt x="669044" y="2728134"/>
                                  <a:pt x="764771" y="2693324"/>
                                </a:cubicBezTo>
                                <a:cubicBezTo>
                                  <a:pt x="797710" y="2681346"/>
                                  <a:pt x="864523" y="2660073"/>
                                  <a:pt x="864523" y="2660073"/>
                                </a:cubicBezTo>
                                <a:lnTo>
                                  <a:pt x="714894" y="2643448"/>
                                </a:lnTo>
                                <a:cubicBezTo>
                                  <a:pt x="694727" y="2629043"/>
                                  <a:pt x="732016" y="2595763"/>
                                  <a:pt x="748145" y="2576946"/>
                                </a:cubicBezTo>
                                <a:cubicBezTo>
                                  <a:pt x="788407" y="2529974"/>
                                  <a:pt x="813822" y="2527344"/>
                                  <a:pt x="864523" y="2510444"/>
                                </a:cubicBezTo>
                                <a:cubicBezTo>
                                  <a:pt x="897774" y="2477193"/>
                                  <a:pt x="1003402" y="2436775"/>
                                  <a:pt x="964276" y="2410691"/>
                                </a:cubicBezTo>
                                <a:cubicBezTo>
                                  <a:pt x="947651" y="2399607"/>
                                  <a:pt x="933356" y="2383759"/>
                                  <a:pt x="914400" y="2377440"/>
                                </a:cubicBezTo>
                                <a:cubicBezTo>
                                  <a:pt x="882420" y="2366780"/>
                                  <a:pt x="847702" y="2367426"/>
                                  <a:pt x="814647" y="2360815"/>
                                </a:cubicBezTo>
                                <a:cubicBezTo>
                                  <a:pt x="792241" y="2356334"/>
                                  <a:pt x="770312" y="2349731"/>
                                  <a:pt x="748145" y="2344189"/>
                                </a:cubicBezTo>
                                <a:cubicBezTo>
                                  <a:pt x="759229" y="2322022"/>
                                  <a:pt x="766991" y="2297855"/>
                                  <a:pt x="781396" y="2277688"/>
                                </a:cubicBezTo>
                                <a:cubicBezTo>
                                  <a:pt x="795062" y="2258555"/>
                                  <a:pt x="816221" y="2245874"/>
                                  <a:pt x="831273" y="2227811"/>
                                </a:cubicBezTo>
                                <a:cubicBezTo>
                                  <a:pt x="844065" y="2212461"/>
                                  <a:pt x="853440" y="2194560"/>
                                  <a:pt x="864523" y="2177935"/>
                                </a:cubicBezTo>
                                <a:cubicBezTo>
                                  <a:pt x="847898" y="2166851"/>
                                  <a:pt x="834117" y="2149177"/>
                                  <a:pt x="814647" y="2144684"/>
                                </a:cubicBezTo>
                                <a:cubicBezTo>
                                  <a:pt x="760379" y="2132161"/>
                                  <a:pt x="703528" y="2135935"/>
                                  <a:pt x="648393" y="2128059"/>
                                </a:cubicBezTo>
                                <a:cubicBezTo>
                                  <a:pt x="625773" y="2124828"/>
                                  <a:pt x="604058" y="2116975"/>
                                  <a:pt x="581891" y="2111433"/>
                                </a:cubicBezTo>
                                <a:cubicBezTo>
                                  <a:pt x="799287" y="1948388"/>
                                  <a:pt x="528054" y="2149889"/>
                                  <a:pt x="698269" y="2028306"/>
                                </a:cubicBezTo>
                                <a:cubicBezTo>
                                  <a:pt x="720817" y="2012200"/>
                                  <a:pt x="742604" y="1995055"/>
                                  <a:pt x="764771" y="1978429"/>
                                </a:cubicBezTo>
                                <a:cubicBezTo>
                                  <a:pt x="748145" y="1967346"/>
                                  <a:pt x="717720" y="1964959"/>
                                  <a:pt x="714894" y="1945179"/>
                                </a:cubicBezTo>
                                <a:cubicBezTo>
                                  <a:pt x="710673" y="1915635"/>
                                  <a:pt x="730239" y="1885926"/>
                                  <a:pt x="748145" y="1862051"/>
                                </a:cubicBezTo>
                                <a:cubicBezTo>
                                  <a:pt x="782035" y="1816864"/>
                                  <a:pt x="849757" y="1798131"/>
                                  <a:pt x="897774" y="1778924"/>
                                </a:cubicBezTo>
                                <a:cubicBezTo>
                                  <a:pt x="986443" y="1645922"/>
                                  <a:pt x="897774" y="1812175"/>
                                  <a:pt x="897774" y="1679171"/>
                                </a:cubicBezTo>
                                <a:cubicBezTo>
                                  <a:pt x="897774" y="1642226"/>
                                  <a:pt x="958735" y="1610822"/>
                                  <a:pt x="980902" y="1596044"/>
                                </a:cubicBezTo>
                                <a:cubicBezTo>
                                  <a:pt x="1008611" y="1551709"/>
                                  <a:pt x="1040648" y="1509802"/>
                                  <a:pt x="1064029" y="1463040"/>
                                </a:cubicBezTo>
                                <a:cubicBezTo>
                                  <a:pt x="1075113" y="1440873"/>
                                  <a:pt x="1083533" y="1417160"/>
                                  <a:pt x="1097280" y="1396539"/>
                                </a:cubicBezTo>
                                <a:cubicBezTo>
                                  <a:pt x="1116964" y="1367014"/>
                                  <a:pt x="1142491" y="1341799"/>
                                  <a:pt x="1163782" y="1313411"/>
                                </a:cubicBezTo>
                                <a:cubicBezTo>
                                  <a:pt x="1175771" y="1297426"/>
                                  <a:pt x="1185949" y="1280160"/>
                                  <a:pt x="1197033" y="1263535"/>
                                </a:cubicBezTo>
                                <a:cubicBezTo>
                                  <a:pt x="1202575" y="1246910"/>
                                  <a:pt x="1213658" y="1231184"/>
                                  <a:pt x="1213658" y="1213659"/>
                                </a:cubicBezTo>
                                <a:cubicBezTo>
                                  <a:pt x="1213658" y="1196134"/>
                                  <a:pt x="1192219" y="1180633"/>
                                  <a:pt x="1197033" y="1163782"/>
                                </a:cubicBezTo>
                                <a:cubicBezTo>
                                  <a:pt x="1204645" y="1137139"/>
                                  <a:pt x="1230803" y="1119828"/>
                                  <a:pt x="1246909" y="1097280"/>
                                </a:cubicBezTo>
                                <a:cubicBezTo>
                                  <a:pt x="1303930" y="1017451"/>
                                  <a:pt x="1261962" y="1073606"/>
                                  <a:pt x="1313411" y="964277"/>
                                </a:cubicBezTo>
                                <a:cubicBezTo>
                                  <a:pt x="1345069" y="897002"/>
                                  <a:pt x="1413163" y="764771"/>
                                  <a:pt x="1413163" y="764771"/>
                                </a:cubicBezTo>
                                <a:cubicBezTo>
                                  <a:pt x="1407621" y="748146"/>
                                  <a:pt x="1412212" y="722732"/>
                                  <a:pt x="1396538" y="714895"/>
                                </a:cubicBezTo>
                                <a:cubicBezTo>
                                  <a:pt x="1380864" y="707058"/>
                                  <a:pt x="1348406" y="748958"/>
                                  <a:pt x="1346662" y="731520"/>
                                </a:cubicBezTo>
                                <a:cubicBezTo>
                                  <a:pt x="1335025" y="615142"/>
                                  <a:pt x="1383127" y="542212"/>
                                  <a:pt x="1429789" y="448888"/>
                                </a:cubicBezTo>
                                <a:cubicBezTo>
                                  <a:pt x="1435331" y="421179"/>
                                  <a:pt x="1463369" y="388367"/>
                                  <a:pt x="1446414" y="365760"/>
                                </a:cubicBezTo>
                                <a:cubicBezTo>
                                  <a:pt x="1432705" y="347481"/>
                                  <a:pt x="1390132" y="402823"/>
                                  <a:pt x="1379913" y="382386"/>
                                </a:cubicBezTo>
                                <a:cubicBezTo>
                                  <a:pt x="1362388" y="347337"/>
                                  <a:pt x="1388853" y="304434"/>
                                  <a:pt x="1396538" y="266008"/>
                                </a:cubicBezTo>
                                <a:cubicBezTo>
                                  <a:pt x="1399975" y="248823"/>
                                  <a:pt x="1407010" y="232540"/>
                                  <a:pt x="1413163" y="216131"/>
                                </a:cubicBezTo>
                                <a:cubicBezTo>
                                  <a:pt x="1448023" y="123169"/>
                                  <a:pt x="1433751" y="151999"/>
                                  <a:pt x="1479665" y="83128"/>
                                </a:cubicBezTo>
                                <a:cubicBezTo>
                                  <a:pt x="1474123" y="116379"/>
                                  <a:pt x="1470353" y="149973"/>
                                  <a:pt x="1463040" y="182880"/>
                                </a:cubicBezTo>
                                <a:cubicBezTo>
                                  <a:pt x="1459238" y="199988"/>
                                  <a:pt x="1446414" y="250282"/>
                                  <a:pt x="1446414" y="232757"/>
                                </a:cubicBezTo>
                                <a:cubicBezTo>
                                  <a:pt x="1446414" y="223400"/>
                                  <a:pt x="1462156" y="68269"/>
                                  <a:pt x="1479665" y="33251"/>
                                </a:cubicBezTo>
                                <a:cubicBezTo>
                                  <a:pt x="1486675" y="19231"/>
                                  <a:pt x="1501832" y="11084"/>
                                  <a:pt x="1512916" y="0"/>
                                </a:cubicBezTo>
                                <a:cubicBezTo>
                                  <a:pt x="1679171" y="260466"/>
                                  <a:pt x="1841468" y="523500"/>
                                  <a:pt x="2011680" y="781397"/>
                                </a:cubicBezTo>
                                <a:cubicBezTo>
                                  <a:pt x="2046805" y="834617"/>
                                  <a:pt x="2059482" y="830582"/>
                                  <a:pt x="2111433" y="847899"/>
                                </a:cubicBezTo>
                                <a:cubicBezTo>
                                  <a:pt x="2105891" y="864524"/>
                                  <a:pt x="2088299" y="881504"/>
                                  <a:pt x="2094807" y="897775"/>
                                </a:cubicBezTo>
                                <a:cubicBezTo>
                                  <a:pt x="2102228" y="916327"/>
                                  <a:pt x="2130554" y="916897"/>
                                  <a:pt x="2144683" y="931026"/>
                                </a:cubicBezTo>
                                <a:cubicBezTo>
                                  <a:pt x="2158812" y="945155"/>
                                  <a:pt x="2162584" y="968110"/>
                                  <a:pt x="2177934" y="980902"/>
                                </a:cubicBezTo>
                                <a:cubicBezTo>
                                  <a:pt x="2196974" y="996768"/>
                                  <a:pt x="2226911" y="996628"/>
                                  <a:pt x="2244436" y="1014153"/>
                                </a:cubicBezTo>
                                <a:cubicBezTo>
                                  <a:pt x="2256828" y="1026545"/>
                                  <a:pt x="2211185" y="1003070"/>
                                  <a:pt x="2194560" y="997528"/>
                                </a:cubicBezTo>
                                <a:cubicBezTo>
                                  <a:pt x="2202723" y="1008412"/>
                                  <a:pt x="2272209" y="1107591"/>
                                  <a:pt x="2294313" y="1113906"/>
                                </a:cubicBezTo>
                                <a:cubicBezTo>
                                  <a:pt x="2316283" y="1120183"/>
                                  <a:pt x="2337965" y="1097280"/>
                                  <a:pt x="2360814" y="1097280"/>
                                </a:cubicBezTo>
                                <a:cubicBezTo>
                                  <a:pt x="2378339" y="1097280"/>
                                  <a:pt x="2327563" y="1108364"/>
                                  <a:pt x="2310938" y="1113906"/>
                                </a:cubicBezTo>
                                <a:lnTo>
                                  <a:pt x="2377440" y="1213659"/>
                                </a:lnTo>
                                <a:lnTo>
                                  <a:pt x="2410691" y="1263535"/>
                                </a:lnTo>
                                <a:cubicBezTo>
                                  <a:pt x="2416233" y="1285702"/>
                                  <a:pt x="2421039" y="1308067"/>
                                  <a:pt x="2427316" y="1330037"/>
                                </a:cubicBezTo>
                                <a:cubicBezTo>
                                  <a:pt x="2432130" y="1346887"/>
                                  <a:pt x="2454457" y="1365893"/>
                                  <a:pt x="2443942" y="1379913"/>
                                </a:cubicBezTo>
                                <a:cubicBezTo>
                                  <a:pt x="2430232" y="1398193"/>
                                  <a:pt x="2399607" y="1390997"/>
                                  <a:pt x="2377440" y="1396539"/>
                                </a:cubicBezTo>
                                <a:cubicBezTo>
                                  <a:pt x="2418229" y="1498511"/>
                                  <a:pt x="2400169" y="1466157"/>
                                  <a:pt x="2460567" y="1562793"/>
                                </a:cubicBezTo>
                                <a:cubicBezTo>
                                  <a:pt x="2471157" y="1579737"/>
                                  <a:pt x="2507947" y="1598540"/>
                                  <a:pt x="2493818" y="1612669"/>
                                </a:cubicBezTo>
                                <a:cubicBezTo>
                                  <a:pt x="2477661" y="1628826"/>
                                  <a:pt x="2449483" y="1601586"/>
                                  <a:pt x="2427316" y="1596044"/>
                                </a:cubicBezTo>
                                <a:cubicBezTo>
                                  <a:pt x="2443942" y="1612669"/>
                                  <a:pt x="2464151" y="1626357"/>
                                  <a:pt x="2477193" y="1645920"/>
                                </a:cubicBezTo>
                                <a:cubicBezTo>
                                  <a:pt x="2486914" y="1660502"/>
                                  <a:pt x="2485981" y="1680122"/>
                                  <a:pt x="2493818" y="1695797"/>
                                </a:cubicBezTo>
                                <a:cubicBezTo>
                                  <a:pt x="2502754" y="1713669"/>
                                  <a:pt x="2517156" y="1728324"/>
                                  <a:pt x="2527069" y="1745673"/>
                                </a:cubicBezTo>
                                <a:cubicBezTo>
                                  <a:pt x="2539365" y="1767191"/>
                                  <a:pt x="2549236" y="1790008"/>
                                  <a:pt x="2560320" y="1812175"/>
                                </a:cubicBezTo>
                                <a:cubicBezTo>
                                  <a:pt x="2565862" y="1834342"/>
                                  <a:pt x="2565848" y="1858703"/>
                                  <a:pt x="2576945" y="1878677"/>
                                </a:cubicBezTo>
                                <a:cubicBezTo>
                                  <a:pt x="2638318" y="1989148"/>
                                  <a:pt x="2682889" y="1935509"/>
                                  <a:pt x="2593571" y="1995055"/>
                                </a:cubicBezTo>
                                <a:cubicBezTo>
                                  <a:pt x="2610196" y="2011680"/>
                                  <a:pt x="2628395" y="2026869"/>
                                  <a:pt x="2643447" y="2044931"/>
                                </a:cubicBezTo>
                                <a:cubicBezTo>
                                  <a:pt x="2656239" y="2060281"/>
                                  <a:pt x="2663331" y="2079956"/>
                                  <a:pt x="2676698" y="2094808"/>
                                </a:cubicBezTo>
                                <a:cubicBezTo>
                                  <a:pt x="2827339" y="2262188"/>
                                  <a:pt x="2760980" y="2146993"/>
                                  <a:pt x="2826327" y="2277688"/>
                                </a:cubicBezTo>
                                <a:cubicBezTo>
                                  <a:pt x="2809702" y="2283230"/>
                                  <a:pt x="2781265" y="2277463"/>
                                  <a:pt x="2776451" y="2294313"/>
                                </a:cubicBezTo>
                                <a:cubicBezTo>
                                  <a:pt x="2772875" y="2306828"/>
                                  <a:pt x="2794415" y="2416426"/>
                                  <a:pt x="2809702" y="2443942"/>
                                </a:cubicBezTo>
                                <a:cubicBezTo>
                                  <a:pt x="2893746" y="2595222"/>
                                  <a:pt x="2845297" y="2496631"/>
                                  <a:pt x="2926080" y="2593571"/>
                                </a:cubicBezTo>
                                <a:cubicBezTo>
                                  <a:pt x="2938872" y="2608921"/>
                                  <a:pt x="2947342" y="2627463"/>
                                  <a:pt x="2959331" y="2643448"/>
                                </a:cubicBezTo>
                                <a:cubicBezTo>
                                  <a:pt x="2980622" y="2671836"/>
                                  <a:pt x="3004962" y="2697877"/>
                                  <a:pt x="3025833" y="2726575"/>
                                </a:cubicBezTo>
                                <a:cubicBezTo>
                                  <a:pt x="3131892" y="2872407"/>
                                  <a:pt x="3048475" y="2782470"/>
                                  <a:pt x="3142211" y="2876204"/>
                                </a:cubicBezTo>
                                <a:cubicBezTo>
                                  <a:pt x="3125585" y="2881746"/>
                                  <a:pt x="3087520" y="2875978"/>
                                  <a:pt x="3092334" y="2892829"/>
                                </a:cubicBezTo>
                                <a:cubicBezTo>
                                  <a:pt x="3116774" y="2978367"/>
                                  <a:pt x="3217255" y="3010042"/>
                                  <a:pt x="3275214" y="3059084"/>
                                </a:cubicBezTo>
                                <a:cubicBezTo>
                                  <a:pt x="3368251" y="3137808"/>
                                  <a:pt x="3380362" y="3160487"/>
                                  <a:pt x="3441469" y="3241964"/>
                                </a:cubicBezTo>
                                <a:cubicBezTo>
                                  <a:pt x="3413760" y="3247506"/>
                                  <a:pt x="3368837" y="3232352"/>
                                  <a:pt x="3358342" y="3258589"/>
                                </a:cubicBezTo>
                                <a:cubicBezTo>
                                  <a:pt x="3348051" y="3284316"/>
                                  <a:pt x="3390185" y="3304053"/>
                                  <a:pt x="3408218" y="3325091"/>
                                </a:cubicBezTo>
                                <a:cubicBezTo>
                                  <a:pt x="3423098" y="3342452"/>
                                  <a:pt x="3502939" y="3406686"/>
                                  <a:pt x="3491345" y="3441469"/>
                                </a:cubicBezTo>
                                <a:cubicBezTo>
                                  <a:pt x="3485803" y="3458094"/>
                                  <a:pt x="3458094" y="3430386"/>
                                  <a:pt x="3441469" y="3424844"/>
                                </a:cubicBezTo>
                                <a:cubicBezTo>
                                  <a:pt x="3424844" y="3402677"/>
                                  <a:pt x="3406963" y="3335287"/>
                                  <a:pt x="3391593" y="3358342"/>
                                </a:cubicBezTo>
                                <a:cubicBezTo>
                                  <a:pt x="3372646" y="3386762"/>
                                  <a:pt x="3415408" y="3510817"/>
                                  <a:pt x="3441469" y="3541222"/>
                                </a:cubicBezTo>
                                <a:cubicBezTo>
                                  <a:pt x="3459502" y="3562260"/>
                                  <a:pt x="3507971" y="3563390"/>
                                  <a:pt x="3507971" y="3591099"/>
                                </a:cubicBezTo>
                                <a:cubicBezTo>
                                  <a:pt x="3507971" y="3613949"/>
                                  <a:pt x="3463636" y="3580015"/>
                                  <a:pt x="3441469" y="3574473"/>
                                </a:cubicBezTo>
                                <a:cubicBezTo>
                                  <a:pt x="3424844" y="3563389"/>
                                  <a:pt x="3400529" y="3523350"/>
                                  <a:pt x="3391593" y="3541222"/>
                                </a:cubicBezTo>
                                <a:cubicBezTo>
                                  <a:pt x="3377003" y="3570401"/>
                                  <a:pt x="3462678" y="3645559"/>
                                  <a:pt x="3474720" y="3657600"/>
                                </a:cubicBezTo>
                                <a:cubicBezTo>
                                  <a:pt x="3389879" y="3685881"/>
                                  <a:pt x="3454218" y="3680957"/>
                                  <a:pt x="3374967" y="3624349"/>
                                </a:cubicBezTo>
                                <a:cubicBezTo>
                                  <a:pt x="3354800" y="3609944"/>
                                  <a:pt x="3308465" y="3591099"/>
                                  <a:pt x="3308465" y="3591099"/>
                                </a:cubicBezTo>
                                <a:cubicBezTo>
                                  <a:pt x="3319549" y="3613266"/>
                                  <a:pt x="3359241" y="3640076"/>
                                  <a:pt x="3341716" y="3657600"/>
                                </a:cubicBezTo>
                                <a:cubicBezTo>
                                  <a:pt x="3324191" y="3675125"/>
                                  <a:pt x="3297994" y="3634112"/>
                                  <a:pt x="3275214" y="3624349"/>
                                </a:cubicBezTo>
                                <a:cubicBezTo>
                                  <a:pt x="3259106" y="3617446"/>
                                  <a:pt x="3241963" y="3613266"/>
                                  <a:pt x="3225338" y="3607724"/>
                                </a:cubicBezTo>
                                <a:cubicBezTo>
                                  <a:pt x="3173778" y="3556164"/>
                                  <a:pt x="3153390" y="3529506"/>
                                  <a:pt x="3092334" y="3491346"/>
                                </a:cubicBezTo>
                                <a:cubicBezTo>
                                  <a:pt x="3071318" y="3478211"/>
                                  <a:pt x="3047498" y="3470131"/>
                                  <a:pt x="3025833" y="3458095"/>
                                </a:cubicBezTo>
                                <a:cubicBezTo>
                                  <a:pt x="2997585" y="3442402"/>
                                  <a:pt x="2969592" y="3426144"/>
                                  <a:pt x="2942705" y="3408219"/>
                                </a:cubicBezTo>
                                <a:cubicBezTo>
                                  <a:pt x="2919649" y="3392849"/>
                                  <a:pt x="2903912" y="3358342"/>
                                  <a:pt x="2876203" y="3358342"/>
                                </a:cubicBezTo>
                                <a:cubicBezTo>
                                  <a:pt x="2856221" y="3358342"/>
                                  <a:pt x="2898370" y="3391593"/>
                                  <a:pt x="2909454" y="3408219"/>
                                </a:cubicBezTo>
                                <a:cubicBezTo>
                                  <a:pt x="2903912" y="3424844"/>
                                  <a:pt x="2909100" y="3451587"/>
                                  <a:pt x="2892829" y="3458095"/>
                                </a:cubicBezTo>
                                <a:cubicBezTo>
                                  <a:pt x="2831010" y="3482822"/>
                                  <a:pt x="2814195" y="3409207"/>
                                  <a:pt x="2776451" y="3391593"/>
                                </a:cubicBezTo>
                                <a:cubicBezTo>
                                  <a:pt x="2712928" y="3361949"/>
                                  <a:pt x="2527377" y="3275523"/>
                                  <a:pt x="2576945" y="3325091"/>
                                </a:cubicBezTo>
                                <a:cubicBezTo>
                                  <a:pt x="2646804" y="3394950"/>
                                  <a:pt x="2649878" y="3379579"/>
                                  <a:pt x="2543694" y="3358342"/>
                                </a:cubicBezTo>
                                <a:lnTo>
                                  <a:pt x="2493818" y="3325091"/>
                                </a:lnTo>
                                <a:cubicBezTo>
                                  <a:pt x="2249978" y="3291840"/>
                                  <a:pt x="2007070" y="3250836"/>
                                  <a:pt x="1762298" y="3225339"/>
                                </a:cubicBezTo>
                                <a:cubicBezTo>
                                  <a:pt x="1739571" y="3222972"/>
                                  <a:pt x="1717191" y="3233941"/>
                                  <a:pt x="1695796" y="3241964"/>
                                </a:cubicBezTo>
                                <a:cubicBezTo>
                                  <a:pt x="1367100" y="3365224"/>
                                  <a:pt x="1827120" y="3209274"/>
                                  <a:pt x="1579418" y="3291840"/>
                                </a:cubicBezTo>
                                <a:cubicBezTo>
                                  <a:pt x="1562793" y="3302924"/>
                                  <a:pt x="1547414" y="3316155"/>
                                  <a:pt x="1529542" y="3325091"/>
                                </a:cubicBezTo>
                                <a:cubicBezTo>
                                  <a:pt x="1502963" y="3338381"/>
                                  <a:pt x="1438028" y="3351238"/>
                                  <a:pt x="1413163" y="3358342"/>
                                </a:cubicBezTo>
                                <a:cubicBezTo>
                                  <a:pt x="1358030" y="3374094"/>
                                  <a:pt x="1615440" y="3363884"/>
                                  <a:pt x="1379913" y="3424844"/>
                                </a:cubicBezTo>
                                <a:close/>
                              </a:path>
                            </a:pathLst>
                          </a:custGeom>
                          <a:gradFill>
                            <a:gsLst>
                              <a:gs pos="0">
                                <a:schemeClr val="accent3">
                                  <a:lumMod val="60000"/>
                                  <a:lumOff val="40000"/>
                                </a:schemeClr>
                              </a:gs>
                              <a:gs pos="50000">
                                <a:srgbClr val="9CB86E"/>
                              </a:gs>
                              <a:gs pos="100000">
                                <a:srgbClr val="156B13"/>
                              </a:gs>
                            </a:gsLst>
                            <a:lin ang="10800000" scaled="0"/>
                          </a:gradFill>
                          <a:ln>
                            <a:noFill/>
                          </a:ln>
                        </p:spPr>
                        <p:style>
                          <a:lnRef idx="2">
                            <a:schemeClr val="accent1">
                              <a:shade val="50000"/>
                            </a:schemeClr>
                          </a:lnRef>
                          <a:fillRef idx="1">
                            <a:schemeClr val="accent1"/>
                          </a:fillRef>
                          <a:effectRef idx="0">
                            <a:schemeClr val="accent1"/>
                          </a:effectRef>
                          <a:fontRef idx="minor">
                            <a:schemeClr val="lt1"/>
                          </a:fontRef>
                        </p:style>
                        <p:txBody>
                          <a:bodyPr rtlCol="0" anchor="ctr"/>
                          <a:lstStyle/>
                          <a:p>
                            <a:pPr algn="ctr"/>
                            <a:endParaRPr lang="zh-CN" altLang="en-US"/>
                          </a:p>
                        </p:txBody>
                      </p:sp>
                    </p:grpSp>
                    <p:grpSp>
                      <p:nvGrpSpPr>
                        <p:cNvPr id="69" name="组合 49"/>
                        <p:cNvGrpSpPr/>
                        <p:nvPr/>
                      </p:nvGrpSpPr>
                      <p:grpSpPr>
                        <a:xfrm>
                          <a:off x="10052915" y="1928808"/>
                          <a:ext cx="1019943" cy="2038452"/>
                          <a:chOff x="-3507971" y="-3429042"/>
                          <a:chExt cx="3507971" cy="5896859"/>
                        </a:xfrm>
                      </p:grpSpPr>
                      <p:sp>
                        <p:nvSpPr>
                          <p:cNvPr id="84" name="任意多边形 83"/>
                          <p:cNvSpPr/>
                          <p:nvPr/>
                        </p:nvSpPr>
                        <p:spPr>
                          <a:xfrm>
                            <a:off x="-2214610" y="-857274"/>
                            <a:ext cx="1246909" cy="3325091"/>
                          </a:xfrm>
                          <a:custGeom>
                            <a:avLst/>
                            <a:gdLst>
                              <a:gd name="connsiteX0" fmla="*/ 382386 w 1246909"/>
                              <a:gd name="connsiteY0" fmla="*/ 615142 h 3325091"/>
                              <a:gd name="connsiteX1" fmla="*/ 266007 w 1246909"/>
                              <a:gd name="connsiteY1" fmla="*/ 1928552 h 3325091"/>
                              <a:gd name="connsiteX2" fmla="*/ 99753 w 1246909"/>
                              <a:gd name="connsiteY2" fmla="*/ 2809702 h 3325091"/>
                              <a:gd name="connsiteX3" fmla="*/ 0 w 1246909"/>
                              <a:gd name="connsiteY3" fmla="*/ 3175462 h 3325091"/>
                              <a:gd name="connsiteX4" fmla="*/ 482138 w 1246909"/>
                              <a:gd name="connsiteY4" fmla="*/ 3325091 h 3325091"/>
                              <a:gd name="connsiteX5" fmla="*/ 980902 w 1246909"/>
                              <a:gd name="connsiteY5" fmla="*/ 3308465 h 3325091"/>
                              <a:gd name="connsiteX6" fmla="*/ 1246909 w 1246909"/>
                              <a:gd name="connsiteY6" fmla="*/ 3175462 h 3325091"/>
                              <a:gd name="connsiteX7" fmla="*/ 1064029 w 1246909"/>
                              <a:gd name="connsiteY7" fmla="*/ 2543694 h 3325091"/>
                              <a:gd name="connsiteX8" fmla="*/ 980902 w 1246909"/>
                              <a:gd name="connsiteY8" fmla="*/ 1629294 h 3325091"/>
                              <a:gd name="connsiteX9" fmla="*/ 798022 w 1246909"/>
                              <a:gd name="connsiteY9" fmla="*/ 648392 h 3325091"/>
                              <a:gd name="connsiteX10" fmla="*/ 798022 w 1246909"/>
                              <a:gd name="connsiteY10" fmla="*/ 99752 h 3325091"/>
                              <a:gd name="connsiteX11" fmla="*/ 631767 w 1246909"/>
                              <a:gd name="connsiteY11" fmla="*/ 0 h 3325091"/>
                              <a:gd name="connsiteX12" fmla="*/ 432262 w 1246909"/>
                              <a:gd name="connsiteY12" fmla="*/ 133003 h 3325091"/>
                              <a:gd name="connsiteX13" fmla="*/ 382386 w 1246909"/>
                              <a:gd name="connsiteY13" fmla="*/ 615142 h 3325091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  <a:cxn ang="0">
                                <a:pos x="connsiteX4" y="connsiteY4"/>
                              </a:cxn>
                              <a:cxn ang="0">
                                <a:pos x="connsiteX5" y="connsiteY5"/>
                              </a:cxn>
                              <a:cxn ang="0">
                                <a:pos x="connsiteX6" y="connsiteY6"/>
                              </a:cxn>
                              <a:cxn ang="0">
                                <a:pos x="connsiteX7" y="connsiteY7"/>
                              </a:cxn>
                              <a:cxn ang="0">
                                <a:pos x="connsiteX8" y="connsiteY8"/>
                              </a:cxn>
                              <a:cxn ang="0">
                                <a:pos x="connsiteX9" y="connsiteY9"/>
                              </a:cxn>
                              <a:cxn ang="0">
                                <a:pos x="connsiteX10" y="connsiteY10"/>
                              </a:cxn>
                              <a:cxn ang="0">
                                <a:pos x="connsiteX11" y="connsiteY11"/>
                              </a:cxn>
                              <a:cxn ang="0">
                                <a:pos x="connsiteX12" y="connsiteY12"/>
                              </a:cxn>
                              <a:cxn ang="0">
                                <a:pos x="connsiteX13" y="connsiteY13"/>
                              </a:cxn>
                            </a:cxnLst>
                            <a:rect l="l" t="t" r="r" b="b"/>
                            <a:pathLst>
                              <a:path w="1246909" h="3325091">
                                <a:moveTo>
                                  <a:pt x="382386" y="615142"/>
                                </a:moveTo>
                                <a:lnTo>
                                  <a:pt x="266007" y="1928552"/>
                                </a:lnTo>
                                <a:cubicBezTo>
                                  <a:pt x="209561" y="2222073"/>
                                  <a:pt x="99753" y="2510803"/>
                                  <a:pt x="99753" y="2809702"/>
                                </a:cubicBezTo>
                                <a:lnTo>
                                  <a:pt x="0" y="3175462"/>
                                </a:lnTo>
                                <a:lnTo>
                                  <a:pt x="482138" y="3325091"/>
                                </a:lnTo>
                                <a:lnTo>
                                  <a:pt x="980902" y="3308465"/>
                                </a:lnTo>
                                <a:lnTo>
                                  <a:pt x="1246909" y="3175462"/>
                                </a:lnTo>
                                <a:lnTo>
                                  <a:pt x="1064029" y="2543694"/>
                                </a:lnTo>
                                <a:lnTo>
                                  <a:pt x="980902" y="1629294"/>
                                </a:lnTo>
                                <a:lnTo>
                                  <a:pt x="798022" y="648392"/>
                                </a:lnTo>
                                <a:lnTo>
                                  <a:pt x="798022" y="99752"/>
                                </a:lnTo>
                                <a:lnTo>
                                  <a:pt x="631767" y="0"/>
                                </a:lnTo>
                                <a:lnTo>
                                  <a:pt x="432262" y="133003"/>
                                </a:lnTo>
                                <a:lnTo>
                                  <a:pt x="382386" y="615142"/>
                                </a:lnTo>
                                <a:close/>
                              </a:path>
                            </a:pathLst>
                          </a:custGeom>
                          <a:gradFill>
                            <a:gsLst>
                              <a:gs pos="0">
                                <a:srgbClr val="D6B19C"/>
                              </a:gs>
                              <a:gs pos="30000">
                                <a:srgbClr val="D49E6C"/>
                              </a:gs>
                              <a:gs pos="70000">
                                <a:srgbClr val="A65528"/>
                              </a:gs>
                              <a:gs pos="100000">
                                <a:srgbClr val="663012"/>
                              </a:gs>
                            </a:gsLst>
                            <a:lin ang="10800000" scaled="0"/>
                          </a:gradFill>
                          <a:ln>
                            <a:noFill/>
                          </a:ln>
                        </p:spPr>
                        <p:style>
                          <a:lnRef idx="2">
                            <a:schemeClr val="accent1">
                              <a:shade val="50000"/>
                            </a:schemeClr>
                          </a:lnRef>
                          <a:fillRef idx="1">
                            <a:schemeClr val="accent1"/>
                          </a:fillRef>
                          <a:effectRef idx="0">
                            <a:schemeClr val="accent1"/>
                          </a:effectRef>
                          <a:fontRef idx="minor">
                            <a:schemeClr val="lt1"/>
                          </a:fontRef>
                        </p:style>
                        <p:txBody>
                          <a:bodyPr rtlCol="0" anchor="ctr"/>
                          <a:lstStyle/>
                          <a:p>
                            <a:pPr algn="ctr"/>
                            <a:endParaRPr lang="zh-CN" altLang="en-US"/>
                          </a:p>
                        </p:txBody>
                      </p:sp>
                      <p:sp>
                        <p:nvSpPr>
                          <p:cNvPr id="85" name="任意多边形 84"/>
                          <p:cNvSpPr/>
                          <p:nvPr/>
                        </p:nvSpPr>
                        <p:spPr>
                          <a:xfrm>
                            <a:off x="-3507971" y="-3429042"/>
                            <a:ext cx="3507971" cy="4438482"/>
                          </a:xfrm>
                          <a:custGeom>
                            <a:avLst/>
                            <a:gdLst>
                              <a:gd name="connsiteX0" fmla="*/ 1379913 w 3507971"/>
                              <a:gd name="connsiteY0" fmla="*/ 3424844 h 3724102"/>
                              <a:gd name="connsiteX1" fmla="*/ 0 w 3507971"/>
                              <a:gd name="connsiteY1" fmla="*/ 3724102 h 3724102"/>
                              <a:gd name="connsiteX2" fmla="*/ 631767 w 3507971"/>
                              <a:gd name="connsiteY2" fmla="*/ 3424844 h 3724102"/>
                              <a:gd name="connsiteX3" fmla="*/ 266007 w 3507971"/>
                              <a:gd name="connsiteY3" fmla="*/ 3491346 h 3724102"/>
                              <a:gd name="connsiteX4" fmla="*/ 847898 w 3507971"/>
                              <a:gd name="connsiteY4" fmla="*/ 3225339 h 3724102"/>
                              <a:gd name="connsiteX5" fmla="*/ 299258 w 3507971"/>
                              <a:gd name="connsiteY5" fmla="*/ 3192088 h 3724102"/>
                              <a:gd name="connsiteX6" fmla="*/ 798022 w 3507971"/>
                              <a:gd name="connsiteY6" fmla="*/ 2876204 h 3724102"/>
                              <a:gd name="connsiteX7" fmla="*/ 482138 w 3507971"/>
                              <a:gd name="connsiteY7" fmla="*/ 2826328 h 3724102"/>
                              <a:gd name="connsiteX8" fmla="*/ 532014 w 3507971"/>
                              <a:gd name="connsiteY8" fmla="*/ 2793077 h 3724102"/>
                              <a:gd name="connsiteX9" fmla="*/ 598516 w 3507971"/>
                              <a:gd name="connsiteY9" fmla="*/ 2776451 h 3724102"/>
                              <a:gd name="connsiteX10" fmla="*/ 764771 w 3507971"/>
                              <a:gd name="connsiteY10" fmla="*/ 2693324 h 3724102"/>
                              <a:gd name="connsiteX11" fmla="*/ 864523 w 3507971"/>
                              <a:gd name="connsiteY11" fmla="*/ 2660073 h 3724102"/>
                              <a:gd name="connsiteX12" fmla="*/ 714894 w 3507971"/>
                              <a:gd name="connsiteY12" fmla="*/ 2643448 h 3724102"/>
                              <a:gd name="connsiteX13" fmla="*/ 748145 w 3507971"/>
                              <a:gd name="connsiteY13" fmla="*/ 2576946 h 3724102"/>
                              <a:gd name="connsiteX14" fmla="*/ 864523 w 3507971"/>
                              <a:gd name="connsiteY14" fmla="*/ 2510444 h 3724102"/>
                              <a:gd name="connsiteX15" fmla="*/ 964276 w 3507971"/>
                              <a:gd name="connsiteY15" fmla="*/ 2410691 h 3724102"/>
                              <a:gd name="connsiteX16" fmla="*/ 914400 w 3507971"/>
                              <a:gd name="connsiteY16" fmla="*/ 2377440 h 3724102"/>
                              <a:gd name="connsiteX17" fmla="*/ 814647 w 3507971"/>
                              <a:gd name="connsiteY17" fmla="*/ 2360815 h 3724102"/>
                              <a:gd name="connsiteX18" fmla="*/ 748145 w 3507971"/>
                              <a:gd name="connsiteY18" fmla="*/ 2344189 h 3724102"/>
                              <a:gd name="connsiteX19" fmla="*/ 781396 w 3507971"/>
                              <a:gd name="connsiteY19" fmla="*/ 2277688 h 3724102"/>
                              <a:gd name="connsiteX20" fmla="*/ 831273 w 3507971"/>
                              <a:gd name="connsiteY20" fmla="*/ 2227811 h 3724102"/>
                              <a:gd name="connsiteX21" fmla="*/ 864523 w 3507971"/>
                              <a:gd name="connsiteY21" fmla="*/ 2177935 h 3724102"/>
                              <a:gd name="connsiteX22" fmla="*/ 814647 w 3507971"/>
                              <a:gd name="connsiteY22" fmla="*/ 2144684 h 3724102"/>
                              <a:gd name="connsiteX23" fmla="*/ 648393 w 3507971"/>
                              <a:gd name="connsiteY23" fmla="*/ 2128059 h 3724102"/>
                              <a:gd name="connsiteX24" fmla="*/ 581891 w 3507971"/>
                              <a:gd name="connsiteY24" fmla="*/ 2111433 h 3724102"/>
                              <a:gd name="connsiteX25" fmla="*/ 698269 w 3507971"/>
                              <a:gd name="connsiteY25" fmla="*/ 2028306 h 3724102"/>
                              <a:gd name="connsiteX26" fmla="*/ 764771 w 3507971"/>
                              <a:gd name="connsiteY26" fmla="*/ 1978429 h 3724102"/>
                              <a:gd name="connsiteX27" fmla="*/ 714894 w 3507971"/>
                              <a:gd name="connsiteY27" fmla="*/ 1945179 h 3724102"/>
                              <a:gd name="connsiteX28" fmla="*/ 748145 w 3507971"/>
                              <a:gd name="connsiteY28" fmla="*/ 1862051 h 3724102"/>
                              <a:gd name="connsiteX29" fmla="*/ 897774 w 3507971"/>
                              <a:gd name="connsiteY29" fmla="*/ 1778924 h 3724102"/>
                              <a:gd name="connsiteX30" fmla="*/ 897774 w 3507971"/>
                              <a:gd name="connsiteY30" fmla="*/ 1679171 h 3724102"/>
                              <a:gd name="connsiteX31" fmla="*/ 980902 w 3507971"/>
                              <a:gd name="connsiteY31" fmla="*/ 1596044 h 3724102"/>
                              <a:gd name="connsiteX32" fmla="*/ 1064029 w 3507971"/>
                              <a:gd name="connsiteY32" fmla="*/ 1463040 h 3724102"/>
                              <a:gd name="connsiteX33" fmla="*/ 1097280 w 3507971"/>
                              <a:gd name="connsiteY33" fmla="*/ 1396539 h 3724102"/>
                              <a:gd name="connsiteX34" fmla="*/ 1163782 w 3507971"/>
                              <a:gd name="connsiteY34" fmla="*/ 1313411 h 3724102"/>
                              <a:gd name="connsiteX35" fmla="*/ 1197033 w 3507971"/>
                              <a:gd name="connsiteY35" fmla="*/ 1263535 h 3724102"/>
                              <a:gd name="connsiteX36" fmla="*/ 1213658 w 3507971"/>
                              <a:gd name="connsiteY36" fmla="*/ 1213659 h 3724102"/>
                              <a:gd name="connsiteX37" fmla="*/ 1197033 w 3507971"/>
                              <a:gd name="connsiteY37" fmla="*/ 1163782 h 3724102"/>
                              <a:gd name="connsiteX38" fmla="*/ 1246909 w 3507971"/>
                              <a:gd name="connsiteY38" fmla="*/ 1097280 h 3724102"/>
                              <a:gd name="connsiteX39" fmla="*/ 1313411 w 3507971"/>
                              <a:gd name="connsiteY39" fmla="*/ 964277 h 3724102"/>
                              <a:gd name="connsiteX40" fmla="*/ 1413163 w 3507971"/>
                              <a:gd name="connsiteY40" fmla="*/ 764771 h 3724102"/>
                              <a:gd name="connsiteX41" fmla="*/ 1396538 w 3507971"/>
                              <a:gd name="connsiteY41" fmla="*/ 714895 h 3724102"/>
                              <a:gd name="connsiteX42" fmla="*/ 1346662 w 3507971"/>
                              <a:gd name="connsiteY42" fmla="*/ 731520 h 3724102"/>
                              <a:gd name="connsiteX43" fmla="*/ 1429789 w 3507971"/>
                              <a:gd name="connsiteY43" fmla="*/ 448888 h 3724102"/>
                              <a:gd name="connsiteX44" fmla="*/ 1446414 w 3507971"/>
                              <a:gd name="connsiteY44" fmla="*/ 365760 h 3724102"/>
                              <a:gd name="connsiteX45" fmla="*/ 1379913 w 3507971"/>
                              <a:gd name="connsiteY45" fmla="*/ 382386 h 3724102"/>
                              <a:gd name="connsiteX46" fmla="*/ 1396538 w 3507971"/>
                              <a:gd name="connsiteY46" fmla="*/ 266008 h 3724102"/>
                              <a:gd name="connsiteX47" fmla="*/ 1413163 w 3507971"/>
                              <a:gd name="connsiteY47" fmla="*/ 216131 h 3724102"/>
                              <a:gd name="connsiteX48" fmla="*/ 1479665 w 3507971"/>
                              <a:gd name="connsiteY48" fmla="*/ 83128 h 3724102"/>
                              <a:gd name="connsiteX49" fmla="*/ 1463040 w 3507971"/>
                              <a:gd name="connsiteY49" fmla="*/ 182880 h 3724102"/>
                              <a:gd name="connsiteX50" fmla="*/ 1446414 w 3507971"/>
                              <a:gd name="connsiteY50" fmla="*/ 232757 h 3724102"/>
                              <a:gd name="connsiteX51" fmla="*/ 1479665 w 3507971"/>
                              <a:gd name="connsiteY51" fmla="*/ 33251 h 3724102"/>
                              <a:gd name="connsiteX52" fmla="*/ 1512916 w 3507971"/>
                              <a:gd name="connsiteY52" fmla="*/ 0 h 3724102"/>
                              <a:gd name="connsiteX53" fmla="*/ 2011680 w 3507971"/>
                              <a:gd name="connsiteY53" fmla="*/ 781397 h 3724102"/>
                              <a:gd name="connsiteX54" fmla="*/ 2111433 w 3507971"/>
                              <a:gd name="connsiteY54" fmla="*/ 847899 h 3724102"/>
                              <a:gd name="connsiteX55" fmla="*/ 2094807 w 3507971"/>
                              <a:gd name="connsiteY55" fmla="*/ 897775 h 3724102"/>
                              <a:gd name="connsiteX56" fmla="*/ 2144683 w 3507971"/>
                              <a:gd name="connsiteY56" fmla="*/ 931026 h 3724102"/>
                              <a:gd name="connsiteX57" fmla="*/ 2177934 w 3507971"/>
                              <a:gd name="connsiteY57" fmla="*/ 980902 h 3724102"/>
                              <a:gd name="connsiteX58" fmla="*/ 2244436 w 3507971"/>
                              <a:gd name="connsiteY58" fmla="*/ 1014153 h 3724102"/>
                              <a:gd name="connsiteX59" fmla="*/ 2194560 w 3507971"/>
                              <a:gd name="connsiteY59" fmla="*/ 997528 h 3724102"/>
                              <a:gd name="connsiteX60" fmla="*/ 2294313 w 3507971"/>
                              <a:gd name="connsiteY60" fmla="*/ 1113906 h 3724102"/>
                              <a:gd name="connsiteX61" fmla="*/ 2360814 w 3507971"/>
                              <a:gd name="connsiteY61" fmla="*/ 1097280 h 3724102"/>
                              <a:gd name="connsiteX62" fmla="*/ 2310938 w 3507971"/>
                              <a:gd name="connsiteY62" fmla="*/ 1113906 h 3724102"/>
                              <a:gd name="connsiteX63" fmla="*/ 2377440 w 3507971"/>
                              <a:gd name="connsiteY63" fmla="*/ 1213659 h 3724102"/>
                              <a:gd name="connsiteX64" fmla="*/ 2410691 w 3507971"/>
                              <a:gd name="connsiteY64" fmla="*/ 1263535 h 3724102"/>
                              <a:gd name="connsiteX65" fmla="*/ 2427316 w 3507971"/>
                              <a:gd name="connsiteY65" fmla="*/ 1330037 h 3724102"/>
                              <a:gd name="connsiteX66" fmla="*/ 2443942 w 3507971"/>
                              <a:gd name="connsiteY66" fmla="*/ 1379913 h 3724102"/>
                              <a:gd name="connsiteX67" fmla="*/ 2377440 w 3507971"/>
                              <a:gd name="connsiteY67" fmla="*/ 1396539 h 3724102"/>
                              <a:gd name="connsiteX68" fmla="*/ 2460567 w 3507971"/>
                              <a:gd name="connsiteY68" fmla="*/ 1562793 h 3724102"/>
                              <a:gd name="connsiteX69" fmla="*/ 2493818 w 3507971"/>
                              <a:gd name="connsiteY69" fmla="*/ 1612669 h 3724102"/>
                              <a:gd name="connsiteX70" fmla="*/ 2427316 w 3507971"/>
                              <a:gd name="connsiteY70" fmla="*/ 1596044 h 3724102"/>
                              <a:gd name="connsiteX71" fmla="*/ 2477193 w 3507971"/>
                              <a:gd name="connsiteY71" fmla="*/ 1645920 h 3724102"/>
                              <a:gd name="connsiteX72" fmla="*/ 2493818 w 3507971"/>
                              <a:gd name="connsiteY72" fmla="*/ 1695797 h 3724102"/>
                              <a:gd name="connsiteX73" fmla="*/ 2527069 w 3507971"/>
                              <a:gd name="connsiteY73" fmla="*/ 1745673 h 3724102"/>
                              <a:gd name="connsiteX74" fmla="*/ 2560320 w 3507971"/>
                              <a:gd name="connsiteY74" fmla="*/ 1812175 h 3724102"/>
                              <a:gd name="connsiteX75" fmla="*/ 2576945 w 3507971"/>
                              <a:gd name="connsiteY75" fmla="*/ 1878677 h 3724102"/>
                              <a:gd name="connsiteX76" fmla="*/ 2593571 w 3507971"/>
                              <a:gd name="connsiteY76" fmla="*/ 1995055 h 3724102"/>
                              <a:gd name="connsiteX77" fmla="*/ 2643447 w 3507971"/>
                              <a:gd name="connsiteY77" fmla="*/ 2044931 h 3724102"/>
                              <a:gd name="connsiteX78" fmla="*/ 2676698 w 3507971"/>
                              <a:gd name="connsiteY78" fmla="*/ 2094808 h 3724102"/>
                              <a:gd name="connsiteX79" fmla="*/ 2826327 w 3507971"/>
                              <a:gd name="connsiteY79" fmla="*/ 2277688 h 3724102"/>
                              <a:gd name="connsiteX80" fmla="*/ 2776451 w 3507971"/>
                              <a:gd name="connsiteY80" fmla="*/ 2294313 h 3724102"/>
                              <a:gd name="connsiteX81" fmla="*/ 2809702 w 3507971"/>
                              <a:gd name="connsiteY81" fmla="*/ 2443942 h 3724102"/>
                              <a:gd name="connsiteX82" fmla="*/ 2926080 w 3507971"/>
                              <a:gd name="connsiteY82" fmla="*/ 2593571 h 3724102"/>
                              <a:gd name="connsiteX83" fmla="*/ 2959331 w 3507971"/>
                              <a:gd name="connsiteY83" fmla="*/ 2643448 h 3724102"/>
                              <a:gd name="connsiteX84" fmla="*/ 3025833 w 3507971"/>
                              <a:gd name="connsiteY84" fmla="*/ 2726575 h 3724102"/>
                              <a:gd name="connsiteX85" fmla="*/ 3142211 w 3507971"/>
                              <a:gd name="connsiteY85" fmla="*/ 2876204 h 3724102"/>
                              <a:gd name="connsiteX86" fmla="*/ 3092334 w 3507971"/>
                              <a:gd name="connsiteY86" fmla="*/ 2892829 h 3724102"/>
                              <a:gd name="connsiteX87" fmla="*/ 3275214 w 3507971"/>
                              <a:gd name="connsiteY87" fmla="*/ 3059084 h 3724102"/>
                              <a:gd name="connsiteX88" fmla="*/ 3441469 w 3507971"/>
                              <a:gd name="connsiteY88" fmla="*/ 3241964 h 3724102"/>
                              <a:gd name="connsiteX89" fmla="*/ 3358342 w 3507971"/>
                              <a:gd name="connsiteY89" fmla="*/ 3258589 h 3724102"/>
                              <a:gd name="connsiteX90" fmla="*/ 3408218 w 3507971"/>
                              <a:gd name="connsiteY90" fmla="*/ 3325091 h 3724102"/>
                              <a:gd name="connsiteX91" fmla="*/ 3491345 w 3507971"/>
                              <a:gd name="connsiteY91" fmla="*/ 3441469 h 3724102"/>
                              <a:gd name="connsiteX92" fmla="*/ 3441469 w 3507971"/>
                              <a:gd name="connsiteY92" fmla="*/ 3424844 h 3724102"/>
                              <a:gd name="connsiteX93" fmla="*/ 3391593 w 3507971"/>
                              <a:gd name="connsiteY93" fmla="*/ 3358342 h 3724102"/>
                              <a:gd name="connsiteX94" fmla="*/ 3441469 w 3507971"/>
                              <a:gd name="connsiteY94" fmla="*/ 3541222 h 3724102"/>
                              <a:gd name="connsiteX95" fmla="*/ 3507971 w 3507971"/>
                              <a:gd name="connsiteY95" fmla="*/ 3591099 h 3724102"/>
                              <a:gd name="connsiteX96" fmla="*/ 3441469 w 3507971"/>
                              <a:gd name="connsiteY96" fmla="*/ 3574473 h 3724102"/>
                              <a:gd name="connsiteX97" fmla="*/ 3391593 w 3507971"/>
                              <a:gd name="connsiteY97" fmla="*/ 3541222 h 3724102"/>
                              <a:gd name="connsiteX98" fmla="*/ 3474720 w 3507971"/>
                              <a:gd name="connsiteY98" fmla="*/ 3657600 h 3724102"/>
                              <a:gd name="connsiteX99" fmla="*/ 3374967 w 3507971"/>
                              <a:gd name="connsiteY99" fmla="*/ 3624349 h 3724102"/>
                              <a:gd name="connsiteX100" fmla="*/ 3308465 w 3507971"/>
                              <a:gd name="connsiteY100" fmla="*/ 3591099 h 3724102"/>
                              <a:gd name="connsiteX101" fmla="*/ 3341716 w 3507971"/>
                              <a:gd name="connsiteY101" fmla="*/ 3657600 h 3724102"/>
                              <a:gd name="connsiteX102" fmla="*/ 3275214 w 3507971"/>
                              <a:gd name="connsiteY102" fmla="*/ 3624349 h 3724102"/>
                              <a:gd name="connsiteX103" fmla="*/ 3225338 w 3507971"/>
                              <a:gd name="connsiteY103" fmla="*/ 3607724 h 3724102"/>
                              <a:gd name="connsiteX104" fmla="*/ 3092334 w 3507971"/>
                              <a:gd name="connsiteY104" fmla="*/ 3491346 h 3724102"/>
                              <a:gd name="connsiteX105" fmla="*/ 3025833 w 3507971"/>
                              <a:gd name="connsiteY105" fmla="*/ 3458095 h 3724102"/>
                              <a:gd name="connsiteX106" fmla="*/ 2942705 w 3507971"/>
                              <a:gd name="connsiteY106" fmla="*/ 3408219 h 3724102"/>
                              <a:gd name="connsiteX107" fmla="*/ 2876203 w 3507971"/>
                              <a:gd name="connsiteY107" fmla="*/ 3358342 h 3724102"/>
                              <a:gd name="connsiteX108" fmla="*/ 2909454 w 3507971"/>
                              <a:gd name="connsiteY108" fmla="*/ 3408219 h 3724102"/>
                              <a:gd name="connsiteX109" fmla="*/ 2892829 w 3507971"/>
                              <a:gd name="connsiteY109" fmla="*/ 3458095 h 3724102"/>
                              <a:gd name="connsiteX110" fmla="*/ 2776451 w 3507971"/>
                              <a:gd name="connsiteY110" fmla="*/ 3391593 h 3724102"/>
                              <a:gd name="connsiteX111" fmla="*/ 2576945 w 3507971"/>
                              <a:gd name="connsiteY111" fmla="*/ 3325091 h 3724102"/>
                              <a:gd name="connsiteX112" fmla="*/ 2543694 w 3507971"/>
                              <a:gd name="connsiteY112" fmla="*/ 3358342 h 3724102"/>
                              <a:gd name="connsiteX113" fmla="*/ 2493818 w 3507971"/>
                              <a:gd name="connsiteY113" fmla="*/ 3325091 h 3724102"/>
                              <a:gd name="connsiteX114" fmla="*/ 1762298 w 3507971"/>
                              <a:gd name="connsiteY114" fmla="*/ 3225339 h 3724102"/>
                              <a:gd name="connsiteX115" fmla="*/ 1695796 w 3507971"/>
                              <a:gd name="connsiteY115" fmla="*/ 3241964 h 3724102"/>
                              <a:gd name="connsiteX116" fmla="*/ 1579418 w 3507971"/>
                              <a:gd name="connsiteY116" fmla="*/ 3291840 h 3724102"/>
                              <a:gd name="connsiteX117" fmla="*/ 1529542 w 3507971"/>
                              <a:gd name="connsiteY117" fmla="*/ 3325091 h 3724102"/>
                              <a:gd name="connsiteX118" fmla="*/ 1413163 w 3507971"/>
                              <a:gd name="connsiteY118" fmla="*/ 3358342 h 3724102"/>
                              <a:gd name="connsiteX119" fmla="*/ 1379913 w 3507971"/>
                              <a:gd name="connsiteY119" fmla="*/ 3424844 h 3724102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  <a:cxn ang="0">
                                <a:pos x="connsiteX4" y="connsiteY4"/>
                              </a:cxn>
                              <a:cxn ang="0">
                                <a:pos x="connsiteX5" y="connsiteY5"/>
                              </a:cxn>
                              <a:cxn ang="0">
                                <a:pos x="connsiteX6" y="connsiteY6"/>
                              </a:cxn>
                              <a:cxn ang="0">
                                <a:pos x="connsiteX7" y="connsiteY7"/>
                              </a:cxn>
                              <a:cxn ang="0">
                                <a:pos x="connsiteX8" y="connsiteY8"/>
                              </a:cxn>
                              <a:cxn ang="0">
                                <a:pos x="connsiteX9" y="connsiteY9"/>
                              </a:cxn>
                              <a:cxn ang="0">
                                <a:pos x="connsiteX10" y="connsiteY10"/>
                              </a:cxn>
                              <a:cxn ang="0">
                                <a:pos x="connsiteX11" y="connsiteY11"/>
                              </a:cxn>
                              <a:cxn ang="0">
                                <a:pos x="connsiteX12" y="connsiteY12"/>
                              </a:cxn>
                              <a:cxn ang="0">
                                <a:pos x="connsiteX13" y="connsiteY13"/>
                              </a:cxn>
                              <a:cxn ang="0">
                                <a:pos x="connsiteX14" y="connsiteY14"/>
                              </a:cxn>
                              <a:cxn ang="0">
                                <a:pos x="connsiteX15" y="connsiteY15"/>
                              </a:cxn>
                              <a:cxn ang="0">
                                <a:pos x="connsiteX16" y="connsiteY16"/>
                              </a:cxn>
                              <a:cxn ang="0">
                                <a:pos x="connsiteX17" y="connsiteY17"/>
                              </a:cxn>
                              <a:cxn ang="0">
                                <a:pos x="connsiteX18" y="connsiteY18"/>
                              </a:cxn>
                              <a:cxn ang="0">
                                <a:pos x="connsiteX19" y="connsiteY19"/>
                              </a:cxn>
                              <a:cxn ang="0">
                                <a:pos x="connsiteX20" y="connsiteY20"/>
                              </a:cxn>
                              <a:cxn ang="0">
                                <a:pos x="connsiteX21" y="connsiteY21"/>
                              </a:cxn>
                              <a:cxn ang="0">
                                <a:pos x="connsiteX22" y="connsiteY22"/>
                              </a:cxn>
                              <a:cxn ang="0">
                                <a:pos x="connsiteX23" y="connsiteY23"/>
                              </a:cxn>
                              <a:cxn ang="0">
                                <a:pos x="connsiteX24" y="connsiteY24"/>
                              </a:cxn>
                              <a:cxn ang="0">
                                <a:pos x="connsiteX25" y="connsiteY25"/>
                              </a:cxn>
                              <a:cxn ang="0">
                                <a:pos x="connsiteX26" y="connsiteY26"/>
                              </a:cxn>
                              <a:cxn ang="0">
                                <a:pos x="connsiteX27" y="connsiteY27"/>
                              </a:cxn>
                              <a:cxn ang="0">
                                <a:pos x="connsiteX28" y="connsiteY28"/>
                              </a:cxn>
                              <a:cxn ang="0">
                                <a:pos x="connsiteX29" y="connsiteY29"/>
                              </a:cxn>
                              <a:cxn ang="0">
                                <a:pos x="connsiteX30" y="connsiteY30"/>
                              </a:cxn>
                              <a:cxn ang="0">
                                <a:pos x="connsiteX31" y="connsiteY31"/>
                              </a:cxn>
                              <a:cxn ang="0">
                                <a:pos x="connsiteX32" y="connsiteY32"/>
                              </a:cxn>
                              <a:cxn ang="0">
                                <a:pos x="connsiteX33" y="connsiteY33"/>
                              </a:cxn>
                              <a:cxn ang="0">
                                <a:pos x="connsiteX34" y="connsiteY34"/>
                              </a:cxn>
                              <a:cxn ang="0">
                                <a:pos x="connsiteX35" y="connsiteY35"/>
                              </a:cxn>
                              <a:cxn ang="0">
                                <a:pos x="connsiteX36" y="connsiteY36"/>
                              </a:cxn>
                              <a:cxn ang="0">
                                <a:pos x="connsiteX37" y="connsiteY37"/>
                              </a:cxn>
                              <a:cxn ang="0">
                                <a:pos x="connsiteX38" y="connsiteY38"/>
                              </a:cxn>
                              <a:cxn ang="0">
                                <a:pos x="connsiteX39" y="connsiteY39"/>
                              </a:cxn>
                              <a:cxn ang="0">
                                <a:pos x="connsiteX40" y="connsiteY40"/>
                              </a:cxn>
                              <a:cxn ang="0">
                                <a:pos x="connsiteX41" y="connsiteY41"/>
                              </a:cxn>
                              <a:cxn ang="0">
                                <a:pos x="connsiteX42" y="connsiteY42"/>
                              </a:cxn>
                              <a:cxn ang="0">
                                <a:pos x="connsiteX43" y="connsiteY43"/>
                              </a:cxn>
                              <a:cxn ang="0">
                                <a:pos x="connsiteX44" y="connsiteY44"/>
                              </a:cxn>
                              <a:cxn ang="0">
                                <a:pos x="connsiteX45" y="connsiteY45"/>
                              </a:cxn>
                              <a:cxn ang="0">
                                <a:pos x="connsiteX46" y="connsiteY46"/>
                              </a:cxn>
                              <a:cxn ang="0">
                                <a:pos x="connsiteX47" y="connsiteY47"/>
                              </a:cxn>
                              <a:cxn ang="0">
                                <a:pos x="connsiteX48" y="connsiteY48"/>
                              </a:cxn>
                              <a:cxn ang="0">
                                <a:pos x="connsiteX49" y="connsiteY49"/>
                              </a:cxn>
                              <a:cxn ang="0">
                                <a:pos x="connsiteX50" y="connsiteY50"/>
                              </a:cxn>
                              <a:cxn ang="0">
                                <a:pos x="connsiteX51" y="connsiteY51"/>
                              </a:cxn>
                              <a:cxn ang="0">
                                <a:pos x="connsiteX52" y="connsiteY52"/>
                              </a:cxn>
                              <a:cxn ang="0">
                                <a:pos x="connsiteX53" y="connsiteY53"/>
                              </a:cxn>
                              <a:cxn ang="0">
                                <a:pos x="connsiteX54" y="connsiteY54"/>
                              </a:cxn>
                              <a:cxn ang="0">
                                <a:pos x="connsiteX55" y="connsiteY55"/>
                              </a:cxn>
                              <a:cxn ang="0">
                                <a:pos x="connsiteX56" y="connsiteY56"/>
                              </a:cxn>
                              <a:cxn ang="0">
                                <a:pos x="connsiteX57" y="connsiteY57"/>
                              </a:cxn>
                              <a:cxn ang="0">
                                <a:pos x="connsiteX58" y="connsiteY58"/>
                              </a:cxn>
                              <a:cxn ang="0">
                                <a:pos x="connsiteX59" y="connsiteY59"/>
                              </a:cxn>
                              <a:cxn ang="0">
                                <a:pos x="connsiteX60" y="connsiteY60"/>
                              </a:cxn>
                              <a:cxn ang="0">
                                <a:pos x="connsiteX61" y="connsiteY61"/>
                              </a:cxn>
                              <a:cxn ang="0">
                                <a:pos x="connsiteX62" y="connsiteY62"/>
                              </a:cxn>
                              <a:cxn ang="0">
                                <a:pos x="connsiteX63" y="connsiteY63"/>
                              </a:cxn>
                              <a:cxn ang="0">
                                <a:pos x="connsiteX64" y="connsiteY64"/>
                              </a:cxn>
                              <a:cxn ang="0">
                                <a:pos x="connsiteX65" y="connsiteY65"/>
                              </a:cxn>
                              <a:cxn ang="0">
                                <a:pos x="connsiteX66" y="connsiteY66"/>
                              </a:cxn>
                              <a:cxn ang="0">
                                <a:pos x="connsiteX67" y="connsiteY67"/>
                              </a:cxn>
                              <a:cxn ang="0">
                                <a:pos x="connsiteX68" y="connsiteY68"/>
                              </a:cxn>
                              <a:cxn ang="0">
                                <a:pos x="connsiteX69" y="connsiteY69"/>
                              </a:cxn>
                              <a:cxn ang="0">
                                <a:pos x="connsiteX70" y="connsiteY70"/>
                              </a:cxn>
                              <a:cxn ang="0">
                                <a:pos x="connsiteX71" y="connsiteY71"/>
                              </a:cxn>
                              <a:cxn ang="0">
                                <a:pos x="connsiteX72" y="connsiteY72"/>
                              </a:cxn>
                              <a:cxn ang="0">
                                <a:pos x="connsiteX73" y="connsiteY73"/>
                              </a:cxn>
                              <a:cxn ang="0">
                                <a:pos x="connsiteX74" y="connsiteY74"/>
                              </a:cxn>
                              <a:cxn ang="0">
                                <a:pos x="connsiteX75" y="connsiteY75"/>
                              </a:cxn>
                              <a:cxn ang="0">
                                <a:pos x="connsiteX76" y="connsiteY76"/>
                              </a:cxn>
                              <a:cxn ang="0">
                                <a:pos x="connsiteX77" y="connsiteY77"/>
                              </a:cxn>
                              <a:cxn ang="0">
                                <a:pos x="connsiteX78" y="connsiteY78"/>
                              </a:cxn>
                              <a:cxn ang="0">
                                <a:pos x="connsiteX79" y="connsiteY79"/>
                              </a:cxn>
                              <a:cxn ang="0">
                                <a:pos x="connsiteX80" y="connsiteY80"/>
                              </a:cxn>
                              <a:cxn ang="0">
                                <a:pos x="connsiteX81" y="connsiteY81"/>
                              </a:cxn>
                              <a:cxn ang="0">
                                <a:pos x="connsiteX82" y="connsiteY82"/>
                              </a:cxn>
                              <a:cxn ang="0">
                                <a:pos x="connsiteX83" y="connsiteY83"/>
                              </a:cxn>
                              <a:cxn ang="0">
                                <a:pos x="connsiteX84" y="connsiteY84"/>
                              </a:cxn>
                              <a:cxn ang="0">
                                <a:pos x="connsiteX85" y="connsiteY85"/>
                              </a:cxn>
                              <a:cxn ang="0">
                                <a:pos x="connsiteX86" y="connsiteY86"/>
                              </a:cxn>
                              <a:cxn ang="0">
                                <a:pos x="connsiteX87" y="connsiteY87"/>
                              </a:cxn>
                              <a:cxn ang="0">
                                <a:pos x="connsiteX88" y="connsiteY88"/>
                              </a:cxn>
                              <a:cxn ang="0">
                                <a:pos x="connsiteX89" y="connsiteY89"/>
                              </a:cxn>
                              <a:cxn ang="0">
                                <a:pos x="connsiteX90" y="connsiteY90"/>
                              </a:cxn>
                              <a:cxn ang="0">
                                <a:pos x="connsiteX91" y="connsiteY91"/>
                              </a:cxn>
                              <a:cxn ang="0">
                                <a:pos x="connsiteX92" y="connsiteY92"/>
                              </a:cxn>
                              <a:cxn ang="0">
                                <a:pos x="connsiteX93" y="connsiteY93"/>
                              </a:cxn>
                              <a:cxn ang="0">
                                <a:pos x="connsiteX94" y="connsiteY94"/>
                              </a:cxn>
                              <a:cxn ang="0">
                                <a:pos x="connsiteX95" y="connsiteY95"/>
                              </a:cxn>
                              <a:cxn ang="0">
                                <a:pos x="connsiteX96" y="connsiteY96"/>
                              </a:cxn>
                              <a:cxn ang="0">
                                <a:pos x="connsiteX97" y="connsiteY97"/>
                              </a:cxn>
                              <a:cxn ang="0">
                                <a:pos x="connsiteX98" y="connsiteY98"/>
                              </a:cxn>
                              <a:cxn ang="0">
                                <a:pos x="connsiteX99" y="connsiteY99"/>
                              </a:cxn>
                              <a:cxn ang="0">
                                <a:pos x="connsiteX100" y="connsiteY100"/>
                              </a:cxn>
                              <a:cxn ang="0">
                                <a:pos x="connsiteX101" y="connsiteY101"/>
                              </a:cxn>
                              <a:cxn ang="0">
                                <a:pos x="connsiteX102" y="connsiteY102"/>
                              </a:cxn>
                              <a:cxn ang="0">
                                <a:pos x="connsiteX103" y="connsiteY103"/>
                              </a:cxn>
                              <a:cxn ang="0">
                                <a:pos x="connsiteX104" y="connsiteY104"/>
                              </a:cxn>
                              <a:cxn ang="0">
                                <a:pos x="connsiteX105" y="connsiteY105"/>
                              </a:cxn>
                              <a:cxn ang="0">
                                <a:pos x="connsiteX106" y="connsiteY106"/>
                              </a:cxn>
                              <a:cxn ang="0">
                                <a:pos x="connsiteX107" y="connsiteY107"/>
                              </a:cxn>
                              <a:cxn ang="0">
                                <a:pos x="connsiteX108" y="connsiteY108"/>
                              </a:cxn>
                              <a:cxn ang="0">
                                <a:pos x="connsiteX109" y="connsiteY109"/>
                              </a:cxn>
                              <a:cxn ang="0">
                                <a:pos x="connsiteX110" y="connsiteY110"/>
                              </a:cxn>
                              <a:cxn ang="0">
                                <a:pos x="connsiteX111" y="connsiteY111"/>
                              </a:cxn>
                              <a:cxn ang="0">
                                <a:pos x="connsiteX112" y="connsiteY112"/>
                              </a:cxn>
                              <a:cxn ang="0">
                                <a:pos x="connsiteX113" y="connsiteY113"/>
                              </a:cxn>
                              <a:cxn ang="0">
                                <a:pos x="connsiteX114" y="connsiteY114"/>
                              </a:cxn>
                              <a:cxn ang="0">
                                <a:pos x="connsiteX115" y="connsiteY115"/>
                              </a:cxn>
                              <a:cxn ang="0">
                                <a:pos x="connsiteX116" y="connsiteY116"/>
                              </a:cxn>
                              <a:cxn ang="0">
                                <a:pos x="connsiteX117" y="connsiteY117"/>
                              </a:cxn>
                              <a:cxn ang="0">
                                <a:pos x="connsiteX118" y="connsiteY118"/>
                              </a:cxn>
                              <a:cxn ang="0">
                                <a:pos x="connsiteX119" y="connsiteY119"/>
                              </a:cxn>
                            </a:cxnLst>
                            <a:rect l="l" t="t" r="r" b="b"/>
                            <a:pathLst>
                              <a:path w="3507971" h="3724102">
                                <a:moveTo>
                                  <a:pt x="1379913" y="3424844"/>
                                </a:moveTo>
                                <a:cubicBezTo>
                                  <a:pt x="1144386" y="3485804"/>
                                  <a:pt x="459971" y="3624349"/>
                                  <a:pt x="0" y="3724102"/>
                                </a:cubicBezTo>
                                <a:cubicBezTo>
                                  <a:pt x="718644" y="3416112"/>
                                  <a:pt x="951500" y="3424844"/>
                                  <a:pt x="631767" y="3424844"/>
                                </a:cubicBezTo>
                                <a:lnTo>
                                  <a:pt x="266007" y="3491346"/>
                                </a:lnTo>
                                <a:lnTo>
                                  <a:pt x="847898" y="3225339"/>
                                </a:lnTo>
                                <a:lnTo>
                                  <a:pt x="299258" y="3192088"/>
                                </a:lnTo>
                                <a:lnTo>
                                  <a:pt x="798022" y="2876204"/>
                                </a:lnTo>
                                <a:cubicBezTo>
                                  <a:pt x="692727" y="2859579"/>
                                  <a:pt x="583885" y="2858124"/>
                                  <a:pt x="482138" y="2826328"/>
                                </a:cubicBezTo>
                                <a:cubicBezTo>
                                  <a:pt x="463066" y="2820368"/>
                                  <a:pt x="513648" y="2800948"/>
                                  <a:pt x="532014" y="2793077"/>
                                </a:cubicBezTo>
                                <a:cubicBezTo>
                                  <a:pt x="553016" y="2784076"/>
                                  <a:pt x="576349" y="2781993"/>
                                  <a:pt x="598516" y="2776451"/>
                                </a:cubicBezTo>
                                <a:cubicBezTo>
                                  <a:pt x="688390" y="2722527"/>
                                  <a:pt x="669044" y="2728134"/>
                                  <a:pt x="764771" y="2693324"/>
                                </a:cubicBezTo>
                                <a:cubicBezTo>
                                  <a:pt x="797710" y="2681346"/>
                                  <a:pt x="864523" y="2660073"/>
                                  <a:pt x="864523" y="2660073"/>
                                </a:cubicBezTo>
                                <a:lnTo>
                                  <a:pt x="714894" y="2643448"/>
                                </a:lnTo>
                                <a:cubicBezTo>
                                  <a:pt x="694727" y="2629043"/>
                                  <a:pt x="732016" y="2595763"/>
                                  <a:pt x="748145" y="2576946"/>
                                </a:cubicBezTo>
                                <a:cubicBezTo>
                                  <a:pt x="788407" y="2529974"/>
                                  <a:pt x="813822" y="2527344"/>
                                  <a:pt x="864523" y="2510444"/>
                                </a:cubicBezTo>
                                <a:cubicBezTo>
                                  <a:pt x="897774" y="2477193"/>
                                  <a:pt x="1003402" y="2436775"/>
                                  <a:pt x="964276" y="2410691"/>
                                </a:cubicBezTo>
                                <a:cubicBezTo>
                                  <a:pt x="947651" y="2399607"/>
                                  <a:pt x="933356" y="2383759"/>
                                  <a:pt x="914400" y="2377440"/>
                                </a:cubicBezTo>
                                <a:cubicBezTo>
                                  <a:pt x="882420" y="2366780"/>
                                  <a:pt x="847702" y="2367426"/>
                                  <a:pt x="814647" y="2360815"/>
                                </a:cubicBezTo>
                                <a:cubicBezTo>
                                  <a:pt x="792241" y="2356334"/>
                                  <a:pt x="770312" y="2349731"/>
                                  <a:pt x="748145" y="2344189"/>
                                </a:cubicBezTo>
                                <a:cubicBezTo>
                                  <a:pt x="759229" y="2322022"/>
                                  <a:pt x="766991" y="2297855"/>
                                  <a:pt x="781396" y="2277688"/>
                                </a:cubicBezTo>
                                <a:cubicBezTo>
                                  <a:pt x="795062" y="2258555"/>
                                  <a:pt x="816221" y="2245874"/>
                                  <a:pt x="831273" y="2227811"/>
                                </a:cubicBezTo>
                                <a:cubicBezTo>
                                  <a:pt x="844065" y="2212461"/>
                                  <a:pt x="853440" y="2194560"/>
                                  <a:pt x="864523" y="2177935"/>
                                </a:cubicBezTo>
                                <a:cubicBezTo>
                                  <a:pt x="847898" y="2166851"/>
                                  <a:pt x="834117" y="2149177"/>
                                  <a:pt x="814647" y="2144684"/>
                                </a:cubicBezTo>
                                <a:cubicBezTo>
                                  <a:pt x="760379" y="2132161"/>
                                  <a:pt x="703528" y="2135935"/>
                                  <a:pt x="648393" y="2128059"/>
                                </a:cubicBezTo>
                                <a:cubicBezTo>
                                  <a:pt x="625773" y="2124828"/>
                                  <a:pt x="604058" y="2116975"/>
                                  <a:pt x="581891" y="2111433"/>
                                </a:cubicBezTo>
                                <a:cubicBezTo>
                                  <a:pt x="799287" y="1948388"/>
                                  <a:pt x="528054" y="2149889"/>
                                  <a:pt x="698269" y="2028306"/>
                                </a:cubicBezTo>
                                <a:cubicBezTo>
                                  <a:pt x="720817" y="2012200"/>
                                  <a:pt x="742604" y="1995055"/>
                                  <a:pt x="764771" y="1978429"/>
                                </a:cubicBezTo>
                                <a:cubicBezTo>
                                  <a:pt x="748145" y="1967346"/>
                                  <a:pt x="717720" y="1964959"/>
                                  <a:pt x="714894" y="1945179"/>
                                </a:cubicBezTo>
                                <a:cubicBezTo>
                                  <a:pt x="710673" y="1915635"/>
                                  <a:pt x="730239" y="1885926"/>
                                  <a:pt x="748145" y="1862051"/>
                                </a:cubicBezTo>
                                <a:cubicBezTo>
                                  <a:pt x="782035" y="1816864"/>
                                  <a:pt x="849757" y="1798131"/>
                                  <a:pt x="897774" y="1778924"/>
                                </a:cubicBezTo>
                                <a:cubicBezTo>
                                  <a:pt x="986443" y="1645922"/>
                                  <a:pt x="897774" y="1812175"/>
                                  <a:pt x="897774" y="1679171"/>
                                </a:cubicBezTo>
                                <a:cubicBezTo>
                                  <a:pt x="897774" y="1642226"/>
                                  <a:pt x="958735" y="1610822"/>
                                  <a:pt x="980902" y="1596044"/>
                                </a:cubicBezTo>
                                <a:cubicBezTo>
                                  <a:pt x="1008611" y="1551709"/>
                                  <a:pt x="1040648" y="1509802"/>
                                  <a:pt x="1064029" y="1463040"/>
                                </a:cubicBezTo>
                                <a:cubicBezTo>
                                  <a:pt x="1075113" y="1440873"/>
                                  <a:pt x="1083533" y="1417160"/>
                                  <a:pt x="1097280" y="1396539"/>
                                </a:cubicBezTo>
                                <a:cubicBezTo>
                                  <a:pt x="1116964" y="1367014"/>
                                  <a:pt x="1142491" y="1341799"/>
                                  <a:pt x="1163782" y="1313411"/>
                                </a:cubicBezTo>
                                <a:cubicBezTo>
                                  <a:pt x="1175771" y="1297426"/>
                                  <a:pt x="1185949" y="1280160"/>
                                  <a:pt x="1197033" y="1263535"/>
                                </a:cubicBezTo>
                                <a:cubicBezTo>
                                  <a:pt x="1202575" y="1246910"/>
                                  <a:pt x="1213658" y="1231184"/>
                                  <a:pt x="1213658" y="1213659"/>
                                </a:cubicBezTo>
                                <a:cubicBezTo>
                                  <a:pt x="1213658" y="1196134"/>
                                  <a:pt x="1192219" y="1180633"/>
                                  <a:pt x="1197033" y="1163782"/>
                                </a:cubicBezTo>
                                <a:cubicBezTo>
                                  <a:pt x="1204645" y="1137139"/>
                                  <a:pt x="1230803" y="1119828"/>
                                  <a:pt x="1246909" y="1097280"/>
                                </a:cubicBezTo>
                                <a:cubicBezTo>
                                  <a:pt x="1303930" y="1017451"/>
                                  <a:pt x="1261962" y="1073606"/>
                                  <a:pt x="1313411" y="964277"/>
                                </a:cubicBezTo>
                                <a:cubicBezTo>
                                  <a:pt x="1345069" y="897002"/>
                                  <a:pt x="1413163" y="764771"/>
                                  <a:pt x="1413163" y="764771"/>
                                </a:cubicBezTo>
                                <a:cubicBezTo>
                                  <a:pt x="1407621" y="748146"/>
                                  <a:pt x="1412212" y="722732"/>
                                  <a:pt x="1396538" y="714895"/>
                                </a:cubicBezTo>
                                <a:cubicBezTo>
                                  <a:pt x="1380864" y="707058"/>
                                  <a:pt x="1348406" y="748958"/>
                                  <a:pt x="1346662" y="731520"/>
                                </a:cubicBezTo>
                                <a:cubicBezTo>
                                  <a:pt x="1335025" y="615142"/>
                                  <a:pt x="1383127" y="542212"/>
                                  <a:pt x="1429789" y="448888"/>
                                </a:cubicBezTo>
                                <a:cubicBezTo>
                                  <a:pt x="1435331" y="421179"/>
                                  <a:pt x="1463369" y="388367"/>
                                  <a:pt x="1446414" y="365760"/>
                                </a:cubicBezTo>
                                <a:cubicBezTo>
                                  <a:pt x="1432705" y="347481"/>
                                  <a:pt x="1390132" y="402823"/>
                                  <a:pt x="1379913" y="382386"/>
                                </a:cubicBezTo>
                                <a:cubicBezTo>
                                  <a:pt x="1362388" y="347337"/>
                                  <a:pt x="1388853" y="304434"/>
                                  <a:pt x="1396538" y="266008"/>
                                </a:cubicBezTo>
                                <a:cubicBezTo>
                                  <a:pt x="1399975" y="248823"/>
                                  <a:pt x="1407010" y="232540"/>
                                  <a:pt x="1413163" y="216131"/>
                                </a:cubicBezTo>
                                <a:cubicBezTo>
                                  <a:pt x="1448023" y="123169"/>
                                  <a:pt x="1433751" y="151999"/>
                                  <a:pt x="1479665" y="83128"/>
                                </a:cubicBezTo>
                                <a:cubicBezTo>
                                  <a:pt x="1474123" y="116379"/>
                                  <a:pt x="1470353" y="149973"/>
                                  <a:pt x="1463040" y="182880"/>
                                </a:cubicBezTo>
                                <a:cubicBezTo>
                                  <a:pt x="1459238" y="199988"/>
                                  <a:pt x="1446414" y="250282"/>
                                  <a:pt x="1446414" y="232757"/>
                                </a:cubicBezTo>
                                <a:cubicBezTo>
                                  <a:pt x="1446414" y="223400"/>
                                  <a:pt x="1462156" y="68269"/>
                                  <a:pt x="1479665" y="33251"/>
                                </a:cubicBezTo>
                                <a:cubicBezTo>
                                  <a:pt x="1486675" y="19231"/>
                                  <a:pt x="1501832" y="11084"/>
                                  <a:pt x="1512916" y="0"/>
                                </a:cubicBezTo>
                                <a:cubicBezTo>
                                  <a:pt x="1679171" y="260466"/>
                                  <a:pt x="1841468" y="523500"/>
                                  <a:pt x="2011680" y="781397"/>
                                </a:cubicBezTo>
                                <a:cubicBezTo>
                                  <a:pt x="2046805" y="834617"/>
                                  <a:pt x="2059482" y="830582"/>
                                  <a:pt x="2111433" y="847899"/>
                                </a:cubicBezTo>
                                <a:cubicBezTo>
                                  <a:pt x="2105891" y="864524"/>
                                  <a:pt x="2088299" y="881504"/>
                                  <a:pt x="2094807" y="897775"/>
                                </a:cubicBezTo>
                                <a:cubicBezTo>
                                  <a:pt x="2102228" y="916327"/>
                                  <a:pt x="2130554" y="916897"/>
                                  <a:pt x="2144683" y="931026"/>
                                </a:cubicBezTo>
                                <a:cubicBezTo>
                                  <a:pt x="2158812" y="945155"/>
                                  <a:pt x="2162584" y="968110"/>
                                  <a:pt x="2177934" y="980902"/>
                                </a:cubicBezTo>
                                <a:cubicBezTo>
                                  <a:pt x="2196974" y="996768"/>
                                  <a:pt x="2226911" y="996628"/>
                                  <a:pt x="2244436" y="1014153"/>
                                </a:cubicBezTo>
                                <a:cubicBezTo>
                                  <a:pt x="2256828" y="1026545"/>
                                  <a:pt x="2211185" y="1003070"/>
                                  <a:pt x="2194560" y="997528"/>
                                </a:cubicBezTo>
                                <a:cubicBezTo>
                                  <a:pt x="2202723" y="1008412"/>
                                  <a:pt x="2272209" y="1107591"/>
                                  <a:pt x="2294313" y="1113906"/>
                                </a:cubicBezTo>
                                <a:cubicBezTo>
                                  <a:pt x="2316283" y="1120183"/>
                                  <a:pt x="2337965" y="1097280"/>
                                  <a:pt x="2360814" y="1097280"/>
                                </a:cubicBezTo>
                                <a:cubicBezTo>
                                  <a:pt x="2378339" y="1097280"/>
                                  <a:pt x="2327563" y="1108364"/>
                                  <a:pt x="2310938" y="1113906"/>
                                </a:cubicBezTo>
                                <a:lnTo>
                                  <a:pt x="2377440" y="1213659"/>
                                </a:lnTo>
                                <a:lnTo>
                                  <a:pt x="2410691" y="1263535"/>
                                </a:lnTo>
                                <a:cubicBezTo>
                                  <a:pt x="2416233" y="1285702"/>
                                  <a:pt x="2421039" y="1308067"/>
                                  <a:pt x="2427316" y="1330037"/>
                                </a:cubicBezTo>
                                <a:cubicBezTo>
                                  <a:pt x="2432130" y="1346887"/>
                                  <a:pt x="2454457" y="1365893"/>
                                  <a:pt x="2443942" y="1379913"/>
                                </a:cubicBezTo>
                                <a:cubicBezTo>
                                  <a:pt x="2430232" y="1398193"/>
                                  <a:pt x="2399607" y="1390997"/>
                                  <a:pt x="2377440" y="1396539"/>
                                </a:cubicBezTo>
                                <a:cubicBezTo>
                                  <a:pt x="2418229" y="1498511"/>
                                  <a:pt x="2400169" y="1466157"/>
                                  <a:pt x="2460567" y="1562793"/>
                                </a:cubicBezTo>
                                <a:cubicBezTo>
                                  <a:pt x="2471157" y="1579737"/>
                                  <a:pt x="2507947" y="1598540"/>
                                  <a:pt x="2493818" y="1612669"/>
                                </a:cubicBezTo>
                                <a:cubicBezTo>
                                  <a:pt x="2477661" y="1628826"/>
                                  <a:pt x="2449483" y="1601586"/>
                                  <a:pt x="2427316" y="1596044"/>
                                </a:cubicBezTo>
                                <a:cubicBezTo>
                                  <a:pt x="2443942" y="1612669"/>
                                  <a:pt x="2464151" y="1626357"/>
                                  <a:pt x="2477193" y="1645920"/>
                                </a:cubicBezTo>
                                <a:cubicBezTo>
                                  <a:pt x="2486914" y="1660502"/>
                                  <a:pt x="2485981" y="1680122"/>
                                  <a:pt x="2493818" y="1695797"/>
                                </a:cubicBezTo>
                                <a:cubicBezTo>
                                  <a:pt x="2502754" y="1713669"/>
                                  <a:pt x="2517156" y="1728324"/>
                                  <a:pt x="2527069" y="1745673"/>
                                </a:cubicBezTo>
                                <a:cubicBezTo>
                                  <a:pt x="2539365" y="1767191"/>
                                  <a:pt x="2549236" y="1790008"/>
                                  <a:pt x="2560320" y="1812175"/>
                                </a:cubicBezTo>
                                <a:cubicBezTo>
                                  <a:pt x="2565862" y="1834342"/>
                                  <a:pt x="2565848" y="1858703"/>
                                  <a:pt x="2576945" y="1878677"/>
                                </a:cubicBezTo>
                                <a:cubicBezTo>
                                  <a:pt x="2638318" y="1989148"/>
                                  <a:pt x="2682889" y="1935509"/>
                                  <a:pt x="2593571" y="1995055"/>
                                </a:cubicBezTo>
                                <a:cubicBezTo>
                                  <a:pt x="2610196" y="2011680"/>
                                  <a:pt x="2628395" y="2026869"/>
                                  <a:pt x="2643447" y="2044931"/>
                                </a:cubicBezTo>
                                <a:cubicBezTo>
                                  <a:pt x="2656239" y="2060281"/>
                                  <a:pt x="2663331" y="2079956"/>
                                  <a:pt x="2676698" y="2094808"/>
                                </a:cubicBezTo>
                                <a:cubicBezTo>
                                  <a:pt x="2827339" y="2262188"/>
                                  <a:pt x="2760980" y="2146993"/>
                                  <a:pt x="2826327" y="2277688"/>
                                </a:cubicBezTo>
                                <a:cubicBezTo>
                                  <a:pt x="2809702" y="2283230"/>
                                  <a:pt x="2781265" y="2277463"/>
                                  <a:pt x="2776451" y="2294313"/>
                                </a:cubicBezTo>
                                <a:cubicBezTo>
                                  <a:pt x="2772875" y="2306828"/>
                                  <a:pt x="2794415" y="2416426"/>
                                  <a:pt x="2809702" y="2443942"/>
                                </a:cubicBezTo>
                                <a:cubicBezTo>
                                  <a:pt x="2893746" y="2595222"/>
                                  <a:pt x="2845297" y="2496631"/>
                                  <a:pt x="2926080" y="2593571"/>
                                </a:cubicBezTo>
                                <a:cubicBezTo>
                                  <a:pt x="2938872" y="2608921"/>
                                  <a:pt x="2947342" y="2627463"/>
                                  <a:pt x="2959331" y="2643448"/>
                                </a:cubicBezTo>
                                <a:cubicBezTo>
                                  <a:pt x="2980622" y="2671836"/>
                                  <a:pt x="3004962" y="2697877"/>
                                  <a:pt x="3025833" y="2726575"/>
                                </a:cubicBezTo>
                                <a:cubicBezTo>
                                  <a:pt x="3131892" y="2872407"/>
                                  <a:pt x="3048475" y="2782470"/>
                                  <a:pt x="3142211" y="2876204"/>
                                </a:cubicBezTo>
                                <a:cubicBezTo>
                                  <a:pt x="3125585" y="2881746"/>
                                  <a:pt x="3087520" y="2875978"/>
                                  <a:pt x="3092334" y="2892829"/>
                                </a:cubicBezTo>
                                <a:cubicBezTo>
                                  <a:pt x="3116774" y="2978367"/>
                                  <a:pt x="3217255" y="3010042"/>
                                  <a:pt x="3275214" y="3059084"/>
                                </a:cubicBezTo>
                                <a:cubicBezTo>
                                  <a:pt x="3368251" y="3137808"/>
                                  <a:pt x="3380362" y="3160487"/>
                                  <a:pt x="3441469" y="3241964"/>
                                </a:cubicBezTo>
                                <a:cubicBezTo>
                                  <a:pt x="3413760" y="3247506"/>
                                  <a:pt x="3368837" y="3232352"/>
                                  <a:pt x="3358342" y="3258589"/>
                                </a:cubicBezTo>
                                <a:cubicBezTo>
                                  <a:pt x="3348051" y="3284316"/>
                                  <a:pt x="3390185" y="3304053"/>
                                  <a:pt x="3408218" y="3325091"/>
                                </a:cubicBezTo>
                                <a:cubicBezTo>
                                  <a:pt x="3423098" y="3342452"/>
                                  <a:pt x="3502939" y="3406686"/>
                                  <a:pt x="3491345" y="3441469"/>
                                </a:cubicBezTo>
                                <a:cubicBezTo>
                                  <a:pt x="3485803" y="3458094"/>
                                  <a:pt x="3458094" y="3430386"/>
                                  <a:pt x="3441469" y="3424844"/>
                                </a:cubicBezTo>
                                <a:cubicBezTo>
                                  <a:pt x="3424844" y="3402677"/>
                                  <a:pt x="3406963" y="3335287"/>
                                  <a:pt x="3391593" y="3358342"/>
                                </a:cubicBezTo>
                                <a:cubicBezTo>
                                  <a:pt x="3372646" y="3386762"/>
                                  <a:pt x="3415408" y="3510817"/>
                                  <a:pt x="3441469" y="3541222"/>
                                </a:cubicBezTo>
                                <a:cubicBezTo>
                                  <a:pt x="3459502" y="3562260"/>
                                  <a:pt x="3507971" y="3563390"/>
                                  <a:pt x="3507971" y="3591099"/>
                                </a:cubicBezTo>
                                <a:cubicBezTo>
                                  <a:pt x="3507971" y="3613949"/>
                                  <a:pt x="3463636" y="3580015"/>
                                  <a:pt x="3441469" y="3574473"/>
                                </a:cubicBezTo>
                                <a:cubicBezTo>
                                  <a:pt x="3424844" y="3563389"/>
                                  <a:pt x="3400529" y="3523350"/>
                                  <a:pt x="3391593" y="3541222"/>
                                </a:cubicBezTo>
                                <a:cubicBezTo>
                                  <a:pt x="3377003" y="3570401"/>
                                  <a:pt x="3462678" y="3645559"/>
                                  <a:pt x="3474720" y="3657600"/>
                                </a:cubicBezTo>
                                <a:cubicBezTo>
                                  <a:pt x="3389879" y="3685881"/>
                                  <a:pt x="3454218" y="3680957"/>
                                  <a:pt x="3374967" y="3624349"/>
                                </a:cubicBezTo>
                                <a:cubicBezTo>
                                  <a:pt x="3354800" y="3609944"/>
                                  <a:pt x="3308465" y="3591099"/>
                                  <a:pt x="3308465" y="3591099"/>
                                </a:cubicBezTo>
                                <a:cubicBezTo>
                                  <a:pt x="3319549" y="3613266"/>
                                  <a:pt x="3359241" y="3640076"/>
                                  <a:pt x="3341716" y="3657600"/>
                                </a:cubicBezTo>
                                <a:cubicBezTo>
                                  <a:pt x="3324191" y="3675125"/>
                                  <a:pt x="3297994" y="3634112"/>
                                  <a:pt x="3275214" y="3624349"/>
                                </a:cubicBezTo>
                                <a:cubicBezTo>
                                  <a:pt x="3259106" y="3617446"/>
                                  <a:pt x="3241963" y="3613266"/>
                                  <a:pt x="3225338" y="3607724"/>
                                </a:cubicBezTo>
                                <a:cubicBezTo>
                                  <a:pt x="3173778" y="3556164"/>
                                  <a:pt x="3153390" y="3529506"/>
                                  <a:pt x="3092334" y="3491346"/>
                                </a:cubicBezTo>
                                <a:cubicBezTo>
                                  <a:pt x="3071318" y="3478211"/>
                                  <a:pt x="3047498" y="3470131"/>
                                  <a:pt x="3025833" y="3458095"/>
                                </a:cubicBezTo>
                                <a:cubicBezTo>
                                  <a:pt x="2997585" y="3442402"/>
                                  <a:pt x="2969592" y="3426144"/>
                                  <a:pt x="2942705" y="3408219"/>
                                </a:cubicBezTo>
                                <a:cubicBezTo>
                                  <a:pt x="2919649" y="3392849"/>
                                  <a:pt x="2903912" y="3358342"/>
                                  <a:pt x="2876203" y="3358342"/>
                                </a:cubicBezTo>
                                <a:cubicBezTo>
                                  <a:pt x="2856221" y="3358342"/>
                                  <a:pt x="2898370" y="3391593"/>
                                  <a:pt x="2909454" y="3408219"/>
                                </a:cubicBezTo>
                                <a:cubicBezTo>
                                  <a:pt x="2903912" y="3424844"/>
                                  <a:pt x="2909100" y="3451587"/>
                                  <a:pt x="2892829" y="3458095"/>
                                </a:cubicBezTo>
                                <a:cubicBezTo>
                                  <a:pt x="2831010" y="3482822"/>
                                  <a:pt x="2814195" y="3409207"/>
                                  <a:pt x="2776451" y="3391593"/>
                                </a:cubicBezTo>
                                <a:cubicBezTo>
                                  <a:pt x="2712928" y="3361949"/>
                                  <a:pt x="2527377" y="3275523"/>
                                  <a:pt x="2576945" y="3325091"/>
                                </a:cubicBezTo>
                                <a:cubicBezTo>
                                  <a:pt x="2646804" y="3394950"/>
                                  <a:pt x="2649878" y="3379579"/>
                                  <a:pt x="2543694" y="3358342"/>
                                </a:cubicBezTo>
                                <a:lnTo>
                                  <a:pt x="2493818" y="3325091"/>
                                </a:lnTo>
                                <a:cubicBezTo>
                                  <a:pt x="2249978" y="3291840"/>
                                  <a:pt x="2007070" y="3250836"/>
                                  <a:pt x="1762298" y="3225339"/>
                                </a:cubicBezTo>
                                <a:cubicBezTo>
                                  <a:pt x="1739571" y="3222972"/>
                                  <a:pt x="1717191" y="3233941"/>
                                  <a:pt x="1695796" y="3241964"/>
                                </a:cubicBezTo>
                                <a:cubicBezTo>
                                  <a:pt x="1367100" y="3365224"/>
                                  <a:pt x="1827120" y="3209274"/>
                                  <a:pt x="1579418" y="3291840"/>
                                </a:cubicBezTo>
                                <a:cubicBezTo>
                                  <a:pt x="1562793" y="3302924"/>
                                  <a:pt x="1547414" y="3316155"/>
                                  <a:pt x="1529542" y="3325091"/>
                                </a:cubicBezTo>
                                <a:cubicBezTo>
                                  <a:pt x="1502963" y="3338381"/>
                                  <a:pt x="1438028" y="3351238"/>
                                  <a:pt x="1413163" y="3358342"/>
                                </a:cubicBezTo>
                                <a:cubicBezTo>
                                  <a:pt x="1358030" y="3374094"/>
                                  <a:pt x="1615440" y="3363884"/>
                                  <a:pt x="1379913" y="3424844"/>
                                </a:cubicBezTo>
                                <a:close/>
                              </a:path>
                            </a:pathLst>
                          </a:custGeom>
                          <a:gradFill>
                            <a:gsLst>
                              <a:gs pos="0">
                                <a:schemeClr val="accent3">
                                  <a:lumMod val="60000"/>
                                  <a:lumOff val="40000"/>
                                </a:schemeClr>
                              </a:gs>
                              <a:gs pos="50000">
                                <a:srgbClr val="9CB86E"/>
                              </a:gs>
                              <a:gs pos="100000">
                                <a:srgbClr val="156B13"/>
                              </a:gs>
                            </a:gsLst>
                            <a:lin ang="10800000" scaled="0"/>
                          </a:gradFill>
                          <a:ln>
                            <a:noFill/>
                          </a:ln>
                        </p:spPr>
                        <p:style>
                          <a:lnRef idx="2">
                            <a:schemeClr val="accent1">
                              <a:shade val="50000"/>
                            </a:schemeClr>
                          </a:lnRef>
                          <a:fillRef idx="1">
                            <a:schemeClr val="accent1"/>
                          </a:fillRef>
                          <a:effectRef idx="0">
                            <a:schemeClr val="accent1"/>
                          </a:effectRef>
                          <a:fontRef idx="minor">
                            <a:schemeClr val="lt1"/>
                          </a:fontRef>
                        </p:style>
                        <p:txBody>
                          <a:bodyPr rtlCol="0" anchor="ctr"/>
                          <a:lstStyle/>
                          <a:p>
                            <a:pPr algn="ctr"/>
                            <a:endParaRPr lang="zh-CN" altLang="en-US"/>
                          </a:p>
                        </p:txBody>
                      </p:sp>
                    </p:grpSp>
                    <p:grpSp>
                      <p:nvGrpSpPr>
                        <p:cNvPr id="70" name="组合 52"/>
                        <p:cNvGrpSpPr/>
                        <p:nvPr/>
                      </p:nvGrpSpPr>
                      <p:grpSpPr>
                        <a:xfrm>
                          <a:off x="9001156" y="1928808"/>
                          <a:ext cx="1019943" cy="2038452"/>
                          <a:chOff x="-3507971" y="-3429042"/>
                          <a:chExt cx="3507971" cy="5896859"/>
                        </a:xfrm>
                      </p:grpSpPr>
                      <p:sp>
                        <p:nvSpPr>
                          <p:cNvPr id="82" name="任意多边形 81"/>
                          <p:cNvSpPr/>
                          <p:nvPr/>
                        </p:nvSpPr>
                        <p:spPr>
                          <a:xfrm>
                            <a:off x="-2214610" y="-857274"/>
                            <a:ext cx="1246909" cy="3325091"/>
                          </a:xfrm>
                          <a:custGeom>
                            <a:avLst/>
                            <a:gdLst>
                              <a:gd name="connsiteX0" fmla="*/ 382386 w 1246909"/>
                              <a:gd name="connsiteY0" fmla="*/ 615142 h 3325091"/>
                              <a:gd name="connsiteX1" fmla="*/ 266007 w 1246909"/>
                              <a:gd name="connsiteY1" fmla="*/ 1928552 h 3325091"/>
                              <a:gd name="connsiteX2" fmla="*/ 99753 w 1246909"/>
                              <a:gd name="connsiteY2" fmla="*/ 2809702 h 3325091"/>
                              <a:gd name="connsiteX3" fmla="*/ 0 w 1246909"/>
                              <a:gd name="connsiteY3" fmla="*/ 3175462 h 3325091"/>
                              <a:gd name="connsiteX4" fmla="*/ 482138 w 1246909"/>
                              <a:gd name="connsiteY4" fmla="*/ 3325091 h 3325091"/>
                              <a:gd name="connsiteX5" fmla="*/ 980902 w 1246909"/>
                              <a:gd name="connsiteY5" fmla="*/ 3308465 h 3325091"/>
                              <a:gd name="connsiteX6" fmla="*/ 1246909 w 1246909"/>
                              <a:gd name="connsiteY6" fmla="*/ 3175462 h 3325091"/>
                              <a:gd name="connsiteX7" fmla="*/ 1064029 w 1246909"/>
                              <a:gd name="connsiteY7" fmla="*/ 2543694 h 3325091"/>
                              <a:gd name="connsiteX8" fmla="*/ 980902 w 1246909"/>
                              <a:gd name="connsiteY8" fmla="*/ 1629294 h 3325091"/>
                              <a:gd name="connsiteX9" fmla="*/ 798022 w 1246909"/>
                              <a:gd name="connsiteY9" fmla="*/ 648392 h 3325091"/>
                              <a:gd name="connsiteX10" fmla="*/ 798022 w 1246909"/>
                              <a:gd name="connsiteY10" fmla="*/ 99752 h 3325091"/>
                              <a:gd name="connsiteX11" fmla="*/ 631767 w 1246909"/>
                              <a:gd name="connsiteY11" fmla="*/ 0 h 3325091"/>
                              <a:gd name="connsiteX12" fmla="*/ 432262 w 1246909"/>
                              <a:gd name="connsiteY12" fmla="*/ 133003 h 3325091"/>
                              <a:gd name="connsiteX13" fmla="*/ 382386 w 1246909"/>
                              <a:gd name="connsiteY13" fmla="*/ 615142 h 3325091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  <a:cxn ang="0">
                                <a:pos x="connsiteX4" y="connsiteY4"/>
                              </a:cxn>
                              <a:cxn ang="0">
                                <a:pos x="connsiteX5" y="connsiteY5"/>
                              </a:cxn>
                              <a:cxn ang="0">
                                <a:pos x="connsiteX6" y="connsiteY6"/>
                              </a:cxn>
                              <a:cxn ang="0">
                                <a:pos x="connsiteX7" y="connsiteY7"/>
                              </a:cxn>
                              <a:cxn ang="0">
                                <a:pos x="connsiteX8" y="connsiteY8"/>
                              </a:cxn>
                              <a:cxn ang="0">
                                <a:pos x="connsiteX9" y="connsiteY9"/>
                              </a:cxn>
                              <a:cxn ang="0">
                                <a:pos x="connsiteX10" y="connsiteY10"/>
                              </a:cxn>
                              <a:cxn ang="0">
                                <a:pos x="connsiteX11" y="connsiteY11"/>
                              </a:cxn>
                              <a:cxn ang="0">
                                <a:pos x="connsiteX12" y="connsiteY12"/>
                              </a:cxn>
                              <a:cxn ang="0">
                                <a:pos x="connsiteX13" y="connsiteY13"/>
                              </a:cxn>
                            </a:cxnLst>
                            <a:rect l="l" t="t" r="r" b="b"/>
                            <a:pathLst>
                              <a:path w="1246909" h="3325091">
                                <a:moveTo>
                                  <a:pt x="382386" y="615142"/>
                                </a:moveTo>
                                <a:lnTo>
                                  <a:pt x="266007" y="1928552"/>
                                </a:lnTo>
                                <a:cubicBezTo>
                                  <a:pt x="209561" y="2222073"/>
                                  <a:pt x="99753" y="2510803"/>
                                  <a:pt x="99753" y="2809702"/>
                                </a:cubicBezTo>
                                <a:lnTo>
                                  <a:pt x="0" y="3175462"/>
                                </a:lnTo>
                                <a:lnTo>
                                  <a:pt x="482138" y="3325091"/>
                                </a:lnTo>
                                <a:lnTo>
                                  <a:pt x="980902" y="3308465"/>
                                </a:lnTo>
                                <a:lnTo>
                                  <a:pt x="1246909" y="3175462"/>
                                </a:lnTo>
                                <a:lnTo>
                                  <a:pt x="1064029" y="2543694"/>
                                </a:lnTo>
                                <a:lnTo>
                                  <a:pt x="980902" y="1629294"/>
                                </a:lnTo>
                                <a:lnTo>
                                  <a:pt x="798022" y="648392"/>
                                </a:lnTo>
                                <a:lnTo>
                                  <a:pt x="798022" y="99752"/>
                                </a:lnTo>
                                <a:lnTo>
                                  <a:pt x="631767" y="0"/>
                                </a:lnTo>
                                <a:lnTo>
                                  <a:pt x="432262" y="133003"/>
                                </a:lnTo>
                                <a:lnTo>
                                  <a:pt x="382386" y="615142"/>
                                </a:lnTo>
                                <a:close/>
                              </a:path>
                            </a:pathLst>
                          </a:custGeom>
                          <a:gradFill>
                            <a:gsLst>
                              <a:gs pos="0">
                                <a:srgbClr val="D6B19C"/>
                              </a:gs>
                              <a:gs pos="30000">
                                <a:srgbClr val="D49E6C"/>
                              </a:gs>
                              <a:gs pos="70000">
                                <a:srgbClr val="A65528"/>
                              </a:gs>
                              <a:gs pos="100000">
                                <a:srgbClr val="663012"/>
                              </a:gs>
                            </a:gsLst>
                            <a:lin ang="10800000" scaled="0"/>
                          </a:gradFill>
                          <a:ln>
                            <a:noFill/>
                          </a:ln>
                        </p:spPr>
                        <p:style>
                          <a:lnRef idx="2">
                            <a:schemeClr val="accent1">
                              <a:shade val="50000"/>
                            </a:schemeClr>
                          </a:lnRef>
                          <a:fillRef idx="1">
                            <a:schemeClr val="accent1"/>
                          </a:fillRef>
                          <a:effectRef idx="0">
                            <a:schemeClr val="accent1"/>
                          </a:effectRef>
                          <a:fontRef idx="minor">
                            <a:schemeClr val="lt1"/>
                          </a:fontRef>
                        </p:style>
                        <p:txBody>
                          <a:bodyPr rtlCol="0" anchor="ctr"/>
                          <a:lstStyle/>
                          <a:p>
                            <a:pPr algn="ctr"/>
                            <a:endParaRPr lang="zh-CN" altLang="en-US"/>
                          </a:p>
                        </p:txBody>
                      </p:sp>
                      <p:sp>
                        <p:nvSpPr>
                          <p:cNvPr id="83" name="任意多边形 82"/>
                          <p:cNvSpPr/>
                          <p:nvPr/>
                        </p:nvSpPr>
                        <p:spPr>
                          <a:xfrm>
                            <a:off x="-3507971" y="-3429042"/>
                            <a:ext cx="3507971" cy="4438482"/>
                          </a:xfrm>
                          <a:custGeom>
                            <a:avLst/>
                            <a:gdLst>
                              <a:gd name="connsiteX0" fmla="*/ 1379913 w 3507971"/>
                              <a:gd name="connsiteY0" fmla="*/ 3424844 h 3724102"/>
                              <a:gd name="connsiteX1" fmla="*/ 0 w 3507971"/>
                              <a:gd name="connsiteY1" fmla="*/ 3724102 h 3724102"/>
                              <a:gd name="connsiteX2" fmla="*/ 631767 w 3507971"/>
                              <a:gd name="connsiteY2" fmla="*/ 3424844 h 3724102"/>
                              <a:gd name="connsiteX3" fmla="*/ 266007 w 3507971"/>
                              <a:gd name="connsiteY3" fmla="*/ 3491346 h 3724102"/>
                              <a:gd name="connsiteX4" fmla="*/ 847898 w 3507971"/>
                              <a:gd name="connsiteY4" fmla="*/ 3225339 h 3724102"/>
                              <a:gd name="connsiteX5" fmla="*/ 299258 w 3507971"/>
                              <a:gd name="connsiteY5" fmla="*/ 3192088 h 3724102"/>
                              <a:gd name="connsiteX6" fmla="*/ 798022 w 3507971"/>
                              <a:gd name="connsiteY6" fmla="*/ 2876204 h 3724102"/>
                              <a:gd name="connsiteX7" fmla="*/ 482138 w 3507971"/>
                              <a:gd name="connsiteY7" fmla="*/ 2826328 h 3724102"/>
                              <a:gd name="connsiteX8" fmla="*/ 532014 w 3507971"/>
                              <a:gd name="connsiteY8" fmla="*/ 2793077 h 3724102"/>
                              <a:gd name="connsiteX9" fmla="*/ 598516 w 3507971"/>
                              <a:gd name="connsiteY9" fmla="*/ 2776451 h 3724102"/>
                              <a:gd name="connsiteX10" fmla="*/ 764771 w 3507971"/>
                              <a:gd name="connsiteY10" fmla="*/ 2693324 h 3724102"/>
                              <a:gd name="connsiteX11" fmla="*/ 864523 w 3507971"/>
                              <a:gd name="connsiteY11" fmla="*/ 2660073 h 3724102"/>
                              <a:gd name="connsiteX12" fmla="*/ 714894 w 3507971"/>
                              <a:gd name="connsiteY12" fmla="*/ 2643448 h 3724102"/>
                              <a:gd name="connsiteX13" fmla="*/ 748145 w 3507971"/>
                              <a:gd name="connsiteY13" fmla="*/ 2576946 h 3724102"/>
                              <a:gd name="connsiteX14" fmla="*/ 864523 w 3507971"/>
                              <a:gd name="connsiteY14" fmla="*/ 2510444 h 3724102"/>
                              <a:gd name="connsiteX15" fmla="*/ 964276 w 3507971"/>
                              <a:gd name="connsiteY15" fmla="*/ 2410691 h 3724102"/>
                              <a:gd name="connsiteX16" fmla="*/ 914400 w 3507971"/>
                              <a:gd name="connsiteY16" fmla="*/ 2377440 h 3724102"/>
                              <a:gd name="connsiteX17" fmla="*/ 814647 w 3507971"/>
                              <a:gd name="connsiteY17" fmla="*/ 2360815 h 3724102"/>
                              <a:gd name="connsiteX18" fmla="*/ 748145 w 3507971"/>
                              <a:gd name="connsiteY18" fmla="*/ 2344189 h 3724102"/>
                              <a:gd name="connsiteX19" fmla="*/ 781396 w 3507971"/>
                              <a:gd name="connsiteY19" fmla="*/ 2277688 h 3724102"/>
                              <a:gd name="connsiteX20" fmla="*/ 831273 w 3507971"/>
                              <a:gd name="connsiteY20" fmla="*/ 2227811 h 3724102"/>
                              <a:gd name="connsiteX21" fmla="*/ 864523 w 3507971"/>
                              <a:gd name="connsiteY21" fmla="*/ 2177935 h 3724102"/>
                              <a:gd name="connsiteX22" fmla="*/ 814647 w 3507971"/>
                              <a:gd name="connsiteY22" fmla="*/ 2144684 h 3724102"/>
                              <a:gd name="connsiteX23" fmla="*/ 648393 w 3507971"/>
                              <a:gd name="connsiteY23" fmla="*/ 2128059 h 3724102"/>
                              <a:gd name="connsiteX24" fmla="*/ 581891 w 3507971"/>
                              <a:gd name="connsiteY24" fmla="*/ 2111433 h 3724102"/>
                              <a:gd name="connsiteX25" fmla="*/ 698269 w 3507971"/>
                              <a:gd name="connsiteY25" fmla="*/ 2028306 h 3724102"/>
                              <a:gd name="connsiteX26" fmla="*/ 764771 w 3507971"/>
                              <a:gd name="connsiteY26" fmla="*/ 1978429 h 3724102"/>
                              <a:gd name="connsiteX27" fmla="*/ 714894 w 3507971"/>
                              <a:gd name="connsiteY27" fmla="*/ 1945179 h 3724102"/>
                              <a:gd name="connsiteX28" fmla="*/ 748145 w 3507971"/>
                              <a:gd name="connsiteY28" fmla="*/ 1862051 h 3724102"/>
                              <a:gd name="connsiteX29" fmla="*/ 897774 w 3507971"/>
                              <a:gd name="connsiteY29" fmla="*/ 1778924 h 3724102"/>
                              <a:gd name="connsiteX30" fmla="*/ 897774 w 3507971"/>
                              <a:gd name="connsiteY30" fmla="*/ 1679171 h 3724102"/>
                              <a:gd name="connsiteX31" fmla="*/ 980902 w 3507971"/>
                              <a:gd name="connsiteY31" fmla="*/ 1596044 h 3724102"/>
                              <a:gd name="connsiteX32" fmla="*/ 1064029 w 3507971"/>
                              <a:gd name="connsiteY32" fmla="*/ 1463040 h 3724102"/>
                              <a:gd name="connsiteX33" fmla="*/ 1097280 w 3507971"/>
                              <a:gd name="connsiteY33" fmla="*/ 1396539 h 3724102"/>
                              <a:gd name="connsiteX34" fmla="*/ 1163782 w 3507971"/>
                              <a:gd name="connsiteY34" fmla="*/ 1313411 h 3724102"/>
                              <a:gd name="connsiteX35" fmla="*/ 1197033 w 3507971"/>
                              <a:gd name="connsiteY35" fmla="*/ 1263535 h 3724102"/>
                              <a:gd name="connsiteX36" fmla="*/ 1213658 w 3507971"/>
                              <a:gd name="connsiteY36" fmla="*/ 1213659 h 3724102"/>
                              <a:gd name="connsiteX37" fmla="*/ 1197033 w 3507971"/>
                              <a:gd name="connsiteY37" fmla="*/ 1163782 h 3724102"/>
                              <a:gd name="connsiteX38" fmla="*/ 1246909 w 3507971"/>
                              <a:gd name="connsiteY38" fmla="*/ 1097280 h 3724102"/>
                              <a:gd name="connsiteX39" fmla="*/ 1313411 w 3507971"/>
                              <a:gd name="connsiteY39" fmla="*/ 964277 h 3724102"/>
                              <a:gd name="connsiteX40" fmla="*/ 1413163 w 3507971"/>
                              <a:gd name="connsiteY40" fmla="*/ 764771 h 3724102"/>
                              <a:gd name="connsiteX41" fmla="*/ 1396538 w 3507971"/>
                              <a:gd name="connsiteY41" fmla="*/ 714895 h 3724102"/>
                              <a:gd name="connsiteX42" fmla="*/ 1346662 w 3507971"/>
                              <a:gd name="connsiteY42" fmla="*/ 731520 h 3724102"/>
                              <a:gd name="connsiteX43" fmla="*/ 1429789 w 3507971"/>
                              <a:gd name="connsiteY43" fmla="*/ 448888 h 3724102"/>
                              <a:gd name="connsiteX44" fmla="*/ 1446414 w 3507971"/>
                              <a:gd name="connsiteY44" fmla="*/ 365760 h 3724102"/>
                              <a:gd name="connsiteX45" fmla="*/ 1379913 w 3507971"/>
                              <a:gd name="connsiteY45" fmla="*/ 382386 h 3724102"/>
                              <a:gd name="connsiteX46" fmla="*/ 1396538 w 3507971"/>
                              <a:gd name="connsiteY46" fmla="*/ 266008 h 3724102"/>
                              <a:gd name="connsiteX47" fmla="*/ 1413163 w 3507971"/>
                              <a:gd name="connsiteY47" fmla="*/ 216131 h 3724102"/>
                              <a:gd name="connsiteX48" fmla="*/ 1479665 w 3507971"/>
                              <a:gd name="connsiteY48" fmla="*/ 83128 h 3724102"/>
                              <a:gd name="connsiteX49" fmla="*/ 1463040 w 3507971"/>
                              <a:gd name="connsiteY49" fmla="*/ 182880 h 3724102"/>
                              <a:gd name="connsiteX50" fmla="*/ 1446414 w 3507971"/>
                              <a:gd name="connsiteY50" fmla="*/ 232757 h 3724102"/>
                              <a:gd name="connsiteX51" fmla="*/ 1479665 w 3507971"/>
                              <a:gd name="connsiteY51" fmla="*/ 33251 h 3724102"/>
                              <a:gd name="connsiteX52" fmla="*/ 1512916 w 3507971"/>
                              <a:gd name="connsiteY52" fmla="*/ 0 h 3724102"/>
                              <a:gd name="connsiteX53" fmla="*/ 2011680 w 3507971"/>
                              <a:gd name="connsiteY53" fmla="*/ 781397 h 3724102"/>
                              <a:gd name="connsiteX54" fmla="*/ 2111433 w 3507971"/>
                              <a:gd name="connsiteY54" fmla="*/ 847899 h 3724102"/>
                              <a:gd name="connsiteX55" fmla="*/ 2094807 w 3507971"/>
                              <a:gd name="connsiteY55" fmla="*/ 897775 h 3724102"/>
                              <a:gd name="connsiteX56" fmla="*/ 2144683 w 3507971"/>
                              <a:gd name="connsiteY56" fmla="*/ 931026 h 3724102"/>
                              <a:gd name="connsiteX57" fmla="*/ 2177934 w 3507971"/>
                              <a:gd name="connsiteY57" fmla="*/ 980902 h 3724102"/>
                              <a:gd name="connsiteX58" fmla="*/ 2244436 w 3507971"/>
                              <a:gd name="connsiteY58" fmla="*/ 1014153 h 3724102"/>
                              <a:gd name="connsiteX59" fmla="*/ 2194560 w 3507971"/>
                              <a:gd name="connsiteY59" fmla="*/ 997528 h 3724102"/>
                              <a:gd name="connsiteX60" fmla="*/ 2294313 w 3507971"/>
                              <a:gd name="connsiteY60" fmla="*/ 1113906 h 3724102"/>
                              <a:gd name="connsiteX61" fmla="*/ 2360814 w 3507971"/>
                              <a:gd name="connsiteY61" fmla="*/ 1097280 h 3724102"/>
                              <a:gd name="connsiteX62" fmla="*/ 2310938 w 3507971"/>
                              <a:gd name="connsiteY62" fmla="*/ 1113906 h 3724102"/>
                              <a:gd name="connsiteX63" fmla="*/ 2377440 w 3507971"/>
                              <a:gd name="connsiteY63" fmla="*/ 1213659 h 3724102"/>
                              <a:gd name="connsiteX64" fmla="*/ 2410691 w 3507971"/>
                              <a:gd name="connsiteY64" fmla="*/ 1263535 h 3724102"/>
                              <a:gd name="connsiteX65" fmla="*/ 2427316 w 3507971"/>
                              <a:gd name="connsiteY65" fmla="*/ 1330037 h 3724102"/>
                              <a:gd name="connsiteX66" fmla="*/ 2443942 w 3507971"/>
                              <a:gd name="connsiteY66" fmla="*/ 1379913 h 3724102"/>
                              <a:gd name="connsiteX67" fmla="*/ 2377440 w 3507971"/>
                              <a:gd name="connsiteY67" fmla="*/ 1396539 h 3724102"/>
                              <a:gd name="connsiteX68" fmla="*/ 2460567 w 3507971"/>
                              <a:gd name="connsiteY68" fmla="*/ 1562793 h 3724102"/>
                              <a:gd name="connsiteX69" fmla="*/ 2493818 w 3507971"/>
                              <a:gd name="connsiteY69" fmla="*/ 1612669 h 3724102"/>
                              <a:gd name="connsiteX70" fmla="*/ 2427316 w 3507971"/>
                              <a:gd name="connsiteY70" fmla="*/ 1596044 h 3724102"/>
                              <a:gd name="connsiteX71" fmla="*/ 2477193 w 3507971"/>
                              <a:gd name="connsiteY71" fmla="*/ 1645920 h 3724102"/>
                              <a:gd name="connsiteX72" fmla="*/ 2493818 w 3507971"/>
                              <a:gd name="connsiteY72" fmla="*/ 1695797 h 3724102"/>
                              <a:gd name="connsiteX73" fmla="*/ 2527069 w 3507971"/>
                              <a:gd name="connsiteY73" fmla="*/ 1745673 h 3724102"/>
                              <a:gd name="connsiteX74" fmla="*/ 2560320 w 3507971"/>
                              <a:gd name="connsiteY74" fmla="*/ 1812175 h 3724102"/>
                              <a:gd name="connsiteX75" fmla="*/ 2576945 w 3507971"/>
                              <a:gd name="connsiteY75" fmla="*/ 1878677 h 3724102"/>
                              <a:gd name="connsiteX76" fmla="*/ 2593571 w 3507971"/>
                              <a:gd name="connsiteY76" fmla="*/ 1995055 h 3724102"/>
                              <a:gd name="connsiteX77" fmla="*/ 2643447 w 3507971"/>
                              <a:gd name="connsiteY77" fmla="*/ 2044931 h 3724102"/>
                              <a:gd name="connsiteX78" fmla="*/ 2676698 w 3507971"/>
                              <a:gd name="connsiteY78" fmla="*/ 2094808 h 3724102"/>
                              <a:gd name="connsiteX79" fmla="*/ 2826327 w 3507971"/>
                              <a:gd name="connsiteY79" fmla="*/ 2277688 h 3724102"/>
                              <a:gd name="connsiteX80" fmla="*/ 2776451 w 3507971"/>
                              <a:gd name="connsiteY80" fmla="*/ 2294313 h 3724102"/>
                              <a:gd name="connsiteX81" fmla="*/ 2809702 w 3507971"/>
                              <a:gd name="connsiteY81" fmla="*/ 2443942 h 3724102"/>
                              <a:gd name="connsiteX82" fmla="*/ 2926080 w 3507971"/>
                              <a:gd name="connsiteY82" fmla="*/ 2593571 h 3724102"/>
                              <a:gd name="connsiteX83" fmla="*/ 2959331 w 3507971"/>
                              <a:gd name="connsiteY83" fmla="*/ 2643448 h 3724102"/>
                              <a:gd name="connsiteX84" fmla="*/ 3025833 w 3507971"/>
                              <a:gd name="connsiteY84" fmla="*/ 2726575 h 3724102"/>
                              <a:gd name="connsiteX85" fmla="*/ 3142211 w 3507971"/>
                              <a:gd name="connsiteY85" fmla="*/ 2876204 h 3724102"/>
                              <a:gd name="connsiteX86" fmla="*/ 3092334 w 3507971"/>
                              <a:gd name="connsiteY86" fmla="*/ 2892829 h 3724102"/>
                              <a:gd name="connsiteX87" fmla="*/ 3275214 w 3507971"/>
                              <a:gd name="connsiteY87" fmla="*/ 3059084 h 3724102"/>
                              <a:gd name="connsiteX88" fmla="*/ 3441469 w 3507971"/>
                              <a:gd name="connsiteY88" fmla="*/ 3241964 h 3724102"/>
                              <a:gd name="connsiteX89" fmla="*/ 3358342 w 3507971"/>
                              <a:gd name="connsiteY89" fmla="*/ 3258589 h 3724102"/>
                              <a:gd name="connsiteX90" fmla="*/ 3408218 w 3507971"/>
                              <a:gd name="connsiteY90" fmla="*/ 3325091 h 3724102"/>
                              <a:gd name="connsiteX91" fmla="*/ 3491345 w 3507971"/>
                              <a:gd name="connsiteY91" fmla="*/ 3441469 h 3724102"/>
                              <a:gd name="connsiteX92" fmla="*/ 3441469 w 3507971"/>
                              <a:gd name="connsiteY92" fmla="*/ 3424844 h 3724102"/>
                              <a:gd name="connsiteX93" fmla="*/ 3391593 w 3507971"/>
                              <a:gd name="connsiteY93" fmla="*/ 3358342 h 3724102"/>
                              <a:gd name="connsiteX94" fmla="*/ 3441469 w 3507971"/>
                              <a:gd name="connsiteY94" fmla="*/ 3541222 h 3724102"/>
                              <a:gd name="connsiteX95" fmla="*/ 3507971 w 3507971"/>
                              <a:gd name="connsiteY95" fmla="*/ 3591099 h 3724102"/>
                              <a:gd name="connsiteX96" fmla="*/ 3441469 w 3507971"/>
                              <a:gd name="connsiteY96" fmla="*/ 3574473 h 3724102"/>
                              <a:gd name="connsiteX97" fmla="*/ 3391593 w 3507971"/>
                              <a:gd name="connsiteY97" fmla="*/ 3541222 h 3724102"/>
                              <a:gd name="connsiteX98" fmla="*/ 3474720 w 3507971"/>
                              <a:gd name="connsiteY98" fmla="*/ 3657600 h 3724102"/>
                              <a:gd name="connsiteX99" fmla="*/ 3374967 w 3507971"/>
                              <a:gd name="connsiteY99" fmla="*/ 3624349 h 3724102"/>
                              <a:gd name="connsiteX100" fmla="*/ 3308465 w 3507971"/>
                              <a:gd name="connsiteY100" fmla="*/ 3591099 h 3724102"/>
                              <a:gd name="connsiteX101" fmla="*/ 3341716 w 3507971"/>
                              <a:gd name="connsiteY101" fmla="*/ 3657600 h 3724102"/>
                              <a:gd name="connsiteX102" fmla="*/ 3275214 w 3507971"/>
                              <a:gd name="connsiteY102" fmla="*/ 3624349 h 3724102"/>
                              <a:gd name="connsiteX103" fmla="*/ 3225338 w 3507971"/>
                              <a:gd name="connsiteY103" fmla="*/ 3607724 h 3724102"/>
                              <a:gd name="connsiteX104" fmla="*/ 3092334 w 3507971"/>
                              <a:gd name="connsiteY104" fmla="*/ 3491346 h 3724102"/>
                              <a:gd name="connsiteX105" fmla="*/ 3025833 w 3507971"/>
                              <a:gd name="connsiteY105" fmla="*/ 3458095 h 3724102"/>
                              <a:gd name="connsiteX106" fmla="*/ 2942705 w 3507971"/>
                              <a:gd name="connsiteY106" fmla="*/ 3408219 h 3724102"/>
                              <a:gd name="connsiteX107" fmla="*/ 2876203 w 3507971"/>
                              <a:gd name="connsiteY107" fmla="*/ 3358342 h 3724102"/>
                              <a:gd name="connsiteX108" fmla="*/ 2909454 w 3507971"/>
                              <a:gd name="connsiteY108" fmla="*/ 3408219 h 3724102"/>
                              <a:gd name="connsiteX109" fmla="*/ 2892829 w 3507971"/>
                              <a:gd name="connsiteY109" fmla="*/ 3458095 h 3724102"/>
                              <a:gd name="connsiteX110" fmla="*/ 2776451 w 3507971"/>
                              <a:gd name="connsiteY110" fmla="*/ 3391593 h 3724102"/>
                              <a:gd name="connsiteX111" fmla="*/ 2576945 w 3507971"/>
                              <a:gd name="connsiteY111" fmla="*/ 3325091 h 3724102"/>
                              <a:gd name="connsiteX112" fmla="*/ 2543694 w 3507971"/>
                              <a:gd name="connsiteY112" fmla="*/ 3358342 h 3724102"/>
                              <a:gd name="connsiteX113" fmla="*/ 2493818 w 3507971"/>
                              <a:gd name="connsiteY113" fmla="*/ 3325091 h 3724102"/>
                              <a:gd name="connsiteX114" fmla="*/ 1762298 w 3507971"/>
                              <a:gd name="connsiteY114" fmla="*/ 3225339 h 3724102"/>
                              <a:gd name="connsiteX115" fmla="*/ 1695796 w 3507971"/>
                              <a:gd name="connsiteY115" fmla="*/ 3241964 h 3724102"/>
                              <a:gd name="connsiteX116" fmla="*/ 1579418 w 3507971"/>
                              <a:gd name="connsiteY116" fmla="*/ 3291840 h 3724102"/>
                              <a:gd name="connsiteX117" fmla="*/ 1529542 w 3507971"/>
                              <a:gd name="connsiteY117" fmla="*/ 3325091 h 3724102"/>
                              <a:gd name="connsiteX118" fmla="*/ 1413163 w 3507971"/>
                              <a:gd name="connsiteY118" fmla="*/ 3358342 h 3724102"/>
                              <a:gd name="connsiteX119" fmla="*/ 1379913 w 3507971"/>
                              <a:gd name="connsiteY119" fmla="*/ 3424844 h 3724102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  <a:cxn ang="0">
                                <a:pos x="connsiteX4" y="connsiteY4"/>
                              </a:cxn>
                              <a:cxn ang="0">
                                <a:pos x="connsiteX5" y="connsiteY5"/>
                              </a:cxn>
                              <a:cxn ang="0">
                                <a:pos x="connsiteX6" y="connsiteY6"/>
                              </a:cxn>
                              <a:cxn ang="0">
                                <a:pos x="connsiteX7" y="connsiteY7"/>
                              </a:cxn>
                              <a:cxn ang="0">
                                <a:pos x="connsiteX8" y="connsiteY8"/>
                              </a:cxn>
                              <a:cxn ang="0">
                                <a:pos x="connsiteX9" y="connsiteY9"/>
                              </a:cxn>
                              <a:cxn ang="0">
                                <a:pos x="connsiteX10" y="connsiteY10"/>
                              </a:cxn>
                              <a:cxn ang="0">
                                <a:pos x="connsiteX11" y="connsiteY11"/>
                              </a:cxn>
                              <a:cxn ang="0">
                                <a:pos x="connsiteX12" y="connsiteY12"/>
                              </a:cxn>
                              <a:cxn ang="0">
                                <a:pos x="connsiteX13" y="connsiteY13"/>
                              </a:cxn>
                              <a:cxn ang="0">
                                <a:pos x="connsiteX14" y="connsiteY14"/>
                              </a:cxn>
                              <a:cxn ang="0">
                                <a:pos x="connsiteX15" y="connsiteY15"/>
                              </a:cxn>
                              <a:cxn ang="0">
                                <a:pos x="connsiteX16" y="connsiteY16"/>
                              </a:cxn>
                              <a:cxn ang="0">
                                <a:pos x="connsiteX17" y="connsiteY17"/>
                              </a:cxn>
                              <a:cxn ang="0">
                                <a:pos x="connsiteX18" y="connsiteY18"/>
                              </a:cxn>
                              <a:cxn ang="0">
                                <a:pos x="connsiteX19" y="connsiteY19"/>
                              </a:cxn>
                              <a:cxn ang="0">
                                <a:pos x="connsiteX20" y="connsiteY20"/>
                              </a:cxn>
                              <a:cxn ang="0">
                                <a:pos x="connsiteX21" y="connsiteY21"/>
                              </a:cxn>
                              <a:cxn ang="0">
                                <a:pos x="connsiteX22" y="connsiteY22"/>
                              </a:cxn>
                              <a:cxn ang="0">
                                <a:pos x="connsiteX23" y="connsiteY23"/>
                              </a:cxn>
                              <a:cxn ang="0">
                                <a:pos x="connsiteX24" y="connsiteY24"/>
                              </a:cxn>
                              <a:cxn ang="0">
                                <a:pos x="connsiteX25" y="connsiteY25"/>
                              </a:cxn>
                              <a:cxn ang="0">
                                <a:pos x="connsiteX26" y="connsiteY26"/>
                              </a:cxn>
                              <a:cxn ang="0">
                                <a:pos x="connsiteX27" y="connsiteY27"/>
                              </a:cxn>
                              <a:cxn ang="0">
                                <a:pos x="connsiteX28" y="connsiteY28"/>
                              </a:cxn>
                              <a:cxn ang="0">
                                <a:pos x="connsiteX29" y="connsiteY29"/>
                              </a:cxn>
                              <a:cxn ang="0">
                                <a:pos x="connsiteX30" y="connsiteY30"/>
                              </a:cxn>
                              <a:cxn ang="0">
                                <a:pos x="connsiteX31" y="connsiteY31"/>
                              </a:cxn>
                              <a:cxn ang="0">
                                <a:pos x="connsiteX32" y="connsiteY32"/>
                              </a:cxn>
                              <a:cxn ang="0">
                                <a:pos x="connsiteX33" y="connsiteY33"/>
                              </a:cxn>
                              <a:cxn ang="0">
                                <a:pos x="connsiteX34" y="connsiteY34"/>
                              </a:cxn>
                              <a:cxn ang="0">
                                <a:pos x="connsiteX35" y="connsiteY35"/>
                              </a:cxn>
                              <a:cxn ang="0">
                                <a:pos x="connsiteX36" y="connsiteY36"/>
                              </a:cxn>
                              <a:cxn ang="0">
                                <a:pos x="connsiteX37" y="connsiteY37"/>
                              </a:cxn>
                              <a:cxn ang="0">
                                <a:pos x="connsiteX38" y="connsiteY38"/>
                              </a:cxn>
                              <a:cxn ang="0">
                                <a:pos x="connsiteX39" y="connsiteY39"/>
                              </a:cxn>
                              <a:cxn ang="0">
                                <a:pos x="connsiteX40" y="connsiteY40"/>
                              </a:cxn>
                              <a:cxn ang="0">
                                <a:pos x="connsiteX41" y="connsiteY41"/>
                              </a:cxn>
                              <a:cxn ang="0">
                                <a:pos x="connsiteX42" y="connsiteY42"/>
                              </a:cxn>
                              <a:cxn ang="0">
                                <a:pos x="connsiteX43" y="connsiteY43"/>
                              </a:cxn>
                              <a:cxn ang="0">
                                <a:pos x="connsiteX44" y="connsiteY44"/>
                              </a:cxn>
                              <a:cxn ang="0">
                                <a:pos x="connsiteX45" y="connsiteY45"/>
                              </a:cxn>
                              <a:cxn ang="0">
                                <a:pos x="connsiteX46" y="connsiteY46"/>
                              </a:cxn>
                              <a:cxn ang="0">
                                <a:pos x="connsiteX47" y="connsiteY47"/>
                              </a:cxn>
                              <a:cxn ang="0">
                                <a:pos x="connsiteX48" y="connsiteY48"/>
                              </a:cxn>
                              <a:cxn ang="0">
                                <a:pos x="connsiteX49" y="connsiteY49"/>
                              </a:cxn>
                              <a:cxn ang="0">
                                <a:pos x="connsiteX50" y="connsiteY50"/>
                              </a:cxn>
                              <a:cxn ang="0">
                                <a:pos x="connsiteX51" y="connsiteY51"/>
                              </a:cxn>
                              <a:cxn ang="0">
                                <a:pos x="connsiteX52" y="connsiteY52"/>
                              </a:cxn>
                              <a:cxn ang="0">
                                <a:pos x="connsiteX53" y="connsiteY53"/>
                              </a:cxn>
                              <a:cxn ang="0">
                                <a:pos x="connsiteX54" y="connsiteY54"/>
                              </a:cxn>
                              <a:cxn ang="0">
                                <a:pos x="connsiteX55" y="connsiteY55"/>
                              </a:cxn>
                              <a:cxn ang="0">
                                <a:pos x="connsiteX56" y="connsiteY56"/>
                              </a:cxn>
                              <a:cxn ang="0">
                                <a:pos x="connsiteX57" y="connsiteY57"/>
                              </a:cxn>
                              <a:cxn ang="0">
                                <a:pos x="connsiteX58" y="connsiteY58"/>
                              </a:cxn>
                              <a:cxn ang="0">
                                <a:pos x="connsiteX59" y="connsiteY59"/>
                              </a:cxn>
                              <a:cxn ang="0">
                                <a:pos x="connsiteX60" y="connsiteY60"/>
                              </a:cxn>
                              <a:cxn ang="0">
                                <a:pos x="connsiteX61" y="connsiteY61"/>
                              </a:cxn>
                              <a:cxn ang="0">
                                <a:pos x="connsiteX62" y="connsiteY62"/>
                              </a:cxn>
                              <a:cxn ang="0">
                                <a:pos x="connsiteX63" y="connsiteY63"/>
                              </a:cxn>
                              <a:cxn ang="0">
                                <a:pos x="connsiteX64" y="connsiteY64"/>
                              </a:cxn>
                              <a:cxn ang="0">
                                <a:pos x="connsiteX65" y="connsiteY65"/>
                              </a:cxn>
                              <a:cxn ang="0">
                                <a:pos x="connsiteX66" y="connsiteY66"/>
                              </a:cxn>
                              <a:cxn ang="0">
                                <a:pos x="connsiteX67" y="connsiteY67"/>
                              </a:cxn>
                              <a:cxn ang="0">
                                <a:pos x="connsiteX68" y="connsiteY68"/>
                              </a:cxn>
                              <a:cxn ang="0">
                                <a:pos x="connsiteX69" y="connsiteY69"/>
                              </a:cxn>
                              <a:cxn ang="0">
                                <a:pos x="connsiteX70" y="connsiteY70"/>
                              </a:cxn>
                              <a:cxn ang="0">
                                <a:pos x="connsiteX71" y="connsiteY71"/>
                              </a:cxn>
                              <a:cxn ang="0">
                                <a:pos x="connsiteX72" y="connsiteY72"/>
                              </a:cxn>
                              <a:cxn ang="0">
                                <a:pos x="connsiteX73" y="connsiteY73"/>
                              </a:cxn>
                              <a:cxn ang="0">
                                <a:pos x="connsiteX74" y="connsiteY74"/>
                              </a:cxn>
                              <a:cxn ang="0">
                                <a:pos x="connsiteX75" y="connsiteY75"/>
                              </a:cxn>
                              <a:cxn ang="0">
                                <a:pos x="connsiteX76" y="connsiteY76"/>
                              </a:cxn>
                              <a:cxn ang="0">
                                <a:pos x="connsiteX77" y="connsiteY77"/>
                              </a:cxn>
                              <a:cxn ang="0">
                                <a:pos x="connsiteX78" y="connsiteY78"/>
                              </a:cxn>
                              <a:cxn ang="0">
                                <a:pos x="connsiteX79" y="connsiteY79"/>
                              </a:cxn>
                              <a:cxn ang="0">
                                <a:pos x="connsiteX80" y="connsiteY80"/>
                              </a:cxn>
                              <a:cxn ang="0">
                                <a:pos x="connsiteX81" y="connsiteY81"/>
                              </a:cxn>
                              <a:cxn ang="0">
                                <a:pos x="connsiteX82" y="connsiteY82"/>
                              </a:cxn>
                              <a:cxn ang="0">
                                <a:pos x="connsiteX83" y="connsiteY83"/>
                              </a:cxn>
                              <a:cxn ang="0">
                                <a:pos x="connsiteX84" y="connsiteY84"/>
                              </a:cxn>
                              <a:cxn ang="0">
                                <a:pos x="connsiteX85" y="connsiteY85"/>
                              </a:cxn>
                              <a:cxn ang="0">
                                <a:pos x="connsiteX86" y="connsiteY86"/>
                              </a:cxn>
                              <a:cxn ang="0">
                                <a:pos x="connsiteX87" y="connsiteY87"/>
                              </a:cxn>
                              <a:cxn ang="0">
                                <a:pos x="connsiteX88" y="connsiteY88"/>
                              </a:cxn>
                              <a:cxn ang="0">
                                <a:pos x="connsiteX89" y="connsiteY89"/>
                              </a:cxn>
                              <a:cxn ang="0">
                                <a:pos x="connsiteX90" y="connsiteY90"/>
                              </a:cxn>
                              <a:cxn ang="0">
                                <a:pos x="connsiteX91" y="connsiteY91"/>
                              </a:cxn>
                              <a:cxn ang="0">
                                <a:pos x="connsiteX92" y="connsiteY92"/>
                              </a:cxn>
                              <a:cxn ang="0">
                                <a:pos x="connsiteX93" y="connsiteY93"/>
                              </a:cxn>
                              <a:cxn ang="0">
                                <a:pos x="connsiteX94" y="connsiteY94"/>
                              </a:cxn>
                              <a:cxn ang="0">
                                <a:pos x="connsiteX95" y="connsiteY95"/>
                              </a:cxn>
                              <a:cxn ang="0">
                                <a:pos x="connsiteX96" y="connsiteY96"/>
                              </a:cxn>
                              <a:cxn ang="0">
                                <a:pos x="connsiteX97" y="connsiteY97"/>
                              </a:cxn>
                              <a:cxn ang="0">
                                <a:pos x="connsiteX98" y="connsiteY98"/>
                              </a:cxn>
                              <a:cxn ang="0">
                                <a:pos x="connsiteX99" y="connsiteY99"/>
                              </a:cxn>
                              <a:cxn ang="0">
                                <a:pos x="connsiteX100" y="connsiteY100"/>
                              </a:cxn>
                              <a:cxn ang="0">
                                <a:pos x="connsiteX101" y="connsiteY101"/>
                              </a:cxn>
                              <a:cxn ang="0">
                                <a:pos x="connsiteX102" y="connsiteY102"/>
                              </a:cxn>
                              <a:cxn ang="0">
                                <a:pos x="connsiteX103" y="connsiteY103"/>
                              </a:cxn>
                              <a:cxn ang="0">
                                <a:pos x="connsiteX104" y="connsiteY104"/>
                              </a:cxn>
                              <a:cxn ang="0">
                                <a:pos x="connsiteX105" y="connsiteY105"/>
                              </a:cxn>
                              <a:cxn ang="0">
                                <a:pos x="connsiteX106" y="connsiteY106"/>
                              </a:cxn>
                              <a:cxn ang="0">
                                <a:pos x="connsiteX107" y="connsiteY107"/>
                              </a:cxn>
                              <a:cxn ang="0">
                                <a:pos x="connsiteX108" y="connsiteY108"/>
                              </a:cxn>
                              <a:cxn ang="0">
                                <a:pos x="connsiteX109" y="connsiteY109"/>
                              </a:cxn>
                              <a:cxn ang="0">
                                <a:pos x="connsiteX110" y="connsiteY110"/>
                              </a:cxn>
                              <a:cxn ang="0">
                                <a:pos x="connsiteX111" y="connsiteY111"/>
                              </a:cxn>
                              <a:cxn ang="0">
                                <a:pos x="connsiteX112" y="connsiteY112"/>
                              </a:cxn>
                              <a:cxn ang="0">
                                <a:pos x="connsiteX113" y="connsiteY113"/>
                              </a:cxn>
                              <a:cxn ang="0">
                                <a:pos x="connsiteX114" y="connsiteY114"/>
                              </a:cxn>
                              <a:cxn ang="0">
                                <a:pos x="connsiteX115" y="connsiteY115"/>
                              </a:cxn>
                              <a:cxn ang="0">
                                <a:pos x="connsiteX116" y="connsiteY116"/>
                              </a:cxn>
                              <a:cxn ang="0">
                                <a:pos x="connsiteX117" y="connsiteY117"/>
                              </a:cxn>
                              <a:cxn ang="0">
                                <a:pos x="connsiteX118" y="connsiteY118"/>
                              </a:cxn>
                              <a:cxn ang="0">
                                <a:pos x="connsiteX119" y="connsiteY119"/>
                              </a:cxn>
                            </a:cxnLst>
                            <a:rect l="l" t="t" r="r" b="b"/>
                            <a:pathLst>
                              <a:path w="3507971" h="3724102">
                                <a:moveTo>
                                  <a:pt x="1379913" y="3424844"/>
                                </a:moveTo>
                                <a:cubicBezTo>
                                  <a:pt x="1144386" y="3485804"/>
                                  <a:pt x="459971" y="3624349"/>
                                  <a:pt x="0" y="3724102"/>
                                </a:cubicBezTo>
                                <a:cubicBezTo>
                                  <a:pt x="718644" y="3416112"/>
                                  <a:pt x="951500" y="3424844"/>
                                  <a:pt x="631767" y="3424844"/>
                                </a:cubicBezTo>
                                <a:lnTo>
                                  <a:pt x="266007" y="3491346"/>
                                </a:lnTo>
                                <a:lnTo>
                                  <a:pt x="847898" y="3225339"/>
                                </a:lnTo>
                                <a:lnTo>
                                  <a:pt x="299258" y="3192088"/>
                                </a:lnTo>
                                <a:lnTo>
                                  <a:pt x="798022" y="2876204"/>
                                </a:lnTo>
                                <a:cubicBezTo>
                                  <a:pt x="692727" y="2859579"/>
                                  <a:pt x="583885" y="2858124"/>
                                  <a:pt x="482138" y="2826328"/>
                                </a:cubicBezTo>
                                <a:cubicBezTo>
                                  <a:pt x="463066" y="2820368"/>
                                  <a:pt x="513648" y="2800948"/>
                                  <a:pt x="532014" y="2793077"/>
                                </a:cubicBezTo>
                                <a:cubicBezTo>
                                  <a:pt x="553016" y="2784076"/>
                                  <a:pt x="576349" y="2781993"/>
                                  <a:pt x="598516" y="2776451"/>
                                </a:cubicBezTo>
                                <a:cubicBezTo>
                                  <a:pt x="688390" y="2722527"/>
                                  <a:pt x="669044" y="2728134"/>
                                  <a:pt x="764771" y="2693324"/>
                                </a:cubicBezTo>
                                <a:cubicBezTo>
                                  <a:pt x="797710" y="2681346"/>
                                  <a:pt x="864523" y="2660073"/>
                                  <a:pt x="864523" y="2660073"/>
                                </a:cubicBezTo>
                                <a:lnTo>
                                  <a:pt x="714894" y="2643448"/>
                                </a:lnTo>
                                <a:cubicBezTo>
                                  <a:pt x="694727" y="2629043"/>
                                  <a:pt x="732016" y="2595763"/>
                                  <a:pt x="748145" y="2576946"/>
                                </a:cubicBezTo>
                                <a:cubicBezTo>
                                  <a:pt x="788407" y="2529974"/>
                                  <a:pt x="813822" y="2527344"/>
                                  <a:pt x="864523" y="2510444"/>
                                </a:cubicBezTo>
                                <a:cubicBezTo>
                                  <a:pt x="897774" y="2477193"/>
                                  <a:pt x="1003402" y="2436775"/>
                                  <a:pt x="964276" y="2410691"/>
                                </a:cubicBezTo>
                                <a:cubicBezTo>
                                  <a:pt x="947651" y="2399607"/>
                                  <a:pt x="933356" y="2383759"/>
                                  <a:pt x="914400" y="2377440"/>
                                </a:cubicBezTo>
                                <a:cubicBezTo>
                                  <a:pt x="882420" y="2366780"/>
                                  <a:pt x="847702" y="2367426"/>
                                  <a:pt x="814647" y="2360815"/>
                                </a:cubicBezTo>
                                <a:cubicBezTo>
                                  <a:pt x="792241" y="2356334"/>
                                  <a:pt x="770312" y="2349731"/>
                                  <a:pt x="748145" y="2344189"/>
                                </a:cubicBezTo>
                                <a:cubicBezTo>
                                  <a:pt x="759229" y="2322022"/>
                                  <a:pt x="766991" y="2297855"/>
                                  <a:pt x="781396" y="2277688"/>
                                </a:cubicBezTo>
                                <a:cubicBezTo>
                                  <a:pt x="795062" y="2258555"/>
                                  <a:pt x="816221" y="2245874"/>
                                  <a:pt x="831273" y="2227811"/>
                                </a:cubicBezTo>
                                <a:cubicBezTo>
                                  <a:pt x="844065" y="2212461"/>
                                  <a:pt x="853440" y="2194560"/>
                                  <a:pt x="864523" y="2177935"/>
                                </a:cubicBezTo>
                                <a:cubicBezTo>
                                  <a:pt x="847898" y="2166851"/>
                                  <a:pt x="834117" y="2149177"/>
                                  <a:pt x="814647" y="2144684"/>
                                </a:cubicBezTo>
                                <a:cubicBezTo>
                                  <a:pt x="760379" y="2132161"/>
                                  <a:pt x="703528" y="2135935"/>
                                  <a:pt x="648393" y="2128059"/>
                                </a:cubicBezTo>
                                <a:cubicBezTo>
                                  <a:pt x="625773" y="2124828"/>
                                  <a:pt x="604058" y="2116975"/>
                                  <a:pt x="581891" y="2111433"/>
                                </a:cubicBezTo>
                                <a:cubicBezTo>
                                  <a:pt x="799287" y="1948388"/>
                                  <a:pt x="528054" y="2149889"/>
                                  <a:pt x="698269" y="2028306"/>
                                </a:cubicBezTo>
                                <a:cubicBezTo>
                                  <a:pt x="720817" y="2012200"/>
                                  <a:pt x="742604" y="1995055"/>
                                  <a:pt x="764771" y="1978429"/>
                                </a:cubicBezTo>
                                <a:cubicBezTo>
                                  <a:pt x="748145" y="1967346"/>
                                  <a:pt x="717720" y="1964959"/>
                                  <a:pt x="714894" y="1945179"/>
                                </a:cubicBezTo>
                                <a:cubicBezTo>
                                  <a:pt x="710673" y="1915635"/>
                                  <a:pt x="730239" y="1885926"/>
                                  <a:pt x="748145" y="1862051"/>
                                </a:cubicBezTo>
                                <a:cubicBezTo>
                                  <a:pt x="782035" y="1816864"/>
                                  <a:pt x="849757" y="1798131"/>
                                  <a:pt x="897774" y="1778924"/>
                                </a:cubicBezTo>
                                <a:cubicBezTo>
                                  <a:pt x="986443" y="1645922"/>
                                  <a:pt x="897774" y="1812175"/>
                                  <a:pt x="897774" y="1679171"/>
                                </a:cubicBezTo>
                                <a:cubicBezTo>
                                  <a:pt x="897774" y="1642226"/>
                                  <a:pt x="958735" y="1610822"/>
                                  <a:pt x="980902" y="1596044"/>
                                </a:cubicBezTo>
                                <a:cubicBezTo>
                                  <a:pt x="1008611" y="1551709"/>
                                  <a:pt x="1040648" y="1509802"/>
                                  <a:pt x="1064029" y="1463040"/>
                                </a:cubicBezTo>
                                <a:cubicBezTo>
                                  <a:pt x="1075113" y="1440873"/>
                                  <a:pt x="1083533" y="1417160"/>
                                  <a:pt x="1097280" y="1396539"/>
                                </a:cubicBezTo>
                                <a:cubicBezTo>
                                  <a:pt x="1116964" y="1367014"/>
                                  <a:pt x="1142491" y="1341799"/>
                                  <a:pt x="1163782" y="1313411"/>
                                </a:cubicBezTo>
                                <a:cubicBezTo>
                                  <a:pt x="1175771" y="1297426"/>
                                  <a:pt x="1185949" y="1280160"/>
                                  <a:pt x="1197033" y="1263535"/>
                                </a:cubicBezTo>
                                <a:cubicBezTo>
                                  <a:pt x="1202575" y="1246910"/>
                                  <a:pt x="1213658" y="1231184"/>
                                  <a:pt x="1213658" y="1213659"/>
                                </a:cubicBezTo>
                                <a:cubicBezTo>
                                  <a:pt x="1213658" y="1196134"/>
                                  <a:pt x="1192219" y="1180633"/>
                                  <a:pt x="1197033" y="1163782"/>
                                </a:cubicBezTo>
                                <a:cubicBezTo>
                                  <a:pt x="1204645" y="1137139"/>
                                  <a:pt x="1230803" y="1119828"/>
                                  <a:pt x="1246909" y="1097280"/>
                                </a:cubicBezTo>
                                <a:cubicBezTo>
                                  <a:pt x="1303930" y="1017451"/>
                                  <a:pt x="1261962" y="1073606"/>
                                  <a:pt x="1313411" y="964277"/>
                                </a:cubicBezTo>
                                <a:cubicBezTo>
                                  <a:pt x="1345069" y="897002"/>
                                  <a:pt x="1413163" y="764771"/>
                                  <a:pt x="1413163" y="764771"/>
                                </a:cubicBezTo>
                                <a:cubicBezTo>
                                  <a:pt x="1407621" y="748146"/>
                                  <a:pt x="1412212" y="722732"/>
                                  <a:pt x="1396538" y="714895"/>
                                </a:cubicBezTo>
                                <a:cubicBezTo>
                                  <a:pt x="1380864" y="707058"/>
                                  <a:pt x="1348406" y="748958"/>
                                  <a:pt x="1346662" y="731520"/>
                                </a:cubicBezTo>
                                <a:cubicBezTo>
                                  <a:pt x="1335025" y="615142"/>
                                  <a:pt x="1383127" y="542212"/>
                                  <a:pt x="1429789" y="448888"/>
                                </a:cubicBezTo>
                                <a:cubicBezTo>
                                  <a:pt x="1435331" y="421179"/>
                                  <a:pt x="1463369" y="388367"/>
                                  <a:pt x="1446414" y="365760"/>
                                </a:cubicBezTo>
                                <a:cubicBezTo>
                                  <a:pt x="1432705" y="347481"/>
                                  <a:pt x="1390132" y="402823"/>
                                  <a:pt x="1379913" y="382386"/>
                                </a:cubicBezTo>
                                <a:cubicBezTo>
                                  <a:pt x="1362388" y="347337"/>
                                  <a:pt x="1388853" y="304434"/>
                                  <a:pt x="1396538" y="266008"/>
                                </a:cubicBezTo>
                                <a:cubicBezTo>
                                  <a:pt x="1399975" y="248823"/>
                                  <a:pt x="1407010" y="232540"/>
                                  <a:pt x="1413163" y="216131"/>
                                </a:cubicBezTo>
                                <a:cubicBezTo>
                                  <a:pt x="1448023" y="123169"/>
                                  <a:pt x="1433751" y="151999"/>
                                  <a:pt x="1479665" y="83128"/>
                                </a:cubicBezTo>
                                <a:cubicBezTo>
                                  <a:pt x="1474123" y="116379"/>
                                  <a:pt x="1470353" y="149973"/>
                                  <a:pt x="1463040" y="182880"/>
                                </a:cubicBezTo>
                                <a:cubicBezTo>
                                  <a:pt x="1459238" y="199988"/>
                                  <a:pt x="1446414" y="250282"/>
                                  <a:pt x="1446414" y="232757"/>
                                </a:cubicBezTo>
                                <a:cubicBezTo>
                                  <a:pt x="1446414" y="223400"/>
                                  <a:pt x="1462156" y="68269"/>
                                  <a:pt x="1479665" y="33251"/>
                                </a:cubicBezTo>
                                <a:cubicBezTo>
                                  <a:pt x="1486675" y="19231"/>
                                  <a:pt x="1501832" y="11084"/>
                                  <a:pt x="1512916" y="0"/>
                                </a:cubicBezTo>
                                <a:cubicBezTo>
                                  <a:pt x="1679171" y="260466"/>
                                  <a:pt x="1841468" y="523500"/>
                                  <a:pt x="2011680" y="781397"/>
                                </a:cubicBezTo>
                                <a:cubicBezTo>
                                  <a:pt x="2046805" y="834617"/>
                                  <a:pt x="2059482" y="830582"/>
                                  <a:pt x="2111433" y="847899"/>
                                </a:cubicBezTo>
                                <a:cubicBezTo>
                                  <a:pt x="2105891" y="864524"/>
                                  <a:pt x="2088299" y="881504"/>
                                  <a:pt x="2094807" y="897775"/>
                                </a:cubicBezTo>
                                <a:cubicBezTo>
                                  <a:pt x="2102228" y="916327"/>
                                  <a:pt x="2130554" y="916897"/>
                                  <a:pt x="2144683" y="931026"/>
                                </a:cubicBezTo>
                                <a:cubicBezTo>
                                  <a:pt x="2158812" y="945155"/>
                                  <a:pt x="2162584" y="968110"/>
                                  <a:pt x="2177934" y="980902"/>
                                </a:cubicBezTo>
                                <a:cubicBezTo>
                                  <a:pt x="2196974" y="996768"/>
                                  <a:pt x="2226911" y="996628"/>
                                  <a:pt x="2244436" y="1014153"/>
                                </a:cubicBezTo>
                                <a:cubicBezTo>
                                  <a:pt x="2256828" y="1026545"/>
                                  <a:pt x="2211185" y="1003070"/>
                                  <a:pt x="2194560" y="997528"/>
                                </a:cubicBezTo>
                                <a:cubicBezTo>
                                  <a:pt x="2202723" y="1008412"/>
                                  <a:pt x="2272209" y="1107591"/>
                                  <a:pt x="2294313" y="1113906"/>
                                </a:cubicBezTo>
                                <a:cubicBezTo>
                                  <a:pt x="2316283" y="1120183"/>
                                  <a:pt x="2337965" y="1097280"/>
                                  <a:pt x="2360814" y="1097280"/>
                                </a:cubicBezTo>
                                <a:cubicBezTo>
                                  <a:pt x="2378339" y="1097280"/>
                                  <a:pt x="2327563" y="1108364"/>
                                  <a:pt x="2310938" y="1113906"/>
                                </a:cubicBezTo>
                                <a:lnTo>
                                  <a:pt x="2377440" y="1213659"/>
                                </a:lnTo>
                                <a:lnTo>
                                  <a:pt x="2410691" y="1263535"/>
                                </a:lnTo>
                                <a:cubicBezTo>
                                  <a:pt x="2416233" y="1285702"/>
                                  <a:pt x="2421039" y="1308067"/>
                                  <a:pt x="2427316" y="1330037"/>
                                </a:cubicBezTo>
                                <a:cubicBezTo>
                                  <a:pt x="2432130" y="1346887"/>
                                  <a:pt x="2454457" y="1365893"/>
                                  <a:pt x="2443942" y="1379913"/>
                                </a:cubicBezTo>
                                <a:cubicBezTo>
                                  <a:pt x="2430232" y="1398193"/>
                                  <a:pt x="2399607" y="1390997"/>
                                  <a:pt x="2377440" y="1396539"/>
                                </a:cubicBezTo>
                                <a:cubicBezTo>
                                  <a:pt x="2418229" y="1498511"/>
                                  <a:pt x="2400169" y="1466157"/>
                                  <a:pt x="2460567" y="1562793"/>
                                </a:cubicBezTo>
                                <a:cubicBezTo>
                                  <a:pt x="2471157" y="1579737"/>
                                  <a:pt x="2507947" y="1598540"/>
                                  <a:pt x="2493818" y="1612669"/>
                                </a:cubicBezTo>
                                <a:cubicBezTo>
                                  <a:pt x="2477661" y="1628826"/>
                                  <a:pt x="2449483" y="1601586"/>
                                  <a:pt x="2427316" y="1596044"/>
                                </a:cubicBezTo>
                                <a:cubicBezTo>
                                  <a:pt x="2443942" y="1612669"/>
                                  <a:pt x="2464151" y="1626357"/>
                                  <a:pt x="2477193" y="1645920"/>
                                </a:cubicBezTo>
                                <a:cubicBezTo>
                                  <a:pt x="2486914" y="1660502"/>
                                  <a:pt x="2485981" y="1680122"/>
                                  <a:pt x="2493818" y="1695797"/>
                                </a:cubicBezTo>
                                <a:cubicBezTo>
                                  <a:pt x="2502754" y="1713669"/>
                                  <a:pt x="2517156" y="1728324"/>
                                  <a:pt x="2527069" y="1745673"/>
                                </a:cubicBezTo>
                                <a:cubicBezTo>
                                  <a:pt x="2539365" y="1767191"/>
                                  <a:pt x="2549236" y="1790008"/>
                                  <a:pt x="2560320" y="1812175"/>
                                </a:cubicBezTo>
                                <a:cubicBezTo>
                                  <a:pt x="2565862" y="1834342"/>
                                  <a:pt x="2565848" y="1858703"/>
                                  <a:pt x="2576945" y="1878677"/>
                                </a:cubicBezTo>
                                <a:cubicBezTo>
                                  <a:pt x="2638318" y="1989148"/>
                                  <a:pt x="2682889" y="1935509"/>
                                  <a:pt x="2593571" y="1995055"/>
                                </a:cubicBezTo>
                                <a:cubicBezTo>
                                  <a:pt x="2610196" y="2011680"/>
                                  <a:pt x="2628395" y="2026869"/>
                                  <a:pt x="2643447" y="2044931"/>
                                </a:cubicBezTo>
                                <a:cubicBezTo>
                                  <a:pt x="2656239" y="2060281"/>
                                  <a:pt x="2663331" y="2079956"/>
                                  <a:pt x="2676698" y="2094808"/>
                                </a:cubicBezTo>
                                <a:cubicBezTo>
                                  <a:pt x="2827339" y="2262188"/>
                                  <a:pt x="2760980" y="2146993"/>
                                  <a:pt x="2826327" y="2277688"/>
                                </a:cubicBezTo>
                                <a:cubicBezTo>
                                  <a:pt x="2809702" y="2283230"/>
                                  <a:pt x="2781265" y="2277463"/>
                                  <a:pt x="2776451" y="2294313"/>
                                </a:cubicBezTo>
                                <a:cubicBezTo>
                                  <a:pt x="2772875" y="2306828"/>
                                  <a:pt x="2794415" y="2416426"/>
                                  <a:pt x="2809702" y="2443942"/>
                                </a:cubicBezTo>
                                <a:cubicBezTo>
                                  <a:pt x="2893746" y="2595222"/>
                                  <a:pt x="2845297" y="2496631"/>
                                  <a:pt x="2926080" y="2593571"/>
                                </a:cubicBezTo>
                                <a:cubicBezTo>
                                  <a:pt x="2938872" y="2608921"/>
                                  <a:pt x="2947342" y="2627463"/>
                                  <a:pt x="2959331" y="2643448"/>
                                </a:cubicBezTo>
                                <a:cubicBezTo>
                                  <a:pt x="2980622" y="2671836"/>
                                  <a:pt x="3004962" y="2697877"/>
                                  <a:pt x="3025833" y="2726575"/>
                                </a:cubicBezTo>
                                <a:cubicBezTo>
                                  <a:pt x="3131892" y="2872407"/>
                                  <a:pt x="3048475" y="2782470"/>
                                  <a:pt x="3142211" y="2876204"/>
                                </a:cubicBezTo>
                                <a:cubicBezTo>
                                  <a:pt x="3125585" y="2881746"/>
                                  <a:pt x="3087520" y="2875978"/>
                                  <a:pt x="3092334" y="2892829"/>
                                </a:cubicBezTo>
                                <a:cubicBezTo>
                                  <a:pt x="3116774" y="2978367"/>
                                  <a:pt x="3217255" y="3010042"/>
                                  <a:pt x="3275214" y="3059084"/>
                                </a:cubicBezTo>
                                <a:cubicBezTo>
                                  <a:pt x="3368251" y="3137808"/>
                                  <a:pt x="3380362" y="3160487"/>
                                  <a:pt x="3441469" y="3241964"/>
                                </a:cubicBezTo>
                                <a:cubicBezTo>
                                  <a:pt x="3413760" y="3247506"/>
                                  <a:pt x="3368837" y="3232352"/>
                                  <a:pt x="3358342" y="3258589"/>
                                </a:cubicBezTo>
                                <a:cubicBezTo>
                                  <a:pt x="3348051" y="3284316"/>
                                  <a:pt x="3390185" y="3304053"/>
                                  <a:pt x="3408218" y="3325091"/>
                                </a:cubicBezTo>
                                <a:cubicBezTo>
                                  <a:pt x="3423098" y="3342452"/>
                                  <a:pt x="3502939" y="3406686"/>
                                  <a:pt x="3491345" y="3441469"/>
                                </a:cubicBezTo>
                                <a:cubicBezTo>
                                  <a:pt x="3485803" y="3458094"/>
                                  <a:pt x="3458094" y="3430386"/>
                                  <a:pt x="3441469" y="3424844"/>
                                </a:cubicBezTo>
                                <a:cubicBezTo>
                                  <a:pt x="3424844" y="3402677"/>
                                  <a:pt x="3406963" y="3335287"/>
                                  <a:pt x="3391593" y="3358342"/>
                                </a:cubicBezTo>
                                <a:cubicBezTo>
                                  <a:pt x="3372646" y="3386762"/>
                                  <a:pt x="3415408" y="3510817"/>
                                  <a:pt x="3441469" y="3541222"/>
                                </a:cubicBezTo>
                                <a:cubicBezTo>
                                  <a:pt x="3459502" y="3562260"/>
                                  <a:pt x="3507971" y="3563390"/>
                                  <a:pt x="3507971" y="3591099"/>
                                </a:cubicBezTo>
                                <a:cubicBezTo>
                                  <a:pt x="3507971" y="3613949"/>
                                  <a:pt x="3463636" y="3580015"/>
                                  <a:pt x="3441469" y="3574473"/>
                                </a:cubicBezTo>
                                <a:cubicBezTo>
                                  <a:pt x="3424844" y="3563389"/>
                                  <a:pt x="3400529" y="3523350"/>
                                  <a:pt x="3391593" y="3541222"/>
                                </a:cubicBezTo>
                                <a:cubicBezTo>
                                  <a:pt x="3377003" y="3570401"/>
                                  <a:pt x="3462678" y="3645559"/>
                                  <a:pt x="3474720" y="3657600"/>
                                </a:cubicBezTo>
                                <a:cubicBezTo>
                                  <a:pt x="3389879" y="3685881"/>
                                  <a:pt x="3454218" y="3680957"/>
                                  <a:pt x="3374967" y="3624349"/>
                                </a:cubicBezTo>
                                <a:cubicBezTo>
                                  <a:pt x="3354800" y="3609944"/>
                                  <a:pt x="3308465" y="3591099"/>
                                  <a:pt x="3308465" y="3591099"/>
                                </a:cubicBezTo>
                                <a:cubicBezTo>
                                  <a:pt x="3319549" y="3613266"/>
                                  <a:pt x="3359241" y="3640076"/>
                                  <a:pt x="3341716" y="3657600"/>
                                </a:cubicBezTo>
                                <a:cubicBezTo>
                                  <a:pt x="3324191" y="3675125"/>
                                  <a:pt x="3297994" y="3634112"/>
                                  <a:pt x="3275214" y="3624349"/>
                                </a:cubicBezTo>
                                <a:cubicBezTo>
                                  <a:pt x="3259106" y="3617446"/>
                                  <a:pt x="3241963" y="3613266"/>
                                  <a:pt x="3225338" y="3607724"/>
                                </a:cubicBezTo>
                                <a:cubicBezTo>
                                  <a:pt x="3173778" y="3556164"/>
                                  <a:pt x="3153390" y="3529506"/>
                                  <a:pt x="3092334" y="3491346"/>
                                </a:cubicBezTo>
                                <a:cubicBezTo>
                                  <a:pt x="3071318" y="3478211"/>
                                  <a:pt x="3047498" y="3470131"/>
                                  <a:pt x="3025833" y="3458095"/>
                                </a:cubicBezTo>
                                <a:cubicBezTo>
                                  <a:pt x="2997585" y="3442402"/>
                                  <a:pt x="2969592" y="3426144"/>
                                  <a:pt x="2942705" y="3408219"/>
                                </a:cubicBezTo>
                                <a:cubicBezTo>
                                  <a:pt x="2919649" y="3392849"/>
                                  <a:pt x="2903912" y="3358342"/>
                                  <a:pt x="2876203" y="3358342"/>
                                </a:cubicBezTo>
                                <a:cubicBezTo>
                                  <a:pt x="2856221" y="3358342"/>
                                  <a:pt x="2898370" y="3391593"/>
                                  <a:pt x="2909454" y="3408219"/>
                                </a:cubicBezTo>
                                <a:cubicBezTo>
                                  <a:pt x="2903912" y="3424844"/>
                                  <a:pt x="2909100" y="3451587"/>
                                  <a:pt x="2892829" y="3458095"/>
                                </a:cubicBezTo>
                                <a:cubicBezTo>
                                  <a:pt x="2831010" y="3482822"/>
                                  <a:pt x="2814195" y="3409207"/>
                                  <a:pt x="2776451" y="3391593"/>
                                </a:cubicBezTo>
                                <a:cubicBezTo>
                                  <a:pt x="2712928" y="3361949"/>
                                  <a:pt x="2527377" y="3275523"/>
                                  <a:pt x="2576945" y="3325091"/>
                                </a:cubicBezTo>
                                <a:cubicBezTo>
                                  <a:pt x="2646804" y="3394950"/>
                                  <a:pt x="2649878" y="3379579"/>
                                  <a:pt x="2543694" y="3358342"/>
                                </a:cubicBezTo>
                                <a:lnTo>
                                  <a:pt x="2493818" y="3325091"/>
                                </a:lnTo>
                                <a:cubicBezTo>
                                  <a:pt x="2249978" y="3291840"/>
                                  <a:pt x="2007070" y="3250836"/>
                                  <a:pt x="1762298" y="3225339"/>
                                </a:cubicBezTo>
                                <a:cubicBezTo>
                                  <a:pt x="1739571" y="3222972"/>
                                  <a:pt x="1717191" y="3233941"/>
                                  <a:pt x="1695796" y="3241964"/>
                                </a:cubicBezTo>
                                <a:cubicBezTo>
                                  <a:pt x="1367100" y="3365224"/>
                                  <a:pt x="1827120" y="3209274"/>
                                  <a:pt x="1579418" y="3291840"/>
                                </a:cubicBezTo>
                                <a:cubicBezTo>
                                  <a:pt x="1562793" y="3302924"/>
                                  <a:pt x="1547414" y="3316155"/>
                                  <a:pt x="1529542" y="3325091"/>
                                </a:cubicBezTo>
                                <a:cubicBezTo>
                                  <a:pt x="1502963" y="3338381"/>
                                  <a:pt x="1438028" y="3351238"/>
                                  <a:pt x="1413163" y="3358342"/>
                                </a:cubicBezTo>
                                <a:cubicBezTo>
                                  <a:pt x="1358030" y="3374094"/>
                                  <a:pt x="1615440" y="3363884"/>
                                  <a:pt x="1379913" y="3424844"/>
                                </a:cubicBezTo>
                                <a:close/>
                              </a:path>
                            </a:pathLst>
                          </a:custGeom>
                          <a:gradFill>
                            <a:gsLst>
                              <a:gs pos="0">
                                <a:schemeClr val="accent3">
                                  <a:lumMod val="60000"/>
                                  <a:lumOff val="40000"/>
                                </a:schemeClr>
                              </a:gs>
                              <a:gs pos="50000">
                                <a:srgbClr val="9CB86E"/>
                              </a:gs>
                              <a:gs pos="100000">
                                <a:srgbClr val="156B13"/>
                              </a:gs>
                            </a:gsLst>
                            <a:lin ang="10800000" scaled="0"/>
                          </a:gradFill>
                          <a:ln>
                            <a:noFill/>
                          </a:ln>
                        </p:spPr>
                        <p:style>
                          <a:lnRef idx="2">
                            <a:schemeClr val="accent1">
                              <a:shade val="50000"/>
                            </a:schemeClr>
                          </a:lnRef>
                          <a:fillRef idx="1">
                            <a:schemeClr val="accent1"/>
                          </a:fillRef>
                          <a:effectRef idx="0">
                            <a:schemeClr val="accent1"/>
                          </a:effectRef>
                          <a:fontRef idx="minor">
                            <a:schemeClr val="lt1"/>
                          </a:fontRef>
                        </p:style>
                        <p:txBody>
                          <a:bodyPr rtlCol="0" anchor="ctr"/>
                          <a:lstStyle/>
                          <a:p>
                            <a:pPr algn="ctr"/>
                            <a:endParaRPr lang="zh-CN" altLang="en-US"/>
                          </a:p>
                        </p:txBody>
                      </p:sp>
                    </p:grpSp>
                    <p:grpSp>
                      <p:nvGrpSpPr>
                        <p:cNvPr id="71" name="组合 55"/>
                        <p:cNvGrpSpPr/>
                        <p:nvPr/>
                      </p:nvGrpSpPr>
                      <p:grpSpPr>
                        <a:xfrm>
                          <a:off x="9270283" y="2104933"/>
                          <a:ext cx="1019943" cy="1857389"/>
                          <a:chOff x="-3507971" y="-3429042"/>
                          <a:chExt cx="3507971" cy="5896859"/>
                        </a:xfrm>
                      </p:grpSpPr>
                      <p:sp>
                        <p:nvSpPr>
                          <p:cNvPr id="80" name="任意多边形 79"/>
                          <p:cNvSpPr/>
                          <p:nvPr/>
                        </p:nvSpPr>
                        <p:spPr>
                          <a:xfrm>
                            <a:off x="-2214610" y="-857274"/>
                            <a:ext cx="1246909" cy="3325091"/>
                          </a:xfrm>
                          <a:custGeom>
                            <a:avLst/>
                            <a:gdLst>
                              <a:gd name="connsiteX0" fmla="*/ 382386 w 1246909"/>
                              <a:gd name="connsiteY0" fmla="*/ 615142 h 3325091"/>
                              <a:gd name="connsiteX1" fmla="*/ 266007 w 1246909"/>
                              <a:gd name="connsiteY1" fmla="*/ 1928552 h 3325091"/>
                              <a:gd name="connsiteX2" fmla="*/ 99753 w 1246909"/>
                              <a:gd name="connsiteY2" fmla="*/ 2809702 h 3325091"/>
                              <a:gd name="connsiteX3" fmla="*/ 0 w 1246909"/>
                              <a:gd name="connsiteY3" fmla="*/ 3175462 h 3325091"/>
                              <a:gd name="connsiteX4" fmla="*/ 482138 w 1246909"/>
                              <a:gd name="connsiteY4" fmla="*/ 3325091 h 3325091"/>
                              <a:gd name="connsiteX5" fmla="*/ 980902 w 1246909"/>
                              <a:gd name="connsiteY5" fmla="*/ 3308465 h 3325091"/>
                              <a:gd name="connsiteX6" fmla="*/ 1246909 w 1246909"/>
                              <a:gd name="connsiteY6" fmla="*/ 3175462 h 3325091"/>
                              <a:gd name="connsiteX7" fmla="*/ 1064029 w 1246909"/>
                              <a:gd name="connsiteY7" fmla="*/ 2543694 h 3325091"/>
                              <a:gd name="connsiteX8" fmla="*/ 980902 w 1246909"/>
                              <a:gd name="connsiteY8" fmla="*/ 1629294 h 3325091"/>
                              <a:gd name="connsiteX9" fmla="*/ 798022 w 1246909"/>
                              <a:gd name="connsiteY9" fmla="*/ 648392 h 3325091"/>
                              <a:gd name="connsiteX10" fmla="*/ 798022 w 1246909"/>
                              <a:gd name="connsiteY10" fmla="*/ 99752 h 3325091"/>
                              <a:gd name="connsiteX11" fmla="*/ 631767 w 1246909"/>
                              <a:gd name="connsiteY11" fmla="*/ 0 h 3325091"/>
                              <a:gd name="connsiteX12" fmla="*/ 432262 w 1246909"/>
                              <a:gd name="connsiteY12" fmla="*/ 133003 h 3325091"/>
                              <a:gd name="connsiteX13" fmla="*/ 382386 w 1246909"/>
                              <a:gd name="connsiteY13" fmla="*/ 615142 h 3325091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  <a:cxn ang="0">
                                <a:pos x="connsiteX4" y="connsiteY4"/>
                              </a:cxn>
                              <a:cxn ang="0">
                                <a:pos x="connsiteX5" y="connsiteY5"/>
                              </a:cxn>
                              <a:cxn ang="0">
                                <a:pos x="connsiteX6" y="connsiteY6"/>
                              </a:cxn>
                              <a:cxn ang="0">
                                <a:pos x="connsiteX7" y="connsiteY7"/>
                              </a:cxn>
                              <a:cxn ang="0">
                                <a:pos x="connsiteX8" y="connsiteY8"/>
                              </a:cxn>
                              <a:cxn ang="0">
                                <a:pos x="connsiteX9" y="connsiteY9"/>
                              </a:cxn>
                              <a:cxn ang="0">
                                <a:pos x="connsiteX10" y="connsiteY10"/>
                              </a:cxn>
                              <a:cxn ang="0">
                                <a:pos x="connsiteX11" y="connsiteY11"/>
                              </a:cxn>
                              <a:cxn ang="0">
                                <a:pos x="connsiteX12" y="connsiteY12"/>
                              </a:cxn>
                              <a:cxn ang="0">
                                <a:pos x="connsiteX13" y="connsiteY13"/>
                              </a:cxn>
                            </a:cxnLst>
                            <a:rect l="l" t="t" r="r" b="b"/>
                            <a:pathLst>
                              <a:path w="1246909" h="3325091">
                                <a:moveTo>
                                  <a:pt x="382386" y="615142"/>
                                </a:moveTo>
                                <a:lnTo>
                                  <a:pt x="266007" y="1928552"/>
                                </a:lnTo>
                                <a:cubicBezTo>
                                  <a:pt x="209561" y="2222073"/>
                                  <a:pt x="99753" y="2510803"/>
                                  <a:pt x="99753" y="2809702"/>
                                </a:cubicBezTo>
                                <a:lnTo>
                                  <a:pt x="0" y="3175462"/>
                                </a:lnTo>
                                <a:lnTo>
                                  <a:pt x="482138" y="3325091"/>
                                </a:lnTo>
                                <a:lnTo>
                                  <a:pt x="980902" y="3308465"/>
                                </a:lnTo>
                                <a:lnTo>
                                  <a:pt x="1246909" y="3175462"/>
                                </a:lnTo>
                                <a:lnTo>
                                  <a:pt x="1064029" y="2543694"/>
                                </a:lnTo>
                                <a:lnTo>
                                  <a:pt x="980902" y="1629294"/>
                                </a:lnTo>
                                <a:lnTo>
                                  <a:pt x="798022" y="648392"/>
                                </a:lnTo>
                                <a:lnTo>
                                  <a:pt x="798022" y="99752"/>
                                </a:lnTo>
                                <a:lnTo>
                                  <a:pt x="631767" y="0"/>
                                </a:lnTo>
                                <a:lnTo>
                                  <a:pt x="432262" y="133003"/>
                                </a:lnTo>
                                <a:lnTo>
                                  <a:pt x="382386" y="615142"/>
                                </a:lnTo>
                                <a:close/>
                              </a:path>
                            </a:pathLst>
                          </a:custGeom>
                          <a:gradFill>
                            <a:gsLst>
                              <a:gs pos="0">
                                <a:srgbClr val="D6B19C"/>
                              </a:gs>
                              <a:gs pos="30000">
                                <a:srgbClr val="D49E6C"/>
                              </a:gs>
                              <a:gs pos="70000">
                                <a:srgbClr val="A65528"/>
                              </a:gs>
                              <a:gs pos="100000">
                                <a:srgbClr val="663012"/>
                              </a:gs>
                            </a:gsLst>
                            <a:lin ang="10800000" scaled="0"/>
                          </a:gradFill>
                          <a:ln>
                            <a:noFill/>
                          </a:ln>
                        </p:spPr>
                        <p:style>
                          <a:lnRef idx="2">
                            <a:schemeClr val="accent1">
                              <a:shade val="50000"/>
                            </a:schemeClr>
                          </a:lnRef>
                          <a:fillRef idx="1">
                            <a:schemeClr val="accent1"/>
                          </a:fillRef>
                          <a:effectRef idx="0">
                            <a:schemeClr val="accent1"/>
                          </a:effectRef>
                          <a:fontRef idx="minor">
                            <a:schemeClr val="lt1"/>
                          </a:fontRef>
                        </p:style>
                        <p:txBody>
                          <a:bodyPr rtlCol="0" anchor="ctr"/>
                          <a:lstStyle/>
                          <a:p>
                            <a:pPr algn="ctr"/>
                            <a:endParaRPr lang="zh-CN" altLang="en-US"/>
                          </a:p>
                        </p:txBody>
                      </p:sp>
                      <p:sp>
                        <p:nvSpPr>
                          <p:cNvPr id="81" name="任意多边形 80"/>
                          <p:cNvSpPr/>
                          <p:nvPr/>
                        </p:nvSpPr>
                        <p:spPr>
                          <a:xfrm>
                            <a:off x="-3507971" y="-3429042"/>
                            <a:ext cx="3507971" cy="4438482"/>
                          </a:xfrm>
                          <a:custGeom>
                            <a:avLst/>
                            <a:gdLst>
                              <a:gd name="connsiteX0" fmla="*/ 1379913 w 3507971"/>
                              <a:gd name="connsiteY0" fmla="*/ 3424844 h 3724102"/>
                              <a:gd name="connsiteX1" fmla="*/ 0 w 3507971"/>
                              <a:gd name="connsiteY1" fmla="*/ 3724102 h 3724102"/>
                              <a:gd name="connsiteX2" fmla="*/ 631767 w 3507971"/>
                              <a:gd name="connsiteY2" fmla="*/ 3424844 h 3724102"/>
                              <a:gd name="connsiteX3" fmla="*/ 266007 w 3507971"/>
                              <a:gd name="connsiteY3" fmla="*/ 3491346 h 3724102"/>
                              <a:gd name="connsiteX4" fmla="*/ 847898 w 3507971"/>
                              <a:gd name="connsiteY4" fmla="*/ 3225339 h 3724102"/>
                              <a:gd name="connsiteX5" fmla="*/ 299258 w 3507971"/>
                              <a:gd name="connsiteY5" fmla="*/ 3192088 h 3724102"/>
                              <a:gd name="connsiteX6" fmla="*/ 798022 w 3507971"/>
                              <a:gd name="connsiteY6" fmla="*/ 2876204 h 3724102"/>
                              <a:gd name="connsiteX7" fmla="*/ 482138 w 3507971"/>
                              <a:gd name="connsiteY7" fmla="*/ 2826328 h 3724102"/>
                              <a:gd name="connsiteX8" fmla="*/ 532014 w 3507971"/>
                              <a:gd name="connsiteY8" fmla="*/ 2793077 h 3724102"/>
                              <a:gd name="connsiteX9" fmla="*/ 598516 w 3507971"/>
                              <a:gd name="connsiteY9" fmla="*/ 2776451 h 3724102"/>
                              <a:gd name="connsiteX10" fmla="*/ 764771 w 3507971"/>
                              <a:gd name="connsiteY10" fmla="*/ 2693324 h 3724102"/>
                              <a:gd name="connsiteX11" fmla="*/ 864523 w 3507971"/>
                              <a:gd name="connsiteY11" fmla="*/ 2660073 h 3724102"/>
                              <a:gd name="connsiteX12" fmla="*/ 714894 w 3507971"/>
                              <a:gd name="connsiteY12" fmla="*/ 2643448 h 3724102"/>
                              <a:gd name="connsiteX13" fmla="*/ 748145 w 3507971"/>
                              <a:gd name="connsiteY13" fmla="*/ 2576946 h 3724102"/>
                              <a:gd name="connsiteX14" fmla="*/ 864523 w 3507971"/>
                              <a:gd name="connsiteY14" fmla="*/ 2510444 h 3724102"/>
                              <a:gd name="connsiteX15" fmla="*/ 964276 w 3507971"/>
                              <a:gd name="connsiteY15" fmla="*/ 2410691 h 3724102"/>
                              <a:gd name="connsiteX16" fmla="*/ 914400 w 3507971"/>
                              <a:gd name="connsiteY16" fmla="*/ 2377440 h 3724102"/>
                              <a:gd name="connsiteX17" fmla="*/ 814647 w 3507971"/>
                              <a:gd name="connsiteY17" fmla="*/ 2360815 h 3724102"/>
                              <a:gd name="connsiteX18" fmla="*/ 748145 w 3507971"/>
                              <a:gd name="connsiteY18" fmla="*/ 2344189 h 3724102"/>
                              <a:gd name="connsiteX19" fmla="*/ 781396 w 3507971"/>
                              <a:gd name="connsiteY19" fmla="*/ 2277688 h 3724102"/>
                              <a:gd name="connsiteX20" fmla="*/ 831273 w 3507971"/>
                              <a:gd name="connsiteY20" fmla="*/ 2227811 h 3724102"/>
                              <a:gd name="connsiteX21" fmla="*/ 864523 w 3507971"/>
                              <a:gd name="connsiteY21" fmla="*/ 2177935 h 3724102"/>
                              <a:gd name="connsiteX22" fmla="*/ 814647 w 3507971"/>
                              <a:gd name="connsiteY22" fmla="*/ 2144684 h 3724102"/>
                              <a:gd name="connsiteX23" fmla="*/ 648393 w 3507971"/>
                              <a:gd name="connsiteY23" fmla="*/ 2128059 h 3724102"/>
                              <a:gd name="connsiteX24" fmla="*/ 581891 w 3507971"/>
                              <a:gd name="connsiteY24" fmla="*/ 2111433 h 3724102"/>
                              <a:gd name="connsiteX25" fmla="*/ 698269 w 3507971"/>
                              <a:gd name="connsiteY25" fmla="*/ 2028306 h 3724102"/>
                              <a:gd name="connsiteX26" fmla="*/ 764771 w 3507971"/>
                              <a:gd name="connsiteY26" fmla="*/ 1978429 h 3724102"/>
                              <a:gd name="connsiteX27" fmla="*/ 714894 w 3507971"/>
                              <a:gd name="connsiteY27" fmla="*/ 1945179 h 3724102"/>
                              <a:gd name="connsiteX28" fmla="*/ 748145 w 3507971"/>
                              <a:gd name="connsiteY28" fmla="*/ 1862051 h 3724102"/>
                              <a:gd name="connsiteX29" fmla="*/ 897774 w 3507971"/>
                              <a:gd name="connsiteY29" fmla="*/ 1778924 h 3724102"/>
                              <a:gd name="connsiteX30" fmla="*/ 897774 w 3507971"/>
                              <a:gd name="connsiteY30" fmla="*/ 1679171 h 3724102"/>
                              <a:gd name="connsiteX31" fmla="*/ 980902 w 3507971"/>
                              <a:gd name="connsiteY31" fmla="*/ 1596044 h 3724102"/>
                              <a:gd name="connsiteX32" fmla="*/ 1064029 w 3507971"/>
                              <a:gd name="connsiteY32" fmla="*/ 1463040 h 3724102"/>
                              <a:gd name="connsiteX33" fmla="*/ 1097280 w 3507971"/>
                              <a:gd name="connsiteY33" fmla="*/ 1396539 h 3724102"/>
                              <a:gd name="connsiteX34" fmla="*/ 1163782 w 3507971"/>
                              <a:gd name="connsiteY34" fmla="*/ 1313411 h 3724102"/>
                              <a:gd name="connsiteX35" fmla="*/ 1197033 w 3507971"/>
                              <a:gd name="connsiteY35" fmla="*/ 1263535 h 3724102"/>
                              <a:gd name="connsiteX36" fmla="*/ 1213658 w 3507971"/>
                              <a:gd name="connsiteY36" fmla="*/ 1213659 h 3724102"/>
                              <a:gd name="connsiteX37" fmla="*/ 1197033 w 3507971"/>
                              <a:gd name="connsiteY37" fmla="*/ 1163782 h 3724102"/>
                              <a:gd name="connsiteX38" fmla="*/ 1246909 w 3507971"/>
                              <a:gd name="connsiteY38" fmla="*/ 1097280 h 3724102"/>
                              <a:gd name="connsiteX39" fmla="*/ 1313411 w 3507971"/>
                              <a:gd name="connsiteY39" fmla="*/ 964277 h 3724102"/>
                              <a:gd name="connsiteX40" fmla="*/ 1413163 w 3507971"/>
                              <a:gd name="connsiteY40" fmla="*/ 764771 h 3724102"/>
                              <a:gd name="connsiteX41" fmla="*/ 1396538 w 3507971"/>
                              <a:gd name="connsiteY41" fmla="*/ 714895 h 3724102"/>
                              <a:gd name="connsiteX42" fmla="*/ 1346662 w 3507971"/>
                              <a:gd name="connsiteY42" fmla="*/ 731520 h 3724102"/>
                              <a:gd name="connsiteX43" fmla="*/ 1429789 w 3507971"/>
                              <a:gd name="connsiteY43" fmla="*/ 448888 h 3724102"/>
                              <a:gd name="connsiteX44" fmla="*/ 1446414 w 3507971"/>
                              <a:gd name="connsiteY44" fmla="*/ 365760 h 3724102"/>
                              <a:gd name="connsiteX45" fmla="*/ 1379913 w 3507971"/>
                              <a:gd name="connsiteY45" fmla="*/ 382386 h 3724102"/>
                              <a:gd name="connsiteX46" fmla="*/ 1396538 w 3507971"/>
                              <a:gd name="connsiteY46" fmla="*/ 266008 h 3724102"/>
                              <a:gd name="connsiteX47" fmla="*/ 1413163 w 3507971"/>
                              <a:gd name="connsiteY47" fmla="*/ 216131 h 3724102"/>
                              <a:gd name="connsiteX48" fmla="*/ 1479665 w 3507971"/>
                              <a:gd name="connsiteY48" fmla="*/ 83128 h 3724102"/>
                              <a:gd name="connsiteX49" fmla="*/ 1463040 w 3507971"/>
                              <a:gd name="connsiteY49" fmla="*/ 182880 h 3724102"/>
                              <a:gd name="connsiteX50" fmla="*/ 1446414 w 3507971"/>
                              <a:gd name="connsiteY50" fmla="*/ 232757 h 3724102"/>
                              <a:gd name="connsiteX51" fmla="*/ 1479665 w 3507971"/>
                              <a:gd name="connsiteY51" fmla="*/ 33251 h 3724102"/>
                              <a:gd name="connsiteX52" fmla="*/ 1512916 w 3507971"/>
                              <a:gd name="connsiteY52" fmla="*/ 0 h 3724102"/>
                              <a:gd name="connsiteX53" fmla="*/ 2011680 w 3507971"/>
                              <a:gd name="connsiteY53" fmla="*/ 781397 h 3724102"/>
                              <a:gd name="connsiteX54" fmla="*/ 2111433 w 3507971"/>
                              <a:gd name="connsiteY54" fmla="*/ 847899 h 3724102"/>
                              <a:gd name="connsiteX55" fmla="*/ 2094807 w 3507971"/>
                              <a:gd name="connsiteY55" fmla="*/ 897775 h 3724102"/>
                              <a:gd name="connsiteX56" fmla="*/ 2144683 w 3507971"/>
                              <a:gd name="connsiteY56" fmla="*/ 931026 h 3724102"/>
                              <a:gd name="connsiteX57" fmla="*/ 2177934 w 3507971"/>
                              <a:gd name="connsiteY57" fmla="*/ 980902 h 3724102"/>
                              <a:gd name="connsiteX58" fmla="*/ 2244436 w 3507971"/>
                              <a:gd name="connsiteY58" fmla="*/ 1014153 h 3724102"/>
                              <a:gd name="connsiteX59" fmla="*/ 2194560 w 3507971"/>
                              <a:gd name="connsiteY59" fmla="*/ 997528 h 3724102"/>
                              <a:gd name="connsiteX60" fmla="*/ 2294313 w 3507971"/>
                              <a:gd name="connsiteY60" fmla="*/ 1113906 h 3724102"/>
                              <a:gd name="connsiteX61" fmla="*/ 2360814 w 3507971"/>
                              <a:gd name="connsiteY61" fmla="*/ 1097280 h 3724102"/>
                              <a:gd name="connsiteX62" fmla="*/ 2310938 w 3507971"/>
                              <a:gd name="connsiteY62" fmla="*/ 1113906 h 3724102"/>
                              <a:gd name="connsiteX63" fmla="*/ 2377440 w 3507971"/>
                              <a:gd name="connsiteY63" fmla="*/ 1213659 h 3724102"/>
                              <a:gd name="connsiteX64" fmla="*/ 2410691 w 3507971"/>
                              <a:gd name="connsiteY64" fmla="*/ 1263535 h 3724102"/>
                              <a:gd name="connsiteX65" fmla="*/ 2427316 w 3507971"/>
                              <a:gd name="connsiteY65" fmla="*/ 1330037 h 3724102"/>
                              <a:gd name="connsiteX66" fmla="*/ 2443942 w 3507971"/>
                              <a:gd name="connsiteY66" fmla="*/ 1379913 h 3724102"/>
                              <a:gd name="connsiteX67" fmla="*/ 2377440 w 3507971"/>
                              <a:gd name="connsiteY67" fmla="*/ 1396539 h 3724102"/>
                              <a:gd name="connsiteX68" fmla="*/ 2460567 w 3507971"/>
                              <a:gd name="connsiteY68" fmla="*/ 1562793 h 3724102"/>
                              <a:gd name="connsiteX69" fmla="*/ 2493818 w 3507971"/>
                              <a:gd name="connsiteY69" fmla="*/ 1612669 h 3724102"/>
                              <a:gd name="connsiteX70" fmla="*/ 2427316 w 3507971"/>
                              <a:gd name="connsiteY70" fmla="*/ 1596044 h 3724102"/>
                              <a:gd name="connsiteX71" fmla="*/ 2477193 w 3507971"/>
                              <a:gd name="connsiteY71" fmla="*/ 1645920 h 3724102"/>
                              <a:gd name="connsiteX72" fmla="*/ 2493818 w 3507971"/>
                              <a:gd name="connsiteY72" fmla="*/ 1695797 h 3724102"/>
                              <a:gd name="connsiteX73" fmla="*/ 2527069 w 3507971"/>
                              <a:gd name="connsiteY73" fmla="*/ 1745673 h 3724102"/>
                              <a:gd name="connsiteX74" fmla="*/ 2560320 w 3507971"/>
                              <a:gd name="connsiteY74" fmla="*/ 1812175 h 3724102"/>
                              <a:gd name="connsiteX75" fmla="*/ 2576945 w 3507971"/>
                              <a:gd name="connsiteY75" fmla="*/ 1878677 h 3724102"/>
                              <a:gd name="connsiteX76" fmla="*/ 2593571 w 3507971"/>
                              <a:gd name="connsiteY76" fmla="*/ 1995055 h 3724102"/>
                              <a:gd name="connsiteX77" fmla="*/ 2643447 w 3507971"/>
                              <a:gd name="connsiteY77" fmla="*/ 2044931 h 3724102"/>
                              <a:gd name="connsiteX78" fmla="*/ 2676698 w 3507971"/>
                              <a:gd name="connsiteY78" fmla="*/ 2094808 h 3724102"/>
                              <a:gd name="connsiteX79" fmla="*/ 2826327 w 3507971"/>
                              <a:gd name="connsiteY79" fmla="*/ 2277688 h 3724102"/>
                              <a:gd name="connsiteX80" fmla="*/ 2776451 w 3507971"/>
                              <a:gd name="connsiteY80" fmla="*/ 2294313 h 3724102"/>
                              <a:gd name="connsiteX81" fmla="*/ 2809702 w 3507971"/>
                              <a:gd name="connsiteY81" fmla="*/ 2443942 h 3724102"/>
                              <a:gd name="connsiteX82" fmla="*/ 2926080 w 3507971"/>
                              <a:gd name="connsiteY82" fmla="*/ 2593571 h 3724102"/>
                              <a:gd name="connsiteX83" fmla="*/ 2959331 w 3507971"/>
                              <a:gd name="connsiteY83" fmla="*/ 2643448 h 3724102"/>
                              <a:gd name="connsiteX84" fmla="*/ 3025833 w 3507971"/>
                              <a:gd name="connsiteY84" fmla="*/ 2726575 h 3724102"/>
                              <a:gd name="connsiteX85" fmla="*/ 3142211 w 3507971"/>
                              <a:gd name="connsiteY85" fmla="*/ 2876204 h 3724102"/>
                              <a:gd name="connsiteX86" fmla="*/ 3092334 w 3507971"/>
                              <a:gd name="connsiteY86" fmla="*/ 2892829 h 3724102"/>
                              <a:gd name="connsiteX87" fmla="*/ 3275214 w 3507971"/>
                              <a:gd name="connsiteY87" fmla="*/ 3059084 h 3724102"/>
                              <a:gd name="connsiteX88" fmla="*/ 3441469 w 3507971"/>
                              <a:gd name="connsiteY88" fmla="*/ 3241964 h 3724102"/>
                              <a:gd name="connsiteX89" fmla="*/ 3358342 w 3507971"/>
                              <a:gd name="connsiteY89" fmla="*/ 3258589 h 3724102"/>
                              <a:gd name="connsiteX90" fmla="*/ 3408218 w 3507971"/>
                              <a:gd name="connsiteY90" fmla="*/ 3325091 h 3724102"/>
                              <a:gd name="connsiteX91" fmla="*/ 3491345 w 3507971"/>
                              <a:gd name="connsiteY91" fmla="*/ 3441469 h 3724102"/>
                              <a:gd name="connsiteX92" fmla="*/ 3441469 w 3507971"/>
                              <a:gd name="connsiteY92" fmla="*/ 3424844 h 3724102"/>
                              <a:gd name="connsiteX93" fmla="*/ 3391593 w 3507971"/>
                              <a:gd name="connsiteY93" fmla="*/ 3358342 h 3724102"/>
                              <a:gd name="connsiteX94" fmla="*/ 3441469 w 3507971"/>
                              <a:gd name="connsiteY94" fmla="*/ 3541222 h 3724102"/>
                              <a:gd name="connsiteX95" fmla="*/ 3507971 w 3507971"/>
                              <a:gd name="connsiteY95" fmla="*/ 3591099 h 3724102"/>
                              <a:gd name="connsiteX96" fmla="*/ 3441469 w 3507971"/>
                              <a:gd name="connsiteY96" fmla="*/ 3574473 h 3724102"/>
                              <a:gd name="connsiteX97" fmla="*/ 3391593 w 3507971"/>
                              <a:gd name="connsiteY97" fmla="*/ 3541222 h 3724102"/>
                              <a:gd name="connsiteX98" fmla="*/ 3474720 w 3507971"/>
                              <a:gd name="connsiteY98" fmla="*/ 3657600 h 3724102"/>
                              <a:gd name="connsiteX99" fmla="*/ 3374967 w 3507971"/>
                              <a:gd name="connsiteY99" fmla="*/ 3624349 h 3724102"/>
                              <a:gd name="connsiteX100" fmla="*/ 3308465 w 3507971"/>
                              <a:gd name="connsiteY100" fmla="*/ 3591099 h 3724102"/>
                              <a:gd name="connsiteX101" fmla="*/ 3341716 w 3507971"/>
                              <a:gd name="connsiteY101" fmla="*/ 3657600 h 3724102"/>
                              <a:gd name="connsiteX102" fmla="*/ 3275214 w 3507971"/>
                              <a:gd name="connsiteY102" fmla="*/ 3624349 h 3724102"/>
                              <a:gd name="connsiteX103" fmla="*/ 3225338 w 3507971"/>
                              <a:gd name="connsiteY103" fmla="*/ 3607724 h 3724102"/>
                              <a:gd name="connsiteX104" fmla="*/ 3092334 w 3507971"/>
                              <a:gd name="connsiteY104" fmla="*/ 3491346 h 3724102"/>
                              <a:gd name="connsiteX105" fmla="*/ 3025833 w 3507971"/>
                              <a:gd name="connsiteY105" fmla="*/ 3458095 h 3724102"/>
                              <a:gd name="connsiteX106" fmla="*/ 2942705 w 3507971"/>
                              <a:gd name="connsiteY106" fmla="*/ 3408219 h 3724102"/>
                              <a:gd name="connsiteX107" fmla="*/ 2876203 w 3507971"/>
                              <a:gd name="connsiteY107" fmla="*/ 3358342 h 3724102"/>
                              <a:gd name="connsiteX108" fmla="*/ 2909454 w 3507971"/>
                              <a:gd name="connsiteY108" fmla="*/ 3408219 h 3724102"/>
                              <a:gd name="connsiteX109" fmla="*/ 2892829 w 3507971"/>
                              <a:gd name="connsiteY109" fmla="*/ 3458095 h 3724102"/>
                              <a:gd name="connsiteX110" fmla="*/ 2776451 w 3507971"/>
                              <a:gd name="connsiteY110" fmla="*/ 3391593 h 3724102"/>
                              <a:gd name="connsiteX111" fmla="*/ 2576945 w 3507971"/>
                              <a:gd name="connsiteY111" fmla="*/ 3325091 h 3724102"/>
                              <a:gd name="connsiteX112" fmla="*/ 2543694 w 3507971"/>
                              <a:gd name="connsiteY112" fmla="*/ 3358342 h 3724102"/>
                              <a:gd name="connsiteX113" fmla="*/ 2493818 w 3507971"/>
                              <a:gd name="connsiteY113" fmla="*/ 3325091 h 3724102"/>
                              <a:gd name="connsiteX114" fmla="*/ 1762298 w 3507971"/>
                              <a:gd name="connsiteY114" fmla="*/ 3225339 h 3724102"/>
                              <a:gd name="connsiteX115" fmla="*/ 1695796 w 3507971"/>
                              <a:gd name="connsiteY115" fmla="*/ 3241964 h 3724102"/>
                              <a:gd name="connsiteX116" fmla="*/ 1579418 w 3507971"/>
                              <a:gd name="connsiteY116" fmla="*/ 3291840 h 3724102"/>
                              <a:gd name="connsiteX117" fmla="*/ 1529542 w 3507971"/>
                              <a:gd name="connsiteY117" fmla="*/ 3325091 h 3724102"/>
                              <a:gd name="connsiteX118" fmla="*/ 1413163 w 3507971"/>
                              <a:gd name="connsiteY118" fmla="*/ 3358342 h 3724102"/>
                              <a:gd name="connsiteX119" fmla="*/ 1379913 w 3507971"/>
                              <a:gd name="connsiteY119" fmla="*/ 3424844 h 3724102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  <a:cxn ang="0">
                                <a:pos x="connsiteX4" y="connsiteY4"/>
                              </a:cxn>
                              <a:cxn ang="0">
                                <a:pos x="connsiteX5" y="connsiteY5"/>
                              </a:cxn>
                              <a:cxn ang="0">
                                <a:pos x="connsiteX6" y="connsiteY6"/>
                              </a:cxn>
                              <a:cxn ang="0">
                                <a:pos x="connsiteX7" y="connsiteY7"/>
                              </a:cxn>
                              <a:cxn ang="0">
                                <a:pos x="connsiteX8" y="connsiteY8"/>
                              </a:cxn>
                              <a:cxn ang="0">
                                <a:pos x="connsiteX9" y="connsiteY9"/>
                              </a:cxn>
                              <a:cxn ang="0">
                                <a:pos x="connsiteX10" y="connsiteY10"/>
                              </a:cxn>
                              <a:cxn ang="0">
                                <a:pos x="connsiteX11" y="connsiteY11"/>
                              </a:cxn>
                              <a:cxn ang="0">
                                <a:pos x="connsiteX12" y="connsiteY12"/>
                              </a:cxn>
                              <a:cxn ang="0">
                                <a:pos x="connsiteX13" y="connsiteY13"/>
                              </a:cxn>
                              <a:cxn ang="0">
                                <a:pos x="connsiteX14" y="connsiteY14"/>
                              </a:cxn>
                              <a:cxn ang="0">
                                <a:pos x="connsiteX15" y="connsiteY15"/>
                              </a:cxn>
                              <a:cxn ang="0">
                                <a:pos x="connsiteX16" y="connsiteY16"/>
                              </a:cxn>
                              <a:cxn ang="0">
                                <a:pos x="connsiteX17" y="connsiteY17"/>
                              </a:cxn>
                              <a:cxn ang="0">
                                <a:pos x="connsiteX18" y="connsiteY18"/>
                              </a:cxn>
                              <a:cxn ang="0">
                                <a:pos x="connsiteX19" y="connsiteY19"/>
                              </a:cxn>
                              <a:cxn ang="0">
                                <a:pos x="connsiteX20" y="connsiteY20"/>
                              </a:cxn>
                              <a:cxn ang="0">
                                <a:pos x="connsiteX21" y="connsiteY21"/>
                              </a:cxn>
                              <a:cxn ang="0">
                                <a:pos x="connsiteX22" y="connsiteY22"/>
                              </a:cxn>
                              <a:cxn ang="0">
                                <a:pos x="connsiteX23" y="connsiteY23"/>
                              </a:cxn>
                              <a:cxn ang="0">
                                <a:pos x="connsiteX24" y="connsiteY24"/>
                              </a:cxn>
                              <a:cxn ang="0">
                                <a:pos x="connsiteX25" y="connsiteY25"/>
                              </a:cxn>
                              <a:cxn ang="0">
                                <a:pos x="connsiteX26" y="connsiteY26"/>
                              </a:cxn>
                              <a:cxn ang="0">
                                <a:pos x="connsiteX27" y="connsiteY27"/>
                              </a:cxn>
                              <a:cxn ang="0">
                                <a:pos x="connsiteX28" y="connsiteY28"/>
                              </a:cxn>
                              <a:cxn ang="0">
                                <a:pos x="connsiteX29" y="connsiteY29"/>
                              </a:cxn>
                              <a:cxn ang="0">
                                <a:pos x="connsiteX30" y="connsiteY30"/>
                              </a:cxn>
                              <a:cxn ang="0">
                                <a:pos x="connsiteX31" y="connsiteY31"/>
                              </a:cxn>
                              <a:cxn ang="0">
                                <a:pos x="connsiteX32" y="connsiteY32"/>
                              </a:cxn>
                              <a:cxn ang="0">
                                <a:pos x="connsiteX33" y="connsiteY33"/>
                              </a:cxn>
                              <a:cxn ang="0">
                                <a:pos x="connsiteX34" y="connsiteY34"/>
                              </a:cxn>
                              <a:cxn ang="0">
                                <a:pos x="connsiteX35" y="connsiteY35"/>
                              </a:cxn>
                              <a:cxn ang="0">
                                <a:pos x="connsiteX36" y="connsiteY36"/>
                              </a:cxn>
                              <a:cxn ang="0">
                                <a:pos x="connsiteX37" y="connsiteY37"/>
                              </a:cxn>
                              <a:cxn ang="0">
                                <a:pos x="connsiteX38" y="connsiteY38"/>
                              </a:cxn>
                              <a:cxn ang="0">
                                <a:pos x="connsiteX39" y="connsiteY39"/>
                              </a:cxn>
                              <a:cxn ang="0">
                                <a:pos x="connsiteX40" y="connsiteY40"/>
                              </a:cxn>
                              <a:cxn ang="0">
                                <a:pos x="connsiteX41" y="connsiteY41"/>
                              </a:cxn>
                              <a:cxn ang="0">
                                <a:pos x="connsiteX42" y="connsiteY42"/>
                              </a:cxn>
                              <a:cxn ang="0">
                                <a:pos x="connsiteX43" y="connsiteY43"/>
                              </a:cxn>
                              <a:cxn ang="0">
                                <a:pos x="connsiteX44" y="connsiteY44"/>
                              </a:cxn>
                              <a:cxn ang="0">
                                <a:pos x="connsiteX45" y="connsiteY45"/>
                              </a:cxn>
                              <a:cxn ang="0">
                                <a:pos x="connsiteX46" y="connsiteY46"/>
                              </a:cxn>
                              <a:cxn ang="0">
                                <a:pos x="connsiteX47" y="connsiteY47"/>
                              </a:cxn>
                              <a:cxn ang="0">
                                <a:pos x="connsiteX48" y="connsiteY48"/>
                              </a:cxn>
                              <a:cxn ang="0">
                                <a:pos x="connsiteX49" y="connsiteY49"/>
                              </a:cxn>
                              <a:cxn ang="0">
                                <a:pos x="connsiteX50" y="connsiteY50"/>
                              </a:cxn>
                              <a:cxn ang="0">
                                <a:pos x="connsiteX51" y="connsiteY51"/>
                              </a:cxn>
                              <a:cxn ang="0">
                                <a:pos x="connsiteX52" y="connsiteY52"/>
                              </a:cxn>
                              <a:cxn ang="0">
                                <a:pos x="connsiteX53" y="connsiteY53"/>
                              </a:cxn>
                              <a:cxn ang="0">
                                <a:pos x="connsiteX54" y="connsiteY54"/>
                              </a:cxn>
                              <a:cxn ang="0">
                                <a:pos x="connsiteX55" y="connsiteY55"/>
                              </a:cxn>
                              <a:cxn ang="0">
                                <a:pos x="connsiteX56" y="connsiteY56"/>
                              </a:cxn>
                              <a:cxn ang="0">
                                <a:pos x="connsiteX57" y="connsiteY57"/>
                              </a:cxn>
                              <a:cxn ang="0">
                                <a:pos x="connsiteX58" y="connsiteY58"/>
                              </a:cxn>
                              <a:cxn ang="0">
                                <a:pos x="connsiteX59" y="connsiteY59"/>
                              </a:cxn>
                              <a:cxn ang="0">
                                <a:pos x="connsiteX60" y="connsiteY60"/>
                              </a:cxn>
                              <a:cxn ang="0">
                                <a:pos x="connsiteX61" y="connsiteY61"/>
                              </a:cxn>
                              <a:cxn ang="0">
                                <a:pos x="connsiteX62" y="connsiteY62"/>
                              </a:cxn>
                              <a:cxn ang="0">
                                <a:pos x="connsiteX63" y="connsiteY63"/>
                              </a:cxn>
                              <a:cxn ang="0">
                                <a:pos x="connsiteX64" y="connsiteY64"/>
                              </a:cxn>
                              <a:cxn ang="0">
                                <a:pos x="connsiteX65" y="connsiteY65"/>
                              </a:cxn>
                              <a:cxn ang="0">
                                <a:pos x="connsiteX66" y="connsiteY66"/>
                              </a:cxn>
                              <a:cxn ang="0">
                                <a:pos x="connsiteX67" y="connsiteY67"/>
                              </a:cxn>
                              <a:cxn ang="0">
                                <a:pos x="connsiteX68" y="connsiteY68"/>
                              </a:cxn>
                              <a:cxn ang="0">
                                <a:pos x="connsiteX69" y="connsiteY69"/>
                              </a:cxn>
                              <a:cxn ang="0">
                                <a:pos x="connsiteX70" y="connsiteY70"/>
                              </a:cxn>
                              <a:cxn ang="0">
                                <a:pos x="connsiteX71" y="connsiteY71"/>
                              </a:cxn>
                              <a:cxn ang="0">
                                <a:pos x="connsiteX72" y="connsiteY72"/>
                              </a:cxn>
                              <a:cxn ang="0">
                                <a:pos x="connsiteX73" y="connsiteY73"/>
                              </a:cxn>
                              <a:cxn ang="0">
                                <a:pos x="connsiteX74" y="connsiteY74"/>
                              </a:cxn>
                              <a:cxn ang="0">
                                <a:pos x="connsiteX75" y="connsiteY75"/>
                              </a:cxn>
                              <a:cxn ang="0">
                                <a:pos x="connsiteX76" y="connsiteY76"/>
                              </a:cxn>
                              <a:cxn ang="0">
                                <a:pos x="connsiteX77" y="connsiteY77"/>
                              </a:cxn>
                              <a:cxn ang="0">
                                <a:pos x="connsiteX78" y="connsiteY78"/>
                              </a:cxn>
                              <a:cxn ang="0">
                                <a:pos x="connsiteX79" y="connsiteY79"/>
                              </a:cxn>
                              <a:cxn ang="0">
                                <a:pos x="connsiteX80" y="connsiteY80"/>
                              </a:cxn>
                              <a:cxn ang="0">
                                <a:pos x="connsiteX81" y="connsiteY81"/>
                              </a:cxn>
                              <a:cxn ang="0">
                                <a:pos x="connsiteX82" y="connsiteY82"/>
                              </a:cxn>
                              <a:cxn ang="0">
                                <a:pos x="connsiteX83" y="connsiteY83"/>
                              </a:cxn>
                              <a:cxn ang="0">
                                <a:pos x="connsiteX84" y="connsiteY84"/>
                              </a:cxn>
                              <a:cxn ang="0">
                                <a:pos x="connsiteX85" y="connsiteY85"/>
                              </a:cxn>
                              <a:cxn ang="0">
                                <a:pos x="connsiteX86" y="connsiteY86"/>
                              </a:cxn>
                              <a:cxn ang="0">
                                <a:pos x="connsiteX87" y="connsiteY87"/>
                              </a:cxn>
                              <a:cxn ang="0">
                                <a:pos x="connsiteX88" y="connsiteY88"/>
                              </a:cxn>
                              <a:cxn ang="0">
                                <a:pos x="connsiteX89" y="connsiteY89"/>
                              </a:cxn>
                              <a:cxn ang="0">
                                <a:pos x="connsiteX90" y="connsiteY90"/>
                              </a:cxn>
                              <a:cxn ang="0">
                                <a:pos x="connsiteX91" y="connsiteY91"/>
                              </a:cxn>
                              <a:cxn ang="0">
                                <a:pos x="connsiteX92" y="connsiteY92"/>
                              </a:cxn>
                              <a:cxn ang="0">
                                <a:pos x="connsiteX93" y="connsiteY93"/>
                              </a:cxn>
                              <a:cxn ang="0">
                                <a:pos x="connsiteX94" y="connsiteY94"/>
                              </a:cxn>
                              <a:cxn ang="0">
                                <a:pos x="connsiteX95" y="connsiteY95"/>
                              </a:cxn>
                              <a:cxn ang="0">
                                <a:pos x="connsiteX96" y="connsiteY96"/>
                              </a:cxn>
                              <a:cxn ang="0">
                                <a:pos x="connsiteX97" y="connsiteY97"/>
                              </a:cxn>
                              <a:cxn ang="0">
                                <a:pos x="connsiteX98" y="connsiteY98"/>
                              </a:cxn>
                              <a:cxn ang="0">
                                <a:pos x="connsiteX99" y="connsiteY99"/>
                              </a:cxn>
                              <a:cxn ang="0">
                                <a:pos x="connsiteX100" y="connsiteY100"/>
                              </a:cxn>
                              <a:cxn ang="0">
                                <a:pos x="connsiteX101" y="connsiteY101"/>
                              </a:cxn>
                              <a:cxn ang="0">
                                <a:pos x="connsiteX102" y="connsiteY102"/>
                              </a:cxn>
                              <a:cxn ang="0">
                                <a:pos x="connsiteX103" y="connsiteY103"/>
                              </a:cxn>
                              <a:cxn ang="0">
                                <a:pos x="connsiteX104" y="connsiteY104"/>
                              </a:cxn>
                              <a:cxn ang="0">
                                <a:pos x="connsiteX105" y="connsiteY105"/>
                              </a:cxn>
                              <a:cxn ang="0">
                                <a:pos x="connsiteX106" y="connsiteY106"/>
                              </a:cxn>
                              <a:cxn ang="0">
                                <a:pos x="connsiteX107" y="connsiteY107"/>
                              </a:cxn>
                              <a:cxn ang="0">
                                <a:pos x="connsiteX108" y="connsiteY108"/>
                              </a:cxn>
                              <a:cxn ang="0">
                                <a:pos x="connsiteX109" y="connsiteY109"/>
                              </a:cxn>
                              <a:cxn ang="0">
                                <a:pos x="connsiteX110" y="connsiteY110"/>
                              </a:cxn>
                              <a:cxn ang="0">
                                <a:pos x="connsiteX111" y="connsiteY111"/>
                              </a:cxn>
                              <a:cxn ang="0">
                                <a:pos x="connsiteX112" y="connsiteY112"/>
                              </a:cxn>
                              <a:cxn ang="0">
                                <a:pos x="connsiteX113" y="connsiteY113"/>
                              </a:cxn>
                              <a:cxn ang="0">
                                <a:pos x="connsiteX114" y="connsiteY114"/>
                              </a:cxn>
                              <a:cxn ang="0">
                                <a:pos x="connsiteX115" y="connsiteY115"/>
                              </a:cxn>
                              <a:cxn ang="0">
                                <a:pos x="connsiteX116" y="connsiteY116"/>
                              </a:cxn>
                              <a:cxn ang="0">
                                <a:pos x="connsiteX117" y="connsiteY117"/>
                              </a:cxn>
                              <a:cxn ang="0">
                                <a:pos x="connsiteX118" y="connsiteY118"/>
                              </a:cxn>
                              <a:cxn ang="0">
                                <a:pos x="connsiteX119" y="connsiteY119"/>
                              </a:cxn>
                            </a:cxnLst>
                            <a:rect l="l" t="t" r="r" b="b"/>
                            <a:pathLst>
                              <a:path w="3507971" h="3724102">
                                <a:moveTo>
                                  <a:pt x="1379913" y="3424844"/>
                                </a:moveTo>
                                <a:cubicBezTo>
                                  <a:pt x="1144386" y="3485804"/>
                                  <a:pt x="459971" y="3624349"/>
                                  <a:pt x="0" y="3724102"/>
                                </a:cubicBezTo>
                                <a:cubicBezTo>
                                  <a:pt x="718644" y="3416112"/>
                                  <a:pt x="951500" y="3424844"/>
                                  <a:pt x="631767" y="3424844"/>
                                </a:cubicBezTo>
                                <a:lnTo>
                                  <a:pt x="266007" y="3491346"/>
                                </a:lnTo>
                                <a:lnTo>
                                  <a:pt x="847898" y="3225339"/>
                                </a:lnTo>
                                <a:lnTo>
                                  <a:pt x="299258" y="3192088"/>
                                </a:lnTo>
                                <a:lnTo>
                                  <a:pt x="798022" y="2876204"/>
                                </a:lnTo>
                                <a:cubicBezTo>
                                  <a:pt x="692727" y="2859579"/>
                                  <a:pt x="583885" y="2858124"/>
                                  <a:pt x="482138" y="2826328"/>
                                </a:cubicBezTo>
                                <a:cubicBezTo>
                                  <a:pt x="463066" y="2820368"/>
                                  <a:pt x="513648" y="2800948"/>
                                  <a:pt x="532014" y="2793077"/>
                                </a:cubicBezTo>
                                <a:cubicBezTo>
                                  <a:pt x="553016" y="2784076"/>
                                  <a:pt x="576349" y="2781993"/>
                                  <a:pt x="598516" y="2776451"/>
                                </a:cubicBezTo>
                                <a:cubicBezTo>
                                  <a:pt x="688390" y="2722527"/>
                                  <a:pt x="669044" y="2728134"/>
                                  <a:pt x="764771" y="2693324"/>
                                </a:cubicBezTo>
                                <a:cubicBezTo>
                                  <a:pt x="797710" y="2681346"/>
                                  <a:pt x="864523" y="2660073"/>
                                  <a:pt x="864523" y="2660073"/>
                                </a:cubicBezTo>
                                <a:lnTo>
                                  <a:pt x="714894" y="2643448"/>
                                </a:lnTo>
                                <a:cubicBezTo>
                                  <a:pt x="694727" y="2629043"/>
                                  <a:pt x="732016" y="2595763"/>
                                  <a:pt x="748145" y="2576946"/>
                                </a:cubicBezTo>
                                <a:cubicBezTo>
                                  <a:pt x="788407" y="2529974"/>
                                  <a:pt x="813822" y="2527344"/>
                                  <a:pt x="864523" y="2510444"/>
                                </a:cubicBezTo>
                                <a:cubicBezTo>
                                  <a:pt x="897774" y="2477193"/>
                                  <a:pt x="1003402" y="2436775"/>
                                  <a:pt x="964276" y="2410691"/>
                                </a:cubicBezTo>
                                <a:cubicBezTo>
                                  <a:pt x="947651" y="2399607"/>
                                  <a:pt x="933356" y="2383759"/>
                                  <a:pt x="914400" y="2377440"/>
                                </a:cubicBezTo>
                                <a:cubicBezTo>
                                  <a:pt x="882420" y="2366780"/>
                                  <a:pt x="847702" y="2367426"/>
                                  <a:pt x="814647" y="2360815"/>
                                </a:cubicBezTo>
                                <a:cubicBezTo>
                                  <a:pt x="792241" y="2356334"/>
                                  <a:pt x="770312" y="2349731"/>
                                  <a:pt x="748145" y="2344189"/>
                                </a:cubicBezTo>
                                <a:cubicBezTo>
                                  <a:pt x="759229" y="2322022"/>
                                  <a:pt x="766991" y="2297855"/>
                                  <a:pt x="781396" y="2277688"/>
                                </a:cubicBezTo>
                                <a:cubicBezTo>
                                  <a:pt x="795062" y="2258555"/>
                                  <a:pt x="816221" y="2245874"/>
                                  <a:pt x="831273" y="2227811"/>
                                </a:cubicBezTo>
                                <a:cubicBezTo>
                                  <a:pt x="844065" y="2212461"/>
                                  <a:pt x="853440" y="2194560"/>
                                  <a:pt x="864523" y="2177935"/>
                                </a:cubicBezTo>
                                <a:cubicBezTo>
                                  <a:pt x="847898" y="2166851"/>
                                  <a:pt x="834117" y="2149177"/>
                                  <a:pt x="814647" y="2144684"/>
                                </a:cubicBezTo>
                                <a:cubicBezTo>
                                  <a:pt x="760379" y="2132161"/>
                                  <a:pt x="703528" y="2135935"/>
                                  <a:pt x="648393" y="2128059"/>
                                </a:cubicBezTo>
                                <a:cubicBezTo>
                                  <a:pt x="625773" y="2124828"/>
                                  <a:pt x="604058" y="2116975"/>
                                  <a:pt x="581891" y="2111433"/>
                                </a:cubicBezTo>
                                <a:cubicBezTo>
                                  <a:pt x="799287" y="1948388"/>
                                  <a:pt x="528054" y="2149889"/>
                                  <a:pt x="698269" y="2028306"/>
                                </a:cubicBezTo>
                                <a:cubicBezTo>
                                  <a:pt x="720817" y="2012200"/>
                                  <a:pt x="742604" y="1995055"/>
                                  <a:pt x="764771" y="1978429"/>
                                </a:cubicBezTo>
                                <a:cubicBezTo>
                                  <a:pt x="748145" y="1967346"/>
                                  <a:pt x="717720" y="1964959"/>
                                  <a:pt x="714894" y="1945179"/>
                                </a:cubicBezTo>
                                <a:cubicBezTo>
                                  <a:pt x="710673" y="1915635"/>
                                  <a:pt x="730239" y="1885926"/>
                                  <a:pt x="748145" y="1862051"/>
                                </a:cubicBezTo>
                                <a:cubicBezTo>
                                  <a:pt x="782035" y="1816864"/>
                                  <a:pt x="849757" y="1798131"/>
                                  <a:pt x="897774" y="1778924"/>
                                </a:cubicBezTo>
                                <a:cubicBezTo>
                                  <a:pt x="986443" y="1645922"/>
                                  <a:pt x="897774" y="1812175"/>
                                  <a:pt x="897774" y="1679171"/>
                                </a:cubicBezTo>
                                <a:cubicBezTo>
                                  <a:pt x="897774" y="1642226"/>
                                  <a:pt x="958735" y="1610822"/>
                                  <a:pt x="980902" y="1596044"/>
                                </a:cubicBezTo>
                                <a:cubicBezTo>
                                  <a:pt x="1008611" y="1551709"/>
                                  <a:pt x="1040648" y="1509802"/>
                                  <a:pt x="1064029" y="1463040"/>
                                </a:cubicBezTo>
                                <a:cubicBezTo>
                                  <a:pt x="1075113" y="1440873"/>
                                  <a:pt x="1083533" y="1417160"/>
                                  <a:pt x="1097280" y="1396539"/>
                                </a:cubicBezTo>
                                <a:cubicBezTo>
                                  <a:pt x="1116964" y="1367014"/>
                                  <a:pt x="1142491" y="1341799"/>
                                  <a:pt x="1163782" y="1313411"/>
                                </a:cubicBezTo>
                                <a:cubicBezTo>
                                  <a:pt x="1175771" y="1297426"/>
                                  <a:pt x="1185949" y="1280160"/>
                                  <a:pt x="1197033" y="1263535"/>
                                </a:cubicBezTo>
                                <a:cubicBezTo>
                                  <a:pt x="1202575" y="1246910"/>
                                  <a:pt x="1213658" y="1231184"/>
                                  <a:pt x="1213658" y="1213659"/>
                                </a:cubicBezTo>
                                <a:cubicBezTo>
                                  <a:pt x="1213658" y="1196134"/>
                                  <a:pt x="1192219" y="1180633"/>
                                  <a:pt x="1197033" y="1163782"/>
                                </a:cubicBezTo>
                                <a:cubicBezTo>
                                  <a:pt x="1204645" y="1137139"/>
                                  <a:pt x="1230803" y="1119828"/>
                                  <a:pt x="1246909" y="1097280"/>
                                </a:cubicBezTo>
                                <a:cubicBezTo>
                                  <a:pt x="1303930" y="1017451"/>
                                  <a:pt x="1261962" y="1073606"/>
                                  <a:pt x="1313411" y="964277"/>
                                </a:cubicBezTo>
                                <a:cubicBezTo>
                                  <a:pt x="1345069" y="897002"/>
                                  <a:pt x="1413163" y="764771"/>
                                  <a:pt x="1413163" y="764771"/>
                                </a:cubicBezTo>
                                <a:cubicBezTo>
                                  <a:pt x="1407621" y="748146"/>
                                  <a:pt x="1412212" y="722732"/>
                                  <a:pt x="1396538" y="714895"/>
                                </a:cubicBezTo>
                                <a:cubicBezTo>
                                  <a:pt x="1380864" y="707058"/>
                                  <a:pt x="1348406" y="748958"/>
                                  <a:pt x="1346662" y="731520"/>
                                </a:cubicBezTo>
                                <a:cubicBezTo>
                                  <a:pt x="1335025" y="615142"/>
                                  <a:pt x="1383127" y="542212"/>
                                  <a:pt x="1429789" y="448888"/>
                                </a:cubicBezTo>
                                <a:cubicBezTo>
                                  <a:pt x="1435331" y="421179"/>
                                  <a:pt x="1463369" y="388367"/>
                                  <a:pt x="1446414" y="365760"/>
                                </a:cubicBezTo>
                                <a:cubicBezTo>
                                  <a:pt x="1432705" y="347481"/>
                                  <a:pt x="1390132" y="402823"/>
                                  <a:pt x="1379913" y="382386"/>
                                </a:cubicBezTo>
                                <a:cubicBezTo>
                                  <a:pt x="1362388" y="347337"/>
                                  <a:pt x="1388853" y="304434"/>
                                  <a:pt x="1396538" y="266008"/>
                                </a:cubicBezTo>
                                <a:cubicBezTo>
                                  <a:pt x="1399975" y="248823"/>
                                  <a:pt x="1407010" y="232540"/>
                                  <a:pt x="1413163" y="216131"/>
                                </a:cubicBezTo>
                                <a:cubicBezTo>
                                  <a:pt x="1448023" y="123169"/>
                                  <a:pt x="1433751" y="151999"/>
                                  <a:pt x="1479665" y="83128"/>
                                </a:cubicBezTo>
                                <a:cubicBezTo>
                                  <a:pt x="1474123" y="116379"/>
                                  <a:pt x="1470353" y="149973"/>
                                  <a:pt x="1463040" y="182880"/>
                                </a:cubicBezTo>
                                <a:cubicBezTo>
                                  <a:pt x="1459238" y="199988"/>
                                  <a:pt x="1446414" y="250282"/>
                                  <a:pt x="1446414" y="232757"/>
                                </a:cubicBezTo>
                                <a:cubicBezTo>
                                  <a:pt x="1446414" y="223400"/>
                                  <a:pt x="1462156" y="68269"/>
                                  <a:pt x="1479665" y="33251"/>
                                </a:cubicBezTo>
                                <a:cubicBezTo>
                                  <a:pt x="1486675" y="19231"/>
                                  <a:pt x="1501832" y="11084"/>
                                  <a:pt x="1512916" y="0"/>
                                </a:cubicBezTo>
                                <a:cubicBezTo>
                                  <a:pt x="1679171" y="260466"/>
                                  <a:pt x="1841468" y="523500"/>
                                  <a:pt x="2011680" y="781397"/>
                                </a:cubicBezTo>
                                <a:cubicBezTo>
                                  <a:pt x="2046805" y="834617"/>
                                  <a:pt x="2059482" y="830582"/>
                                  <a:pt x="2111433" y="847899"/>
                                </a:cubicBezTo>
                                <a:cubicBezTo>
                                  <a:pt x="2105891" y="864524"/>
                                  <a:pt x="2088299" y="881504"/>
                                  <a:pt x="2094807" y="897775"/>
                                </a:cubicBezTo>
                                <a:cubicBezTo>
                                  <a:pt x="2102228" y="916327"/>
                                  <a:pt x="2130554" y="916897"/>
                                  <a:pt x="2144683" y="931026"/>
                                </a:cubicBezTo>
                                <a:cubicBezTo>
                                  <a:pt x="2158812" y="945155"/>
                                  <a:pt x="2162584" y="968110"/>
                                  <a:pt x="2177934" y="980902"/>
                                </a:cubicBezTo>
                                <a:cubicBezTo>
                                  <a:pt x="2196974" y="996768"/>
                                  <a:pt x="2226911" y="996628"/>
                                  <a:pt x="2244436" y="1014153"/>
                                </a:cubicBezTo>
                                <a:cubicBezTo>
                                  <a:pt x="2256828" y="1026545"/>
                                  <a:pt x="2211185" y="1003070"/>
                                  <a:pt x="2194560" y="997528"/>
                                </a:cubicBezTo>
                                <a:cubicBezTo>
                                  <a:pt x="2202723" y="1008412"/>
                                  <a:pt x="2272209" y="1107591"/>
                                  <a:pt x="2294313" y="1113906"/>
                                </a:cubicBezTo>
                                <a:cubicBezTo>
                                  <a:pt x="2316283" y="1120183"/>
                                  <a:pt x="2337965" y="1097280"/>
                                  <a:pt x="2360814" y="1097280"/>
                                </a:cubicBezTo>
                                <a:cubicBezTo>
                                  <a:pt x="2378339" y="1097280"/>
                                  <a:pt x="2327563" y="1108364"/>
                                  <a:pt x="2310938" y="1113906"/>
                                </a:cubicBezTo>
                                <a:lnTo>
                                  <a:pt x="2377440" y="1213659"/>
                                </a:lnTo>
                                <a:lnTo>
                                  <a:pt x="2410691" y="1263535"/>
                                </a:lnTo>
                                <a:cubicBezTo>
                                  <a:pt x="2416233" y="1285702"/>
                                  <a:pt x="2421039" y="1308067"/>
                                  <a:pt x="2427316" y="1330037"/>
                                </a:cubicBezTo>
                                <a:cubicBezTo>
                                  <a:pt x="2432130" y="1346887"/>
                                  <a:pt x="2454457" y="1365893"/>
                                  <a:pt x="2443942" y="1379913"/>
                                </a:cubicBezTo>
                                <a:cubicBezTo>
                                  <a:pt x="2430232" y="1398193"/>
                                  <a:pt x="2399607" y="1390997"/>
                                  <a:pt x="2377440" y="1396539"/>
                                </a:cubicBezTo>
                                <a:cubicBezTo>
                                  <a:pt x="2418229" y="1498511"/>
                                  <a:pt x="2400169" y="1466157"/>
                                  <a:pt x="2460567" y="1562793"/>
                                </a:cubicBezTo>
                                <a:cubicBezTo>
                                  <a:pt x="2471157" y="1579737"/>
                                  <a:pt x="2507947" y="1598540"/>
                                  <a:pt x="2493818" y="1612669"/>
                                </a:cubicBezTo>
                                <a:cubicBezTo>
                                  <a:pt x="2477661" y="1628826"/>
                                  <a:pt x="2449483" y="1601586"/>
                                  <a:pt x="2427316" y="1596044"/>
                                </a:cubicBezTo>
                                <a:cubicBezTo>
                                  <a:pt x="2443942" y="1612669"/>
                                  <a:pt x="2464151" y="1626357"/>
                                  <a:pt x="2477193" y="1645920"/>
                                </a:cubicBezTo>
                                <a:cubicBezTo>
                                  <a:pt x="2486914" y="1660502"/>
                                  <a:pt x="2485981" y="1680122"/>
                                  <a:pt x="2493818" y="1695797"/>
                                </a:cubicBezTo>
                                <a:cubicBezTo>
                                  <a:pt x="2502754" y="1713669"/>
                                  <a:pt x="2517156" y="1728324"/>
                                  <a:pt x="2527069" y="1745673"/>
                                </a:cubicBezTo>
                                <a:cubicBezTo>
                                  <a:pt x="2539365" y="1767191"/>
                                  <a:pt x="2549236" y="1790008"/>
                                  <a:pt x="2560320" y="1812175"/>
                                </a:cubicBezTo>
                                <a:cubicBezTo>
                                  <a:pt x="2565862" y="1834342"/>
                                  <a:pt x="2565848" y="1858703"/>
                                  <a:pt x="2576945" y="1878677"/>
                                </a:cubicBezTo>
                                <a:cubicBezTo>
                                  <a:pt x="2638318" y="1989148"/>
                                  <a:pt x="2682889" y="1935509"/>
                                  <a:pt x="2593571" y="1995055"/>
                                </a:cubicBezTo>
                                <a:cubicBezTo>
                                  <a:pt x="2610196" y="2011680"/>
                                  <a:pt x="2628395" y="2026869"/>
                                  <a:pt x="2643447" y="2044931"/>
                                </a:cubicBezTo>
                                <a:cubicBezTo>
                                  <a:pt x="2656239" y="2060281"/>
                                  <a:pt x="2663331" y="2079956"/>
                                  <a:pt x="2676698" y="2094808"/>
                                </a:cubicBezTo>
                                <a:cubicBezTo>
                                  <a:pt x="2827339" y="2262188"/>
                                  <a:pt x="2760980" y="2146993"/>
                                  <a:pt x="2826327" y="2277688"/>
                                </a:cubicBezTo>
                                <a:cubicBezTo>
                                  <a:pt x="2809702" y="2283230"/>
                                  <a:pt x="2781265" y="2277463"/>
                                  <a:pt x="2776451" y="2294313"/>
                                </a:cubicBezTo>
                                <a:cubicBezTo>
                                  <a:pt x="2772875" y="2306828"/>
                                  <a:pt x="2794415" y="2416426"/>
                                  <a:pt x="2809702" y="2443942"/>
                                </a:cubicBezTo>
                                <a:cubicBezTo>
                                  <a:pt x="2893746" y="2595222"/>
                                  <a:pt x="2845297" y="2496631"/>
                                  <a:pt x="2926080" y="2593571"/>
                                </a:cubicBezTo>
                                <a:cubicBezTo>
                                  <a:pt x="2938872" y="2608921"/>
                                  <a:pt x="2947342" y="2627463"/>
                                  <a:pt x="2959331" y="2643448"/>
                                </a:cubicBezTo>
                                <a:cubicBezTo>
                                  <a:pt x="2980622" y="2671836"/>
                                  <a:pt x="3004962" y="2697877"/>
                                  <a:pt x="3025833" y="2726575"/>
                                </a:cubicBezTo>
                                <a:cubicBezTo>
                                  <a:pt x="3131892" y="2872407"/>
                                  <a:pt x="3048475" y="2782470"/>
                                  <a:pt x="3142211" y="2876204"/>
                                </a:cubicBezTo>
                                <a:cubicBezTo>
                                  <a:pt x="3125585" y="2881746"/>
                                  <a:pt x="3087520" y="2875978"/>
                                  <a:pt x="3092334" y="2892829"/>
                                </a:cubicBezTo>
                                <a:cubicBezTo>
                                  <a:pt x="3116774" y="2978367"/>
                                  <a:pt x="3217255" y="3010042"/>
                                  <a:pt x="3275214" y="3059084"/>
                                </a:cubicBezTo>
                                <a:cubicBezTo>
                                  <a:pt x="3368251" y="3137808"/>
                                  <a:pt x="3380362" y="3160487"/>
                                  <a:pt x="3441469" y="3241964"/>
                                </a:cubicBezTo>
                                <a:cubicBezTo>
                                  <a:pt x="3413760" y="3247506"/>
                                  <a:pt x="3368837" y="3232352"/>
                                  <a:pt x="3358342" y="3258589"/>
                                </a:cubicBezTo>
                                <a:cubicBezTo>
                                  <a:pt x="3348051" y="3284316"/>
                                  <a:pt x="3390185" y="3304053"/>
                                  <a:pt x="3408218" y="3325091"/>
                                </a:cubicBezTo>
                                <a:cubicBezTo>
                                  <a:pt x="3423098" y="3342452"/>
                                  <a:pt x="3502939" y="3406686"/>
                                  <a:pt x="3491345" y="3441469"/>
                                </a:cubicBezTo>
                                <a:cubicBezTo>
                                  <a:pt x="3485803" y="3458094"/>
                                  <a:pt x="3458094" y="3430386"/>
                                  <a:pt x="3441469" y="3424844"/>
                                </a:cubicBezTo>
                                <a:cubicBezTo>
                                  <a:pt x="3424844" y="3402677"/>
                                  <a:pt x="3406963" y="3335287"/>
                                  <a:pt x="3391593" y="3358342"/>
                                </a:cubicBezTo>
                                <a:cubicBezTo>
                                  <a:pt x="3372646" y="3386762"/>
                                  <a:pt x="3415408" y="3510817"/>
                                  <a:pt x="3441469" y="3541222"/>
                                </a:cubicBezTo>
                                <a:cubicBezTo>
                                  <a:pt x="3459502" y="3562260"/>
                                  <a:pt x="3507971" y="3563390"/>
                                  <a:pt x="3507971" y="3591099"/>
                                </a:cubicBezTo>
                                <a:cubicBezTo>
                                  <a:pt x="3507971" y="3613949"/>
                                  <a:pt x="3463636" y="3580015"/>
                                  <a:pt x="3441469" y="3574473"/>
                                </a:cubicBezTo>
                                <a:cubicBezTo>
                                  <a:pt x="3424844" y="3563389"/>
                                  <a:pt x="3400529" y="3523350"/>
                                  <a:pt x="3391593" y="3541222"/>
                                </a:cubicBezTo>
                                <a:cubicBezTo>
                                  <a:pt x="3377003" y="3570401"/>
                                  <a:pt x="3462678" y="3645559"/>
                                  <a:pt x="3474720" y="3657600"/>
                                </a:cubicBezTo>
                                <a:cubicBezTo>
                                  <a:pt x="3389879" y="3685881"/>
                                  <a:pt x="3454218" y="3680957"/>
                                  <a:pt x="3374967" y="3624349"/>
                                </a:cubicBezTo>
                                <a:cubicBezTo>
                                  <a:pt x="3354800" y="3609944"/>
                                  <a:pt x="3308465" y="3591099"/>
                                  <a:pt x="3308465" y="3591099"/>
                                </a:cubicBezTo>
                                <a:cubicBezTo>
                                  <a:pt x="3319549" y="3613266"/>
                                  <a:pt x="3359241" y="3640076"/>
                                  <a:pt x="3341716" y="3657600"/>
                                </a:cubicBezTo>
                                <a:cubicBezTo>
                                  <a:pt x="3324191" y="3675125"/>
                                  <a:pt x="3297994" y="3634112"/>
                                  <a:pt x="3275214" y="3624349"/>
                                </a:cubicBezTo>
                                <a:cubicBezTo>
                                  <a:pt x="3259106" y="3617446"/>
                                  <a:pt x="3241963" y="3613266"/>
                                  <a:pt x="3225338" y="3607724"/>
                                </a:cubicBezTo>
                                <a:cubicBezTo>
                                  <a:pt x="3173778" y="3556164"/>
                                  <a:pt x="3153390" y="3529506"/>
                                  <a:pt x="3092334" y="3491346"/>
                                </a:cubicBezTo>
                                <a:cubicBezTo>
                                  <a:pt x="3071318" y="3478211"/>
                                  <a:pt x="3047498" y="3470131"/>
                                  <a:pt x="3025833" y="3458095"/>
                                </a:cubicBezTo>
                                <a:cubicBezTo>
                                  <a:pt x="2997585" y="3442402"/>
                                  <a:pt x="2969592" y="3426144"/>
                                  <a:pt x="2942705" y="3408219"/>
                                </a:cubicBezTo>
                                <a:cubicBezTo>
                                  <a:pt x="2919649" y="3392849"/>
                                  <a:pt x="2903912" y="3358342"/>
                                  <a:pt x="2876203" y="3358342"/>
                                </a:cubicBezTo>
                                <a:cubicBezTo>
                                  <a:pt x="2856221" y="3358342"/>
                                  <a:pt x="2898370" y="3391593"/>
                                  <a:pt x="2909454" y="3408219"/>
                                </a:cubicBezTo>
                                <a:cubicBezTo>
                                  <a:pt x="2903912" y="3424844"/>
                                  <a:pt x="2909100" y="3451587"/>
                                  <a:pt x="2892829" y="3458095"/>
                                </a:cubicBezTo>
                                <a:cubicBezTo>
                                  <a:pt x="2831010" y="3482822"/>
                                  <a:pt x="2814195" y="3409207"/>
                                  <a:pt x="2776451" y="3391593"/>
                                </a:cubicBezTo>
                                <a:cubicBezTo>
                                  <a:pt x="2712928" y="3361949"/>
                                  <a:pt x="2527377" y="3275523"/>
                                  <a:pt x="2576945" y="3325091"/>
                                </a:cubicBezTo>
                                <a:cubicBezTo>
                                  <a:pt x="2646804" y="3394950"/>
                                  <a:pt x="2649878" y="3379579"/>
                                  <a:pt x="2543694" y="3358342"/>
                                </a:cubicBezTo>
                                <a:lnTo>
                                  <a:pt x="2493818" y="3325091"/>
                                </a:lnTo>
                                <a:cubicBezTo>
                                  <a:pt x="2249978" y="3291840"/>
                                  <a:pt x="2007070" y="3250836"/>
                                  <a:pt x="1762298" y="3225339"/>
                                </a:cubicBezTo>
                                <a:cubicBezTo>
                                  <a:pt x="1739571" y="3222972"/>
                                  <a:pt x="1717191" y="3233941"/>
                                  <a:pt x="1695796" y="3241964"/>
                                </a:cubicBezTo>
                                <a:cubicBezTo>
                                  <a:pt x="1367100" y="3365224"/>
                                  <a:pt x="1827120" y="3209274"/>
                                  <a:pt x="1579418" y="3291840"/>
                                </a:cubicBezTo>
                                <a:cubicBezTo>
                                  <a:pt x="1562793" y="3302924"/>
                                  <a:pt x="1547414" y="3316155"/>
                                  <a:pt x="1529542" y="3325091"/>
                                </a:cubicBezTo>
                                <a:cubicBezTo>
                                  <a:pt x="1502963" y="3338381"/>
                                  <a:pt x="1438028" y="3351238"/>
                                  <a:pt x="1413163" y="3358342"/>
                                </a:cubicBezTo>
                                <a:cubicBezTo>
                                  <a:pt x="1358030" y="3374094"/>
                                  <a:pt x="1615440" y="3363884"/>
                                  <a:pt x="1379913" y="3424844"/>
                                </a:cubicBezTo>
                                <a:close/>
                              </a:path>
                            </a:pathLst>
                          </a:custGeom>
                          <a:gradFill>
                            <a:gsLst>
                              <a:gs pos="0">
                                <a:schemeClr val="accent3">
                                  <a:lumMod val="60000"/>
                                  <a:lumOff val="40000"/>
                                </a:schemeClr>
                              </a:gs>
                              <a:gs pos="50000">
                                <a:srgbClr val="9CB86E"/>
                              </a:gs>
                              <a:gs pos="100000">
                                <a:srgbClr val="156B13"/>
                              </a:gs>
                            </a:gsLst>
                            <a:lin ang="10800000" scaled="0"/>
                          </a:gradFill>
                          <a:ln>
                            <a:noFill/>
                          </a:ln>
                        </p:spPr>
                        <p:style>
                          <a:lnRef idx="2">
                            <a:schemeClr val="accent1">
                              <a:shade val="50000"/>
                            </a:schemeClr>
                          </a:lnRef>
                          <a:fillRef idx="1">
                            <a:schemeClr val="accent1"/>
                          </a:fillRef>
                          <a:effectRef idx="0">
                            <a:schemeClr val="accent1"/>
                          </a:effectRef>
                          <a:fontRef idx="minor">
                            <a:schemeClr val="lt1"/>
                          </a:fontRef>
                        </p:style>
                        <p:txBody>
                          <a:bodyPr rtlCol="0" anchor="ctr"/>
                          <a:lstStyle/>
                          <a:p>
                            <a:pPr algn="ctr"/>
                            <a:endParaRPr lang="zh-CN" altLang="en-US"/>
                          </a:p>
                        </p:txBody>
                      </p:sp>
                    </p:grpSp>
                    <p:grpSp>
                      <p:nvGrpSpPr>
                        <p:cNvPr id="72" name="组合 58"/>
                        <p:cNvGrpSpPr/>
                        <p:nvPr/>
                      </p:nvGrpSpPr>
                      <p:grpSpPr>
                        <a:xfrm>
                          <a:off x="9786974" y="2357435"/>
                          <a:ext cx="1019943" cy="1626449"/>
                          <a:chOff x="-3507971" y="-3429042"/>
                          <a:chExt cx="3507971" cy="5896859"/>
                        </a:xfrm>
                      </p:grpSpPr>
                      <p:sp>
                        <p:nvSpPr>
                          <p:cNvPr id="78" name="任意多边形 77"/>
                          <p:cNvSpPr/>
                          <p:nvPr/>
                        </p:nvSpPr>
                        <p:spPr>
                          <a:xfrm>
                            <a:off x="-2214610" y="-857274"/>
                            <a:ext cx="1246909" cy="3325091"/>
                          </a:xfrm>
                          <a:custGeom>
                            <a:avLst/>
                            <a:gdLst>
                              <a:gd name="connsiteX0" fmla="*/ 382386 w 1246909"/>
                              <a:gd name="connsiteY0" fmla="*/ 615142 h 3325091"/>
                              <a:gd name="connsiteX1" fmla="*/ 266007 w 1246909"/>
                              <a:gd name="connsiteY1" fmla="*/ 1928552 h 3325091"/>
                              <a:gd name="connsiteX2" fmla="*/ 99753 w 1246909"/>
                              <a:gd name="connsiteY2" fmla="*/ 2809702 h 3325091"/>
                              <a:gd name="connsiteX3" fmla="*/ 0 w 1246909"/>
                              <a:gd name="connsiteY3" fmla="*/ 3175462 h 3325091"/>
                              <a:gd name="connsiteX4" fmla="*/ 482138 w 1246909"/>
                              <a:gd name="connsiteY4" fmla="*/ 3325091 h 3325091"/>
                              <a:gd name="connsiteX5" fmla="*/ 980902 w 1246909"/>
                              <a:gd name="connsiteY5" fmla="*/ 3308465 h 3325091"/>
                              <a:gd name="connsiteX6" fmla="*/ 1246909 w 1246909"/>
                              <a:gd name="connsiteY6" fmla="*/ 3175462 h 3325091"/>
                              <a:gd name="connsiteX7" fmla="*/ 1064029 w 1246909"/>
                              <a:gd name="connsiteY7" fmla="*/ 2543694 h 3325091"/>
                              <a:gd name="connsiteX8" fmla="*/ 980902 w 1246909"/>
                              <a:gd name="connsiteY8" fmla="*/ 1629294 h 3325091"/>
                              <a:gd name="connsiteX9" fmla="*/ 798022 w 1246909"/>
                              <a:gd name="connsiteY9" fmla="*/ 648392 h 3325091"/>
                              <a:gd name="connsiteX10" fmla="*/ 798022 w 1246909"/>
                              <a:gd name="connsiteY10" fmla="*/ 99752 h 3325091"/>
                              <a:gd name="connsiteX11" fmla="*/ 631767 w 1246909"/>
                              <a:gd name="connsiteY11" fmla="*/ 0 h 3325091"/>
                              <a:gd name="connsiteX12" fmla="*/ 432262 w 1246909"/>
                              <a:gd name="connsiteY12" fmla="*/ 133003 h 3325091"/>
                              <a:gd name="connsiteX13" fmla="*/ 382386 w 1246909"/>
                              <a:gd name="connsiteY13" fmla="*/ 615142 h 3325091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  <a:cxn ang="0">
                                <a:pos x="connsiteX4" y="connsiteY4"/>
                              </a:cxn>
                              <a:cxn ang="0">
                                <a:pos x="connsiteX5" y="connsiteY5"/>
                              </a:cxn>
                              <a:cxn ang="0">
                                <a:pos x="connsiteX6" y="connsiteY6"/>
                              </a:cxn>
                              <a:cxn ang="0">
                                <a:pos x="connsiteX7" y="connsiteY7"/>
                              </a:cxn>
                              <a:cxn ang="0">
                                <a:pos x="connsiteX8" y="connsiteY8"/>
                              </a:cxn>
                              <a:cxn ang="0">
                                <a:pos x="connsiteX9" y="connsiteY9"/>
                              </a:cxn>
                              <a:cxn ang="0">
                                <a:pos x="connsiteX10" y="connsiteY10"/>
                              </a:cxn>
                              <a:cxn ang="0">
                                <a:pos x="connsiteX11" y="connsiteY11"/>
                              </a:cxn>
                              <a:cxn ang="0">
                                <a:pos x="connsiteX12" y="connsiteY12"/>
                              </a:cxn>
                              <a:cxn ang="0">
                                <a:pos x="connsiteX13" y="connsiteY13"/>
                              </a:cxn>
                            </a:cxnLst>
                            <a:rect l="l" t="t" r="r" b="b"/>
                            <a:pathLst>
                              <a:path w="1246909" h="3325091">
                                <a:moveTo>
                                  <a:pt x="382386" y="615142"/>
                                </a:moveTo>
                                <a:lnTo>
                                  <a:pt x="266007" y="1928552"/>
                                </a:lnTo>
                                <a:cubicBezTo>
                                  <a:pt x="209561" y="2222073"/>
                                  <a:pt x="99753" y="2510803"/>
                                  <a:pt x="99753" y="2809702"/>
                                </a:cubicBezTo>
                                <a:lnTo>
                                  <a:pt x="0" y="3175462"/>
                                </a:lnTo>
                                <a:lnTo>
                                  <a:pt x="482138" y="3325091"/>
                                </a:lnTo>
                                <a:lnTo>
                                  <a:pt x="980902" y="3308465"/>
                                </a:lnTo>
                                <a:lnTo>
                                  <a:pt x="1246909" y="3175462"/>
                                </a:lnTo>
                                <a:lnTo>
                                  <a:pt x="1064029" y="2543694"/>
                                </a:lnTo>
                                <a:lnTo>
                                  <a:pt x="980902" y="1629294"/>
                                </a:lnTo>
                                <a:lnTo>
                                  <a:pt x="798022" y="648392"/>
                                </a:lnTo>
                                <a:lnTo>
                                  <a:pt x="798022" y="99752"/>
                                </a:lnTo>
                                <a:lnTo>
                                  <a:pt x="631767" y="0"/>
                                </a:lnTo>
                                <a:lnTo>
                                  <a:pt x="432262" y="133003"/>
                                </a:lnTo>
                                <a:lnTo>
                                  <a:pt x="382386" y="615142"/>
                                </a:lnTo>
                                <a:close/>
                              </a:path>
                            </a:pathLst>
                          </a:custGeom>
                          <a:gradFill>
                            <a:gsLst>
                              <a:gs pos="0">
                                <a:srgbClr val="D6B19C"/>
                              </a:gs>
                              <a:gs pos="30000">
                                <a:srgbClr val="D49E6C"/>
                              </a:gs>
                              <a:gs pos="70000">
                                <a:srgbClr val="A65528"/>
                              </a:gs>
                              <a:gs pos="100000">
                                <a:srgbClr val="663012"/>
                              </a:gs>
                            </a:gsLst>
                            <a:lin ang="10800000" scaled="0"/>
                          </a:gradFill>
                          <a:ln>
                            <a:noFill/>
                          </a:ln>
                        </p:spPr>
                        <p:style>
                          <a:lnRef idx="2">
                            <a:schemeClr val="accent1">
                              <a:shade val="50000"/>
                            </a:schemeClr>
                          </a:lnRef>
                          <a:fillRef idx="1">
                            <a:schemeClr val="accent1"/>
                          </a:fillRef>
                          <a:effectRef idx="0">
                            <a:schemeClr val="accent1"/>
                          </a:effectRef>
                          <a:fontRef idx="minor">
                            <a:schemeClr val="lt1"/>
                          </a:fontRef>
                        </p:style>
                        <p:txBody>
                          <a:bodyPr rtlCol="0" anchor="ctr"/>
                          <a:lstStyle/>
                          <a:p>
                            <a:pPr algn="ctr"/>
                            <a:endParaRPr lang="zh-CN" altLang="en-US"/>
                          </a:p>
                        </p:txBody>
                      </p:sp>
                      <p:sp>
                        <p:nvSpPr>
                          <p:cNvPr id="79" name="任意多边形 78"/>
                          <p:cNvSpPr/>
                          <p:nvPr/>
                        </p:nvSpPr>
                        <p:spPr>
                          <a:xfrm>
                            <a:off x="-3507971" y="-3429042"/>
                            <a:ext cx="3507971" cy="4438482"/>
                          </a:xfrm>
                          <a:custGeom>
                            <a:avLst/>
                            <a:gdLst>
                              <a:gd name="connsiteX0" fmla="*/ 1379913 w 3507971"/>
                              <a:gd name="connsiteY0" fmla="*/ 3424844 h 3724102"/>
                              <a:gd name="connsiteX1" fmla="*/ 0 w 3507971"/>
                              <a:gd name="connsiteY1" fmla="*/ 3724102 h 3724102"/>
                              <a:gd name="connsiteX2" fmla="*/ 631767 w 3507971"/>
                              <a:gd name="connsiteY2" fmla="*/ 3424844 h 3724102"/>
                              <a:gd name="connsiteX3" fmla="*/ 266007 w 3507971"/>
                              <a:gd name="connsiteY3" fmla="*/ 3491346 h 3724102"/>
                              <a:gd name="connsiteX4" fmla="*/ 847898 w 3507971"/>
                              <a:gd name="connsiteY4" fmla="*/ 3225339 h 3724102"/>
                              <a:gd name="connsiteX5" fmla="*/ 299258 w 3507971"/>
                              <a:gd name="connsiteY5" fmla="*/ 3192088 h 3724102"/>
                              <a:gd name="connsiteX6" fmla="*/ 798022 w 3507971"/>
                              <a:gd name="connsiteY6" fmla="*/ 2876204 h 3724102"/>
                              <a:gd name="connsiteX7" fmla="*/ 482138 w 3507971"/>
                              <a:gd name="connsiteY7" fmla="*/ 2826328 h 3724102"/>
                              <a:gd name="connsiteX8" fmla="*/ 532014 w 3507971"/>
                              <a:gd name="connsiteY8" fmla="*/ 2793077 h 3724102"/>
                              <a:gd name="connsiteX9" fmla="*/ 598516 w 3507971"/>
                              <a:gd name="connsiteY9" fmla="*/ 2776451 h 3724102"/>
                              <a:gd name="connsiteX10" fmla="*/ 764771 w 3507971"/>
                              <a:gd name="connsiteY10" fmla="*/ 2693324 h 3724102"/>
                              <a:gd name="connsiteX11" fmla="*/ 864523 w 3507971"/>
                              <a:gd name="connsiteY11" fmla="*/ 2660073 h 3724102"/>
                              <a:gd name="connsiteX12" fmla="*/ 714894 w 3507971"/>
                              <a:gd name="connsiteY12" fmla="*/ 2643448 h 3724102"/>
                              <a:gd name="connsiteX13" fmla="*/ 748145 w 3507971"/>
                              <a:gd name="connsiteY13" fmla="*/ 2576946 h 3724102"/>
                              <a:gd name="connsiteX14" fmla="*/ 864523 w 3507971"/>
                              <a:gd name="connsiteY14" fmla="*/ 2510444 h 3724102"/>
                              <a:gd name="connsiteX15" fmla="*/ 964276 w 3507971"/>
                              <a:gd name="connsiteY15" fmla="*/ 2410691 h 3724102"/>
                              <a:gd name="connsiteX16" fmla="*/ 914400 w 3507971"/>
                              <a:gd name="connsiteY16" fmla="*/ 2377440 h 3724102"/>
                              <a:gd name="connsiteX17" fmla="*/ 814647 w 3507971"/>
                              <a:gd name="connsiteY17" fmla="*/ 2360815 h 3724102"/>
                              <a:gd name="connsiteX18" fmla="*/ 748145 w 3507971"/>
                              <a:gd name="connsiteY18" fmla="*/ 2344189 h 3724102"/>
                              <a:gd name="connsiteX19" fmla="*/ 781396 w 3507971"/>
                              <a:gd name="connsiteY19" fmla="*/ 2277688 h 3724102"/>
                              <a:gd name="connsiteX20" fmla="*/ 831273 w 3507971"/>
                              <a:gd name="connsiteY20" fmla="*/ 2227811 h 3724102"/>
                              <a:gd name="connsiteX21" fmla="*/ 864523 w 3507971"/>
                              <a:gd name="connsiteY21" fmla="*/ 2177935 h 3724102"/>
                              <a:gd name="connsiteX22" fmla="*/ 814647 w 3507971"/>
                              <a:gd name="connsiteY22" fmla="*/ 2144684 h 3724102"/>
                              <a:gd name="connsiteX23" fmla="*/ 648393 w 3507971"/>
                              <a:gd name="connsiteY23" fmla="*/ 2128059 h 3724102"/>
                              <a:gd name="connsiteX24" fmla="*/ 581891 w 3507971"/>
                              <a:gd name="connsiteY24" fmla="*/ 2111433 h 3724102"/>
                              <a:gd name="connsiteX25" fmla="*/ 698269 w 3507971"/>
                              <a:gd name="connsiteY25" fmla="*/ 2028306 h 3724102"/>
                              <a:gd name="connsiteX26" fmla="*/ 764771 w 3507971"/>
                              <a:gd name="connsiteY26" fmla="*/ 1978429 h 3724102"/>
                              <a:gd name="connsiteX27" fmla="*/ 714894 w 3507971"/>
                              <a:gd name="connsiteY27" fmla="*/ 1945179 h 3724102"/>
                              <a:gd name="connsiteX28" fmla="*/ 748145 w 3507971"/>
                              <a:gd name="connsiteY28" fmla="*/ 1862051 h 3724102"/>
                              <a:gd name="connsiteX29" fmla="*/ 897774 w 3507971"/>
                              <a:gd name="connsiteY29" fmla="*/ 1778924 h 3724102"/>
                              <a:gd name="connsiteX30" fmla="*/ 897774 w 3507971"/>
                              <a:gd name="connsiteY30" fmla="*/ 1679171 h 3724102"/>
                              <a:gd name="connsiteX31" fmla="*/ 980902 w 3507971"/>
                              <a:gd name="connsiteY31" fmla="*/ 1596044 h 3724102"/>
                              <a:gd name="connsiteX32" fmla="*/ 1064029 w 3507971"/>
                              <a:gd name="connsiteY32" fmla="*/ 1463040 h 3724102"/>
                              <a:gd name="connsiteX33" fmla="*/ 1097280 w 3507971"/>
                              <a:gd name="connsiteY33" fmla="*/ 1396539 h 3724102"/>
                              <a:gd name="connsiteX34" fmla="*/ 1163782 w 3507971"/>
                              <a:gd name="connsiteY34" fmla="*/ 1313411 h 3724102"/>
                              <a:gd name="connsiteX35" fmla="*/ 1197033 w 3507971"/>
                              <a:gd name="connsiteY35" fmla="*/ 1263535 h 3724102"/>
                              <a:gd name="connsiteX36" fmla="*/ 1213658 w 3507971"/>
                              <a:gd name="connsiteY36" fmla="*/ 1213659 h 3724102"/>
                              <a:gd name="connsiteX37" fmla="*/ 1197033 w 3507971"/>
                              <a:gd name="connsiteY37" fmla="*/ 1163782 h 3724102"/>
                              <a:gd name="connsiteX38" fmla="*/ 1246909 w 3507971"/>
                              <a:gd name="connsiteY38" fmla="*/ 1097280 h 3724102"/>
                              <a:gd name="connsiteX39" fmla="*/ 1313411 w 3507971"/>
                              <a:gd name="connsiteY39" fmla="*/ 964277 h 3724102"/>
                              <a:gd name="connsiteX40" fmla="*/ 1413163 w 3507971"/>
                              <a:gd name="connsiteY40" fmla="*/ 764771 h 3724102"/>
                              <a:gd name="connsiteX41" fmla="*/ 1396538 w 3507971"/>
                              <a:gd name="connsiteY41" fmla="*/ 714895 h 3724102"/>
                              <a:gd name="connsiteX42" fmla="*/ 1346662 w 3507971"/>
                              <a:gd name="connsiteY42" fmla="*/ 731520 h 3724102"/>
                              <a:gd name="connsiteX43" fmla="*/ 1429789 w 3507971"/>
                              <a:gd name="connsiteY43" fmla="*/ 448888 h 3724102"/>
                              <a:gd name="connsiteX44" fmla="*/ 1446414 w 3507971"/>
                              <a:gd name="connsiteY44" fmla="*/ 365760 h 3724102"/>
                              <a:gd name="connsiteX45" fmla="*/ 1379913 w 3507971"/>
                              <a:gd name="connsiteY45" fmla="*/ 382386 h 3724102"/>
                              <a:gd name="connsiteX46" fmla="*/ 1396538 w 3507971"/>
                              <a:gd name="connsiteY46" fmla="*/ 266008 h 3724102"/>
                              <a:gd name="connsiteX47" fmla="*/ 1413163 w 3507971"/>
                              <a:gd name="connsiteY47" fmla="*/ 216131 h 3724102"/>
                              <a:gd name="connsiteX48" fmla="*/ 1479665 w 3507971"/>
                              <a:gd name="connsiteY48" fmla="*/ 83128 h 3724102"/>
                              <a:gd name="connsiteX49" fmla="*/ 1463040 w 3507971"/>
                              <a:gd name="connsiteY49" fmla="*/ 182880 h 3724102"/>
                              <a:gd name="connsiteX50" fmla="*/ 1446414 w 3507971"/>
                              <a:gd name="connsiteY50" fmla="*/ 232757 h 3724102"/>
                              <a:gd name="connsiteX51" fmla="*/ 1479665 w 3507971"/>
                              <a:gd name="connsiteY51" fmla="*/ 33251 h 3724102"/>
                              <a:gd name="connsiteX52" fmla="*/ 1512916 w 3507971"/>
                              <a:gd name="connsiteY52" fmla="*/ 0 h 3724102"/>
                              <a:gd name="connsiteX53" fmla="*/ 2011680 w 3507971"/>
                              <a:gd name="connsiteY53" fmla="*/ 781397 h 3724102"/>
                              <a:gd name="connsiteX54" fmla="*/ 2111433 w 3507971"/>
                              <a:gd name="connsiteY54" fmla="*/ 847899 h 3724102"/>
                              <a:gd name="connsiteX55" fmla="*/ 2094807 w 3507971"/>
                              <a:gd name="connsiteY55" fmla="*/ 897775 h 3724102"/>
                              <a:gd name="connsiteX56" fmla="*/ 2144683 w 3507971"/>
                              <a:gd name="connsiteY56" fmla="*/ 931026 h 3724102"/>
                              <a:gd name="connsiteX57" fmla="*/ 2177934 w 3507971"/>
                              <a:gd name="connsiteY57" fmla="*/ 980902 h 3724102"/>
                              <a:gd name="connsiteX58" fmla="*/ 2244436 w 3507971"/>
                              <a:gd name="connsiteY58" fmla="*/ 1014153 h 3724102"/>
                              <a:gd name="connsiteX59" fmla="*/ 2194560 w 3507971"/>
                              <a:gd name="connsiteY59" fmla="*/ 997528 h 3724102"/>
                              <a:gd name="connsiteX60" fmla="*/ 2294313 w 3507971"/>
                              <a:gd name="connsiteY60" fmla="*/ 1113906 h 3724102"/>
                              <a:gd name="connsiteX61" fmla="*/ 2360814 w 3507971"/>
                              <a:gd name="connsiteY61" fmla="*/ 1097280 h 3724102"/>
                              <a:gd name="connsiteX62" fmla="*/ 2310938 w 3507971"/>
                              <a:gd name="connsiteY62" fmla="*/ 1113906 h 3724102"/>
                              <a:gd name="connsiteX63" fmla="*/ 2377440 w 3507971"/>
                              <a:gd name="connsiteY63" fmla="*/ 1213659 h 3724102"/>
                              <a:gd name="connsiteX64" fmla="*/ 2410691 w 3507971"/>
                              <a:gd name="connsiteY64" fmla="*/ 1263535 h 3724102"/>
                              <a:gd name="connsiteX65" fmla="*/ 2427316 w 3507971"/>
                              <a:gd name="connsiteY65" fmla="*/ 1330037 h 3724102"/>
                              <a:gd name="connsiteX66" fmla="*/ 2443942 w 3507971"/>
                              <a:gd name="connsiteY66" fmla="*/ 1379913 h 3724102"/>
                              <a:gd name="connsiteX67" fmla="*/ 2377440 w 3507971"/>
                              <a:gd name="connsiteY67" fmla="*/ 1396539 h 3724102"/>
                              <a:gd name="connsiteX68" fmla="*/ 2460567 w 3507971"/>
                              <a:gd name="connsiteY68" fmla="*/ 1562793 h 3724102"/>
                              <a:gd name="connsiteX69" fmla="*/ 2493818 w 3507971"/>
                              <a:gd name="connsiteY69" fmla="*/ 1612669 h 3724102"/>
                              <a:gd name="connsiteX70" fmla="*/ 2427316 w 3507971"/>
                              <a:gd name="connsiteY70" fmla="*/ 1596044 h 3724102"/>
                              <a:gd name="connsiteX71" fmla="*/ 2477193 w 3507971"/>
                              <a:gd name="connsiteY71" fmla="*/ 1645920 h 3724102"/>
                              <a:gd name="connsiteX72" fmla="*/ 2493818 w 3507971"/>
                              <a:gd name="connsiteY72" fmla="*/ 1695797 h 3724102"/>
                              <a:gd name="connsiteX73" fmla="*/ 2527069 w 3507971"/>
                              <a:gd name="connsiteY73" fmla="*/ 1745673 h 3724102"/>
                              <a:gd name="connsiteX74" fmla="*/ 2560320 w 3507971"/>
                              <a:gd name="connsiteY74" fmla="*/ 1812175 h 3724102"/>
                              <a:gd name="connsiteX75" fmla="*/ 2576945 w 3507971"/>
                              <a:gd name="connsiteY75" fmla="*/ 1878677 h 3724102"/>
                              <a:gd name="connsiteX76" fmla="*/ 2593571 w 3507971"/>
                              <a:gd name="connsiteY76" fmla="*/ 1995055 h 3724102"/>
                              <a:gd name="connsiteX77" fmla="*/ 2643447 w 3507971"/>
                              <a:gd name="connsiteY77" fmla="*/ 2044931 h 3724102"/>
                              <a:gd name="connsiteX78" fmla="*/ 2676698 w 3507971"/>
                              <a:gd name="connsiteY78" fmla="*/ 2094808 h 3724102"/>
                              <a:gd name="connsiteX79" fmla="*/ 2826327 w 3507971"/>
                              <a:gd name="connsiteY79" fmla="*/ 2277688 h 3724102"/>
                              <a:gd name="connsiteX80" fmla="*/ 2776451 w 3507971"/>
                              <a:gd name="connsiteY80" fmla="*/ 2294313 h 3724102"/>
                              <a:gd name="connsiteX81" fmla="*/ 2809702 w 3507971"/>
                              <a:gd name="connsiteY81" fmla="*/ 2443942 h 3724102"/>
                              <a:gd name="connsiteX82" fmla="*/ 2926080 w 3507971"/>
                              <a:gd name="connsiteY82" fmla="*/ 2593571 h 3724102"/>
                              <a:gd name="connsiteX83" fmla="*/ 2959331 w 3507971"/>
                              <a:gd name="connsiteY83" fmla="*/ 2643448 h 3724102"/>
                              <a:gd name="connsiteX84" fmla="*/ 3025833 w 3507971"/>
                              <a:gd name="connsiteY84" fmla="*/ 2726575 h 3724102"/>
                              <a:gd name="connsiteX85" fmla="*/ 3142211 w 3507971"/>
                              <a:gd name="connsiteY85" fmla="*/ 2876204 h 3724102"/>
                              <a:gd name="connsiteX86" fmla="*/ 3092334 w 3507971"/>
                              <a:gd name="connsiteY86" fmla="*/ 2892829 h 3724102"/>
                              <a:gd name="connsiteX87" fmla="*/ 3275214 w 3507971"/>
                              <a:gd name="connsiteY87" fmla="*/ 3059084 h 3724102"/>
                              <a:gd name="connsiteX88" fmla="*/ 3441469 w 3507971"/>
                              <a:gd name="connsiteY88" fmla="*/ 3241964 h 3724102"/>
                              <a:gd name="connsiteX89" fmla="*/ 3358342 w 3507971"/>
                              <a:gd name="connsiteY89" fmla="*/ 3258589 h 3724102"/>
                              <a:gd name="connsiteX90" fmla="*/ 3408218 w 3507971"/>
                              <a:gd name="connsiteY90" fmla="*/ 3325091 h 3724102"/>
                              <a:gd name="connsiteX91" fmla="*/ 3491345 w 3507971"/>
                              <a:gd name="connsiteY91" fmla="*/ 3441469 h 3724102"/>
                              <a:gd name="connsiteX92" fmla="*/ 3441469 w 3507971"/>
                              <a:gd name="connsiteY92" fmla="*/ 3424844 h 3724102"/>
                              <a:gd name="connsiteX93" fmla="*/ 3391593 w 3507971"/>
                              <a:gd name="connsiteY93" fmla="*/ 3358342 h 3724102"/>
                              <a:gd name="connsiteX94" fmla="*/ 3441469 w 3507971"/>
                              <a:gd name="connsiteY94" fmla="*/ 3541222 h 3724102"/>
                              <a:gd name="connsiteX95" fmla="*/ 3507971 w 3507971"/>
                              <a:gd name="connsiteY95" fmla="*/ 3591099 h 3724102"/>
                              <a:gd name="connsiteX96" fmla="*/ 3441469 w 3507971"/>
                              <a:gd name="connsiteY96" fmla="*/ 3574473 h 3724102"/>
                              <a:gd name="connsiteX97" fmla="*/ 3391593 w 3507971"/>
                              <a:gd name="connsiteY97" fmla="*/ 3541222 h 3724102"/>
                              <a:gd name="connsiteX98" fmla="*/ 3474720 w 3507971"/>
                              <a:gd name="connsiteY98" fmla="*/ 3657600 h 3724102"/>
                              <a:gd name="connsiteX99" fmla="*/ 3374967 w 3507971"/>
                              <a:gd name="connsiteY99" fmla="*/ 3624349 h 3724102"/>
                              <a:gd name="connsiteX100" fmla="*/ 3308465 w 3507971"/>
                              <a:gd name="connsiteY100" fmla="*/ 3591099 h 3724102"/>
                              <a:gd name="connsiteX101" fmla="*/ 3341716 w 3507971"/>
                              <a:gd name="connsiteY101" fmla="*/ 3657600 h 3724102"/>
                              <a:gd name="connsiteX102" fmla="*/ 3275214 w 3507971"/>
                              <a:gd name="connsiteY102" fmla="*/ 3624349 h 3724102"/>
                              <a:gd name="connsiteX103" fmla="*/ 3225338 w 3507971"/>
                              <a:gd name="connsiteY103" fmla="*/ 3607724 h 3724102"/>
                              <a:gd name="connsiteX104" fmla="*/ 3092334 w 3507971"/>
                              <a:gd name="connsiteY104" fmla="*/ 3491346 h 3724102"/>
                              <a:gd name="connsiteX105" fmla="*/ 3025833 w 3507971"/>
                              <a:gd name="connsiteY105" fmla="*/ 3458095 h 3724102"/>
                              <a:gd name="connsiteX106" fmla="*/ 2942705 w 3507971"/>
                              <a:gd name="connsiteY106" fmla="*/ 3408219 h 3724102"/>
                              <a:gd name="connsiteX107" fmla="*/ 2876203 w 3507971"/>
                              <a:gd name="connsiteY107" fmla="*/ 3358342 h 3724102"/>
                              <a:gd name="connsiteX108" fmla="*/ 2909454 w 3507971"/>
                              <a:gd name="connsiteY108" fmla="*/ 3408219 h 3724102"/>
                              <a:gd name="connsiteX109" fmla="*/ 2892829 w 3507971"/>
                              <a:gd name="connsiteY109" fmla="*/ 3458095 h 3724102"/>
                              <a:gd name="connsiteX110" fmla="*/ 2776451 w 3507971"/>
                              <a:gd name="connsiteY110" fmla="*/ 3391593 h 3724102"/>
                              <a:gd name="connsiteX111" fmla="*/ 2576945 w 3507971"/>
                              <a:gd name="connsiteY111" fmla="*/ 3325091 h 3724102"/>
                              <a:gd name="connsiteX112" fmla="*/ 2543694 w 3507971"/>
                              <a:gd name="connsiteY112" fmla="*/ 3358342 h 3724102"/>
                              <a:gd name="connsiteX113" fmla="*/ 2493818 w 3507971"/>
                              <a:gd name="connsiteY113" fmla="*/ 3325091 h 3724102"/>
                              <a:gd name="connsiteX114" fmla="*/ 1762298 w 3507971"/>
                              <a:gd name="connsiteY114" fmla="*/ 3225339 h 3724102"/>
                              <a:gd name="connsiteX115" fmla="*/ 1695796 w 3507971"/>
                              <a:gd name="connsiteY115" fmla="*/ 3241964 h 3724102"/>
                              <a:gd name="connsiteX116" fmla="*/ 1579418 w 3507971"/>
                              <a:gd name="connsiteY116" fmla="*/ 3291840 h 3724102"/>
                              <a:gd name="connsiteX117" fmla="*/ 1529542 w 3507971"/>
                              <a:gd name="connsiteY117" fmla="*/ 3325091 h 3724102"/>
                              <a:gd name="connsiteX118" fmla="*/ 1413163 w 3507971"/>
                              <a:gd name="connsiteY118" fmla="*/ 3358342 h 3724102"/>
                              <a:gd name="connsiteX119" fmla="*/ 1379913 w 3507971"/>
                              <a:gd name="connsiteY119" fmla="*/ 3424844 h 3724102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  <a:cxn ang="0">
                                <a:pos x="connsiteX4" y="connsiteY4"/>
                              </a:cxn>
                              <a:cxn ang="0">
                                <a:pos x="connsiteX5" y="connsiteY5"/>
                              </a:cxn>
                              <a:cxn ang="0">
                                <a:pos x="connsiteX6" y="connsiteY6"/>
                              </a:cxn>
                              <a:cxn ang="0">
                                <a:pos x="connsiteX7" y="connsiteY7"/>
                              </a:cxn>
                              <a:cxn ang="0">
                                <a:pos x="connsiteX8" y="connsiteY8"/>
                              </a:cxn>
                              <a:cxn ang="0">
                                <a:pos x="connsiteX9" y="connsiteY9"/>
                              </a:cxn>
                              <a:cxn ang="0">
                                <a:pos x="connsiteX10" y="connsiteY10"/>
                              </a:cxn>
                              <a:cxn ang="0">
                                <a:pos x="connsiteX11" y="connsiteY11"/>
                              </a:cxn>
                              <a:cxn ang="0">
                                <a:pos x="connsiteX12" y="connsiteY12"/>
                              </a:cxn>
                              <a:cxn ang="0">
                                <a:pos x="connsiteX13" y="connsiteY13"/>
                              </a:cxn>
                              <a:cxn ang="0">
                                <a:pos x="connsiteX14" y="connsiteY14"/>
                              </a:cxn>
                              <a:cxn ang="0">
                                <a:pos x="connsiteX15" y="connsiteY15"/>
                              </a:cxn>
                              <a:cxn ang="0">
                                <a:pos x="connsiteX16" y="connsiteY16"/>
                              </a:cxn>
                              <a:cxn ang="0">
                                <a:pos x="connsiteX17" y="connsiteY17"/>
                              </a:cxn>
                              <a:cxn ang="0">
                                <a:pos x="connsiteX18" y="connsiteY18"/>
                              </a:cxn>
                              <a:cxn ang="0">
                                <a:pos x="connsiteX19" y="connsiteY19"/>
                              </a:cxn>
                              <a:cxn ang="0">
                                <a:pos x="connsiteX20" y="connsiteY20"/>
                              </a:cxn>
                              <a:cxn ang="0">
                                <a:pos x="connsiteX21" y="connsiteY21"/>
                              </a:cxn>
                              <a:cxn ang="0">
                                <a:pos x="connsiteX22" y="connsiteY22"/>
                              </a:cxn>
                              <a:cxn ang="0">
                                <a:pos x="connsiteX23" y="connsiteY23"/>
                              </a:cxn>
                              <a:cxn ang="0">
                                <a:pos x="connsiteX24" y="connsiteY24"/>
                              </a:cxn>
                              <a:cxn ang="0">
                                <a:pos x="connsiteX25" y="connsiteY25"/>
                              </a:cxn>
                              <a:cxn ang="0">
                                <a:pos x="connsiteX26" y="connsiteY26"/>
                              </a:cxn>
                              <a:cxn ang="0">
                                <a:pos x="connsiteX27" y="connsiteY27"/>
                              </a:cxn>
                              <a:cxn ang="0">
                                <a:pos x="connsiteX28" y="connsiteY28"/>
                              </a:cxn>
                              <a:cxn ang="0">
                                <a:pos x="connsiteX29" y="connsiteY29"/>
                              </a:cxn>
                              <a:cxn ang="0">
                                <a:pos x="connsiteX30" y="connsiteY30"/>
                              </a:cxn>
                              <a:cxn ang="0">
                                <a:pos x="connsiteX31" y="connsiteY31"/>
                              </a:cxn>
                              <a:cxn ang="0">
                                <a:pos x="connsiteX32" y="connsiteY32"/>
                              </a:cxn>
                              <a:cxn ang="0">
                                <a:pos x="connsiteX33" y="connsiteY33"/>
                              </a:cxn>
                              <a:cxn ang="0">
                                <a:pos x="connsiteX34" y="connsiteY34"/>
                              </a:cxn>
                              <a:cxn ang="0">
                                <a:pos x="connsiteX35" y="connsiteY35"/>
                              </a:cxn>
                              <a:cxn ang="0">
                                <a:pos x="connsiteX36" y="connsiteY36"/>
                              </a:cxn>
                              <a:cxn ang="0">
                                <a:pos x="connsiteX37" y="connsiteY37"/>
                              </a:cxn>
                              <a:cxn ang="0">
                                <a:pos x="connsiteX38" y="connsiteY38"/>
                              </a:cxn>
                              <a:cxn ang="0">
                                <a:pos x="connsiteX39" y="connsiteY39"/>
                              </a:cxn>
                              <a:cxn ang="0">
                                <a:pos x="connsiteX40" y="connsiteY40"/>
                              </a:cxn>
                              <a:cxn ang="0">
                                <a:pos x="connsiteX41" y="connsiteY41"/>
                              </a:cxn>
                              <a:cxn ang="0">
                                <a:pos x="connsiteX42" y="connsiteY42"/>
                              </a:cxn>
                              <a:cxn ang="0">
                                <a:pos x="connsiteX43" y="connsiteY43"/>
                              </a:cxn>
                              <a:cxn ang="0">
                                <a:pos x="connsiteX44" y="connsiteY44"/>
                              </a:cxn>
                              <a:cxn ang="0">
                                <a:pos x="connsiteX45" y="connsiteY45"/>
                              </a:cxn>
                              <a:cxn ang="0">
                                <a:pos x="connsiteX46" y="connsiteY46"/>
                              </a:cxn>
                              <a:cxn ang="0">
                                <a:pos x="connsiteX47" y="connsiteY47"/>
                              </a:cxn>
                              <a:cxn ang="0">
                                <a:pos x="connsiteX48" y="connsiteY48"/>
                              </a:cxn>
                              <a:cxn ang="0">
                                <a:pos x="connsiteX49" y="connsiteY49"/>
                              </a:cxn>
                              <a:cxn ang="0">
                                <a:pos x="connsiteX50" y="connsiteY50"/>
                              </a:cxn>
                              <a:cxn ang="0">
                                <a:pos x="connsiteX51" y="connsiteY51"/>
                              </a:cxn>
                              <a:cxn ang="0">
                                <a:pos x="connsiteX52" y="connsiteY52"/>
                              </a:cxn>
                              <a:cxn ang="0">
                                <a:pos x="connsiteX53" y="connsiteY53"/>
                              </a:cxn>
                              <a:cxn ang="0">
                                <a:pos x="connsiteX54" y="connsiteY54"/>
                              </a:cxn>
                              <a:cxn ang="0">
                                <a:pos x="connsiteX55" y="connsiteY55"/>
                              </a:cxn>
                              <a:cxn ang="0">
                                <a:pos x="connsiteX56" y="connsiteY56"/>
                              </a:cxn>
                              <a:cxn ang="0">
                                <a:pos x="connsiteX57" y="connsiteY57"/>
                              </a:cxn>
                              <a:cxn ang="0">
                                <a:pos x="connsiteX58" y="connsiteY58"/>
                              </a:cxn>
                              <a:cxn ang="0">
                                <a:pos x="connsiteX59" y="connsiteY59"/>
                              </a:cxn>
                              <a:cxn ang="0">
                                <a:pos x="connsiteX60" y="connsiteY60"/>
                              </a:cxn>
                              <a:cxn ang="0">
                                <a:pos x="connsiteX61" y="connsiteY61"/>
                              </a:cxn>
                              <a:cxn ang="0">
                                <a:pos x="connsiteX62" y="connsiteY62"/>
                              </a:cxn>
                              <a:cxn ang="0">
                                <a:pos x="connsiteX63" y="connsiteY63"/>
                              </a:cxn>
                              <a:cxn ang="0">
                                <a:pos x="connsiteX64" y="connsiteY64"/>
                              </a:cxn>
                              <a:cxn ang="0">
                                <a:pos x="connsiteX65" y="connsiteY65"/>
                              </a:cxn>
                              <a:cxn ang="0">
                                <a:pos x="connsiteX66" y="connsiteY66"/>
                              </a:cxn>
                              <a:cxn ang="0">
                                <a:pos x="connsiteX67" y="connsiteY67"/>
                              </a:cxn>
                              <a:cxn ang="0">
                                <a:pos x="connsiteX68" y="connsiteY68"/>
                              </a:cxn>
                              <a:cxn ang="0">
                                <a:pos x="connsiteX69" y="connsiteY69"/>
                              </a:cxn>
                              <a:cxn ang="0">
                                <a:pos x="connsiteX70" y="connsiteY70"/>
                              </a:cxn>
                              <a:cxn ang="0">
                                <a:pos x="connsiteX71" y="connsiteY71"/>
                              </a:cxn>
                              <a:cxn ang="0">
                                <a:pos x="connsiteX72" y="connsiteY72"/>
                              </a:cxn>
                              <a:cxn ang="0">
                                <a:pos x="connsiteX73" y="connsiteY73"/>
                              </a:cxn>
                              <a:cxn ang="0">
                                <a:pos x="connsiteX74" y="connsiteY74"/>
                              </a:cxn>
                              <a:cxn ang="0">
                                <a:pos x="connsiteX75" y="connsiteY75"/>
                              </a:cxn>
                              <a:cxn ang="0">
                                <a:pos x="connsiteX76" y="connsiteY76"/>
                              </a:cxn>
                              <a:cxn ang="0">
                                <a:pos x="connsiteX77" y="connsiteY77"/>
                              </a:cxn>
                              <a:cxn ang="0">
                                <a:pos x="connsiteX78" y="connsiteY78"/>
                              </a:cxn>
                              <a:cxn ang="0">
                                <a:pos x="connsiteX79" y="connsiteY79"/>
                              </a:cxn>
                              <a:cxn ang="0">
                                <a:pos x="connsiteX80" y="connsiteY80"/>
                              </a:cxn>
                              <a:cxn ang="0">
                                <a:pos x="connsiteX81" y="connsiteY81"/>
                              </a:cxn>
                              <a:cxn ang="0">
                                <a:pos x="connsiteX82" y="connsiteY82"/>
                              </a:cxn>
                              <a:cxn ang="0">
                                <a:pos x="connsiteX83" y="connsiteY83"/>
                              </a:cxn>
                              <a:cxn ang="0">
                                <a:pos x="connsiteX84" y="connsiteY84"/>
                              </a:cxn>
                              <a:cxn ang="0">
                                <a:pos x="connsiteX85" y="connsiteY85"/>
                              </a:cxn>
                              <a:cxn ang="0">
                                <a:pos x="connsiteX86" y="connsiteY86"/>
                              </a:cxn>
                              <a:cxn ang="0">
                                <a:pos x="connsiteX87" y="connsiteY87"/>
                              </a:cxn>
                              <a:cxn ang="0">
                                <a:pos x="connsiteX88" y="connsiteY88"/>
                              </a:cxn>
                              <a:cxn ang="0">
                                <a:pos x="connsiteX89" y="connsiteY89"/>
                              </a:cxn>
                              <a:cxn ang="0">
                                <a:pos x="connsiteX90" y="connsiteY90"/>
                              </a:cxn>
                              <a:cxn ang="0">
                                <a:pos x="connsiteX91" y="connsiteY91"/>
                              </a:cxn>
                              <a:cxn ang="0">
                                <a:pos x="connsiteX92" y="connsiteY92"/>
                              </a:cxn>
                              <a:cxn ang="0">
                                <a:pos x="connsiteX93" y="connsiteY93"/>
                              </a:cxn>
                              <a:cxn ang="0">
                                <a:pos x="connsiteX94" y="connsiteY94"/>
                              </a:cxn>
                              <a:cxn ang="0">
                                <a:pos x="connsiteX95" y="connsiteY95"/>
                              </a:cxn>
                              <a:cxn ang="0">
                                <a:pos x="connsiteX96" y="connsiteY96"/>
                              </a:cxn>
                              <a:cxn ang="0">
                                <a:pos x="connsiteX97" y="connsiteY97"/>
                              </a:cxn>
                              <a:cxn ang="0">
                                <a:pos x="connsiteX98" y="connsiteY98"/>
                              </a:cxn>
                              <a:cxn ang="0">
                                <a:pos x="connsiteX99" y="connsiteY99"/>
                              </a:cxn>
                              <a:cxn ang="0">
                                <a:pos x="connsiteX100" y="connsiteY100"/>
                              </a:cxn>
                              <a:cxn ang="0">
                                <a:pos x="connsiteX101" y="connsiteY101"/>
                              </a:cxn>
                              <a:cxn ang="0">
                                <a:pos x="connsiteX102" y="connsiteY102"/>
                              </a:cxn>
                              <a:cxn ang="0">
                                <a:pos x="connsiteX103" y="connsiteY103"/>
                              </a:cxn>
                              <a:cxn ang="0">
                                <a:pos x="connsiteX104" y="connsiteY104"/>
                              </a:cxn>
                              <a:cxn ang="0">
                                <a:pos x="connsiteX105" y="connsiteY105"/>
                              </a:cxn>
                              <a:cxn ang="0">
                                <a:pos x="connsiteX106" y="connsiteY106"/>
                              </a:cxn>
                              <a:cxn ang="0">
                                <a:pos x="connsiteX107" y="connsiteY107"/>
                              </a:cxn>
                              <a:cxn ang="0">
                                <a:pos x="connsiteX108" y="connsiteY108"/>
                              </a:cxn>
                              <a:cxn ang="0">
                                <a:pos x="connsiteX109" y="connsiteY109"/>
                              </a:cxn>
                              <a:cxn ang="0">
                                <a:pos x="connsiteX110" y="connsiteY110"/>
                              </a:cxn>
                              <a:cxn ang="0">
                                <a:pos x="connsiteX111" y="connsiteY111"/>
                              </a:cxn>
                              <a:cxn ang="0">
                                <a:pos x="connsiteX112" y="connsiteY112"/>
                              </a:cxn>
                              <a:cxn ang="0">
                                <a:pos x="connsiteX113" y="connsiteY113"/>
                              </a:cxn>
                              <a:cxn ang="0">
                                <a:pos x="connsiteX114" y="connsiteY114"/>
                              </a:cxn>
                              <a:cxn ang="0">
                                <a:pos x="connsiteX115" y="connsiteY115"/>
                              </a:cxn>
                              <a:cxn ang="0">
                                <a:pos x="connsiteX116" y="connsiteY116"/>
                              </a:cxn>
                              <a:cxn ang="0">
                                <a:pos x="connsiteX117" y="connsiteY117"/>
                              </a:cxn>
                              <a:cxn ang="0">
                                <a:pos x="connsiteX118" y="connsiteY118"/>
                              </a:cxn>
                              <a:cxn ang="0">
                                <a:pos x="connsiteX119" y="connsiteY119"/>
                              </a:cxn>
                            </a:cxnLst>
                            <a:rect l="l" t="t" r="r" b="b"/>
                            <a:pathLst>
                              <a:path w="3507971" h="3724102">
                                <a:moveTo>
                                  <a:pt x="1379913" y="3424844"/>
                                </a:moveTo>
                                <a:cubicBezTo>
                                  <a:pt x="1144386" y="3485804"/>
                                  <a:pt x="459971" y="3624349"/>
                                  <a:pt x="0" y="3724102"/>
                                </a:cubicBezTo>
                                <a:cubicBezTo>
                                  <a:pt x="718644" y="3416112"/>
                                  <a:pt x="951500" y="3424844"/>
                                  <a:pt x="631767" y="3424844"/>
                                </a:cubicBezTo>
                                <a:lnTo>
                                  <a:pt x="266007" y="3491346"/>
                                </a:lnTo>
                                <a:lnTo>
                                  <a:pt x="847898" y="3225339"/>
                                </a:lnTo>
                                <a:lnTo>
                                  <a:pt x="299258" y="3192088"/>
                                </a:lnTo>
                                <a:lnTo>
                                  <a:pt x="798022" y="2876204"/>
                                </a:lnTo>
                                <a:cubicBezTo>
                                  <a:pt x="692727" y="2859579"/>
                                  <a:pt x="583885" y="2858124"/>
                                  <a:pt x="482138" y="2826328"/>
                                </a:cubicBezTo>
                                <a:cubicBezTo>
                                  <a:pt x="463066" y="2820368"/>
                                  <a:pt x="513648" y="2800948"/>
                                  <a:pt x="532014" y="2793077"/>
                                </a:cubicBezTo>
                                <a:cubicBezTo>
                                  <a:pt x="553016" y="2784076"/>
                                  <a:pt x="576349" y="2781993"/>
                                  <a:pt x="598516" y="2776451"/>
                                </a:cubicBezTo>
                                <a:cubicBezTo>
                                  <a:pt x="688390" y="2722527"/>
                                  <a:pt x="669044" y="2728134"/>
                                  <a:pt x="764771" y="2693324"/>
                                </a:cubicBezTo>
                                <a:cubicBezTo>
                                  <a:pt x="797710" y="2681346"/>
                                  <a:pt x="864523" y="2660073"/>
                                  <a:pt x="864523" y="2660073"/>
                                </a:cubicBezTo>
                                <a:lnTo>
                                  <a:pt x="714894" y="2643448"/>
                                </a:lnTo>
                                <a:cubicBezTo>
                                  <a:pt x="694727" y="2629043"/>
                                  <a:pt x="732016" y="2595763"/>
                                  <a:pt x="748145" y="2576946"/>
                                </a:cubicBezTo>
                                <a:cubicBezTo>
                                  <a:pt x="788407" y="2529974"/>
                                  <a:pt x="813822" y="2527344"/>
                                  <a:pt x="864523" y="2510444"/>
                                </a:cubicBezTo>
                                <a:cubicBezTo>
                                  <a:pt x="897774" y="2477193"/>
                                  <a:pt x="1003402" y="2436775"/>
                                  <a:pt x="964276" y="2410691"/>
                                </a:cubicBezTo>
                                <a:cubicBezTo>
                                  <a:pt x="947651" y="2399607"/>
                                  <a:pt x="933356" y="2383759"/>
                                  <a:pt x="914400" y="2377440"/>
                                </a:cubicBezTo>
                                <a:cubicBezTo>
                                  <a:pt x="882420" y="2366780"/>
                                  <a:pt x="847702" y="2367426"/>
                                  <a:pt x="814647" y="2360815"/>
                                </a:cubicBezTo>
                                <a:cubicBezTo>
                                  <a:pt x="792241" y="2356334"/>
                                  <a:pt x="770312" y="2349731"/>
                                  <a:pt x="748145" y="2344189"/>
                                </a:cubicBezTo>
                                <a:cubicBezTo>
                                  <a:pt x="759229" y="2322022"/>
                                  <a:pt x="766991" y="2297855"/>
                                  <a:pt x="781396" y="2277688"/>
                                </a:cubicBezTo>
                                <a:cubicBezTo>
                                  <a:pt x="795062" y="2258555"/>
                                  <a:pt x="816221" y="2245874"/>
                                  <a:pt x="831273" y="2227811"/>
                                </a:cubicBezTo>
                                <a:cubicBezTo>
                                  <a:pt x="844065" y="2212461"/>
                                  <a:pt x="853440" y="2194560"/>
                                  <a:pt x="864523" y="2177935"/>
                                </a:cubicBezTo>
                                <a:cubicBezTo>
                                  <a:pt x="847898" y="2166851"/>
                                  <a:pt x="834117" y="2149177"/>
                                  <a:pt x="814647" y="2144684"/>
                                </a:cubicBezTo>
                                <a:cubicBezTo>
                                  <a:pt x="760379" y="2132161"/>
                                  <a:pt x="703528" y="2135935"/>
                                  <a:pt x="648393" y="2128059"/>
                                </a:cubicBezTo>
                                <a:cubicBezTo>
                                  <a:pt x="625773" y="2124828"/>
                                  <a:pt x="604058" y="2116975"/>
                                  <a:pt x="581891" y="2111433"/>
                                </a:cubicBezTo>
                                <a:cubicBezTo>
                                  <a:pt x="799287" y="1948388"/>
                                  <a:pt x="528054" y="2149889"/>
                                  <a:pt x="698269" y="2028306"/>
                                </a:cubicBezTo>
                                <a:cubicBezTo>
                                  <a:pt x="720817" y="2012200"/>
                                  <a:pt x="742604" y="1995055"/>
                                  <a:pt x="764771" y="1978429"/>
                                </a:cubicBezTo>
                                <a:cubicBezTo>
                                  <a:pt x="748145" y="1967346"/>
                                  <a:pt x="717720" y="1964959"/>
                                  <a:pt x="714894" y="1945179"/>
                                </a:cubicBezTo>
                                <a:cubicBezTo>
                                  <a:pt x="710673" y="1915635"/>
                                  <a:pt x="730239" y="1885926"/>
                                  <a:pt x="748145" y="1862051"/>
                                </a:cubicBezTo>
                                <a:cubicBezTo>
                                  <a:pt x="782035" y="1816864"/>
                                  <a:pt x="849757" y="1798131"/>
                                  <a:pt x="897774" y="1778924"/>
                                </a:cubicBezTo>
                                <a:cubicBezTo>
                                  <a:pt x="986443" y="1645922"/>
                                  <a:pt x="897774" y="1812175"/>
                                  <a:pt x="897774" y="1679171"/>
                                </a:cubicBezTo>
                                <a:cubicBezTo>
                                  <a:pt x="897774" y="1642226"/>
                                  <a:pt x="958735" y="1610822"/>
                                  <a:pt x="980902" y="1596044"/>
                                </a:cubicBezTo>
                                <a:cubicBezTo>
                                  <a:pt x="1008611" y="1551709"/>
                                  <a:pt x="1040648" y="1509802"/>
                                  <a:pt x="1064029" y="1463040"/>
                                </a:cubicBezTo>
                                <a:cubicBezTo>
                                  <a:pt x="1075113" y="1440873"/>
                                  <a:pt x="1083533" y="1417160"/>
                                  <a:pt x="1097280" y="1396539"/>
                                </a:cubicBezTo>
                                <a:cubicBezTo>
                                  <a:pt x="1116964" y="1367014"/>
                                  <a:pt x="1142491" y="1341799"/>
                                  <a:pt x="1163782" y="1313411"/>
                                </a:cubicBezTo>
                                <a:cubicBezTo>
                                  <a:pt x="1175771" y="1297426"/>
                                  <a:pt x="1185949" y="1280160"/>
                                  <a:pt x="1197033" y="1263535"/>
                                </a:cubicBezTo>
                                <a:cubicBezTo>
                                  <a:pt x="1202575" y="1246910"/>
                                  <a:pt x="1213658" y="1231184"/>
                                  <a:pt x="1213658" y="1213659"/>
                                </a:cubicBezTo>
                                <a:cubicBezTo>
                                  <a:pt x="1213658" y="1196134"/>
                                  <a:pt x="1192219" y="1180633"/>
                                  <a:pt x="1197033" y="1163782"/>
                                </a:cubicBezTo>
                                <a:cubicBezTo>
                                  <a:pt x="1204645" y="1137139"/>
                                  <a:pt x="1230803" y="1119828"/>
                                  <a:pt x="1246909" y="1097280"/>
                                </a:cubicBezTo>
                                <a:cubicBezTo>
                                  <a:pt x="1303930" y="1017451"/>
                                  <a:pt x="1261962" y="1073606"/>
                                  <a:pt x="1313411" y="964277"/>
                                </a:cubicBezTo>
                                <a:cubicBezTo>
                                  <a:pt x="1345069" y="897002"/>
                                  <a:pt x="1413163" y="764771"/>
                                  <a:pt x="1413163" y="764771"/>
                                </a:cubicBezTo>
                                <a:cubicBezTo>
                                  <a:pt x="1407621" y="748146"/>
                                  <a:pt x="1412212" y="722732"/>
                                  <a:pt x="1396538" y="714895"/>
                                </a:cubicBezTo>
                                <a:cubicBezTo>
                                  <a:pt x="1380864" y="707058"/>
                                  <a:pt x="1348406" y="748958"/>
                                  <a:pt x="1346662" y="731520"/>
                                </a:cubicBezTo>
                                <a:cubicBezTo>
                                  <a:pt x="1335025" y="615142"/>
                                  <a:pt x="1383127" y="542212"/>
                                  <a:pt x="1429789" y="448888"/>
                                </a:cubicBezTo>
                                <a:cubicBezTo>
                                  <a:pt x="1435331" y="421179"/>
                                  <a:pt x="1463369" y="388367"/>
                                  <a:pt x="1446414" y="365760"/>
                                </a:cubicBezTo>
                                <a:cubicBezTo>
                                  <a:pt x="1432705" y="347481"/>
                                  <a:pt x="1390132" y="402823"/>
                                  <a:pt x="1379913" y="382386"/>
                                </a:cubicBezTo>
                                <a:cubicBezTo>
                                  <a:pt x="1362388" y="347337"/>
                                  <a:pt x="1388853" y="304434"/>
                                  <a:pt x="1396538" y="266008"/>
                                </a:cubicBezTo>
                                <a:cubicBezTo>
                                  <a:pt x="1399975" y="248823"/>
                                  <a:pt x="1407010" y="232540"/>
                                  <a:pt x="1413163" y="216131"/>
                                </a:cubicBezTo>
                                <a:cubicBezTo>
                                  <a:pt x="1448023" y="123169"/>
                                  <a:pt x="1433751" y="151999"/>
                                  <a:pt x="1479665" y="83128"/>
                                </a:cubicBezTo>
                                <a:cubicBezTo>
                                  <a:pt x="1474123" y="116379"/>
                                  <a:pt x="1470353" y="149973"/>
                                  <a:pt x="1463040" y="182880"/>
                                </a:cubicBezTo>
                                <a:cubicBezTo>
                                  <a:pt x="1459238" y="199988"/>
                                  <a:pt x="1446414" y="250282"/>
                                  <a:pt x="1446414" y="232757"/>
                                </a:cubicBezTo>
                                <a:cubicBezTo>
                                  <a:pt x="1446414" y="223400"/>
                                  <a:pt x="1462156" y="68269"/>
                                  <a:pt x="1479665" y="33251"/>
                                </a:cubicBezTo>
                                <a:cubicBezTo>
                                  <a:pt x="1486675" y="19231"/>
                                  <a:pt x="1501832" y="11084"/>
                                  <a:pt x="1512916" y="0"/>
                                </a:cubicBezTo>
                                <a:cubicBezTo>
                                  <a:pt x="1679171" y="260466"/>
                                  <a:pt x="1841468" y="523500"/>
                                  <a:pt x="2011680" y="781397"/>
                                </a:cubicBezTo>
                                <a:cubicBezTo>
                                  <a:pt x="2046805" y="834617"/>
                                  <a:pt x="2059482" y="830582"/>
                                  <a:pt x="2111433" y="847899"/>
                                </a:cubicBezTo>
                                <a:cubicBezTo>
                                  <a:pt x="2105891" y="864524"/>
                                  <a:pt x="2088299" y="881504"/>
                                  <a:pt x="2094807" y="897775"/>
                                </a:cubicBezTo>
                                <a:cubicBezTo>
                                  <a:pt x="2102228" y="916327"/>
                                  <a:pt x="2130554" y="916897"/>
                                  <a:pt x="2144683" y="931026"/>
                                </a:cubicBezTo>
                                <a:cubicBezTo>
                                  <a:pt x="2158812" y="945155"/>
                                  <a:pt x="2162584" y="968110"/>
                                  <a:pt x="2177934" y="980902"/>
                                </a:cubicBezTo>
                                <a:cubicBezTo>
                                  <a:pt x="2196974" y="996768"/>
                                  <a:pt x="2226911" y="996628"/>
                                  <a:pt x="2244436" y="1014153"/>
                                </a:cubicBezTo>
                                <a:cubicBezTo>
                                  <a:pt x="2256828" y="1026545"/>
                                  <a:pt x="2211185" y="1003070"/>
                                  <a:pt x="2194560" y="997528"/>
                                </a:cubicBezTo>
                                <a:cubicBezTo>
                                  <a:pt x="2202723" y="1008412"/>
                                  <a:pt x="2272209" y="1107591"/>
                                  <a:pt x="2294313" y="1113906"/>
                                </a:cubicBezTo>
                                <a:cubicBezTo>
                                  <a:pt x="2316283" y="1120183"/>
                                  <a:pt x="2337965" y="1097280"/>
                                  <a:pt x="2360814" y="1097280"/>
                                </a:cubicBezTo>
                                <a:cubicBezTo>
                                  <a:pt x="2378339" y="1097280"/>
                                  <a:pt x="2327563" y="1108364"/>
                                  <a:pt x="2310938" y="1113906"/>
                                </a:cubicBezTo>
                                <a:lnTo>
                                  <a:pt x="2377440" y="1213659"/>
                                </a:lnTo>
                                <a:lnTo>
                                  <a:pt x="2410691" y="1263535"/>
                                </a:lnTo>
                                <a:cubicBezTo>
                                  <a:pt x="2416233" y="1285702"/>
                                  <a:pt x="2421039" y="1308067"/>
                                  <a:pt x="2427316" y="1330037"/>
                                </a:cubicBezTo>
                                <a:cubicBezTo>
                                  <a:pt x="2432130" y="1346887"/>
                                  <a:pt x="2454457" y="1365893"/>
                                  <a:pt x="2443942" y="1379913"/>
                                </a:cubicBezTo>
                                <a:cubicBezTo>
                                  <a:pt x="2430232" y="1398193"/>
                                  <a:pt x="2399607" y="1390997"/>
                                  <a:pt x="2377440" y="1396539"/>
                                </a:cubicBezTo>
                                <a:cubicBezTo>
                                  <a:pt x="2418229" y="1498511"/>
                                  <a:pt x="2400169" y="1466157"/>
                                  <a:pt x="2460567" y="1562793"/>
                                </a:cubicBezTo>
                                <a:cubicBezTo>
                                  <a:pt x="2471157" y="1579737"/>
                                  <a:pt x="2507947" y="1598540"/>
                                  <a:pt x="2493818" y="1612669"/>
                                </a:cubicBezTo>
                                <a:cubicBezTo>
                                  <a:pt x="2477661" y="1628826"/>
                                  <a:pt x="2449483" y="1601586"/>
                                  <a:pt x="2427316" y="1596044"/>
                                </a:cubicBezTo>
                                <a:cubicBezTo>
                                  <a:pt x="2443942" y="1612669"/>
                                  <a:pt x="2464151" y="1626357"/>
                                  <a:pt x="2477193" y="1645920"/>
                                </a:cubicBezTo>
                                <a:cubicBezTo>
                                  <a:pt x="2486914" y="1660502"/>
                                  <a:pt x="2485981" y="1680122"/>
                                  <a:pt x="2493818" y="1695797"/>
                                </a:cubicBezTo>
                                <a:cubicBezTo>
                                  <a:pt x="2502754" y="1713669"/>
                                  <a:pt x="2517156" y="1728324"/>
                                  <a:pt x="2527069" y="1745673"/>
                                </a:cubicBezTo>
                                <a:cubicBezTo>
                                  <a:pt x="2539365" y="1767191"/>
                                  <a:pt x="2549236" y="1790008"/>
                                  <a:pt x="2560320" y="1812175"/>
                                </a:cubicBezTo>
                                <a:cubicBezTo>
                                  <a:pt x="2565862" y="1834342"/>
                                  <a:pt x="2565848" y="1858703"/>
                                  <a:pt x="2576945" y="1878677"/>
                                </a:cubicBezTo>
                                <a:cubicBezTo>
                                  <a:pt x="2638318" y="1989148"/>
                                  <a:pt x="2682889" y="1935509"/>
                                  <a:pt x="2593571" y="1995055"/>
                                </a:cubicBezTo>
                                <a:cubicBezTo>
                                  <a:pt x="2610196" y="2011680"/>
                                  <a:pt x="2628395" y="2026869"/>
                                  <a:pt x="2643447" y="2044931"/>
                                </a:cubicBezTo>
                                <a:cubicBezTo>
                                  <a:pt x="2656239" y="2060281"/>
                                  <a:pt x="2663331" y="2079956"/>
                                  <a:pt x="2676698" y="2094808"/>
                                </a:cubicBezTo>
                                <a:cubicBezTo>
                                  <a:pt x="2827339" y="2262188"/>
                                  <a:pt x="2760980" y="2146993"/>
                                  <a:pt x="2826327" y="2277688"/>
                                </a:cubicBezTo>
                                <a:cubicBezTo>
                                  <a:pt x="2809702" y="2283230"/>
                                  <a:pt x="2781265" y="2277463"/>
                                  <a:pt x="2776451" y="2294313"/>
                                </a:cubicBezTo>
                                <a:cubicBezTo>
                                  <a:pt x="2772875" y="2306828"/>
                                  <a:pt x="2794415" y="2416426"/>
                                  <a:pt x="2809702" y="2443942"/>
                                </a:cubicBezTo>
                                <a:cubicBezTo>
                                  <a:pt x="2893746" y="2595222"/>
                                  <a:pt x="2845297" y="2496631"/>
                                  <a:pt x="2926080" y="2593571"/>
                                </a:cubicBezTo>
                                <a:cubicBezTo>
                                  <a:pt x="2938872" y="2608921"/>
                                  <a:pt x="2947342" y="2627463"/>
                                  <a:pt x="2959331" y="2643448"/>
                                </a:cubicBezTo>
                                <a:cubicBezTo>
                                  <a:pt x="2980622" y="2671836"/>
                                  <a:pt x="3004962" y="2697877"/>
                                  <a:pt x="3025833" y="2726575"/>
                                </a:cubicBezTo>
                                <a:cubicBezTo>
                                  <a:pt x="3131892" y="2872407"/>
                                  <a:pt x="3048475" y="2782470"/>
                                  <a:pt x="3142211" y="2876204"/>
                                </a:cubicBezTo>
                                <a:cubicBezTo>
                                  <a:pt x="3125585" y="2881746"/>
                                  <a:pt x="3087520" y="2875978"/>
                                  <a:pt x="3092334" y="2892829"/>
                                </a:cubicBezTo>
                                <a:cubicBezTo>
                                  <a:pt x="3116774" y="2978367"/>
                                  <a:pt x="3217255" y="3010042"/>
                                  <a:pt x="3275214" y="3059084"/>
                                </a:cubicBezTo>
                                <a:cubicBezTo>
                                  <a:pt x="3368251" y="3137808"/>
                                  <a:pt x="3380362" y="3160487"/>
                                  <a:pt x="3441469" y="3241964"/>
                                </a:cubicBezTo>
                                <a:cubicBezTo>
                                  <a:pt x="3413760" y="3247506"/>
                                  <a:pt x="3368837" y="3232352"/>
                                  <a:pt x="3358342" y="3258589"/>
                                </a:cubicBezTo>
                                <a:cubicBezTo>
                                  <a:pt x="3348051" y="3284316"/>
                                  <a:pt x="3390185" y="3304053"/>
                                  <a:pt x="3408218" y="3325091"/>
                                </a:cubicBezTo>
                                <a:cubicBezTo>
                                  <a:pt x="3423098" y="3342452"/>
                                  <a:pt x="3502939" y="3406686"/>
                                  <a:pt x="3491345" y="3441469"/>
                                </a:cubicBezTo>
                                <a:cubicBezTo>
                                  <a:pt x="3485803" y="3458094"/>
                                  <a:pt x="3458094" y="3430386"/>
                                  <a:pt x="3441469" y="3424844"/>
                                </a:cubicBezTo>
                                <a:cubicBezTo>
                                  <a:pt x="3424844" y="3402677"/>
                                  <a:pt x="3406963" y="3335287"/>
                                  <a:pt x="3391593" y="3358342"/>
                                </a:cubicBezTo>
                                <a:cubicBezTo>
                                  <a:pt x="3372646" y="3386762"/>
                                  <a:pt x="3415408" y="3510817"/>
                                  <a:pt x="3441469" y="3541222"/>
                                </a:cubicBezTo>
                                <a:cubicBezTo>
                                  <a:pt x="3459502" y="3562260"/>
                                  <a:pt x="3507971" y="3563390"/>
                                  <a:pt x="3507971" y="3591099"/>
                                </a:cubicBezTo>
                                <a:cubicBezTo>
                                  <a:pt x="3507971" y="3613949"/>
                                  <a:pt x="3463636" y="3580015"/>
                                  <a:pt x="3441469" y="3574473"/>
                                </a:cubicBezTo>
                                <a:cubicBezTo>
                                  <a:pt x="3424844" y="3563389"/>
                                  <a:pt x="3400529" y="3523350"/>
                                  <a:pt x="3391593" y="3541222"/>
                                </a:cubicBezTo>
                                <a:cubicBezTo>
                                  <a:pt x="3377003" y="3570401"/>
                                  <a:pt x="3462678" y="3645559"/>
                                  <a:pt x="3474720" y="3657600"/>
                                </a:cubicBezTo>
                                <a:cubicBezTo>
                                  <a:pt x="3389879" y="3685881"/>
                                  <a:pt x="3454218" y="3680957"/>
                                  <a:pt x="3374967" y="3624349"/>
                                </a:cubicBezTo>
                                <a:cubicBezTo>
                                  <a:pt x="3354800" y="3609944"/>
                                  <a:pt x="3308465" y="3591099"/>
                                  <a:pt x="3308465" y="3591099"/>
                                </a:cubicBezTo>
                                <a:cubicBezTo>
                                  <a:pt x="3319549" y="3613266"/>
                                  <a:pt x="3359241" y="3640076"/>
                                  <a:pt x="3341716" y="3657600"/>
                                </a:cubicBezTo>
                                <a:cubicBezTo>
                                  <a:pt x="3324191" y="3675125"/>
                                  <a:pt x="3297994" y="3634112"/>
                                  <a:pt x="3275214" y="3624349"/>
                                </a:cubicBezTo>
                                <a:cubicBezTo>
                                  <a:pt x="3259106" y="3617446"/>
                                  <a:pt x="3241963" y="3613266"/>
                                  <a:pt x="3225338" y="3607724"/>
                                </a:cubicBezTo>
                                <a:cubicBezTo>
                                  <a:pt x="3173778" y="3556164"/>
                                  <a:pt x="3153390" y="3529506"/>
                                  <a:pt x="3092334" y="3491346"/>
                                </a:cubicBezTo>
                                <a:cubicBezTo>
                                  <a:pt x="3071318" y="3478211"/>
                                  <a:pt x="3047498" y="3470131"/>
                                  <a:pt x="3025833" y="3458095"/>
                                </a:cubicBezTo>
                                <a:cubicBezTo>
                                  <a:pt x="2997585" y="3442402"/>
                                  <a:pt x="2969592" y="3426144"/>
                                  <a:pt x="2942705" y="3408219"/>
                                </a:cubicBezTo>
                                <a:cubicBezTo>
                                  <a:pt x="2919649" y="3392849"/>
                                  <a:pt x="2903912" y="3358342"/>
                                  <a:pt x="2876203" y="3358342"/>
                                </a:cubicBezTo>
                                <a:cubicBezTo>
                                  <a:pt x="2856221" y="3358342"/>
                                  <a:pt x="2898370" y="3391593"/>
                                  <a:pt x="2909454" y="3408219"/>
                                </a:cubicBezTo>
                                <a:cubicBezTo>
                                  <a:pt x="2903912" y="3424844"/>
                                  <a:pt x="2909100" y="3451587"/>
                                  <a:pt x="2892829" y="3458095"/>
                                </a:cubicBezTo>
                                <a:cubicBezTo>
                                  <a:pt x="2831010" y="3482822"/>
                                  <a:pt x="2814195" y="3409207"/>
                                  <a:pt x="2776451" y="3391593"/>
                                </a:cubicBezTo>
                                <a:cubicBezTo>
                                  <a:pt x="2712928" y="3361949"/>
                                  <a:pt x="2527377" y="3275523"/>
                                  <a:pt x="2576945" y="3325091"/>
                                </a:cubicBezTo>
                                <a:cubicBezTo>
                                  <a:pt x="2646804" y="3394950"/>
                                  <a:pt x="2649878" y="3379579"/>
                                  <a:pt x="2543694" y="3358342"/>
                                </a:cubicBezTo>
                                <a:lnTo>
                                  <a:pt x="2493818" y="3325091"/>
                                </a:lnTo>
                                <a:cubicBezTo>
                                  <a:pt x="2249978" y="3291840"/>
                                  <a:pt x="2007070" y="3250836"/>
                                  <a:pt x="1762298" y="3225339"/>
                                </a:cubicBezTo>
                                <a:cubicBezTo>
                                  <a:pt x="1739571" y="3222972"/>
                                  <a:pt x="1717191" y="3233941"/>
                                  <a:pt x="1695796" y="3241964"/>
                                </a:cubicBezTo>
                                <a:cubicBezTo>
                                  <a:pt x="1367100" y="3365224"/>
                                  <a:pt x="1827120" y="3209274"/>
                                  <a:pt x="1579418" y="3291840"/>
                                </a:cubicBezTo>
                                <a:cubicBezTo>
                                  <a:pt x="1562793" y="3302924"/>
                                  <a:pt x="1547414" y="3316155"/>
                                  <a:pt x="1529542" y="3325091"/>
                                </a:cubicBezTo>
                                <a:cubicBezTo>
                                  <a:pt x="1502963" y="3338381"/>
                                  <a:pt x="1438028" y="3351238"/>
                                  <a:pt x="1413163" y="3358342"/>
                                </a:cubicBezTo>
                                <a:cubicBezTo>
                                  <a:pt x="1358030" y="3374094"/>
                                  <a:pt x="1615440" y="3363884"/>
                                  <a:pt x="1379913" y="3424844"/>
                                </a:cubicBezTo>
                                <a:close/>
                              </a:path>
                            </a:pathLst>
                          </a:custGeom>
                          <a:gradFill>
                            <a:gsLst>
                              <a:gs pos="0">
                                <a:schemeClr val="accent3">
                                  <a:lumMod val="60000"/>
                                  <a:lumOff val="40000"/>
                                </a:schemeClr>
                              </a:gs>
                              <a:gs pos="50000">
                                <a:srgbClr val="9CB86E"/>
                              </a:gs>
                              <a:gs pos="100000">
                                <a:srgbClr val="156B13"/>
                              </a:gs>
                            </a:gsLst>
                            <a:lin ang="10800000" scaled="0"/>
                          </a:gradFill>
                          <a:ln>
                            <a:noFill/>
                          </a:ln>
                        </p:spPr>
                        <p:style>
                          <a:lnRef idx="2">
                            <a:schemeClr val="accent1">
                              <a:shade val="50000"/>
                            </a:schemeClr>
                          </a:lnRef>
                          <a:fillRef idx="1">
                            <a:schemeClr val="accent1"/>
                          </a:fillRef>
                          <a:effectRef idx="0">
                            <a:schemeClr val="accent1"/>
                          </a:effectRef>
                          <a:fontRef idx="minor">
                            <a:schemeClr val="lt1"/>
                          </a:fontRef>
                        </p:style>
                        <p:txBody>
                          <a:bodyPr rtlCol="0" anchor="ctr"/>
                          <a:lstStyle/>
                          <a:p>
                            <a:pPr algn="ctr"/>
                            <a:endParaRPr lang="zh-CN" altLang="en-US"/>
                          </a:p>
                        </p:txBody>
                      </p:sp>
                    </p:grpSp>
                  </p:grpSp>
                </p:grpSp>
                <p:grpSp>
                  <p:nvGrpSpPr>
                    <p:cNvPr id="73" name="组合 72"/>
                    <p:cNvGrpSpPr/>
                    <p:nvPr/>
                  </p:nvGrpSpPr>
                  <p:grpSpPr>
                    <a:xfrm>
                      <a:off x="-1585315" y="3942080"/>
                      <a:ext cx="20230569" cy="925698"/>
                      <a:chOff x="-1371001" y="3942080"/>
                      <a:chExt cx="20230569" cy="925698"/>
                    </a:xfrm>
                  </p:grpSpPr>
                  <p:sp>
                    <p:nvSpPr>
                      <p:cNvPr id="12" name="任意多边形 11"/>
                      <p:cNvSpPr/>
                      <p:nvPr/>
                    </p:nvSpPr>
                    <p:spPr>
                      <a:xfrm>
                        <a:off x="7130121" y="3952212"/>
                        <a:ext cx="11729447" cy="915566"/>
                      </a:xfrm>
                      <a:custGeom>
                        <a:avLst/>
                        <a:gdLst>
                          <a:gd name="connsiteX0" fmla="*/ 0 w 9514901"/>
                          <a:gd name="connsiteY0" fmla="*/ 0 h 915566"/>
                          <a:gd name="connsiteX1" fmla="*/ 9514901 w 9514901"/>
                          <a:gd name="connsiteY1" fmla="*/ 0 h 915566"/>
                          <a:gd name="connsiteX2" fmla="*/ 9514901 w 9514901"/>
                          <a:gd name="connsiteY2" fmla="*/ 915566 h 915566"/>
                          <a:gd name="connsiteX3" fmla="*/ 0 w 9514901"/>
                          <a:gd name="connsiteY3" fmla="*/ 915566 h 915566"/>
                          <a:gd name="connsiteX4" fmla="*/ 0 w 9514901"/>
                          <a:gd name="connsiteY4" fmla="*/ 0 h 915566"/>
                          <a:gd name="connsiteX0" fmla="*/ 0 w 11729447"/>
                          <a:gd name="connsiteY0" fmla="*/ 0 h 915566"/>
                          <a:gd name="connsiteX1" fmla="*/ 9514901 w 11729447"/>
                          <a:gd name="connsiteY1" fmla="*/ 0 h 915566"/>
                          <a:gd name="connsiteX2" fmla="*/ 11729447 w 11729447"/>
                          <a:gd name="connsiteY2" fmla="*/ 915566 h 915566"/>
                          <a:gd name="connsiteX3" fmla="*/ 0 w 11729447"/>
                          <a:gd name="connsiteY3" fmla="*/ 915566 h 915566"/>
                          <a:gd name="connsiteX4" fmla="*/ 0 w 11729447"/>
                          <a:gd name="connsiteY4" fmla="*/ 0 h 915566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11729447" h="915566">
                            <a:moveTo>
                              <a:pt x="0" y="0"/>
                            </a:moveTo>
                            <a:lnTo>
                              <a:pt x="9514901" y="0"/>
                            </a:lnTo>
                            <a:lnTo>
                              <a:pt x="11729447" y="915566"/>
                            </a:lnTo>
                            <a:lnTo>
                              <a:pt x="0" y="915566"/>
                            </a:lnTo>
                            <a:lnTo>
                              <a:pt x="0" y="0"/>
                            </a:lnTo>
                            <a:close/>
                          </a:path>
                        </a:pathLst>
                      </a:custGeom>
                      <a:blipFill>
                        <a:blip r:embed="rId8" cstate="print"/>
                        <a:stretch>
                          <a:fillRect/>
                        </a:stretch>
                      </a:blipFill>
                      <a:ln>
                        <a:noFill/>
                      </a:ln>
                      <a:effectLst>
                        <a:reflection blurRad="6350" stA="50000" endA="300" endPos="55000" dir="5400000" sy="-100000" algn="bl" rotWithShape="0"/>
                        <a:softEdge rad="0"/>
                      </a:effectLst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/>
                      </a:p>
                    </p:txBody>
                  </p:sp>
                  <p:grpSp>
                    <p:nvGrpSpPr>
                      <p:cNvPr id="74" name="组合 3"/>
                      <p:cNvGrpSpPr/>
                      <p:nvPr/>
                    </p:nvGrpSpPr>
                    <p:grpSpPr>
                      <a:xfrm>
                        <a:off x="-1371001" y="3942080"/>
                        <a:ext cx="18000001" cy="925698"/>
                        <a:chOff x="-1728191" y="4217802"/>
                        <a:chExt cx="18000001" cy="925698"/>
                      </a:xfrm>
                      <a:gradFill>
                        <a:gsLst>
                          <a:gs pos="0">
                            <a:srgbClr val="000000"/>
                          </a:gs>
                          <a:gs pos="20000">
                            <a:srgbClr val="663300"/>
                          </a:gs>
                          <a:gs pos="20000">
                            <a:srgbClr val="663300"/>
                          </a:gs>
                        </a:gsLst>
                        <a:lin ang="5400000" scaled="0"/>
                      </a:gradFill>
                    </p:grpSpPr>
                    <p:sp>
                      <p:nvSpPr>
                        <p:cNvPr id="10" name="矩形 9"/>
                        <p:cNvSpPr/>
                        <p:nvPr/>
                      </p:nvSpPr>
                      <p:spPr>
                        <a:xfrm>
                          <a:off x="-1728191" y="4227934"/>
                          <a:ext cx="3014043" cy="915566"/>
                        </a:xfrm>
                        <a:prstGeom prst="rect">
                          <a:avLst/>
                        </a:prstGeom>
                        <a:blipFill>
                          <a:blip r:embed="rId8" cstate="print"/>
                          <a:stretch>
                            <a:fillRect/>
                          </a:stretch>
                        </a:blipFill>
                        <a:ln>
                          <a:noFill/>
                        </a:ln>
                        <a:effectLst>
                          <a:reflection blurRad="6350" stA="50000" endA="300" endPos="55000" dir="5400000" sy="-100000" algn="bl" rotWithShape="0"/>
                          <a:softEdge rad="0"/>
                        </a:effectLst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zh-CN" altLang="en-US"/>
                        </a:p>
                      </p:txBody>
                    </p:sp>
                    <p:sp>
                      <p:nvSpPr>
                        <p:cNvPr id="11" name="矩形 2"/>
                        <p:cNvSpPr/>
                        <p:nvPr/>
                      </p:nvSpPr>
                      <p:spPr>
                        <a:xfrm>
                          <a:off x="-1728190" y="4217802"/>
                          <a:ext cx="18000000" cy="45719"/>
                        </a:xfrm>
                        <a:prstGeom prst="rect">
                          <a:avLst/>
                        </a:prstGeom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n>
                          <a:noFill/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zh-CN" altLang="en-US"/>
                        </a:p>
                      </p:txBody>
                    </p:sp>
                  </p:grpSp>
                </p:grpSp>
              </p:grpSp>
            </p:grpSp>
          </p:grpSp>
          <p:grpSp>
            <p:nvGrpSpPr>
              <p:cNvPr id="7" name="组合 6"/>
              <p:cNvGrpSpPr/>
              <p:nvPr/>
            </p:nvGrpSpPr>
            <p:grpSpPr>
              <a:xfrm>
                <a:off x="16021272" y="1909890"/>
                <a:ext cx="2968603" cy="3110132"/>
                <a:chOff x="16021272" y="1909890"/>
                <a:chExt cx="2968603" cy="3110132"/>
              </a:xfrm>
            </p:grpSpPr>
            <p:sp>
              <p:nvSpPr>
                <p:cNvPr id="190" name="任意多边形 189"/>
                <p:cNvSpPr/>
                <p:nvPr/>
              </p:nvSpPr>
              <p:spPr>
                <a:xfrm rot="732659">
                  <a:off x="17366820" y="2309241"/>
                  <a:ext cx="522248" cy="1884783"/>
                </a:xfrm>
                <a:custGeom>
                  <a:avLst/>
                  <a:gdLst>
                    <a:gd name="connsiteX0" fmla="*/ 74645 w 559837"/>
                    <a:gd name="connsiteY0" fmla="*/ 93306 h 1884783"/>
                    <a:gd name="connsiteX1" fmla="*/ 242596 w 559837"/>
                    <a:gd name="connsiteY1" fmla="*/ 485192 h 1884783"/>
                    <a:gd name="connsiteX2" fmla="*/ 354563 w 559837"/>
                    <a:gd name="connsiteY2" fmla="*/ 989045 h 1884783"/>
                    <a:gd name="connsiteX3" fmla="*/ 391886 w 559837"/>
                    <a:gd name="connsiteY3" fmla="*/ 1511559 h 1884783"/>
                    <a:gd name="connsiteX4" fmla="*/ 354563 w 559837"/>
                    <a:gd name="connsiteY4" fmla="*/ 1884783 h 1884783"/>
                    <a:gd name="connsiteX5" fmla="*/ 522514 w 559837"/>
                    <a:gd name="connsiteY5" fmla="*/ 1287624 h 1884783"/>
                    <a:gd name="connsiteX6" fmla="*/ 559837 w 559837"/>
                    <a:gd name="connsiteY6" fmla="*/ 727787 h 1884783"/>
                    <a:gd name="connsiteX7" fmla="*/ 466531 w 559837"/>
                    <a:gd name="connsiteY7" fmla="*/ 317241 h 1884783"/>
                    <a:gd name="connsiteX8" fmla="*/ 279918 w 559837"/>
                    <a:gd name="connsiteY8" fmla="*/ 37322 h 1884783"/>
                    <a:gd name="connsiteX9" fmla="*/ 74645 w 559837"/>
                    <a:gd name="connsiteY9" fmla="*/ 0 h 1884783"/>
                    <a:gd name="connsiteX10" fmla="*/ 0 w 559837"/>
                    <a:gd name="connsiteY10" fmla="*/ 93306 h 1884783"/>
                    <a:gd name="connsiteX11" fmla="*/ 74645 w 559837"/>
                    <a:gd name="connsiteY11" fmla="*/ 93306 h 18847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559837" h="1884783">
                      <a:moveTo>
                        <a:pt x="74645" y="93306"/>
                      </a:moveTo>
                      <a:lnTo>
                        <a:pt x="242596" y="485192"/>
                      </a:lnTo>
                      <a:lnTo>
                        <a:pt x="354563" y="989045"/>
                      </a:lnTo>
                      <a:lnTo>
                        <a:pt x="391886" y="1511559"/>
                      </a:lnTo>
                      <a:lnTo>
                        <a:pt x="354563" y="1884783"/>
                      </a:lnTo>
                      <a:lnTo>
                        <a:pt x="522514" y="1287624"/>
                      </a:lnTo>
                      <a:lnTo>
                        <a:pt x="559837" y="727787"/>
                      </a:lnTo>
                      <a:lnTo>
                        <a:pt x="466531" y="317241"/>
                      </a:lnTo>
                      <a:lnTo>
                        <a:pt x="279918" y="37322"/>
                      </a:lnTo>
                      <a:lnTo>
                        <a:pt x="74645" y="0"/>
                      </a:lnTo>
                      <a:lnTo>
                        <a:pt x="0" y="93306"/>
                      </a:lnTo>
                      <a:lnTo>
                        <a:pt x="74645" y="93306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accent3">
                        <a:lumMod val="75000"/>
                      </a:schemeClr>
                    </a:gs>
                    <a:gs pos="50000">
                      <a:srgbClr val="9CB86E"/>
                    </a:gs>
                    <a:gs pos="100000">
                      <a:srgbClr val="156B13"/>
                    </a:gs>
                  </a:gsLst>
                  <a:lin ang="84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" name="任意多边形 3"/>
                <p:cNvSpPr/>
                <p:nvPr/>
              </p:nvSpPr>
              <p:spPr>
                <a:xfrm>
                  <a:off x="17029384" y="2444773"/>
                  <a:ext cx="827240" cy="2575249"/>
                </a:xfrm>
                <a:custGeom>
                  <a:avLst/>
                  <a:gdLst>
                    <a:gd name="connsiteX0" fmla="*/ 0 w 858417"/>
                    <a:gd name="connsiteY0" fmla="*/ 2276670 h 2575249"/>
                    <a:gd name="connsiteX1" fmla="*/ 186612 w 858417"/>
                    <a:gd name="connsiteY1" fmla="*/ 1362270 h 2575249"/>
                    <a:gd name="connsiteX2" fmla="*/ 354563 w 858417"/>
                    <a:gd name="connsiteY2" fmla="*/ 709127 h 2575249"/>
                    <a:gd name="connsiteX3" fmla="*/ 559837 w 858417"/>
                    <a:gd name="connsiteY3" fmla="*/ 55984 h 2575249"/>
                    <a:gd name="connsiteX4" fmla="*/ 690465 w 858417"/>
                    <a:gd name="connsiteY4" fmla="*/ 0 h 2575249"/>
                    <a:gd name="connsiteX5" fmla="*/ 858417 w 858417"/>
                    <a:gd name="connsiteY5" fmla="*/ 55984 h 2575249"/>
                    <a:gd name="connsiteX6" fmla="*/ 821094 w 858417"/>
                    <a:gd name="connsiteY6" fmla="*/ 149290 h 2575249"/>
                    <a:gd name="connsiteX7" fmla="*/ 653143 w 858417"/>
                    <a:gd name="connsiteY7" fmla="*/ 839755 h 2575249"/>
                    <a:gd name="connsiteX8" fmla="*/ 559837 w 858417"/>
                    <a:gd name="connsiteY8" fmla="*/ 1548882 h 2575249"/>
                    <a:gd name="connsiteX9" fmla="*/ 522514 w 858417"/>
                    <a:gd name="connsiteY9" fmla="*/ 2202025 h 2575249"/>
                    <a:gd name="connsiteX10" fmla="*/ 597159 w 858417"/>
                    <a:gd name="connsiteY10" fmla="*/ 2575249 h 2575249"/>
                    <a:gd name="connsiteX11" fmla="*/ 55984 w 858417"/>
                    <a:gd name="connsiteY11" fmla="*/ 2313992 h 2575249"/>
                    <a:gd name="connsiteX12" fmla="*/ 0 w 858417"/>
                    <a:gd name="connsiteY12" fmla="*/ 2276670 h 25752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858417" h="2575249">
                      <a:moveTo>
                        <a:pt x="0" y="2276670"/>
                      </a:moveTo>
                      <a:lnTo>
                        <a:pt x="186612" y="1362270"/>
                      </a:lnTo>
                      <a:lnTo>
                        <a:pt x="354563" y="709127"/>
                      </a:lnTo>
                      <a:lnTo>
                        <a:pt x="559837" y="55984"/>
                      </a:lnTo>
                      <a:lnTo>
                        <a:pt x="690465" y="0"/>
                      </a:lnTo>
                      <a:lnTo>
                        <a:pt x="858417" y="55984"/>
                      </a:lnTo>
                      <a:lnTo>
                        <a:pt x="821094" y="149290"/>
                      </a:lnTo>
                      <a:lnTo>
                        <a:pt x="653143" y="839755"/>
                      </a:lnTo>
                      <a:lnTo>
                        <a:pt x="559837" y="1548882"/>
                      </a:lnTo>
                      <a:lnTo>
                        <a:pt x="522514" y="2202025"/>
                      </a:lnTo>
                      <a:lnTo>
                        <a:pt x="597159" y="2575249"/>
                      </a:lnTo>
                      <a:lnTo>
                        <a:pt x="55984" y="2313992"/>
                      </a:lnTo>
                      <a:lnTo>
                        <a:pt x="0" y="2276670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accent6">
                        <a:lumMod val="75000"/>
                      </a:schemeClr>
                    </a:gs>
                    <a:gs pos="7000">
                      <a:srgbClr val="D49E6C"/>
                    </a:gs>
                    <a:gs pos="70000">
                      <a:srgbClr val="A65528"/>
                    </a:gs>
                    <a:gs pos="100000">
                      <a:srgbClr val="663012"/>
                    </a:gs>
                  </a:gsLst>
                  <a:lin ang="8400000" scaled="0"/>
                </a:gradFill>
                <a:ln>
                  <a:noFill/>
                </a:ln>
                <a:effectLst>
                  <a:softEdge rad="31750"/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" name="椭圆 5"/>
                <p:cNvSpPr/>
                <p:nvPr/>
              </p:nvSpPr>
              <p:spPr>
                <a:xfrm>
                  <a:off x="17317417" y="2588949"/>
                  <a:ext cx="309002" cy="309002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rgbClr val="D6B19C"/>
                    </a:gs>
                    <a:gs pos="6000">
                      <a:srgbClr val="D49E6C"/>
                    </a:gs>
                    <a:gs pos="70000">
                      <a:srgbClr val="A65528"/>
                    </a:gs>
                    <a:gs pos="100000">
                      <a:srgbClr val="663012"/>
                    </a:gs>
                  </a:gsLst>
                  <a:lin ang="162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87" name="椭圆 186"/>
                <p:cNvSpPr/>
                <p:nvPr/>
              </p:nvSpPr>
              <p:spPr>
                <a:xfrm>
                  <a:off x="17635828" y="2571751"/>
                  <a:ext cx="305948" cy="305948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rgbClr val="D6B19C"/>
                    </a:gs>
                    <a:gs pos="6000">
                      <a:srgbClr val="D49E6C"/>
                    </a:gs>
                    <a:gs pos="70000">
                      <a:srgbClr val="A65528"/>
                    </a:gs>
                    <a:gs pos="100000">
                      <a:srgbClr val="663012"/>
                    </a:gs>
                  </a:gsLst>
                  <a:lin ang="162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" name="任意多边形 4"/>
                <p:cNvSpPr/>
                <p:nvPr/>
              </p:nvSpPr>
              <p:spPr>
                <a:xfrm rot="21077603">
                  <a:off x="17876823" y="2327663"/>
                  <a:ext cx="559837" cy="1884783"/>
                </a:xfrm>
                <a:custGeom>
                  <a:avLst/>
                  <a:gdLst>
                    <a:gd name="connsiteX0" fmla="*/ 74645 w 559837"/>
                    <a:gd name="connsiteY0" fmla="*/ 93306 h 1884783"/>
                    <a:gd name="connsiteX1" fmla="*/ 242596 w 559837"/>
                    <a:gd name="connsiteY1" fmla="*/ 485192 h 1884783"/>
                    <a:gd name="connsiteX2" fmla="*/ 354563 w 559837"/>
                    <a:gd name="connsiteY2" fmla="*/ 989045 h 1884783"/>
                    <a:gd name="connsiteX3" fmla="*/ 391886 w 559837"/>
                    <a:gd name="connsiteY3" fmla="*/ 1511559 h 1884783"/>
                    <a:gd name="connsiteX4" fmla="*/ 354563 w 559837"/>
                    <a:gd name="connsiteY4" fmla="*/ 1884783 h 1884783"/>
                    <a:gd name="connsiteX5" fmla="*/ 522514 w 559837"/>
                    <a:gd name="connsiteY5" fmla="*/ 1287624 h 1884783"/>
                    <a:gd name="connsiteX6" fmla="*/ 559837 w 559837"/>
                    <a:gd name="connsiteY6" fmla="*/ 727787 h 1884783"/>
                    <a:gd name="connsiteX7" fmla="*/ 466531 w 559837"/>
                    <a:gd name="connsiteY7" fmla="*/ 317241 h 1884783"/>
                    <a:gd name="connsiteX8" fmla="*/ 279918 w 559837"/>
                    <a:gd name="connsiteY8" fmla="*/ 37322 h 1884783"/>
                    <a:gd name="connsiteX9" fmla="*/ 74645 w 559837"/>
                    <a:gd name="connsiteY9" fmla="*/ 0 h 1884783"/>
                    <a:gd name="connsiteX10" fmla="*/ 0 w 559837"/>
                    <a:gd name="connsiteY10" fmla="*/ 93306 h 1884783"/>
                    <a:gd name="connsiteX11" fmla="*/ 74645 w 559837"/>
                    <a:gd name="connsiteY11" fmla="*/ 93306 h 18847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559837" h="1884783">
                      <a:moveTo>
                        <a:pt x="74645" y="93306"/>
                      </a:moveTo>
                      <a:lnTo>
                        <a:pt x="242596" y="485192"/>
                      </a:lnTo>
                      <a:lnTo>
                        <a:pt x="354563" y="989045"/>
                      </a:lnTo>
                      <a:lnTo>
                        <a:pt x="391886" y="1511559"/>
                      </a:lnTo>
                      <a:lnTo>
                        <a:pt x="354563" y="1884783"/>
                      </a:lnTo>
                      <a:lnTo>
                        <a:pt x="522514" y="1287624"/>
                      </a:lnTo>
                      <a:lnTo>
                        <a:pt x="559837" y="727787"/>
                      </a:lnTo>
                      <a:lnTo>
                        <a:pt x="466531" y="317241"/>
                      </a:lnTo>
                      <a:lnTo>
                        <a:pt x="279918" y="37322"/>
                      </a:lnTo>
                      <a:lnTo>
                        <a:pt x="74645" y="0"/>
                      </a:lnTo>
                      <a:lnTo>
                        <a:pt x="0" y="93306"/>
                      </a:lnTo>
                      <a:lnTo>
                        <a:pt x="74645" y="93306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accent3">
                        <a:lumMod val="75000"/>
                      </a:schemeClr>
                    </a:gs>
                    <a:gs pos="50000">
                      <a:srgbClr val="9CB86E"/>
                    </a:gs>
                    <a:gs pos="100000">
                      <a:srgbClr val="156B13"/>
                    </a:gs>
                  </a:gsLst>
                  <a:lin ang="84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85" name="任意多边形 184"/>
                <p:cNvSpPr/>
                <p:nvPr/>
              </p:nvSpPr>
              <p:spPr>
                <a:xfrm rot="21077603">
                  <a:off x="17836138" y="2293773"/>
                  <a:ext cx="276319" cy="1884783"/>
                </a:xfrm>
                <a:custGeom>
                  <a:avLst/>
                  <a:gdLst>
                    <a:gd name="connsiteX0" fmla="*/ 74645 w 559837"/>
                    <a:gd name="connsiteY0" fmla="*/ 93306 h 1884783"/>
                    <a:gd name="connsiteX1" fmla="*/ 242596 w 559837"/>
                    <a:gd name="connsiteY1" fmla="*/ 485192 h 1884783"/>
                    <a:gd name="connsiteX2" fmla="*/ 354563 w 559837"/>
                    <a:gd name="connsiteY2" fmla="*/ 989045 h 1884783"/>
                    <a:gd name="connsiteX3" fmla="*/ 391886 w 559837"/>
                    <a:gd name="connsiteY3" fmla="*/ 1511559 h 1884783"/>
                    <a:gd name="connsiteX4" fmla="*/ 354563 w 559837"/>
                    <a:gd name="connsiteY4" fmla="*/ 1884783 h 1884783"/>
                    <a:gd name="connsiteX5" fmla="*/ 522514 w 559837"/>
                    <a:gd name="connsiteY5" fmla="*/ 1287624 h 1884783"/>
                    <a:gd name="connsiteX6" fmla="*/ 559837 w 559837"/>
                    <a:gd name="connsiteY6" fmla="*/ 727787 h 1884783"/>
                    <a:gd name="connsiteX7" fmla="*/ 466531 w 559837"/>
                    <a:gd name="connsiteY7" fmla="*/ 317241 h 1884783"/>
                    <a:gd name="connsiteX8" fmla="*/ 279918 w 559837"/>
                    <a:gd name="connsiteY8" fmla="*/ 37322 h 1884783"/>
                    <a:gd name="connsiteX9" fmla="*/ 74645 w 559837"/>
                    <a:gd name="connsiteY9" fmla="*/ 0 h 1884783"/>
                    <a:gd name="connsiteX10" fmla="*/ 0 w 559837"/>
                    <a:gd name="connsiteY10" fmla="*/ 93306 h 1884783"/>
                    <a:gd name="connsiteX11" fmla="*/ 74645 w 559837"/>
                    <a:gd name="connsiteY11" fmla="*/ 93306 h 18847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559837" h="1884783">
                      <a:moveTo>
                        <a:pt x="74645" y="93306"/>
                      </a:moveTo>
                      <a:lnTo>
                        <a:pt x="242596" y="485192"/>
                      </a:lnTo>
                      <a:lnTo>
                        <a:pt x="354563" y="989045"/>
                      </a:lnTo>
                      <a:lnTo>
                        <a:pt x="391886" y="1511559"/>
                      </a:lnTo>
                      <a:lnTo>
                        <a:pt x="354563" y="1884783"/>
                      </a:lnTo>
                      <a:lnTo>
                        <a:pt x="522514" y="1287624"/>
                      </a:lnTo>
                      <a:lnTo>
                        <a:pt x="559837" y="727787"/>
                      </a:lnTo>
                      <a:lnTo>
                        <a:pt x="466531" y="317241"/>
                      </a:lnTo>
                      <a:lnTo>
                        <a:pt x="279918" y="37322"/>
                      </a:lnTo>
                      <a:lnTo>
                        <a:pt x="74645" y="0"/>
                      </a:lnTo>
                      <a:lnTo>
                        <a:pt x="0" y="93306"/>
                      </a:lnTo>
                      <a:lnTo>
                        <a:pt x="74645" y="93306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accent3">
                        <a:lumMod val="75000"/>
                      </a:schemeClr>
                    </a:gs>
                    <a:gs pos="50000">
                      <a:srgbClr val="9CB86E"/>
                    </a:gs>
                    <a:gs pos="100000">
                      <a:srgbClr val="156B13"/>
                    </a:gs>
                  </a:gsLst>
                  <a:lin ang="84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86" name="任意多边形 185"/>
                <p:cNvSpPr/>
                <p:nvPr/>
              </p:nvSpPr>
              <p:spPr>
                <a:xfrm rot="952377" flipH="1">
                  <a:off x="16897110" y="2201629"/>
                  <a:ext cx="687813" cy="1884783"/>
                </a:xfrm>
                <a:custGeom>
                  <a:avLst/>
                  <a:gdLst>
                    <a:gd name="connsiteX0" fmla="*/ 74645 w 559837"/>
                    <a:gd name="connsiteY0" fmla="*/ 93306 h 1884783"/>
                    <a:gd name="connsiteX1" fmla="*/ 242596 w 559837"/>
                    <a:gd name="connsiteY1" fmla="*/ 485192 h 1884783"/>
                    <a:gd name="connsiteX2" fmla="*/ 354563 w 559837"/>
                    <a:gd name="connsiteY2" fmla="*/ 989045 h 1884783"/>
                    <a:gd name="connsiteX3" fmla="*/ 391886 w 559837"/>
                    <a:gd name="connsiteY3" fmla="*/ 1511559 h 1884783"/>
                    <a:gd name="connsiteX4" fmla="*/ 354563 w 559837"/>
                    <a:gd name="connsiteY4" fmla="*/ 1884783 h 1884783"/>
                    <a:gd name="connsiteX5" fmla="*/ 522514 w 559837"/>
                    <a:gd name="connsiteY5" fmla="*/ 1287624 h 1884783"/>
                    <a:gd name="connsiteX6" fmla="*/ 559837 w 559837"/>
                    <a:gd name="connsiteY6" fmla="*/ 727787 h 1884783"/>
                    <a:gd name="connsiteX7" fmla="*/ 466531 w 559837"/>
                    <a:gd name="connsiteY7" fmla="*/ 317241 h 1884783"/>
                    <a:gd name="connsiteX8" fmla="*/ 279918 w 559837"/>
                    <a:gd name="connsiteY8" fmla="*/ 37322 h 1884783"/>
                    <a:gd name="connsiteX9" fmla="*/ 74645 w 559837"/>
                    <a:gd name="connsiteY9" fmla="*/ 0 h 1884783"/>
                    <a:gd name="connsiteX10" fmla="*/ 0 w 559837"/>
                    <a:gd name="connsiteY10" fmla="*/ 93306 h 1884783"/>
                    <a:gd name="connsiteX11" fmla="*/ 74645 w 559837"/>
                    <a:gd name="connsiteY11" fmla="*/ 93306 h 18847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559837" h="1884783">
                      <a:moveTo>
                        <a:pt x="74645" y="93306"/>
                      </a:moveTo>
                      <a:lnTo>
                        <a:pt x="242596" y="485192"/>
                      </a:lnTo>
                      <a:lnTo>
                        <a:pt x="354563" y="989045"/>
                      </a:lnTo>
                      <a:lnTo>
                        <a:pt x="391886" y="1511559"/>
                      </a:lnTo>
                      <a:lnTo>
                        <a:pt x="354563" y="1884783"/>
                      </a:lnTo>
                      <a:lnTo>
                        <a:pt x="522514" y="1287624"/>
                      </a:lnTo>
                      <a:lnTo>
                        <a:pt x="559837" y="727787"/>
                      </a:lnTo>
                      <a:lnTo>
                        <a:pt x="466531" y="317241"/>
                      </a:lnTo>
                      <a:lnTo>
                        <a:pt x="279918" y="37322"/>
                      </a:lnTo>
                      <a:lnTo>
                        <a:pt x="74645" y="0"/>
                      </a:lnTo>
                      <a:lnTo>
                        <a:pt x="0" y="93306"/>
                      </a:lnTo>
                      <a:lnTo>
                        <a:pt x="74645" y="93306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accent3">
                        <a:lumMod val="75000"/>
                      </a:schemeClr>
                    </a:gs>
                    <a:gs pos="50000">
                      <a:srgbClr val="9CB86E"/>
                    </a:gs>
                    <a:gs pos="100000">
                      <a:srgbClr val="156B13"/>
                    </a:gs>
                  </a:gsLst>
                  <a:lin ang="84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89" name="任意多边形 188"/>
                <p:cNvSpPr/>
                <p:nvPr/>
              </p:nvSpPr>
              <p:spPr>
                <a:xfrm rot="3593842" flipH="1">
                  <a:off x="16702540" y="1722883"/>
                  <a:ext cx="522248" cy="1884783"/>
                </a:xfrm>
                <a:custGeom>
                  <a:avLst/>
                  <a:gdLst>
                    <a:gd name="connsiteX0" fmla="*/ 74645 w 559837"/>
                    <a:gd name="connsiteY0" fmla="*/ 93306 h 1884783"/>
                    <a:gd name="connsiteX1" fmla="*/ 242596 w 559837"/>
                    <a:gd name="connsiteY1" fmla="*/ 485192 h 1884783"/>
                    <a:gd name="connsiteX2" fmla="*/ 354563 w 559837"/>
                    <a:gd name="connsiteY2" fmla="*/ 989045 h 1884783"/>
                    <a:gd name="connsiteX3" fmla="*/ 391886 w 559837"/>
                    <a:gd name="connsiteY3" fmla="*/ 1511559 h 1884783"/>
                    <a:gd name="connsiteX4" fmla="*/ 354563 w 559837"/>
                    <a:gd name="connsiteY4" fmla="*/ 1884783 h 1884783"/>
                    <a:gd name="connsiteX5" fmla="*/ 522514 w 559837"/>
                    <a:gd name="connsiteY5" fmla="*/ 1287624 h 1884783"/>
                    <a:gd name="connsiteX6" fmla="*/ 559837 w 559837"/>
                    <a:gd name="connsiteY6" fmla="*/ 727787 h 1884783"/>
                    <a:gd name="connsiteX7" fmla="*/ 466531 w 559837"/>
                    <a:gd name="connsiteY7" fmla="*/ 317241 h 1884783"/>
                    <a:gd name="connsiteX8" fmla="*/ 279918 w 559837"/>
                    <a:gd name="connsiteY8" fmla="*/ 37322 h 1884783"/>
                    <a:gd name="connsiteX9" fmla="*/ 74645 w 559837"/>
                    <a:gd name="connsiteY9" fmla="*/ 0 h 1884783"/>
                    <a:gd name="connsiteX10" fmla="*/ 0 w 559837"/>
                    <a:gd name="connsiteY10" fmla="*/ 93306 h 1884783"/>
                    <a:gd name="connsiteX11" fmla="*/ 74645 w 559837"/>
                    <a:gd name="connsiteY11" fmla="*/ 93306 h 18847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559837" h="1884783">
                      <a:moveTo>
                        <a:pt x="74645" y="93306"/>
                      </a:moveTo>
                      <a:lnTo>
                        <a:pt x="242596" y="485192"/>
                      </a:lnTo>
                      <a:lnTo>
                        <a:pt x="354563" y="989045"/>
                      </a:lnTo>
                      <a:lnTo>
                        <a:pt x="391886" y="1511559"/>
                      </a:lnTo>
                      <a:lnTo>
                        <a:pt x="354563" y="1884783"/>
                      </a:lnTo>
                      <a:lnTo>
                        <a:pt x="522514" y="1287624"/>
                      </a:lnTo>
                      <a:lnTo>
                        <a:pt x="559837" y="727787"/>
                      </a:lnTo>
                      <a:lnTo>
                        <a:pt x="466531" y="317241"/>
                      </a:lnTo>
                      <a:lnTo>
                        <a:pt x="279918" y="37322"/>
                      </a:lnTo>
                      <a:lnTo>
                        <a:pt x="74645" y="0"/>
                      </a:lnTo>
                      <a:lnTo>
                        <a:pt x="0" y="93306"/>
                      </a:lnTo>
                      <a:lnTo>
                        <a:pt x="74645" y="93306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accent3">
                        <a:lumMod val="75000"/>
                      </a:schemeClr>
                    </a:gs>
                    <a:gs pos="50000">
                      <a:srgbClr val="9CB86E"/>
                    </a:gs>
                    <a:gs pos="100000">
                      <a:srgbClr val="156B13"/>
                    </a:gs>
                  </a:gsLst>
                  <a:lin ang="84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93" name="任意多边形 192"/>
                <p:cNvSpPr/>
                <p:nvPr/>
              </p:nvSpPr>
              <p:spPr>
                <a:xfrm rot="6352942" flipH="1" flipV="1">
                  <a:off x="17971997" y="1687357"/>
                  <a:ext cx="795346" cy="1240411"/>
                </a:xfrm>
                <a:custGeom>
                  <a:avLst/>
                  <a:gdLst>
                    <a:gd name="connsiteX0" fmla="*/ 74645 w 559837"/>
                    <a:gd name="connsiteY0" fmla="*/ 93306 h 1884783"/>
                    <a:gd name="connsiteX1" fmla="*/ 242596 w 559837"/>
                    <a:gd name="connsiteY1" fmla="*/ 485192 h 1884783"/>
                    <a:gd name="connsiteX2" fmla="*/ 354563 w 559837"/>
                    <a:gd name="connsiteY2" fmla="*/ 989045 h 1884783"/>
                    <a:gd name="connsiteX3" fmla="*/ 391886 w 559837"/>
                    <a:gd name="connsiteY3" fmla="*/ 1511559 h 1884783"/>
                    <a:gd name="connsiteX4" fmla="*/ 354563 w 559837"/>
                    <a:gd name="connsiteY4" fmla="*/ 1884783 h 1884783"/>
                    <a:gd name="connsiteX5" fmla="*/ 522514 w 559837"/>
                    <a:gd name="connsiteY5" fmla="*/ 1287624 h 1884783"/>
                    <a:gd name="connsiteX6" fmla="*/ 559837 w 559837"/>
                    <a:gd name="connsiteY6" fmla="*/ 727787 h 1884783"/>
                    <a:gd name="connsiteX7" fmla="*/ 466531 w 559837"/>
                    <a:gd name="connsiteY7" fmla="*/ 317241 h 1884783"/>
                    <a:gd name="connsiteX8" fmla="*/ 279918 w 559837"/>
                    <a:gd name="connsiteY8" fmla="*/ 37322 h 1884783"/>
                    <a:gd name="connsiteX9" fmla="*/ 74645 w 559837"/>
                    <a:gd name="connsiteY9" fmla="*/ 0 h 1884783"/>
                    <a:gd name="connsiteX10" fmla="*/ 0 w 559837"/>
                    <a:gd name="connsiteY10" fmla="*/ 93306 h 1884783"/>
                    <a:gd name="connsiteX11" fmla="*/ 74645 w 559837"/>
                    <a:gd name="connsiteY11" fmla="*/ 93306 h 18847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559837" h="1884783">
                      <a:moveTo>
                        <a:pt x="74645" y="93306"/>
                      </a:moveTo>
                      <a:lnTo>
                        <a:pt x="242596" y="485192"/>
                      </a:lnTo>
                      <a:lnTo>
                        <a:pt x="354563" y="989045"/>
                      </a:lnTo>
                      <a:lnTo>
                        <a:pt x="391886" y="1511559"/>
                      </a:lnTo>
                      <a:lnTo>
                        <a:pt x="354563" y="1884783"/>
                      </a:lnTo>
                      <a:lnTo>
                        <a:pt x="522514" y="1287624"/>
                      </a:lnTo>
                      <a:lnTo>
                        <a:pt x="559837" y="727787"/>
                      </a:lnTo>
                      <a:lnTo>
                        <a:pt x="466531" y="317241"/>
                      </a:lnTo>
                      <a:lnTo>
                        <a:pt x="279918" y="37322"/>
                      </a:lnTo>
                      <a:lnTo>
                        <a:pt x="74645" y="0"/>
                      </a:lnTo>
                      <a:lnTo>
                        <a:pt x="0" y="93306"/>
                      </a:lnTo>
                      <a:lnTo>
                        <a:pt x="74645" y="93306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accent3">
                        <a:lumMod val="75000"/>
                      </a:schemeClr>
                    </a:gs>
                    <a:gs pos="50000">
                      <a:srgbClr val="9CB86E"/>
                    </a:gs>
                    <a:gs pos="100000">
                      <a:srgbClr val="156B13"/>
                    </a:gs>
                  </a:gsLst>
                  <a:lin ang="84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zh-CN" dirty="0" smtClean="0"/>
                    <a:t> </a:t>
                  </a:r>
                  <a:endParaRPr lang="zh-CN" altLang="en-US" dirty="0"/>
                </a:p>
              </p:txBody>
            </p:sp>
            <p:sp>
              <p:nvSpPr>
                <p:cNvPr id="194" name="任意多边形 193"/>
                <p:cNvSpPr/>
                <p:nvPr/>
              </p:nvSpPr>
              <p:spPr>
                <a:xfrm rot="4220984" flipH="1">
                  <a:off x="16520468" y="1542851"/>
                  <a:ext cx="743788" cy="1554620"/>
                </a:xfrm>
                <a:custGeom>
                  <a:avLst/>
                  <a:gdLst>
                    <a:gd name="connsiteX0" fmla="*/ 74645 w 559837"/>
                    <a:gd name="connsiteY0" fmla="*/ 93306 h 1884783"/>
                    <a:gd name="connsiteX1" fmla="*/ 242596 w 559837"/>
                    <a:gd name="connsiteY1" fmla="*/ 485192 h 1884783"/>
                    <a:gd name="connsiteX2" fmla="*/ 354563 w 559837"/>
                    <a:gd name="connsiteY2" fmla="*/ 989045 h 1884783"/>
                    <a:gd name="connsiteX3" fmla="*/ 391886 w 559837"/>
                    <a:gd name="connsiteY3" fmla="*/ 1511559 h 1884783"/>
                    <a:gd name="connsiteX4" fmla="*/ 354563 w 559837"/>
                    <a:gd name="connsiteY4" fmla="*/ 1884783 h 1884783"/>
                    <a:gd name="connsiteX5" fmla="*/ 522514 w 559837"/>
                    <a:gd name="connsiteY5" fmla="*/ 1287624 h 1884783"/>
                    <a:gd name="connsiteX6" fmla="*/ 559837 w 559837"/>
                    <a:gd name="connsiteY6" fmla="*/ 727787 h 1884783"/>
                    <a:gd name="connsiteX7" fmla="*/ 466531 w 559837"/>
                    <a:gd name="connsiteY7" fmla="*/ 317241 h 1884783"/>
                    <a:gd name="connsiteX8" fmla="*/ 279918 w 559837"/>
                    <a:gd name="connsiteY8" fmla="*/ 37322 h 1884783"/>
                    <a:gd name="connsiteX9" fmla="*/ 74645 w 559837"/>
                    <a:gd name="connsiteY9" fmla="*/ 0 h 1884783"/>
                    <a:gd name="connsiteX10" fmla="*/ 0 w 559837"/>
                    <a:gd name="connsiteY10" fmla="*/ 93306 h 1884783"/>
                    <a:gd name="connsiteX11" fmla="*/ 74645 w 559837"/>
                    <a:gd name="connsiteY11" fmla="*/ 93306 h 18847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559837" h="1884783">
                      <a:moveTo>
                        <a:pt x="74645" y="93306"/>
                      </a:moveTo>
                      <a:lnTo>
                        <a:pt x="242596" y="485192"/>
                      </a:lnTo>
                      <a:lnTo>
                        <a:pt x="354563" y="989045"/>
                      </a:lnTo>
                      <a:lnTo>
                        <a:pt x="391886" y="1511559"/>
                      </a:lnTo>
                      <a:lnTo>
                        <a:pt x="354563" y="1884783"/>
                      </a:lnTo>
                      <a:lnTo>
                        <a:pt x="522514" y="1287624"/>
                      </a:lnTo>
                      <a:lnTo>
                        <a:pt x="559837" y="727787"/>
                      </a:lnTo>
                      <a:lnTo>
                        <a:pt x="466531" y="317241"/>
                      </a:lnTo>
                      <a:lnTo>
                        <a:pt x="279918" y="37322"/>
                      </a:lnTo>
                      <a:lnTo>
                        <a:pt x="74645" y="0"/>
                      </a:lnTo>
                      <a:lnTo>
                        <a:pt x="0" y="93306"/>
                      </a:lnTo>
                      <a:lnTo>
                        <a:pt x="74645" y="93306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accent3">
                        <a:lumMod val="75000"/>
                      </a:schemeClr>
                    </a:gs>
                    <a:gs pos="50000">
                      <a:srgbClr val="9CB86E"/>
                    </a:gs>
                    <a:gs pos="100000">
                      <a:srgbClr val="156B13"/>
                    </a:gs>
                  </a:gsLst>
                  <a:lin ang="84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</p:grpSp>
      <p:grpSp>
        <p:nvGrpSpPr>
          <p:cNvPr id="166" name="组合 165"/>
          <p:cNvGrpSpPr/>
          <p:nvPr/>
        </p:nvGrpSpPr>
        <p:grpSpPr>
          <a:xfrm>
            <a:off x="4657743" y="718592"/>
            <a:ext cx="5857013" cy="4825395"/>
            <a:chOff x="4644341" y="8697"/>
            <a:chExt cx="5857013" cy="4825395"/>
          </a:xfrm>
        </p:grpSpPr>
        <p:grpSp>
          <p:nvGrpSpPr>
            <p:cNvPr id="142" name="组合 141"/>
            <p:cNvGrpSpPr/>
            <p:nvPr/>
          </p:nvGrpSpPr>
          <p:grpSpPr>
            <a:xfrm>
              <a:off x="5071685" y="8697"/>
              <a:ext cx="4230" cy="2848805"/>
              <a:chOff x="5462016" y="571486"/>
              <a:chExt cx="3816" cy="2569838"/>
            </a:xfrm>
          </p:grpSpPr>
          <p:sp>
            <p:nvSpPr>
              <p:cNvPr id="145" name="任意多边形 144"/>
              <p:cNvSpPr/>
              <p:nvPr/>
            </p:nvSpPr>
            <p:spPr>
              <a:xfrm>
                <a:off x="5462016" y="1873356"/>
                <a:ext cx="0" cy="1267968"/>
              </a:xfrm>
              <a:custGeom>
                <a:avLst/>
                <a:gdLst>
                  <a:gd name="connsiteX0" fmla="*/ 0 w 0"/>
                  <a:gd name="connsiteY0" fmla="*/ 0 h 1267968"/>
                  <a:gd name="connsiteX1" fmla="*/ 0 w 0"/>
                  <a:gd name="connsiteY1" fmla="*/ 1267968 h 12679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h="1267968">
                    <a:moveTo>
                      <a:pt x="0" y="0"/>
                    </a:moveTo>
                    <a:lnTo>
                      <a:pt x="0" y="1267968"/>
                    </a:lnTo>
                  </a:path>
                </a:pathLst>
              </a:custGeom>
              <a:ln w="38100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6" name="任意多边形 145"/>
              <p:cNvSpPr/>
              <p:nvPr/>
            </p:nvSpPr>
            <p:spPr>
              <a:xfrm>
                <a:off x="5465832" y="571486"/>
                <a:ext cx="0" cy="1267968"/>
              </a:xfrm>
              <a:custGeom>
                <a:avLst/>
                <a:gdLst>
                  <a:gd name="connsiteX0" fmla="*/ 0 w 0"/>
                  <a:gd name="connsiteY0" fmla="*/ 0 h 1267968"/>
                  <a:gd name="connsiteX1" fmla="*/ 0 w 0"/>
                  <a:gd name="connsiteY1" fmla="*/ 1267968 h 12679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h="1267968">
                    <a:moveTo>
                      <a:pt x="0" y="0"/>
                    </a:moveTo>
                    <a:lnTo>
                      <a:pt x="0" y="1267968"/>
                    </a:lnTo>
                  </a:path>
                </a:pathLst>
              </a:custGeom>
              <a:ln w="38100">
                <a:solidFill>
                  <a:srgbClr val="000000">
                    <a:alpha val="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47" name="任意多边形 146"/>
            <p:cNvSpPr/>
            <p:nvPr/>
          </p:nvSpPr>
          <p:spPr>
            <a:xfrm>
              <a:off x="4949797" y="2816770"/>
              <a:ext cx="265993" cy="261642"/>
            </a:xfrm>
            <a:custGeom>
              <a:avLst/>
              <a:gdLst>
                <a:gd name="connsiteX0" fmla="*/ 145658 w 287172"/>
                <a:gd name="connsiteY0" fmla="*/ 0 h 290286"/>
                <a:gd name="connsiteX1" fmla="*/ 91229 w 287172"/>
                <a:gd name="connsiteY1" fmla="*/ 3629 h 290286"/>
                <a:gd name="connsiteX2" fmla="*/ 29544 w 287172"/>
                <a:gd name="connsiteY2" fmla="*/ 50800 h 290286"/>
                <a:gd name="connsiteX3" fmla="*/ 515 w 287172"/>
                <a:gd name="connsiteY3" fmla="*/ 116114 h 290286"/>
                <a:gd name="connsiteX4" fmla="*/ 515 w 287172"/>
                <a:gd name="connsiteY4" fmla="*/ 199571 h 290286"/>
                <a:gd name="connsiteX5" fmla="*/ 54944 w 287172"/>
                <a:gd name="connsiteY5" fmla="*/ 275771 h 290286"/>
                <a:gd name="connsiteX6" fmla="*/ 127515 w 287172"/>
                <a:gd name="connsiteY6" fmla="*/ 290286 h 290286"/>
                <a:gd name="connsiteX7" fmla="*/ 229115 w 287172"/>
                <a:gd name="connsiteY7" fmla="*/ 279400 h 290286"/>
                <a:gd name="connsiteX8" fmla="*/ 287172 w 287172"/>
                <a:gd name="connsiteY8" fmla="*/ 203200 h 290286"/>
                <a:gd name="connsiteX9" fmla="*/ 218229 w 287172"/>
                <a:gd name="connsiteY9" fmla="*/ 232229 h 290286"/>
                <a:gd name="connsiteX10" fmla="*/ 120258 w 287172"/>
                <a:gd name="connsiteY10" fmla="*/ 228600 h 290286"/>
                <a:gd name="connsiteX11" fmla="*/ 69458 w 287172"/>
                <a:gd name="connsiteY11" fmla="*/ 199571 h 290286"/>
                <a:gd name="connsiteX12" fmla="*/ 54944 w 287172"/>
                <a:gd name="connsiteY12" fmla="*/ 141514 h 290286"/>
                <a:gd name="connsiteX13" fmla="*/ 65829 w 287172"/>
                <a:gd name="connsiteY13" fmla="*/ 101600 h 290286"/>
                <a:gd name="connsiteX14" fmla="*/ 94858 w 287172"/>
                <a:gd name="connsiteY14" fmla="*/ 61686 h 290286"/>
                <a:gd name="connsiteX15" fmla="*/ 145658 w 287172"/>
                <a:gd name="connsiteY15" fmla="*/ 0 h 290286"/>
                <a:gd name="connsiteX0" fmla="*/ 154214 w 295728"/>
                <a:gd name="connsiteY0" fmla="*/ 0 h 290286"/>
                <a:gd name="connsiteX1" fmla="*/ 99785 w 295728"/>
                <a:gd name="connsiteY1" fmla="*/ 3629 h 290286"/>
                <a:gd name="connsiteX2" fmla="*/ 38100 w 295728"/>
                <a:gd name="connsiteY2" fmla="*/ 50800 h 290286"/>
                <a:gd name="connsiteX3" fmla="*/ 9071 w 295728"/>
                <a:gd name="connsiteY3" fmla="*/ 116114 h 290286"/>
                <a:gd name="connsiteX4" fmla="*/ 9071 w 295728"/>
                <a:gd name="connsiteY4" fmla="*/ 199571 h 290286"/>
                <a:gd name="connsiteX5" fmla="*/ 63500 w 295728"/>
                <a:gd name="connsiteY5" fmla="*/ 275771 h 290286"/>
                <a:gd name="connsiteX6" fmla="*/ 136071 w 295728"/>
                <a:gd name="connsiteY6" fmla="*/ 290286 h 290286"/>
                <a:gd name="connsiteX7" fmla="*/ 237671 w 295728"/>
                <a:gd name="connsiteY7" fmla="*/ 279400 h 290286"/>
                <a:gd name="connsiteX8" fmla="*/ 295728 w 295728"/>
                <a:gd name="connsiteY8" fmla="*/ 203200 h 290286"/>
                <a:gd name="connsiteX9" fmla="*/ 226785 w 295728"/>
                <a:gd name="connsiteY9" fmla="*/ 232229 h 290286"/>
                <a:gd name="connsiteX10" fmla="*/ 128814 w 295728"/>
                <a:gd name="connsiteY10" fmla="*/ 228600 h 290286"/>
                <a:gd name="connsiteX11" fmla="*/ 78014 w 295728"/>
                <a:gd name="connsiteY11" fmla="*/ 199571 h 290286"/>
                <a:gd name="connsiteX12" fmla="*/ 63500 w 295728"/>
                <a:gd name="connsiteY12" fmla="*/ 141514 h 290286"/>
                <a:gd name="connsiteX13" fmla="*/ 74385 w 295728"/>
                <a:gd name="connsiteY13" fmla="*/ 101600 h 290286"/>
                <a:gd name="connsiteX14" fmla="*/ 103414 w 295728"/>
                <a:gd name="connsiteY14" fmla="*/ 61686 h 290286"/>
                <a:gd name="connsiteX15" fmla="*/ 154214 w 295728"/>
                <a:gd name="connsiteY15" fmla="*/ 0 h 290286"/>
                <a:gd name="connsiteX0" fmla="*/ 154214 w 295728"/>
                <a:gd name="connsiteY0" fmla="*/ 0 h 290286"/>
                <a:gd name="connsiteX1" fmla="*/ 99785 w 295728"/>
                <a:gd name="connsiteY1" fmla="*/ 3629 h 290286"/>
                <a:gd name="connsiteX2" fmla="*/ 38100 w 295728"/>
                <a:gd name="connsiteY2" fmla="*/ 50800 h 290286"/>
                <a:gd name="connsiteX3" fmla="*/ 9071 w 295728"/>
                <a:gd name="connsiteY3" fmla="*/ 116114 h 290286"/>
                <a:gd name="connsiteX4" fmla="*/ 9071 w 295728"/>
                <a:gd name="connsiteY4" fmla="*/ 199571 h 290286"/>
                <a:gd name="connsiteX5" fmla="*/ 63500 w 295728"/>
                <a:gd name="connsiteY5" fmla="*/ 275771 h 290286"/>
                <a:gd name="connsiteX6" fmla="*/ 136071 w 295728"/>
                <a:gd name="connsiteY6" fmla="*/ 290286 h 290286"/>
                <a:gd name="connsiteX7" fmla="*/ 237671 w 295728"/>
                <a:gd name="connsiteY7" fmla="*/ 279400 h 290286"/>
                <a:gd name="connsiteX8" fmla="*/ 295728 w 295728"/>
                <a:gd name="connsiteY8" fmla="*/ 203200 h 290286"/>
                <a:gd name="connsiteX9" fmla="*/ 226785 w 295728"/>
                <a:gd name="connsiteY9" fmla="*/ 232229 h 290286"/>
                <a:gd name="connsiteX10" fmla="*/ 128814 w 295728"/>
                <a:gd name="connsiteY10" fmla="*/ 228600 h 290286"/>
                <a:gd name="connsiteX11" fmla="*/ 78014 w 295728"/>
                <a:gd name="connsiteY11" fmla="*/ 199571 h 290286"/>
                <a:gd name="connsiteX12" fmla="*/ 63500 w 295728"/>
                <a:gd name="connsiteY12" fmla="*/ 141514 h 290286"/>
                <a:gd name="connsiteX13" fmla="*/ 74385 w 295728"/>
                <a:gd name="connsiteY13" fmla="*/ 101600 h 290286"/>
                <a:gd name="connsiteX14" fmla="*/ 103414 w 295728"/>
                <a:gd name="connsiteY14" fmla="*/ 61686 h 290286"/>
                <a:gd name="connsiteX15" fmla="*/ 154214 w 295728"/>
                <a:gd name="connsiteY15" fmla="*/ 0 h 290286"/>
                <a:gd name="connsiteX0" fmla="*/ 154214 w 295728"/>
                <a:gd name="connsiteY0" fmla="*/ 0 h 290890"/>
                <a:gd name="connsiteX1" fmla="*/ 99785 w 295728"/>
                <a:gd name="connsiteY1" fmla="*/ 3629 h 290890"/>
                <a:gd name="connsiteX2" fmla="*/ 38100 w 295728"/>
                <a:gd name="connsiteY2" fmla="*/ 50800 h 290890"/>
                <a:gd name="connsiteX3" fmla="*/ 9071 w 295728"/>
                <a:gd name="connsiteY3" fmla="*/ 116114 h 290890"/>
                <a:gd name="connsiteX4" fmla="*/ 9071 w 295728"/>
                <a:gd name="connsiteY4" fmla="*/ 199571 h 290890"/>
                <a:gd name="connsiteX5" fmla="*/ 63500 w 295728"/>
                <a:gd name="connsiteY5" fmla="*/ 275771 h 290890"/>
                <a:gd name="connsiteX6" fmla="*/ 136071 w 295728"/>
                <a:gd name="connsiteY6" fmla="*/ 290286 h 290890"/>
                <a:gd name="connsiteX7" fmla="*/ 237671 w 295728"/>
                <a:gd name="connsiteY7" fmla="*/ 279400 h 290890"/>
                <a:gd name="connsiteX8" fmla="*/ 295728 w 295728"/>
                <a:gd name="connsiteY8" fmla="*/ 203200 h 290890"/>
                <a:gd name="connsiteX9" fmla="*/ 226785 w 295728"/>
                <a:gd name="connsiteY9" fmla="*/ 232229 h 290890"/>
                <a:gd name="connsiteX10" fmla="*/ 128814 w 295728"/>
                <a:gd name="connsiteY10" fmla="*/ 228600 h 290890"/>
                <a:gd name="connsiteX11" fmla="*/ 78014 w 295728"/>
                <a:gd name="connsiteY11" fmla="*/ 199571 h 290890"/>
                <a:gd name="connsiteX12" fmla="*/ 63500 w 295728"/>
                <a:gd name="connsiteY12" fmla="*/ 141514 h 290890"/>
                <a:gd name="connsiteX13" fmla="*/ 74385 w 295728"/>
                <a:gd name="connsiteY13" fmla="*/ 101600 h 290890"/>
                <a:gd name="connsiteX14" fmla="*/ 103414 w 295728"/>
                <a:gd name="connsiteY14" fmla="*/ 61686 h 290890"/>
                <a:gd name="connsiteX15" fmla="*/ 154214 w 295728"/>
                <a:gd name="connsiteY15" fmla="*/ 0 h 290890"/>
                <a:gd name="connsiteX0" fmla="*/ 154214 w 295728"/>
                <a:gd name="connsiteY0" fmla="*/ 0 h 293914"/>
                <a:gd name="connsiteX1" fmla="*/ 99785 w 295728"/>
                <a:gd name="connsiteY1" fmla="*/ 3629 h 293914"/>
                <a:gd name="connsiteX2" fmla="*/ 38100 w 295728"/>
                <a:gd name="connsiteY2" fmla="*/ 50800 h 293914"/>
                <a:gd name="connsiteX3" fmla="*/ 9071 w 295728"/>
                <a:gd name="connsiteY3" fmla="*/ 116114 h 293914"/>
                <a:gd name="connsiteX4" fmla="*/ 9071 w 295728"/>
                <a:gd name="connsiteY4" fmla="*/ 199571 h 293914"/>
                <a:gd name="connsiteX5" fmla="*/ 63500 w 295728"/>
                <a:gd name="connsiteY5" fmla="*/ 275771 h 293914"/>
                <a:gd name="connsiteX6" fmla="*/ 136071 w 295728"/>
                <a:gd name="connsiteY6" fmla="*/ 290286 h 293914"/>
                <a:gd name="connsiteX7" fmla="*/ 237671 w 295728"/>
                <a:gd name="connsiteY7" fmla="*/ 279400 h 293914"/>
                <a:gd name="connsiteX8" fmla="*/ 295728 w 295728"/>
                <a:gd name="connsiteY8" fmla="*/ 203200 h 293914"/>
                <a:gd name="connsiteX9" fmla="*/ 226785 w 295728"/>
                <a:gd name="connsiteY9" fmla="*/ 232229 h 293914"/>
                <a:gd name="connsiteX10" fmla="*/ 128814 w 295728"/>
                <a:gd name="connsiteY10" fmla="*/ 228600 h 293914"/>
                <a:gd name="connsiteX11" fmla="*/ 78014 w 295728"/>
                <a:gd name="connsiteY11" fmla="*/ 199571 h 293914"/>
                <a:gd name="connsiteX12" fmla="*/ 63500 w 295728"/>
                <a:gd name="connsiteY12" fmla="*/ 141514 h 293914"/>
                <a:gd name="connsiteX13" fmla="*/ 74385 w 295728"/>
                <a:gd name="connsiteY13" fmla="*/ 101600 h 293914"/>
                <a:gd name="connsiteX14" fmla="*/ 103414 w 295728"/>
                <a:gd name="connsiteY14" fmla="*/ 61686 h 293914"/>
                <a:gd name="connsiteX15" fmla="*/ 154214 w 295728"/>
                <a:gd name="connsiteY15" fmla="*/ 0 h 293914"/>
                <a:gd name="connsiteX0" fmla="*/ 154214 w 295728"/>
                <a:gd name="connsiteY0" fmla="*/ 0 h 293914"/>
                <a:gd name="connsiteX1" fmla="*/ 99785 w 295728"/>
                <a:gd name="connsiteY1" fmla="*/ 3629 h 293914"/>
                <a:gd name="connsiteX2" fmla="*/ 38100 w 295728"/>
                <a:gd name="connsiteY2" fmla="*/ 50800 h 293914"/>
                <a:gd name="connsiteX3" fmla="*/ 9071 w 295728"/>
                <a:gd name="connsiteY3" fmla="*/ 116114 h 293914"/>
                <a:gd name="connsiteX4" fmla="*/ 9071 w 295728"/>
                <a:gd name="connsiteY4" fmla="*/ 199571 h 293914"/>
                <a:gd name="connsiteX5" fmla="*/ 63500 w 295728"/>
                <a:gd name="connsiteY5" fmla="*/ 275771 h 293914"/>
                <a:gd name="connsiteX6" fmla="*/ 136071 w 295728"/>
                <a:gd name="connsiteY6" fmla="*/ 290286 h 293914"/>
                <a:gd name="connsiteX7" fmla="*/ 237671 w 295728"/>
                <a:gd name="connsiteY7" fmla="*/ 279400 h 293914"/>
                <a:gd name="connsiteX8" fmla="*/ 295728 w 295728"/>
                <a:gd name="connsiteY8" fmla="*/ 203200 h 293914"/>
                <a:gd name="connsiteX9" fmla="*/ 226785 w 295728"/>
                <a:gd name="connsiteY9" fmla="*/ 232229 h 293914"/>
                <a:gd name="connsiteX10" fmla="*/ 128814 w 295728"/>
                <a:gd name="connsiteY10" fmla="*/ 228600 h 293914"/>
                <a:gd name="connsiteX11" fmla="*/ 78014 w 295728"/>
                <a:gd name="connsiteY11" fmla="*/ 199571 h 293914"/>
                <a:gd name="connsiteX12" fmla="*/ 63500 w 295728"/>
                <a:gd name="connsiteY12" fmla="*/ 141514 h 293914"/>
                <a:gd name="connsiteX13" fmla="*/ 74385 w 295728"/>
                <a:gd name="connsiteY13" fmla="*/ 101600 h 293914"/>
                <a:gd name="connsiteX14" fmla="*/ 103414 w 295728"/>
                <a:gd name="connsiteY14" fmla="*/ 61686 h 293914"/>
                <a:gd name="connsiteX15" fmla="*/ 154214 w 295728"/>
                <a:gd name="connsiteY15" fmla="*/ 0 h 293914"/>
                <a:gd name="connsiteX0" fmla="*/ 154214 w 295728"/>
                <a:gd name="connsiteY0" fmla="*/ 0 h 293914"/>
                <a:gd name="connsiteX1" fmla="*/ 99785 w 295728"/>
                <a:gd name="connsiteY1" fmla="*/ 3629 h 293914"/>
                <a:gd name="connsiteX2" fmla="*/ 38100 w 295728"/>
                <a:gd name="connsiteY2" fmla="*/ 50800 h 293914"/>
                <a:gd name="connsiteX3" fmla="*/ 9071 w 295728"/>
                <a:gd name="connsiteY3" fmla="*/ 116114 h 293914"/>
                <a:gd name="connsiteX4" fmla="*/ 9071 w 295728"/>
                <a:gd name="connsiteY4" fmla="*/ 199571 h 293914"/>
                <a:gd name="connsiteX5" fmla="*/ 63500 w 295728"/>
                <a:gd name="connsiteY5" fmla="*/ 275771 h 293914"/>
                <a:gd name="connsiteX6" fmla="*/ 136071 w 295728"/>
                <a:gd name="connsiteY6" fmla="*/ 290286 h 293914"/>
                <a:gd name="connsiteX7" fmla="*/ 237671 w 295728"/>
                <a:gd name="connsiteY7" fmla="*/ 279400 h 293914"/>
                <a:gd name="connsiteX8" fmla="*/ 295728 w 295728"/>
                <a:gd name="connsiteY8" fmla="*/ 203200 h 293914"/>
                <a:gd name="connsiteX9" fmla="*/ 226785 w 295728"/>
                <a:gd name="connsiteY9" fmla="*/ 232229 h 293914"/>
                <a:gd name="connsiteX10" fmla="*/ 128814 w 295728"/>
                <a:gd name="connsiteY10" fmla="*/ 228600 h 293914"/>
                <a:gd name="connsiteX11" fmla="*/ 78014 w 295728"/>
                <a:gd name="connsiteY11" fmla="*/ 199571 h 293914"/>
                <a:gd name="connsiteX12" fmla="*/ 63500 w 295728"/>
                <a:gd name="connsiteY12" fmla="*/ 141514 h 293914"/>
                <a:gd name="connsiteX13" fmla="*/ 74385 w 295728"/>
                <a:gd name="connsiteY13" fmla="*/ 101600 h 293914"/>
                <a:gd name="connsiteX14" fmla="*/ 103414 w 295728"/>
                <a:gd name="connsiteY14" fmla="*/ 61686 h 293914"/>
                <a:gd name="connsiteX15" fmla="*/ 154214 w 295728"/>
                <a:gd name="connsiteY15" fmla="*/ 0 h 293914"/>
                <a:gd name="connsiteX0" fmla="*/ 154214 w 295728"/>
                <a:gd name="connsiteY0" fmla="*/ 0 h 293914"/>
                <a:gd name="connsiteX1" fmla="*/ 99785 w 295728"/>
                <a:gd name="connsiteY1" fmla="*/ 3629 h 293914"/>
                <a:gd name="connsiteX2" fmla="*/ 38100 w 295728"/>
                <a:gd name="connsiteY2" fmla="*/ 50800 h 293914"/>
                <a:gd name="connsiteX3" fmla="*/ 9071 w 295728"/>
                <a:gd name="connsiteY3" fmla="*/ 116114 h 293914"/>
                <a:gd name="connsiteX4" fmla="*/ 9071 w 295728"/>
                <a:gd name="connsiteY4" fmla="*/ 199571 h 293914"/>
                <a:gd name="connsiteX5" fmla="*/ 63500 w 295728"/>
                <a:gd name="connsiteY5" fmla="*/ 275771 h 293914"/>
                <a:gd name="connsiteX6" fmla="*/ 136071 w 295728"/>
                <a:gd name="connsiteY6" fmla="*/ 290286 h 293914"/>
                <a:gd name="connsiteX7" fmla="*/ 237671 w 295728"/>
                <a:gd name="connsiteY7" fmla="*/ 279400 h 293914"/>
                <a:gd name="connsiteX8" fmla="*/ 295728 w 295728"/>
                <a:gd name="connsiteY8" fmla="*/ 203200 h 293914"/>
                <a:gd name="connsiteX9" fmla="*/ 226785 w 295728"/>
                <a:gd name="connsiteY9" fmla="*/ 232229 h 293914"/>
                <a:gd name="connsiteX10" fmla="*/ 128814 w 295728"/>
                <a:gd name="connsiteY10" fmla="*/ 228600 h 293914"/>
                <a:gd name="connsiteX11" fmla="*/ 78014 w 295728"/>
                <a:gd name="connsiteY11" fmla="*/ 199571 h 293914"/>
                <a:gd name="connsiteX12" fmla="*/ 63500 w 295728"/>
                <a:gd name="connsiteY12" fmla="*/ 141514 h 293914"/>
                <a:gd name="connsiteX13" fmla="*/ 74385 w 295728"/>
                <a:gd name="connsiteY13" fmla="*/ 101600 h 293914"/>
                <a:gd name="connsiteX14" fmla="*/ 103414 w 295728"/>
                <a:gd name="connsiteY14" fmla="*/ 61686 h 293914"/>
                <a:gd name="connsiteX15" fmla="*/ 154214 w 295728"/>
                <a:gd name="connsiteY15" fmla="*/ 0 h 293914"/>
                <a:gd name="connsiteX0" fmla="*/ 154214 w 295728"/>
                <a:gd name="connsiteY0" fmla="*/ 0 h 293914"/>
                <a:gd name="connsiteX1" fmla="*/ 99785 w 295728"/>
                <a:gd name="connsiteY1" fmla="*/ 3629 h 293914"/>
                <a:gd name="connsiteX2" fmla="*/ 38100 w 295728"/>
                <a:gd name="connsiteY2" fmla="*/ 50800 h 293914"/>
                <a:gd name="connsiteX3" fmla="*/ 9071 w 295728"/>
                <a:gd name="connsiteY3" fmla="*/ 116114 h 293914"/>
                <a:gd name="connsiteX4" fmla="*/ 9071 w 295728"/>
                <a:gd name="connsiteY4" fmla="*/ 199571 h 293914"/>
                <a:gd name="connsiteX5" fmla="*/ 63500 w 295728"/>
                <a:gd name="connsiteY5" fmla="*/ 275771 h 293914"/>
                <a:gd name="connsiteX6" fmla="*/ 136071 w 295728"/>
                <a:gd name="connsiteY6" fmla="*/ 290286 h 293914"/>
                <a:gd name="connsiteX7" fmla="*/ 237671 w 295728"/>
                <a:gd name="connsiteY7" fmla="*/ 279400 h 293914"/>
                <a:gd name="connsiteX8" fmla="*/ 295728 w 295728"/>
                <a:gd name="connsiteY8" fmla="*/ 203200 h 293914"/>
                <a:gd name="connsiteX9" fmla="*/ 226785 w 295728"/>
                <a:gd name="connsiteY9" fmla="*/ 232229 h 293914"/>
                <a:gd name="connsiteX10" fmla="*/ 128814 w 295728"/>
                <a:gd name="connsiteY10" fmla="*/ 228600 h 293914"/>
                <a:gd name="connsiteX11" fmla="*/ 78014 w 295728"/>
                <a:gd name="connsiteY11" fmla="*/ 199571 h 293914"/>
                <a:gd name="connsiteX12" fmla="*/ 63500 w 295728"/>
                <a:gd name="connsiteY12" fmla="*/ 141514 h 293914"/>
                <a:gd name="connsiteX13" fmla="*/ 74385 w 295728"/>
                <a:gd name="connsiteY13" fmla="*/ 101600 h 293914"/>
                <a:gd name="connsiteX14" fmla="*/ 103414 w 295728"/>
                <a:gd name="connsiteY14" fmla="*/ 61686 h 293914"/>
                <a:gd name="connsiteX15" fmla="*/ 154214 w 295728"/>
                <a:gd name="connsiteY15" fmla="*/ 0 h 293914"/>
                <a:gd name="connsiteX0" fmla="*/ 154214 w 295728"/>
                <a:gd name="connsiteY0" fmla="*/ 0 h 290890"/>
                <a:gd name="connsiteX1" fmla="*/ 99785 w 295728"/>
                <a:gd name="connsiteY1" fmla="*/ 3629 h 290890"/>
                <a:gd name="connsiteX2" fmla="*/ 38100 w 295728"/>
                <a:gd name="connsiteY2" fmla="*/ 50800 h 290890"/>
                <a:gd name="connsiteX3" fmla="*/ 9071 w 295728"/>
                <a:gd name="connsiteY3" fmla="*/ 116114 h 290890"/>
                <a:gd name="connsiteX4" fmla="*/ 9071 w 295728"/>
                <a:gd name="connsiteY4" fmla="*/ 199571 h 290890"/>
                <a:gd name="connsiteX5" fmla="*/ 63500 w 295728"/>
                <a:gd name="connsiteY5" fmla="*/ 275771 h 290890"/>
                <a:gd name="connsiteX6" fmla="*/ 136071 w 295728"/>
                <a:gd name="connsiteY6" fmla="*/ 290286 h 290890"/>
                <a:gd name="connsiteX7" fmla="*/ 237671 w 295728"/>
                <a:gd name="connsiteY7" fmla="*/ 279400 h 290890"/>
                <a:gd name="connsiteX8" fmla="*/ 295728 w 295728"/>
                <a:gd name="connsiteY8" fmla="*/ 203200 h 290890"/>
                <a:gd name="connsiteX9" fmla="*/ 226785 w 295728"/>
                <a:gd name="connsiteY9" fmla="*/ 232229 h 290890"/>
                <a:gd name="connsiteX10" fmla="*/ 128814 w 295728"/>
                <a:gd name="connsiteY10" fmla="*/ 228600 h 290890"/>
                <a:gd name="connsiteX11" fmla="*/ 78014 w 295728"/>
                <a:gd name="connsiteY11" fmla="*/ 199571 h 290890"/>
                <a:gd name="connsiteX12" fmla="*/ 63500 w 295728"/>
                <a:gd name="connsiteY12" fmla="*/ 141514 h 290890"/>
                <a:gd name="connsiteX13" fmla="*/ 74385 w 295728"/>
                <a:gd name="connsiteY13" fmla="*/ 101600 h 290890"/>
                <a:gd name="connsiteX14" fmla="*/ 103414 w 295728"/>
                <a:gd name="connsiteY14" fmla="*/ 61686 h 290890"/>
                <a:gd name="connsiteX15" fmla="*/ 154214 w 295728"/>
                <a:gd name="connsiteY15" fmla="*/ 0 h 2908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95728" h="290890">
                  <a:moveTo>
                    <a:pt x="154214" y="0"/>
                  </a:moveTo>
                  <a:lnTo>
                    <a:pt x="99785" y="3629"/>
                  </a:lnTo>
                  <a:lnTo>
                    <a:pt x="38100" y="50800"/>
                  </a:lnTo>
                  <a:cubicBezTo>
                    <a:pt x="8556" y="113580"/>
                    <a:pt x="9071" y="89761"/>
                    <a:pt x="9071" y="116114"/>
                  </a:cubicBezTo>
                  <a:cubicBezTo>
                    <a:pt x="4233" y="140909"/>
                    <a:pt x="0" y="172962"/>
                    <a:pt x="9071" y="199571"/>
                  </a:cubicBezTo>
                  <a:cubicBezTo>
                    <a:pt x="18142" y="226180"/>
                    <a:pt x="42333" y="260652"/>
                    <a:pt x="63500" y="275771"/>
                  </a:cubicBezTo>
                  <a:cubicBezTo>
                    <a:pt x="84667" y="290890"/>
                    <a:pt x="107043" y="289681"/>
                    <a:pt x="136071" y="290286"/>
                  </a:cubicBezTo>
                  <a:lnTo>
                    <a:pt x="237671" y="279400"/>
                  </a:lnTo>
                  <a:lnTo>
                    <a:pt x="295728" y="203200"/>
                  </a:lnTo>
                  <a:lnTo>
                    <a:pt x="226785" y="232229"/>
                  </a:lnTo>
                  <a:cubicBezTo>
                    <a:pt x="198966" y="236462"/>
                    <a:pt x="153609" y="234043"/>
                    <a:pt x="128814" y="228600"/>
                  </a:cubicBezTo>
                  <a:cubicBezTo>
                    <a:pt x="104019" y="223157"/>
                    <a:pt x="88900" y="214085"/>
                    <a:pt x="78014" y="199571"/>
                  </a:cubicBezTo>
                  <a:cubicBezTo>
                    <a:pt x="67128" y="185057"/>
                    <a:pt x="64105" y="157842"/>
                    <a:pt x="63500" y="141514"/>
                  </a:cubicBezTo>
                  <a:cubicBezTo>
                    <a:pt x="62895" y="125186"/>
                    <a:pt x="67733" y="114905"/>
                    <a:pt x="74385" y="101600"/>
                  </a:cubicBezTo>
                  <a:lnTo>
                    <a:pt x="103414" y="61686"/>
                  </a:lnTo>
                  <a:lnTo>
                    <a:pt x="154214" y="0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8" name="矩形 147"/>
            <p:cNvSpPr/>
            <p:nvPr/>
          </p:nvSpPr>
          <p:spPr>
            <a:xfrm>
              <a:off x="4644341" y="2928940"/>
              <a:ext cx="856353" cy="214088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49" name="组合 148"/>
            <p:cNvGrpSpPr/>
            <p:nvPr/>
          </p:nvGrpSpPr>
          <p:grpSpPr>
            <a:xfrm>
              <a:off x="4786314" y="1714494"/>
              <a:ext cx="5715040" cy="1571636"/>
              <a:chOff x="4857752" y="1714494"/>
              <a:chExt cx="5643602" cy="1571636"/>
            </a:xfrm>
          </p:grpSpPr>
          <p:grpSp>
            <p:nvGrpSpPr>
              <p:cNvPr id="150" name="组合 177"/>
              <p:cNvGrpSpPr/>
              <p:nvPr/>
            </p:nvGrpSpPr>
            <p:grpSpPr>
              <a:xfrm>
                <a:off x="4857752" y="1857170"/>
                <a:ext cx="2888739" cy="1297487"/>
                <a:chOff x="4857752" y="1857170"/>
                <a:chExt cx="2888739" cy="1297487"/>
              </a:xfrm>
            </p:grpSpPr>
            <p:sp>
              <p:nvSpPr>
                <p:cNvPr id="152" name="矩形 151"/>
                <p:cNvSpPr/>
                <p:nvPr/>
              </p:nvSpPr>
              <p:spPr>
                <a:xfrm rot="1762931">
                  <a:off x="4922816" y="2103054"/>
                  <a:ext cx="2823675" cy="50682"/>
                </a:xfrm>
                <a:prstGeom prst="rect">
                  <a:avLst/>
                </a:prstGeom>
                <a:gradFill>
                  <a:gsLst>
                    <a:gs pos="0">
                      <a:schemeClr val="bg1">
                        <a:lumMod val="75000"/>
                      </a:schemeClr>
                    </a:gs>
                    <a:gs pos="39999">
                      <a:schemeClr val="bg1">
                        <a:lumMod val="65000"/>
                      </a:schemeClr>
                    </a:gs>
                    <a:gs pos="70000">
                      <a:schemeClr val="tx1">
                        <a:lumMod val="65000"/>
                        <a:lumOff val="35000"/>
                      </a:schemeClr>
                    </a:gs>
                    <a:gs pos="100000">
                      <a:schemeClr val="tx1">
                        <a:lumMod val="75000"/>
                        <a:lumOff val="25000"/>
                      </a:schemeClr>
                    </a:gs>
                  </a:gsLst>
                  <a:lin ang="27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53" name="矩形 152"/>
                <p:cNvSpPr/>
                <p:nvPr/>
              </p:nvSpPr>
              <p:spPr>
                <a:xfrm rot="2136912">
                  <a:off x="4857752" y="2291833"/>
                  <a:ext cx="2823675" cy="50682"/>
                </a:xfrm>
                <a:prstGeom prst="rect">
                  <a:avLst/>
                </a:prstGeom>
                <a:gradFill>
                  <a:gsLst>
                    <a:gs pos="0">
                      <a:schemeClr val="bg1">
                        <a:lumMod val="75000"/>
                      </a:schemeClr>
                    </a:gs>
                    <a:gs pos="39999">
                      <a:schemeClr val="bg1">
                        <a:lumMod val="65000"/>
                      </a:schemeClr>
                    </a:gs>
                    <a:gs pos="70000">
                      <a:schemeClr val="tx1">
                        <a:lumMod val="65000"/>
                        <a:lumOff val="35000"/>
                      </a:schemeClr>
                    </a:gs>
                    <a:gs pos="100000">
                      <a:schemeClr val="tx1">
                        <a:lumMod val="75000"/>
                        <a:lumOff val="25000"/>
                      </a:schemeClr>
                    </a:gs>
                  </a:gsLst>
                  <a:lin ang="27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54" name="任意多边形 153"/>
                <p:cNvSpPr/>
                <p:nvPr/>
              </p:nvSpPr>
              <p:spPr>
                <a:xfrm>
                  <a:off x="6031285" y="1938263"/>
                  <a:ext cx="1297487" cy="797414"/>
                </a:xfrm>
                <a:custGeom>
                  <a:avLst/>
                  <a:gdLst>
                    <a:gd name="connsiteX0" fmla="*/ 0 w 1170432"/>
                    <a:gd name="connsiteY0" fmla="*/ 0 h 719328"/>
                    <a:gd name="connsiteX1" fmla="*/ 195072 w 1170432"/>
                    <a:gd name="connsiteY1" fmla="*/ 341376 h 719328"/>
                    <a:gd name="connsiteX2" fmla="*/ 585216 w 1170432"/>
                    <a:gd name="connsiteY2" fmla="*/ 341376 h 719328"/>
                    <a:gd name="connsiteX3" fmla="*/ 743712 w 1170432"/>
                    <a:gd name="connsiteY3" fmla="*/ 719328 h 719328"/>
                    <a:gd name="connsiteX4" fmla="*/ 1170432 w 1170432"/>
                    <a:gd name="connsiteY4" fmla="*/ 682752 h 7193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170432" h="719328">
                      <a:moveTo>
                        <a:pt x="0" y="0"/>
                      </a:moveTo>
                      <a:lnTo>
                        <a:pt x="195072" y="341376"/>
                      </a:lnTo>
                      <a:lnTo>
                        <a:pt x="585216" y="341376"/>
                      </a:lnTo>
                      <a:lnTo>
                        <a:pt x="743712" y="719328"/>
                      </a:lnTo>
                      <a:lnTo>
                        <a:pt x="1170432" y="682752"/>
                      </a:lnTo>
                    </a:path>
                  </a:pathLst>
                </a:custGeom>
                <a:ln w="38100">
                  <a:solidFill>
                    <a:schemeClr val="tx1">
                      <a:lumMod val="50000"/>
                      <a:lumOff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55" name="任意多边形 154"/>
                <p:cNvSpPr/>
                <p:nvPr/>
              </p:nvSpPr>
              <p:spPr>
                <a:xfrm rot="14829465" flipH="1">
                  <a:off x="5877026" y="2107207"/>
                  <a:ext cx="1297487" cy="797414"/>
                </a:xfrm>
                <a:custGeom>
                  <a:avLst/>
                  <a:gdLst>
                    <a:gd name="connsiteX0" fmla="*/ 0 w 1170432"/>
                    <a:gd name="connsiteY0" fmla="*/ 0 h 719328"/>
                    <a:gd name="connsiteX1" fmla="*/ 195072 w 1170432"/>
                    <a:gd name="connsiteY1" fmla="*/ 341376 h 719328"/>
                    <a:gd name="connsiteX2" fmla="*/ 585216 w 1170432"/>
                    <a:gd name="connsiteY2" fmla="*/ 341376 h 719328"/>
                    <a:gd name="connsiteX3" fmla="*/ 743712 w 1170432"/>
                    <a:gd name="connsiteY3" fmla="*/ 719328 h 719328"/>
                    <a:gd name="connsiteX4" fmla="*/ 1170432 w 1170432"/>
                    <a:gd name="connsiteY4" fmla="*/ 682752 h 7193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170432" h="719328">
                      <a:moveTo>
                        <a:pt x="0" y="0"/>
                      </a:moveTo>
                      <a:lnTo>
                        <a:pt x="195072" y="341376"/>
                      </a:lnTo>
                      <a:lnTo>
                        <a:pt x="585216" y="341376"/>
                      </a:lnTo>
                      <a:lnTo>
                        <a:pt x="743712" y="719328"/>
                      </a:lnTo>
                      <a:lnTo>
                        <a:pt x="1170432" y="682752"/>
                      </a:lnTo>
                    </a:path>
                  </a:pathLst>
                </a:custGeom>
                <a:ln w="38100">
                  <a:solidFill>
                    <a:schemeClr val="tx1">
                      <a:lumMod val="50000"/>
                      <a:lumOff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151" name="矩形 150"/>
              <p:cNvSpPr/>
              <p:nvPr/>
            </p:nvSpPr>
            <p:spPr>
              <a:xfrm>
                <a:off x="7358082" y="1714494"/>
                <a:ext cx="3143272" cy="1571636"/>
              </a:xfrm>
              <a:prstGeom prst="rect">
                <a:avLst/>
              </a:prstGeom>
              <a:solidFill>
                <a:srgbClr val="4F81BD">
                  <a:alpha val="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56" name="组合 155"/>
            <p:cNvGrpSpPr/>
            <p:nvPr/>
          </p:nvGrpSpPr>
          <p:grpSpPr>
            <a:xfrm>
              <a:off x="6856805" y="2622773"/>
              <a:ext cx="2930137" cy="2211319"/>
              <a:chOff x="6856805" y="2622773"/>
              <a:chExt cx="2930137" cy="2211319"/>
            </a:xfrm>
          </p:grpSpPr>
          <p:grpSp>
            <p:nvGrpSpPr>
              <p:cNvPr id="157" name="组合 134"/>
              <p:cNvGrpSpPr/>
              <p:nvPr/>
            </p:nvGrpSpPr>
            <p:grpSpPr>
              <a:xfrm>
                <a:off x="6856805" y="3807906"/>
                <a:ext cx="2930137" cy="1026186"/>
                <a:chOff x="-1585315" y="3942080"/>
                <a:chExt cx="3960001" cy="925698"/>
              </a:xfrm>
            </p:grpSpPr>
            <p:sp>
              <p:nvSpPr>
                <p:cNvPr id="164" name="矩形 163"/>
                <p:cNvSpPr/>
                <p:nvPr/>
              </p:nvSpPr>
              <p:spPr>
                <a:xfrm>
                  <a:off x="-1585315" y="3952212"/>
                  <a:ext cx="3942737" cy="915566"/>
                </a:xfrm>
                <a:prstGeom prst="rect">
                  <a:avLst/>
                </a:prstGeom>
                <a:blipFill>
                  <a:blip r:embed="rId9" cstate="print">
                    <a:duotone>
                      <a:schemeClr val="bg2">
                        <a:shade val="45000"/>
                        <a:satMod val="135000"/>
                      </a:schemeClr>
                      <a:prstClr val="white"/>
                    </a:duotone>
                    <a:extLst>
                      <a:ext uri="{BEBA8EAE-BF5A-486C-A8C5-ECC9F3942E4B}">
                        <a14:imgProps xmlns:a14="http://schemas.microsoft.com/office/drawing/2010/main" xmlns="">
                          <a14:imgLayer r:embed="rId10">
                            <a14:imgEffect>
                              <a14:colorTemperature colorTemp="4700"/>
                            </a14:imgEffect>
                            <a14:imgEffect>
                              <a14:saturation sat="0"/>
                            </a14:imgEffect>
                            <a14:imgEffect>
                              <a14:brightnessContrast bright="20000"/>
                            </a14:imgEffect>
                          </a14:imgLayer>
                        </a14:imgProps>
                      </a:ext>
                    </a:extLst>
                  </a:blip>
                  <a:tile tx="0" ty="0" sx="100000" sy="100000" flip="none" algn="tl"/>
                </a:blipFill>
                <a:ln>
                  <a:noFill/>
                </a:ln>
                <a:effectLst>
                  <a:reflection blurRad="6350" stA="50000" endA="300" endPos="55000" dir="5400000" sy="-100000" algn="bl" rotWithShape="0"/>
                  <a:softEdge rad="0"/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65" name="矩形 2"/>
                <p:cNvSpPr/>
                <p:nvPr/>
              </p:nvSpPr>
              <p:spPr>
                <a:xfrm>
                  <a:off x="-1585314" y="3942080"/>
                  <a:ext cx="3960000" cy="45719"/>
                </a:xfrm>
                <a:prstGeom prst="rect">
                  <a:avLst/>
                </a:prstGeom>
                <a:solidFill>
                  <a:schemeClr val="tx1">
                    <a:lumMod val="50000"/>
                    <a:lumOff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58" name="组合 145"/>
              <p:cNvGrpSpPr/>
              <p:nvPr/>
            </p:nvGrpSpPr>
            <p:grpSpPr>
              <a:xfrm>
                <a:off x="7001911" y="2622773"/>
                <a:ext cx="1229799" cy="1188749"/>
                <a:chOff x="7203233" y="2873000"/>
                <a:chExt cx="1109373" cy="1072342"/>
              </a:xfrm>
            </p:grpSpPr>
            <p:sp>
              <p:nvSpPr>
                <p:cNvPr id="159" name="任意多边形 158"/>
                <p:cNvSpPr/>
                <p:nvPr/>
              </p:nvSpPr>
              <p:spPr>
                <a:xfrm>
                  <a:off x="7203233" y="3457493"/>
                  <a:ext cx="354563" cy="485191"/>
                </a:xfrm>
                <a:custGeom>
                  <a:avLst/>
                  <a:gdLst>
                    <a:gd name="connsiteX0" fmla="*/ 0 w 354563"/>
                    <a:gd name="connsiteY0" fmla="*/ 485191 h 485191"/>
                    <a:gd name="connsiteX1" fmla="*/ 205273 w 354563"/>
                    <a:gd name="connsiteY1" fmla="*/ 18661 h 485191"/>
                    <a:gd name="connsiteX2" fmla="*/ 354563 w 354563"/>
                    <a:gd name="connsiteY2" fmla="*/ 0 h 485191"/>
                    <a:gd name="connsiteX3" fmla="*/ 149289 w 354563"/>
                    <a:gd name="connsiteY3" fmla="*/ 485191 h 485191"/>
                    <a:gd name="connsiteX4" fmla="*/ 0 w 354563"/>
                    <a:gd name="connsiteY4" fmla="*/ 485191 h 4851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54563" h="485191">
                      <a:moveTo>
                        <a:pt x="0" y="485191"/>
                      </a:moveTo>
                      <a:lnTo>
                        <a:pt x="205273" y="18661"/>
                      </a:lnTo>
                      <a:lnTo>
                        <a:pt x="354563" y="0"/>
                      </a:lnTo>
                      <a:lnTo>
                        <a:pt x="149289" y="485191"/>
                      </a:lnTo>
                      <a:lnTo>
                        <a:pt x="0" y="485191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bg1">
                        <a:lumMod val="75000"/>
                      </a:schemeClr>
                    </a:gs>
                    <a:gs pos="39999">
                      <a:schemeClr val="bg1">
                        <a:lumMod val="65000"/>
                      </a:schemeClr>
                    </a:gs>
                    <a:gs pos="70000">
                      <a:schemeClr val="tx1">
                        <a:lumMod val="65000"/>
                        <a:lumOff val="35000"/>
                      </a:schemeClr>
                    </a:gs>
                    <a:gs pos="100000">
                      <a:schemeClr val="tx1">
                        <a:lumMod val="75000"/>
                        <a:lumOff val="25000"/>
                      </a:schemeClr>
                    </a:gs>
                  </a:gsLst>
                  <a:lin ang="2700000" scaled="0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60" name="任意多边形 159"/>
                <p:cNvSpPr/>
                <p:nvPr/>
              </p:nvSpPr>
              <p:spPr>
                <a:xfrm flipH="1">
                  <a:off x="7958043" y="3460151"/>
                  <a:ext cx="354563" cy="485191"/>
                </a:xfrm>
                <a:custGeom>
                  <a:avLst/>
                  <a:gdLst>
                    <a:gd name="connsiteX0" fmla="*/ 0 w 354563"/>
                    <a:gd name="connsiteY0" fmla="*/ 485191 h 485191"/>
                    <a:gd name="connsiteX1" fmla="*/ 205273 w 354563"/>
                    <a:gd name="connsiteY1" fmla="*/ 18661 h 485191"/>
                    <a:gd name="connsiteX2" fmla="*/ 354563 w 354563"/>
                    <a:gd name="connsiteY2" fmla="*/ 0 h 485191"/>
                    <a:gd name="connsiteX3" fmla="*/ 149289 w 354563"/>
                    <a:gd name="connsiteY3" fmla="*/ 485191 h 485191"/>
                    <a:gd name="connsiteX4" fmla="*/ 0 w 354563"/>
                    <a:gd name="connsiteY4" fmla="*/ 485191 h 4851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54563" h="485191">
                      <a:moveTo>
                        <a:pt x="0" y="485191"/>
                      </a:moveTo>
                      <a:lnTo>
                        <a:pt x="205273" y="18661"/>
                      </a:lnTo>
                      <a:lnTo>
                        <a:pt x="354563" y="0"/>
                      </a:lnTo>
                      <a:lnTo>
                        <a:pt x="149289" y="485191"/>
                      </a:lnTo>
                      <a:lnTo>
                        <a:pt x="0" y="485191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bg1">
                        <a:lumMod val="75000"/>
                      </a:schemeClr>
                    </a:gs>
                    <a:gs pos="39999">
                      <a:schemeClr val="bg1">
                        <a:lumMod val="65000"/>
                      </a:schemeClr>
                    </a:gs>
                    <a:gs pos="70000">
                      <a:schemeClr val="tx1">
                        <a:lumMod val="65000"/>
                        <a:lumOff val="35000"/>
                      </a:schemeClr>
                    </a:gs>
                    <a:gs pos="100000">
                      <a:schemeClr val="tx1">
                        <a:lumMod val="75000"/>
                        <a:lumOff val="25000"/>
                      </a:schemeClr>
                    </a:gs>
                  </a:gsLst>
                  <a:lin ang="2700000" scaled="0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61" name="矩形 160"/>
                <p:cNvSpPr/>
                <p:nvPr/>
              </p:nvSpPr>
              <p:spPr>
                <a:xfrm>
                  <a:off x="7694608" y="3444504"/>
                  <a:ext cx="142876" cy="500066"/>
                </a:xfrm>
                <a:prstGeom prst="rect">
                  <a:avLst/>
                </a:prstGeom>
                <a:gradFill flip="none" rotWithShape="1">
                  <a:gsLst>
                    <a:gs pos="0">
                      <a:schemeClr val="bg1">
                        <a:lumMod val="75000"/>
                      </a:schemeClr>
                    </a:gs>
                    <a:gs pos="39999">
                      <a:schemeClr val="bg1">
                        <a:lumMod val="65000"/>
                      </a:schemeClr>
                    </a:gs>
                    <a:gs pos="70000">
                      <a:schemeClr val="tx1">
                        <a:lumMod val="65000"/>
                        <a:lumOff val="35000"/>
                      </a:schemeClr>
                    </a:gs>
                    <a:gs pos="100000">
                      <a:schemeClr val="tx1">
                        <a:lumMod val="75000"/>
                        <a:lumOff val="25000"/>
                      </a:schemeClr>
                    </a:gs>
                  </a:gsLst>
                  <a:lin ang="2700000" scaled="0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62" name="单圆角矩形 161"/>
                <p:cNvSpPr/>
                <p:nvPr/>
              </p:nvSpPr>
              <p:spPr>
                <a:xfrm>
                  <a:off x="7500958" y="2873000"/>
                  <a:ext cx="418296" cy="214314"/>
                </a:xfrm>
                <a:prstGeom prst="round1Rect">
                  <a:avLst/>
                </a:prstGeom>
                <a:gradFill flip="none" rotWithShape="1">
                  <a:gsLst>
                    <a:gs pos="0">
                      <a:schemeClr val="bg1">
                        <a:lumMod val="75000"/>
                      </a:schemeClr>
                    </a:gs>
                    <a:gs pos="39999">
                      <a:schemeClr val="bg1">
                        <a:lumMod val="65000"/>
                      </a:schemeClr>
                    </a:gs>
                    <a:gs pos="70000">
                      <a:schemeClr val="tx1">
                        <a:lumMod val="65000"/>
                        <a:lumOff val="35000"/>
                      </a:schemeClr>
                    </a:gs>
                    <a:gs pos="100000">
                      <a:schemeClr val="tx1">
                        <a:lumMod val="75000"/>
                        <a:lumOff val="25000"/>
                      </a:schemeClr>
                    </a:gs>
                  </a:gsLst>
                  <a:lin ang="2700000" scaled="0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63" name="圆角矩形 162"/>
                <p:cNvSpPr/>
                <p:nvPr/>
              </p:nvSpPr>
              <p:spPr>
                <a:xfrm>
                  <a:off x="7358082" y="3071816"/>
                  <a:ext cx="785818" cy="428628"/>
                </a:xfrm>
                <a:prstGeom prst="roundRect">
                  <a:avLst>
                    <a:gd name="adj" fmla="val 29510"/>
                  </a:avLst>
                </a:prstGeom>
                <a:gradFill flip="none" rotWithShape="1">
                  <a:gsLst>
                    <a:gs pos="0">
                      <a:schemeClr val="bg1">
                        <a:lumMod val="75000"/>
                      </a:schemeClr>
                    </a:gs>
                    <a:gs pos="39999">
                      <a:schemeClr val="bg1">
                        <a:lumMod val="65000"/>
                      </a:schemeClr>
                    </a:gs>
                    <a:gs pos="70000">
                      <a:schemeClr val="tx1">
                        <a:lumMod val="65000"/>
                        <a:lumOff val="35000"/>
                      </a:schemeClr>
                    </a:gs>
                    <a:gs pos="100000">
                      <a:schemeClr val="tx1">
                        <a:lumMod val="75000"/>
                        <a:lumOff val="25000"/>
                      </a:schemeClr>
                    </a:gs>
                  </a:gsLst>
                  <a:lin ang="2700000" scaled="0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</p:grpSp>
      <p:sp>
        <p:nvSpPr>
          <p:cNvPr id="191" name="矩形 190"/>
          <p:cNvSpPr/>
          <p:nvPr/>
        </p:nvSpPr>
        <p:spPr>
          <a:xfrm>
            <a:off x="-71716" y="-87249"/>
            <a:ext cx="9308526" cy="5333457"/>
          </a:xfrm>
          <a:prstGeom prst="rect">
            <a:avLst/>
          </a:prstGeom>
          <a:noFill/>
          <a:ln w="158750">
            <a:solidFill>
              <a:schemeClr val="tx1"/>
            </a:solidFill>
          </a:ln>
          <a:effectLst>
            <a:glow rad="228600">
              <a:schemeClr val="tx1"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5292080" y="211571"/>
            <a:ext cx="1688119" cy="2376190"/>
            <a:chOff x="5292080" y="211571"/>
            <a:chExt cx="1688119" cy="2376190"/>
          </a:xfrm>
        </p:grpSpPr>
        <p:sp>
          <p:nvSpPr>
            <p:cNvPr id="17" name="文本框 16"/>
            <p:cNvSpPr txBox="1"/>
            <p:nvPr/>
          </p:nvSpPr>
          <p:spPr>
            <a:xfrm>
              <a:off x="5292080" y="211571"/>
              <a:ext cx="545342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不</a:t>
              </a:r>
              <a:endPara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5" name="文本框 194"/>
            <p:cNvSpPr txBox="1"/>
            <p:nvPr/>
          </p:nvSpPr>
          <p:spPr>
            <a:xfrm>
              <a:off x="5520329" y="491852"/>
              <a:ext cx="545342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是</a:t>
              </a:r>
              <a:endPara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7" name="文本框 196"/>
            <p:cNvSpPr txBox="1"/>
            <p:nvPr/>
          </p:nvSpPr>
          <p:spPr>
            <a:xfrm>
              <a:off x="5325425" y="927760"/>
              <a:ext cx="697627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0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家</a:t>
              </a:r>
              <a:endParaRPr lang="zh-CN" altLang="en-US" sz="4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8" name="文本框 207"/>
            <p:cNvSpPr txBox="1"/>
            <p:nvPr/>
          </p:nvSpPr>
          <p:spPr>
            <a:xfrm>
              <a:off x="5915393" y="1259904"/>
              <a:ext cx="543739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离</a:t>
              </a:r>
              <a:endPara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9" name="文本框 208"/>
            <p:cNvSpPr txBox="1"/>
            <p:nvPr/>
          </p:nvSpPr>
          <p:spPr>
            <a:xfrm>
              <a:off x="6030890" y="2064541"/>
              <a:ext cx="543739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而</a:t>
              </a:r>
              <a:endPara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0" name="文本框 209"/>
            <p:cNvSpPr txBox="1"/>
            <p:nvPr/>
          </p:nvSpPr>
          <p:spPr>
            <a:xfrm>
              <a:off x="6436460" y="2062697"/>
              <a:ext cx="543739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去</a:t>
              </a:r>
              <a:endPara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3" name="文本框 212"/>
            <p:cNvSpPr txBox="1"/>
            <p:nvPr/>
          </p:nvSpPr>
          <p:spPr>
            <a:xfrm>
              <a:off x="5675668" y="1687152"/>
              <a:ext cx="595035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你</a:t>
              </a:r>
              <a:endPara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 advTm="1000">
        <p:fade/>
      </p:transition>
    </mc:Choice>
    <mc:Fallback>
      <p:transition spd="med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8" accel="4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34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34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33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7.39827E-8 L -2.59983 0.00154 " pathEditMode="relative" rAng="0" ptsTypes="AA">
                                      <p:cBhvr>
                                        <p:cTn id="10" dur="47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0000" y="62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2" presetClass="entr" presetSubtype="2" decel="50000" fill="hold" nodeType="withEffect">
                                  <p:stCondLst>
                                    <p:cond delay="31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1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1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2" decel="50000" fill="hold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2" decel="80000" fill="hold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17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17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0" presetClass="path" presetSubtype="0" decel="5000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0.84601 0.00587 L -4.16667E-6 -2.53165E-6 " pathEditMode="relative" rAng="0" ptsTypes="AA">
                                      <p:cBhvr>
                                        <p:cTn id="24" dur="20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23" y="-3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22" presetClass="exit" presetSubtype="2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26" dur="9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8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4.93827E-6 L -2.59982 0.00154 " pathEditMode="relative" rAng="0" ptsTypes="AA">
                                      <p:cBhvr>
                                        <p:cTn id="29" dur="4700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9983" y="62"/>
                                    </p:animMotion>
                                  </p:childTnLst>
                                </p:cTn>
                              </p:par>
                              <p:par>
                                <p:cTn id="30" presetID="22" presetClass="entr" presetSubtype="1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2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1835696" y="2662725"/>
            <a:ext cx="2040261" cy="4517537"/>
            <a:chOff x="1835696" y="2662725"/>
            <a:chExt cx="2040261" cy="4517537"/>
          </a:xfrm>
        </p:grpSpPr>
        <p:pic>
          <p:nvPicPr>
            <p:cNvPr id="301" name="图片 300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835696" y="2662725"/>
              <a:ext cx="2016224" cy="2357297"/>
            </a:xfrm>
            <a:prstGeom prst="rect">
              <a:avLst/>
            </a:prstGeom>
          </p:spPr>
        </p:pic>
        <p:sp>
          <p:nvSpPr>
            <p:cNvPr id="6" name="矩形 5"/>
            <p:cNvSpPr/>
            <p:nvPr/>
          </p:nvSpPr>
          <p:spPr>
            <a:xfrm>
              <a:off x="1835696" y="5070010"/>
              <a:ext cx="2040261" cy="2110252"/>
            </a:xfrm>
            <a:prstGeom prst="rect">
              <a:avLst/>
            </a:prstGeom>
            <a:solidFill>
              <a:srgbClr val="000000">
                <a:alpha val="0"/>
              </a:srgbClr>
            </a:solidFill>
          </p:spPr>
          <p:txBody>
            <a:bodyPr wrap="none" rtlCol="0" anchor="ctr">
              <a:spAutoFit/>
            </a:bodyPr>
            <a:lstStyle/>
            <a:p>
              <a:pPr algn="ctr"/>
              <a:endParaRPr lang="zh-CN" altLang="en-US" sz="5400" dirty="0" smtClean="0">
                <a:ln w="18415" cmpd="sng">
                  <a:solidFill>
                    <a:schemeClr val="tx1">
                      <a:lumMod val="50000"/>
                      <a:lumOff val="50000"/>
                    </a:schemeClr>
                  </a:solidFill>
                  <a:prstDash val="solid"/>
                </a:ln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endParaRPr>
            </a:p>
          </p:txBody>
        </p:sp>
      </p:grpSp>
      <p:sp>
        <p:nvSpPr>
          <p:cNvPr id="235" name="矩形 234"/>
          <p:cNvSpPr/>
          <p:nvPr/>
        </p:nvSpPr>
        <p:spPr>
          <a:xfrm rot="3542375">
            <a:off x="3952379" y="1766858"/>
            <a:ext cx="123974" cy="2285998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50000">
                <a:schemeClr val="bg1"/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lin ang="5400000" scaled="1"/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9" name="组合 148"/>
          <p:cNvGrpSpPr/>
          <p:nvPr/>
        </p:nvGrpSpPr>
        <p:grpSpPr>
          <a:xfrm rot="19540262" flipH="1">
            <a:off x="2475426" y="3542189"/>
            <a:ext cx="474710" cy="237355"/>
            <a:chOff x="511570" y="333861"/>
            <a:chExt cx="6198609" cy="3099307"/>
          </a:xfrm>
        </p:grpSpPr>
        <p:grpSp>
          <p:nvGrpSpPr>
            <p:cNvPr id="150" name="Group 8838"/>
            <p:cNvGrpSpPr>
              <a:grpSpLocks/>
            </p:cNvGrpSpPr>
            <p:nvPr/>
          </p:nvGrpSpPr>
          <p:grpSpPr bwMode="auto">
            <a:xfrm>
              <a:off x="511570" y="333855"/>
              <a:ext cx="6198615" cy="3099305"/>
              <a:chOff x="240" y="1824"/>
              <a:chExt cx="5424" cy="1872"/>
            </a:xfrm>
          </p:grpSpPr>
          <p:sp>
            <p:nvSpPr>
              <p:cNvPr id="156" name="Freeform 8792"/>
              <p:cNvSpPr>
                <a:spLocks/>
              </p:cNvSpPr>
              <p:nvPr/>
            </p:nvSpPr>
            <p:spPr bwMode="auto">
              <a:xfrm>
                <a:off x="5184" y="2304"/>
                <a:ext cx="336" cy="288"/>
              </a:xfrm>
              <a:custGeom>
                <a:avLst/>
                <a:gdLst>
                  <a:gd name="T0" fmla="*/ 48 w 336"/>
                  <a:gd name="T1" fmla="*/ 288 h 288"/>
                  <a:gd name="T2" fmla="*/ 192 w 336"/>
                  <a:gd name="T3" fmla="*/ 288 h 288"/>
                  <a:gd name="T4" fmla="*/ 336 w 336"/>
                  <a:gd name="T5" fmla="*/ 0 h 288"/>
                  <a:gd name="T6" fmla="*/ 192 w 336"/>
                  <a:gd name="T7" fmla="*/ 0 h 288"/>
                  <a:gd name="T8" fmla="*/ 0 w 336"/>
                  <a:gd name="T9" fmla="*/ 288 h 288"/>
                  <a:gd name="T10" fmla="*/ 48 w 336"/>
                  <a:gd name="T11" fmla="*/ 288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36" h="288">
                    <a:moveTo>
                      <a:pt x="48" y="288"/>
                    </a:moveTo>
                    <a:lnTo>
                      <a:pt x="192" y="288"/>
                    </a:lnTo>
                    <a:lnTo>
                      <a:pt x="336" y="0"/>
                    </a:lnTo>
                    <a:lnTo>
                      <a:pt x="192" y="0"/>
                    </a:lnTo>
                    <a:lnTo>
                      <a:pt x="0" y="288"/>
                    </a:lnTo>
                    <a:lnTo>
                      <a:pt x="48" y="288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3399FF"/>
                  </a:gs>
                  <a:gs pos="100000">
                    <a:srgbClr val="3399FF">
                      <a:gamma/>
                      <a:shade val="46275"/>
                      <a:invGamma/>
                    </a:srgbClr>
                  </a:gs>
                </a:gsLst>
                <a:path path="rect">
                  <a:fillToRect l="100000" t="100000"/>
                </a:path>
              </a:gradFill>
              <a:ln w="3175">
                <a:solidFill>
                  <a:srgbClr val="7F7F7F">
                    <a:alpha val="50196"/>
                  </a:srgbClr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64" name="Freeform 8793"/>
              <p:cNvSpPr>
                <a:spLocks/>
              </p:cNvSpPr>
              <p:nvPr/>
            </p:nvSpPr>
            <p:spPr bwMode="auto">
              <a:xfrm>
                <a:off x="4992" y="1920"/>
                <a:ext cx="624" cy="672"/>
              </a:xfrm>
              <a:custGeom>
                <a:avLst/>
                <a:gdLst>
                  <a:gd name="T0" fmla="*/ 240 w 624"/>
                  <a:gd name="T1" fmla="*/ 672 h 672"/>
                  <a:gd name="T2" fmla="*/ 624 w 624"/>
                  <a:gd name="T3" fmla="*/ 0 h 672"/>
                  <a:gd name="T4" fmla="*/ 480 w 624"/>
                  <a:gd name="T5" fmla="*/ 0 h 672"/>
                  <a:gd name="T6" fmla="*/ 0 w 624"/>
                  <a:gd name="T7" fmla="*/ 624 h 672"/>
                  <a:gd name="T8" fmla="*/ 48 w 624"/>
                  <a:gd name="T9" fmla="*/ 672 h 672"/>
                  <a:gd name="T10" fmla="*/ 240 w 624"/>
                  <a:gd name="T11" fmla="*/ 672 h 6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24" h="672">
                    <a:moveTo>
                      <a:pt x="240" y="672"/>
                    </a:moveTo>
                    <a:lnTo>
                      <a:pt x="624" y="0"/>
                    </a:lnTo>
                    <a:lnTo>
                      <a:pt x="480" y="0"/>
                    </a:lnTo>
                    <a:lnTo>
                      <a:pt x="0" y="624"/>
                    </a:lnTo>
                    <a:lnTo>
                      <a:pt x="48" y="672"/>
                    </a:lnTo>
                    <a:lnTo>
                      <a:pt x="240" y="672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3399FF"/>
                  </a:gs>
                  <a:gs pos="100000">
                    <a:srgbClr val="3399FF">
                      <a:gamma/>
                      <a:shade val="46275"/>
                      <a:invGamma/>
                    </a:srgbClr>
                  </a:gs>
                </a:gsLst>
                <a:path path="rect">
                  <a:fillToRect l="100000" b="100000"/>
                </a:path>
              </a:gradFill>
              <a:ln w="3175">
                <a:solidFill>
                  <a:srgbClr val="7F7F7F">
                    <a:alpha val="50196"/>
                  </a:srgbClr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70" name="Freeform 8794"/>
              <p:cNvSpPr>
                <a:spLocks/>
              </p:cNvSpPr>
              <p:nvPr/>
            </p:nvSpPr>
            <p:spPr bwMode="auto">
              <a:xfrm>
                <a:off x="4368" y="1824"/>
                <a:ext cx="1296" cy="768"/>
              </a:xfrm>
              <a:custGeom>
                <a:avLst/>
                <a:gdLst>
                  <a:gd name="T0" fmla="*/ 1248 w 1296"/>
                  <a:gd name="T1" fmla="*/ 96 h 768"/>
                  <a:gd name="T2" fmla="*/ 1296 w 1296"/>
                  <a:gd name="T3" fmla="*/ 0 h 768"/>
                  <a:gd name="T4" fmla="*/ 960 w 1296"/>
                  <a:gd name="T5" fmla="*/ 0 h 768"/>
                  <a:gd name="T6" fmla="*/ 0 w 1296"/>
                  <a:gd name="T7" fmla="*/ 720 h 768"/>
                  <a:gd name="T8" fmla="*/ 240 w 1296"/>
                  <a:gd name="T9" fmla="*/ 768 h 768"/>
                  <a:gd name="T10" fmla="*/ 672 w 1296"/>
                  <a:gd name="T11" fmla="*/ 768 h 768"/>
                  <a:gd name="T12" fmla="*/ 624 w 1296"/>
                  <a:gd name="T13" fmla="*/ 720 h 768"/>
                  <a:gd name="T14" fmla="*/ 1104 w 1296"/>
                  <a:gd name="T15" fmla="*/ 96 h 768"/>
                  <a:gd name="T16" fmla="*/ 1248 w 1296"/>
                  <a:gd name="T17" fmla="*/ 96 h 7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96" h="768">
                    <a:moveTo>
                      <a:pt x="1248" y="96"/>
                    </a:moveTo>
                    <a:lnTo>
                      <a:pt x="1296" y="0"/>
                    </a:lnTo>
                    <a:lnTo>
                      <a:pt x="960" y="0"/>
                    </a:lnTo>
                    <a:lnTo>
                      <a:pt x="0" y="720"/>
                    </a:lnTo>
                    <a:lnTo>
                      <a:pt x="240" y="768"/>
                    </a:lnTo>
                    <a:lnTo>
                      <a:pt x="672" y="768"/>
                    </a:lnTo>
                    <a:lnTo>
                      <a:pt x="624" y="720"/>
                    </a:lnTo>
                    <a:lnTo>
                      <a:pt x="1104" y="96"/>
                    </a:lnTo>
                    <a:lnTo>
                      <a:pt x="1248" y="9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46275"/>
                      <a:invGamma/>
                    </a:schemeClr>
                  </a:gs>
                </a:gsLst>
                <a:path path="rect">
                  <a:fillToRect l="100000" b="100000"/>
                </a:path>
              </a:gradFill>
              <a:ln w="3175">
                <a:solidFill>
                  <a:srgbClr val="7F7F7F">
                    <a:alpha val="50196"/>
                  </a:srgbClr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72" name="Freeform 8795"/>
              <p:cNvSpPr>
                <a:spLocks/>
              </p:cNvSpPr>
              <p:nvPr/>
            </p:nvSpPr>
            <p:spPr bwMode="auto">
              <a:xfrm>
                <a:off x="3360" y="2352"/>
                <a:ext cx="240" cy="48"/>
              </a:xfrm>
              <a:custGeom>
                <a:avLst/>
                <a:gdLst>
                  <a:gd name="T0" fmla="*/ 0 w 192"/>
                  <a:gd name="T1" fmla="*/ 48 h 48"/>
                  <a:gd name="T2" fmla="*/ 192 w 192"/>
                  <a:gd name="T3" fmla="*/ 0 h 48"/>
                  <a:gd name="T4" fmla="*/ 48 w 192"/>
                  <a:gd name="T5" fmla="*/ 0 h 48"/>
                  <a:gd name="T6" fmla="*/ 0 w 192"/>
                  <a:gd name="T7" fmla="*/ 48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92" h="48">
                    <a:moveTo>
                      <a:pt x="0" y="48"/>
                    </a:moveTo>
                    <a:lnTo>
                      <a:pt x="192" y="0"/>
                    </a:lnTo>
                    <a:lnTo>
                      <a:pt x="48" y="0"/>
                    </a:lnTo>
                    <a:lnTo>
                      <a:pt x="0" y="48"/>
                    </a:ln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3175">
                <a:solidFill>
                  <a:srgbClr val="7F7F7F">
                    <a:alpha val="50196"/>
                  </a:srgbClr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80" name="Freeform 8796"/>
              <p:cNvSpPr>
                <a:spLocks/>
              </p:cNvSpPr>
              <p:nvPr/>
            </p:nvSpPr>
            <p:spPr bwMode="auto">
              <a:xfrm>
                <a:off x="3168" y="2496"/>
                <a:ext cx="240" cy="48"/>
              </a:xfrm>
              <a:custGeom>
                <a:avLst/>
                <a:gdLst>
                  <a:gd name="T0" fmla="*/ 0 w 192"/>
                  <a:gd name="T1" fmla="*/ 48 h 48"/>
                  <a:gd name="T2" fmla="*/ 192 w 192"/>
                  <a:gd name="T3" fmla="*/ 0 h 48"/>
                  <a:gd name="T4" fmla="*/ 48 w 192"/>
                  <a:gd name="T5" fmla="*/ 0 h 48"/>
                  <a:gd name="T6" fmla="*/ 0 w 192"/>
                  <a:gd name="T7" fmla="*/ 48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92" h="48">
                    <a:moveTo>
                      <a:pt x="0" y="48"/>
                    </a:moveTo>
                    <a:lnTo>
                      <a:pt x="192" y="0"/>
                    </a:lnTo>
                    <a:lnTo>
                      <a:pt x="48" y="0"/>
                    </a:lnTo>
                    <a:lnTo>
                      <a:pt x="0" y="48"/>
                    </a:ln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3175">
                <a:solidFill>
                  <a:srgbClr val="7F7F7F">
                    <a:alpha val="50196"/>
                  </a:srgbClr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grpSp>
            <p:nvGrpSpPr>
              <p:cNvPr id="184" name="Group 8797"/>
              <p:cNvGrpSpPr>
                <a:grpSpLocks/>
              </p:cNvGrpSpPr>
              <p:nvPr/>
            </p:nvGrpSpPr>
            <p:grpSpPr bwMode="auto">
              <a:xfrm rot="291229">
                <a:off x="2788" y="2352"/>
                <a:ext cx="528" cy="192"/>
                <a:chOff x="1872" y="1680"/>
                <a:chExt cx="576" cy="240"/>
              </a:xfrm>
            </p:grpSpPr>
            <p:sp>
              <p:nvSpPr>
                <p:cNvPr id="231" name="AutoShape 8798"/>
                <p:cNvSpPr>
                  <a:spLocks noChangeArrowheads="1"/>
                </p:cNvSpPr>
                <p:nvPr/>
              </p:nvSpPr>
              <p:spPr bwMode="auto">
                <a:xfrm>
                  <a:off x="1872" y="1680"/>
                  <a:ext cx="192" cy="240"/>
                </a:xfrm>
                <a:prstGeom prst="roundRect">
                  <a:avLst>
                    <a:gd name="adj" fmla="val 16667"/>
                  </a:avLst>
                </a:prstGeom>
                <a:gradFill rotWithShape="0">
                  <a:gsLst>
                    <a:gs pos="0">
                      <a:schemeClr val="bg1">
                        <a:gamma/>
                        <a:shade val="46275"/>
                        <a:invGamma/>
                      </a:schemeClr>
                    </a:gs>
                    <a:gs pos="50000">
                      <a:schemeClr val="bg1"/>
                    </a:gs>
                    <a:gs pos="100000">
                      <a:schemeClr val="bg1">
                        <a:gamma/>
                        <a:shade val="46275"/>
                        <a:invGamma/>
                      </a:schemeClr>
                    </a:gs>
                  </a:gsLst>
                  <a:lin ang="5400000" scaled="1"/>
                </a:gradFill>
                <a:ln w="3175">
                  <a:solidFill>
                    <a:srgbClr val="7F7F7F">
                      <a:alpha val="50196"/>
                    </a:srgbClr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32" name="AutoShape 8799"/>
                <p:cNvSpPr>
                  <a:spLocks noChangeArrowheads="1"/>
                </p:cNvSpPr>
                <p:nvPr/>
              </p:nvSpPr>
              <p:spPr bwMode="auto">
                <a:xfrm>
                  <a:off x="2064" y="1728"/>
                  <a:ext cx="240" cy="144"/>
                </a:xfrm>
                <a:prstGeom prst="roundRect">
                  <a:avLst>
                    <a:gd name="adj" fmla="val 16667"/>
                  </a:avLst>
                </a:prstGeom>
                <a:gradFill rotWithShape="0">
                  <a:gsLst>
                    <a:gs pos="0">
                      <a:schemeClr val="bg1">
                        <a:gamma/>
                        <a:shade val="46275"/>
                        <a:invGamma/>
                      </a:schemeClr>
                    </a:gs>
                    <a:gs pos="50000">
                      <a:schemeClr val="bg1"/>
                    </a:gs>
                    <a:gs pos="100000">
                      <a:schemeClr val="bg1">
                        <a:gamma/>
                        <a:shade val="46275"/>
                        <a:invGamma/>
                      </a:schemeClr>
                    </a:gs>
                  </a:gsLst>
                  <a:lin ang="5400000" scaled="1"/>
                </a:gradFill>
                <a:ln w="3175">
                  <a:solidFill>
                    <a:srgbClr val="7F7F7F">
                      <a:alpha val="50196"/>
                    </a:srgbClr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33" name="AutoShape 8800"/>
                <p:cNvSpPr>
                  <a:spLocks noChangeArrowheads="1"/>
                </p:cNvSpPr>
                <p:nvPr/>
              </p:nvSpPr>
              <p:spPr bwMode="auto">
                <a:xfrm rot="-16200000">
                  <a:off x="2352" y="1728"/>
                  <a:ext cx="48" cy="144"/>
                </a:xfrm>
                <a:prstGeom prst="triangle">
                  <a:avLst>
                    <a:gd name="adj" fmla="val 50000"/>
                  </a:avLst>
                </a:prstGeom>
                <a:solidFill>
                  <a:schemeClr val="tx1"/>
                </a:solidFill>
                <a:ln w="3175">
                  <a:solidFill>
                    <a:srgbClr val="7F7F7F">
                      <a:alpha val="50196"/>
                    </a:srgbClr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185" name="Freeform 8801"/>
              <p:cNvSpPr>
                <a:spLocks/>
              </p:cNvSpPr>
              <p:nvPr/>
            </p:nvSpPr>
            <p:spPr bwMode="auto">
              <a:xfrm>
                <a:off x="2496" y="2064"/>
                <a:ext cx="1392" cy="480"/>
              </a:xfrm>
              <a:custGeom>
                <a:avLst/>
                <a:gdLst>
                  <a:gd name="T0" fmla="*/ 720 w 1392"/>
                  <a:gd name="T1" fmla="*/ 480 h 480"/>
                  <a:gd name="T2" fmla="*/ 0 w 1392"/>
                  <a:gd name="T3" fmla="*/ 480 h 480"/>
                  <a:gd name="T4" fmla="*/ 1152 w 1392"/>
                  <a:gd name="T5" fmla="*/ 0 h 480"/>
                  <a:gd name="T6" fmla="*/ 1392 w 1392"/>
                  <a:gd name="T7" fmla="*/ 0 h 480"/>
                  <a:gd name="T8" fmla="*/ 720 w 1392"/>
                  <a:gd name="T9" fmla="*/ 480 h 4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92" h="480">
                    <a:moveTo>
                      <a:pt x="720" y="480"/>
                    </a:moveTo>
                    <a:lnTo>
                      <a:pt x="0" y="480"/>
                    </a:lnTo>
                    <a:lnTo>
                      <a:pt x="1152" y="0"/>
                    </a:lnTo>
                    <a:lnTo>
                      <a:pt x="1392" y="0"/>
                    </a:lnTo>
                    <a:lnTo>
                      <a:pt x="720" y="48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46275"/>
                      <a:invGamma/>
                    </a:schemeClr>
                  </a:gs>
                </a:gsLst>
                <a:path path="rect">
                  <a:fillToRect l="100000" b="100000"/>
                </a:path>
              </a:gradFill>
              <a:ln w="3175">
                <a:solidFill>
                  <a:srgbClr val="7F7F7F">
                    <a:alpha val="50196"/>
                  </a:srgbClr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86" name="Freeform 8802"/>
              <p:cNvSpPr>
                <a:spLocks/>
              </p:cNvSpPr>
              <p:nvPr/>
            </p:nvSpPr>
            <p:spPr bwMode="auto">
              <a:xfrm>
                <a:off x="3024" y="2928"/>
                <a:ext cx="1440" cy="96"/>
              </a:xfrm>
              <a:custGeom>
                <a:avLst/>
                <a:gdLst>
                  <a:gd name="T0" fmla="*/ 0 w 1440"/>
                  <a:gd name="T1" fmla="*/ 0 h 96"/>
                  <a:gd name="T2" fmla="*/ 1440 w 1440"/>
                  <a:gd name="T3" fmla="*/ 0 h 96"/>
                  <a:gd name="T4" fmla="*/ 816 w 1440"/>
                  <a:gd name="T5" fmla="*/ 96 h 96"/>
                  <a:gd name="T6" fmla="*/ 336 w 1440"/>
                  <a:gd name="T7" fmla="*/ 96 h 96"/>
                  <a:gd name="T8" fmla="*/ 0 w 1440"/>
                  <a:gd name="T9" fmla="*/ 0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40" h="96">
                    <a:moveTo>
                      <a:pt x="0" y="0"/>
                    </a:moveTo>
                    <a:lnTo>
                      <a:pt x="1440" y="0"/>
                    </a:lnTo>
                    <a:lnTo>
                      <a:pt x="816" y="96"/>
                    </a:lnTo>
                    <a:lnTo>
                      <a:pt x="336" y="96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3399FF"/>
                  </a:gs>
                  <a:gs pos="100000">
                    <a:srgbClr val="3399FF">
                      <a:gamma/>
                      <a:shade val="46275"/>
                      <a:invGamma/>
                    </a:srgbClr>
                  </a:gs>
                </a:gsLst>
                <a:lin ang="5400000" scaled="1"/>
              </a:gradFill>
              <a:ln w="3175">
                <a:solidFill>
                  <a:srgbClr val="7F7F7F">
                    <a:alpha val="50196"/>
                  </a:srgbClr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87" name="Freeform 8834"/>
              <p:cNvSpPr>
                <a:spLocks/>
              </p:cNvSpPr>
              <p:nvPr/>
            </p:nvSpPr>
            <p:spPr bwMode="auto">
              <a:xfrm>
                <a:off x="2640" y="2112"/>
                <a:ext cx="1056" cy="432"/>
              </a:xfrm>
              <a:custGeom>
                <a:avLst/>
                <a:gdLst>
                  <a:gd name="T0" fmla="*/ 0 w 1056"/>
                  <a:gd name="T1" fmla="*/ 432 h 432"/>
                  <a:gd name="T2" fmla="*/ 960 w 1056"/>
                  <a:gd name="T3" fmla="*/ 0 h 432"/>
                  <a:gd name="T4" fmla="*/ 1056 w 1056"/>
                  <a:gd name="T5" fmla="*/ 0 h 432"/>
                  <a:gd name="T6" fmla="*/ 528 w 1056"/>
                  <a:gd name="T7" fmla="*/ 432 h 432"/>
                  <a:gd name="T8" fmla="*/ 0 w 1056"/>
                  <a:gd name="T9" fmla="*/ 432 h 4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56" h="432">
                    <a:moveTo>
                      <a:pt x="0" y="432"/>
                    </a:moveTo>
                    <a:lnTo>
                      <a:pt x="960" y="0"/>
                    </a:lnTo>
                    <a:lnTo>
                      <a:pt x="1056" y="0"/>
                    </a:lnTo>
                    <a:lnTo>
                      <a:pt x="528" y="432"/>
                    </a:lnTo>
                    <a:lnTo>
                      <a:pt x="0" y="43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46275"/>
                      <a:invGamma/>
                    </a:schemeClr>
                  </a:gs>
                  <a:gs pos="100000">
                    <a:schemeClr val="bg1"/>
                  </a:gs>
                </a:gsLst>
                <a:lin ang="0" scaled="1"/>
              </a:gradFill>
              <a:ln w="3175">
                <a:solidFill>
                  <a:srgbClr val="7F7F7F">
                    <a:alpha val="50196"/>
                  </a:srgbClr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88" name="Freeform 8803"/>
              <p:cNvSpPr>
                <a:spLocks/>
              </p:cNvSpPr>
              <p:nvPr/>
            </p:nvSpPr>
            <p:spPr bwMode="auto">
              <a:xfrm>
                <a:off x="432" y="2880"/>
                <a:ext cx="1296" cy="144"/>
              </a:xfrm>
              <a:custGeom>
                <a:avLst/>
                <a:gdLst>
                  <a:gd name="T0" fmla="*/ 1152 w 1296"/>
                  <a:gd name="T1" fmla="*/ 144 h 144"/>
                  <a:gd name="T2" fmla="*/ 1056 w 1296"/>
                  <a:gd name="T3" fmla="*/ 96 h 144"/>
                  <a:gd name="T4" fmla="*/ 480 w 1296"/>
                  <a:gd name="T5" fmla="*/ 96 h 144"/>
                  <a:gd name="T6" fmla="*/ 0 w 1296"/>
                  <a:gd name="T7" fmla="*/ 0 h 144"/>
                  <a:gd name="T8" fmla="*/ 432 w 1296"/>
                  <a:gd name="T9" fmla="*/ 0 h 144"/>
                  <a:gd name="T10" fmla="*/ 1296 w 1296"/>
                  <a:gd name="T11" fmla="*/ 0 h 144"/>
                  <a:gd name="T12" fmla="*/ 1104 w 1296"/>
                  <a:gd name="T13" fmla="*/ 48 h 144"/>
                  <a:gd name="T14" fmla="*/ 1152 w 1296"/>
                  <a:gd name="T15" fmla="*/ 144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296" h="144">
                    <a:moveTo>
                      <a:pt x="1152" y="144"/>
                    </a:moveTo>
                    <a:lnTo>
                      <a:pt x="1056" y="96"/>
                    </a:lnTo>
                    <a:lnTo>
                      <a:pt x="480" y="96"/>
                    </a:lnTo>
                    <a:lnTo>
                      <a:pt x="0" y="0"/>
                    </a:lnTo>
                    <a:lnTo>
                      <a:pt x="432" y="0"/>
                    </a:lnTo>
                    <a:lnTo>
                      <a:pt x="1296" y="0"/>
                    </a:lnTo>
                    <a:lnTo>
                      <a:pt x="1104" y="48"/>
                    </a:lnTo>
                    <a:lnTo>
                      <a:pt x="1152" y="144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3399FF"/>
                  </a:gs>
                  <a:gs pos="100000">
                    <a:srgbClr val="3399FF">
                      <a:gamma/>
                      <a:shade val="46275"/>
                      <a:invGamma/>
                    </a:srgbClr>
                  </a:gs>
                </a:gsLst>
                <a:lin ang="5400000" scaled="1"/>
              </a:gradFill>
              <a:ln w="3175">
                <a:solidFill>
                  <a:srgbClr val="7F7F7F">
                    <a:alpha val="50196"/>
                  </a:srgbClr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89" name="Freeform 8804"/>
              <p:cNvSpPr>
                <a:spLocks/>
              </p:cNvSpPr>
              <p:nvPr/>
            </p:nvSpPr>
            <p:spPr bwMode="auto">
              <a:xfrm>
                <a:off x="240" y="2415"/>
                <a:ext cx="5280" cy="513"/>
              </a:xfrm>
              <a:custGeom>
                <a:avLst/>
                <a:gdLst>
                  <a:gd name="T0" fmla="*/ 192 w 5280"/>
                  <a:gd name="T1" fmla="*/ 480 h 528"/>
                  <a:gd name="T2" fmla="*/ 0 w 5280"/>
                  <a:gd name="T3" fmla="*/ 384 h 528"/>
                  <a:gd name="T4" fmla="*/ 0 w 5280"/>
                  <a:gd name="T5" fmla="*/ 288 h 528"/>
                  <a:gd name="T6" fmla="*/ 336 w 5280"/>
                  <a:gd name="T7" fmla="*/ 96 h 528"/>
                  <a:gd name="T8" fmla="*/ 480 w 5280"/>
                  <a:gd name="T9" fmla="*/ 0 h 528"/>
                  <a:gd name="T10" fmla="*/ 528 w 5280"/>
                  <a:gd name="T11" fmla="*/ 0 h 528"/>
                  <a:gd name="T12" fmla="*/ 816 w 5280"/>
                  <a:gd name="T13" fmla="*/ 0 h 528"/>
                  <a:gd name="T14" fmla="*/ 1200 w 5280"/>
                  <a:gd name="T15" fmla="*/ 48 h 528"/>
                  <a:gd name="T16" fmla="*/ 1680 w 5280"/>
                  <a:gd name="T17" fmla="*/ 96 h 528"/>
                  <a:gd name="T18" fmla="*/ 4128 w 5280"/>
                  <a:gd name="T19" fmla="*/ 144 h 528"/>
                  <a:gd name="T20" fmla="*/ 4368 w 5280"/>
                  <a:gd name="T21" fmla="*/ 192 h 528"/>
                  <a:gd name="T22" fmla="*/ 5184 w 5280"/>
                  <a:gd name="T23" fmla="*/ 192 h 528"/>
                  <a:gd name="T24" fmla="*/ 5280 w 5280"/>
                  <a:gd name="T25" fmla="*/ 240 h 528"/>
                  <a:gd name="T26" fmla="*/ 5280 w 5280"/>
                  <a:gd name="T27" fmla="*/ 336 h 528"/>
                  <a:gd name="T28" fmla="*/ 4176 w 5280"/>
                  <a:gd name="T29" fmla="*/ 528 h 528"/>
                  <a:gd name="T30" fmla="*/ 2832 w 5280"/>
                  <a:gd name="T31" fmla="*/ 528 h 528"/>
                  <a:gd name="T32" fmla="*/ 2352 w 5280"/>
                  <a:gd name="T33" fmla="*/ 528 h 528"/>
                  <a:gd name="T34" fmla="*/ 1440 w 5280"/>
                  <a:gd name="T35" fmla="*/ 480 h 528"/>
                  <a:gd name="T36" fmla="*/ 192 w 5280"/>
                  <a:gd name="T37" fmla="*/ 480 h 528"/>
                  <a:gd name="connsiteX0" fmla="*/ 364 w 10000"/>
                  <a:gd name="connsiteY0" fmla="*/ 9091 h 10000"/>
                  <a:gd name="connsiteX1" fmla="*/ 0 w 10000"/>
                  <a:gd name="connsiteY1" fmla="*/ 7273 h 10000"/>
                  <a:gd name="connsiteX2" fmla="*/ 0 w 10000"/>
                  <a:gd name="connsiteY2" fmla="*/ 5455 h 10000"/>
                  <a:gd name="connsiteX3" fmla="*/ 636 w 10000"/>
                  <a:gd name="connsiteY3" fmla="*/ 1818 h 10000"/>
                  <a:gd name="connsiteX4" fmla="*/ 909 w 10000"/>
                  <a:gd name="connsiteY4" fmla="*/ 0 h 10000"/>
                  <a:gd name="connsiteX5" fmla="*/ 1000 w 10000"/>
                  <a:gd name="connsiteY5" fmla="*/ 0 h 10000"/>
                  <a:gd name="connsiteX6" fmla="*/ 1713 w 10000"/>
                  <a:gd name="connsiteY6" fmla="*/ 291 h 10000"/>
                  <a:gd name="connsiteX7" fmla="*/ 2273 w 10000"/>
                  <a:gd name="connsiteY7" fmla="*/ 909 h 10000"/>
                  <a:gd name="connsiteX8" fmla="*/ 3182 w 10000"/>
                  <a:gd name="connsiteY8" fmla="*/ 1818 h 10000"/>
                  <a:gd name="connsiteX9" fmla="*/ 7818 w 10000"/>
                  <a:gd name="connsiteY9" fmla="*/ 2727 h 10000"/>
                  <a:gd name="connsiteX10" fmla="*/ 8273 w 10000"/>
                  <a:gd name="connsiteY10" fmla="*/ 3636 h 10000"/>
                  <a:gd name="connsiteX11" fmla="*/ 9818 w 10000"/>
                  <a:gd name="connsiteY11" fmla="*/ 3636 h 10000"/>
                  <a:gd name="connsiteX12" fmla="*/ 10000 w 10000"/>
                  <a:gd name="connsiteY12" fmla="*/ 4545 h 10000"/>
                  <a:gd name="connsiteX13" fmla="*/ 10000 w 10000"/>
                  <a:gd name="connsiteY13" fmla="*/ 6364 h 10000"/>
                  <a:gd name="connsiteX14" fmla="*/ 7909 w 10000"/>
                  <a:gd name="connsiteY14" fmla="*/ 10000 h 10000"/>
                  <a:gd name="connsiteX15" fmla="*/ 5364 w 10000"/>
                  <a:gd name="connsiteY15" fmla="*/ 10000 h 10000"/>
                  <a:gd name="connsiteX16" fmla="*/ 4455 w 10000"/>
                  <a:gd name="connsiteY16" fmla="*/ 10000 h 10000"/>
                  <a:gd name="connsiteX17" fmla="*/ 2727 w 10000"/>
                  <a:gd name="connsiteY17" fmla="*/ 9091 h 10000"/>
                  <a:gd name="connsiteX18" fmla="*/ 364 w 10000"/>
                  <a:gd name="connsiteY18" fmla="*/ 9091 h 10000"/>
                  <a:gd name="connsiteX0" fmla="*/ 364 w 10000"/>
                  <a:gd name="connsiteY0" fmla="*/ 9091 h 10000"/>
                  <a:gd name="connsiteX1" fmla="*/ 0 w 10000"/>
                  <a:gd name="connsiteY1" fmla="*/ 7273 h 10000"/>
                  <a:gd name="connsiteX2" fmla="*/ 0 w 10000"/>
                  <a:gd name="connsiteY2" fmla="*/ 5455 h 10000"/>
                  <a:gd name="connsiteX3" fmla="*/ 636 w 10000"/>
                  <a:gd name="connsiteY3" fmla="*/ 1818 h 10000"/>
                  <a:gd name="connsiteX4" fmla="*/ 881 w 10000"/>
                  <a:gd name="connsiteY4" fmla="*/ 581 h 10000"/>
                  <a:gd name="connsiteX5" fmla="*/ 1000 w 10000"/>
                  <a:gd name="connsiteY5" fmla="*/ 0 h 10000"/>
                  <a:gd name="connsiteX6" fmla="*/ 1713 w 10000"/>
                  <a:gd name="connsiteY6" fmla="*/ 291 h 10000"/>
                  <a:gd name="connsiteX7" fmla="*/ 2273 w 10000"/>
                  <a:gd name="connsiteY7" fmla="*/ 909 h 10000"/>
                  <a:gd name="connsiteX8" fmla="*/ 3182 w 10000"/>
                  <a:gd name="connsiteY8" fmla="*/ 1818 h 10000"/>
                  <a:gd name="connsiteX9" fmla="*/ 7818 w 10000"/>
                  <a:gd name="connsiteY9" fmla="*/ 2727 h 10000"/>
                  <a:gd name="connsiteX10" fmla="*/ 8273 w 10000"/>
                  <a:gd name="connsiteY10" fmla="*/ 3636 h 10000"/>
                  <a:gd name="connsiteX11" fmla="*/ 9818 w 10000"/>
                  <a:gd name="connsiteY11" fmla="*/ 3636 h 10000"/>
                  <a:gd name="connsiteX12" fmla="*/ 10000 w 10000"/>
                  <a:gd name="connsiteY12" fmla="*/ 4545 h 10000"/>
                  <a:gd name="connsiteX13" fmla="*/ 10000 w 10000"/>
                  <a:gd name="connsiteY13" fmla="*/ 6364 h 10000"/>
                  <a:gd name="connsiteX14" fmla="*/ 7909 w 10000"/>
                  <a:gd name="connsiteY14" fmla="*/ 10000 h 10000"/>
                  <a:gd name="connsiteX15" fmla="*/ 5364 w 10000"/>
                  <a:gd name="connsiteY15" fmla="*/ 10000 h 10000"/>
                  <a:gd name="connsiteX16" fmla="*/ 4455 w 10000"/>
                  <a:gd name="connsiteY16" fmla="*/ 10000 h 10000"/>
                  <a:gd name="connsiteX17" fmla="*/ 2727 w 10000"/>
                  <a:gd name="connsiteY17" fmla="*/ 9091 h 10000"/>
                  <a:gd name="connsiteX18" fmla="*/ 364 w 10000"/>
                  <a:gd name="connsiteY18" fmla="*/ 9091 h 10000"/>
                  <a:gd name="connsiteX0" fmla="*/ 364 w 10000"/>
                  <a:gd name="connsiteY0" fmla="*/ 8800 h 9709"/>
                  <a:gd name="connsiteX1" fmla="*/ 0 w 10000"/>
                  <a:gd name="connsiteY1" fmla="*/ 6982 h 9709"/>
                  <a:gd name="connsiteX2" fmla="*/ 0 w 10000"/>
                  <a:gd name="connsiteY2" fmla="*/ 5164 h 9709"/>
                  <a:gd name="connsiteX3" fmla="*/ 636 w 10000"/>
                  <a:gd name="connsiteY3" fmla="*/ 1527 h 9709"/>
                  <a:gd name="connsiteX4" fmla="*/ 881 w 10000"/>
                  <a:gd name="connsiteY4" fmla="*/ 290 h 9709"/>
                  <a:gd name="connsiteX5" fmla="*/ 1168 w 10000"/>
                  <a:gd name="connsiteY5" fmla="*/ 0 h 9709"/>
                  <a:gd name="connsiteX6" fmla="*/ 1713 w 10000"/>
                  <a:gd name="connsiteY6" fmla="*/ 0 h 9709"/>
                  <a:gd name="connsiteX7" fmla="*/ 2273 w 10000"/>
                  <a:gd name="connsiteY7" fmla="*/ 618 h 9709"/>
                  <a:gd name="connsiteX8" fmla="*/ 3182 w 10000"/>
                  <a:gd name="connsiteY8" fmla="*/ 1527 h 9709"/>
                  <a:gd name="connsiteX9" fmla="*/ 7818 w 10000"/>
                  <a:gd name="connsiteY9" fmla="*/ 2436 h 9709"/>
                  <a:gd name="connsiteX10" fmla="*/ 8273 w 10000"/>
                  <a:gd name="connsiteY10" fmla="*/ 3345 h 9709"/>
                  <a:gd name="connsiteX11" fmla="*/ 9818 w 10000"/>
                  <a:gd name="connsiteY11" fmla="*/ 3345 h 9709"/>
                  <a:gd name="connsiteX12" fmla="*/ 10000 w 10000"/>
                  <a:gd name="connsiteY12" fmla="*/ 4254 h 9709"/>
                  <a:gd name="connsiteX13" fmla="*/ 10000 w 10000"/>
                  <a:gd name="connsiteY13" fmla="*/ 6073 h 9709"/>
                  <a:gd name="connsiteX14" fmla="*/ 7909 w 10000"/>
                  <a:gd name="connsiteY14" fmla="*/ 9709 h 9709"/>
                  <a:gd name="connsiteX15" fmla="*/ 5364 w 10000"/>
                  <a:gd name="connsiteY15" fmla="*/ 9709 h 9709"/>
                  <a:gd name="connsiteX16" fmla="*/ 4455 w 10000"/>
                  <a:gd name="connsiteY16" fmla="*/ 9709 h 9709"/>
                  <a:gd name="connsiteX17" fmla="*/ 2727 w 10000"/>
                  <a:gd name="connsiteY17" fmla="*/ 8800 h 9709"/>
                  <a:gd name="connsiteX18" fmla="*/ 364 w 10000"/>
                  <a:gd name="connsiteY18" fmla="*/ 8800 h 97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10000" h="9709">
                    <a:moveTo>
                      <a:pt x="364" y="8800"/>
                    </a:moveTo>
                    <a:cubicBezTo>
                      <a:pt x="243" y="8194"/>
                      <a:pt x="121" y="7588"/>
                      <a:pt x="0" y="6982"/>
                    </a:cubicBezTo>
                    <a:lnTo>
                      <a:pt x="0" y="5164"/>
                    </a:lnTo>
                    <a:lnTo>
                      <a:pt x="636" y="1527"/>
                    </a:lnTo>
                    <a:cubicBezTo>
                      <a:pt x="718" y="1115"/>
                      <a:pt x="799" y="702"/>
                      <a:pt x="881" y="290"/>
                    </a:cubicBezTo>
                    <a:cubicBezTo>
                      <a:pt x="921" y="96"/>
                      <a:pt x="1128" y="194"/>
                      <a:pt x="1168" y="0"/>
                    </a:cubicBezTo>
                    <a:lnTo>
                      <a:pt x="1713" y="0"/>
                    </a:lnTo>
                    <a:lnTo>
                      <a:pt x="2273" y="618"/>
                    </a:lnTo>
                    <a:lnTo>
                      <a:pt x="3182" y="1527"/>
                    </a:lnTo>
                    <a:lnTo>
                      <a:pt x="7818" y="2436"/>
                    </a:lnTo>
                    <a:lnTo>
                      <a:pt x="8273" y="3345"/>
                    </a:lnTo>
                    <a:lnTo>
                      <a:pt x="9818" y="3345"/>
                    </a:lnTo>
                    <a:cubicBezTo>
                      <a:pt x="9879" y="3648"/>
                      <a:pt x="9939" y="3951"/>
                      <a:pt x="10000" y="4254"/>
                    </a:cubicBezTo>
                    <a:lnTo>
                      <a:pt x="10000" y="6073"/>
                    </a:lnTo>
                    <a:lnTo>
                      <a:pt x="7909" y="9709"/>
                    </a:lnTo>
                    <a:lnTo>
                      <a:pt x="5364" y="9709"/>
                    </a:lnTo>
                    <a:lnTo>
                      <a:pt x="4455" y="9709"/>
                    </a:lnTo>
                    <a:lnTo>
                      <a:pt x="2727" y="8800"/>
                    </a:lnTo>
                    <a:lnTo>
                      <a:pt x="364" y="880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46275"/>
                      <a:invGamma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  <a:ln w="3175">
                <a:solidFill>
                  <a:srgbClr val="7F7F7F">
                    <a:alpha val="50196"/>
                  </a:srgbClr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90" name="Freeform 8806"/>
              <p:cNvSpPr>
                <a:spLocks/>
              </p:cNvSpPr>
              <p:nvPr/>
            </p:nvSpPr>
            <p:spPr bwMode="auto">
              <a:xfrm>
                <a:off x="1536" y="2880"/>
                <a:ext cx="1824" cy="240"/>
              </a:xfrm>
              <a:custGeom>
                <a:avLst/>
                <a:gdLst>
                  <a:gd name="T0" fmla="*/ 1824 w 1824"/>
                  <a:gd name="T1" fmla="*/ 144 h 240"/>
                  <a:gd name="T2" fmla="*/ 1488 w 1824"/>
                  <a:gd name="T3" fmla="*/ 48 h 240"/>
                  <a:gd name="T4" fmla="*/ 192 w 1824"/>
                  <a:gd name="T5" fmla="*/ 0 h 240"/>
                  <a:gd name="T6" fmla="*/ 0 w 1824"/>
                  <a:gd name="T7" fmla="*/ 48 h 240"/>
                  <a:gd name="T8" fmla="*/ 48 w 1824"/>
                  <a:gd name="T9" fmla="*/ 144 h 240"/>
                  <a:gd name="T10" fmla="*/ 240 w 1824"/>
                  <a:gd name="T11" fmla="*/ 192 h 240"/>
                  <a:gd name="T12" fmla="*/ 1440 w 1824"/>
                  <a:gd name="T13" fmla="*/ 240 h 240"/>
                  <a:gd name="T14" fmla="*/ 1584 w 1824"/>
                  <a:gd name="T15" fmla="*/ 192 h 240"/>
                  <a:gd name="T16" fmla="*/ 1824 w 1824"/>
                  <a:gd name="T17" fmla="*/ 144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824" h="240">
                    <a:moveTo>
                      <a:pt x="1824" y="144"/>
                    </a:moveTo>
                    <a:lnTo>
                      <a:pt x="1488" y="48"/>
                    </a:lnTo>
                    <a:lnTo>
                      <a:pt x="192" y="0"/>
                    </a:lnTo>
                    <a:lnTo>
                      <a:pt x="0" y="48"/>
                    </a:lnTo>
                    <a:lnTo>
                      <a:pt x="48" y="144"/>
                    </a:lnTo>
                    <a:lnTo>
                      <a:pt x="240" y="192"/>
                    </a:lnTo>
                    <a:lnTo>
                      <a:pt x="1440" y="240"/>
                    </a:lnTo>
                    <a:lnTo>
                      <a:pt x="1584" y="192"/>
                    </a:lnTo>
                    <a:lnTo>
                      <a:pt x="1824" y="144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3399FF"/>
                  </a:gs>
                  <a:gs pos="100000">
                    <a:srgbClr val="3399FF">
                      <a:gamma/>
                      <a:shade val="46275"/>
                      <a:invGamma/>
                    </a:srgbClr>
                  </a:gs>
                </a:gsLst>
                <a:path path="rect">
                  <a:fillToRect l="50000" t="50000" r="50000" b="50000"/>
                </a:path>
              </a:gradFill>
              <a:ln w="3175">
                <a:solidFill>
                  <a:srgbClr val="7F7F7F">
                    <a:alpha val="50196"/>
                  </a:srgbClr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grpSp>
            <p:nvGrpSpPr>
              <p:cNvPr id="191" name="Group 8836"/>
              <p:cNvGrpSpPr>
                <a:grpSpLocks/>
              </p:cNvGrpSpPr>
              <p:nvPr/>
            </p:nvGrpSpPr>
            <p:grpSpPr bwMode="auto">
              <a:xfrm>
                <a:off x="2448" y="3456"/>
                <a:ext cx="575" cy="240"/>
                <a:chOff x="3888" y="3393"/>
                <a:chExt cx="575" cy="240"/>
              </a:xfrm>
            </p:grpSpPr>
            <p:grpSp>
              <p:nvGrpSpPr>
                <p:cNvPr id="210" name="Group 8835"/>
                <p:cNvGrpSpPr>
                  <a:grpSpLocks/>
                </p:cNvGrpSpPr>
                <p:nvPr/>
              </p:nvGrpSpPr>
              <p:grpSpPr bwMode="auto">
                <a:xfrm>
                  <a:off x="3888" y="3393"/>
                  <a:ext cx="192" cy="240"/>
                  <a:chOff x="3888" y="3393"/>
                  <a:chExt cx="192" cy="240"/>
                </a:xfrm>
              </p:grpSpPr>
              <p:grpSp>
                <p:nvGrpSpPr>
                  <p:cNvPr id="213" name="Group 8630"/>
                  <p:cNvGrpSpPr>
                    <a:grpSpLocks/>
                  </p:cNvGrpSpPr>
                  <p:nvPr/>
                </p:nvGrpSpPr>
                <p:grpSpPr bwMode="auto">
                  <a:xfrm>
                    <a:off x="3984" y="3504"/>
                    <a:ext cx="48" cy="48"/>
                    <a:chOff x="3696" y="2160"/>
                    <a:chExt cx="1728" cy="1344"/>
                  </a:xfrm>
                </p:grpSpPr>
                <p:grpSp>
                  <p:nvGrpSpPr>
                    <p:cNvPr id="215" name="Group 8631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3696" y="2160"/>
                      <a:ext cx="1728" cy="1344"/>
                      <a:chOff x="3696" y="2160"/>
                      <a:chExt cx="1728" cy="1344"/>
                    </a:xfrm>
                  </p:grpSpPr>
                  <p:sp>
                    <p:nvSpPr>
                      <p:cNvPr id="224" name="AutoShape 8632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3696" y="2160"/>
                        <a:ext cx="1728" cy="1344"/>
                      </a:xfrm>
                      <a:prstGeom prst="roundRect">
                        <a:avLst>
                          <a:gd name="adj" fmla="val 16667"/>
                        </a:avLst>
                      </a:prstGeom>
                      <a:gradFill rotWithShape="0">
                        <a:gsLst>
                          <a:gs pos="0">
                            <a:srgbClr val="00FF00">
                              <a:gamma/>
                              <a:shade val="51373"/>
                              <a:invGamma/>
                            </a:srgbClr>
                          </a:gs>
                          <a:gs pos="50000">
                            <a:srgbClr val="00FF00"/>
                          </a:gs>
                          <a:gs pos="100000">
                            <a:srgbClr val="00FF00">
                              <a:gamma/>
                              <a:shade val="51373"/>
                              <a:invGamma/>
                            </a:srgbClr>
                          </a:gs>
                        </a:gsLst>
                        <a:lin ang="5400000" scaled="1"/>
                      </a:gradFill>
                      <a:ln w="3175">
                        <a:solidFill>
                          <a:srgbClr val="7F7F7F">
                            <a:alpha val="50196"/>
                          </a:srgbClr>
                        </a:solidFill>
                        <a:round/>
                        <a:headEnd/>
                        <a:tailEnd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 xmlns="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/>
                      </a:p>
                    </p:txBody>
                  </p:sp>
                  <p:grpSp>
                    <p:nvGrpSpPr>
                      <p:cNvPr id="225" name="Group 8633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738" y="2189"/>
                        <a:ext cx="1644" cy="1315"/>
                        <a:chOff x="3738" y="2189"/>
                        <a:chExt cx="1644" cy="1315"/>
                      </a:xfrm>
                    </p:grpSpPr>
                    <p:sp>
                      <p:nvSpPr>
                        <p:cNvPr id="226" name="AutoShape 8634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3738" y="2218"/>
                          <a:ext cx="1644" cy="1286"/>
                        </a:xfrm>
                        <a:prstGeom prst="plus">
                          <a:avLst>
                            <a:gd name="adj" fmla="val 25000"/>
                          </a:avLst>
                        </a:prstGeom>
                        <a:solidFill>
                          <a:schemeClr val="accent2"/>
                        </a:solidFill>
                        <a:ln w="3175">
                          <a:solidFill>
                            <a:srgbClr val="7F7F7F">
                              <a:alpha val="50196"/>
                            </a:srgbClr>
                          </a:solidFill>
                          <a:miter lim="800000"/>
                          <a:headEnd/>
                          <a:tailEnd/>
                        </a:ln>
                        <a:effectLst/>
                        <a:extLst>
                          <a:ext uri="{AF507438-7753-43E0-B8FC-AC1667EBCBE1}">
                            <a14:hiddenEffects xmlns:a14="http://schemas.microsoft.com/office/drawing/2010/main" xmlns="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  <p:txBody>
                        <a:bodyPr wrap="none" anchor="ctr"/>
                        <a:lstStyle/>
                        <a:p>
                          <a:endParaRPr lang="zh-CN" altLang="en-US"/>
                        </a:p>
                      </p:txBody>
                    </p:sp>
                    <p:sp>
                      <p:nvSpPr>
                        <p:cNvPr id="227" name="WordArt 8635"/>
                        <p:cNvSpPr>
                          <a:spLocks noChangeArrowheads="1" noChangeShapeType="1" noTextEdit="1"/>
                        </p:cNvSpPr>
                        <p:nvPr/>
                      </p:nvSpPr>
                      <p:spPr bwMode="auto">
                        <a:xfrm>
                          <a:off x="3991" y="2189"/>
                          <a:ext cx="1138" cy="1286"/>
                        </a:xfrm>
                        <a:prstGeom prst="rect">
                          <a:avLst/>
                        </a:prstGeom>
                        <a:ln w="3175">
                          <a:solidFill>
                            <a:srgbClr val="7F7F7F">
                              <a:alpha val="50196"/>
                            </a:srgbClr>
                          </a:solidFill>
                        </a:ln>
                        <a:extLst>
                          <a:ext uri="{AF507438-7753-43E0-B8FC-AC1667EBCBE1}">
                            <a14:hiddenEffects xmlns:a14="http://schemas.microsoft.com/office/drawing/2010/main" xmlns="">
                              <a:effectLst/>
                            </a14:hiddenEffects>
                          </a:ext>
                        </a:extLst>
                      </p:spPr>
                      <p:txBody>
                        <a:bodyPr wrap="none" fromWordArt="1">
                          <a:prstTxWarp prst="textPlain">
                            <a:avLst>
                              <a:gd name="adj" fmla="val 50000"/>
                            </a:avLst>
                          </a:prstTxWarp>
                        </a:bodyPr>
                        <a:lstStyle/>
                        <a:p>
                          <a:pPr algn="ctr"/>
                          <a:r>
                            <a:rPr lang="en-US" altLang="zh-CN" sz="3600" kern="10" dirty="0">
                              <a:ln w="9525">
                                <a:solidFill>
                                  <a:srgbClr val="000000"/>
                                </a:solidFill>
                                <a:round/>
                                <a:headEnd/>
                                <a:tailEnd/>
                              </a:ln>
                              <a:gradFill rotWithShape="0">
                                <a:gsLst>
                                  <a:gs pos="0">
                                    <a:srgbClr val="FF3300"/>
                                  </a:gs>
                                  <a:gs pos="100000">
                                    <a:srgbClr val="FFFF00"/>
                                  </a:gs>
                                </a:gsLst>
                                <a:lin ang="5400000" scaled="1"/>
                              </a:gradFill>
                              <a:latin typeface="Arial Black"/>
                            </a:rPr>
                            <a:t>KIPKE</a:t>
                          </a:r>
                          <a:endParaRPr lang="zh-CN" altLang="en-US" sz="3600" kern="10">
                            <a:ln w="9525">
                              <a:solidFill>
                                <a:srgbClr val="000000"/>
                              </a:solidFill>
                              <a:round/>
                              <a:headEnd/>
                              <a:tailEnd/>
                            </a:ln>
                            <a:gradFill rotWithShape="0">
                              <a:gsLst>
                                <a:gs pos="0">
                                  <a:srgbClr val="FF3300"/>
                                </a:gs>
                                <a:gs pos="100000">
                                  <a:srgbClr val="FFFF00"/>
                                </a:gs>
                              </a:gsLst>
                              <a:lin ang="5400000" scaled="1"/>
                            </a:gradFill>
                            <a:latin typeface="Arial Black"/>
                          </a:endParaRPr>
                        </a:p>
                      </p:txBody>
                    </p:sp>
                    <p:sp>
                      <p:nvSpPr>
                        <p:cNvPr id="228" name="WordArt 8636"/>
                        <p:cNvSpPr>
                          <a:spLocks noChangeArrowheads="1" noChangeShapeType="1" noTextEdit="1"/>
                        </p:cNvSpPr>
                        <p:nvPr/>
                      </p:nvSpPr>
                      <p:spPr bwMode="auto">
                        <a:xfrm>
                          <a:off x="3738" y="2540"/>
                          <a:ext cx="1644" cy="555"/>
                        </a:xfrm>
                        <a:prstGeom prst="rect">
                          <a:avLst/>
                        </a:prstGeom>
                        <a:ln w="3175">
                          <a:solidFill>
                            <a:srgbClr val="7F7F7F">
                              <a:alpha val="50196"/>
                            </a:srgbClr>
                          </a:solidFill>
                        </a:ln>
                        <a:extLst>
                          <a:ext uri="{AF507438-7753-43E0-B8FC-AC1667EBCBE1}">
                            <a14:hiddenEffects xmlns:a14="http://schemas.microsoft.com/office/drawing/2010/main" xmlns="">
                              <a:effectLst/>
                            </a14:hiddenEffects>
                          </a:ext>
                        </a:extLst>
                      </p:spPr>
                      <p:txBody>
                        <a:bodyPr wrap="none" fromWordArt="1">
                          <a:prstTxWarp prst="textPlain">
                            <a:avLst>
                              <a:gd name="adj" fmla="val 50000"/>
                            </a:avLst>
                          </a:prstTxWarp>
                        </a:bodyPr>
                        <a:lstStyle/>
                        <a:p>
                          <a:pPr algn="ctr"/>
                          <a:r>
                            <a:rPr lang="en-US" altLang="zh-CN" sz="3600" kern="10" dirty="0">
                              <a:ln w="9525">
                                <a:solidFill>
                                  <a:srgbClr val="000000"/>
                                </a:solidFill>
                                <a:round/>
                                <a:headEnd/>
                                <a:tailEnd/>
                              </a:ln>
                              <a:gradFill rotWithShape="0">
                                <a:gsLst>
                                  <a:gs pos="0">
                                    <a:srgbClr val="FFFF00"/>
                                  </a:gs>
                                  <a:gs pos="100000">
                                    <a:srgbClr val="FF3300"/>
                                  </a:gs>
                                </a:gsLst>
                                <a:lin ang="5400000" scaled="1"/>
                              </a:gradFill>
                              <a:latin typeface="Arial Black"/>
                            </a:rPr>
                            <a:t>GRAPHICS</a:t>
                          </a:r>
                          <a:endParaRPr lang="zh-CN" altLang="en-US" sz="3600" kern="10">
                            <a:ln w="9525">
                              <a:solidFill>
                                <a:srgbClr val="000000"/>
                              </a:solidFill>
                              <a:round/>
                              <a:headEnd/>
                              <a:tailEnd/>
                            </a:ln>
                            <a:gradFill rotWithShape="0">
                              <a:gsLst>
                                <a:gs pos="0">
                                  <a:srgbClr val="FFFF00"/>
                                </a:gs>
                                <a:gs pos="100000">
                                  <a:srgbClr val="FF3300"/>
                                </a:gs>
                              </a:gsLst>
                              <a:lin ang="5400000" scaled="1"/>
                            </a:gradFill>
                            <a:latin typeface="Arial Black"/>
                          </a:endParaRPr>
                        </a:p>
                      </p:txBody>
                    </p:sp>
                    <p:sp>
                      <p:nvSpPr>
                        <p:cNvPr id="229" name="WordArt 8637"/>
                        <p:cNvSpPr>
                          <a:spLocks noChangeArrowheads="1" noChangeShapeType="1" noTextEdit="1"/>
                        </p:cNvSpPr>
                        <p:nvPr/>
                      </p:nvSpPr>
                      <p:spPr bwMode="auto">
                        <a:xfrm>
                          <a:off x="3991" y="2189"/>
                          <a:ext cx="1138" cy="409"/>
                        </a:xfrm>
                        <a:prstGeom prst="rect">
                          <a:avLst/>
                        </a:prstGeom>
                        <a:ln w="3175">
                          <a:solidFill>
                            <a:srgbClr val="7F7F7F">
                              <a:alpha val="50196"/>
                            </a:srgbClr>
                          </a:solidFill>
                        </a:ln>
                        <a:extLst>
                          <a:ext uri="{AF507438-7753-43E0-B8FC-AC1667EBCBE1}">
                            <a14:hiddenEffects xmlns:a14="http://schemas.microsoft.com/office/drawing/2010/main" xmlns="">
                              <a:effectLst/>
                            </a14:hiddenEffects>
                          </a:ext>
                        </a:extLst>
                      </p:spPr>
                      <p:txBody>
                        <a:bodyPr wrap="none" fromWordArt="1">
                          <a:prstTxWarp prst="textPlain">
                            <a:avLst>
                              <a:gd name="adj" fmla="val 50000"/>
                            </a:avLst>
                          </a:prstTxWarp>
                        </a:bodyPr>
                        <a:lstStyle/>
                        <a:p>
                          <a:pPr algn="ctr"/>
                          <a:r>
                            <a:rPr lang="en-US" altLang="zh-CN" sz="3600" kern="10" dirty="0">
                              <a:ln w="9525">
                                <a:solidFill>
                                  <a:srgbClr val="000000"/>
                                </a:solidFill>
                                <a:round/>
                                <a:headEnd/>
                                <a:tailEnd/>
                              </a:ln>
                              <a:gradFill rotWithShape="0">
                                <a:gsLst>
                                  <a:gs pos="0">
                                    <a:srgbClr val="FFFF00"/>
                                  </a:gs>
                                  <a:gs pos="100000">
                                    <a:srgbClr val="FF3300"/>
                                  </a:gs>
                                </a:gsLst>
                                <a:lin ang="5400000" scaled="1"/>
                              </a:gradFill>
                              <a:latin typeface="Arial Black"/>
                            </a:rPr>
                            <a:t>BOB</a:t>
                          </a:r>
                          <a:endParaRPr lang="zh-CN" altLang="en-US" sz="3600" kern="10">
                            <a:ln w="9525">
                              <a:solidFill>
                                <a:srgbClr val="000000"/>
                              </a:solidFill>
                              <a:round/>
                              <a:headEnd/>
                              <a:tailEnd/>
                            </a:ln>
                            <a:gradFill rotWithShape="0">
                              <a:gsLst>
                                <a:gs pos="0">
                                  <a:srgbClr val="FFFF00"/>
                                </a:gs>
                                <a:gs pos="100000">
                                  <a:srgbClr val="FF3300"/>
                                </a:gs>
                              </a:gsLst>
                              <a:lin ang="5400000" scaled="1"/>
                            </a:gradFill>
                            <a:latin typeface="Arial Black"/>
                          </a:endParaRPr>
                        </a:p>
                      </p:txBody>
                    </p:sp>
                    <p:sp>
                      <p:nvSpPr>
                        <p:cNvPr id="230" name="WordArt 8638"/>
                        <p:cNvSpPr>
                          <a:spLocks noChangeArrowheads="1" noChangeShapeType="1" noTextEdit="1"/>
                        </p:cNvSpPr>
                        <p:nvPr/>
                      </p:nvSpPr>
                      <p:spPr bwMode="auto">
                        <a:xfrm>
                          <a:off x="3950" y="3168"/>
                          <a:ext cx="1138" cy="234"/>
                        </a:xfrm>
                        <a:prstGeom prst="rect">
                          <a:avLst/>
                        </a:prstGeom>
                        <a:ln w="3175">
                          <a:solidFill>
                            <a:srgbClr val="7F7F7F">
                              <a:alpha val="50196"/>
                            </a:srgbClr>
                          </a:solidFill>
                        </a:ln>
                        <a:extLst>
                          <a:ext uri="{AF507438-7753-43E0-B8FC-AC1667EBCBE1}">
                            <a14:hiddenEffects xmlns:a14="http://schemas.microsoft.com/office/drawing/2010/main" xmlns="">
                              <a:effectLst/>
                            </a14:hiddenEffects>
                          </a:ext>
                        </a:extLst>
                      </p:spPr>
                      <p:txBody>
                        <a:bodyPr wrap="none" fromWordArt="1">
                          <a:prstTxWarp prst="textPlain">
                            <a:avLst>
                              <a:gd name="adj" fmla="val 50000"/>
                            </a:avLst>
                          </a:prstTxWarp>
                        </a:bodyPr>
                        <a:lstStyle/>
                        <a:p>
                          <a:pPr algn="ctr"/>
                          <a:r>
                            <a:rPr lang="en-US" altLang="zh-CN" sz="3600" kern="10" dirty="0">
                              <a:ln w="9525">
                                <a:solidFill>
                                  <a:srgbClr val="000000"/>
                                </a:solidFill>
                                <a:round/>
                                <a:headEnd/>
                                <a:tailEnd/>
                              </a:ln>
                              <a:gradFill rotWithShape="0">
                                <a:gsLst>
                                  <a:gs pos="0">
                                    <a:srgbClr val="FF3300"/>
                                  </a:gs>
                                  <a:gs pos="100000">
                                    <a:srgbClr val="FFFF00"/>
                                  </a:gs>
                                </a:gsLst>
                                <a:lin ang="5400000" scaled="1"/>
                              </a:gradFill>
                              <a:latin typeface="Arial Black"/>
                            </a:rPr>
                            <a:t>2001</a:t>
                          </a:r>
                          <a:endParaRPr lang="zh-CN" altLang="en-US" sz="3600" kern="10">
                            <a:ln w="9525">
                              <a:solidFill>
                                <a:srgbClr val="000000"/>
                              </a:solidFill>
                              <a:round/>
                              <a:headEnd/>
                              <a:tailEnd/>
                            </a:ln>
                            <a:gradFill rotWithShape="0">
                              <a:gsLst>
                                <a:gs pos="0">
                                  <a:srgbClr val="FF3300"/>
                                </a:gs>
                                <a:gs pos="100000">
                                  <a:srgbClr val="FFFF00"/>
                                </a:gs>
                              </a:gsLst>
                              <a:lin ang="5400000" scaled="1"/>
                            </a:gradFill>
                            <a:latin typeface="Arial Black"/>
                          </a:endParaRPr>
                        </a:p>
                      </p:txBody>
                    </p:sp>
                  </p:grpSp>
                </p:grpSp>
                <p:grpSp>
                  <p:nvGrpSpPr>
                    <p:cNvPr id="216" name="Group 8639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5382" y="2744"/>
                      <a:ext cx="42" cy="59"/>
                      <a:chOff x="5382" y="2744"/>
                      <a:chExt cx="42" cy="59"/>
                    </a:xfrm>
                  </p:grpSpPr>
                  <p:sp>
                    <p:nvSpPr>
                      <p:cNvPr id="217" name="AutoShape 8640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5382" y="2744"/>
                        <a:ext cx="42" cy="59"/>
                      </a:xfrm>
                      <a:prstGeom prst="roundRect">
                        <a:avLst>
                          <a:gd name="adj" fmla="val 16667"/>
                        </a:avLst>
                      </a:prstGeom>
                      <a:gradFill rotWithShape="0">
                        <a:gsLst>
                          <a:gs pos="0">
                            <a:srgbClr val="00FF00">
                              <a:gamma/>
                              <a:shade val="51373"/>
                              <a:invGamma/>
                            </a:srgbClr>
                          </a:gs>
                          <a:gs pos="50000">
                            <a:srgbClr val="00FF00"/>
                          </a:gs>
                          <a:gs pos="100000">
                            <a:srgbClr val="00FF00">
                              <a:gamma/>
                              <a:shade val="51373"/>
                              <a:invGamma/>
                            </a:srgbClr>
                          </a:gs>
                        </a:gsLst>
                        <a:lin ang="5400000" scaled="1"/>
                      </a:gradFill>
                      <a:ln w="3175">
                        <a:solidFill>
                          <a:srgbClr val="7F7F7F">
                            <a:alpha val="50196"/>
                          </a:srgbClr>
                        </a:solidFill>
                        <a:round/>
                        <a:headEnd/>
                        <a:tailEnd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 xmlns="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/>
                      </a:p>
                    </p:txBody>
                  </p:sp>
                  <p:grpSp>
                    <p:nvGrpSpPr>
                      <p:cNvPr id="218" name="Group 8641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5383" y="2745"/>
                        <a:ext cx="40" cy="57"/>
                        <a:chOff x="5383" y="2745"/>
                        <a:chExt cx="40" cy="57"/>
                      </a:xfrm>
                    </p:grpSpPr>
                    <p:sp>
                      <p:nvSpPr>
                        <p:cNvPr id="219" name="AutoShape 8642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5383" y="2745"/>
                          <a:ext cx="40" cy="57"/>
                        </a:xfrm>
                        <a:prstGeom prst="plus">
                          <a:avLst>
                            <a:gd name="adj" fmla="val 25000"/>
                          </a:avLst>
                        </a:prstGeom>
                        <a:solidFill>
                          <a:schemeClr val="accent2"/>
                        </a:solidFill>
                        <a:ln w="3175">
                          <a:solidFill>
                            <a:srgbClr val="7F7F7F">
                              <a:alpha val="50196"/>
                            </a:srgbClr>
                          </a:solidFill>
                          <a:miter lim="800000"/>
                          <a:headEnd/>
                          <a:tailEnd/>
                        </a:ln>
                        <a:effectLst/>
                        <a:extLst>
                          <a:ext uri="{AF507438-7753-43E0-B8FC-AC1667EBCBE1}">
                            <a14:hiddenEffects xmlns:a14="http://schemas.microsoft.com/office/drawing/2010/main" xmlns="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  <p:txBody>
                        <a:bodyPr wrap="none" anchor="ctr"/>
                        <a:lstStyle/>
                        <a:p>
                          <a:endParaRPr lang="zh-CN" altLang="en-US"/>
                        </a:p>
                      </p:txBody>
                    </p:sp>
                    <p:sp>
                      <p:nvSpPr>
                        <p:cNvPr id="220" name="WordArt 8643"/>
                        <p:cNvSpPr>
                          <a:spLocks noChangeArrowheads="1" noChangeShapeType="1" noTextEdit="1"/>
                        </p:cNvSpPr>
                        <p:nvPr/>
                      </p:nvSpPr>
                      <p:spPr bwMode="auto">
                        <a:xfrm>
                          <a:off x="5389" y="2745"/>
                          <a:ext cx="28" cy="57"/>
                        </a:xfrm>
                        <a:prstGeom prst="rect">
                          <a:avLst/>
                        </a:prstGeom>
                        <a:ln w="3175">
                          <a:solidFill>
                            <a:srgbClr val="7F7F7F">
                              <a:alpha val="50196"/>
                            </a:srgbClr>
                          </a:solidFill>
                        </a:ln>
                        <a:extLst>
                          <a:ext uri="{AF507438-7753-43E0-B8FC-AC1667EBCBE1}">
                            <a14:hiddenEffects xmlns:a14="http://schemas.microsoft.com/office/drawing/2010/main" xmlns="">
                              <a:effectLst/>
                            </a14:hiddenEffects>
                          </a:ext>
                        </a:extLst>
                      </p:spPr>
                      <p:txBody>
                        <a:bodyPr wrap="none" fromWordArt="1">
                          <a:prstTxWarp prst="textPlain">
                            <a:avLst>
                              <a:gd name="adj" fmla="val 50000"/>
                            </a:avLst>
                          </a:prstTxWarp>
                        </a:bodyPr>
                        <a:lstStyle/>
                        <a:p>
                          <a:pPr algn="ctr"/>
                          <a:r>
                            <a:rPr lang="en-US" altLang="zh-CN" sz="3600" kern="10" dirty="0">
                              <a:ln w="9525">
                                <a:solidFill>
                                  <a:srgbClr val="000000"/>
                                </a:solidFill>
                                <a:round/>
                                <a:headEnd/>
                                <a:tailEnd/>
                              </a:ln>
                              <a:gradFill rotWithShape="0">
                                <a:gsLst>
                                  <a:gs pos="0">
                                    <a:srgbClr val="FF3300"/>
                                  </a:gs>
                                  <a:gs pos="100000">
                                    <a:srgbClr val="FFFF00"/>
                                  </a:gs>
                                </a:gsLst>
                                <a:lin ang="5400000" scaled="1"/>
                              </a:gradFill>
                              <a:latin typeface="Arial Black"/>
                            </a:rPr>
                            <a:t>KIPKE</a:t>
                          </a:r>
                          <a:endParaRPr lang="zh-CN" altLang="en-US" sz="3600" kern="10">
                            <a:ln w="9525">
                              <a:solidFill>
                                <a:srgbClr val="000000"/>
                              </a:solidFill>
                              <a:round/>
                              <a:headEnd/>
                              <a:tailEnd/>
                            </a:ln>
                            <a:gradFill rotWithShape="0">
                              <a:gsLst>
                                <a:gs pos="0">
                                  <a:srgbClr val="FF3300"/>
                                </a:gs>
                                <a:gs pos="100000">
                                  <a:srgbClr val="FFFF00"/>
                                </a:gs>
                              </a:gsLst>
                              <a:lin ang="5400000" scaled="1"/>
                            </a:gradFill>
                            <a:latin typeface="Arial Black"/>
                          </a:endParaRPr>
                        </a:p>
                      </p:txBody>
                    </p:sp>
                    <p:sp>
                      <p:nvSpPr>
                        <p:cNvPr id="221" name="WordArt 8644"/>
                        <p:cNvSpPr>
                          <a:spLocks noChangeArrowheads="1" noChangeShapeType="1" noTextEdit="1"/>
                        </p:cNvSpPr>
                        <p:nvPr/>
                      </p:nvSpPr>
                      <p:spPr bwMode="auto">
                        <a:xfrm>
                          <a:off x="5383" y="2761"/>
                          <a:ext cx="40" cy="24"/>
                        </a:xfrm>
                        <a:prstGeom prst="rect">
                          <a:avLst/>
                        </a:prstGeom>
                        <a:ln w="3175">
                          <a:solidFill>
                            <a:srgbClr val="7F7F7F">
                              <a:alpha val="50196"/>
                            </a:srgbClr>
                          </a:solidFill>
                        </a:ln>
                        <a:extLst>
                          <a:ext uri="{AF507438-7753-43E0-B8FC-AC1667EBCBE1}">
                            <a14:hiddenEffects xmlns:a14="http://schemas.microsoft.com/office/drawing/2010/main" xmlns="">
                              <a:effectLst/>
                            </a14:hiddenEffects>
                          </a:ext>
                        </a:extLst>
                      </p:spPr>
                      <p:txBody>
                        <a:bodyPr wrap="none" fromWordArt="1">
                          <a:prstTxWarp prst="textPlain">
                            <a:avLst>
                              <a:gd name="adj" fmla="val 50000"/>
                            </a:avLst>
                          </a:prstTxWarp>
                        </a:bodyPr>
                        <a:lstStyle/>
                        <a:p>
                          <a:pPr algn="ctr"/>
                          <a:r>
                            <a:rPr lang="en-US" altLang="zh-CN" sz="3600" kern="10" dirty="0">
                              <a:ln w="9525">
                                <a:solidFill>
                                  <a:srgbClr val="000000"/>
                                </a:solidFill>
                                <a:round/>
                                <a:headEnd/>
                                <a:tailEnd/>
                              </a:ln>
                              <a:gradFill rotWithShape="0">
                                <a:gsLst>
                                  <a:gs pos="0">
                                    <a:srgbClr val="FFFF00"/>
                                  </a:gs>
                                  <a:gs pos="100000">
                                    <a:srgbClr val="FF3300"/>
                                  </a:gs>
                                </a:gsLst>
                                <a:lin ang="5400000" scaled="1"/>
                              </a:gradFill>
                              <a:latin typeface="Arial Black"/>
                            </a:rPr>
                            <a:t>GRAPHICS</a:t>
                          </a:r>
                          <a:endParaRPr lang="zh-CN" altLang="en-US" sz="3600" kern="10">
                            <a:ln w="9525">
                              <a:solidFill>
                                <a:srgbClr val="000000"/>
                              </a:solidFill>
                              <a:round/>
                              <a:headEnd/>
                              <a:tailEnd/>
                            </a:ln>
                            <a:gradFill rotWithShape="0">
                              <a:gsLst>
                                <a:gs pos="0">
                                  <a:srgbClr val="FFFF00"/>
                                </a:gs>
                                <a:gs pos="100000">
                                  <a:srgbClr val="FF3300"/>
                                </a:gs>
                              </a:gsLst>
                              <a:lin ang="5400000" scaled="1"/>
                            </a:gradFill>
                            <a:latin typeface="Arial Black"/>
                          </a:endParaRPr>
                        </a:p>
                      </p:txBody>
                    </p:sp>
                    <p:sp>
                      <p:nvSpPr>
                        <p:cNvPr id="222" name="WordArt 8645"/>
                        <p:cNvSpPr>
                          <a:spLocks noChangeArrowheads="1" noChangeShapeType="1" noTextEdit="1"/>
                        </p:cNvSpPr>
                        <p:nvPr/>
                      </p:nvSpPr>
                      <p:spPr bwMode="auto">
                        <a:xfrm>
                          <a:off x="5389" y="2745"/>
                          <a:ext cx="28" cy="18"/>
                        </a:xfrm>
                        <a:prstGeom prst="rect">
                          <a:avLst/>
                        </a:prstGeom>
                        <a:ln w="3175">
                          <a:solidFill>
                            <a:srgbClr val="7F7F7F">
                              <a:alpha val="50196"/>
                            </a:srgbClr>
                          </a:solidFill>
                        </a:ln>
                        <a:extLst>
                          <a:ext uri="{AF507438-7753-43E0-B8FC-AC1667EBCBE1}">
                            <a14:hiddenEffects xmlns:a14="http://schemas.microsoft.com/office/drawing/2010/main" xmlns="">
                              <a:effectLst/>
                            </a14:hiddenEffects>
                          </a:ext>
                        </a:extLst>
                      </p:spPr>
                      <p:txBody>
                        <a:bodyPr wrap="none" fromWordArt="1">
                          <a:prstTxWarp prst="textPlain">
                            <a:avLst>
                              <a:gd name="adj" fmla="val 50000"/>
                            </a:avLst>
                          </a:prstTxWarp>
                        </a:bodyPr>
                        <a:lstStyle/>
                        <a:p>
                          <a:pPr algn="ctr"/>
                          <a:r>
                            <a:rPr lang="en-US" altLang="zh-CN" sz="3600" kern="10" dirty="0">
                              <a:ln w="9525">
                                <a:solidFill>
                                  <a:srgbClr val="000000"/>
                                </a:solidFill>
                                <a:round/>
                                <a:headEnd/>
                                <a:tailEnd/>
                              </a:ln>
                              <a:gradFill rotWithShape="0">
                                <a:gsLst>
                                  <a:gs pos="0">
                                    <a:srgbClr val="FFFF00"/>
                                  </a:gs>
                                  <a:gs pos="100000">
                                    <a:srgbClr val="FF3300"/>
                                  </a:gs>
                                </a:gsLst>
                                <a:lin ang="5400000" scaled="1"/>
                              </a:gradFill>
                              <a:latin typeface="Arial Black"/>
                            </a:rPr>
                            <a:t>BOB</a:t>
                          </a:r>
                          <a:endParaRPr lang="zh-CN" altLang="en-US" sz="3600" kern="10">
                            <a:ln w="9525">
                              <a:solidFill>
                                <a:srgbClr val="000000"/>
                              </a:solidFill>
                              <a:round/>
                              <a:headEnd/>
                              <a:tailEnd/>
                            </a:ln>
                            <a:gradFill rotWithShape="0">
                              <a:gsLst>
                                <a:gs pos="0">
                                  <a:srgbClr val="FFFF00"/>
                                </a:gs>
                                <a:gs pos="100000">
                                  <a:srgbClr val="FF3300"/>
                                </a:gs>
                              </a:gsLst>
                              <a:lin ang="5400000" scaled="1"/>
                            </a:gradFill>
                            <a:latin typeface="Arial Black"/>
                          </a:endParaRPr>
                        </a:p>
                      </p:txBody>
                    </p:sp>
                    <p:sp>
                      <p:nvSpPr>
                        <p:cNvPr id="223" name="WordArt 8646"/>
                        <p:cNvSpPr>
                          <a:spLocks noChangeArrowheads="1" noChangeShapeType="1" noTextEdit="1"/>
                        </p:cNvSpPr>
                        <p:nvPr/>
                      </p:nvSpPr>
                      <p:spPr bwMode="auto">
                        <a:xfrm>
                          <a:off x="5389" y="2789"/>
                          <a:ext cx="28" cy="10"/>
                        </a:xfrm>
                        <a:prstGeom prst="rect">
                          <a:avLst/>
                        </a:prstGeom>
                        <a:ln w="3175">
                          <a:solidFill>
                            <a:srgbClr val="7F7F7F">
                              <a:alpha val="50196"/>
                            </a:srgbClr>
                          </a:solidFill>
                        </a:ln>
                        <a:extLst>
                          <a:ext uri="{AF507438-7753-43E0-B8FC-AC1667EBCBE1}">
                            <a14:hiddenEffects xmlns:a14="http://schemas.microsoft.com/office/drawing/2010/main" xmlns="">
                              <a:effectLst/>
                            </a14:hiddenEffects>
                          </a:ext>
                        </a:extLst>
                      </p:spPr>
                      <p:txBody>
                        <a:bodyPr wrap="none" fromWordArt="1">
                          <a:prstTxWarp prst="textPlain">
                            <a:avLst>
                              <a:gd name="adj" fmla="val 50000"/>
                            </a:avLst>
                          </a:prstTxWarp>
                        </a:bodyPr>
                        <a:lstStyle/>
                        <a:p>
                          <a:pPr algn="ctr"/>
                          <a:r>
                            <a:rPr lang="en-US" altLang="zh-CN" sz="3600" kern="10" dirty="0">
                              <a:ln w="9525">
                                <a:solidFill>
                                  <a:srgbClr val="000000"/>
                                </a:solidFill>
                                <a:round/>
                                <a:headEnd/>
                                <a:tailEnd/>
                              </a:ln>
                              <a:gradFill rotWithShape="0">
                                <a:gsLst>
                                  <a:gs pos="0">
                                    <a:srgbClr val="FF3300"/>
                                  </a:gs>
                                  <a:gs pos="100000">
                                    <a:srgbClr val="FFFF00"/>
                                  </a:gs>
                                </a:gsLst>
                                <a:lin ang="5400000" scaled="1"/>
                              </a:gradFill>
                              <a:latin typeface="Arial Black"/>
                            </a:rPr>
                            <a:t>2000</a:t>
                          </a:r>
                          <a:endParaRPr lang="zh-CN" altLang="en-US" sz="3600" kern="10">
                            <a:ln w="9525">
                              <a:solidFill>
                                <a:srgbClr val="000000"/>
                              </a:solidFill>
                              <a:round/>
                              <a:headEnd/>
                              <a:tailEnd/>
                            </a:ln>
                            <a:gradFill rotWithShape="0">
                              <a:gsLst>
                                <a:gs pos="0">
                                  <a:srgbClr val="FF3300"/>
                                </a:gs>
                                <a:gs pos="100000">
                                  <a:srgbClr val="FFFF00"/>
                                </a:gs>
                              </a:gsLst>
                              <a:lin ang="5400000" scaled="1"/>
                            </a:gradFill>
                            <a:latin typeface="Arial Black"/>
                          </a:endParaRPr>
                        </a:p>
                      </p:txBody>
                    </p:sp>
                  </p:grpSp>
                </p:grpSp>
              </p:grpSp>
              <p:sp>
                <p:nvSpPr>
                  <p:cNvPr id="214" name="AutoShape 8808"/>
                  <p:cNvSpPr>
                    <a:spLocks noChangeArrowheads="1"/>
                  </p:cNvSpPr>
                  <p:nvPr/>
                </p:nvSpPr>
                <p:spPr bwMode="auto">
                  <a:xfrm rot="251482">
                    <a:off x="3888" y="3393"/>
                    <a:ext cx="192" cy="240"/>
                  </a:xfrm>
                  <a:prstGeom prst="roundRect">
                    <a:avLst>
                      <a:gd name="adj" fmla="val 16667"/>
                    </a:avLst>
                  </a:prstGeom>
                  <a:gradFill rotWithShape="0">
                    <a:gsLst>
                      <a:gs pos="0">
                        <a:schemeClr val="bg1">
                          <a:gamma/>
                          <a:shade val="46275"/>
                          <a:invGamma/>
                        </a:schemeClr>
                      </a:gs>
                      <a:gs pos="50000">
                        <a:schemeClr val="bg1"/>
                      </a:gs>
                      <a:gs pos="100000">
                        <a:schemeClr val="bg1">
                          <a:gamma/>
                          <a:shade val="46275"/>
                          <a:invGamma/>
                        </a:schemeClr>
                      </a:gs>
                    </a:gsLst>
                    <a:lin ang="5400000" scaled="1"/>
                  </a:gradFill>
                  <a:ln w="3175">
                    <a:solidFill>
                      <a:srgbClr val="7F7F7F">
                        <a:alpha val="50196"/>
                      </a:srgbClr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211" name="AutoShape 8809"/>
                <p:cNvSpPr>
                  <a:spLocks noChangeArrowheads="1"/>
                </p:cNvSpPr>
                <p:nvPr/>
              </p:nvSpPr>
              <p:spPr bwMode="auto">
                <a:xfrm rot="251482">
                  <a:off x="4079" y="3457"/>
                  <a:ext cx="240" cy="144"/>
                </a:xfrm>
                <a:prstGeom prst="roundRect">
                  <a:avLst>
                    <a:gd name="adj" fmla="val 16667"/>
                  </a:avLst>
                </a:prstGeom>
                <a:gradFill rotWithShape="0">
                  <a:gsLst>
                    <a:gs pos="0">
                      <a:schemeClr val="bg1">
                        <a:gamma/>
                        <a:shade val="46275"/>
                        <a:invGamma/>
                      </a:schemeClr>
                    </a:gs>
                    <a:gs pos="50000">
                      <a:schemeClr val="bg1"/>
                    </a:gs>
                    <a:gs pos="100000">
                      <a:schemeClr val="bg1">
                        <a:gamma/>
                        <a:shade val="46275"/>
                        <a:invGamma/>
                      </a:schemeClr>
                    </a:gs>
                  </a:gsLst>
                  <a:lin ang="5400000" scaled="1"/>
                </a:gradFill>
                <a:ln w="3175">
                  <a:solidFill>
                    <a:srgbClr val="7F7F7F">
                      <a:alpha val="50196"/>
                    </a:srgbClr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12" name="AutoShape 8810"/>
                <p:cNvSpPr>
                  <a:spLocks noChangeArrowheads="1"/>
                </p:cNvSpPr>
                <p:nvPr/>
              </p:nvSpPr>
              <p:spPr bwMode="auto">
                <a:xfrm rot="-15948519">
                  <a:off x="4367" y="3471"/>
                  <a:ext cx="48" cy="144"/>
                </a:xfrm>
                <a:prstGeom prst="triangle">
                  <a:avLst>
                    <a:gd name="adj" fmla="val 50000"/>
                  </a:avLst>
                </a:prstGeom>
                <a:solidFill>
                  <a:schemeClr val="tx1"/>
                </a:solidFill>
                <a:ln w="3175">
                  <a:solidFill>
                    <a:srgbClr val="7F7F7F">
                      <a:alpha val="50196"/>
                    </a:srgbClr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192" name="Freeform 8811"/>
              <p:cNvSpPr>
                <a:spLocks/>
              </p:cNvSpPr>
              <p:nvPr/>
            </p:nvSpPr>
            <p:spPr bwMode="auto">
              <a:xfrm>
                <a:off x="4656" y="2688"/>
                <a:ext cx="912" cy="192"/>
              </a:xfrm>
              <a:custGeom>
                <a:avLst/>
                <a:gdLst>
                  <a:gd name="T0" fmla="*/ 0 w 912"/>
                  <a:gd name="T1" fmla="*/ 48 h 192"/>
                  <a:gd name="T2" fmla="*/ 144 w 912"/>
                  <a:gd name="T3" fmla="*/ 0 h 192"/>
                  <a:gd name="T4" fmla="*/ 336 w 912"/>
                  <a:gd name="T5" fmla="*/ 0 h 192"/>
                  <a:gd name="T6" fmla="*/ 672 w 912"/>
                  <a:gd name="T7" fmla="*/ 48 h 192"/>
                  <a:gd name="T8" fmla="*/ 912 w 912"/>
                  <a:gd name="T9" fmla="*/ 192 h 192"/>
                  <a:gd name="T10" fmla="*/ 672 w 912"/>
                  <a:gd name="T11" fmla="*/ 192 h 192"/>
                  <a:gd name="T12" fmla="*/ 0 w 912"/>
                  <a:gd name="T13" fmla="*/ 48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12" h="192">
                    <a:moveTo>
                      <a:pt x="0" y="48"/>
                    </a:moveTo>
                    <a:lnTo>
                      <a:pt x="144" y="0"/>
                    </a:lnTo>
                    <a:lnTo>
                      <a:pt x="336" y="0"/>
                    </a:lnTo>
                    <a:lnTo>
                      <a:pt x="672" y="48"/>
                    </a:lnTo>
                    <a:lnTo>
                      <a:pt x="912" y="192"/>
                    </a:lnTo>
                    <a:lnTo>
                      <a:pt x="672" y="192"/>
                    </a:lnTo>
                    <a:lnTo>
                      <a:pt x="0" y="48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3399FF"/>
                  </a:gs>
                  <a:gs pos="100000">
                    <a:srgbClr val="3399FF">
                      <a:gamma/>
                      <a:shade val="46275"/>
                      <a:invGamma/>
                    </a:srgbClr>
                  </a:gs>
                </a:gsLst>
                <a:path path="rect">
                  <a:fillToRect l="100000" t="100000"/>
                </a:path>
              </a:gradFill>
              <a:ln w="3175">
                <a:solidFill>
                  <a:srgbClr val="7F7F7F">
                    <a:alpha val="50196"/>
                  </a:srgbClr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93" name="Freeform 8812"/>
              <p:cNvSpPr>
                <a:spLocks/>
              </p:cNvSpPr>
              <p:nvPr/>
            </p:nvSpPr>
            <p:spPr bwMode="auto">
              <a:xfrm>
                <a:off x="2112" y="3168"/>
                <a:ext cx="384" cy="144"/>
              </a:xfrm>
              <a:custGeom>
                <a:avLst/>
                <a:gdLst>
                  <a:gd name="T0" fmla="*/ 0 w 432"/>
                  <a:gd name="T1" fmla="*/ 144 h 144"/>
                  <a:gd name="T2" fmla="*/ 240 w 432"/>
                  <a:gd name="T3" fmla="*/ 144 h 144"/>
                  <a:gd name="T4" fmla="*/ 432 w 432"/>
                  <a:gd name="T5" fmla="*/ 96 h 144"/>
                  <a:gd name="T6" fmla="*/ 192 w 432"/>
                  <a:gd name="T7" fmla="*/ 0 h 144"/>
                  <a:gd name="T8" fmla="*/ 0 w 432"/>
                  <a:gd name="T9" fmla="*/ 96 h 144"/>
                  <a:gd name="T10" fmla="*/ 0 w 432"/>
                  <a:gd name="T11" fmla="*/ 144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2" h="144">
                    <a:moveTo>
                      <a:pt x="0" y="144"/>
                    </a:moveTo>
                    <a:lnTo>
                      <a:pt x="240" y="144"/>
                    </a:lnTo>
                    <a:lnTo>
                      <a:pt x="432" y="96"/>
                    </a:lnTo>
                    <a:lnTo>
                      <a:pt x="192" y="0"/>
                    </a:lnTo>
                    <a:lnTo>
                      <a:pt x="0" y="96"/>
                    </a:lnTo>
                    <a:lnTo>
                      <a:pt x="0" y="144"/>
                    </a:ln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 w="3175">
                <a:solidFill>
                  <a:srgbClr val="7F7F7F">
                    <a:alpha val="50196"/>
                  </a:srgbClr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grpSp>
            <p:nvGrpSpPr>
              <p:cNvPr id="194" name="Group 8813"/>
              <p:cNvGrpSpPr>
                <a:grpSpLocks/>
              </p:cNvGrpSpPr>
              <p:nvPr/>
            </p:nvGrpSpPr>
            <p:grpSpPr bwMode="auto">
              <a:xfrm rot="291229">
                <a:off x="1924" y="3215"/>
                <a:ext cx="528" cy="240"/>
                <a:chOff x="1872" y="1680"/>
                <a:chExt cx="576" cy="240"/>
              </a:xfrm>
            </p:grpSpPr>
            <p:sp>
              <p:nvSpPr>
                <p:cNvPr id="207" name="AutoShape 8814"/>
                <p:cNvSpPr>
                  <a:spLocks noChangeArrowheads="1"/>
                </p:cNvSpPr>
                <p:nvPr/>
              </p:nvSpPr>
              <p:spPr bwMode="auto">
                <a:xfrm>
                  <a:off x="1872" y="1680"/>
                  <a:ext cx="192" cy="240"/>
                </a:xfrm>
                <a:prstGeom prst="roundRect">
                  <a:avLst>
                    <a:gd name="adj" fmla="val 16667"/>
                  </a:avLst>
                </a:prstGeom>
                <a:gradFill rotWithShape="0">
                  <a:gsLst>
                    <a:gs pos="0">
                      <a:schemeClr val="bg1">
                        <a:gamma/>
                        <a:shade val="46275"/>
                        <a:invGamma/>
                      </a:schemeClr>
                    </a:gs>
                    <a:gs pos="50000">
                      <a:schemeClr val="bg1"/>
                    </a:gs>
                    <a:gs pos="100000">
                      <a:schemeClr val="bg1">
                        <a:gamma/>
                        <a:shade val="46275"/>
                        <a:invGamma/>
                      </a:schemeClr>
                    </a:gs>
                  </a:gsLst>
                  <a:lin ang="5400000" scaled="1"/>
                </a:gradFill>
                <a:ln w="3175">
                  <a:solidFill>
                    <a:srgbClr val="7F7F7F">
                      <a:alpha val="50196"/>
                    </a:srgbClr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08" name="AutoShape 8815"/>
                <p:cNvSpPr>
                  <a:spLocks noChangeArrowheads="1"/>
                </p:cNvSpPr>
                <p:nvPr/>
              </p:nvSpPr>
              <p:spPr bwMode="auto">
                <a:xfrm>
                  <a:off x="2064" y="1728"/>
                  <a:ext cx="240" cy="144"/>
                </a:xfrm>
                <a:prstGeom prst="roundRect">
                  <a:avLst>
                    <a:gd name="adj" fmla="val 16667"/>
                  </a:avLst>
                </a:prstGeom>
                <a:gradFill rotWithShape="0">
                  <a:gsLst>
                    <a:gs pos="0">
                      <a:schemeClr val="bg1">
                        <a:gamma/>
                        <a:shade val="46275"/>
                        <a:invGamma/>
                      </a:schemeClr>
                    </a:gs>
                    <a:gs pos="50000">
                      <a:schemeClr val="bg1"/>
                    </a:gs>
                    <a:gs pos="100000">
                      <a:schemeClr val="bg1">
                        <a:gamma/>
                        <a:shade val="46275"/>
                        <a:invGamma/>
                      </a:schemeClr>
                    </a:gs>
                  </a:gsLst>
                  <a:lin ang="5400000" scaled="1"/>
                </a:gradFill>
                <a:ln w="3175">
                  <a:solidFill>
                    <a:srgbClr val="7F7F7F">
                      <a:alpha val="50196"/>
                    </a:srgbClr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09" name="AutoShape 8816"/>
                <p:cNvSpPr>
                  <a:spLocks noChangeArrowheads="1"/>
                </p:cNvSpPr>
                <p:nvPr/>
              </p:nvSpPr>
              <p:spPr bwMode="auto">
                <a:xfrm rot="-16200000">
                  <a:off x="2352" y="1728"/>
                  <a:ext cx="48" cy="144"/>
                </a:xfrm>
                <a:prstGeom prst="triangle">
                  <a:avLst>
                    <a:gd name="adj" fmla="val 50000"/>
                  </a:avLst>
                </a:prstGeom>
                <a:solidFill>
                  <a:schemeClr val="tx1"/>
                </a:solidFill>
                <a:ln w="3175">
                  <a:solidFill>
                    <a:srgbClr val="7F7F7F">
                      <a:alpha val="50196"/>
                    </a:srgbClr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195" name="Freeform 8805"/>
              <p:cNvSpPr>
                <a:spLocks/>
              </p:cNvSpPr>
              <p:nvPr/>
            </p:nvSpPr>
            <p:spPr bwMode="auto">
              <a:xfrm>
                <a:off x="2640" y="3408"/>
                <a:ext cx="432" cy="144"/>
              </a:xfrm>
              <a:custGeom>
                <a:avLst/>
                <a:gdLst>
                  <a:gd name="T0" fmla="*/ 0 w 432"/>
                  <a:gd name="T1" fmla="*/ 144 h 144"/>
                  <a:gd name="T2" fmla="*/ 240 w 432"/>
                  <a:gd name="T3" fmla="*/ 144 h 144"/>
                  <a:gd name="T4" fmla="*/ 432 w 432"/>
                  <a:gd name="T5" fmla="*/ 96 h 144"/>
                  <a:gd name="T6" fmla="*/ 192 w 432"/>
                  <a:gd name="T7" fmla="*/ 0 h 144"/>
                  <a:gd name="T8" fmla="*/ 0 w 432"/>
                  <a:gd name="T9" fmla="*/ 96 h 144"/>
                  <a:gd name="T10" fmla="*/ 0 w 432"/>
                  <a:gd name="T11" fmla="*/ 144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2" h="144">
                    <a:moveTo>
                      <a:pt x="0" y="144"/>
                    </a:moveTo>
                    <a:lnTo>
                      <a:pt x="240" y="144"/>
                    </a:lnTo>
                    <a:lnTo>
                      <a:pt x="432" y="96"/>
                    </a:lnTo>
                    <a:lnTo>
                      <a:pt x="192" y="0"/>
                    </a:lnTo>
                    <a:lnTo>
                      <a:pt x="0" y="96"/>
                    </a:lnTo>
                    <a:lnTo>
                      <a:pt x="0" y="144"/>
                    </a:ln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 w="3175">
                <a:solidFill>
                  <a:srgbClr val="7F7F7F">
                    <a:alpha val="50196"/>
                  </a:srgbClr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96" name="Freeform 8817"/>
              <p:cNvSpPr>
                <a:spLocks/>
              </p:cNvSpPr>
              <p:nvPr/>
            </p:nvSpPr>
            <p:spPr bwMode="auto">
              <a:xfrm>
                <a:off x="1728" y="2928"/>
                <a:ext cx="2016" cy="720"/>
              </a:xfrm>
              <a:custGeom>
                <a:avLst/>
                <a:gdLst>
                  <a:gd name="T0" fmla="*/ 1104 w 2016"/>
                  <a:gd name="T1" fmla="*/ 96 h 720"/>
                  <a:gd name="T2" fmla="*/ 720 w 2016"/>
                  <a:gd name="T3" fmla="*/ 48 h 720"/>
                  <a:gd name="T4" fmla="*/ 192 w 2016"/>
                  <a:gd name="T5" fmla="*/ 0 h 720"/>
                  <a:gd name="T6" fmla="*/ 0 w 2016"/>
                  <a:gd name="T7" fmla="*/ 48 h 720"/>
                  <a:gd name="T8" fmla="*/ 1632 w 2016"/>
                  <a:gd name="T9" fmla="*/ 720 h 720"/>
                  <a:gd name="T10" fmla="*/ 2016 w 2016"/>
                  <a:gd name="T11" fmla="*/ 720 h 720"/>
                  <a:gd name="T12" fmla="*/ 1296 w 2016"/>
                  <a:gd name="T13" fmla="*/ 288 h 720"/>
                  <a:gd name="T14" fmla="*/ 1104 w 2016"/>
                  <a:gd name="T15" fmla="*/ 96 h 7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016" h="720">
                    <a:moveTo>
                      <a:pt x="1104" y="96"/>
                    </a:moveTo>
                    <a:lnTo>
                      <a:pt x="720" y="48"/>
                    </a:lnTo>
                    <a:lnTo>
                      <a:pt x="192" y="0"/>
                    </a:lnTo>
                    <a:lnTo>
                      <a:pt x="0" y="48"/>
                    </a:lnTo>
                    <a:lnTo>
                      <a:pt x="1632" y="720"/>
                    </a:lnTo>
                    <a:lnTo>
                      <a:pt x="2016" y="720"/>
                    </a:lnTo>
                    <a:lnTo>
                      <a:pt x="1296" y="288"/>
                    </a:lnTo>
                    <a:lnTo>
                      <a:pt x="1104" y="9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46275"/>
                      <a:invGamma/>
                    </a:schemeClr>
                  </a:gs>
                </a:gsLst>
                <a:path path="rect">
                  <a:fillToRect l="100000" t="100000"/>
                </a:path>
              </a:gradFill>
              <a:ln w="3175">
                <a:solidFill>
                  <a:srgbClr val="7F7F7F">
                    <a:alpha val="50196"/>
                  </a:srgbClr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97" name="Freeform 8820"/>
              <p:cNvSpPr>
                <a:spLocks/>
              </p:cNvSpPr>
              <p:nvPr/>
            </p:nvSpPr>
            <p:spPr bwMode="auto">
              <a:xfrm>
                <a:off x="331" y="2734"/>
                <a:ext cx="4469" cy="146"/>
              </a:xfrm>
              <a:custGeom>
                <a:avLst/>
                <a:gdLst>
                  <a:gd name="T0" fmla="*/ 4368 w 4368"/>
                  <a:gd name="T1" fmla="*/ 192 h 240"/>
                  <a:gd name="T2" fmla="*/ 4032 w 4368"/>
                  <a:gd name="T3" fmla="*/ 240 h 240"/>
                  <a:gd name="T4" fmla="*/ 2592 w 4368"/>
                  <a:gd name="T5" fmla="*/ 240 h 240"/>
                  <a:gd name="T6" fmla="*/ 1392 w 4368"/>
                  <a:gd name="T7" fmla="*/ 192 h 240"/>
                  <a:gd name="T8" fmla="*/ 1248 w 4368"/>
                  <a:gd name="T9" fmla="*/ 192 h 240"/>
                  <a:gd name="T10" fmla="*/ 240 w 4368"/>
                  <a:gd name="T11" fmla="*/ 192 h 240"/>
                  <a:gd name="T12" fmla="*/ 0 w 4368"/>
                  <a:gd name="T13" fmla="*/ 0 h 240"/>
                  <a:gd name="T14" fmla="*/ 336 w 4368"/>
                  <a:gd name="T15" fmla="*/ 144 h 240"/>
                  <a:gd name="T16" fmla="*/ 1536 w 4368"/>
                  <a:gd name="T17" fmla="*/ 144 h 240"/>
                  <a:gd name="T18" fmla="*/ 2496 w 4368"/>
                  <a:gd name="T19" fmla="*/ 192 h 240"/>
                  <a:gd name="T20" fmla="*/ 4032 w 4368"/>
                  <a:gd name="T21" fmla="*/ 192 h 240"/>
                  <a:gd name="T22" fmla="*/ 4368 w 4368"/>
                  <a:gd name="T23" fmla="*/ 192 h 240"/>
                  <a:gd name="connsiteX0" fmla="*/ 10232 w 10232"/>
                  <a:gd name="connsiteY0" fmla="*/ 4071 h 6071"/>
                  <a:gd name="connsiteX1" fmla="*/ 9463 w 10232"/>
                  <a:gd name="connsiteY1" fmla="*/ 6071 h 6071"/>
                  <a:gd name="connsiteX2" fmla="*/ 6166 w 10232"/>
                  <a:gd name="connsiteY2" fmla="*/ 6071 h 6071"/>
                  <a:gd name="connsiteX3" fmla="*/ 3419 w 10232"/>
                  <a:gd name="connsiteY3" fmla="*/ 4071 h 6071"/>
                  <a:gd name="connsiteX4" fmla="*/ 3089 w 10232"/>
                  <a:gd name="connsiteY4" fmla="*/ 4071 h 6071"/>
                  <a:gd name="connsiteX5" fmla="*/ 781 w 10232"/>
                  <a:gd name="connsiteY5" fmla="*/ 4071 h 6071"/>
                  <a:gd name="connsiteX6" fmla="*/ 0 w 10232"/>
                  <a:gd name="connsiteY6" fmla="*/ 0 h 6071"/>
                  <a:gd name="connsiteX7" fmla="*/ 1001 w 10232"/>
                  <a:gd name="connsiteY7" fmla="*/ 2071 h 6071"/>
                  <a:gd name="connsiteX8" fmla="*/ 3748 w 10232"/>
                  <a:gd name="connsiteY8" fmla="*/ 2071 h 6071"/>
                  <a:gd name="connsiteX9" fmla="*/ 5946 w 10232"/>
                  <a:gd name="connsiteY9" fmla="*/ 4071 h 6071"/>
                  <a:gd name="connsiteX10" fmla="*/ 9463 w 10232"/>
                  <a:gd name="connsiteY10" fmla="*/ 4071 h 6071"/>
                  <a:gd name="connsiteX11" fmla="*/ 10232 w 10232"/>
                  <a:gd name="connsiteY11" fmla="*/ 4071 h 60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0232" h="6071">
                    <a:moveTo>
                      <a:pt x="10232" y="4071"/>
                    </a:moveTo>
                    <a:lnTo>
                      <a:pt x="9463" y="6071"/>
                    </a:lnTo>
                    <a:lnTo>
                      <a:pt x="6166" y="6071"/>
                    </a:lnTo>
                    <a:lnTo>
                      <a:pt x="3419" y="4071"/>
                    </a:lnTo>
                    <a:lnTo>
                      <a:pt x="3089" y="4071"/>
                    </a:lnTo>
                    <a:lnTo>
                      <a:pt x="781" y="4071"/>
                    </a:lnTo>
                    <a:lnTo>
                      <a:pt x="0" y="0"/>
                    </a:lnTo>
                    <a:lnTo>
                      <a:pt x="1001" y="2071"/>
                    </a:lnTo>
                    <a:lnTo>
                      <a:pt x="3748" y="2071"/>
                    </a:lnTo>
                    <a:lnTo>
                      <a:pt x="5946" y="4071"/>
                    </a:lnTo>
                    <a:lnTo>
                      <a:pt x="9463" y="4071"/>
                    </a:lnTo>
                    <a:lnTo>
                      <a:pt x="10232" y="4071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3399FF">
                      <a:gamma/>
                      <a:shade val="46275"/>
                      <a:invGamma/>
                    </a:srgbClr>
                  </a:gs>
                  <a:gs pos="100000">
                    <a:srgbClr val="3399FF"/>
                  </a:gs>
                </a:gsLst>
                <a:lin ang="5400000" scaled="1"/>
              </a:gradFill>
              <a:ln w="3175">
                <a:solidFill>
                  <a:srgbClr val="7F7F7F">
                    <a:alpha val="50196"/>
                  </a:srgbClr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98" name="AutoShape 8821"/>
              <p:cNvSpPr>
                <a:spLocks noChangeArrowheads="1"/>
              </p:cNvSpPr>
              <p:nvPr/>
            </p:nvSpPr>
            <p:spPr bwMode="auto">
              <a:xfrm>
                <a:off x="4176" y="2784"/>
                <a:ext cx="96" cy="144"/>
              </a:xfrm>
              <a:prstGeom prst="roundRect">
                <a:avLst>
                  <a:gd name="adj" fmla="val 16667"/>
                </a:avLst>
              </a:prstGeom>
              <a:noFill/>
              <a:ln w="3175">
                <a:solidFill>
                  <a:srgbClr val="7F7F7F">
                    <a:alpha val="50196"/>
                  </a:srgbClr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99" name="AutoShape 8822"/>
              <p:cNvSpPr>
                <a:spLocks noChangeArrowheads="1"/>
              </p:cNvSpPr>
              <p:nvPr/>
            </p:nvSpPr>
            <p:spPr bwMode="auto">
              <a:xfrm>
                <a:off x="3168" y="2784"/>
                <a:ext cx="96" cy="144"/>
              </a:xfrm>
              <a:prstGeom prst="roundRect">
                <a:avLst>
                  <a:gd name="adj" fmla="val 16667"/>
                </a:avLst>
              </a:prstGeom>
              <a:noFill/>
              <a:ln w="3175">
                <a:solidFill>
                  <a:srgbClr val="7F7F7F">
                    <a:alpha val="50196"/>
                  </a:srgbClr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00" name="AutoShape 8823"/>
              <p:cNvSpPr>
                <a:spLocks noChangeArrowheads="1"/>
              </p:cNvSpPr>
              <p:nvPr/>
            </p:nvSpPr>
            <p:spPr bwMode="auto">
              <a:xfrm>
                <a:off x="2400" y="2765"/>
                <a:ext cx="96" cy="144"/>
              </a:xfrm>
              <a:prstGeom prst="roundRect">
                <a:avLst>
                  <a:gd name="adj" fmla="val 16667"/>
                </a:avLst>
              </a:prstGeom>
              <a:noFill/>
              <a:ln w="3175">
                <a:solidFill>
                  <a:srgbClr val="7F7F7F">
                    <a:alpha val="50196"/>
                  </a:srgbClr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01" name="AutoShape 8824"/>
              <p:cNvSpPr>
                <a:spLocks noChangeArrowheads="1"/>
              </p:cNvSpPr>
              <p:nvPr/>
            </p:nvSpPr>
            <p:spPr bwMode="auto">
              <a:xfrm>
                <a:off x="1536" y="2736"/>
                <a:ext cx="96" cy="144"/>
              </a:xfrm>
              <a:prstGeom prst="roundRect">
                <a:avLst>
                  <a:gd name="adj" fmla="val 16667"/>
                </a:avLst>
              </a:prstGeom>
              <a:noFill/>
              <a:ln w="3175">
                <a:solidFill>
                  <a:srgbClr val="7F7F7F">
                    <a:alpha val="50196"/>
                  </a:srgbClr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02" name="AutoShape 8825"/>
              <p:cNvSpPr>
                <a:spLocks noChangeArrowheads="1"/>
              </p:cNvSpPr>
              <p:nvPr/>
            </p:nvSpPr>
            <p:spPr bwMode="auto">
              <a:xfrm>
                <a:off x="768" y="2736"/>
                <a:ext cx="96" cy="144"/>
              </a:xfrm>
              <a:prstGeom prst="roundRect">
                <a:avLst>
                  <a:gd name="adj" fmla="val 16667"/>
                </a:avLst>
              </a:prstGeom>
              <a:noFill/>
              <a:ln w="3175">
                <a:solidFill>
                  <a:srgbClr val="7F7F7F">
                    <a:alpha val="50196"/>
                  </a:srgbClr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03" name="Line 8826"/>
              <p:cNvSpPr>
                <a:spLocks noChangeShapeType="1"/>
              </p:cNvSpPr>
              <p:nvPr/>
            </p:nvSpPr>
            <p:spPr bwMode="auto">
              <a:xfrm flipH="1" flipV="1">
                <a:off x="336" y="2736"/>
                <a:ext cx="336" cy="96"/>
              </a:xfrm>
              <a:prstGeom prst="line">
                <a:avLst/>
              </a:prstGeom>
              <a:noFill/>
              <a:ln w="3175">
                <a:solidFill>
                  <a:srgbClr val="7F7F7F">
                    <a:alpha val="50196"/>
                  </a:srgbClr>
                </a:solidFill>
                <a:prstDash val="sysDot"/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04" name="Line 8827"/>
              <p:cNvSpPr>
                <a:spLocks noChangeShapeType="1"/>
              </p:cNvSpPr>
              <p:nvPr/>
            </p:nvSpPr>
            <p:spPr bwMode="auto">
              <a:xfrm flipH="1" flipV="1">
                <a:off x="1005" y="2567"/>
                <a:ext cx="336" cy="0"/>
              </a:xfrm>
              <a:prstGeom prst="line">
                <a:avLst/>
              </a:prstGeom>
              <a:noFill/>
              <a:ln w="3175">
                <a:solidFill>
                  <a:srgbClr val="7F7F7F">
                    <a:alpha val="50196"/>
                  </a:srgbClr>
                </a:solidFill>
                <a:prstDash val="sysDot"/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05" name="Line 8828"/>
              <p:cNvSpPr>
                <a:spLocks noChangeShapeType="1"/>
              </p:cNvSpPr>
              <p:nvPr/>
            </p:nvSpPr>
            <p:spPr bwMode="auto">
              <a:xfrm flipH="1" flipV="1">
                <a:off x="720" y="2832"/>
                <a:ext cx="3840" cy="48"/>
              </a:xfrm>
              <a:prstGeom prst="line">
                <a:avLst/>
              </a:prstGeom>
              <a:noFill/>
              <a:ln w="3175">
                <a:solidFill>
                  <a:srgbClr val="7F7F7F">
                    <a:alpha val="50196"/>
                  </a:srgbClr>
                </a:solidFill>
                <a:prstDash val="sysDot"/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06" name="Freeform 8832"/>
              <p:cNvSpPr>
                <a:spLocks/>
              </p:cNvSpPr>
              <p:nvPr/>
            </p:nvSpPr>
            <p:spPr bwMode="auto">
              <a:xfrm>
                <a:off x="1920" y="2928"/>
                <a:ext cx="1632" cy="672"/>
              </a:xfrm>
              <a:custGeom>
                <a:avLst/>
                <a:gdLst>
                  <a:gd name="T0" fmla="*/ 0 w 1632"/>
                  <a:gd name="T1" fmla="*/ 0 h 672"/>
                  <a:gd name="T2" fmla="*/ 1440 w 1632"/>
                  <a:gd name="T3" fmla="*/ 672 h 672"/>
                  <a:gd name="T4" fmla="*/ 1632 w 1632"/>
                  <a:gd name="T5" fmla="*/ 672 h 672"/>
                  <a:gd name="T6" fmla="*/ 576 w 1632"/>
                  <a:gd name="T7" fmla="*/ 48 h 672"/>
                  <a:gd name="T8" fmla="*/ 48 w 1632"/>
                  <a:gd name="T9" fmla="*/ 0 h 672"/>
                  <a:gd name="T10" fmla="*/ 0 w 1632"/>
                  <a:gd name="T11" fmla="*/ 0 h 6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32" h="672">
                    <a:moveTo>
                      <a:pt x="0" y="0"/>
                    </a:moveTo>
                    <a:lnTo>
                      <a:pt x="1440" y="672"/>
                    </a:lnTo>
                    <a:lnTo>
                      <a:pt x="1632" y="672"/>
                    </a:lnTo>
                    <a:lnTo>
                      <a:pt x="576" y="48"/>
                    </a:lnTo>
                    <a:lnTo>
                      <a:pt x="48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46275"/>
                      <a:invGamma/>
                    </a:schemeClr>
                  </a:gs>
                </a:gsLst>
                <a:path path="rect">
                  <a:fillToRect l="100000" b="100000"/>
                </a:path>
              </a:gradFill>
              <a:ln w="3175">
                <a:solidFill>
                  <a:srgbClr val="7F7F7F">
                    <a:alpha val="50196"/>
                  </a:srgbClr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sp>
          <p:nvSpPr>
            <p:cNvPr id="154" name="任意多边形 153"/>
            <p:cNvSpPr/>
            <p:nvPr/>
          </p:nvSpPr>
          <p:spPr>
            <a:xfrm>
              <a:off x="722599" y="1422896"/>
              <a:ext cx="606626" cy="209643"/>
            </a:xfrm>
            <a:custGeom>
              <a:avLst/>
              <a:gdLst>
                <a:gd name="connsiteX0" fmla="*/ 0 w 606626"/>
                <a:gd name="connsiteY0" fmla="*/ 169498 h 209643"/>
                <a:gd name="connsiteX1" fmla="*/ 437128 w 606626"/>
                <a:gd name="connsiteY1" fmla="*/ 209643 h 209643"/>
                <a:gd name="connsiteX2" fmla="*/ 606626 w 606626"/>
                <a:gd name="connsiteY2" fmla="*/ 26763 h 209643"/>
                <a:gd name="connsiteX3" fmla="*/ 200722 w 606626"/>
                <a:gd name="connsiteY3" fmla="*/ 0 h 209643"/>
                <a:gd name="connsiteX4" fmla="*/ 0 w 606626"/>
                <a:gd name="connsiteY4" fmla="*/ 169498 h 2096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6626" h="209643">
                  <a:moveTo>
                    <a:pt x="0" y="169498"/>
                  </a:moveTo>
                  <a:lnTo>
                    <a:pt x="437128" y="209643"/>
                  </a:lnTo>
                  <a:lnTo>
                    <a:pt x="606626" y="26763"/>
                  </a:lnTo>
                  <a:lnTo>
                    <a:pt x="200722" y="0"/>
                  </a:lnTo>
                  <a:lnTo>
                    <a:pt x="0" y="169498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3175">
              <a:solidFill>
                <a:srgbClr val="7F7F7F">
                  <a:alpha val="50196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34" name="任意多边形 133"/>
          <p:cNvSpPr/>
          <p:nvPr/>
        </p:nvSpPr>
        <p:spPr>
          <a:xfrm>
            <a:off x="-5471234" y="2937213"/>
            <a:ext cx="6204353" cy="2253029"/>
          </a:xfrm>
          <a:custGeom>
            <a:avLst/>
            <a:gdLst>
              <a:gd name="connsiteX0" fmla="*/ 0 w 2311121"/>
              <a:gd name="connsiteY0" fmla="*/ 1175658 h 1175658"/>
              <a:gd name="connsiteX1" fmla="*/ 271306 w 2311121"/>
              <a:gd name="connsiteY1" fmla="*/ 1024932 h 1175658"/>
              <a:gd name="connsiteX2" fmla="*/ 462224 w 2311121"/>
              <a:gd name="connsiteY2" fmla="*/ 763675 h 1175658"/>
              <a:gd name="connsiteX3" fmla="*/ 552660 w 2311121"/>
              <a:gd name="connsiteY3" fmla="*/ 432079 h 1175658"/>
              <a:gd name="connsiteX4" fmla="*/ 582805 w 2311121"/>
              <a:gd name="connsiteY4" fmla="*/ 140677 h 1175658"/>
              <a:gd name="connsiteX5" fmla="*/ 633046 w 2311121"/>
              <a:gd name="connsiteY5" fmla="*/ 50242 h 1175658"/>
              <a:gd name="connsiteX6" fmla="*/ 723481 w 2311121"/>
              <a:gd name="connsiteY6" fmla="*/ 0 h 1175658"/>
              <a:gd name="connsiteX7" fmla="*/ 753627 w 2311121"/>
              <a:gd name="connsiteY7" fmla="*/ 10049 h 1175658"/>
              <a:gd name="connsiteX8" fmla="*/ 783772 w 2311121"/>
              <a:gd name="connsiteY8" fmla="*/ 30145 h 1175658"/>
              <a:gd name="connsiteX9" fmla="*/ 844062 w 2311121"/>
              <a:gd name="connsiteY9" fmla="*/ 50242 h 1175658"/>
              <a:gd name="connsiteX10" fmla="*/ 874207 w 2311121"/>
              <a:gd name="connsiteY10" fmla="*/ 70339 h 1175658"/>
              <a:gd name="connsiteX11" fmla="*/ 884255 w 2311121"/>
              <a:gd name="connsiteY11" fmla="*/ 100484 h 1175658"/>
              <a:gd name="connsiteX12" fmla="*/ 904352 w 2311121"/>
              <a:gd name="connsiteY12" fmla="*/ 140677 h 1175658"/>
              <a:gd name="connsiteX13" fmla="*/ 924449 w 2311121"/>
              <a:gd name="connsiteY13" fmla="*/ 221064 h 1175658"/>
              <a:gd name="connsiteX14" fmla="*/ 934497 w 2311121"/>
              <a:gd name="connsiteY14" fmla="*/ 261258 h 1175658"/>
              <a:gd name="connsiteX15" fmla="*/ 904352 w 2311121"/>
              <a:gd name="connsiteY15" fmla="*/ 231112 h 1175658"/>
              <a:gd name="connsiteX16" fmla="*/ 954594 w 2311121"/>
              <a:gd name="connsiteY16" fmla="*/ 321548 h 1175658"/>
              <a:gd name="connsiteX17" fmla="*/ 974690 w 2311121"/>
              <a:gd name="connsiteY17" fmla="*/ 351693 h 1175658"/>
              <a:gd name="connsiteX18" fmla="*/ 1004835 w 2311121"/>
              <a:gd name="connsiteY18" fmla="*/ 361741 h 1175658"/>
              <a:gd name="connsiteX19" fmla="*/ 1024932 w 2311121"/>
              <a:gd name="connsiteY19" fmla="*/ 401934 h 1175658"/>
              <a:gd name="connsiteX20" fmla="*/ 1034980 w 2311121"/>
              <a:gd name="connsiteY20" fmla="*/ 432079 h 1175658"/>
              <a:gd name="connsiteX21" fmla="*/ 1065125 w 2311121"/>
              <a:gd name="connsiteY21" fmla="*/ 462225 h 1175658"/>
              <a:gd name="connsiteX22" fmla="*/ 1145512 w 2311121"/>
              <a:gd name="connsiteY22" fmla="*/ 532563 h 1175658"/>
              <a:gd name="connsiteX23" fmla="*/ 1175657 w 2311121"/>
              <a:gd name="connsiteY23" fmla="*/ 572756 h 1175658"/>
              <a:gd name="connsiteX24" fmla="*/ 1215851 w 2311121"/>
              <a:gd name="connsiteY24" fmla="*/ 633047 h 1175658"/>
              <a:gd name="connsiteX25" fmla="*/ 1276141 w 2311121"/>
              <a:gd name="connsiteY25" fmla="*/ 693337 h 1175658"/>
              <a:gd name="connsiteX26" fmla="*/ 1336431 w 2311121"/>
              <a:gd name="connsiteY26" fmla="*/ 723482 h 1175658"/>
              <a:gd name="connsiteX27" fmla="*/ 1366576 w 2311121"/>
              <a:gd name="connsiteY27" fmla="*/ 743578 h 1175658"/>
              <a:gd name="connsiteX28" fmla="*/ 1396721 w 2311121"/>
              <a:gd name="connsiteY28" fmla="*/ 753627 h 1175658"/>
              <a:gd name="connsiteX29" fmla="*/ 1487156 w 2311121"/>
              <a:gd name="connsiteY29" fmla="*/ 793820 h 1175658"/>
              <a:gd name="connsiteX30" fmla="*/ 1577591 w 2311121"/>
              <a:gd name="connsiteY30" fmla="*/ 844062 h 1175658"/>
              <a:gd name="connsiteX31" fmla="*/ 1607736 w 2311121"/>
              <a:gd name="connsiteY31" fmla="*/ 864159 h 1175658"/>
              <a:gd name="connsiteX32" fmla="*/ 1637881 w 2311121"/>
              <a:gd name="connsiteY32" fmla="*/ 874207 h 1175658"/>
              <a:gd name="connsiteX33" fmla="*/ 1698172 w 2311121"/>
              <a:gd name="connsiteY33" fmla="*/ 914400 h 1175658"/>
              <a:gd name="connsiteX34" fmla="*/ 1728317 w 2311121"/>
              <a:gd name="connsiteY34" fmla="*/ 934497 h 1175658"/>
              <a:gd name="connsiteX35" fmla="*/ 1768510 w 2311121"/>
              <a:gd name="connsiteY35" fmla="*/ 964642 h 1175658"/>
              <a:gd name="connsiteX36" fmla="*/ 1798655 w 2311121"/>
              <a:gd name="connsiteY36" fmla="*/ 974690 h 1175658"/>
              <a:gd name="connsiteX37" fmla="*/ 1879042 w 2311121"/>
              <a:gd name="connsiteY37" fmla="*/ 1024932 h 1175658"/>
              <a:gd name="connsiteX38" fmla="*/ 1989574 w 2311121"/>
              <a:gd name="connsiteY38" fmla="*/ 1055077 h 1175658"/>
              <a:gd name="connsiteX39" fmla="*/ 2090057 w 2311121"/>
              <a:gd name="connsiteY39" fmla="*/ 1095271 h 1175658"/>
              <a:gd name="connsiteX40" fmla="*/ 2160396 w 2311121"/>
              <a:gd name="connsiteY40" fmla="*/ 1115367 h 1175658"/>
              <a:gd name="connsiteX41" fmla="*/ 2220686 w 2311121"/>
              <a:gd name="connsiteY41" fmla="*/ 1125416 h 1175658"/>
              <a:gd name="connsiteX42" fmla="*/ 2311121 w 2311121"/>
              <a:gd name="connsiteY42" fmla="*/ 1135464 h 1175658"/>
              <a:gd name="connsiteX43" fmla="*/ 50242 w 2311121"/>
              <a:gd name="connsiteY43" fmla="*/ 1145512 h 1175658"/>
              <a:gd name="connsiteX44" fmla="*/ 0 w 2311121"/>
              <a:gd name="connsiteY44" fmla="*/ 1175658 h 1175658"/>
              <a:gd name="connsiteX0" fmla="*/ 0 w 2311121"/>
              <a:gd name="connsiteY0" fmla="*/ 1175658 h 1175658"/>
              <a:gd name="connsiteX1" fmla="*/ 271306 w 2311121"/>
              <a:gd name="connsiteY1" fmla="*/ 1024932 h 1175658"/>
              <a:gd name="connsiteX2" fmla="*/ 462224 w 2311121"/>
              <a:gd name="connsiteY2" fmla="*/ 763675 h 1175658"/>
              <a:gd name="connsiteX3" fmla="*/ 552660 w 2311121"/>
              <a:gd name="connsiteY3" fmla="*/ 432079 h 1175658"/>
              <a:gd name="connsiteX4" fmla="*/ 582805 w 2311121"/>
              <a:gd name="connsiteY4" fmla="*/ 140677 h 1175658"/>
              <a:gd name="connsiteX5" fmla="*/ 633046 w 2311121"/>
              <a:gd name="connsiteY5" fmla="*/ 50242 h 1175658"/>
              <a:gd name="connsiteX6" fmla="*/ 723481 w 2311121"/>
              <a:gd name="connsiteY6" fmla="*/ 0 h 1175658"/>
              <a:gd name="connsiteX7" fmla="*/ 753627 w 2311121"/>
              <a:gd name="connsiteY7" fmla="*/ 10049 h 1175658"/>
              <a:gd name="connsiteX8" fmla="*/ 783772 w 2311121"/>
              <a:gd name="connsiteY8" fmla="*/ 30145 h 1175658"/>
              <a:gd name="connsiteX9" fmla="*/ 844062 w 2311121"/>
              <a:gd name="connsiteY9" fmla="*/ 50242 h 1175658"/>
              <a:gd name="connsiteX10" fmla="*/ 874207 w 2311121"/>
              <a:gd name="connsiteY10" fmla="*/ 70339 h 1175658"/>
              <a:gd name="connsiteX11" fmla="*/ 884255 w 2311121"/>
              <a:gd name="connsiteY11" fmla="*/ 100484 h 1175658"/>
              <a:gd name="connsiteX12" fmla="*/ 904352 w 2311121"/>
              <a:gd name="connsiteY12" fmla="*/ 140677 h 1175658"/>
              <a:gd name="connsiteX13" fmla="*/ 924449 w 2311121"/>
              <a:gd name="connsiteY13" fmla="*/ 221064 h 1175658"/>
              <a:gd name="connsiteX14" fmla="*/ 934497 w 2311121"/>
              <a:gd name="connsiteY14" fmla="*/ 261258 h 1175658"/>
              <a:gd name="connsiteX15" fmla="*/ 904352 w 2311121"/>
              <a:gd name="connsiteY15" fmla="*/ 231112 h 1175658"/>
              <a:gd name="connsiteX16" fmla="*/ 954594 w 2311121"/>
              <a:gd name="connsiteY16" fmla="*/ 321548 h 1175658"/>
              <a:gd name="connsiteX17" fmla="*/ 974690 w 2311121"/>
              <a:gd name="connsiteY17" fmla="*/ 351693 h 1175658"/>
              <a:gd name="connsiteX18" fmla="*/ 1004835 w 2311121"/>
              <a:gd name="connsiteY18" fmla="*/ 361741 h 1175658"/>
              <a:gd name="connsiteX19" fmla="*/ 1024932 w 2311121"/>
              <a:gd name="connsiteY19" fmla="*/ 401934 h 1175658"/>
              <a:gd name="connsiteX20" fmla="*/ 1034980 w 2311121"/>
              <a:gd name="connsiteY20" fmla="*/ 432079 h 1175658"/>
              <a:gd name="connsiteX21" fmla="*/ 1065125 w 2311121"/>
              <a:gd name="connsiteY21" fmla="*/ 462225 h 1175658"/>
              <a:gd name="connsiteX22" fmla="*/ 1145512 w 2311121"/>
              <a:gd name="connsiteY22" fmla="*/ 532563 h 1175658"/>
              <a:gd name="connsiteX23" fmla="*/ 1175657 w 2311121"/>
              <a:gd name="connsiteY23" fmla="*/ 572756 h 1175658"/>
              <a:gd name="connsiteX24" fmla="*/ 1215851 w 2311121"/>
              <a:gd name="connsiteY24" fmla="*/ 633047 h 1175658"/>
              <a:gd name="connsiteX25" fmla="*/ 1276141 w 2311121"/>
              <a:gd name="connsiteY25" fmla="*/ 693337 h 1175658"/>
              <a:gd name="connsiteX26" fmla="*/ 1336431 w 2311121"/>
              <a:gd name="connsiteY26" fmla="*/ 723482 h 1175658"/>
              <a:gd name="connsiteX27" fmla="*/ 1366576 w 2311121"/>
              <a:gd name="connsiteY27" fmla="*/ 743578 h 1175658"/>
              <a:gd name="connsiteX28" fmla="*/ 1396721 w 2311121"/>
              <a:gd name="connsiteY28" fmla="*/ 753627 h 1175658"/>
              <a:gd name="connsiteX29" fmla="*/ 1487156 w 2311121"/>
              <a:gd name="connsiteY29" fmla="*/ 793820 h 1175658"/>
              <a:gd name="connsiteX30" fmla="*/ 1577591 w 2311121"/>
              <a:gd name="connsiteY30" fmla="*/ 844062 h 1175658"/>
              <a:gd name="connsiteX31" fmla="*/ 1607736 w 2311121"/>
              <a:gd name="connsiteY31" fmla="*/ 864159 h 1175658"/>
              <a:gd name="connsiteX32" fmla="*/ 1637881 w 2311121"/>
              <a:gd name="connsiteY32" fmla="*/ 874207 h 1175658"/>
              <a:gd name="connsiteX33" fmla="*/ 1698172 w 2311121"/>
              <a:gd name="connsiteY33" fmla="*/ 914400 h 1175658"/>
              <a:gd name="connsiteX34" fmla="*/ 1728317 w 2311121"/>
              <a:gd name="connsiteY34" fmla="*/ 934497 h 1175658"/>
              <a:gd name="connsiteX35" fmla="*/ 1768510 w 2311121"/>
              <a:gd name="connsiteY35" fmla="*/ 964642 h 1175658"/>
              <a:gd name="connsiteX36" fmla="*/ 1798655 w 2311121"/>
              <a:gd name="connsiteY36" fmla="*/ 974690 h 1175658"/>
              <a:gd name="connsiteX37" fmla="*/ 1879042 w 2311121"/>
              <a:gd name="connsiteY37" fmla="*/ 1024932 h 1175658"/>
              <a:gd name="connsiteX38" fmla="*/ 1989574 w 2311121"/>
              <a:gd name="connsiteY38" fmla="*/ 1055077 h 1175658"/>
              <a:gd name="connsiteX39" fmla="*/ 2090057 w 2311121"/>
              <a:gd name="connsiteY39" fmla="*/ 1095271 h 1175658"/>
              <a:gd name="connsiteX40" fmla="*/ 2160396 w 2311121"/>
              <a:gd name="connsiteY40" fmla="*/ 1115367 h 1175658"/>
              <a:gd name="connsiteX41" fmla="*/ 2220686 w 2311121"/>
              <a:gd name="connsiteY41" fmla="*/ 1125416 h 1175658"/>
              <a:gd name="connsiteX42" fmla="*/ 2311121 w 2311121"/>
              <a:gd name="connsiteY42" fmla="*/ 1135464 h 1175658"/>
              <a:gd name="connsiteX43" fmla="*/ 50242 w 2311121"/>
              <a:gd name="connsiteY43" fmla="*/ 1145512 h 1175658"/>
              <a:gd name="connsiteX44" fmla="*/ 0 w 2311121"/>
              <a:gd name="connsiteY44" fmla="*/ 1175658 h 1175658"/>
              <a:gd name="connsiteX0" fmla="*/ 0 w 2311121"/>
              <a:gd name="connsiteY0" fmla="*/ 1175658 h 1175658"/>
              <a:gd name="connsiteX1" fmla="*/ 271306 w 2311121"/>
              <a:gd name="connsiteY1" fmla="*/ 1024932 h 1175658"/>
              <a:gd name="connsiteX2" fmla="*/ 462224 w 2311121"/>
              <a:gd name="connsiteY2" fmla="*/ 763675 h 1175658"/>
              <a:gd name="connsiteX3" fmla="*/ 552660 w 2311121"/>
              <a:gd name="connsiteY3" fmla="*/ 432079 h 1175658"/>
              <a:gd name="connsiteX4" fmla="*/ 582805 w 2311121"/>
              <a:gd name="connsiteY4" fmla="*/ 140677 h 1175658"/>
              <a:gd name="connsiteX5" fmla="*/ 633046 w 2311121"/>
              <a:gd name="connsiteY5" fmla="*/ 50242 h 1175658"/>
              <a:gd name="connsiteX6" fmla="*/ 723481 w 2311121"/>
              <a:gd name="connsiteY6" fmla="*/ 0 h 1175658"/>
              <a:gd name="connsiteX7" fmla="*/ 753627 w 2311121"/>
              <a:gd name="connsiteY7" fmla="*/ 10049 h 1175658"/>
              <a:gd name="connsiteX8" fmla="*/ 783772 w 2311121"/>
              <a:gd name="connsiteY8" fmla="*/ 30145 h 1175658"/>
              <a:gd name="connsiteX9" fmla="*/ 844062 w 2311121"/>
              <a:gd name="connsiteY9" fmla="*/ 50242 h 1175658"/>
              <a:gd name="connsiteX10" fmla="*/ 874207 w 2311121"/>
              <a:gd name="connsiteY10" fmla="*/ 70339 h 1175658"/>
              <a:gd name="connsiteX11" fmla="*/ 884255 w 2311121"/>
              <a:gd name="connsiteY11" fmla="*/ 100484 h 1175658"/>
              <a:gd name="connsiteX12" fmla="*/ 904352 w 2311121"/>
              <a:gd name="connsiteY12" fmla="*/ 140677 h 1175658"/>
              <a:gd name="connsiteX13" fmla="*/ 924449 w 2311121"/>
              <a:gd name="connsiteY13" fmla="*/ 221064 h 1175658"/>
              <a:gd name="connsiteX14" fmla="*/ 934497 w 2311121"/>
              <a:gd name="connsiteY14" fmla="*/ 261258 h 1175658"/>
              <a:gd name="connsiteX15" fmla="*/ 904352 w 2311121"/>
              <a:gd name="connsiteY15" fmla="*/ 231112 h 1175658"/>
              <a:gd name="connsiteX16" fmla="*/ 954594 w 2311121"/>
              <a:gd name="connsiteY16" fmla="*/ 321548 h 1175658"/>
              <a:gd name="connsiteX17" fmla="*/ 1004835 w 2311121"/>
              <a:gd name="connsiteY17" fmla="*/ 361741 h 1175658"/>
              <a:gd name="connsiteX18" fmla="*/ 1024932 w 2311121"/>
              <a:gd name="connsiteY18" fmla="*/ 401934 h 1175658"/>
              <a:gd name="connsiteX19" fmla="*/ 1034980 w 2311121"/>
              <a:gd name="connsiteY19" fmla="*/ 432079 h 1175658"/>
              <a:gd name="connsiteX20" fmla="*/ 1065125 w 2311121"/>
              <a:gd name="connsiteY20" fmla="*/ 462225 h 1175658"/>
              <a:gd name="connsiteX21" fmla="*/ 1145512 w 2311121"/>
              <a:gd name="connsiteY21" fmla="*/ 532563 h 1175658"/>
              <a:gd name="connsiteX22" fmla="*/ 1175657 w 2311121"/>
              <a:gd name="connsiteY22" fmla="*/ 572756 h 1175658"/>
              <a:gd name="connsiteX23" fmla="*/ 1215851 w 2311121"/>
              <a:gd name="connsiteY23" fmla="*/ 633047 h 1175658"/>
              <a:gd name="connsiteX24" fmla="*/ 1276141 w 2311121"/>
              <a:gd name="connsiteY24" fmla="*/ 693337 h 1175658"/>
              <a:gd name="connsiteX25" fmla="*/ 1336431 w 2311121"/>
              <a:gd name="connsiteY25" fmla="*/ 723482 h 1175658"/>
              <a:gd name="connsiteX26" fmla="*/ 1366576 w 2311121"/>
              <a:gd name="connsiteY26" fmla="*/ 743578 h 1175658"/>
              <a:gd name="connsiteX27" fmla="*/ 1396721 w 2311121"/>
              <a:gd name="connsiteY27" fmla="*/ 753627 h 1175658"/>
              <a:gd name="connsiteX28" fmla="*/ 1487156 w 2311121"/>
              <a:gd name="connsiteY28" fmla="*/ 793820 h 1175658"/>
              <a:gd name="connsiteX29" fmla="*/ 1577591 w 2311121"/>
              <a:gd name="connsiteY29" fmla="*/ 844062 h 1175658"/>
              <a:gd name="connsiteX30" fmla="*/ 1607736 w 2311121"/>
              <a:gd name="connsiteY30" fmla="*/ 864159 h 1175658"/>
              <a:gd name="connsiteX31" fmla="*/ 1637881 w 2311121"/>
              <a:gd name="connsiteY31" fmla="*/ 874207 h 1175658"/>
              <a:gd name="connsiteX32" fmla="*/ 1698172 w 2311121"/>
              <a:gd name="connsiteY32" fmla="*/ 914400 h 1175658"/>
              <a:gd name="connsiteX33" fmla="*/ 1728317 w 2311121"/>
              <a:gd name="connsiteY33" fmla="*/ 934497 h 1175658"/>
              <a:gd name="connsiteX34" fmla="*/ 1768510 w 2311121"/>
              <a:gd name="connsiteY34" fmla="*/ 964642 h 1175658"/>
              <a:gd name="connsiteX35" fmla="*/ 1798655 w 2311121"/>
              <a:gd name="connsiteY35" fmla="*/ 974690 h 1175658"/>
              <a:gd name="connsiteX36" fmla="*/ 1879042 w 2311121"/>
              <a:gd name="connsiteY36" fmla="*/ 1024932 h 1175658"/>
              <a:gd name="connsiteX37" fmla="*/ 1989574 w 2311121"/>
              <a:gd name="connsiteY37" fmla="*/ 1055077 h 1175658"/>
              <a:gd name="connsiteX38" fmla="*/ 2090057 w 2311121"/>
              <a:gd name="connsiteY38" fmla="*/ 1095271 h 1175658"/>
              <a:gd name="connsiteX39" fmla="*/ 2160396 w 2311121"/>
              <a:gd name="connsiteY39" fmla="*/ 1115367 h 1175658"/>
              <a:gd name="connsiteX40" fmla="*/ 2220686 w 2311121"/>
              <a:gd name="connsiteY40" fmla="*/ 1125416 h 1175658"/>
              <a:gd name="connsiteX41" fmla="*/ 2311121 w 2311121"/>
              <a:gd name="connsiteY41" fmla="*/ 1135464 h 1175658"/>
              <a:gd name="connsiteX42" fmla="*/ 50242 w 2311121"/>
              <a:gd name="connsiteY42" fmla="*/ 1145512 h 1175658"/>
              <a:gd name="connsiteX43" fmla="*/ 0 w 2311121"/>
              <a:gd name="connsiteY43" fmla="*/ 1175658 h 1175658"/>
              <a:gd name="connsiteX0" fmla="*/ 0 w 2857456"/>
              <a:gd name="connsiteY0" fmla="*/ 1164087 h 1164087"/>
              <a:gd name="connsiteX1" fmla="*/ 817641 w 2857456"/>
              <a:gd name="connsiteY1" fmla="*/ 1024932 h 1164087"/>
              <a:gd name="connsiteX2" fmla="*/ 1008559 w 2857456"/>
              <a:gd name="connsiteY2" fmla="*/ 763675 h 1164087"/>
              <a:gd name="connsiteX3" fmla="*/ 1098995 w 2857456"/>
              <a:gd name="connsiteY3" fmla="*/ 432079 h 1164087"/>
              <a:gd name="connsiteX4" fmla="*/ 1129140 w 2857456"/>
              <a:gd name="connsiteY4" fmla="*/ 140677 h 1164087"/>
              <a:gd name="connsiteX5" fmla="*/ 1179381 w 2857456"/>
              <a:gd name="connsiteY5" fmla="*/ 50242 h 1164087"/>
              <a:gd name="connsiteX6" fmla="*/ 1269816 w 2857456"/>
              <a:gd name="connsiteY6" fmla="*/ 0 h 1164087"/>
              <a:gd name="connsiteX7" fmla="*/ 1299962 w 2857456"/>
              <a:gd name="connsiteY7" fmla="*/ 10049 h 1164087"/>
              <a:gd name="connsiteX8" fmla="*/ 1330107 w 2857456"/>
              <a:gd name="connsiteY8" fmla="*/ 30145 h 1164087"/>
              <a:gd name="connsiteX9" fmla="*/ 1390397 w 2857456"/>
              <a:gd name="connsiteY9" fmla="*/ 50242 h 1164087"/>
              <a:gd name="connsiteX10" fmla="*/ 1420542 w 2857456"/>
              <a:gd name="connsiteY10" fmla="*/ 70339 h 1164087"/>
              <a:gd name="connsiteX11" fmla="*/ 1430590 w 2857456"/>
              <a:gd name="connsiteY11" fmla="*/ 100484 h 1164087"/>
              <a:gd name="connsiteX12" fmla="*/ 1450687 w 2857456"/>
              <a:gd name="connsiteY12" fmla="*/ 140677 h 1164087"/>
              <a:gd name="connsiteX13" fmla="*/ 1470784 w 2857456"/>
              <a:gd name="connsiteY13" fmla="*/ 221064 h 1164087"/>
              <a:gd name="connsiteX14" fmla="*/ 1480832 w 2857456"/>
              <a:gd name="connsiteY14" fmla="*/ 261258 h 1164087"/>
              <a:gd name="connsiteX15" fmla="*/ 1450687 w 2857456"/>
              <a:gd name="connsiteY15" fmla="*/ 231112 h 1164087"/>
              <a:gd name="connsiteX16" fmla="*/ 1500929 w 2857456"/>
              <a:gd name="connsiteY16" fmla="*/ 321548 h 1164087"/>
              <a:gd name="connsiteX17" fmla="*/ 1551170 w 2857456"/>
              <a:gd name="connsiteY17" fmla="*/ 361741 h 1164087"/>
              <a:gd name="connsiteX18" fmla="*/ 1571267 w 2857456"/>
              <a:gd name="connsiteY18" fmla="*/ 401934 h 1164087"/>
              <a:gd name="connsiteX19" fmla="*/ 1581315 w 2857456"/>
              <a:gd name="connsiteY19" fmla="*/ 432079 h 1164087"/>
              <a:gd name="connsiteX20" fmla="*/ 1611460 w 2857456"/>
              <a:gd name="connsiteY20" fmla="*/ 462225 h 1164087"/>
              <a:gd name="connsiteX21" fmla="*/ 1691847 w 2857456"/>
              <a:gd name="connsiteY21" fmla="*/ 532563 h 1164087"/>
              <a:gd name="connsiteX22" fmla="*/ 1721992 w 2857456"/>
              <a:gd name="connsiteY22" fmla="*/ 572756 h 1164087"/>
              <a:gd name="connsiteX23" fmla="*/ 1762186 w 2857456"/>
              <a:gd name="connsiteY23" fmla="*/ 633047 h 1164087"/>
              <a:gd name="connsiteX24" fmla="*/ 1822476 w 2857456"/>
              <a:gd name="connsiteY24" fmla="*/ 693337 h 1164087"/>
              <a:gd name="connsiteX25" fmla="*/ 1882766 w 2857456"/>
              <a:gd name="connsiteY25" fmla="*/ 723482 h 1164087"/>
              <a:gd name="connsiteX26" fmla="*/ 1912911 w 2857456"/>
              <a:gd name="connsiteY26" fmla="*/ 743578 h 1164087"/>
              <a:gd name="connsiteX27" fmla="*/ 1943056 w 2857456"/>
              <a:gd name="connsiteY27" fmla="*/ 753627 h 1164087"/>
              <a:gd name="connsiteX28" fmla="*/ 2033491 w 2857456"/>
              <a:gd name="connsiteY28" fmla="*/ 793820 h 1164087"/>
              <a:gd name="connsiteX29" fmla="*/ 2123926 w 2857456"/>
              <a:gd name="connsiteY29" fmla="*/ 844062 h 1164087"/>
              <a:gd name="connsiteX30" fmla="*/ 2154071 w 2857456"/>
              <a:gd name="connsiteY30" fmla="*/ 864159 h 1164087"/>
              <a:gd name="connsiteX31" fmla="*/ 2184216 w 2857456"/>
              <a:gd name="connsiteY31" fmla="*/ 874207 h 1164087"/>
              <a:gd name="connsiteX32" fmla="*/ 2244507 w 2857456"/>
              <a:gd name="connsiteY32" fmla="*/ 914400 h 1164087"/>
              <a:gd name="connsiteX33" fmla="*/ 2274652 w 2857456"/>
              <a:gd name="connsiteY33" fmla="*/ 934497 h 1164087"/>
              <a:gd name="connsiteX34" fmla="*/ 2314845 w 2857456"/>
              <a:gd name="connsiteY34" fmla="*/ 964642 h 1164087"/>
              <a:gd name="connsiteX35" fmla="*/ 2344990 w 2857456"/>
              <a:gd name="connsiteY35" fmla="*/ 974690 h 1164087"/>
              <a:gd name="connsiteX36" fmla="*/ 2425377 w 2857456"/>
              <a:gd name="connsiteY36" fmla="*/ 1024932 h 1164087"/>
              <a:gd name="connsiteX37" fmla="*/ 2535909 w 2857456"/>
              <a:gd name="connsiteY37" fmla="*/ 1055077 h 1164087"/>
              <a:gd name="connsiteX38" fmla="*/ 2636392 w 2857456"/>
              <a:gd name="connsiteY38" fmla="*/ 1095271 h 1164087"/>
              <a:gd name="connsiteX39" fmla="*/ 2706731 w 2857456"/>
              <a:gd name="connsiteY39" fmla="*/ 1115367 h 1164087"/>
              <a:gd name="connsiteX40" fmla="*/ 2767021 w 2857456"/>
              <a:gd name="connsiteY40" fmla="*/ 1125416 h 1164087"/>
              <a:gd name="connsiteX41" fmla="*/ 2857456 w 2857456"/>
              <a:gd name="connsiteY41" fmla="*/ 1135464 h 1164087"/>
              <a:gd name="connsiteX42" fmla="*/ 596577 w 2857456"/>
              <a:gd name="connsiteY42" fmla="*/ 1145512 h 1164087"/>
              <a:gd name="connsiteX43" fmla="*/ 0 w 2857456"/>
              <a:gd name="connsiteY43" fmla="*/ 1164087 h 1164087"/>
              <a:gd name="connsiteX0" fmla="*/ 0 w 2857456"/>
              <a:gd name="connsiteY0" fmla="*/ 1164087 h 1164087"/>
              <a:gd name="connsiteX1" fmla="*/ 612766 w 2857456"/>
              <a:gd name="connsiteY1" fmla="*/ 990219 h 1164087"/>
              <a:gd name="connsiteX2" fmla="*/ 1008559 w 2857456"/>
              <a:gd name="connsiteY2" fmla="*/ 763675 h 1164087"/>
              <a:gd name="connsiteX3" fmla="*/ 1098995 w 2857456"/>
              <a:gd name="connsiteY3" fmla="*/ 432079 h 1164087"/>
              <a:gd name="connsiteX4" fmla="*/ 1129140 w 2857456"/>
              <a:gd name="connsiteY4" fmla="*/ 140677 h 1164087"/>
              <a:gd name="connsiteX5" fmla="*/ 1179381 w 2857456"/>
              <a:gd name="connsiteY5" fmla="*/ 50242 h 1164087"/>
              <a:gd name="connsiteX6" fmla="*/ 1269816 w 2857456"/>
              <a:gd name="connsiteY6" fmla="*/ 0 h 1164087"/>
              <a:gd name="connsiteX7" fmla="*/ 1299962 w 2857456"/>
              <a:gd name="connsiteY7" fmla="*/ 10049 h 1164087"/>
              <a:gd name="connsiteX8" fmla="*/ 1330107 w 2857456"/>
              <a:gd name="connsiteY8" fmla="*/ 30145 h 1164087"/>
              <a:gd name="connsiteX9" fmla="*/ 1390397 w 2857456"/>
              <a:gd name="connsiteY9" fmla="*/ 50242 h 1164087"/>
              <a:gd name="connsiteX10" fmla="*/ 1420542 w 2857456"/>
              <a:gd name="connsiteY10" fmla="*/ 70339 h 1164087"/>
              <a:gd name="connsiteX11" fmla="*/ 1430590 w 2857456"/>
              <a:gd name="connsiteY11" fmla="*/ 100484 h 1164087"/>
              <a:gd name="connsiteX12" fmla="*/ 1450687 w 2857456"/>
              <a:gd name="connsiteY12" fmla="*/ 140677 h 1164087"/>
              <a:gd name="connsiteX13" fmla="*/ 1470784 w 2857456"/>
              <a:gd name="connsiteY13" fmla="*/ 221064 h 1164087"/>
              <a:gd name="connsiteX14" fmla="*/ 1480832 w 2857456"/>
              <a:gd name="connsiteY14" fmla="*/ 261258 h 1164087"/>
              <a:gd name="connsiteX15" fmla="*/ 1450687 w 2857456"/>
              <a:gd name="connsiteY15" fmla="*/ 231112 h 1164087"/>
              <a:gd name="connsiteX16" fmla="*/ 1500929 w 2857456"/>
              <a:gd name="connsiteY16" fmla="*/ 321548 h 1164087"/>
              <a:gd name="connsiteX17" fmla="*/ 1551170 w 2857456"/>
              <a:gd name="connsiteY17" fmla="*/ 361741 h 1164087"/>
              <a:gd name="connsiteX18" fmla="*/ 1571267 w 2857456"/>
              <a:gd name="connsiteY18" fmla="*/ 401934 h 1164087"/>
              <a:gd name="connsiteX19" fmla="*/ 1581315 w 2857456"/>
              <a:gd name="connsiteY19" fmla="*/ 432079 h 1164087"/>
              <a:gd name="connsiteX20" fmla="*/ 1611460 w 2857456"/>
              <a:gd name="connsiteY20" fmla="*/ 462225 h 1164087"/>
              <a:gd name="connsiteX21" fmla="*/ 1691847 w 2857456"/>
              <a:gd name="connsiteY21" fmla="*/ 532563 h 1164087"/>
              <a:gd name="connsiteX22" fmla="*/ 1721992 w 2857456"/>
              <a:gd name="connsiteY22" fmla="*/ 572756 h 1164087"/>
              <a:gd name="connsiteX23" fmla="*/ 1762186 w 2857456"/>
              <a:gd name="connsiteY23" fmla="*/ 633047 h 1164087"/>
              <a:gd name="connsiteX24" fmla="*/ 1822476 w 2857456"/>
              <a:gd name="connsiteY24" fmla="*/ 693337 h 1164087"/>
              <a:gd name="connsiteX25" fmla="*/ 1882766 w 2857456"/>
              <a:gd name="connsiteY25" fmla="*/ 723482 h 1164087"/>
              <a:gd name="connsiteX26" fmla="*/ 1912911 w 2857456"/>
              <a:gd name="connsiteY26" fmla="*/ 743578 h 1164087"/>
              <a:gd name="connsiteX27" fmla="*/ 1943056 w 2857456"/>
              <a:gd name="connsiteY27" fmla="*/ 753627 h 1164087"/>
              <a:gd name="connsiteX28" fmla="*/ 2033491 w 2857456"/>
              <a:gd name="connsiteY28" fmla="*/ 793820 h 1164087"/>
              <a:gd name="connsiteX29" fmla="*/ 2123926 w 2857456"/>
              <a:gd name="connsiteY29" fmla="*/ 844062 h 1164087"/>
              <a:gd name="connsiteX30" fmla="*/ 2154071 w 2857456"/>
              <a:gd name="connsiteY30" fmla="*/ 864159 h 1164087"/>
              <a:gd name="connsiteX31" fmla="*/ 2184216 w 2857456"/>
              <a:gd name="connsiteY31" fmla="*/ 874207 h 1164087"/>
              <a:gd name="connsiteX32" fmla="*/ 2244507 w 2857456"/>
              <a:gd name="connsiteY32" fmla="*/ 914400 h 1164087"/>
              <a:gd name="connsiteX33" fmla="*/ 2274652 w 2857456"/>
              <a:gd name="connsiteY33" fmla="*/ 934497 h 1164087"/>
              <a:gd name="connsiteX34" fmla="*/ 2314845 w 2857456"/>
              <a:gd name="connsiteY34" fmla="*/ 964642 h 1164087"/>
              <a:gd name="connsiteX35" fmla="*/ 2344990 w 2857456"/>
              <a:gd name="connsiteY35" fmla="*/ 974690 h 1164087"/>
              <a:gd name="connsiteX36" fmla="*/ 2425377 w 2857456"/>
              <a:gd name="connsiteY36" fmla="*/ 1024932 h 1164087"/>
              <a:gd name="connsiteX37" fmla="*/ 2535909 w 2857456"/>
              <a:gd name="connsiteY37" fmla="*/ 1055077 h 1164087"/>
              <a:gd name="connsiteX38" fmla="*/ 2636392 w 2857456"/>
              <a:gd name="connsiteY38" fmla="*/ 1095271 h 1164087"/>
              <a:gd name="connsiteX39" fmla="*/ 2706731 w 2857456"/>
              <a:gd name="connsiteY39" fmla="*/ 1115367 h 1164087"/>
              <a:gd name="connsiteX40" fmla="*/ 2767021 w 2857456"/>
              <a:gd name="connsiteY40" fmla="*/ 1125416 h 1164087"/>
              <a:gd name="connsiteX41" fmla="*/ 2857456 w 2857456"/>
              <a:gd name="connsiteY41" fmla="*/ 1135464 h 1164087"/>
              <a:gd name="connsiteX42" fmla="*/ 596577 w 2857456"/>
              <a:gd name="connsiteY42" fmla="*/ 1145512 h 1164087"/>
              <a:gd name="connsiteX43" fmla="*/ 0 w 2857456"/>
              <a:gd name="connsiteY43" fmla="*/ 1164087 h 1164087"/>
              <a:gd name="connsiteX0" fmla="*/ 0 w 2857456"/>
              <a:gd name="connsiteY0" fmla="*/ 1164087 h 1164087"/>
              <a:gd name="connsiteX1" fmla="*/ 612766 w 2857456"/>
              <a:gd name="connsiteY1" fmla="*/ 990219 h 1164087"/>
              <a:gd name="connsiteX2" fmla="*/ 963031 w 2857456"/>
              <a:gd name="connsiteY2" fmla="*/ 740533 h 1164087"/>
              <a:gd name="connsiteX3" fmla="*/ 1098995 w 2857456"/>
              <a:gd name="connsiteY3" fmla="*/ 432079 h 1164087"/>
              <a:gd name="connsiteX4" fmla="*/ 1129140 w 2857456"/>
              <a:gd name="connsiteY4" fmla="*/ 140677 h 1164087"/>
              <a:gd name="connsiteX5" fmla="*/ 1179381 w 2857456"/>
              <a:gd name="connsiteY5" fmla="*/ 50242 h 1164087"/>
              <a:gd name="connsiteX6" fmla="*/ 1269816 w 2857456"/>
              <a:gd name="connsiteY6" fmla="*/ 0 h 1164087"/>
              <a:gd name="connsiteX7" fmla="*/ 1299962 w 2857456"/>
              <a:gd name="connsiteY7" fmla="*/ 10049 h 1164087"/>
              <a:gd name="connsiteX8" fmla="*/ 1330107 w 2857456"/>
              <a:gd name="connsiteY8" fmla="*/ 30145 h 1164087"/>
              <a:gd name="connsiteX9" fmla="*/ 1390397 w 2857456"/>
              <a:gd name="connsiteY9" fmla="*/ 50242 h 1164087"/>
              <a:gd name="connsiteX10" fmla="*/ 1420542 w 2857456"/>
              <a:gd name="connsiteY10" fmla="*/ 70339 h 1164087"/>
              <a:gd name="connsiteX11" fmla="*/ 1430590 w 2857456"/>
              <a:gd name="connsiteY11" fmla="*/ 100484 h 1164087"/>
              <a:gd name="connsiteX12" fmla="*/ 1450687 w 2857456"/>
              <a:gd name="connsiteY12" fmla="*/ 140677 h 1164087"/>
              <a:gd name="connsiteX13" fmla="*/ 1470784 w 2857456"/>
              <a:gd name="connsiteY13" fmla="*/ 221064 h 1164087"/>
              <a:gd name="connsiteX14" fmla="*/ 1480832 w 2857456"/>
              <a:gd name="connsiteY14" fmla="*/ 261258 h 1164087"/>
              <a:gd name="connsiteX15" fmla="*/ 1450687 w 2857456"/>
              <a:gd name="connsiteY15" fmla="*/ 231112 h 1164087"/>
              <a:gd name="connsiteX16" fmla="*/ 1500929 w 2857456"/>
              <a:gd name="connsiteY16" fmla="*/ 321548 h 1164087"/>
              <a:gd name="connsiteX17" fmla="*/ 1551170 w 2857456"/>
              <a:gd name="connsiteY17" fmla="*/ 361741 h 1164087"/>
              <a:gd name="connsiteX18" fmla="*/ 1571267 w 2857456"/>
              <a:gd name="connsiteY18" fmla="*/ 401934 h 1164087"/>
              <a:gd name="connsiteX19" fmla="*/ 1581315 w 2857456"/>
              <a:gd name="connsiteY19" fmla="*/ 432079 h 1164087"/>
              <a:gd name="connsiteX20" fmla="*/ 1611460 w 2857456"/>
              <a:gd name="connsiteY20" fmla="*/ 462225 h 1164087"/>
              <a:gd name="connsiteX21" fmla="*/ 1691847 w 2857456"/>
              <a:gd name="connsiteY21" fmla="*/ 532563 h 1164087"/>
              <a:gd name="connsiteX22" fmla="*/ 1721992 w 2857456"/>
              <a:gd name="connsiteY22" fmla="*/ 572756 h 1164087"/>
              <a:gd name="connsiteX23" fmla="*/ 1762186 w 2857456"/>
              <a:gd name="connsiteY23" fmla="*/ 633047 h 1164087"/>
              <a:gd name="connsiteX24" fmla="*/ 1822476 w 2857456"/>
              <a:gd name="connsiteY24" fmla="*/ 693337 h 1164087"/>
              <a:gd name="connsiteX25" fmla="*/ 1882766 w 2857456"/>
              <a:gd name="connsiteY25" fmla="*/ 723482 h 1164087"/>
              <a:gd name="connsiteX26" fmla="*/ 1912911 w 2857456"/>
              <a:gd name="connsiteY26" fmla="*/ 743578 h 1164087"/>
              <a:gd name="connsiteX27" fmla="*/ 1943056 w 2857456"/>
              <a:gd name="connsiteY27" fmla="*/ 753627 h 1164087"/>
              <a:gd name="connsiteX28" fmla="*/ 2033491 w 2857456"/>
              <a:gd name="connsiteY28" fmla="*/ 793820 h 1164087"/>
              <a:gd name="connsiteX29" fmla="*/ 2123926 w 2857456"/>
              <a:gd name="connsiteY29" fmla="*/ 844062 h 1164087"/>
              <a:gd name="connsiteX30" fmla="*/ 2154071 w 2857456"/>
              <a:gd name="connsiteY30" fmla="*/ 864159 h 1164087"/>
              <a:gd name="connsiteX31" fmla="*/ 2184216 w 2857456"/>
              <a:gd name="connsiteY31" fmla="*/ 874207 h 1164087"/>
              <a:gd name="connsiteX32" fmla="*/ 2244507 w 2857456"/>
              <a:gd name="connsiteY32" fmla="*/ 914400 h 1164087"/>
              <a:gd name="connsiteX33" fmla="*/ 2274652 w 2857456"/>
              <a:gd name="connsiteY33" fmla="*/ 934497 h 1164087"/>
              <a:gd name="connsiteX34" fmla="*/ 2314845 w 2857456"/>
              <a:gd name="connsiteY34" fmla="*/ 964642 h 1164087"/>
              <a:gd name="connsiteX35" fmla="*/ 2344990 w 2857456"/>
              <a:gd name="connsiteY35" fmla="*/ 974690 h 1164087"/>
              <a:gd name="connsiteX36" fmla="*/ 2425377 w 2857456"/>
              <a:gd name="connsiteY36" fmla="*/ 1024932 h 1164087"/>
              <a:gd name="connsiteX37" fmla="*/ 2535909 w 2857456"/>
              <a:gd name="connsiteY37" fmla="*/ 1055077 h 1164087"/>
              <a:gd name="connsiteX38" fmla="*/ 2636392 w 2857456"/>
              <a:gd name="connsiteY38" fmla="*/ 1095271 h 1164087"/>
              <a:gd name="connsiteX39" fmla="*/ 2706731 w 2857456"/>
              <a:gd name="connsiteY39" fmla="*/ 1115367 h 1164087"/>
              <a:gd name="connsiteX40" fmla="*/ 2767021 w 2857456"/>
              <a:gd name="connsiteY40" fmla="*/ 1125416 h 1164087"/>
              <a:gd name="connsiteX41" fmla="*/ 2857456 w 2857456"/>
              <a:gd name="connsiteY41" fmla="*/ 1135464 h 1164087"/>
              <a:gd name="connsiteX42" fmla="*/ 596577 w 2857456"/>
              <a:gd name="connsiteY42" fmla="*/ 1145512 h 1164087"/>
              <a:gd name="connsiteX43" fmla="*/ 0 w 2857456"/>
              <a:gd name="connsiteY43" fmla="*/ 1164087 h 11640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2857456" h="1164087">
                <a:moveTo>
                  <a:pt x="0" y="1164087"/>
                </a:moveTo>
                <a:lnTo>
                  <a:pt x="612766" y="990219"/>
                </a:lnTo>
                <a:lnTo>
                  <a:pt x="963031" y="740533"/>
                </a:lnTo>
                <a:lnTo>
                  <a:pt x="1098995" y="432079"/>
                </a:lnTo>
                <a:lnTo>
                  <a:pt x="1129140" y="140677"/>
                </a:lnTo>
                <a:cubicBezTo>
                  <a:pt x="1145887" y="110532"/>
                  <a:pt x="1157106" y="76567"/>
                  <a:pt x="1179381" y="50242"/>
                </a:cubicBezTo>
                <a:cubicBezTo>
                  <a:pt x="1206527" y="18160"/>
                  <a:pt x="1235157" y="11554"/>
                  <a:pt x="1269816" y="0"/>
                </a:cubicBezTo>
                <a:cubicBezTo>
                  <a:pt x="1279865" y="3350"/>
                  <a:pt x="1290488" y="5312"/>
                  <a:pt x="1299962" y="10049"/>
                </a:cubicBezTo>
                <a:cubicBezTo>
                  <a:pt x="1310764" y="15450"/>
                  <a:pt x="1319071" y="25240"/>
                  <a:pt x="1330107" y="30145"/>
                </a:cubicBezTo>
                <a:cubicBezTo>
                  <a:pt x="1349465" y="38748"/>
                  <a:pt x="1390397" y="50242"/>
                  <a:pt x="1390397" y="50242"/>
                </a:cubicBezTo>
                <a:cubicBezTo>
                  <a:pt x="1400445" y="56941"/>
                  <a:pt x="1412998" y="60909"/>
                  <a:pt x="1420542" y="70339"/>
                </a:cubicBezTo>
                <a:cubicBezTo>
                  <a:pt x="1427159" y="78610"/>
                  <a:pt x="1426418" y="90749"/>
                  <a:pt x="1430590" y="100484"/>
                </a:cubicBezTo>
                <a:cubicBezTo>
                  <a:pt x="1436491" y="114252"/>
                  <a:pt x="1444786" y="126909"/>
                  <a:pt x="1450687" y="140677"/>
                </a:cubicBezTo>
                <a:cubicBezTo>
                  <a:pt x="1463116" y="169678"/>
                  <a:pt x="1463527" y="188407"/>
                  <a:pt x="1470784" y="221064"/>
                </a:cubicBezTo>
                <a:cubicBezTo>
                  <a:pt x="1473780" y="234545"/>
                  <a:pt x="1493184" y="255082"/>
                  <a:pt x="1480832" y="261258"/>
                </a:cubicBezTo>
                <a:cubicBezTo>
                  <a:pt x="1468121" y="267613"/>
                  <a:pt x="1460735" y="241161"/>
                  <a:pt x="1450687" y="231112"/>
                </a:cubicBezTo>
                <a:cubicBezTo>
                  <a:pt x="1468373" y="284173"/>
                  <a:pt x="1484182" y="299777"/>
                  <a:pt x="1500929" y="321548"/>
                </a:cubicBezTo>
                <a:cubicBezTo>
                  <a:pt x="1517676" y="343320"/>
                  <a:pt x="1539447" y="348343"/>
                  <a:pt x="1551170" y="361741"/>
                </a:cubicBezTo>
                <a:cubicBezTo>
                  <a:pt x="1557869" y="375139"/>
                  <a:pt x="1565366" y="388166"/>
                  <a:pt x="1571267" y="401934"/>
                </a:cubicBezTo>
                <a:cubicBezTo>
                  <a:pt x="1575439" y="411669"/>
                  <a:pt x="1575440" y="423266"/>
                  <a:pt x="1581315" y="432079"/>
                </a:cubicBezTo>
                <a:cubicBezTo>
                  <a:pt x="1589198" y="443903"/>
                  <a:pt x="1602102" y="451530"/>
                  <a:pt x="1611460" y="462225"/>
                </a:cubicBezTo>
                <a:cubicBezTo>
                  <a:pt x="1669268" y="528291"/>
                  <a:pt x="1626705" y="499991"/>
                  <a:pt x="1691847" y="532563"/>
                </a:cubicBezTo>
                <a:cubicBezTo>
                  <a:pt x="1701895" y="545961"/>
                  <a:pt x="1712388" y="559036"/>
                  <a:pt x="1721992" y="572756"/>
                </a:cubicBezTo>
                <a:cubicBezTo>
                  <a:pt x="1735843" y="592543"/>
                  <a:pt x="1745107" y="615968"/>
                  <a:pt x="1762186" y="633047"/>
                </a:cubicBezTo>
                <a:cubicBezTo>
                  <a:pt x="1782283" y="653144"/>
                  <a:pt x="1798828" y="677572"/>
                  <a:pt x="1822476" y="693337"/>
                </a:cubicBezTo>
                <a:cubicBezTo>
                  <a:pt x="1908867" y="750929"/>
                  <a:pt x="1799563" y="681880"/>
                  <a:pt x="1882766" y="723482"/>
                </a:cubicBezTo>
                <a:cubicBezTo>
                  <a:pt x="1893568" y="728883"/>
                  <a:pt x="1902109" y="738177"/>
                  <a:pt x="1912911" y="743578"/>
                </a:cubicBezTo>
                <a:cubicBezTo>
                  <a:pt x="1922385" y="748315"/>
                  <a:pt x="1933582" y="748890"/>
                  <a:pt x="1943056" y="753627"/>
                </a:cubicBezTo>
                <a:cubicBezTo>
                  <a:pt x="2029970" y="797084"/>
                  <a:pt x="1956793" y="774646"/>
                  <a:pt x="2033491" y="793820"/>
                </a:cubicBezTo>
                <a:cubicBezTo>
                  <a:pt x="2102594" y="839889"/>
                  <a:pt x="2070867" y="826376"/>
                  <a:pt x="2123926" y="844062"/>
                </a:cubicBezTo>
                <a:cubicBezTo>
                  <a:pt x="2133974" y="850761"/>
                  <a:pt x="2143269" y="858758"/>
                  <a:pt x="2154071" y="864159"/>
                </a:cubicBezTo>
                <a:cubicBezTo>
                  <a:pt x="2163545" y="868896"/>
                  <a:pt x="2174957" y="869063"/>
                  <a:pt x="2184216" y="874207"/>
                </a:cubicBezTo>
                <a:cubicBezTo>
                  <a:pt x="2205330" y="885937"/>
                  <a:pt x="2224410" y="901002"/>
                  <a:pt x="2244507" y="914400"/>
                </a:cubicBezTo>
                <a:cubicBezTo>
                  <a:pt x="2254555" y="921099"/>
                  <a:pt x="2264991" y="927251"/>
                  <a:pt x="2274652" y="934497"/>
                </a:cubicBezTo>
                <a:cubicBezTo>
                  <a:pt x="2288050" y="944545"/>
                  <a:pt x="2300304" y="956333"/>
                  <a:pt x="2314845" y="964642"/>
                </a:cubicBezTo>
                <a:cubicBezTo>
                  <a:pt x="2324041" y="969897"/>
                  <a:pt x="2334942" y="971341"/>
                  <a:pt x="2344990" y="974690"/>
                </a:cubicBezTo>
                <a:cubicBezTo>
                  <a:pt x="2383462" y="1003545"/>
                  <a:pt x="2382462" y="1006540"/>
                  <a:pt x="2425377" y="1024932"/>
                </a:cubicBezTo>
                <a:cubicBezTo>
                  <a:pt x="2455815" y="1037977"/>
                  <a:pt x="2512810" y="1047377"/>
                  <a:pt x="2535909" y="1055077"/>
                </a:cubicBezTo>
                <a:cubicBezTo>
                  <a:pt x="2673149" y="1100824"/>
                  <a:pt x="2532888" y="1050912"/>
                  <a:pt x="2636392" y="1095271"/>
                </a:cubicBezTo>
                <a:cubicBezTo>
                  <a:pt x="2653152" y="1102454"/>
                  <a:pt x="2690797" y="1112180"/>
                  <a:pt x="2706731" y="1115367"/>
                </a:cubicBezTo>
                <a:cubicBezTo>
                  <a:pt x="2726709" y="1119363"/>
                  <a:pt x="2747043" y="1121420"/>
                  <a:pt x="2767021" y="1125416"/>
                </a:cubicBezTo>
                <a:cubicBezTo>
                  <a:pt x="2837568" y="1139526"/>
                  <a:pt x="2776297" y="1135464"/>
                  <a:pt x="2857456" y="1135464"/>
                </a:cubicBezTo>
                <a:lnTo>
                  <a:pt x="596577" y="1145512"/>
                </a:lnTo>
                <a:lnTo>
                  <a:pt x="0" y="1164087"/>
                </a:lnTo>
                <a:close/>
              </a:path>
            </a:pathLst>
          </a:custGeom>
          <a:gradFill>
            <a:gsLst>
              <a:gs pos="0">
                <a:srgbClr val="92D050"/>
              </a:gs>
              <a:gs pos="50000">
                <a:srgbClr val="9CB86E"/>
              </a:gs>
              <a:gs pos="100000">
                <a:srgbClr val="156B13"/>
              </a:gs>
            </a:gsLst>
            <a:lin ang="5400000" scaled="0"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0" name="任意多边形 299"/>
          <p:cNvSpPr/>
          <p:nvPr/>
        </p:nvSpPr>
        <p:spPr>
          <a:xfrm>
            <a:off x="-5509120" y="3865900"/>
            <a:ext cx="4185318" cy="1298138"/>
          </a:xfrm>
          <a:custGeom>
            <a:avLst/>
            <a:gdLst>
              <a:gd name="connsiteX0" fmla="*/ 0 w 2311121"/>
              <a:gd name="connsiteY0" fmla="*/ 1175658 h 1175658"/>
              <a:gd name="connsiteX1" fmla="*/ 271306 w 2311121"/>
              <a:gd name="connsiteY1" fmla="*/ 1024932 h 1175658"/>
              <a:gd name="connsiteX2" fmla="*/ 462224 w 2311121"/>
              <a:gd name="connsiteY2" fmla="*/ 763675 h 1175658"/>
              <a:gd name="connsiteX3" fmla="*/ 552660 w 2311121"/>
              <a:gd name="connsiteY3" fmla="*/ 432079 h 1175658"/>
              <a:gd name="connsiteX4" fmla="*/ 582805 w 2311121"/>
              <a:gd name="connsiteY4" fmla="*/ 140677 h 1175658"/>
              <a:gd name="connsiteX5" fmla="*/ 633046 w 2311121"/>
              <a:gd name="connsiteY5" fmla="*/ 50242 h 1175658"/>
              <a:gd name="connsiteX6" fmla="*/ 723481 w 2311121"/>
              <a:gd name="connsiteY6" fmla="*/ 0 h 1175658"/>
              <a:gd name="connsiteX7" fmla="*/ 753627 w 2311121"/>
              <a:gd name="connsiteY7" fmla="*/ 10049 h 1175658"/>
              <a:gd name="connsiteX8" fmla="*/ 783772 w 2311121"/>
              <a:gd name="connsiteY8" fmla="*/ 30145 h 1175658"/>
              <a:gd name="connsiteX9" fmla="*/ 844062 w 2311121"/>
              <a:gd name="connsiteY9" fmla="*/ 50242 h 1175658"/>
              <a:gd name="connsiteX10" fmla="*/ 874207 w 2311121"/>
              <a:gd name="connsiteY10" fmla="*/ 70339 h 1175658"/>
              <a:gd name="connsiteX11" fmla="*/ 884255 w 2311121"/>
              <a:gd name="connsiteY11" fmla="*/ 100484 h 1175658"/>
              <a:gd name="connsiteX12" fmla="*/ 904352 w 2311121"/>
              <a:gd name="connsiteY12" fmla="*/ 140677 h 1175658"/>
              <a:gd name="connsiteX13" fmla="*/ 924449 w 2311121"/>
              <a:gd name="connsiteY13" fmla="*/ 221064 h 1175658"/>
              <a:gd name="connsiteX14" fmla="*/ 934497 w 2311121"/>
              <a:gd name="connsiteY14" fmla="*/ 261258 h 1175658"/>
              <a:gd name="connsiteX15" fmla="*/ 904352 w 2311121"/>
              <a:gd name="connsiteY15" fmla="*/ 231112 h 1175658"/>
              <a:gd name="connsiteX16" fmla="*/ 954594 w 2311121"/>
              <a:gd name="connsiteY16" fmla="*/ 321548 h 1175658"/>
              <a:gd name="connsiteX17" fmla="*/ 974690 w 2311121"/>
              <a:gd name="connsiteY17" fmla="*/ 351693 h 1175658"/>
              <a:gd name="connsiteX18" fmla="*/ 1004835 w 2311121"/>
              <a:gd name="connsiteY18" fmla="*/ 361741 h 1175658"/>
              <a:gd name="connsiteX19" fmla="*/ 1024932 w 2311121"/>
              <a:gd name="connsiteY19" fmla="*/ 401934 h 1175658"/>
              <a:gd name="connsiteX20" fmla="*/ 1034980 w 2311121"/>
              <a:gd name="connsiteY20" fmla="*/ 432079 h 1175658"/>
              <a:gd name="connsiteX21" fmla="*/ 1065125 w 2311121"/>
              <a:gd name="connsiteY21" fmla="*/ 462225 h 1175658"/>
              <a:gd name="connsiteX22" fmla="*/ 1145512 w 2311121"/>
              <a:gd name="connsiteY22" fmla="*/ 532563 h 1175658"/>
              <a:gd name="connsiteX23" fmla="*/ 1175657 w 2311121"/>
              <a:gd name="connsiteY23" fmla="*/ 572756 h 1175658"/>
              <a:gd name="connsiteX24" fmla="*/ 1215851 w 2311121"/>
              <a:gd name="connsiteY24" fmla="*/ 633047 h 1175658"/>
              <a:gd name="connsiteX25" fmla="*/ 1276141 w 2311121"/>
              <a:gd name="connsiteY25" fmla="*/ 693337 h 1175658"/>
              <a:gd name="connsiteX26" fmla="*/ 1336431 w 2311121"/>
              <a:gd name="connsiteY26" fmla="*/ 723482 h 1175658"/>
              <a:gd name="connsiteX27" fmla="*/ 1366576 w 2311121"/>
              <a:gd name="connsiteY27" fmla="*/ 743578 h 1175658"/>
              <a:gd name="connsiteX28" fmla="*/ 1396721 w 2311121"/>
              <a:gd name="connsiteY28" fmla="*/ 753627 h 1175658"/>
              <a:gd name="connsiteX29" fmla="*/ 1487156 w 2311121"/>
              <a:gd name="connsiteY29" fmla="*/ 793820 h 1175658"/>
              <a:gd name="connsiteX30" fmla="*/ 1577591 w 2311121"/>
              <a:gd name="connsiteY30" fmla="*/ 844062 h 1175658"/>
              <a:gd name="connsiteX31" fmla="*/ 1607736 w 2311121"/>
              <a:gd name="connsiteY31" fmla="*/ 864159 h 1175658"/>
              <a:gd name="connsiteX32" fmla="*/ 1637881 w 2311121"/>
              <a:gd name="connsiteY32" fmla="*/ 874207 h 1175658"/>
              <a:gd name="connsiteX33" fmla="*/ 1698172 w 2311121"/>
              <a:gd name="connsiteY33" fmla="*/ 914400 h 1175658"/>
              <a:gd name="connsiteX34" fmla="*/ 1728317 w 2311121"/>
              <a:gd name="connsiteY34" fmla="*/ 934497 h 1175658"/>
              <a:gd name="connsiteX35" fmla="*/ 1768510 w 2311121"/>
              <a:gd name="connsiteY35" fmla="*/ 964642 h 1175658"/>
              <a:gd name="connsiteX36" fmla="*/ 1798655 w 2311121"/>
              <a:gd name="connsiteY36" fmla="*/ 974690 h 1175658"/>
              <a:gd name="connsiteX37" fmla="*/ 1879042 w 2311121"/>
              <a:gd name="connsiteY37" fmla="*/ 1024932 h 1175658"/>
              <a:gd name="connsiteX38" fmla="*/ 1989574 w 2311121"/>
              <a:gd name="connsiteY38" fmla="*/ 1055077 h 1175658"/>
              <a:gd name="connsiteX39" fmla="*/ 2090057 w 2311121"/>
              <a:gd name="connsiteY39" fmla="*/ 1095271 h 1175658"/>
              <a:gd name="connsiteX40" fmla="*/ 2160396 w 2311121"/>
              <a:gd name="connsiteY40" fmla="*/ 1115367 h 1175658"/>
              <a:gd name="connsiteX41" fmla="*/ 2220686 w 2311121"/>
              <a:gd name="connsiteY41" fmla="*/ 1125416 h 1175658"/>
              <a:gd name="connsiteX42" fmla="*/ 2311121 w 2311121"/>
              <a:gd name="connsiteY42" fmla="*/ 1135464 h 1175658"/>
              <a:gd name="connsiteX43" fmla="*/ 50242 w 2311121"/>
              <a:gd name="connsiteY43" fmla="*/ 1145512 h 1175658"/>
              <a:gd name="connsiteX44" fmla="*/ 0 w 2311121"/>
              <a:gd name="connsiteY44" fmla="*/ 1175658 h 1175658"/>
              <a:gd name="connsiteX0" fmla="*/ 0 w 2311121"/>
              <a:gd name="connsiteY0" fmla="*/ 1175658 h 1175658"/>
              <a:gd name="connsiteX1" fmla="*/ 271306 w 2311121"/>
              <a:gd name="connsiteY1" fmla="*/ 1024932 h 1175658"/>
              <a:gd name="connsiteX2" fmla="*/ 462224 w 2311121"/>
              <a:gd name="connsiteY2" fmla="*/ 763675 h 1175658"/>
              <a:gd name="connsiteX3" fmla="*/ 552660 w 2311121"/>
              <a:gd name="connsiteY3" fmla="*/ 432079 h 1175658"/>
              <a:gd name="connsiteX4" fmla="*/ 582805 w 2311121"/>
              <a:gd name="connsiteY4" fmla="*/ 140677 h 1175658"/>
              <a:gd name="connsiteX5" fmla="*/ 633046 w 2311121"/>
              <a:gd name="connsiteY5" fmla="*/ 50242 h 1175658"/>
              <a:gd name="connsiteX6" fmla="*/ 723481 w 2311121"/>
              <a:gd name="connsiteY6" fmla="*/ 0 h 1175658"/>
              <a:gd name="connsiteX7" fmla="*/ 753627 w 2311121"/>
              <a:gd name="connsiteY7" fmla="*/ 10049 h 1175658"/>
              <a:gd name="connsiteX8" fmla="*/ 783772 w 2311121"/>
              <a:gd name="connsiteY8" fmla="*/ 30145 h 1175658"/>
              <a:gd name="connsiteX9" fmla="*/ 844062 w 2311121"/>
              <a:gd name="connsiteY9" fmla="*/ 50242 h 1175658"/>
              <a:gd name="connsiteX10" fmla="*/ 874207 w 2311121"/>
              <a:gd name="connsiteY10" fmla="*/ 70339 h 1175658"/>
              <a:gd name="connsiteX11" fmla="*/ 884255 w 2311121"/>
              <a:gd name="connsiteY11" fmla="*/ 100484 h 1175658"/>
              <a:gd name="connsiteX12" fmla="*/ 904352 w 2311121"/>
              <a:gd name="connsiteY12" fmla="*/ 140677 h 1175658"/>
              <a:gd name="connsiteX13" fmla="*/ 924449 w 2311121"/>
              <a:gd name="connsiteY13" fmla="*/ 221064 h 1175658"/>
              <a:gd name="connsiteX14" fmla="*/ 934497 w 2311121"/>
              <a:gd name="connsiteY14" fmla="*/ 261258 h 1175658"/>
              <a:gd name="connsiteX15" fmla="*/ 904352 w 2311121"/>
              <a:gd name="connsiteY15" fmla="*/ 231112 h 1175658"/>
              <a:gd name="connsiteX16" fmla="*/ 954594 w 2311121"/>
              <a:gd name="connsiteY16" fmla="*/ 321548 h 1175658"/>
              <a:gd name="connsiteX17" fmla="*/ 974690 w 2311121"/>
              <a:gd name="connsiteY17" fmla="*/ 351693 h 1175658"/>
              <a:gd name="connsiteX18" fmla="*/ 1004835 w 2311121"/>
              <a:gd name="connsiteY18" fmla="*/ 361741 h 1175658"/>
              <a:gd name="connsiteX19" fmla="*/ 1024932 w 2311121"/>
              <a:gd name="connsiteY19" fmla="*/ 401934 h 1175658"/>
              <a:gd name="connsiteX20" fmla="*/ 1034980 w 2311121"/>
              <a:gd name="connsiteY20" fmla="*/ 432079 h 1175658"/>
              <a:gd name="connsiteX21" fmla="*/ 1065125 w 2311121"/>
              <a:gd name="connsiteY21" fmla="*/ 462225 h 1175658"/>
              <a:gd name="connsiteX22" fmla="*/ 1145512 w 2311121"/>
              <a:gd name="connsiteY22" fmla="*/ 532563 h 1175658"/>
              <a:gd name="connsiteX23" fmla="*/ 1175657 w 2311121"/>
              <a:gd name="connsiteY23" fmla="*/ 572756 h 1175658"/>
              <a:gd name="connsiteX24" fmla="*/ 1215851 w 2311121"/>
              <a:gd name="connsiteY24" fmla="*/ 633047 h 1175658"/>
              <a:gd name="connsiteX25" fmla="*/ 1276141 w 2311121"/>
              <a:gd name="connsiteY25" fmla="*/ 693337 h 1175658"/>
              <a:gd name="connsiteX26" fmla="*/ 1336431 w 2311121"/>
              <a:gd name="connsiteY26" fmla="*/ 723482 h 1175658"/>
              <a:gd name="connsiteX27" fmla="*/ 1366576 w 2311121"/>
              <a:gd name="connsiteY27" fmla="*/ 743578 h 1175658"/>
              <a:gd name="connsiteX28" fmla="*/ 1396721 w 2311121"/>
              <a:gd name="connsiteY28" fmla="*/ 753627 h 1175658"/>
              <a:gd name="connsiteX29" fmla="*/ 1487156 w 2311121"/>
              <a:gd name="connsiteY29" fmla="*/ 793820 h 1175658"/>
              <a:gd name="connsiteX30" fmla="*/ 1577591 w 2311121"/>
              <a:gd name="connsiteY30" fmla="*/ 844062 h 1175658"/>
              <a:gd name="connsiteX31" fmla="*/ 1607736 w 2311121"/>
              <a:gd name="connsiteY31" fmla="*/ 864159 h 1175658"/>
              <a:gd name="connsiteX32" fmla="*/ 1637881 w 2311121"/>
              <a:gd name="connsiteY32" fmla="*/ 874207 h 1175658"/>
              <a:gd name="connsiteX33" fmla="*/ 1698172 w 2311121"/>
              <a:gd name="connsiteY33" fmla="*/ 914400 h 1175658"/>
              <a:gd name="connsiteX34" fmla="*/ 1728317 w 2311121"/>
              <a:gd name="connsiteY34" fmla="*/ 934497 h 1175658"/>
              <a:gd name="connsiteX35" fmla="*/ 1768510 w 2311121"/>
              <a:gd name="connsiteY35" fmla="*/ 964642 h 1175658"/>
              <a:gd name="connsiteX36" fmla="*/ 1798655 w 2311121"/>
              <a:gd name="connsiteY36" fmla="*/ 974690 h 1175658"/>
              <a:gd name="connsiteX37" fmla="*/ 1879042 w 2311121"/>
              <a:gd name="connsiteY37" fmla="*/ 1024932 h 1175658"/>
              <a:gd name="connsiteX38" fmla="*/ 1989574 w 2311121"/>
              <a:gd name="connsiteY38" fmla="*/ 1055077 h 1175658"/>
              <a:gd name="connsiteX39" fmla="*/ 2090057 w 2311121"/>
              <a:gd name="connsiteY39" fmla="*/ 1095271 h 1175658"/>
              <a:gd name="connsiteX40" fmla="*/ 2160396 w 2311121"/>
              <a:gd name="connsiteY40" fmla="*/ 1115367 h 1175658"/>
              <a:gd name="connsiteX41" fmla="*/ 2220686 w 2311121"/>
              <a:gd name="connsiteY41" fmla="*/ 1125416 h 1175658"/>
              <a:gd name="connsiteX42" fmla="*/ 2311121 w 2311121"/>
              <a:gd name="connsiteY42" fmla="*/ 1135464 h 1175658"/>
              <a:gd name="connsiteX43" fmla="*/ 50242 w 2311121"/>
              <a:gd name="connsiteY43" fmla="*/ 1145512 h 1175658"/>
              <a:gd name="connsiteX44" fmla="*/ 0 w 2311121"/>
              <a:gd name="connsiteY44" fmla="*/ 1175658 h 1175658"/>
              <a:gd name="connsiteX0" fmla="*/ 0 w 2311121"/>
              <a:gd name="connsiteY0" fmla="*/ 1175658 h 1175658"/>
              <a:gd name="connsiteX1" fmla="*/ 271306 w 2311121"/>
              <a:gd name="connsiteY1" fmla="*/ 1024932 h 1175658"/>
              <a:gd name="connsiteX2" fmla="*/ 462224 w 2311121"/>
              <a:gd name="connsiteY2" fmla="*/ 763675 h 1175658"/>
              <a:gd name="connsiteX3" fmla="*/ 552660 w 2311121"/>
              <a:gd name="connsiteY3" fmla="*/ 432079 h 1175658"/>
              <a:gd name="connsiteX4" fmla="*/ 582805 w 2311121"/>
              <a:gd name="connsiteY4" fmla="*/ 140677 h 1175658"/>
              <a:gd name="connsiteX5" fmla="*/ 633046 w 2311121"/>
              <a:gd name="connsiteY5" fmla="*/ 50242 h 1175658"/>
              <a:gd name="connsiteX6" fmla="*/ 723481 w 2311121"/>
              <a:gd name="connsiteY6" fmla="*/ 0 h 1175658"/>
              <a:gd name="connsiteX7" fmla="*/ 753627 w 2311121"/>
              <a:gd name="connsiteY7" fmla="*/ 10049 h 1175658"/>
              <a:gd name="connsiteX8" fmla="*/ 783772 w 2311121"/>
              <a:gd name="connsiteY8" fmla="*/ 30145 h 1175658"/>
              <a:gd name="connsiteX9" fmla="*/ 844062 w 2311121"/>
              <a:gd name="connsiteY9" fmla="*/ 50242 h 1175658"/>
              <a:gd name="connsiteX10" fmla="*/ 874207 w 2311121"/>
              <a:gd name="connsiteY10" fmla="*/ 70339 h 1175658"/>
              <a:gd name="connsiteX11" fmla="*/ 884255 w 2311121"/>
              <a:gd name="connsiteY11" fmla="*/ 100484 h 1175658"/>
              <a:gd name="connsiteX12" fmla="*/ 904352 w 2311121"/>
              <a:gd name="connsiteY12" fmla="*/ 140677 h 1175658"/>
              <a:gd name="connsiteX13" fmla="*/ 924449 w 2311121"/>
              <a:gd name="connsiteY13" fmla="*/ 221064 h 1175658"/>
              <a:gd name="connsiteX14" fmla="*/ 934497 w 2311121"/>
              <a:gd name="connsiteY14" fmla="*/ 261258 h 1175658"/>
              <a:gd name="connsiteX15" fmla="*/ 904352 w 2311121"/>
              <a:gd name="connsiteY15" fmla="*/ 231112 h 1175658"/>
              <a:gd name="connsiteX16" fmla="*/ 954594 w 2311121"/>
              <a:gd name="connsiteY16" fmla="*/ 321548 h 1175658"/>
              <a:gd name="connsiteX17" fmla="*/ 1004835 w 2311121"/>
              <a:gd name="connsiteY17" fmla="*/ 361741 h 1175658"/>
              <a:gd name="connsiteX18" fmla="*/ 1024932 w 2311121"/>
              <a:gd name="connsiteY18" fmla="*/ 401934 h 1175658"/>
              <a:gd name="connsiteX19" fmla="*/ 1034980 w 2311121"/>
              <a:gd name="connsiteY19" fmla="*/ 432079 h 1175658"/>
              <a:gd name="connsiteX20" fmla="*/ 1065125 w 2311121"/>
              <a:gd name="connsiteY20" fmla="*/ 462225 h 1175658"/>
              <a:gd name="connsiteX21" fmla="*/ 1145512 w 2311121"/>
              <a:gd name="connsiteY21" fmla="*/ 532563 h 1175658"/>
              <a:gd name="connsiteX22" fmla="*/ 1175657 w 2311121"/>
              <a:gd name="connsiteY22" fmla="*/ 572756 h 1175658"/>
              <a:gd name="connsiteX23" fmla="*/ 1215851 w 2311121"/>
              <a:gd name="connsiteY23" fmla="*/ 633047 h 1175658"/>
              <a:gd name="connsiteX24" fmla="*/ 1276141 w 2311121"/>
              <a:gd name="connsiteY24" fmla="*/ 693337 h 1175658"/>
              <a:gd name="connsiteX25" fmla="*/ 1336431 w 2311121"/>
              <a:gd name="connsiteY25" fmla="*/ 723482 h 1175658"/>
              <a:gd name="connsiteX26" fmla="*/ 1366576 w 2311121"/>
              <a:gd name="connsiteY26" fmla="*/ 743578 h 1175658"/>
              <a:gd name="connsiteX27" fmla="*/ 1396721 w 2311121"/>
              <a:gd name="connsiteY27" fmla="*/ 753627 h 1175658"/>
              <a:gd name="connsiteX28" fmla="*/ 1487156 w 2311121"/>
              <a:gd name="connsiteY28" fmla="*/ 793820 h 1175658"/>
              <a:gd name="connsiteX29" fmla="*/ 1577591 w 2311121"/>
              <a:gd name="connsiteY29" fmla="*/ 844062 h 1175658"/>
              <a:gd name="connsiteX30" fmla="*/ 1607736 w 2311121"/>
              <a:gd name="connsiteY30" fmla="*/ 864159 h 1175658"/>
              <a:gd name="connsiteX31" fmla="*/ 1637881 w 2311121"/>
              <a:gd name="connsiteY31" fmla="*/ 874207 h 1175658"/>
              <a:gd name="connsiteX32" fmla="*/ 1698172 w 2311121"/>
              <a:gd name="connsiteY32" fmla="*/ 914400 h 1175658"/>
              <a:gd name="connsiteX33" fmla="*/ 1728317 w 2311121"/>
              <a:gd name="connsiteY33" fmla="*/ 934497 h 1175658"/>
              <a:gd name="connsiteX34" fmla="*/ 1768510 w 2311121"/>
              <a:gd name="connsiteY34" fmla="*/ 964642 h 1175658"/>
              <a:gd name="connsiteX35" fmla="*/ 1798655 w 2311121"/>
              <a:gd name="connsiteY35" fmla="*/ 974690 h 1175658"/>
              <a:gd name="connsiteX36" fmla="*/ 1879042 w 2311121"/>
              <a:gd name="connsiteY36" fmla="*/ 1024932 h 1175658"/>
              <a:gd name="connsiteX37" fmla="*/ 1989574 w 2311121"/>
              <a:gd name="connsiteY37" fmla="*/ 1055077 h 1175658"/>
              <a:gd name="connsiteX38" fmla="*/ 2090057 w 2311121"/>
              <a:gd name="connsiteY38" fmla="*/ 1095271 h 1175658"/>
              <a:gd name="connsiteX39" fmla="*/ 2160396 w 2311121"/>
              <a:gd name="connsiteY39" fmla="*/ 1115367 h 1175658"/>
              <a:gd name="connsiteX40" fmla="*/ 2220686 w 2311121"/>
              <a:gd name="connsiteY40" fmla="*/ 1125416 h 1175658"/>
              <a:gd name="connsiteX41" fmla="*/ 2311121 w 2311121"/>
              <a:gd name="connsiteY41" fmla="*/ 1135464 h 1175658"/>
              <a:gd name="connsiteX42" fmla="*/ 50242 w 2311121"/>
              <a:gd name="connsiteY42" fmla="*/ 1145512 h 1175658"/>
              <a:gd name="connsiteX43" fmla="*/ 0 w 2311121"/>
              <a:gd name="connsiteY43" fmla="*/ 1175658 h 1175658"/>
              <a:gd name="connsiteX0" fmla="*/ 0 w 2857456"/>
              <a:gd name="connsiteY0" fmla="*/ 1164087 h 1164087"/>
              <a:gd name="connsiteX1" fmla="*/ 817641 w 2857456"/>
              <a:gd name="connsiteY1" fmla="*/ 1024932 h 1164087"/>
              <a:gd name="connsiteX2" fmla="*/ 1008559 w 2857456"/>
              <a:gd name="connsiteY2" fmla="*/ 763675 h 1164087"/>
              <a:gd name="connsiteX3" fmla="*/ 1098995 w 2857456"/>
              <a:gd name="connsiteY3" fmla="*/ 432079 h 1164087"/>
              <a:gd name="connsiteX4" fmla="*/ 1129140 w 2857456"/>
              <a:gd name="connsiteY4" fmla="*/ 140677 h 1164087"/>
              <a:gd name="connsiteX5" fmla="*/ 1179381 w 2857456"/>
              <a:gd name="connsiteY5" fmla="*/ 50242 h 1164087"/>
              <a:gd name="connsiteX6" fmla="*/ 1269816 w 2857456"/>
              <a:gd name="connsiteY6" fmla="*/ 0 h 1164087"/>
              <a:gd name="connsiteX7" fmla="*/ 1299962 w 2857456"/>
              <a:gd name="connsiteY7" fmla="*/ 10049 h 1164087"/>
              <a:gd name="connsiteX8" fmla="*/ 1330107 w 2857456"/>
              <a:gd name="connsiteY8" fmla="*/ 30145 h 1164087"/>
              <a:gd name="connsiteX9" fmla="*/ 1390397 w 2857456"/>
              <a:gd name="connsiteY9" fmla="*/ 50242 h 1164087"/>
              <a:gd name="connsiteX10" fmla="*/ 1420542 w 2857456"/>
              <a:gd name="connsiteY10" fmla="*/ 70339 h 1164087"/>
              <a:gd name="connsiteX11" fmla="*/ 1430590 w 2857456"/>
              <a:gd name="connsiteY11" fmla="*/ 100484 h 1164087"/>
              <a:gd name="connsiteX12" fmla="*/ 1450687 w 2857456"/>
              <a:gd name="connsiteY12" fmla="*/ 140677 h 1164087"/>
              <a:gd name="connsiteX13" fmla="*/ 1470784 w 2857456"/>
              <a:gd name="connsiteY13" fmla="*/ 221064 h 1164087"/>
              <a:gd name="connsiteX14" fmla="*/ 1480832 w 2857456"/>
              <a:gd name="connsiteY14" fmla="*/ 261258 h 1164087"/>
              <a:gd name="connsiteX15" fmla="*/ 1450687 w 2857456"/>
              <a:gd name="connsiteY15" fmla="*/ 231112 h 1164087"/>
              <a:gd name="connsiteX16" fmla="*/ 1500929 w 2857456"/>
              <a:gd name="connsiteY16" fmla="*/ 321548 h 1164087"/>
              <a:gd name="connsiteX17" fmla="*/ 1551170 w 2857456"/>
              <a:gd name="connsiteY17" fmla="*/ 361741 h 1164087"/>
              <a:gd name="connsiteX18" fmla="*/ 1571267 w 2857456"/>
              <a:gd name="connsiteY18" fmla="*/ 401934 h 1164087"/>
              <a:gd name="connsiteX19" fmla="*/ 1581315 w 2857456"/>
              <a:gd name="connsiteY19" fmla="*/ 432079 h 1164087"/>
              <a:gd name="connsiteX20" fmla="*/ 1611460 w 2857456"/>
              <a:gd name="connsiteY20" fmla="*/ 462225 h 1164087"/>
              <a:gd name="connsiteX21" fmla="*/ 1691847 w 2857456"/>
              <a:gd name="connsiteY21" fmla="*/ 532563 h 1164087"/>
              <a:gd name="connsiteX22" fmla="*/ 1721992 w 2857456"/>
              <a:gd name="connsiteY22" fmla="*/ 572756 h 1164087"/>
              <a:gd name="connsiteX23" fmla="*/ 1762186 w 2857456"/>
              <a:gd name="connsiteY23" fmla="*/ 633047 h 1164087"/>
              <a:gd name="connsiteX24" fmla="*/ 1822476 w 2857456"/>
              <a:gd name="connsiteY24" fmla="*/ 693337 h 1164087"/>
              <a:gd name="connsiteX25" fmla="*/ 1882766 w 2857456"/>
              <a:gd name="connsiteY25" fmla="*/ 723482 h 1164087"/>
              <a:gd name="connsiteX26" fmla="*/ 1912911 w 2857456"/>
              <a:gd name="connsiteY26" fmla="*/ 743578 h 1164087"/>
              <a:gd name="connsiteX27" fmla="*/ 1943056 w 2857456"/>
              <a:gd name="connsiteY27" fmla="*/ 753627 h 1164087"/>
              <a:gd name="connsiteX28" fmla="*/ 2033491 w 2857456"/>
              <a:gd name="connsiteY28" fmla="*/ 793820 h 1164087"/>
              <a:gd name="connsiteX29" fmla="*/ 2123926 w 2857456"/>
              <a:gd name="connsiteY29" fmla="*/ 844062 h 1164087"/>
              <a:gd name="connsiteX30" fmla="*/ 2154071 w 2857456"/>
              <a:gd name="connsiteY30" fmla="*/ 864159 h 1164087"/>
              <a:gd name="connsiteX31" fmla="*/ 2184216 w 2857456"/>
              <a:gd name="connsiteY31" fmla="*/ 874207 h 1164087"/>
              <a:gd name="connsiteX32" fmla="*/ 2244507 w 2857456"/>
              <a:gd name="connsiteY32" fmla="*/ 914400 h 1164087"/>
              <a:gd name="connsiteX33" fmla="*/ 2274652 w 2857456"/>
              <a:gd name="connsiteY33" fmla="*/ 934497 h 1164087"/>
              <a:gd name="connsiteX34" fmla="*/ 2314845 w 2857456"/>
              <a:gd name="connsiteY34" fmla="*/ 964642 h 1164087"/>
              <a:gd name="connsiteX35" fmla="*/ 2344990 w 2857456"/>
              <a:gd name="connsiteY35" fmla="*/ 974690 h 1164087"/>
              <a:gd name="connsiteX36" fmla="*/ 2425377 w 2857456"/>
              <a:gd name="connsiteY36" fmla="*/ 1024932 h 1164087"/>
              <a:gd name="connsiteX37" fmla="*/ 2535909 w 2857456"/>
              <a:gd name="connsiteY37" fmla="*/ 1055077 h 1164087"/>
              <a:gd name="connsiteX38" fmla="*/ 2636392 w 2857456"/>
              <a:gd name="connsiteY38" fmla="*/ 1095271 h 1164087"/>
              <a:gd name="connsiteX39" fmla="*/ 2706731 w 2857456"/>
              <a:gd name="connsiteY39" fmla="*/ 1115367 h 1164087"/>
              <a:gd name="connsiteX40" fmla="*/ 2767021 w 2857456"/>
              <a:gd name="connsiteY40" fmla="*/ 1125416 h 1164087"/>
              <a:gd name="connsiteX41" fmla="*/ 2857456 w 2857456"/>
              <a:gd name="connsiteY41" fmla="*/ 1135464 h 1164087"/>
              <a:gd name="connsiteX42" fmla="*/ 596577 w 2857456"/>
              <a:gd name="connsiteY42" fmla="*/ 1145512 h 1164087"/>
              <a:gd name="connsiteX43" fmla="*/ 0 w 2857456"/>
              <a:gd name="connsiteY43" fmla="*/ 1164087 h 1164087"/>
              <a:gd name="connsiteX0" fmla="*/ 0 w 2857456"/>
              <a:gd name="connsiteY0" fmla="*/ 1164087 h 1164087"/>
              <a:gd name="connsiteX1" fmla="*/ 612766 w 2857456"/>
              <a:gd name="connsiteY1" fmla="*/ 990219 h 1164087"/>
              <a:gd name="connsiteX2" fmla="*/ 1008559 w 2857456"/>
              <a:gd name="connsiteY2" fmla="*/ 763675 h 1164087"/>
              <a:gd name="connsiteX3" fmla="*/ 1098995 w 2857456"/>
              <a:gd name="connsiteY3" fmla="*/ 432079 h 1164087"/>
              <a:gd name="connsiteX4" fmla="*/ 1129140 w 2857456"/>
              <a:gd name="connsiteY4" fmla="*/ 140677 h 1164087"/>
              <a:gd name="connsiteX5" fmla="*/ 1179381 w 2857456"/>
              <a:gd name="connsiteY5" fmla="*/ 50242 h 1164087"/>
              <a:gd name="connsiteX6" fmla="*/ 1269816 w 2857456"/>
              <a:gd name="connsiteY6" fmla="*/ 0 h 1164087"/>
              <a:gd name="connsiteX7" fmla="*/ 1299962 w 2857456"/>
              <a:gd name="connsiteY7" fmla="*/ 10049 h 1164087"/>
              <a:gd name="connsiteX8" fmla="*/ 1330107 w 2857456"/>
              <a:gd name="connsiteY8" fmla="*/ 30145 h 1164087"/>
              <a:gd name="connsiteX9" fmla="*/ 1390397 w 2857456"/>
              <a:gd name="connsiteY9" fmla="*/ 50242 h 1164087"/>
              <a:gd name="connsiteX10" fmla="*/ 1420542 w 2857456"/>
              <a:gd name="connsiteY10" fmla="*/ 70339 h 1164087"/>
              <a:gd name="connsiteX11" fmla="*/ 1430590 w 2857456"/>
              <a:gd name="connsiteY11" fmla="*/ 100484 h 1164087"/>
              <a:gd name="connsiteX12" fmla="*/ 1450687 w 2857456"/>
              <a:gd name="connsiteY12" fmla="*/ 140677 h 1164087"/>
              <a:gd name="connsiteX13" fmla="*/ 1470784 w 2857456"/>
              <a:gd name="connsiteY13" fmla="*/ 221064 h 1164087"/>
              <a:gd name="connsiteX14" fmla="*/ 1480832 w 2857456"/>
              <a:gd name="connsiteY14" fmla="*/ 261258 h 1164087"/>
              <a:gd name="connsiteX15" fmla="*/ 1450687 w 2857456"/>
              <a:gd name="connsiteY15" fmla="*/ 231112 h 1164087"/>
              <a:gd name="connsiteX16" fmla="*/ 1500929 w 2857456"/>
              <a:gd name="connsiteY16" fmla="*/ 321548 h 1164087"/>
              <a:gd name="connsiteX17" fmla="*/ 1551170 w 2857456"/>
              <a:gd name="connsiteY17" fmla="*/ 361741 h 1164087"/>
              <a:gd name="connsiteX18" fmla="*/ 1571267 w 2857456"/>
              <a:gd name="connsiteY18" fmla="*/ 401934 h 1164087"/>
              <a:gd name="connsiteX19" fmla="*/ 1581315 w 2857456"/>
              <a:gd name="connsiteY19" fmla="*/ 432079 h 1164087"/>
              <a:gd name="connsiteX20" fmla="*/ 1611460 w 2857456"/>
              <a:gd name="connsiteY20" fmla="*/ 462225 h 1164087"/>
              <a:gd name="connsiteX21" fmla="*/ 1691847 w 2857456"/>
              <a:gd name="connsiteY21" fmla="*/ 532563 h 1164087"/>
              <a:gd name="connsiteX22" fmla="*/ 1721992 w 2857456"/>
              <a:gd name="connsiteY22" fmla="*/ 572756 h 1164087"/>
              <a:gd name="connsiteX23" fmla="*/ 1762186 w 2857456"/>
              <a:gd name="connsiteY23" fmla="*/ 633047 h 1164087"/>
              <a:gd name="connsiteX24" fmla="*/ 1822476 w 2857456"/>
              <a:gd name="connsiteY24" fmla="*/ 693337 h 1164087"/>
              <a:gd name="connsiteX25" fmla="*/ 1882766 w 2857456"/>
              <a:gd name="connsiteY25" fmla="*/ 723482 h 1164087"/>
              <a:gd name="connsiteX26" fmla="*/ 1912911 w 2857456"/>
              <a:gd name="connsiteY26" fmla="*/ 743578 h 1164087"/>
              <a:gd name="connsiteX27" fmla="*/ 1943056 w 2857456"/>
              <a:gd name="connsiteY27" fmla="*/ 753627 h 1164087"/>
              <a:gd name="connsiteX28" fmla="*/ 2033491 w 2857456"/>
              <a:gd name="connsiteY28" fmla="*/ 793820 h 1164087"/>
              <a:gd name="connsiteX29" fmla="*/ 2123926 w 2857456"/>
              <a:gd name="connsiteY29" fmla="*/ 844062 h 1164087"/>
              <a:gd name="connsiteX30" fmla="*/ 2154071 w 2857456"/>
              <a:gd name="connsiteY30" fmla="*/ 864159 h 1164087"/>
              <a:gd name="connsiteX31" fmla="*/ 2184216 w 2857456"/>
              <a:gd name="connsiteY31" fmla="*/ 874207 h 1164087"/>
              <a:gd name="connsiteX32" fmla="*/ 2244507 w 2857456"/>
              <a:gd name="connsiteY32" fmla="*/ 914400 h 1164087"/>
              <a:gd name="connsiteX33" fmla="*/ 2274652 w 2857456"/>
              <a:gd name="connsiteY33" fmla="*/ 934497 h 1164087"/>
              <a:gd name="connsiteX34" fmla="*/ 2314845 w 2857456"/>
              <a:gd name="connsiteY34" fmla="*/ 964642 h 1164087"/>
              <a:gd name="connsiteX35" fmla="*/ 2344990 w 2857456"/>
              <a:gd name="connsiteY35" fmla="*/ 974690 h 1164087"/>
              <a:gd name="connsiteX36" fmla="*/ 2425377 w 2857456"/>
              <a:gd name="connsiteY36" fmla="*/ 1024932 h 1164087"/>
              <a:gd name="connsiteX37" fmla="*/ 2535909 w 2857456"/>
              <a:gd name="connsiteY37" fmla="*/ 1055077 h 1164087"/>
              <a:gd name="connsiteX38" fmla="*/ 2636392 w 2857456"/>
              <a:gd name="connsiteY38" fmla="*/ 1095271 h 1164087"/>
              <a:gd name="connsiteX39" fmla="*/ 2706731 w 2857456"/>
              <a:gd name="connsiteY39" fmla="*/ 1115367 h 1164087"/>
              <a:gd name="connsiteX40" fmla="*/ 2767021 w 2857456"/>
              <a:gd name="connsiteY40" fmla="*/ 1125416 h 1164087"/>
              <a:gd name="connsiteX41" fmla="*/ 2857456 w 2857456"/>
              <a:gd name="connsiteY41" fmla="*/ 1135464 h 1164087"/>
              <a:gd name="connsiteX42" fmla="*/ 596577 w 2857456"/>
              <a:gd name="connsiteY42" fmla="*/ 1145512 h 1164087"/>
              <a:gd name="connsiteX43" fmla="*/ 0 w 2857456"/>
              <a:gd name="connsiteY43" fmla="*/ 1164087 h 1164087"/>
              <a:gd name="connsiteX0" fmla="*/ 0 w 2857456"/>
              <a:gd name="connsiteY0" fmla="*/ 1164087 h 1164087"/>
              <a:gd name="connsiteX1" fmla="*/ 612766 w 2857456"/>
              <a:gd name="connsiteY1" fmla="*/ 990219 h 1164087"/>
              <a:gd name="connsiteX2" fmla="*/ 963031 w 2857456"/>
              <a:gd name="connsiteY2" fmla="*/ 740533 h 1164087"/>
              <a:gd name="connsiteX3" fmla="*/ 1098995 w 2857456"/>
              <a:gd name="connsiteY3" fmla="*/ 432079 h 1164087"/>
              <a:gd name="connsiteX4" fmla="*/ 1129140 w 2857456"/>
              <a:gd name="connsiteY4" fmla="*/ 140677 h 1164087"/>
              <a:gd name="connsiteX5" fmla="*/ 1179381 w 2857456"/>
              <a:gd name="connsiteY5" fmla="*/ 50242 h 1164087"/>
              <a:gd name="connsiteX6" fmla="*/ 1269816 w 2857456"/>
              <a:gd name="connsiteY6" fmla="*/ 0 h 1164087"/>
              <a:gd name="connsiteX7" fmla="*/ 1299962 w 2857456"/>
              <a:gd name="connsiteY7" fmla="*/ 10049 h 1164087"/>
              <a:gd name="connsiteX8" fmla="*/ 1330107 w 2857456"/>
              <a:gd name="connsiteY8" fmla="*/ 30145 h 1164087"/>
              <a:gd name="connsiteX9" fmla="*/ 1390397 w 2857456"/>
              <a:gd name="connsiteY9" fmla="*/ 50242 h 1164087"/>
              <a:gd name="connsiteX10" fmla="*/ 1420542 w 2857456"/>
              <a:gd name="connsiteY10" fmla="*/ 70339 h 1164087"/>
              <a:gd name="connsiteX11" fmla="*/ 1430590 w 2857456"/>
              <a:gd name="connsiteY11" fmla="*/ 100484 h 1164087"/>
              <a:gd name="connsiteX12" fmla="*/ 1450687 w 2857456"/>
              <a:gd name="connsiteY12" fmla="*/ 140677 h 1164087"/>
              <a:gd name="connsiteX13" fmla="*/ 1470784 w 2857456"/>
              <a:gd name="connsiteY13" fmla="*/ 221064 h 1164087"/>
              <a:gd name="connsiteX14" fmla="*/ 1480832 w 2857456"/>
              <a:gd name="connsiteY14" fmla="*/ 261258 h 1164087"/>
              <a:gd name="connsiteX15" fmla="*/ 1450687 w 2857456"/>
              <a:gd name="connsiteY15" fmla="*/ 231112 h 1164087"/>
              <a:gd name="connsiteX16" fmla="*/ 1500929 w 2857456"/>
              <a:gd name="connsiteY16" fmla="*/ 321548 h 1164087"/>
              <a:gd name="connsiteX17" fmla="*/ 1551170 w 2857456"/>
              <a:gd name="connsiteY17" fmla="*/ 361741 h 1164087"/>
              <a:gd name="connsiteX18" fmla="*/ 1571267 w 2857456"/>
              <a:gd name="connsiteY18" fmla="*/ 401934 h 1164087"/>
              <a:gd name="connsiteX19" fmla="*/ 1581315 w 2857456"/>
              <a:gd name="connsiteY19" fmla="*/ 432079 h 1164087"/>
              <a:gd name="connsiteX20" fmla="*/ 1611460 w 2857456"/>
              <a:gd name="connsiteY20" fmla="*/ 462225 h 1164087"/>
              <a:gd name="connsiteX21" fmla="*/ 1691847 w 2857456"/>
              <a:gd name="connsiteY21" fmla="*/ 532563 h 1164087"/>
              <a:gd name="connsiteX22" fmla="*/ 1721992 w 2857456"/>
              <a:gd name="connsiteY22" fmla="*/ 572756 h 1164087"/>
              <a:gd name="connsiteX23" fmla="*/ 1762186 w 2857456"/>
              <a:gd name="connsiteY23" fmla="*/ 633047 h 1164087"/>
              <a:gd name="connsiteX24" fmla="*/ 1822476 w 2857456"/>
              <a:gd name="connsiteY24" fmla="*/ 693337 h 1164087"/>
              <a:gd name="connsiteX25" fmla="*/ 1882766 w 2857456"/>
              <a:gd name="connsiteY25" fmla="*/ 723482 h 1164087"/>
              <a:gd name="connsiteX26" fmla="*/ 1912911 w 2857456"/>
              <a:gd name="connsiteY26" fmla="*/ 743578 h 1164087"/>
              <a:gd name="connsiteX27" fmla="*/ 1943056 w 2857456"/>
              <a:gd name="connsiteY27" fmla="*/ 753627 h 1164087"/>
              <a:gd name="connsiteX28" fmla="*/ 2033491 w 2857456"/>
              <a:gd name="connsiteY28" fmla="*/ 793820 h 1164087"/>
              <a:gd name="connsiteX29" fmla="*/ 2123926 w 2857456"/>
              <a:gd name="connsiteY29" fmla="*/ 844062 h 1164087"/>
              <a:gd name="connsiteX30" fmla="*/ 2154071 w 2857456"/>
              <a:gd name="connsiteY30" fmla="*/ 864159 h 1164087"/>
              <a:gd name="connsiteX31" fmla="*/ 2184216 w 2857456"/>
              <a:gd name="connsiteY31" fmla="*/ 874207 h 1164087"/>
              <a:gd name="connsiteX32" fmla="*/ 2244507 w 2857456"/>
              <a:gd name="connsiteY32" fmla="*/ 914400 h 1164087"/>
              <a:gd name="connsiteX33" fmla="*/ 2274652 w 2857456"/>
              <a:gd name="connsiteY33" fmla="*/ 934497 h 1164087"/>
              <a:gd name="connsiteX34" fmla="*/ 2314845 w 2857456"/>
              <a:gd name="connsiteY34" fmla="*/ 964642 h 1164087"/>
              <a:gd name="connsiteX35" fmla="*/ 2344990 w 2857456"/>
              <a:gd name="connsiteY35" fmla="*/ 974690 h 1164087"/>
              <a:gd name="connsiteX36" fmla="*/ 2425377 w 2857456"/>
              <a:gd name="connsiteY36" fmla="*/ 1024932 h 1164087"/>
              <a:gd name="connsiteX37" fmla="*/ 2535909 w 2857456"/>
              <a:gd name="connsiteY37" fmla="*/ 1055077 h 1164087"/>
              <a:gd name="connsiteX38" fmla="*/ 2636392 w 2857456"/>
              <a:gd name="connsiteY38" fmla="*/ 1095271 h 1164087"/>
              <a:gd name="connsiteX39" fmla="*/ 2706731 w 2857456"/>
              <a:gd name="connsiteY39" fmla="*/ 1115367 h 1164087"/>
              <a:gd name="connsiteX40" fmla="*/ 2767021 w 2857456"/>
              <a:gd name="connsiteY40" fmla="*/ 1125416 h 1164087"/>
              <a:gd name="connsiteX41" fmla="*/ 2857456 w 2857456"/>
              <a:gd name="connsiteY41" fmla="*/ 1135464 h 1164087"/>
              <a:gd name="connsiteX42" fmla="*/ 596577 w 2857456"/>
              <a:gd name="connsiteY42" fmla="*/ 1145512 h 1164087"/>
              <a:gd name="connsiteX43" fmla="*/ 0 w 2857456"/>
              <a:gd name="connsiteY43" fmla="*/ 1164087 h 11640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2857456" h="1164087">
                <a:moveTo>
                  <a:pt x="0" y="1164087"/>
                </a:moveTo>
                <a:lnTo>
                  <a:pt x="612766" y="990219"/>
                </a:lnTo>
                <a:lnTo>
                  <a:pt x="963031" y="740533"/>
                </a:lnTo>
                <a:lnTo>
                  <a:pt x="1098995" y="432079"/>
                </a:lnTo>
                <a:lnTo>
                  <a:pt x="1129140" y="140677"/>
                </a:lnTo>
                <a:cubicBezTo>
                  <a:pt x="1145887" y="110532"/>
                  <a:pt x="1157106" y="76567"/>
                  <a:pt x="1179381" y="50242"/>
                </a:cubicBezTo>
                <a:cubicBezTo>
                  <a:pt x="1206527" y="18160"/>
                  <a:pt x="1235157" y="11554"/>
                  <a:pt x="1269816" y="0"/>
                </a:cubicBezTo>
                <a:cubicBezTo>
                  <a:pt x="1279865" y="3350"/>
                  <a:pt x="1290488" y="5312"/>
                  <a:pt x="1299962" y="10049"/>
                </a:cubicBezTo>
                <a:cubicBezTo>
                  <a:pt x="1310764" y="15450"/>
                  <a:pt x="1319071" y="25240"/>
                  <a:pt x="1330107" y="30145"/>
                </a:cubicBezTo>
                <a:cubicBezTo>
                  <a:pt x="1349465" y="38748"/>
                  <a:pt x="1390397" y="50242"/>
                  <a:pt x="1390397" y="50242"/>
                </a:cubicBezTo>
                <a:cubicBezTo>
                  <a:pt x="1400445" y="56941"/>
                  <a:pt x="1412998" y="60909"/>
                  <a:pt x="1420542" y="70339"/>
                </a:cubicBezTo>
                <a:cubicBezTo>
                  <a:pt x="1427159" y="78610"/>
                  <a:pt x="1426418" y="90749"/>
                  <a:pt x="1430590" y="100484"/>
                </a:cubicBezTo>
                <a:cubicBezTo>
                  <a:pt x="1436491" y="114252"/>
                  <a:pt x="1444786" y="126909"/>
                  <a:pt x="1450687" y="140677"/>
                </a:cubicBezTo>
                <a:cubicBezTo>
                  <a:pt x="1463116" y="169678"/>
                  <a:pt x="1463527" y="188407"/>
                  <a:pt x="1470784" y="221064"/>
                </a:cubicBezTo>
                <a:cubicBezTo>
                  <a:pt x="1473780" y="234545"/>
                  <a:pt x="1493184" y="255082"/>
                  <a:pt x="1480832" y="261258"/>
                </a:cubicBezTo>
                <a:cubicBezTo>
                  <a:pt x="1468121" y="267613"/>
                  <a:pt x="1460735" y="241161"/>
                  <a:pt x="1450687" y="231112"/>
                </a:cubicBezTo>
                <a:cubicBezTo>
                  <a:pt x="1468373" y="284173"/>
                  <a:pt x="1484182" y="299777"/>
                  <a:pt x="1500929" y="321548"/>
                </a:cubicBezTo>
                <a:cubicBezTo>
                  <a:pt x="1517676" y="343320"/>
                  <a:pt x="1539447" y="348343"/>
                  <a:pt x="1551170" y="361741"/>
                </a:cubicBezTo>
                <a:cubicBezTo>
                  <a:pt x="1557869" y="375139"/>
                  <a:pt x="1565366" y="388166"/>
                  <a:pt x="1571267" y="401934"/>
                </a:cubicBezTo>
                <a:cubicBezTo>
                  <a:pt x="1575439" y="411669"/>
                  <a:pt x="1575440" y="423266"/>
                  <a:pt x="1581315" y="432079"/>
                </a:cubicBezTo>
                <a:cubicBezTo>
                  <a:pt x="1589198" y="443903"/>
                  <a:pt x="1602102" y="451530"/>
                  <a:pt x="1611460" y="462225"/>
                </a:cubicBezTo>
                <a:cubicBezTo>
                  <a:pt x="1669268" y="528291"/>
                  <a:pt x="1626705" y="499991"/>
                  <a:pt x="1691847" y="532563"/>
                </a:cubicBezTo>
                <a:cubicBezTo>
                  <a:pt x="1701895" y="545961"/>
                  <a:pt x="1712388" y="559036"/>
                  <a:pt x="1721992" y="572756"/>
                </a:cubicBezTo>
                <a:cubicBezTo>
                  <a:pt x="1735843" y="592543"/>
                  <a:pt x="1745107" y="615968"/>
                  <a:pt x="1762186" y="633047"/>
                </a:cubicBezTo>
                <a:cubicBezTo>
                  <a:pt x="1782283" y="653144"/>
                  <a:pt x="1798828" y="677572"/>
                  <a:pt x="1822476" y="693337"/>
                </a:cubicBezTo>
                <a:cubicBezTo>
                  <a:pt x="1908867" y="750929"/>
                  <a:pt x="1799563" y="681880"/>
                  <a:pt x="1882766" y="723482"/>
                </a:cubicBezTo>
                <a:cubicBezTo>
                  <a:pt x="1893568" y="728883"/>
                  <a:pt x="1902109" y="738177"/>
                  <a:pt x="1912911" y="743578"/>
                </a:cubicBezTo>
                <a:cubicBezTo>
                  <a:pt x="1922385" y="748315"/>
                  <a:pt x="1933582" y="748890"/>
                  <a:pt x="1943056" y="753627"/>
                </a:cubicBezTo>
                <a:cubicBezTo>
                  <a:pt x="2029970" y="797084"/>
                  <a:pt x="1956793" y="774646"/>
                  <a:pt x="2033491" y="793820"/>
                </a:cubicBezTo>
                <a:cubicBezTo>
                  <a:pt x="2102594" y="839889"/>
                  <a:pt x="2070867" y="826376"/>
                  <a:pt x="2123926" y="844062"/>
                </a:cubicBezTo>
                <a:cubicBezTo>
                  <a:pt x="2133974" y="850761"/>
                  <a:pt x="2143269" y="858758"/>
                  <a:pt x="2154071" y="864159"/>
                </a:cubicBezTo>
                <a:cubicBezTo>
                  <a:pt x="2163545" y="868896"/>
                  <a:pt x="2174957" y="869063"/>
                  <a:pt x="2184216" y="874207"/>
                </a:cubicBezTo>
                <a:cubicBezTo>
                  <a:pt x="2205330" y="885937"/>
                  <a:pt x="2224410" y="901002"/>
                  <a:pt x="2244507" y="914400"/>
                </a:cubicBezTo>
                <a:cubicBezTo>
                  <a:pt x="2254555" y="921099"/>
                  <a:pt x="2264991" y="927251"/>
                  <a:pt x="2274652" y="934497"/>
                </a:cubicBezTo>
                <a:cubicBezTo>
                  <a:pt x="2288050" y="944545"/>
                  <a:pt x="2300304" y="956333"/>
                  <a:pt x="2314845" y="964642"/>
                </a:cubicBezTo>
                <a:cubicBezTo>
                  <a:pt x="2324041" y="969897"/>
                  <a:pt x="2334942" y="971341"/>
                  <a:pt x="2344990" y="974690"/>
                </a:cubicBezTo>
                <a:cubicBezTo>
                  <a:pt x="2383462" y="1003545"/>
                  <a:pt x="2382462" y="1006540"/>
                  <a:pt x="2425377" y="1024932"/>
                </a:cubicBezTo>
                <a:cubicBezTo>
                  <a:pt x="2455815" y="1037977"/>
                  <a:pt x="2512810" y="1047377"/>
                  <a:pt x="2535909" y="1055077"/>
                </a:cubicBezTo>
                <a:cubicBezTo>
                  <a:pt x="2673149" y="1100824"/>
                  <a:pt x="2532888" y="1050912"/>
                  <a:pt x="2636392" y="1095271"/>
                </a:cubicBezTo>
                <a:cubicBezTo>
                  <a:pt x="2653152" y="1102454"/>
                  <a:pt x="2690797" y="1112180"/>
                  <a:pt x="2706731" y="1115367"/>
                </a:cubicBezTo>
                <a:cubicBezTo>
                  <a:pt x="2726709" y="1119363"/>
                  <a:pt x="2747043" y="1121420"/>
                  <a:pt x="2767021" y="1125416"/>
                </a:cubicBezTo>
                <a:cubicBezTo>
                  <a:pt x="2837568" y="1139526"/>
                  <a:pt x="2776297" y="1135464"/>
                  <a:pt x="2857456" y="1135464"/>
                </a:cubicBezTo>
                <a:lnTo>
                  <a:pt x="596577" y="1145512"/>
                </a:lnTo>
                <a:lnTo>
                  <a:pt x="0" y="1164087"/>
                </a:lnTo>
                <a:close/>
              </a:path>
            </a:pathLst>
          </a:custGeom>
          <a:gradFill>
            <a:gsLst>
              <a:gs pos="0">
                <a:srgbClr val="92D050"/>
              </a:gs>
              <a:gs pos="50000">
                <a:srgbClr val="9CB86E"/>
              </a:gs>
              <a:gs pos="100000">
                <a:srgbClr val="156B13"/>
              </a:gs>
            </a:gsLst>
            <a:lin ang="5400000" scaled="0"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72" name="组合 271"/>
          <p:cNvGrpSpPr/>
          <p:nvPr/>
        </p:nvGrpSpPr>
        <p:grpSpPr>
          <a:xfrm rot="2708719">
            <a:off x="2693526" y="4869967"/>
            <a:ext cx="235250" cy="144198"/>
            <a:chOff x="-1956886" y="-3357604"/>
            <a:chExt cx="8934267" cy="5476325"/>
          </a:xfrm>
        </p:grpSpPr>
        <p:sp>
          <p:nvSpPr>
            <p:cNvPr id="273" name="任意多边形 272"/>
            <p:cNvSpPr/>
            <p:nvPr/>
          </p:nvSpPr>
          <p:spPr>
            <a:xfrm>
              <a:off x="-1956886" y="-3357604"/>
              <a:ext cx="8934267" cy="5476325"/>
            </a:xfrm>
            <a:custGeom>
              <a:avLst/>
              <a:gdLst>
                <a:gd name="connsiteX0" fmla="*/ 588155 w 588155"/>
                <a:gd name="connsiteY0" fmla="*/ 329784 h 329784"/>
                <a:gd name="connsiteX1" fmla="*/ 498214 w 588155"/>
                <a:gd name="connsiteY1" fmla="*/ 119922 h 329784"/>
                <a:gd name="connsiteX2" fmla="*/ 318332 w 588155"/>
                <a:gd name="connsiteY2" fmla="*/ 0 h 329784"/>
                <a:gd name="connsiteX3" fmla="*/ 78490 w 588155"/>
                <a:gd name="connsiteY3" fmla="*/ 44971 h 329784"/>
                <a:gd name="connsiteX4" fmla="*/ 48509 w 588155"/>
                <a:gd name="connsiteY4" fmla="*/ 134912 h 329784"/>
                <a:gd name="connsiteX5" fmla="*/ 63500 w 588155"/>
                <a:gd name="connsiteY5" fmla="*/ 239843 h 329784"/>
                <a:gd name="connsiteX6" fmla="*/ 198411 w 588155"/>
                <a:gd name="connsiteY6" fmla="*/ 239843 h 329784"/>
                <a:gd name="connsiteX7" fmla="*/ 318332 w 588155"/>
                <a:gd name="connsiteY7" fmla="*/ 179882 h 329784"/>
                <a:gd name="connsiteX8" fmla="*/ 588155 w 588155"/>
                <a:gd name="connsiteY8" fmla="*/ 329784 h 329784"/>
                <a:gd name="connsiteX0" fmla="*/ 539646 w 539646"/>
                <a:gd name="connsiteY0" fmla="*/ 329784 h 329784"/>
                <a:gd name="connsiteX1" fmla="*/ 449705 w 539646"/>
                <a:gd name="connsiteY1" fmla="*/ 119922 h 329784"/>
                <a:gd name="connsiteX2" fmla="*/ 269823 w 539646"/>
                <a:gd name="connsiteY2" fmla="*/ 0 h 329784"/>
                <a:gd name="connsiteX3" fmla="*/ 29981 w 539646"/>
                <a:gd name="connsiteY3" fmla="*/ 44971 h 329784"/>
                <a:gd name="connsiteX4" fmla="*/ 0 w 539646"/>
                <a:gd name="connsiteY4" fmla="*/ 134912 h 329784"/>
                <a:gd name="connsiteX5" fmla="*/ 14991 w 539646"/>
                <a:gd name="connsiteY5" fmla="*/ 239843 h 329784"/>
                <a:gd name="connsiteX6" fmla="*/ 149902 w 539646"/>
                <a:gd name="connsiteY6" fmla="*/ 239843 h 329784"/>
                <a:gd name="connsiteX7" fmla="*/ 269823 w 539646"/>
                <a:gd name="connsiteY7" fmla="*/ 179882 h 329784"/>
                <a:gd name="connsiteX8" fmla="*/ 539646 w 539646"/>
                <a:gd name="connsiteY8" fmla="*/ 329784 h 329784"/>
                <a:gd name="connsiteX0" fmla="*/ 554635 w 554635"/>
                <a:gd name="connsiteY0" fmla="*/ 329784 h 329784"/>
                <a:gd name="connsiteX1" fmla="*/ 464694 w 554635"/>
                <a:gd name="connsiteY1" fmla="*/ 119922 h 329784"/>
                <a:gd name="connsiteX2" fmla="*/ 284812 w 554635"/>
                <a:gd name="connsiteY2" fmla="*/ 0 h 329784"/>
                <a:gd name="connsiteX3" fmla="*/ 44970 w 554635"/>
                <a:gd name="connsiteY3" fmla="*/ 44971 h 329784"/>
                <a:gd name="connsiteX4" fmla="*/ 14989 w 554635"/>
                <a:gd name="connsiteY4" fmla="*/ 134912 h 329784"/>
                <a:gd name="connsiteX5" fmla="*/ 29980 w 554635"/>
                <a:gd name="connsiteY5" fmla="*/ 239843 h 329784"/>
                <a:gd name="connsiteX6" fmla="*/ 164891 w 554635"/>
                <a:gd name="connsiteY6" fmla="*/ 239843 h 329784"/>
                <a:gd name="connsiteX7" fmla="*/ 284812 w 554635"/>
                <a:gd name="connsiteY7" fmla="*/ 179882 h 329784"/>
                <a:gd name="connsiteX8" fmla="*/ 554635 w 554635"/>
                <a:gd name="connsiteY8" fmla="*/ 329784 h 329784"/>
                <a:gd name="connsiteX0" fmla="*/ 554635 w 554635"/>
                <a:gd name="connsiteY0" fmla="*/ 329784 h 329784"/>
                <a:gd name="connsiteX1" fmla="*/ 464694 w 554635"/>
                <a:gd name="connsiteY1" fmla="*/ 119922 h 329784"/>
                <a:gd name="connsiteX2" fmla="*/ 284812 w 554635"/>
                <a:gd name="connsiteY2" fmla="*/ 0 h 329784"/>
                <a:gd name="connsiteX3" fmla="*/ 44970 w 554635"/>
                <a:gd name="connsiteY3" fmla="*/ 44971 h 329784"/>
                <a:gd name="connsiteX4" fmla="*/ 14989 w 554635"/>
                <a:gd name="connsiteY4" fmla="*/ 134912 h 329784"/>
                <a:gd name="connsiteX5" fmla="*/ 29980 w 554635"/>
                <a:gd name="connsiteY5" fmla="*/ 239843 h 329784"/>
                <a:gd name="connsiteX6" fmla="*/ 164891 w 554635"/>
                <a:gd name="connsiteY6" fmla="*/ 239843 h 329784"/>
                <a:gd name="connsiteX7" fmla="*/ 284812 w 554635"/>
                <a:gd name="connsiteY7" fmla="*/ 179882 h 329784"/>
                <a:gd name="connsiteX8" fmla="*/ 554635 w 554635"/>
                <a:gd name="connsiteY8" fmla="*/ 329784 h 329784"/>
                <a:gd name="connsiteX0" fmla="*/ 576820 w 576820"/>
                <a:gd name="connsiteY0" fmla="*/ 329784 h 329784"/>
                <a:gd name="connsiteX1" fmla="*/ 486879 w 576820"/>
                <a:gd name="connsiteY1" fmla="*/ 119922 h 329784"/>
                <a:gd name="connsiteX2" fmla="*/ 306997 w 576820"/>
                <a:gd name="connsiteY2" fmla="*/ 0 h 329784"/>
                <a:gd name="connsiteX3" fmla="*/ 67155 w 576820"/>
                <a:gd name="connsiteY3" fmla="*/ 44971 h 329784"/>
                <a:gd name="connsiteX4" fmla="*/ 2498 w 576820"/>
                <a:gd name="connsiteY4" fmla="*/ 134912 h 329784"/>
                <a:gd name="connsiteX5" fmla="*/ 52165 w 576820"/>
                <a:gd name="connsiteY5" fmla="*/ 239843 h 329784"/>
                <a:gd name="connsiteX6" fmla="*/ 187076 w 576820"/>
                <a:gd name="connsiteY6" fmla="*/ 239843 h 329784"/>
                <a:gd name="connsiteX7" fmla="*/ 306997 w 576820"/>
                <a:gd name="connsiteY7" fmla="*/ 179882 h 329784"/>
                <a:gd name="connsiteX8" fmla="*/ 576820 w 576820"/>
                <a:gd name="connsiteY8" fmla="*/ 329784 h 329784"/>
                <a:gd name="connsiteX0" fmla="*/ 576820 w 576820"/>
                <a:gd name="connsiteY0" fmla="*/ 329784 h 329784"/>
                <a:gd name="connsiteX1" fmla="*/ 486879 w 576820"/>
                <a:gd name="connsiteY1" fmla="*/ 119922 h 329784"/>
                <a:gd name="connsiteX2" fmla="*/ 306997 w 576820"/>
                <a:gd name="connsiteY2" fmla="*/ 0 h 329784"/>
                <a:gd name="connsiteX3" fmla="*/ 67155 w 576820"/>
                <a:gd name="connsiteY3" fmla="*/ 44971 h 329784"/>
                <a:gd name="connsiteX4" fmla="*/ 2498 w 576820"/>
                <a:gd name="connsiteY4" fmla="*/ 134912 h 329784"/>
                <a:gd name="connsiteX5" fmla="*/ 52165 w 576820"/>
                <a:gd name="connsiteY5" fmla="*/ 239843 h 329784"/>
                <a:gd name="connsiteX6" fmla="*/ 187076 w 576820"/>
                <a:gd name="connsiteY6" fmla="*/ 239843 h 329784"/>
                <a:gd name="connsiteX7" fmla="*/ 306997 w 576820"/>
                <a:gd name="connsiteY7" fmla="*/ 179882 h 329784"/>
                <a:gd name="connsiteX8" fmla="*/ 576820 w 576820"/>
                <a:gd name="connsiteY8" fmla="*/ 329784 h 329784"/>
                <a:gd name="connsiteX0" fmla="*/ 576820 w 576820"/>
                <a:gd name="connsiteY0" fmla="*/ 329784 h 329784"/>
                <a:gd name="connsiteX1" fmla="*/ 486879 w 576820"/>
                <a:gd name="connsiteY1" fmla="*/ 119922 h 329784"/>
                <a:gd name="connsiteX2" fmla="*/ 306997 w 576820"/>
                <a:gd name="connsiteY2" fmla="*/ 0 h 329784"/>
                <a:gd name="connsiteX3" fmla="*/ 67155 w 576820"/>
                <a:gd name="connsiteY3" fmla="*/ 44971 h 329784"/>
                <a:gd name="connsiteX4" fmla="*/ 2498 w 576820"/>
                <a:gd name="connsiteY4" fmla="*/ 134912 h 329784"/>
                <a:gd name="connsiteX5" fmla="*/ 52165 w 576820"/>
                <a:gd name="connsiteY5" fmla="*/ 239843 h 329784"/>
                <a:gd name="connsiteX6" fmla="*/ 124226 w 576820"/>
                <a:gd name="connsiteY6" fmla="*/ 262800 h 329784"/>
                <a:gd name="connsiteX7" fmla="*/ 187076 w 576820"/>
                <a:gd name="connsiteY7" fmla="*/ 239843 h 329784"/>
                <a:gd name="connsiteX8" fmla="*/ 306997 w 576820"/>
                <a:gd name="connsiteY8" fmla="*/ 179882 h 329784"/>
                <a:gd name="connsiteX9" fmla="*/ 576820 w 576820"/>
                <a:gd name="connsiteY9" fmla="*/ 329784 h 329784"/>
                <a:gd name="connsiteX0" fmla="*/ 576820 w 576820"/>
                <a:gd name="connsiteY0" fmla="*/ 329784 h 329784"/>
                <a:gd name="connsiteX1" fmla="*/ 486879 w 576820"/>
                <a:gd name="connsiteY1" fmla="*/ 119922 h 329784"/>
                <a:gd name="connsiteX2" fmla="*/ 306997 w 576820"/>
                <a:gd name="connsiteY2" fmla="*/ 0 h 329784"/>
                <a:gd name="connsiteX3" fmla="*/ 67155 w 576820"/>
                <a:gd name="connsiteY3" fmla="*/ 44971 h 329784"/>
                <a:gd name="connsiteX4" fmla="*/ 2498 w 576820"/>
                <a:gd name="connsiteY4" fmla="*/ 134912 h 329784"/>
                <a:gd name="connsiteX5" fmla="*/ 52165 w 576820"/>
                <a:gd name="connsiteY5" fmla="*/ 239843 h 329784"/>
                <a:gd name="connsiteX6" fmla="*/ 124226 w 576820"/>
                <a:gd name="connsiteY6" fmla="*/ 262800 h 329784"/>
                <a:gd name="connsiteX7" fmla="*/ 187076 w 576820"/>
                <a:gd name="connsiteY7" fmla="*/ 239843 h 329784"/>
                <a:gd name="connsiteX8" fmla="*/ 306997 w 576820"/>
                <a:gd name="connsiteY8" fmla="*/ 179882 h 329784"/>
                <a:gd name="connsiteX9" fmla="*/ 576820 w 576820"/>
                <a:gd name="connsiteY9" fmla="*/ 329784 h 329784"/>
                <a:gd name="connsiteX0" fmla="*/ 576820 w 576820"/>
                <a:gd name="connsiteY0" fmla="*/ 329784 h 329784"/>
                <a:gd name="connsiteX1" fmla="*/ 486879 w 576820"/>
                <a:gd name="connsiteY1" fmla="*/ 119922 h 329784"/>
                <a:gd name="connsiteX2" fmla="*/ 306997 w 576820"/>
                <a:gd name="connsiteY2" fmla="*/ 0 h 329784"/>
                <a:gd name="connsiteX3" fmla="*/ 67155 w 576820"/>
                <a:gd name="connsiteY3" fmla="*/ 44971 h 329784"/>
                <a:gd name="connsiteX4" fmla="*/ 2498 w 576820"/>
                <a:gd name="connsiteY4" fmla="*/ 134912 h 329784"/>
                <a:gd name="connsiteX5" fmla="*/ 52165 w 576820"/>
                <a:gd name="connsiteY5" fmla="*/ 239843 h 329784"/>
                <a:gd name="connsiteX6" fmla="*/ 124226 w 576820"/>
                <a:gd name="connsiteY6" fmla="*/ 262800 h 329784"/>
                <a:gd name="connsiteX7" fmla="*/ 187076 w 576820"/>
                <a:gd name="connsiteY7" fmla="*/ 239843 h 329784"/>
                <a:gd name="connsiteX8" fmla="*/ 231092 w 576820"/>
                <a:gd name="connsiteY8" fmla="*/ 189269 h 329784"/>
                <a:gd name="connsiteX9" fmla="*/ 306997 w 576820"/>
                <a:gd name="connsiteY9" fmla="*/ 179882 h 329784"/>
                <a:gd name="connsiteX10" fmla="*/ 576820 w 576820"/>
                <a:gd name="connsiteY10" fmla="*/ 329784 h 329784"/>
                <a:gd name="connsiteX0" fmla="*/ 576820 w 576820"/>
                <a:gd name="connsiteY0" fmla="*/ 342276 h 342276"/>
                <a:gd name="connsiteX1" fmla="*/ 486879 w 576820"/>
                <a:gd name="connsiteY1" fmla="*/ 132414 h 342276"/>
                <a:gd name="connsiteX2" fmla="*/ 306997 w 576820"/>
                <a:gd name="connsiteY2" fmla="*/ 12492 h 342276"/>
                <a:gd name="connsiteX3" fmla="*/ 67155 w 576820"/>
                <a:gd name="connsiteY3" fmla="*/ 57463 h 342276"/>
                <a:gd name="connsiteX4" fmla="*/ 2498 w 576820"/>
                <a:gd name="connsiteY4" fmla="*/ 147404 h 342276"/>
                <a:gd name="connsiteX5" fmla="*/ 52165 w 576820"/>
                <a:gd name="connsiteY5" fmla="*/ 252335 h 342276"/>
                <a:gd name="connsiteX6" fmla="*/ 124226 w 576820"/>
                <a:gd name="connsiteY6" fmla="*/ 275292 h 342276"/>
                <a:gd name="connsiteX7" fmla="*/ 187076 w 576820"/>
                <a:gd name="connsiteY7" fmla="*/ 252335 h 342276"/>
                <a:gd name="connsiteX8" fmla="*/ 231092 w 576820"/>
                <a:gd name="connsiteY8" fmla="*/ 201761 h 342276"/>
                <a:gd name="connsiteX9" fmla="*/ 306997 w 576820"/>
                <a:gd name="connsiteY9" fmla="*/ 192374 h 342276"/>
                <a:gd name="connsiteX10" fmla="*/ 576820 w 576820"/>
                <a:gd name="connsiteY10" fmla="*/ 342276 h 342276"/>
                <a:gd name="connsiteX0" fmla="*/ 576820 w 576820"/>
                <a:gd name="connsiteY0" fmla="*/ 347937 h 347937"/>
                <a:gd name="connsiteX1" fmla="*/ 486879 w 576820"/>
                <a:gd name="connsiteY1" fmla="*/ 138075 h 347937"/>
                <a:gd name="connsiteX2" fmla="*/ 306997 w 576820"/>
                <a:gd name="connsiteY2" fmla="*/ 18153 h 347937"/>
                <a:gd name="connsiteX3" fmla="*/ 182991 w 576820"/>
                <a:gd name="connsiteY3" fmla="*/ 18757 h 347937"/>
                <a:gd name="connsiteX4" fmla="*/ 67155 w 576820"/>
                <a:gd name="connsiteY4" fmla="*/ 63124 h 347937"/>
                <a:gd name="connsiteX5" fmla="*/ 2498 w 576820"/>
                <a:gd name="connsiteY5" fmla="*/ 153065 h 347937"/>
                <a:gd name="connsiteX6" fmla="*/ 52165 w 576820"/>
                <a:gd name="connsiteY6" fmla="*/ 257996 h 347937"/>
                <a:gd name="connsiteX7" fmla="*/ 124226 w 576820"/>
                <a:gd name="connsiteY7" fmla="*/ 280953 h 347937"/>
                <a:gd name="connsiteX8" fmla="*/ 187076 w 576820"/>
                <a:gd name="connsiteY8" fmla="*/ 257996 h 347937"/>
                <a:gd name="connsiteX9" fmla="*/ 231092 w 576820"/>
                <a:gd name="connsiteY9" fmla="*/ 207422 h 347937"/>
                <a:gd name="connsiteX10" fmla="*/ 306997 w 576820"/>
                <a:gd name="connsiteY10" fmla="*/ 198035 h 347937"/>
                <a:gd name="connsiteX11" fmla="*/ 576820 w 576820"/>
                <a:gd name="connsiteY11" fmla="*/ 347937 h 347937"/>
                <a:gd name="connsiteX0" fmla="*/ 574713 w 574713"/>
                <a:gd name="connsiteY0" fmla="*/ 347937 h 347937"/>
                <a:gd name="connsiteX1" fmla="*/ 484772 w 574713"/>
                <a:gd name="connsiteY1" fmla="*/ 138075 h 347937"/>
                <a:gd name="connsiteX2" fmla="*/ 304890 w 574713"/>
                <a:gd name="connsiteY2" fmla="*/ 18153 h 347937"/>
                <a:gd name="connsiteX3" fmla="*/ 180884 w 574713"/>
                <a:gd name="connsiteY3" fmla="*/ 18757 h 347937"/>
                <a:gd name="connsiteX4" fmla="*/ 47709 w 574713"/>
                <a:gd name="connsiteY4" fmla="*/ 63124 h 347937"/>
                <a:gd name="connsiteX5" fmla="*/ 391 w 574713"/>
                <a:gd name="connsiteY5" fmla="*/ 153065 h 347937"/>
                <a:gd name="connsiteX6" fmla="*/ 50058 w 574713"/>
                <a:gd name="connsiteY6" fmla="*/ 257996 h 347937"/>
                <a:gd name="connsiteX7" fmla="*/ 122119 w 574713"/>
                <a:gd name="connsiteY7" fmla="*/ 280953 h 347937"/>
                <a:gd name="connsiteX8" fmla="*/ 184969 w 574713"/>
                <a:gd name="connsiteY8" fmla="*/ 257996 h 347937"/>
                <a:gd name="connsiteX9" fmla="*/ 228985 w 574713"/>
                <a:gd name="connsiteY9" fmla="*/ 207422 h 347937"/>
                <a:gd name="connsiteX10" fmla="*/ 304890 w 574713"/>
                <a:gd name="connsiteY10" fmla="*/ 198035 h 347937"/>
                <a:gd name="connsiteX11" fmla="*/ 574713 w 574713"/>
                <a:gd name="connsiteY11" fmla="*/ 347937 h 347937"/>
                <a:gd name="connsiteX0" fmla="*/ 574713 w 574713"/>
                <a:gd name="connsiteY0" fmla="*/ 347937 h 347937"/>
                <a:gd name="connsiteX1" fmla="*/ 484772 w 574713"/>
                <a:gd name="connsiteY1" fmla="*/ 138075 h 347937"/>
                <a:gd name="connsiteX2" fmla="*/ 304890 w 574713"/>
                <a:gd name="connsiteY2" fmla="*/ 18153 h 347937"/>
                <a:gd name="connsiteX3" fmla="*/ 180884 w 574713"/>
                <a:gd name="connsiteY3" fmla="*/ 18757 h 347937"/>
                <a:gd name="connsiteX4" fmla="*/ 47709 w 574713"/>
                <a:gd name="connsiteY4" fmla="*/ 63124 h 347937"/>
                <a:gd name="connsiteX5" fmla="*/ 391 w 574713"/>
                <a:gd name="connsiteY5" fmla="*/ 153065 h 347937"/>
                <a:gd name="connsiteX6" fmla="*/ 50058 w 574713"/>
                <a:gd name="connsiteY6" fmla="*/ 257996 h 347937"/>
                <a:gd name="connsiteX7" fmla="*/ 122119 w 574713"/>
                <a:gd name="connsiteY7" fmla="*/ 280953 h 347937"/>
                <a:gd name="connsiteX8" fmla="*/ 184969 w 574713"/>
                <a:gd name="connsiteY8" fmla="*/ 257996 h 347937"/>
                <a:gd name="connsiteX9" fmla="*/ 228985 w 574713"/>
                <a:gd name="connsiteY9" fmla="*/ 207422 h 347937"/>
                <a:gd name="connsiteX10" fmla="*/ 304890 w 574713"/>
                <a:gd name="connsiteY10" fmla="*/ 198035 h 347937"/>
                <a:gd name="connsiteX11" fmla="*/ 574713 w 574713"/>
                <a:gd name="connsiteY11" fmla="*/ 347937 h 347937"/>
                <a:gd name="connsiteX0" fmla="*/ 574713 w 604693"/>
                <a:gd name="connsiteY0" fmla="*/ 347937 h 347937"/>
                <a:gd name="connsiteX1" fmla="*/ 484772 w 604693"/>
                <a:gd name="connsiteY1" fmla="*/ 138075 h 347937"/>
                <a:gd name="connsiteX2" fmla="*/ 304890 w 604693"/>
                <a:gd name="connsiteY2" fmla="*/ 18153 h 347937"/>
                <a:gd name="connsiteX3" fmla="*/ 180884 w 604693"/>
                <a:gd name="connsiteY3" fmla="*/ 18757 h 347937"/>
                <a:gd name="connsiteX4" fmla="*/ 47709 w 604693"/>
                <a:gd name="connsiteY4" fmla="*/ 63124 h 347937"/>
                <a:gd name="connsiteX5" fmla="*/ 391 w 604693"/>
                <a:gd name="connsiteY5" fmla="*/ 153065 h 347937"/>
                <a:gd name="connsiteX6" fmla="*/ 50058 w 604693"/>
                <a:gd name="connsiteY6" fmla="*/ 257996 h 347937"/>
                <a:gd name="connsiteX7" fmla="*/ 122119 w 604693"/>
                <a:gd name="connsiteY7" fmla="*/ 280953 h 347937"/>
                <a:gd name="connsiteX8" fmla="*/ 184969 w 604693"/>
                <a:gd name="connsiteY8" fmla="*/ 257996 h 347937"/>
                <a:gd name="connsiteX9" fmla="*/ 228985 w 604693"/>
                <a:gd name="connsiteY9" fmla="*/ 207422 h 347937"/>
                <a:gd name="connsiteX10" fmla="*/ 304890 w 604693"/>
                <a:gd name="connsiteY10" fmla="*/ 198035 h 347937"/>
                <a:gd name="connsiteX11" fmla="*/ 574713 w 604693"/>
                <a:gd name="connsiteY11" fmla="*/ 347937 h 347937"/>
                <a:gd name="connsiteX0" fmla="*/ 574713 w 604693"/>
                <a:gd name="connsiteY0" fmla="*/ 347937 h 357930"/>
                <a:gd name="connsiteX1" fmla="*/ 484772 w 604693"/>
                <a:gd name="connsiteY1" fmla="*/ 138075 h 357930"/>
                <a:gd name="connsiteX2" fmla="*/ 304890 w 604693"/>
                <a:gd name="connsiteY2" fmla="*/ 18153 h 357930"/>
                <a:gd name="connsiteX3" fmla="*/ 180884 w 604693"/>
                <a:gd name="connsiteY3" fmla="*/ 18757 h 357930"/>
                <a:gd name="connsiteX4" fmla="*/ 47709 w 604693"/>
                <a:gd name="connsiteY4" fmla="*/ 63124 h 357930"/>
                <a:gd name="connsiteX5" fmla="*/ 391 w 604693"/>
                <a:gd name="connsiteY5" fmla="*/ 153065 h 357930"/>
                <a:gd name="connsiteX6" fmla="*/ 50058 w 604693"/>
                <a:gd name="connsiteY6" fmla="*/ 257996 h 357930"/>
                <a:gd name="connsiteX7" fmla="*/ 122119 w 604693"/>
                <a:gd name="connsiteY7" fmla="*/ 280953 h 357930"/>
                <a:gd name="connsiteX8" fmla="*/ 184969 w 604693"/>
                <a:gd name="connsiteY8" fmla="*/ 257996 h 357930"/>
                <a:gd name="connsiteX9" fmla="*/ 228985 w 604693"/>
                <a:gd name="connsiteY9" fmla="*/ 207422 h 357930"/>
                <a:gd name="connsiteX10" fmla="*/ 304890 w 604693"/>
                <a:gd name="connsiteY10" fmla="*/ 198035 h 357930"/>
                <a:gd name="connsiteX11" fmla="*/ 574713 w 604693"/>
                <a:gd name="connsiteY11" fmla="*/ 347937 h 357930"/>
                <a:gd name="connsiteX0" fmla="*/ 574713 w 604693"/>
                <a:gd name="connsiteY0" fmla="*/ 347937 h 370651"/>
                <a:gd name="connsiteX1" fmla="*/ 484772 w 604693"/>
                <a:gd name="connsiteY1" fmla="*/ 138075 h 370651"/>
                <a:gd name="connsiteX2" fmla="*/ 304890 w 604693"/>
                <a:gd name="connsiteY2" fmla="*/ 18153 h 370651"/>
                <a:gd name="connsiteX3" fmla="*/ 180884 w 604693"/>
                <a:gd name="connsiteY3" fmla="*/ 18757 h 370651"/>
                <a:gd name="connsiteX4" fmla="*/ 47709 w 604693"/>
                <a:gd name="connsiteY4" fmla="*/ 63124 h 370651"/>
                <a:gd name="connsiteX5" fmla="*/ 391 w 604693"/>
                <a:gd name="connsiteY5" fmla="*/ 153065 h 370651"/>
                <a:gd name="connsiteX6" fmla="*/ 50058 w 604693"/>
                <a:gd name="connsiteY6" fmla="*/ 257996 h 370651"/>
                <a:gd name="connsiteX7" fmla="*/ 122119 w 604693"/>
                <a:gd name="connsiteY7" fmla="*/ 280953 h 370651"/>
                <a:gd name="connsiteX8" fmla="*/ 184969 w 604693"/>
                <a:gd name="connsiteY8" fmla="*/ 257996 h 370651"/>
                <a:gd name="connsiteX9" fmla="*/ 228985 w 604693"/>
                <a:gd name="connsiteY9" fmla="*/ 207422 h 370651"/>
                <a:gd name="connsiteX10" fmla="*/ 304890 w 604693"/>
                <a:gd name="connsiteY10" fmla="*/ 198035 h 370651"/>
                <a:gd name="connsiteX11" fmla="*/ 459599 w 604693"/>
                <a:gd name="connsiteY11" fmla="*/ 250087 h 370651"/>
                <a:gd name="connsiteX12" fmla="*/ 574713 w 604693"/>
                <a:gd name="connsiteY12" fmla="*/ 347937 h 370651"/>
                <a:gd name="connsiteX0" fmla="*/ 574713 w 604693"/>
                <a:gd name="connsiteY0" fmla="*/ 347937 h 370651"/>
                <a:gd name="connsiteX1" fmla="*/ 484772 w 604693"/>
                <a:gd name="connsiteY1" fmla="*/ 138075 h 370651"/>
                <a:gd name="connsiteX2" fmla="*/ 304890 w 604693"/>
                <a:gd name="connsiteY2" fmla="*/ 18153 h 370651"/>
                <a:gd name="connsiteX3" fmla="*/ 167013 w 604693"/>
                <a:gd name="connsiteY3" fmla="*/ 8354 h 370651"/>
                <a:gd name="connsiteX4" fmla="*/ 47709 w 604693"/>
                <a:gd name="connsiteY4" fmla="*/ 63124 h 370651"/>
                <a:gd name="connsiteX5" fmla="*/ 391 w 604693"/>
                <a:gd name="connsiteY5" fmla="*/ 153065 h 370651"/>
                <a:gd name="connsiteX6" fmla="*/ 50058 w 604693"/>
                <a:gd name="connsiteY6" fmla="*/ 257996 h 370651"/>
                <a:gd name="connsiteX7" fmla="*/ 122119 w 604693"/>
                <a:gd name="connsiteY7" fmla="*/ 280953 h 370651"/>
                <a:gd name="connsiteX8" fmla="*/ 184969 w 604693"/>
                <a:gd name="connsiteY8" fmla="*/ 257996 h 370651"/>
                <a:gd name="connsiteX9" fmla="*/ 228985 w 604693"/>
                <a:gd name="connsiteY9" fmla="*/ 207422 h 370651"/>
                <a:gd name="connsiteX10" fmla="*/ 304890 w 604693"/>
                <a:gd name="connsiteY10" fmla="*/ 198035 h 370651"/>
                <a:gd name="connsiteX11" fmla="*/ 459599 w 604693"/>
                <a:gd name="connsiteY11" fmla="*/ 250087 h 370651"/>
                <a:gd name="connsiteX12" fmla="*/ 574713 w 604693"/>
                <a:gd name="connsiteY12" fmla="*/ 347937 h 370651"/>
                <a:gd name="connsiteX0" fmla="*/ 574713 w 604693"/>
                <a:gd name="connsiteY0" fmla="*/ 347937 h 370651"/>
                <a:gd name="connsiteX1" fmla="*/ 484772 w 604693"/>
                <a:gd name="connsiteY1" fmla="*/ 138075 h 370651"/>
                <a:gd name="connsiteX2" fmla="*/ 304890 w 604693"/>
                <a:gd name="connsiteY2" fmla="*/ 18153 h 370651"/>
                <a:gd name="connsiteX3" fmla="*/ 167013 w 604693"/>
                <a:gd name="connsiteY3" fmla="*/ 8354 h 370651"/>
                <a:gd name="connsiteX4" fmla="*/ 47709 w 604693"/>
                <a:gd name="connsiteY4" fmla="*/ 49253 h 370651"/>
                <a:gd name="connsiteX5" fmla="*/ 391 w 604693"/>
                <a:gd name="connsiteY5" fmla="*/ 153065 h 370651"/>
                <a:gd name="connsiteX6" fmla="*/ 50058 w 604693"/>
                <a:gd name="connsiteY6" fmla="*/ 257996 h 370651"/>
                <a:gd name="connsiteX7" fmla="*/ 122119 w 604693"/>
                <a:gd name="connsiteY7" fmla="*/ 280953 h 370651"/>
                <a:gd name="connsiteX8" fmla="*/ 184969 w 604693"/>
                <a:gd name="connsiteY8" fmla="*/ 257996 h 370651"/>
                <a:gd name="connsiteX9" fmla="*/ 228985 w 604693"/>
                <a:gd name="connsiteY9" fmla="*/ 207422 h 370651"/>
                <a:gd name="connsiteX10" fmla="*/ 304890 w 604693"/>
                <a:gd name="connsiteY10" fmla="*/ 198035 h 370651"/>
                <a:gd name="connsiteX11" fmla="*/ 459599 w 604693"/>
                <a:gd name="connsiteY11" fmla="*/ 250087 h 370651"/>
                <a:gd name="connsiteX12" fmla="*/ 574713 w 604693"/>
                <a:gd name="connsiteY12" fmla="*/ 347937 h 3706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604693" h="370651">
                  <a:moveTo>
                    <a:pt x="574713" y="347937"/>
                  </a:moveTo>
                  <a:cubicBezTo>
                    <a:pt x="604693" y="337944"/>
                    <a:pt x="529742" y="193039"/>
                    <a:pt x="484772" y="138075"/>
                  </a:cubicBezTo>
                  <a:cubicBezTo>
                    <a:pt x="439802" y="83111"/>
                    <a:pt x="355538" y="38039"/>
                    <a:pt x="304890" y="18153"/>
                  </a:cubicBezTo>
                  <a:cubicBezTo>
                    <a:pt x="251931" y="0"/>
                    <a:pt x="209877" y="3171"/>
                    <a:pt x="167013" y="8354"/>
                  </a:cubicBezTo>
                  <a:cubicBezTo>
                    <a:pt x="124149" y="13537"/>
                    <a:pt x="75480" y="28602"/>
                    <a:pt x="47709" y="49253"/>
                  </a:cubicBezTo>
                  <a:cubicBezTo>
                    <a:pt x="2739" y="71738"/>
                    <a:pt x="0" y="120586"/>
                    <a:pt x="391" y="153065"/>
                  </a:cubicBezTo>
                  <a:cubicBezTo>
                    <a:pt x="783" y="185544"/>
                    <a:pt x="29770" y="236681"/>
                    <a:pt x="50058" y="257996"/>
                  </a:cubicBezTo>
                  <a:cubicBezTo>
                    <a:pt x="70346" y="279311"/>
                    <a:pt x="99634" y="280953"/>
                    <a:pt x="122119" y="280953"/>
                  </a:cubicBezTo>
                  <a:cubicBezTo>
                    <a:pt x="144604" y="280953"/>
                    <a:pt x="167158" y="270251"/>
                    <a:pt x="184969" y="257996"/>
                  </a:cubicBezTo>
                  <a:cubicBezTo>
                    <a:pt x="202780" y="245741"/>
                    <a:pt x="208998" y="217416"/>
                    <a:pt x="228985" y="207422"/>
                  </a:cubicBezTo>
                  <a:cubicBezTo>
                    <a:pt x="248972" y="197429"/>
                    <a:pt x="266454" y="190924"/>
                    <a:pt x="304890" y="198035"/>
                  </a:cubicBezTo>
                  <a:cubicBezTo>
                    <a:pt x="343326" y="205146"/>
                    <a:pt x="414629" y="225103"/>
                    <a:pt x="459599" y="250087"/>
                  </a:cubicBezTo>
                  <a:cubicBezTo>
                    <a:pt x="504569" y="275071"/>
                    <a:pt x="565895" y="370651"/>
                    <a:pt x="574713" y="347937"/>
                  </a:cubicBez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4" name="空心弧 273"/>
            <p:cNvSpPr/>
            <p:nvPr/>
          </p:nvSpPr>
          <p:spPr>
            <a:xfrm rot="17849911">
              <a:off x="-1605258" y="-2902643"/>
              <a:ext cx="3571900" cy="3571899"/>
            </a:xfrm>
            <a:prstGeom prst="blockArc">
              <a:avLst>
                <a:gd name="adj1" fmla="val 13246912"/>
                <a:gd name="adj2" fmla="val 5001564"/>
                <a:gd name="adj3" fmla="val 37740"/>
              </a:avLst>
            </a:prstGeom>
            <a:gradFill flip="none" rotWithShape="1">
              <a:gsLst>
                <a:gs pos="0">
                  <a:schemeClr val="bg1"/>
                </a:gs>
                <a:gs pos="50000">
                  <a:schemeClr val="accent1">
                    <a:tint val="44500"/>
                    <a:satMod val="160000"/>
                    <a:alpha val="0"/>
                  </a:schemeClr>
                </a:gs>
                <a:gs pos="100000">
                  <a:schemeClr val="accent1">
                    <a:tint val="23500"/>
                    <a:satMod val="160000"/>
                    <a:alpha val="0"/>
                  </a:schemeClr>
                </a:gs>
              </a:gsLst>
              <a:lin ang="60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pic>
        <p:nvPicPr>
          <p:cNvPr id="279" name="图片 27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4522699">
            <a:off x="3549362" y="5197198"/>
            <a:ext cx="706458" cy="455142"/>
          </a:xfrm>
          <a:prstGeom prst="rect">
            <a:avLst/>
          </a:prstGeom>
        </p:spPr>
      </p:pic>
      <p:grpSp>
        <p:nvGrpSpPr>
          <p:cNvPr id="280" name="组合 279"/>
          <p:cNvGrpSpPr/>
          <p:nvPr/>
        </p:nvGrpSpPr>
        <p:grpSpPr>
          <a:xfrm rot="2708719">
            <a:off x="2227511" y="4925903"/>
            <a:ext cx="235250" cy="144198"/>
            <a:chOff x="-1956886" y="-3357604"/>
            <a:chExt cx="8934267" cy="5476325"/>
          </a:xfrm>
        </p:grpSpPr>
        <p:sp>
          <p:nvSpPr>
            <p:cNvPr id="281" name="任意多边形 280"/>
            <p:cNvSpPr/>
            <p:nvPr/>
          </p:nvSpPr>
          <p:spPr>
            <a:xfrm>
              <a:off x="-1956886" y="-3357604"/>
              <a:ext cx="8934267" cy="5476325"/>
            </a:xfrm>
            <a:custGeom>
              <a:avLst/>
              <a:gdLst>
                <a:gd name="connsiteX0" fmla="*/ 588155 w 588155"/>
                <a:gd name="connsiteY0" fmla="*/ 329784 h 329784"/>
                <a:gd name="connsiteX1" fmla="*/ 498214 w 588155"/>
                <a:gd name="connsiteY1" fmla="*/ 119922 h 329784"/>
                <a:gd name="connsiteX2" fmla="*/ 318332 w 588155"/>
                <a:gd name="connsiteY2" fmla="*/ 0 h 329784"/>
                <a:gd name="connsiteX3" fmla="*/ 78490 w 588155"/>
                <a:gd name="connsiteY3" fmla="*/ 44971 h 329784"/>
                <a:gd name="connsiteX4" fmla="*/ 48509 w 588155"/>
                <a:gd name="connsiteY4" fmla="*/ 134912 h 329784"/>
                <a:gd name="connsiteX5" fmla="*/ 63500 w 588155"/>
                <a:gd name="connsiteY5" fmla="*/ 239843 h 329784"/>
                <a:gd name="connsiteX6" fmla="*/ 198411 w 588155"/>
                <a:gd name="connsiteY6" fmla="*/ 239843 h 329784"/>
                <a:gd name="connsiteX7" fmla="*/ 318332 w 588155"/>
                <a:gd name="connsiteY7" fmla="*/ 179882 h 329784"/>
                <a:gd name="connsiteX8" fmla="*/ 588155 w 588155"/>
                <a:gd name="connsiteY8" fmla="*/ 329784 h 329784"/>
                <a:gd name="connsiteX0" fmla="*/ 539646 w 539646"/>
                <a:gd name="connsiteY0" fmla="*/ 329784 h 329784"/>
                <a:gd name="connsiteX1" fmla="*/ 449705 w 539646"/>
                <a:gd name="connsiteY1" fmla="*/ 119922 h 329784"/>
                <a:gd name="connsiteX2" fmla="*/ 269823 w 539646"/>
                <a:gd name="connsiteY2" fmla="*/ 0 h 329784"/>
                <a:gd name="connsiteX3" fmla="*/ 29981 w 539646"/>
                <a:gd name="connsiteY3" fmla="*/ 44971 h 329784"/>
                <a:gd name="connsiteX4" fmla="*/ 0 w 539646"/>
                <a:gd name="connsiteY4" fmla="*/ 134912 h 329784"/>
                <a:gd name="connsiteX5" fmla="*/ 14991 w 539646"/>
                <a:gd name="connsiteY5" fmla="*/ 239843 h 329784"/>
                <a:gd name="connsiteX6" fmla="*/ 149902 w 539646"/>
                <a:gd name="connsiteY6" fmla="*/ 239843 h 329784"/>
                <a:gd name="connsiteX7" fmla="*/ 269823 w 539646"/>
                <a:gd name="connsiteY7" fmla="*/ 179882 h 329784"/>
                <a:gd name="connsiteX8" fmla="*/ 539646 w 539646"/>
                <a:gd name="connsiteY8" fmla="*/ 329784 h 329784"/>
                <a:gd name="connsiteX0" fmla="*/ 554635 w 554635"/>
                <a:gd name="connsiteY0" fmla="*/ 329784 h 329784"/>
                <a:gd name="connsiteX1" fmla="*/ 464694 w 554635"/>
                <a:gd name="connsiteY1" fmla="*/ 119922 h 329784"/>
                <a:gd name="connsiteX2" fmla="*/ 284812 w 554635"/>
                <a:gd name="connsiteY2" fmla="*/ 0 h 329784"/>
                <a:gd name="connsiteX3" fmla="*/ 44970 w 554635"/>
                <a:gd name="connsiteY3" fmla="*/ 44971 h 329784"/>
                <a:gd name="connsiteX4" fmla="*/ 14989 w 554635"/>
                <a:gd name="connsiteY4" fmla="*/ 134912 h 329784"/>
                <a:gd name="connsiteX5" fmla="*/ 29980 w 554635"/>
                <a:gd name="connsiteY5" fmla="*/ 239843 h 329784"/>
                <a:gd name="connsiteX6" fmla="*/ 164891 w 554635"/>
                <a:gd name="connsiteY6" fmla="*/ 239843 h 329784"/>
                <a:gd name="connsiteX7" fmla="*/ 284812 w 554635"/>
                <a:gd name="connsiteY7" fmla="*/ 179882 h 329784"/>
                <a:gd name="connsiteX8" fmla="*/ 554635 w 554635"/>
                <a:gd name="connsiteY8" fmla="*/ 329784 h 329784"/>
                <a:gd name="connsiteX0" fmla="*/ 554635 w 554635"/>
                <a:gd name="connsiteY0" fmla="*/ 329784 h 329784"/>
                <a:gd name="connsiteX1" fmla="*/ 464694 w 554635"/>
                <a:gd name="connsiteY1" fmla="*/ 119922 h 329784"/>
                <a:gd name="connsiteX2" fmla="*/ 284812 w 554635"/>
                <a:gd name="connsiteY2" fmla="*/ 0 h 329784"/>
                <a:gd name="connsiteX3" fmla="*/ 44970 w 554635"/>
                <a:gd name="connsiteY3" fmla="*/ 44971 h 329784"/>
                <a:gd name="connsiteX4" fmla="*/ 14989 w 554635"/>
                <a:gd name="connsiteY4" fmla="*/ 134912 h 329784"/>
                <a:gd name="connsiteX5" fmla="*/ 29980 w 554635"/>
                <a:gd name="connsiteY5" fmla="*/ 239843 h 329784"/>
                <a:gd name="connsiteX6" fmla="*/ 164891 w 554635"/>
                <a:gd name="connsiteY6" fmla="*/ 239843 h 329784"/>
                <a:gd name="connsiteX7" fmla="*/ 284812 w 554635"/>
                <a:gd name="connsiteY7" fmla="*/ 179882 h 329784"/>
                <a:gd name="connsiteX8" fmla="*/ 554635 w 554635"/>
                <a:gd name="connsiteY8" fmla="*/ 329784 h 329784"/>
                <a:gd name="connsiteX0" fmla="*/ 576820 w 576820"/>
                <a:gd name="connsiteY0" fmla="*/ 329784 h 329784"/>
                <a:gd name="connsiteX1" fmla="*/ 486879 w 576820"/>
                <a:gd name="connsiteY1" fmla="*/ 119922 h 329784"/>
                <a:gd name="connsiteX2" fmla="*/ 306997 w 576820"/>
                <a:gd name="connsiteY2" fmla="*/ 0 h 329784"/>
                <a:gd name="connsiteX3" fmla="*/ 67155 w 576820"/>
                <a:gd name="connsiteY3" fmla="*/ 44971 h 329784"/>
                <a:gd name="connsiteX4" fmla="*/ 2498 w 576820"/>
                <a:gd name="connsiteY4" fmla="*/ 134912 h 329784"/>
                <a:gd name="connsiteX5" fmla="*/ 52165 w 576820"/>
                <a:gd name="connsiteY5" fmla="*/ 239843 h 329784"/>
                <a:gd name="connsiteX6" fmla="*/ 187076 w 576820"/>
                <a:gd name="connsiteY6" fmla="*/ 239843 h 329784"/>
                <a:gd name="connsiteX7" fmla="*/ 306997 w 576820"/>
                <a:gd name="connsiteY7" fmla="*/ 179882 h 329784"/>
                <a:gd name="connsiteX8" fmla="*/ 576820 w 576820"/>
                <a:gd name="connsiteY8" fmla="*/ 329784 h 329784"/>
                <a:gd name="connsiteX0" fmla="*/ 576820 w 576820"/>
                <a:gd name="connsiteY0" fmla="*/ 329784 h 329784"/>
                <a:gd name="connsiteX1" fmla="*/ 486879 w 576820"/>
                <a:gd name="connsiteY1" fmla="*/ 119922 h 329784"/>
                <a:gd name="connsiteX2" fmla="*/ 306997 w 576820"/>
                <a:gd name="connsiteY2" fmla="*/ 0 h 329784"/>
                <a:gd name="connsiteX3" fmla="*/ 67155 w 576820"/>
                <a:gd name="connsiteY3" fmla="*/ 44971 h 329784"/>
                <a:gd name="connsiteX4" fmla="*/ 2498 w 576820"/>
                <a:gd name="connsiteY4" fmla="*/ 134912 h 329784"/>
                <a:gd name="connsiteX5" fmla="*/ 52165 w 576820"/>
                <a:gd name="connsiteY5" fmla="*/ 239843 h 329784"/>
                <a:gd name="connsiteX6" fmla="*/ 187076 w 576820"/>
                <a:gd name="connsiteY6" fmla="*/ 239843 h 329784"/>
                <a:gd name="connsiteX7" fmla="*/ 306997 w 576820"/>
                <a:gd name="connsiteY7" fmla="*/ 179882 h 329784"/>
                <a:gd name="connsiteX8" fmla="*/ 576820 w 576820"/>
                <a:gd name="connsiteY8" fmla="*/ 329784 h 329784"/>
                <a:gd name="connsiteX0" fmla="*/ 576820 w 576820"/>
                <a:gd name="connsiteY0" fmla="*/ 329784 h 329784"/>
                <a:gd name="connsiteX1" fmla="*/ 486879 w 576820"/>
                <a:gd name="connsiteY1" fmla="*/ 119922 h 329784"/>
                <a:gd name="connsiteX2" fmla="*/ 306997 w 576820"/>
                <a:gd name="connsiteY2" fmla="*/ 0 h 329784"/>
                <a:gd name="connsiteX3" fmla="*/ 67155 w 576820"/>
                <a:gd name="connsiteY3" fmla="*/ 44971 h 329784"/>
                <a:gd name="connsiteX4" fmla="*/ 2498 w 576820"/>
                <a:gd name="connsiteY4" fmla="*/ 134912 h 329784"/>
                <a:gd name="connsiteX5" fmla="*/ 52165 w 576820"/>
                <a:gd name="connsiteY5" fmla="*/ 239843 h 329784"/>
                <a:gd name="connsiteX6" fmla="*/ 124226 w 576820"/>
                <a:gd name="connsiteY6" fmla="*/ 262800 h 329784"/>
                <a:gd name="connsiteX7" fmla="*/ 187076 w 576820"/>
                <a:gd name="connsiteY7" fmla="*/ 239843 h 329784"/>
                <a:gd name="connsiteX8" fmla="*/ 306997 w 576820"/>
                <a:gd name="connsiteY8" fmla="*/ 179882 h 329784"/>
                <a:gd name="connsiteX9" fmla="*/ 576820 w 576820"/>
                <a:gd name="connsiteY9" fmla="*/ 329784 h 329784"/>
                <a:gd name="connsiteX0" fmla="*/ 576820 w 576820"/>
                <a:gd name="connsiteY0" fmla="*/ 329784 h 329784"/>
                <a:gd name="connsiteX1" fmla="*/ 486879 w 576820"/>
                <a:gd name="connsiteY1" fmla="*/ 119922 h 329784"/>
                <a:gd name="connsiteX2" fmla="*/ 306997 w 576820"/>
                <a:gd name="connsiteY2" fmla="*/ 0 h 329784"/>
                <a:gd name="connsiteX3" fmla="*/ 67155 w 576820"/>
                <a:gd name="connsiteY3" fmla="*/ 44971 h 329784"/>
                <a:gd name="connsiteX4" fmla="*/ 2498 w 576820"/>
                <a:gd name="connsiteY4" fmla="*/ 134912 h 329784"/>
                <a:gd name="connsiteX5" fmla="*/ 52165 w 576820"/>
                <a:gd name="connsiteY5" fmla="*/ 239843 h 329784"/>
                <a:gd name="connsiteX6" fmla="*/ 124226 w 576820"/>
                <a:gd name="connsiteY6" fmla="*/ 262800 h 329784"/>
                <a:gd name="connsiteX7" fmla="*/ 187076 w 576820"/>
                <a:gd name="connsiteY7" fmla="*/ 239843 h 329784"/>
                <a:gd name="connsiteX8" fmla="*/ 306997 w 576820"/>
                <a:gd name="connsiteY8" fmla="*/ 179882 h 329784"/>
                <a:gd name="connsiteX9" fmla="*/ 576820 w 576820"/>
                <a:gd name="connsiteY9" fmla="*/ 329784 h 329784"/>
                <a:gd name="connsiteX0" fmla="*/ 576820 w 576820"/>
                <a:gd name="connsiteY0" fmla="*/ 329784 h 329784"/>
                <a:gd name="connsiteX1" fmla="*/ 486879 w 576820"/>
                <a:gd name="connsiteY1" fmla="*/ 119922 h 329784"/>
                <a:gd name="connsiteX2" fmla="*/ 306997 w 576820"/>
                <a:gd name="connsiteY2" fmla="*/ 0 h 329784"/>
                <a:gd name="connsiteX3" fmla="*/ 67155 w 576820"/>
                <a:gd name="connsiteY3" fmla="*/ 44971 h 329784"/>
                <a:gd name="connsiteX4" fmla="*/ 2498 w 576820"/>
                <a:gd name="connsiteY4" fmla="*/ 134912 h 329784"/>
                <a:gd name="connsiteX5" fmla="*/ 52165 w 576820"/>
                <a:gd name="connsiteY5" fmla="*/ 239843 h 329784"/>
                <a:gd name="connsiteX6" fmla="*/ 124226 w 576820"/>
                <a:gd name="connsiteY6" fmla="*/ 262800 h 329784"/>
                <a:gd name="connsiteX7" fmla="*/ 187076 w 576820"/>
                <a:gd name="connsiteY7" fmla="*/ 239843 h 329784"/>
                <a:gd name="connsiteX8" fmla="*/ 231092 w 576820"/>
                <a:gd name="connsiteY8" fmla="*/ 189269 h 329784"/>
                <a:gd name="connsiteX9" fmla="*/ 306997 w 576820"/>
                <a:gd name="connsiteY9" fmla="*/ 179882 h 329784"/>
                <a:gd name="connsiteX10" fmla="*/ 576820 w 576820"/>
                <a:gd name="connsiteY10" fmla="*/ 329784 h 329784"/>
                <a:gd name="connsiteX0" fmla="*/ 576820 w 576820"/>
                <a:gd name="connsiteY0" fmla="*/ 342276 h 342276"/>
                <a:gd name="connsiteX1" fmla="*/ 486879 w 576820"/>
                <a:gd name="connsiteY1" fmla="*/ 132414 h 342276"/>
                <a:gd name="connsiteX2" fmla="*/ 306997 w 576820"/>
                <a:gd name="connsiteY2" fmla="*/ 12492 h 342276"/>
                <a:gd name="connsiteX3" fmla="*/ 67155 w 576820"/>
                <a:gd name="connsiteY3" fmla="*/ 57463 h 342276"/>
                <a:gd name="connsiteX4" fmla="*/ 2498 w 576820"/>
                <a:gd name="connsiteY4" fmla="*/ 147404 h 342276"/>
                <a:gd name="connsiteX5" fmla="*/ 52165 w 576820"/>
                <a:gd name="connsiteY5" fmla="*/ 252335 h 342276"/>
                <a:gd name="connsiteX6" fmla="*/ 124226 w 576820"/>
                <a:gd name="connsiteY6" fmla="*/ 275292 h 342276"/>
                <a:gd name="connsiteX7" fmla="*/ 187076 w 576820"/>
                <a:gd name="connsiteY7" fmla="*/ 252335 h 342276"/>
                <a:gd name="connsiteX8" fmla="*/ 231092 w 576820"/>
                <a:gd name="connsiteY8" fmla="*/ 201761 h 342276"/>
                <a:gd name="connsiteX9" fmla="*/ 306997 w 576820"/>
                <a:gd name="connsiteY9" fmla="*/ 192374 h 342276"/>
                <a:gd name="connsiteX10" fmla="*/ 576820 w 576820"/>
                <a:gd name="connsiteY10" fmla="*/ 342276 h 342276"/>
                <a:gd name="connsiteX0" fmla="*/ 576820 w 576820"/>
                <a:gd name="connsiteY0" fmla="*/ 347937 h 347937"/>
                <a:gd name="connsiteX1" fmla="*/ 486879 w 576820"/>
                <a:gd name="connsiteY1" fmla="*/ 138075 h 347937"/>
                <a:gd name="connsiteX2" fmla="*/ 306997 w 576820"/>
                <a:gd name="connsiteY2" fmla="*/ 18153 h 347937"/>
                <a:gd name="connsiteX3" fmla="*/ 182991 w 576820"/>
                <a:gd name="connsiteY3" fmla="*/ 18757 h 347937"/>
                <a:gd name="connsiteX4" fmla="*/ 67155 w 576820"/>
                <a:gd name="connsiteY4" fmla="*/ 63124 h 347937"/>
                <a:gd name="connsiteX5" fmla="*/ 2498 w 576820"/>
                <a:gd name="connsiteY5" fmla="*/ 153065 h 347937"/>
                <a:gd name="connsiteX6" fmla="*/ 52165 w 576820"/>
                <a:gd name="connsiteY6" fmla="*/ 257996 h 347937"/>
                <a:gd name="connsiteX7" fmla="*/ 124226 w 576820"/>
                <a:gd name="connsiteY7" fmla="*/ 280953 h 347937"/>
                <a:gd name="connsiteX8" fmla="*/ 187076 w 576820"/>
                <a:gd name="connsiteY8" fmla="*/ 257996 h 347937"/>
                <a:gd name="connsiteX9" fmla="*/ 231092 w 576820"/>
                <a:gd name="connsiteY9" fmla="*/ 207422 h 347937"/>
                <a:gd name="connsiteX10" fmla="*/ 306997 w 576820"/>
                <a:gd name="connsiteY10" fmla="*/ 198035 h 347937"/>
                <a:gd name="connsiteX11" fmla="*/ 576820 w 576820"/>
                <a:gd name="connsiteY11" fmla="*/ 347937 h 347937"/>
                <a:gd name="connsiteX0" fmla="*/ 574713 w 574713"/>
                <a:gd name="connsiteY0" fmla="*/ 347937 h 347937"/>
                <a:gd name="connsiteX1" fmla="*/ 484772 w 574713"/>
                <a:gd name="connsiteY1" fmla="*/ 138075 h 347937"/>
                <a:gd name="connsiteX2" fmla="*/ 304890 w 574713"/>
                <a:gd name="connsiteY2" fmla="*/ 18153 h 347937"/>
                <a:gd name="connsiteX3" fmla="*/ 180884 w 574713"/>
                <a:gd name="connsiteY3" fmla="*/ 18757 h 347937"/>
                <a:gd name="connsiteX4" fmla="*/ 47709 w 574713"/>
                <a:gd name="connsiteY4" fmla="*/ 63124 h 347937"/>
                <a:gd name="connsiteX5" fmla="*/ 391 w 574713"/>
                <a:gd name="connsiteY5" fmla="*/ 153065 h 347937"/>
                <a:gd name="connsiteX6" fmla="*/ 50058 w 574713"/>
                <a:gd name="connsiteY6" fmla="*/ 257996 h 347937"/>
                <a:gd name="connsiteX7" fmla="*/ 122119 w 574713"/>
                <a:gd name="connsiteY7" fmla="*/ 280953 h 347937"/>
                <a:gd name="connsiteX8" fmla="*/ 184969 w 574713"/>
                <a:gd name="connsiteY8" fmla="*/ 257996 h 347937"/>
                <a:gd name="connsiteX9" fmla="*/ 228985 w 574713"/>
                <a:gd name="connsiteY9" fmla="*/ 207422 h 347937"/>
                <a:gd name="connsiteX10" fmla="*/ 304890 w 574713"/>
                <a:gd name="connsiteY10" fmla="*/ 198035 h 347937"/>
                <a:gd name="connsiteX11" fmla="*/ 574713 w 574713"/>
                <a:gd name="connsiteY11" fmla="*/ 347937 h 347937"/>
                <a:gd name="connsiteX0" fmla="*/ 574713 w 574713"/>
                <a:gd name="connsiteY0" fmla="*/ 347937 h 347937"/>
                <a:gd name="connsiteX1" fmla="*/ 484772 w 574713"/>
                <a:gd name="connsiteY1" fmla="*/ 138075 h 347937"/>
                <a:gd name="connsiteX2" fmla="*/ 304890 w 574713"/>
                <a:gd name="connsiteY2" fmla="*/ 18153 h 347937"/>
                <a:gd name="connsiteX3" fmla="*/ 180884 w 574713"/>
                <a:gd name="connsiteY3" fmla="*/ 18757 h 347937"/>
                <a:gd name="connsiteX4" fmla="*/ 47709 w 574713"/>
                <a:gd name="connsiteY4" fmla="*/ 63124 h 347937"/>
                <a:gd name="connsiteX5" fmla="*/ 391 w 574713"/>
                <a:gd name="connsiteY5" fmla="*/ 153065 h 347937"/>
                <a:gd name="connsiteX6" fmla="*/ 50058 w 574713"/>
                <a:gd name="connsiteY6" fmla="*/ 257996 h 347937"/>
                <a:gd name="connsiteX7" fmla="*/ 122119 w 574713"/>
                <a:gd name="connsiteY7" fmla="*/ 280953 h 347937"/>
                <a:gd name="connsiteX8" fmla="*/ 184969 w 574713"/>
                <a:gd name="connsiteY8" fmla="*/ 257996 h 347937"/>
                <a:gd name="connsiteX9" fmla="*/ 228985 w 574713"/>
                <a:gd name="connsiteY9" fmla="*/ 207422 h 347937"/>
                <a:gd name="connsiteX10" fmla="*/ 304890 w 574713"/>
                <a:gd name="connsiteY10" fmla="*/ 198035 h 347937"/>
                <a:gd name="connsiteX11" fmla="*/ 574713 w 574713"/>
                <a:gd name="connsiteY11" fmla="*/ 347937 h 347937"/>
                <a:gd name="connsiteX0" fmla="*/ 574713 w 604693"/>
                <a:gd name="connsiteY0" fmla="*/ 347937 h 347937"/>
                <a:gd name="connsiteX1" fmla="*/ 484772 w 604693"/>
                <a:gd name="connsiteY1" fmla="*/ 138075 h 347937"/>
                <a:gd name="connsiteX2" fmla="*/ 304890 w 604693"/>
                <a:gd name="connsiteY2" fmla="*/ 18153 h 347937"/>
                <a:gd name="connsiteX3" fmla="*/ 180884 w 604693"/>
                <a:gd name="connsiteY3" fmla="*/ 18757 h 347937"/>
                <a:gd name="connsiteX4" fmla="*/ 47709 w 604693"/>
                <a:gd name="connsiteY4" fmla="*/ 63124 h 347937"/>
                <a:gd name="connsiteX5" fmla="*/ 391 w 604693"/>
                <a:gd name="connsiteY5" fmla="*/ 153065 h 347937"/>
                <a:gd name="connsiteX6" fmla="*/ 50058 w 604693"/>
                <a:gd name="connsiteY6" fmla="*/ 257996 h 347937"/>
                <a:gd name="connsiteX7" fmla="*/ 122119 w 604693"/>
                <a:gd name="connsiteY7" fmla="*/ 280953 h 347937"/>
                <a:gd name="connsiteX8" fmla="*/ 184969 w 604693"/>
                <a:gd name="connsiteY8" fmla="*/ 257996 h 347937"/>
                <a:gd name="connsiteX9" fmla="*/ 228985 w 604693"/>
                <a:gd name="connsiteY9" fmla="*/ 207422 h 347937"/>
                <a:gd name="connsiteX10" fmla="*/ 304890 w 604693"/>
                <a:gd name="connsiteY10" fmla="*/ 198035 h 347937"/>
                <a:gd name="connsiteX11" fmla="*/ 574713 w 604693"/>
                <a:gd name="connsiteY11" fmla="*/ 347937 h 347937"/>
                <a:gd name="connsiteX0" fmla="*/ 574713 w 604693"/>
                <a:gd name="connsiteY0" fmla="*/ 347937 h 357930"/>
                <a:gd name="connsiteX1" fmla="*/ 484772 w 604693"/>
                <a:gd name="connsiteY1" fmla="*/ 138075 h 357930"/>
                <a:gd name="connsiteX2" fmla="*/ 304890 w 604693"/>
                <a:gd name="connsiteY2" fmla="*/ 18153 h 357930"/>
                <a:gd name="connsiteX3" fmla="*/ 180884 w 604693"/>
                <a:gd name="connsiteY3" fmla="*/ 18757 h 357930"/>
                <a:gd name="connsiteX4" fmla="*/ 47709 w 604693"/>
                <a:gd name="connsiteY4" fmla="*/ 63124 h 357930"/>
                <a:gd name="connsiteX5" fmla="*/ 391 w 604693"/>
                <a:gd name="connsiteY5" fmla="*/ 153065 h 357930"/>
                <a:gd name="connsiteX6" fmla="*/ 50058 w 604693"/>
                <a:gd name="connsiteY6" fmla="*/ 257996 h 357930"/>
                <a:gd name="connsiteX7" fmla="*/ 122119 w 604693"/>
                <a:gd name="connsiteY7" fmla="*/ 280953 h 357930"/>
                <a:gd name="connsiteX8" fmla="*/ 184969 w 604693"/>
                <a:gd name="connsiteY8" fmla="*/ 257996 h 357930"/>
                <a:gd name="connsiteX9" fmla="*/ 228985 w 604693"/>
                <a:gd name="connsiteY9" fmla="*/ 207422 h 357930"/>
                <a:gd name="connsiteX10" fmla="*/ 304890 w 604693"/>
                <a:gd name="connsiteY10" fmla="*/ 198035 h 357930"/>
                <a:gd name="connsiteX11" fmla="*/ 574713 w 604693"/>
                <a:gd name="connsiteY11" fmla="*/ 347937 h 357930"/>
                <a:gd name="connsiteX0" fmla="*/ 574713 w 604693"/>
                <a:gd name="connsiteY0" fmla="*/ 347937 h 370651"/>
                <a:gd name="connsiteX1" fmla="*/ 484772 w 604693"/>
                <a:gd name="connsiteY1" fmla="*/ 138075 h 370651"/>
                <a:gd name="connsiteX2" fmla="*/ 304890 w 604693"/>
                <a:gd name="connsiteY2" fmla="*/ 18153 h 370651"/>
                <a:gd name="connsiteX3" fmla="*/ 180884 w 604693"/>
                <a:gd name="connsiteY3" fmla="*/ 18757 h 370651"/>
                <a:gd name="connsiteX4" fmla="*/ 47709 w 604693"/>
                <a:gd name="connsiteY4" fmla="*/ 63124 h 370651"/>
                <a:gd name="connsiteX5" fmla="*/ 391 w 604693"/>
                <a:gd name="connsiteY5" fmla="*/ 153065 h 370651"/>
                <a:gd name="connsiteX6" fmla="*/ 50058 w 604693"/>
                <a:gd name="connsiteY6" fmla="*/ 257996 h 370651"/>
                <a:gd name="connsiteX7" fmla="*/ 122119 w 604693"/>
                <a:gd name="connsiteY7" fmla="*/ 280953 h 370651"/>
                <a:gd name="connsiteX8" fmla="*/ 184969 w 604693"/>
                <a:gd name="connsiteY8" fmla="*/ 257996 h 370651"/>
                <a:gd name="connsiteX9" fmla="*/ 228985 w 604693"/>
                <a:gd name="connsiteY9" fmla="*/ 207422 h 370651"/>
                <a:gd name="connsiteX10" fmla="*/ 304890 w 604693"/>
                <a:gd name="connsiteY10" fmla="*/ 198035 h 370651"/>
                <a:gd name="connsiteX11" fmla="*/ 459599 w 604693"/>
                <a:gd name="connsiteY11" fmla="*/ 250087 h 370651"/>
                <a:gd name="connsiteX12" fmla="*/ 574713 w 604693"/>
                <a:gd name="connsiteY12" fmla="*/ 347937 h 370651"/>
                <a:gd name="connsiteX0" fmla="*/ 574713 w 604693"/>
                <a:gd name="connsiteY0" fmla="*/ 347937 h 370651"/>
                <a:gd name="connsiteX1" fmla="*/ 484772 w 604693"/>
                <a:gd name="connsiteY1" fmla="*/ 138075 h 370651"/>
                <a:gd name="connsiteX2" fmla="*/ 304890 w 604693"/>
                <a:gd name="connsiteY2" fmla="*/ 18153 h 370651"/>
                <a:gd name="connsiteX3" fmla="*/ 167013 w 604693"/>
                <a:gd name="connsiteY3" fmla="*/ 8354 h 370651"/>
                <a:gd name="connsiteX4" fmla="*/ 47709 w 604693"/>
                <a:gd name="connsiteY4" fmla="*/ 63124 h 370651"/>
                <a:gd name="connsiteX5" fmla="*/ 391 w 604693"/>
                <a:gd name="connsiteY5" fmla="*/ 153065 h 370651"/>
                <a:gd name="connsiteX6" fmla="*/ 50058 w 604693"/>
                <a:gd name="connsiteY6" fmla="*/ 257996 h 370651"/>
                <a:gd name="connsiteX7" fmla="*/ 122119 w 604693"/>
                <a:gd name="connsiteY7" fmla="*/ 280953 h 370651"/>
                <a:gd name="connsiteX8" fmla="*/ 184969 w 604693"/>
                <a:gd name="connsiteY8" fmla="*/ 257996 h 370651"/>
                <a:gd name="connsiteX9" fmla="*/ 228985 w 604693"/>
                <a:gd name="connsiteY9" fmla="*/ 207422 h 370651"/>
                <a:gd name="connsiteX10" fmla="*/ 304890 w 604693"/>
                <a:gd name="connsiteY10" fmla="*/ 198035 h 370651"/>
                <a:gd name="connsiteX11" fmla="*/ 459599 w 604693"/>
                <a:gd name="connsiteY11" fmla="*/ 250087 h 370651"/>
                <a:gd name="connsiteX12" fmla="*/ 574713 w 604693"/>
                <a:gd name="connsiteY12" fmla="*/ 347937 h 370651"/>
                <a:gd name="connsiteX0" fmla="*/ 574713 w 604693"/>
                <a:gd name="connsiteY0" fmla="*/ 347937 h 370651"/>
                <a:gd name="connsiteX1" fmla="*/ 484772 w 604693"/>
                <a:gd name="connsiteY1" fmla="*/ 138075 h 370651"/>
                <a:gd name="connsiteX2" fmla="*/ 304890 w 604693"/>
                <a:gd name="connsiteY2" fmla="*/ 18153 h 370651"/>
                <a:gd name="connsiteX3" fmla="*/ 167013 w 604693"/>
                <a:gd name="connsiteY3" fmla="*/ 8354 h 370651"/>
                <a:gd name="connsiteX4" fmla="*/ 47709 w 604693"/>
                <a:gd name="connsiteY4" fmla="*/ 49253 h 370651"/>
                <a:gd name="connsiteX5" fmla="*/ 391 w 604693"/>
                <a:gd name="connsiteY5" fmla="*/ 153065 h 370651"/>
                <a:gd name="connsiteX6" fmla="*/ 50058 w 604693"/>
                <a:gd name="connsiteY6" fmla="*/ 257996 h 370651"/>
                <a:gd name="connsiteX7" fmla="*/ 122119 w 604693"/>
                <a:gd name="connsiteY7" fmla="*/ 280953 h 370651"/>
                <a:gd name="connsiteX8" fmla="*/ 184969 w 604693"/>
                <a:gd name="connsiteY8" fmla="*/ 257996 h 370651"/>
                <a:gd name="connsiteX9" fmla="*/ 228985 w 604693"/>
                <a:gd name="connsiteY9" fmla="*/ 207422 h 370651"/>
                <a:gd name="connsiteX10" fmla="*/ 304890 w 604693"/>
                <a:gd name="connsiteY10" fmla="*/ 198035 h 370651"/>
                <a:gd name="connsiteX11" fmla="*/ 459599 w 604693"/>
                <a:gd name="connsiteY11" fmla="*/ 250087 h 370651"/>
                <a:gd name="connsiteX12" fmla="*/ 574713 w 604693"/>
                <a:gd name="connsiteY12" fmla="*/ 347937 h 3706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604693" h="370651">
                  <a:moveTo>
                    <a:pt x="574713" y="347937"/>
                  </a:moveTo>
                  <a:cubicBezTo>
                    <a:pt x="604693" y="337944"/>
                    <a:pt x="529742" y="193039"/>
                    <a:pt x="484772" y="138075"/>
                  </a:cubicBezTo>
                  <a:cubicBezTo>
                    <a:pt x="439802" y="83111"/>
                    <a:pt x="355538" y="38039"/>
                    <a:pt x="304890" y="18153"/>
                  </a:cubicBezTo>
                  <a:cubicBezTo>
                    <a:pt x="251931" y="0"/>
                    <a:pt x="209877" y="3171"/>
                    <a:pt x="167013" y="8354"/>
                  </a:cubicBezTo>
                  <a:cubicBezTo>
                    <a:pt x="124149" y="13537"/>
                    <a:pt x="75480" y="28602"/>
                    <a:pt x="47709" y="49253"/>
                  </a:cubicBezTo>
                  <a:cubicBezTo>
                    <a:pt x="2739" y="71738"/>
                    <a:pt x="0" y="120586"/>
                    <a:pt x="391" y="153065"/>
                  </a:cubicBezTo>
                  <a:cubicBezTo>
                    <a:pt x="783" y="185544"/>
                    <a:pt x="29770" y="236681"/>
                    <a:pt x="50058" y="257996"/>
                  </a:cubicBezTo>
                  <a:cubicBezTo>
                    <a:pt x="70346" y="279311"/>
                    <a:pt x="99634" y="280953"/>
                    <a:pt x="122119" y="280953"/>
                  </a:cubicBezTo>
                  <a:cubicBezTo>
                    <a:pt x="144604" y="280953"/>
                    <a:pt x="167158" y="270251"/>
                    <a:pt x="184969" y="257996"/>
                  </a:cubicBezTo>
                  <a:cubicBezTo>
                    <a:pt x="202780" y="245741"/>
                    <a:pt x="208998" y="217416"/>
                    <a:pt x="228985" y="207422"/>
                  </a:cubicBezTo>
                  <a:cubicBezTo>
                    <a:pt x="248972" y="197429"/>
                    <a:pt x="266454" y="190924"/>
                    <a:pt x="304890" y="198035"/>
                  </a:cubicBezTo>
                  <a:cubicBezTo>
                    <a:pt x="343326" y="205146"/>
                    <a:pt x="414629" y="225103"/>
                    <a:pt x="459599" y="250087"/>
                  </a:cubicBezTo>
                  <a:cubicBezTo>
                    <a:pt x="504569" y="275071"/>
                    <a:pt x="565895" y="370651"/>
                    <a:pt x="574713" y="347937"/>
                  </a:cubicBez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6" name="空心弧 285"/>
            <p:cNvSpPr/>
            <p:nvPr/>
          </p:nvSpPr>
          <p:spPr>
            <a:xfrm rot="17849911">
              <a:off x="-1605258" y="-2902643"/>
              <a:ext cx="3571900" cy="3571899"/>
            </a:xfrm>
            <a:prstGeom prst="blockArc">
              <a:avLst>
                <a:gd name="adj1" fmla="val 13246912"/>
                <a:gd name="adj2" fmla="val 5001564"/>
                <a:gd name="adj3" fmla="val 37740"/>
              </a:avLst>
            </a:prstGeom>
            <a:gradFill flip="none" rotWithShape="1">
              <a:gsLst>
                <a:gs pos="0">
                  <a:schemeClr val="bg1"/>
                </a:gs>
                <a:gs pos="50000">
                  <a:schemeClr val="accent1">
                    <a:tint val="44500"/>
                    <a:satMod val="160000"/>
                    <a:alpha val="0"/>
                  </a:schemeClr>
                </a:gs>
                <a:gs pos="100000">
                  <a:schemeClr val="accent1">
                    <a:tint val="23500"/>
                    <a:satMod val="160000"/>
                    <a:alpha val="0"/>
                  </a:schemeClr>
                </a:gs>
              </a:gsLst>
              <a:lin ang="60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287" name="组合 286"/>
          <p:cNvGrpSpPr/>
          <p:nvPr/>
        </p:nvGrpSpPr>
        <p:grpSpPr>
          <a:xfrm rot="18891281" flipH="1">
            <a:off x="2696266" y="4953872"/>
            <a:ext cx="235248" cy="144196"/>
            <a:chOff x="-1956886" y="-3357604"/>
            <a:chExt cx="8934267" cy="5476325"/>
          </a:xfrm>
        </p:grpSpPr>
        <p:sp>
          <p:nvSpPr>
            <p:cNvPr id="288" name="任意多边形 287"/>
            <p:cNvSpPr/>
            <p:nvPr/>
          </p:nvSpPr>
          <p:spPr>
            <a:xfrm>
              <a:off x="-1956886" y="-3357604"/>
              <a:ext cx="8934267" cy="5476325"/>
            </a:xfrm>
            <a:custGeom>
              <a:avLst/>
              <a:gdLst>
                <a:gd name="connsiteX0" fmla="*/ 588155 w 588155"/>
                <a:gd name="connsiteY0" fmla="*/ 329784 h 329784"/>
                <a:gd name="connsiteX1" fmla="*/ 498214 w 588155"/>
                <a:gd name="connsiteY1" fmla="*/ 119922 h 329784"/>
                <a:gd name="connsiteX2" fmla="*/ 318332 w 588155"/>
                <a:gd name="connsiteY2" fmla="*/ 0 h 329784"/>
                <a:gd name="connsiteX3" fmla="*/ 78490 w 588155"/>
                <a:gd name="connsiteY3" fmla="*/ 44971 h 329784"/>
                <a:gd name="connsiteX4" fmla="*/ 48509 w 588155"/>
                <a:gd name="connsiteY4" fmla="*/ 134912 h 329784"/>
                <a:gd name="connsiteX5" fmla="*/ 63500 w 588155"/>
                <a:gd name="connsiteY5" fmla="*/ 239843 h 329784"/>
                <a:gd name="connsiteX6" fmla="*/ 198411 w 588155"/>
                <a:gd name="connsiteY6" fmla="*/ 239843 h 329784"/>
                <a:gd name="connsiteX7" fmla="*/ 318332 w 588155"/>
                <a:gd name="connsiteY7" fmla="*/ 179882 h 329784"/>
                <a:gd name="connsiteX8" fmla="*/ 588155 w 588155"/>
                <a:gd name="connsiteY8" fmla="*/ 329784 h 329784"/>
                <a:gd name="connsiteX0" fmla="*/ 539646 w 539646"/>
                <a:gd name="connsiteY0" fmla="*/ 329784 h 329784"/>
                <a:gd name="connsiteX1" fmla="*/ 449705 w 539646"/>
                <a:gd name="connsiteY1" fmla="*/ 119922 h 329784"/>
                <a:gd name="connsiteX2" fmla="*/ 269823 w 539646"/>
                <a:gd name="connsiteY2" fmla="*/ 0 h 329784"/>
                <a:gd name="connsiteX3" fmla="*/ 29981 w 539646"/>
                <a:gd name="connsiteY3" fmla="*/ 44971 h 329784"/>
                <a:gd name="connsiteX4" fmla="*/ 0 w 539646"/>
                <a:gd name="connsiteY4" fmla="*/ 134912 h 329784"/>
                <a:gd name="connsiteX5" fmla="*/ 14991 w 539646"/>
                <a:gd name="connsiteY5" fmla="*/ 239843 h 329784"/>
                <a:gd name="connsiteX6" fmla="*/ 149902 w 539646"/>
                <a:gd name="connsiteY6" fmla="*/ 239843 h 329784"/>
                <a:gd name="connsiteX7" fmla="*/ 269823 w 539646"/>
                <a:gd name="connsiteY7" fmla="*/ 179882 h 329784"/>
                <a:gd name="connsiteX8" fmla="*/ 539646 w 539646"/>
                <a:gd name="connsiteY8" fmla="*/ 329784 h 329784"/>
                <a:gd name="connsiteX0" fmla="*/ 554635 w 554635"/>
                <a:gd name="connsiteY0" fmla="*/ 329784 h 329784"/>
                <a:gd name="connsiteX1" fmla="*/ 464694 w 554635"/>
                <a:gd name="connsiteY1" fmla="*/ 119922 h 329784"/>
                <a:gd name="connsiteX2" fmla="*/ 284812 w 554635"/>
                <a:gd name="connsiteY2" fmla="*/ 0 h 329784"/>
                <a:gd name="connsiteX3" fmla="*/ 44970 w 554635"/>
                <a:gd name="connsiteY3" fmla="*/ 44971 h 329784"/>
                <a:gd name="connsiteX4" fmla="*/ 14989 w 554635"/>
                <a:gd name="connsiteY4" fmla="*/ 134912 h 329784"/>
                <a:gd name="connsiteX5" fmla="*/ 29980 w 554635"/>
                <a:gd name="connsiteY5" fmla="*/ 239843 h 329784"/>
                <a:gd name="connsiteX6" fmla="*/ 164891 w 554635"/>
                <a:gd name="connsiteY6" fmla="*/ 239843 h 329784"/>
                <a:gd name="connsiteX7" fmla="*/ 284812 w 554635"/>
                <a:gd name="connsiteY7" fmla="*/ 179882 h 329784"/>
                <a:gd name="connsiteX8" fmla="*/ 554635 w 554635"/>
                <a:gd name="connsiteY8" fmla="*/ 329784 h 329784"/>
                <a:gd name="connsiteX0" fmla="*/ 554635 w 554635"/>
                <a:gd name="connsiteY0" fmla="*/ 329784 h 329784"/>
                <a:gd name="connsiteX1" fmla="*/ 464694 w 554635"/>
                <a:gd name="connsiteY1" fmla="*/ 119922 h 329784"/>
                <a:gd name="connsiteX2" fmla="*/ 284812 w 554635"/>
                <a:gd name="connsiteY2" fmla="*/ 0 h 329784"/>
                <a:gd name="connsiteX3" fmla="*/ 44970 w 554635"/>
                <a:gd name="connsiteY3" fmla="*/ 44971 h 329784"/>
                <a:gd name="connsiteX4" fmla="*/ 14989 w 554635"/>
                <a:gd name="connsiteY4" fmla="*/ 134912 h 329784"/>
                <a:gd name="connsiteX5" fmla="*/ 29980 w 554635"/>
                <a:gd name="connsiteY5" fmla="*/ 239843 h 329784"/>
                <a:gd name="connsiteX6" fmla="*/ 164891 w 554635"/>
                <a:gd name="connsiteY6" fmla="*/ 239843 h 329784"/>
                <a:gd name="connsiteX7" fmla="*/ 284812 w 554635"/>
                <a:gd name="connsiteY7" fmla="*/ 179882 h 329784"/>
                <a:gd name="connsiteX8" fmla="*/ 554635 w 554635"/>
                <a:gd name="connsiteY8" fmla="*/ 329784 h 329784"/>
                <a:gd name="connsiteX0" fmla="*/ 576820 w 576820"/>
                <a:gd name="connsiteY0" fmla="*/ 329784 h 329784"/>
                <a:gd name="connsiteX1" fmla="*/ 486879 w 576820"/>
                <a:gd name="connsiteY1" fmla="*/ 119922 h 329784"/>
                <a:gd name="connsiteX2" fmla="*/ 306997 w 576820"/>
                <a:gd name="connsiteY2" fmla="*/ 0 h 329784"/>
                <a:gd name="connsiteX3" fmla="*/ 67155 w 576820"/>
                <a:gd name="connsiteY3" fmla="*/ 44971 h 329784"/>
                <a:gd name="connsiteX4" fmla="*/ 2498 w 576820"/>
                <a:gd name="connsiteY4" fmla="*/ 134912 h 329784"/>
                <a:gd name="connsiteX5" fmla="*/ 52165 w 576820"/>
                <a:gd name="connsiteY5" fmla="*/ 239843 h 329784"/>
                <a:gd name="connsiteX6" fmla="*/ 187076 w 576820"/>
                <a:gd name="connsiteY6" fmla="*/ 239843 h 329784"/>
                <a:gd name="connsiteX7" fmla="*/ 306997 w 576820"/>
                <a:gd name="connsiteY7" fmla="*/ 179882 h 329784"/>
                <a:gd name="connsiteX8" fmla="*/ 576820 w 576820"/>
                <a:gd name="connsiteY8" fmla="*/ 329784 h 329784"/>
                <a:gd name="connsiteX0" fmla="*/ 576820 w 576820"/>
                <a:gd name="connsiteY0" fmla="*/ 329784 h 329784"/>
                <a:gd name="connsiteX1" fmla="*/ 486879 w 576820"/>
                <a:gd name="connsiteY1" fmla="*/ 119922 h 329784"/>
                <a:gd name="connsiteX2" fmla="*/ 306997 w 576820"/>
                <a:gd name="connsiteY2" fmla="*/ 0 h 329784"/>
                <a:gd name="connsiteX3" fmla="*/ 67155 w 576820"/>
                <a:gd name="connsiteY3" fmla="*/ 44971 h 329784"/>
                <a:gd name="connsiteX4" fmla="*/ 2498 w 576820"/>
                <a:gd name="connsiteY4" fmla="*/ 134912 h 329784"/>
                <a:gd name="connsiteX5" fmla="*/ 52165 w 576820"/>
                <a:gd name="connsiteY5" fmla="*/ 239843 h 329784"/>
                <a:gd name="connsiteX6" fmla="*/ 187076 w 576820"/>
                <a:gd name="connsiteY6" fmla="*/ 239843 h 329784"/>
                <a:gd name="connsiteX7" fmla="*/ 306997 w 576820"/>
                <a:gd name="connsiteY7" fmla="*/ 179882 h 329784"/>
                <a:gd name="connsiteX8" fmla="*/ 576820 w 576820"/>
                <a:gd name="connsiteY8" fmla="*/ 329784 h 329784"/>
                <a:gd name="connsiteX0" fmla="*/ 576820 w 576820"/>
                <a:gd name="connsiteY0" fmla="*/ 329784 h 329784"/>
                <a:gd name="connsiteX1" fmla="*/ 486879 w 576820"/>
                <a:gd name="connsiteY1" fmla="*/ 119922 h 329784"/>
                <a:gd name="connsiteX2" fmla="*/ 306997 w 576820"/>
                <a:gd name="connsiteY2" fmla="*/ 0 h 329784"/>
                <a:gd name="connsiteX3" fmla="*/ 67155 w 576820"/>
                <a:gd name="connsiteY3" fmla="*/ 44971 h 329784"/>
                <a:gd name="connsiteX4" fmla="*/ 2498 w 576820"/>
                <a:gd name="connsiteY4" fmla="*/ 134912 h 329784"/>
                <a:gd name="connsiteX5" fmla="*/ 52165 w 576820"/>
                <a:gd name="connsiteY5" fmla="*/ 239843 h 329784"/>
                <a:gd name="connsiteX6" fmla="*/ 124226 w 576820"/>
                <a:gd name="connsiteY6" fmla="*/ 262800 h 329784"/>
                <a:gd name="connsiteX7" fmla="*/ 187076 w 576820"/>
                <a:gd name="connsiteY7" fmla="*/ 239843 h 329784"/>
                <a:gd name="connsiteX8" fmla="*/ 306997 w 576820"/>
                <a:gd name="connsiteY8" fmla="*/ 179882 h 329784"/>
                <a:gd name="connsiteX9" fmla="*/ 576820 w 576820"/>
                <a:gd name="connsiteY9" fmla="*/ 329784 h 329784"/>
                <a:gd name="connsiteX0" fmla="*/ 576820 w 576820"/>
                <a:gd name="connsiteY0" fmla="*/ 329784 h 329784"/>
                <a:gd name="connsiteX1" fmla="*/ 486879 w 576820"/>
                <a:gd name="connsiteY1" fmla="*/ 119922 h 329784"/>
                <a:gd name="connsiteX2" fmla="*/ 306997 w 576820"/>
                <a:gd name="connsiteY2" fmla="*/ 0 h 329784"/>
                <a:gd name="connsiteX3" fmla="*/ 67155 w 576820"/>
                <a:gd name="connsiteY3" fmla="*/ 44971 h 329784"/>
                <a:gd name="connsiteX4" fmla="*/ 2498 w 576820"/>
                <a:gd name="connsiteY4" fmla="*/ 134912 h 329784"/>
                <a:gd name="connsiteX5" fmla="*/ 52165 w 576820"/>
                <a:gd name="connsiteY5" fmla="*/ 239843 h 329784"/>
                <a:gd name="connsiteX6" fmla="*/ 124226 w 576820"/>
                <a:gd name="connsiteY6" fmla="*/ 262800 h 329784"/>
                <a:gd name="connsiteX7" fmla="*/ 187076 w 576820"/>
                <a:gd name="connsiteY7" fmla="*/ 239843 h 329784"/>
                <a:gd name="connsiteX8" fmla="*/ 306997 w 576820"/>
                <a:gd name="connsiteY8" fmla="*/ 179882 h 329784"/>
                <a:gd name="connsiteX9" fmla="*/ 576820 w 576820"/>
                <a:gd name="connsiteY9" fmla="*/ 329784 h 329784"/>
                <a:gd name="connsiteX0" fmla="*/ 576820 w 576820"/>
                <a:gd name="connsiteY0" fmla="*/ 329784 h 329784"/>
                <a:gd name="connsiteX1" fmla="*/ 486879 w 576820"/>
                <a:gd name="connsiteY1" fmla="*/ 119922 h 329784"/>
                <a:gd name="connsiteX2" fmla="*/ 306997 w 576820"/>
                <a:gd name="connsiteY2" fmla="*/ 0 h 329784"/>
                <a:gd name="connsiteX3" fmla="*/ 67155 w 576820"/>
                <a:gd name="connsiteY3" fmla="*/ 44971 h 329784"/>
                <a:gd name="connsiteX4" fmla="*/ 2498 w 576820"/>
                <a:gd name="connsiteY4" fmla="*/ 134912 h 329784"/>
                <a:gd name="connsiteX5" fmla="*/ 52165 w 576820"/>
                <a:gd name="connsiteY5" fmla="*/ 239843 h 329784"/>
                <a:gd name="connsiteX6" fmla="*/ 124226 w 576820"/>
                <a:gd name="connsiteY6" fmla="*/ 262800 h 329784"/>
                <a:gd name="connsiteX7" fmla="*/ 187076 w 576820"/>
                <a:gd name="connsiteY7" fmla="*/ 239843 h 329784"/>
                <a:gd name="connsiteX8" fmla="*/ 231092 w 576820"/>
                <a:gd name="connsiteY8" fmla="*/ 189269 h 329784"/>
                <a:gd name="connsiteX9" fmla="*/ 306997 w 576820"/>
                <a:gd name="connsiteY9" fmla="*/ 179882 h 329784"/>
                <a:gd name="connsiteX10" fmla="*/ 576820 w 576820"/>
                <a:gd name="connsiteY10" fmla="*/ 329784 h 329784"/>
                <a:gd name="connsiteX0" fmla="*/ 576820 w 576820"/>
                <a:gd name="connsiteY0" fmla="*/ 342276 h 342276"/>
                <a:gd name="connsiteX1" fmla="*/ 486879 w 576820"/>
                <a:gd name="connsiteY1" fmla="*/ 132414 h 342276"/>
                <a:gd name="connsiteX2" fmla="*/ 306997 w 576820"/>
                <a:gd name="connsiteY2" fmla="*/ 12492 h 342276"/>
                <a:gd name="connsiteX3" fmla="*/ 67155 w 576820"/>
                <a:gd name="connsiteY3" fmla="*/ 57463 h 342276"/>
                <a:gd name="connsiteX4" fmla="*/ 2498 w 576820"/>
                <a:gd name="connsiteY4" fmla="*/ 147404 h 342276"/>
                <a:gd name="connsiteX5" fmla="*/ 52165 w 576820"/>
                <a:gd name="connsiteY5" fmla="*/ 252335 h 342276"/>
                <a:gd name="connsiteX6" fmla="*/ 124226 w 576820"/>
                <a:gd name="connsiteY6" fmla="*/ 275292 h 342276"/>
                <a:gd name="connsiteX7" fmla="*/ 187076 w 576820"/>
                <a:gd name="connsiteY7" fmla="*/ 252335 h 342276"/>
                <a:gd name="connsiteX8" fmla="*/ 231092 w 576820"/>
                <a:gd name="connsiteY8" fmla="*/ 201761 h 342276"/>
                <a:gd name="connsiteX9" fmla="*/ 306997 w 576820"/>
                <a:gd name="connsiteY9" fmla="*/ 192374 h 342276"/>
                <a:gd name="connsiteX10" fmla="*/ 576820 w 576820"/>
                <a:gd name="connsiteY10" fmla="*/ 342276 h 342276"/>
                <a:gd name="connsiteX0" fmla="*/ 576820 w 576820"/>
                <a:gd name="connsiteY0" fmla="*/ 347937 h 347937"/>
                <a:gd name="connsiteX1" fmla="*/ 486879 w 576820"/>
                <a:gd name="connsiteY1" fmla="*/ 138075 h 347937"/>
                <a:gd name="connsiteX2" fmla="*/ 306997 w 576820"/>
                <a:gd name="connsiteY2" fmla="*/ 18153 h 347937"/>
                <a:gd name="connsiteX3" fmla="*/ 182991 w 576820"/>
                <a:gd name="connsiteY3" fmla="*/ 18757 h 347937"/>
                <a:gd name="connsiteX4" fmla="*/ 67155 w 576820"/>
                <a:gd name="connsiteY4" fmla="*/ 63124 h 347937"/>
                <a:gd name="connsiteX5" fmla="*/ 2498 w 576820"/>
                <a:gd name="connsiteY5" fmla="*/ 153065 h 347937"/>
                <a:gd name="connsiteX6" fmla="*/ 52165 w 576820"/>
                <a:gd name="connsiteY6" fmla="*/ 257996 h 347937"/>
                <a:gd name="connsiteX7" fmla="*/ 124226 w 576820"/>
                <a:gd name="connsiteY7" fmla="*/ 280953 h 347937"/>
                <a:gd name="connsiteX8" fmla="*/ 187076 w 576820"/>
                <a:gd name="connsiteY8" fmla="*/ 257996 h 347937"/>
                <a:gd name="connsiteX9" fmla="*/ 231092 w 576820"/>
                <a:gd name="connsiteY9" fmla="*/ 207422 h 347937"/>
                <a:gd name="connsiteX10" fmla="*/ 306997 w 576820"/>
                <a:gd name="connsiteY10" fmla="*/ 198035 h 347937"/>
                <a:gd name="connsiteX11" fmla="*/ 576820 w 576820"/>
                <a:gd name="connsiteY11" fmla="*/ 347937 h 347937"/>
                <a:gd name="connsiteX0" fmla="*/ 574713 w 574713"/>
                <a:gd name="connsiteY0" fmla="*/ 347937 h 347937"/>
                <a:gd name="connsiteX1" fmla="*/ 484772 w 574713"/>
                <a:gd name="connsiteY1" fmla="*/ 138075 h 347937"/>
                <a:gd name="connsiteX2" fmla="*/ 304890 w 574713"/>
                <a:gd name="connsiteY2" fmla="*/ 18153 h 347937"/>
                <a:gd name="connsiteX3" fmla="*/ 180884 w 574713"/>
                <a:gd name="connsiteY3" fmla="*/ 18757 h 347937"/>
                <a:gd name="connsiteX4" fmla="*/ 47709 w 574713"/>
                <a:gd name="connsiteY4" fmla="*/ 63124 h 347937"/>
                <a:gd name="connsiteX5" fmla="*/ 391 w 574713"/>
                <a:gd name="connsiteY5" fmla="*/ 153065 h 347937"/>
                <a:gd name="connsiteX6" fmla="*/ 50058 w 574713"/>
                <a:gd name="connsiteY6" fmla="*/ 257996 h 347937"/>
                <a:gd name="connsiteX7" fmla="*/ 122119 w 574713"/>
                <a:gd name="connsiteY7" fmla="*/ 280953 h 347937"/>
                <a:gd name="connsiteX8" fmla="*/ 184969 w 574713"/>
                <a:gd name="connsiteY8" fmla="*/ 257996 h 347937"/>
                <a:gd name="connsiteX9" fmla="*/ 228985 w 574713"/>
                <a:gd name="connsiteY9" fmla="*/ 207422 h 347937"/>
                <a:gd name="connsiteX10" fmla="*/ 304890 w 574713"/>
                <a:gd name="connsiteY10" fmla="*/ 198035 h 347937"/>
                <a:gd name="connsiteX11" fmla="*/ 574713 w 574713"/>
                <a:gd name="connsiteY11" fmla="*/ 347937 h 347937"/>
                <a:gd name="connsiteX0" fmla="*/ 574713 w 574713"/>
                <a:gd name="connsiteY0" fmla="*/ 347937 h 347937"/>
                <a:gd name="connsiteX1" fmla="*/ 484772 w 574713"/>
                <a:gd name="connsiteY1" fmla="*/ 138075 h 347937"/>
                <a:gd name="connsiteX2" fmla="*/ 304890 w 574713"/>
                <a:gd name="connsiteY2" fmla="*/ 18153 h 347937"/>
                <a:gd name="connsiteX3" fmla="*/ 180884 w 574713"/>
                <a:gd name="connsiteY3" fmla="*/ 18757 h 347937"/>
                <a:gd name="connsiteX4" fmla="*/ 47709 w 574713"/>
                <a:gd name="connsiteY4" fmla="*/ 63124 h 347937"/>
                <a:gd name="connsiteX5" fmla="*/ 391 w 574713"/>
                <a:gd name="connsiteY5" fmla="*/ 153065 h 347937"/>
                <a:gd name="connsiteX6" fmla="*/ 50058 w 574713"/>
                <a:gd name="connsiteY6" fmla="*/ 257996 h 347937"/>
                <a:gd name="connsiteX7" fmla="*/ 122119 w 574713"/>
                <a:gd name="connsiteY7" fmla="*/ 280953 h 347937"/>
                <a:gd name="connsiteX8" fmla="*/ 184969 w 574713"/>
                <a:gd name="connsiteY8" fmla="*/ 257996 h 347937"/>
                <a:gd name="connsiteX9" fmla="*/ 228985 w 574713"/>
                <a:gd name="connsiteY9" fmla="*/ 207422 h 347937"/>
                <a:gd name="connsiteX10" fmla="*/ 304890 w 574713"/>
                <a:gd name="connsiteY10" fmla="*/ 198035 h 347937"/>
                <a:gd name="connsiteX11" fmla="*/ 574713 w 574713"/>
                <a:gd name="connsiteY11" fmla="*/ 347937 h 347937"/>
                <a:gd name="connsiteX0" fmla="*/ 574713 w 604693"/>
                <a:gd name="connsiteY0" fmla="*/ 347937 h 347937"/>
                <a:gd name="connsiteX1" fmla="*/ 484772 w 604693"/>
                <a:gd name="connsiteY1" fmla="*/ 138075 h 347937"/>
                <a:gd name="connsiteX2" fmla="*/ 304890 w 604693"/>
                <a:gd name="connsiteY2" fmla="*/ 18153 h 347937"/>
                <a:gd name="connsiteX3" fmla="*/ 180884 w 604693"/>
                <a:gd name="connsiteY3" fmla="*/ 18757 h 347937"/>
                <a:gd name="connsiteX4" fmla="*/ 47709 w 604693"/>
                <a:gd name="connsiteY4" fmla="*/ 63124 h 347937"/>
                <a:gd name="connsiteX5" fmla="*/ 391 w 604693"/>
                <a:gd name="connsiteY5" fmla="*/ 153065 h 347937"/>
                <a:gd name="connsiteX6" fmla="*/ 50058 w 604693"/>
                <a:gd name="connsiteY6" fmla="*/ 257996 h 347937"/>
                <a:gd name="connsiteX7" fmla="*/ 122119 w 604693"/>
                <a:gd name="connsiteY7" fmla="*/ 280953 h 347937"/>
                <a:gd name="connsiteX8" fmla="*/ 184969 w 604693"/>
                <a:gd name="connsiteY8" fmla="*/ 257996 h 347937"/>
                <a:gd name="connsiteX9" fmla="*/ 228985 w 604693"/>
                <a:gd name="connsiteY9" fmla="*/ 207422 h 347937"/>
                <a:gd name="connsiteX10" fmla="*/ 304890 w 604693"/>
                <a:gd name="connsiteY10" fmla="*/ 198035 h 347937"/>
                <a:gd name="connsiteX11" fmla="*/ 574713 w 604693"/>
                <a:gd name="connsiteY11" fmla="*/ 347937 h 347937"/>
                <a:gd name="connsiteX0" fmla="*/ 574713 w 604693"/>
                <a:gd name="connsiteY0" fmla="*/ 347937 h 357930"/>
                <a:gd name="connsiteX1" fmla="*/ 484772 w 604693"/>
                <a:gd name="connsiteY1" fmla="*/ 138075 h 357930"/>
                <a:gd name="connsiteX2" fmla="*/ 304890 w 604693"/>
                <a:gd name="connsiteY2" fmla="*/ 18153 h 357930"/>
                <a:gd name="connsiteX3" fmla="*/ 180884 w 604693"/>
                <a:gd name="connsiteY3" fmla="*/ 18757 h 357930"/>
                <a:gd name="connsiteX4" fmla="*/ 47709 w 604693"/>
                <a:gd name="connsiteY4" fmla="*/ 63124 h 357930"/>
                <a:gd name="connsiteX5" fmla="*/ 391 w 604693"/>
                <a:gd name="connsiteY5" fmla="*/ 153065 h 357930"/>
                <a:gd name="connsiteX6" fmla="*/ 50058 w 604693"/>
                <a:gd name="connsiteY6" fmla="*/ 257996 h 357930"/>
                <a:gd name="connsiteX7" fmla="*/ 122119 w 604693"/>
                <a:gd name="connsiteY7" fmla="*/ 280953 h 357930"/>
                <a:gd name="connsiteX8" fmla="*/ 184969 w 604693"/>
                <a:gd name="connsiteY8" fmla="*/ 257996 h 357930"/>
                <a:gd name="connsiteX9" fmla="*/ 228985 w 604693"/>
                <a:gd name="connsiteY9" fmla="*/ 207422 h 357930"/>
                <a:gd name="connsiteX10" fmla="*/ 304890 w 604693"/>
                <a:gd name="connsiteY10" fmla="*/ 198035 h 357930"/>
                <a:gd name="connsiteX11" fmla="*/ 574713 w 604693"/>
                <a:gd name="connsiteY11" fmla="*/ 347937 h 357930"/>
                <a:gd name="connsiteX0" fmla="*/ 574713 w 604693"/>
                <a:gd name="connsiteY0" fmla="*/ 347937 h 370651"/>
                <a:gd name="connsiteX1" fmla="*/ 484772 w 604693"/>
                <a:gd name="connsiteY1" fmla="*/ 138075 h 370651"/>
                <a:gd name="connsiteX2" fmla="*/ 304890 w 604693"/>
                <a:gd name="connsiteY2" fmla="*/ 18153 h 370651"/>
                <a:gd name="connsiteX3" fmla="*/ 180884 w 604693"/>
                <a:gd name="connsiteY3" fmla="*/ 18757 h 370651"/>
                <a:gd name="connsiteX4" fmla="*/ 47709 w 604693"/>
                <a:gd name="connsiteY4" fmla="*/ 63124 h 370651"/>
                <a:gd name="connsiteX5" fmla="*/ 391 w 604693"/>
                <a:gd name="connsiteY5" fmla="*/ 153065 h 370651"/>
                <a:gd name="connsiteX6" fmla="*/ 50058 w 604693"/>
                <a:gd name="connsiteY6" fmla="*/ 257996 h 370651"/>
                <a:gd name="connsiteX7" fmla="*/ 122119 w 604693"/>
                <a:gd name="connsiteY7" fmla="*/ 280953 h 370651"/>
                <a:gd name="connsiteX8" fmla="*/ 184969 w 604693"/>
                <a:gd name="connsiteY8" fmla="*/ 257996 h 370651"/>
                <a:gd name="connsiteX9" fmla="*/ 228985 w 604693"/>
                <a:gd name="connsiteY9" fmla="*/ 207422 h 370651"/>
                <a:gd name="connsiteX10" fmla="*/ 304890 w 604693"/>
                <a:gd name="connsiteY10" fmla="*/ 198035 h 370651"/>
                <a:gd name="connsiteX11" fmla="*/ 459599 w 604693"/>
                <a:gd name="connsiteY11" fmla="*/ 250087 h 370651"/>
                <a:gd name="connsiteX12" fmla="*/ 574713 w 604693"/>
                <a:gd name="connsiteY12" fmla="*/ 347937 h 370651"/>
                <a:gd name="connsiteX0" fmla="*/ 574713 w 604693"/>
                <a:gd name="connsiteY0" fmla="*/ 347937 h 370651"/>
                <a:gd name="connsiteX1" fmla="*/ 484772 w 604693"/>
                <a:gd name="connsiteY1" fmla="*/ 138075 h 370651"/>
                <a:gd name="connsiteX2" fmla="*/ 304890 w 604693"/>
                <a:gd name="connsiteY2" fmla="*/ 18153 h 370651"/>
                <a:gd name="connsiteX3" fmla="*/ 167013 w 604693"/>
                <a:gd name="connsiteY3" fmla="*/ 8354 h 370651"/>
                <a:gd name="connsiteX4" fmla="*/ 47709 w 604693"/>
                <a:gd name="connsiteY4" fmla="*/ 63124 h 370651"/>
                <a:gd name="connsiteX5" fmla="*/ 391 w 604693"/>
                <a:gd name="connsiteY5" fmla="*/ 153065 h 370651"/>
                <a:gd name="connsiteX6" fmla="*/ 50058 w 604693"/>
                <a:gd name="connsiteY6" fmla="*/ 257996 h 370651"/>
                <a:gd name="connsiteX7" fmla="*/ 122119 w 604693"/>
                <a:gd name="connsiteY7" fmla="*/ 280953 h 370651"/>
                <a:gd name="connsiteX8" fmla="*/ 184969 w 604693"/>
                <a:gd name="connsiteY8" fmla="*/ 257996 h 370651"/>
                <a:gd name="connsiteX9" fmla="*/ 228985 w 604693"/>
                <a:gd name="connsiteY9" fmla="*/ 207422 h 370651"/>
                <a:gd name="connsiteX10" fmla="*/ 304890 w 604693"/>
                <a:gd name="connsiteY10" fmla="*/ 198035 h 370651"/>
                <a:gd name="connsiteX11" fmla="*/ 459599 w 604693"/>
                <a:gd name="connsiteY11" fmla="*/ 250087 h 370651"/>
                <a:gd name="connsiteX12" fmla="*/ 574713 w 604693"/>
                <a:gd name="connsiteY12" fmla="*/ 347937 h 370651"/>
                <a:gd name="connsiteX0" fmla="*/ 574713 w 604693"/>
                <a:gd name="connsiteY0" fmla="*/ 347937 h 370651"/>
                <a:gd name="connsiteX1" fmla="*/ 484772 w 604693"/>
                <a:gd name="connsiteY1" fmla="*/ 138075 h 370651"/>
                <a:gd name="connsiteX2" fmla="*/ 304890 w 604693"/>
                <a:gd name="connsiteY2" fmla="*/ 18153 h 370651"/>
                <a:gd name="connsiteX3" fmla="*/ 167013 w 604693"/>
                <a:gd name="connsiteY3" fmla="*/ 8354 h 370651"/>
                <a:gd name="connsiteX4" fmla="*/ 47709 w 604693"/>
                <a:gd name="connsiteY4" fmla="*/ 49253 h 370651"/>
                <a:gd name="connsiteX5" fmla="*/ 391 w 604693"/>
                <a:gd name="connsiteY5" fmla="*/ 153065 h 370651"/>
                <a:gd name="connsiteX6" fmla="*/ 50058 w 604693"/>
                <a:gd name="connsiteY6" fmla="*/ 257996 h 370651"/>
                <a:gd name="connsiteX7" fmla="*/ 122119 w 604693"/>
                <a:gd name="connsiteY7" fmla="*/ 280953 h 370651"/>
                <a:gd name="connsiteX8" fmla="*/ 184969 w 604693"/>
                <a:gd name="connsiteY8" fmla="*/ 257996 h 370651"/>
                <a:gd name="connsiteX9" fmla="*/ 228985 w 604693"/>
                <a:gd name="connsiteY9" fmla="*/ 207422 h 370651"/>
                <a:gd name="connsiteX10" fmla="*/ 304890 w 604693"/>
                <a:gd name="connsiteY10" fmla="*/ 198035 h 370651"/>
                <a:gd name="connsiteX11" fmla="*/ 459599 w 604693"/>
                <a:gd name="connsiteY11" fmla="*/ 250087 h 370651"/>
                <a:gd name="connsiteX12" fmla="*/ 574713 w 604693"/>
                <a:gd name="connsiteY12" fmla="*/ 347937 h 3706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604693" h="370651">
                  <a:moveTo>
                    <a:pt x="574713" y="347937"/>
                  </a:moveTo>
                  <a:cubicBezTo>
                    <a:pt x="604693" y="337944"/>
                    <a:pt x="529742" y="193039"/>
                    <a:pt x="484772" y="138075"/>
                  </a:cubicBezTo>
                  <a:cubicBezTo>
                    <a:pt x="439802" y="83111"/>
                    <a:pt x="355538" y="38039"/>
                    <a:pt x="304890" y="18153"/>
                  </a:cubicBezTo>
                  <a:cubicBezTo>
                    <a:pt x="251931" y="0"/>
                    <a:pt x="209877" y="3171"/>
                    <a:pt x="167013" y="8354"/>
                  </a:cubicBezTo>
                  <a:cubicBezTo>
                    <a:pt x="124149" y="13537"/>
                    <a:pt x="75480" y="28602"/>
                    <a:pt x="47709" y="49253"/>
                  </a:cubicBezTo>
                  <a:cubicBezTo>
                    <a:pt x="2739" y="71738"/>
                    <a:pt x="0" y="120586"/>
                    <a:pt x="391" y="153065"/>
                  </a:cubicBezTo>
                  <a:cubicBezTo>
                    <a:pt x="783" y="185544"/>
                    <a:pt x="29770" y="236681"/>
                    <a:pt x="50058" y="257996"/>
                  </a:cubicBezTo>
                  <a:cubicBezTo>
                    <a:pt x="70346" y="279311"/>
                    <a:pt x="99634" y="280953"/>
                    <a:pt x="122119" y="280953"/>
                  </a:cubicBezTo>
                  <a:cubicBezTo>
                    <a:pt x="144604" y="280953"/>
                    <a:pt x="167158" y="270251"/>
                    <a:pt x="184969" y="257996"/>
                  </a:cubicBezTo>
                  <a:cubicBezTo>
                    <a:pt x="202780" y="245741"/>
                    <a:pt x="208998" y="217416"/>
                    <a:pt x="228985" y="207422"/>
                  </a:cubicBezTo>
                  <a:cubicBezTo>
                    <a:pt x="248972" y="197429"/>
                    <a:pt x="266454" y="190924"/>
                    <a:pt x="304890" y="198035"/>
                  </a:cubicBezTo>
                  <a:cubicBezTo>
                    <a:pt x="343326" y="205146"/>
                    <a:pt x="414629" y="225103"/>
                    <a:pt x="459599" y="250087"/>
                  </a:cubicBezTo>
                  <a:cubicBezTo>
                    <a:pt x="504569" y="275071"/>
                    <a:pt x="565895" y="370651"/>
                    <a:pt x="574713" y="347937"/>
                  </a:cubicBez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9" name="空心弧 288"/>
            <p:cNvSpPr/>
            <p:nvPr/>
          </p:nvSpPr>
          <p:spPr>
            <a:xfrm rot="17849911">
              <a:off x="-1605258" y="-2902643"/>
              <a:ext cx="3571900" cy="3571899"/>
            </a:xfrm>
            <a:prstGeom prst="blockArc">
              <a:avLst>
                <a:gd name="adj1" fmla="val 13246912"/>
                <a:gd name="adj2" fmla="val 5001564"/>
                <a:gd name="adj3" fmla="val 37740"/>
              </a:avLst>
            </a:prstGeom>
            <a:gradFill flip="none" rotWithShape="1">
              <a:gsLst>
                <a:gs pos="0">
                  <a:schemeClr val="bg1"/>
                </a:gs>
                <a:gs pos="50000">
                  <a:schemeClr val="accent1">
                    <a:tint val="44500"/>
                    <a:satMod val="160000"/>
                    <a:alpha val="0"/>
                  </a:schemeClr>
                </a:gs>
                <a:gs pos="100000">
                  <a:schemeClr val="accent1">
                    <a:tint val="23500"/>
                    <a:satMod val="160000"/>
                    <a:alpha val="0"/>
                  </a:schemeClr>
                </a:gs>
              </a:gsLst>
              <a:lin ang="60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pic>
        <p:nvPicPr>
          <p:cNvPr id="270" name="图片 26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4522699">
            <a:off x="4015377" y="5141262"/>
            <a:ext cx="706458" cy="455142"/>
          </a:xfrm>
          <a:prstGeom prst="rect">
            <a:avLst/>
          </a:prstGeom>
        </p:spPr>
      </p:pic>
      <p:grpSp>
        <p:nvGrpSpPr>
          <p:cNvPr id="275" name="组合 274"/>
          <p:cNvGrpSpPr/>
          <p:nvPr/>
        </p:nvGrpSpPr>
        <p:grpSpPr>
          <a:xfrm rot="18891281" flipH="1">
            <a:off x="3162281" y="4897936"/>
            <a:ext cx="235248" cy="144196"/>
            <a:chOff x="-1956886" y="-3357604"/>
            <a:chExt cx="8934267" cy="5476325"/>
          </a:xfrm>
        </p:grpSpPr>
        <p:sp>
          <p:nvSpPr>
            <p:cNvPr id="277" name="任意多边形 276"/>
            <p:cNvSpPr/>
            <p:nvPr/>
          </p:nvSpPr>
          <p:spPr>
            <a:xfrm>
              <a:off x="-1956886" y="-3357604"/>
              <a:ext cx="8934267" cy="5476325"/>
            </a:xfrm>
            <a:custGeom>
              <a:avLst/>
              <a:gdLst>
                <a:gd name="connsiteX0" fmla="*/ 588155 w 588155"/>
                <a:gd name="connsiteY0" fmla="*/ 329784 h 329784"/>
                <a:gd name="connsiteX1" fmla="*/ 498214 w 588155"/>
                <a:gd name="connsiteY1" fmla="*/ 119922 h 329784"/>
                <a:gd name="connsiteX2" fmla="*/ 318332 w 588155"/>
                <a:gd name="connsiteY2" fmla="*/ 0 h 329784"/>
                <a:gd name="connsiteX3" fmla="*/ 78490 w 588155"/>
                <a:gd name="connsiteY3" fmla="*/ 44971 h 329784"/>
                <a:gd name="connsiteX4" fmla="*/ 48509 w 588155"/>
                <a:gd name="connsiteY4" fmla="*/ 134912 h 329784"/>
                <a:gd name="connsiteX5" fmla="*/ 63500 w 588155"/>
                <a:gd name="connsiteY5" fmla="*/ 239843 h 329784"/>
                <a:gd name="connsiteX6" fmla="*/ 198411 w 588155"/>
                <a:gd name="connsiteY6" fmla="*/ 239843 h 329784"/>
                <a:gd name="connsiteX7" fmla="*/ 318332 w 588155"/>
                <a:gd name="connsiteY7" fmla="*/ 179882 h 329784"/>
                <a:gd name="connsiteX8" fmla="*/ 588155 w 588155"/>
                <a:gd name="connsiteY8" fmla="*/ 329784 h 329784"/>
                <a:gd name="connsiteX0" fmla="*/ 539646 w 539646"/>
                <a:gd name="connsiteY0" fmla="*/ 329784 h 329784"/>
                <a:gd name="connsiteX1" fmla="*/ 449705 w 539646"/>
                <a:gd name="connsiteY1" fmla="*/ 119922 h 329784"/>
                <a:gd name="connsiteX2" fmla="*/ 269823 w 539646"/>
                <a:gd name="connsiteY2" fmla="*/ 0 h 329784"/>
                <a:gd name="connsiteX3" fmla="*/ 29981 w 539646"/>
                <a:gd name="connsiteY3" fmla="*/ 44971 h 329784"/>
                <a:gd name="connsiteX4" fmla="*/ 0 w 539646"/>
                <a:gd name="connsiteY4" fmla="*/ 134912 h 329784"/>
                <a:gd name="connsiteX5" fmla="*/ 14991 w 539646"/>
                <a:gd name="connsiteY5" fmla="*/ 239843 h 329784"/>
                <a:gd name="connsiteX6" fmla="*/ 149902 w 539646"/>
                <a:gd name="connsiteY6" fmla="*/ 239843 h 329784"/>
                <a:gd name="connsiteX7" fmla="*/ 269823 w 539646"/>
                <a:gd name="connsiteY7" fmla="*/ 179882 h 329784"/>
                <a:gd name="connsiteX8" fmla="*/ 539646 w 539646"/>
                <a:gd name="connsiteY8" fmla="*/ 329784 h 329784"/>
                <a:gd name="connsiteX0" fmla="*/ 554635 w 554635"/>
                <a:gd name="connsiteY0" fmla="*/ 329784 h 329784"/>
                <a:gd name="connsiteX1" fmla="*/ 464694 w 554635"/>
                <a:gd name="connsiteY1" fmla="*/ 119922 h 329784"/>
                <a:gd name="connsiteX2" fmla="*/ 284812 w 554635"/>
                <a:gd name="connsiteY2" fmla="*/ 0 h 329784"/>
                <a:gd name="connsiteX3" fmla="*/ 44970 w 554635"/>
                <a:gd name="connsiteY3" fmla="*/ 44971 h 329784"/>
                <a:gd name="connsiteX4" fmla="*/ 14989 w 554635"/>
                <a:gd name="connsiteY4" fmla="*/ 134912 h 329784"/>
                <a:gd name="connsiteX5" fmla="*/ 29980 w 554635"/>
                <a:gd name="connsiteY5" fmla="*/ 239843 h 329784"/>
                <a:gd name="connsiteX6" fmla="*/ 164891 w 554635"/>
                <a:gd name="connsiteY6" fmla="*/ 239843 h 329784"/>
                <a:gd name="connsiteX7" fmla="*/ 284812 w 554635"/>
                <a:gd name="connsiteY7" fmla="*/ 179882 h 329784"/>
                <a:gd name="connsiteX8" fmla="*/ 554635 w 554635"/>
                <a:gd name="connsiteY8" fmla="*/ 329784 h 329784"/>
                <a:gd name="connsiteX0" fmla="*/ 554635 w 554635"/>
                <a:gd name="connsiteY0" fmla="*/ 329784 h 329784"/>
                <a:gd name="connsiteX1" fmla="*/ 464694 w 554635"/>
                <a:gd name="connsiteY1" fmla="*/ 119922 h 329784"/>
                <a:gd name="connsiteX2" fmla="*/ 284812 w 554635"/>
                <a:gd name="connsiteY2" fmla="*/ 0 h 329784"/>
                <a:gd name="connsiteX3" fmla="*/ 44970 w 554635"/>
                <a:gd name="connsiteY3" fmla="*/ 44971 h 329784"/>
                <a:gd name="connsiteX4" fmla="*/ 14989 w 554635"/>
                <a:gd name="connsiteY4" fmla="*/ 134912 h 329784"/>
                <a:gd name="connsiteX5" fmla="*/ 29980 w 554635"/>
                <a:gd name="connsiteY5" fmla="*/ 239843 h 329784"/>
                <a:gd name="connsiteX6" fmla="*/ 164891 w 554635"/>
                <a:gd name="connsiteY6" fmla="*/ 239843 h 329784"/>
                <a:gd name="connsiteX7" fmla="*/ 284812 w 554635"/>
                <a:gd name="connsiteY7" fmla="*/ 179882 h 329784"/>
                <a:gd name="connsiteX8" fmla="*/ 554635 w 554635"/>
                <a:gd name="connsiteY8" fmla="*/ 329784 h 329784"/>
                <a:gd name="connsiteX0" fmla="*/ 576820 w 576820"/>
                <a:gd name="connsiteY0" fmla="*/ 329784 h 329784"/>
                <a:gd name="connsiteX1" fmla="*/ 486879 w 576820"/>
                <a:gd name="connsiteY1" fmla="*/ 119922 h 329784"/>
                <a:gd name="connsiteX2" fmla="*/ 306997 w 576820"/>
                <a:gd name="connsiteY2" fmla="*/ 0 h 329784"/>
                <a:gd name="connsiteX3" fmla="*/ 67155 w 576820"/>
                <a:gd name="connsiteY3" fmla="*/ 44971 h 329784"/>
                <a:gd name="connsiteX4" fmla="*/ 2498 w 576820"/>
                <a:gd name="connsiteY4" fmla="*/ 134912 h 329784"/>
                <a:gd name="connsiteX5" fmla="*/ 52165 w 576820"/>
                <a:gd name="connsiteY5" fmla="*/ 239843 h 329784"/>
                <a:gd name="connsiteX6" fmla="*/ 187076 w 576820"/>
                <a:gd name="connsiteY6" fmla="*/ 239843 h 329784"/>
                <a:gd name="connsiteX7" fmla="*/ 306997 w 576820"/>
                <a:gd name="connsiteY7" fmla="*/ 179882 h 329784"/>
                <a:gd name="connsiteX8" fmla="*/ 576820 w 576820"/>
                <a:gd name="connsiteY8" fmla="*/ 329784 h 329784"/>
                <a:gd name="connsiteX0" fmla="*/ 576820 w 576820"/>
                <a:gd name="connsiteY0" fmla="*/ 329784 h 329784"/>
                <a:gd name="connsiteX1" fmla="*/ 486879 w 576820"/>
                <a:gd name="connsiteY1" fmla="*/ 119922 h 329784"/>
                <a:gd name="connsiteX2" fmla="*/ 306997 w 576820"/>
                <a:gd name="connsiteY2" fmla="*/ 0 h 329784"/>
                <a:gd name="connsiteX3" fmla="*/ 67155 w 576820"/>
                <a:gd name="connsiteY3" fmla="*/ 44971 h 329784"/>
                <a:gd name="connsiteX4" fmla="*/ 2498 w 576820"/>
                <a:gd name="connsiteY4" fmla="*/ 134912 h 329784"/>
                <a:gd name="connsiteX5" fmla="*/ 52165 w 576820"/>
                <a:gd name="connsiteY5" fmla="*/ 239843 h 329784"/>
                <a:gd name="connsiteX6" fmla="*/ 187076 w 576820"/>
                <a:gd name="connsiteY6" fmla="*/ 239843 h 329784"/>
                <a:gd name="connsiteX7" fmla="*/ 306997 w 576820"/>
                <a:gd name="connsiteY7" fmla="*/ 179882 h 329784"/>
                <a:gd name="connsiteX8" fmla="*/ 576820 w 576820"/>
                <a:gd name="connsiteY8" fmla="*/ 329784 h 329784"/>
                <a:gd name="connsiteX0" fmla="*/ 576820 w 576820"/>
                <a:gd name="connsiteY0" fmla="*/ 329784 h 329784"/>
                <a:gd name="connsiteX1" fmla="*/ 486879 w 576820"/>
                <a:gd name="connsiteY1" fmla="*/ 119922 h 329784"/>
                <a:gd name="connsiteX2" fmla="*/ 306997 w 576820"/>
                <a:gd name="connsiteY2" fmla="*/ 0 h 329784"/>
                <a:gd name="connsiteX3" fmla="*/ 67155 w 576820"/>
                <a:gd name="connsiteY3" fmla="*/ 44971 h 329784"/>
                <a:gd name="connsiteX4" fmla="*/ 2498 w 576820"/>
                <a:gd name="connsiteY4" fmla="*/ 134912 h 329784"/>
                <a:gd name="connsiteX5" fmla="*/ 52165 w 576820"/>
                <a:gd name="connsiteY5" fmla="*/ 239843 h 329784"/>
                <a:gd name="connsiteX6" fmla="*/ 124226 w 576820"/>
                <a:gd name="connsiteY6" fmla="*/ 262800 h 329784"/>
                <a:gd name="connsiteX7" fmla="*/ 187076 w 576820"/>
                <a:gd name="connsiteY7" fmla="*/ 239843 h 329784"/>
                <a:gd name="connsiteX8" fmla="*/ 306997 w 576820"/>
                <a:gd name="connsiteY8" fmla="*/ 179882 h 329784"/>
                <a:gd name="connsiteX9" fmla="*/ 576820 w 576820"/>
                <a:gd name="connsiteY9" fmla="*/ 329784 h 329784"/>
                <a:gd name="connsiteX0" fmla="*/ 576820 w 576820"/>
                <a:gd name="connsiteY0" fmla="*/ 329784 h 329784"/>
                <a:gd name="connsiteX1" fmla="*/ 486879 w 576820"/>
                <a:gd name="connsiteY1" fmla="*/ 119922 h 329784"/>
                <a:gd name="connsiteX2" fmla="*/ 306997 w 576820"/>
                <a:gd name="connsiteY2" fmla="*/ 0 h 329784"/>
                <a:gd name="connsiteX3" fmla="*/ 67155 w 576820"/>
                <a:gd name="connsiteY3" fmla="*/ 44971 h 329784"/>
                <a:gd name="connsiteX4" fmla="*/ 2498 w 576820"/>
                <a:gd name="connsiteY4" fmla="*/ 134912 h 329784"/>
                <a:gd name="connsiteX5" fmla="*/ 52165 w 576820"/>
                <a:gd name="connsiteY5" fmla="*/ 239843 h 329784"/>
                <a:gd name="connsiteX6" fmla="*/ 124226 w 576820"/>
                <a:gd name="connsiteY6" fmla="*/ 262800 h 329784"/>
                <a:gd name="connsiteX7" fmla="*/ 187076 w 576820"/>
                <a:gd name="connsiteY7" fmla="*/ 239843 h 329784"/>
                <a:gd name="connsiteX8" fmla="*/ 306997 w 576820"/>
                <a:gd name="connsiteY8" fmla="*/ 179882 h 329784"/>
                <a:gd name="connsiteX9" fmla="*/ 576820 w 576820"/>
                <a:gd name="connsiteY9" fmla="*/ 329784 h 329784"/>
                <a:gd name="connsiteX0" fmla="*/ 576820 w 576820"/>
                <a:gd name="connsiteY0" fmla="*/ 329784 h 329784"/>
                <a:gd name="connsiteX1" fmla="*/ 486879 w 576820"/>
                <a:gd name="connsiteY1" fmla="*/ 119922 h 329784"/>
                <a:gd name="connsiteX2" fmla="*/ 306997 w 576820"/>
                <a:gd name="connsiteY2" fmla="*/ 0 h 329784"/>
                <a:gd name="connsiteX3" fmla="*/ 67155 w 576820"/>
                <a:gd name="connsiteY3" fmla="*/ 44971 h 329784"/>
                <a:gd name="connsiteX4" fmla="*/ 2498 w 576820"/>
                <a:gd name="connsiteY4" fmla="*/ 134912 h 329784"/>
                <a:gd name="connsiteX5" fmla="*/ 52165 w 576820"/>
                <a:gd name="connsiteY5" fmla="*/ 239843 h 329784"/>
                <a:gd name="connsiteX6" fmla="*/ 124226 w 576820"/>
                <a:gd name="connsiteY6" fmla="*/ 262800 h 329784"/>
                <a:gd name="connsiteX7" fmla="*/ 187076 w 576820"/>
                <a:gd name="connsiteY7" fmla="*/ 239843 h 329784"/>
                <a:gd name="connsiteX8" fmla="*/ 231092 w 576820"/>
                <a:gd name="connsiteY8" fmla="*/ 189269 h 329784"/>
                <a:gd name="connsiteX9" fmla="*/ 306997 w 576820"/>
                <a:gd name="connsiteY9" fmla="*/ 179882 h 329784"/>
                <a:gd name="connsiteX10" fmla="*/ 576820 w 576820"/>
                <a:gd name="connsiteY10" fmla="*/ 329784 h 329784"/>
                <a:gd name="connsiteX0" fmla="*/ 576820 w 576820"/>
                <a:gd name="connsiteY0" fmla="*/ 342276 h 342276"/>
                <a:gd name="connsiteX1" fmla="*/ 486879 w 576820"/>
                <a:gd name="connsiteY1" fmla="*/ 132414 h 342276"/>
                <a:gd name="connsiteX2" fmla="*/ 306997 w 576820"/>
                <a:gd name="connsiteY2" fmla="*/ 12492 h 342276"/>
                <a:gd name="connsiteX3" fmla="*/ 67155 w 576820"/>
                <a:gd name="connsiteY3" fmla="*/ 57463 h 342276"/>
                <a:gd name="connsiteX4" fmla="*/ 2498 w 576820"/>
                <a:gd name="connsiteY4" fmla="*/ 147404 h 342276"/>
                <a:gd name="connsiteX5" fmla="*/ 52165 w 576820"/>
                <a:gd name="connsiteY5" fmla="*/ 252335 h 342276"/>
                <a:gd name="connsiteX6" fmla="*/ 124226 w 576820"/>
                <a:gd name="connsiteY6" fmla="*/ 275292 h 342276"/>
                <a:gd name="connsiteX7" fmla="*/ 187076 w 576820"/>
                <a:gd name="connsiteY7" fmla="*/ 252335 h 342276"/>
                <a:gd name="connsiteX8" fmla="*/ 231092 w 576820"/>
                <a:gd name="connsiteY8" fmla="*/ 201761 h 342276"/>
                <a:gd name="connsiteX9" fmla="*/ 306997 w 576820"/>
                <a:gd name="connsiteY9" fmla="*/ 192374 h 342276"/>
                <a:gd name="connsiteX10" fmla="*/ 576820 w 576820"/>
                <a:gd name="connsiteY10" fmla="*/ 342276 h 342276"/>
                <a:gd name="connsiteX0" fmla="*/ 576820 w 576820"/>
                <a:gd name="connsiteY0" fmla="*/ 347937 h 347937"/>
                <a:gd name="connsiteX1" fmla="*/ 486879 w 576820"/>
                <a:gd name="connsiteY1" fmla="*/ 138075 h 347937"/>
                <a:gd name="connsiteX2" fmla="*/ 306997 w 576820"/>
                <a:gd name="connsiteY2" fmla="*/ 18153 h 347937"/>
                <a:gd name="connsiteX3" fmla="*/ 182991 w 576820"/>
                <a:gd name="connsiteY3" fmla="*/ 18757 h 347937"/>
                <a:gd name="connsiteX4" fmla="*/ 67155 w 576820"/>
                <a:gd name="connsiteY4" fmla="*/ 63124 h 347937"/>
                <a:gd name="connsiteX5" fmla="*/ 2498 w 576820"/>
                <a:gd name="connsiteY5" fmla="*/ 153065 h 347937"/>
                <a:gd name="connsiteX6" fmla="*/ 52165 w 576820"/>
                <a:gd name="connsiteY6" fmla="*/ 257996 h 347937"/>
                <a:gd name="connsiteX7" fmla="*/ 124226 w 576820"/>
                <a:gd name="connsiteY7" fmla="*/ 280953 h 347937"/>
                <a:gd name="connsiteX8" fmla="*/ 187076 w 576820"/>
                <a:gd name="connsiteY8" fmla="*/ 257996 h 347937"/>
                <a:gd name="connsiteX9" fmla="*/ 231092 w 576820"/>
                <a:gd name="connsiteY9" fmla="*/ 207422 h 347937"/>
                <a:gd name="connsiteX10" fmla="*/ 306997 w 576820"/>
                <a:gd name="connsiteY10" fmla="*/ 198035 h 347937"/>
                <a:gd name="connsiteX11" fmla="*/ 576820 w 576820"/>
                <a:gd name="connsiteY11" fmla="*/ 347937 h 347937"/>
                <a:gd name="connsiteX0" fmla="*/ 574713 w 574713"/>
                <a:gd name="connsiteY0" fmla="*/ 347937 h 347937"/>
                <a:gd name="connsiteX1" fmla="*/ 484772 w 574713"/>
                <a:gd name="connsiteY1" fmla="*/ 138075 h 347937"/>
                <a:gd name="connsiteX2" fmla="*/ 304890 w 574713"/>
                <a:gd name="connsiteY2" fmla="*/ 18153 h 347937"/>
                <a:gd name="connsiteX3" fmla="*/ 180884 w 574713"/>
                <a:gd name="connsiteY3" fmla="*/ 18757 h 347937"/>
                <a:gd name="connsiteX4" fmla="*/ 47709 w 574713"/>
                <a:gd name="connsiteY4" fmla="*/ 63124 h 347937"/>
                <a:gd name="connsiteX5" fmla="*/ 391 w 574713"/>
                <a:gd name="connsiteY5" fmla="*/ 153065 h 347937"/>
                <a:gd name="connsiteX6" fmla="*/ 50058 w 574713"/>
                <a:gd name="connsiteY6" fmla="*/ 257996 h 347937"/>
                <a:gd name="connsiteX7" fmla="*/ 122119 w 574713"/>
                <a:gd name="connsiteY7" fmla="*/ 280953 h 347937"/>
                <a:gd name="connsiteX8" fmla="*/ 184969 w 574713"/>
                <a:gd name="connsiteY8" fmla="*/ 257996 h 347937"/>
                <a:gd name="connsiteX9" fmla="*/ 228985 w 574713"/>
                <a:gd name="connsiteY9" fmla="*/ 207422 h 347937"/>
                <a:gd name="connsiteX10" fmla="*/ 304890 w 574713"/>
                <a:gd name="connsiteY10" fmla="*/ 198035 h 347937"/>
                <a:gd name="connsiteX11" fmla="*/ 574713 w 574713"/>
                <a:gd name="connsiteY11" fmla="*/ 347937 h 347937"/>
                <a:gd name="connsiteX0" fmla="*/ 574713 w 574713"/>
                <a:gd name="connsiteY0" fmla="*/ 347937 h 347937"/>
                <a:gd name="connsiteX1" fmla="*/ 484772 w 574713"/>
                <a:gd name="connsiteY1" fmla="*/ 138075 h 347937"/>
                <a:gd name="connsiteX2" fmla="*/ 304890 w 574713"/>
                <a:gd name="connsiteY2" fmla="*/ 18153 h 347937"/>
                <a:gd name="connsiteX3" fmla="*/ 180884 w 574713"/>
                <a:gd name="connsiteY3" fmla="*/ 18757 h 347937"/>
                <a:gd name="connsiteX4" fmla="*/ 47709 w 574713"/>
                <a:gd name="connsiteY4" fmla="*/ 63124 h 347937"/>
                <a:gd name="connsiteX5" fmla="*/ 391 w 574713"/>
                <a:gd name="connsiteY5" fmla="*/ 153065 h 347937"/>
                <a:gd name="connsiteX6" fmla="*/ 50058 w 574713"/>
                <a:gd name="connsiteY6" fmla="*/ 257996 h 347937"/>
                <a:gd name="connsiteX7" fmla="*/ 122119 w 574713"/>
                <a:gd name="connsiteY7" fmla="*/ 280953 h 347937"/>
                <a:gd name="connsiteX8" fmla="*/ 184969 w 574713"/>
                <a:gd name="connsiteY8" fmla="*/ 257996 h 347937"/>
                <a:gd name="connsiteX9" fmla="*/ 228985 w 574713"/>
                <a:gd name="connsiteY9" fmla="*/ 207422 h 347937"/>
                <a:gd name="connsiteX10" fmla="*/ 304890 w 574713"/>
                <a:gd name="connsiteY10" fmla="*/ 198035 h 347937"/>
                <a:gd name="connsiteX11" fmla="*/ 574713 w 574713"/>
                <a:gd name="connsiteY11" fmla="*/ 347937 h 347937"/>
                <a:gd name="connsiteX0" fmla="*/ 574713 w 604693"/>
                <a:gd name="connsiteY0" fmla="*/ 347937 h 347937"/>
                <a:gd name="connsiteX1" fmla="*/ 484772 w 604693"/>
                <a:gd name="connsiteY1" fmla="*/ 138075 h 347937"/>
                <a:gd name="connsiteX2" fmla="*/ 304890 w 604693"/>
                <a:gd name="connsiteY2" fmla="*/ 18153 h 347937"/>
                <a:gd name="connsiteX3" fmla="*/ 180884 w 604693"/>
                <a:gd name="connsiteY3" fmla="*/ 18757 h 347937"/>
                <a:gd name="connsiteX4" fmla="*/ 47709 w 604693"/>
                <a:gd name="connsiteY4" fmla="*/ 63124 h 347937"/>
                <a:gd name="connsiteX5" fmla="*/ 391 w 604693"/>
                <a:gd name="connsiteY5" fmla="*/ 153065 h 347937"/>
                <a:gd name="connsiteX6" fmla="*/ 50058 w 604693"/>
                <a:gd name="connsiteY6" fmla="*/ 257996 h 347937"/>
                <a:gd name="connsiteX7" fmla="*/ 122119 w 604693"/>
                <a:gd name="connsiteY7" fmla="*/ 280953 h 347937"/>
                <a:gd name="connsiteX8" fmla="*/ 184969 w 604693"/>
                <a:gd name="connsiteY8" fmla="*/ 257996 h 347937"/>
                <a:gd name="connsiteX9" fmla="*/ 228985 w 604693"/>
                <a:gd name="connsiteY9" fmla="*/ 207422 h 347937"/>
                <a:gd name="connsiteX10" fmla="*/ 304890 w 604693"/>
                <a:gd name="connsiteY10" fmla="*/ 198035 h 347937"/>
                <a:gd name="connsiteX11" fmla="*/ 574713 w 604693"/>
                <a:gd name="connsiteY11" fmla="*/ 347937 h 347937"/>
                <a:gd name="connsiteX0" fmla="*/ 574713 w 604693"/>
                <a:gd name="connsiteY0" fmla="*/ 347937 h 357930"/>
                <a:gd name="connsiteX1" fmla="*/ 484772 w 604693"/>
                <a:gd name="connsiteY1" fmla="*/ 138075 h 357930"/>
                <a:gd name="connsiteX2" fmla="*/ 304890 w 604693"/>
                <a:gd name="connsiteY2" fmla="*/ 18153 h 357930"/>
                <a:gd name="connsiteX3" fmla="*/ 180884 w 604693"/>
                <a:gd name="connsiteY3" fmla="*/ 18757 h 357930"/>
                <a:gd name="connsiteX4" fmla="*/ 47709 w 604693"/>
                <a:gd name="connsiteY4" fmla="*/ 63124 h 357930"/>
                <a:gd name="connsiteX5" fmla="*/ 391 w 604693"/>
                <a:gd name="connsiteY5" fmla="*/ 153065 h 357930"/>
                <a:gd name="connsiteX6" fmla="*/ 50058 w 604693"/>
                <a:gd name="connsiteY6" fmla="*/ 257996 h 357930"/>
                <a:gd name="connsiteX7" fmla="*/ 122119 w 604693"/>
                <a:gd name="connsiteY7" fmla="*/ 280953 h 357930"/>
                <a:gd name="connsiteX8" fmla="*/ 184969 w 604693"/>
                <a:gd name="connsiteY8" fmla="*/ 257996 h 357930"/>
                <a:gd name="connsiteX9" fmla="*/ 228985 w 604693"/>
                <a:gd name="connsiteY9" fmla="*/ 207422 h 357930"/>
                <a:gd name="connsiteX10" fmla="*/ 304890 w 604693"/>
                <a:gd name="connsiteY10" fmla="*/ 198035 h 357930"/>
                <a:gd name="connsiteX11" fmla="*/ 574713 w 604693"/>
                <a:gd name="connsiteY11" fmla="*/ 347937 h 357930"/>
                <a:gd name="connsiteX0" fmla="*/ 574713 w 604693"/>
                <a:gd name="connsiteY0" fmla="*/ 347937 h 370651"/>
                <a:gd name="connsiteX1" fmla="*/ 484772 w 604693"/>
                <a:gd name="connsiteY1" fmla="*/ 138075 h 370651"/>
                <a:gd name="connsiteX2" fmla="*/ 304890 w 604693"/>
                <a:gd name="connsiteY2" fmla="*/ 18153 h 370651"/>
                <a:gd name="connsiteX3" fmla="*/ 180884 w 604693"/>
                <a:gd name="connsiteY3" fmla="*/ 18757 h 370651"/>
                <a:gd name="connsiteX4" fmla="*/ 47709 w 604693"/>
                <a:gd name="connsiteY4" fmla="*/ 63124 h 370651"/>
                <a:gd name="connsiteX5" fmla="*/ 391 w 604693"/>
                <a:gd name="connsiteY5" fmla="*/ 153065 h 370651"/>
                <a:gd name="connsiteX6" fmla="*/ 50058 w 604693"/>
                <a:gd name="connsiteY6" fmla="*/ 257996 h 370651"/>
                <a:gd name="connsiteX7" fmla="*/ 122119 w 604693"/>
                <a:gd name="connsiteY7" fmla="*/ 280953 h 370651"/>
                <a:gd name="connsiteX8" fmla="*/ 184969 w 604693"/>
                <a:gd name="connsiteY8" fmla="*/ 257996 h 370651"/>
                <a:gd name="connsiteX9" fmla="*/ 228985 w 604693"/>
                <a:gd name="connsiteY9" fmla="*/ 207422 h 370651"/>
                <a:gd name="connsiteX10" fmla="*/ 304890 w 604693"/>
                <a:gd name="connsiteY10" fmla="*/ 198035 h 370651"/>
                <a:gd name="connsiteX11" fmla="*/ 459599 w 604693"/>
                <a:gd name="connsiteY11" fmla="*/ 250087 h 370651"/>
                <a:gd name="connsiteX12" fmla="*/ 574713 w 604693"/>
                <a:gd name="connsiteY12" fmla="*/ 347937 h 370651"/>
                <a:gd name="connsiteX0" fmla="*/ 574713 w 604693"/>
                <a:gd name="connsiteY0" fmla="*/ 347937 h 370651"/>
                <a:gd name="connsiteX1" fmla="*/ 484772 w 604693"/>
                <a:gd name="connsiteY1" fmla="*/ 138075 h 370651"/>
                <a:gd name="connsiteX2" fmla="*/ 304890 w 604693"/>
                <a:gd name="connsiteY2" fmla="*/ 18153 h 370651"/>
                <a:gd name="connsiteX3" fmla="*/ 167013 w 604693"/>
                <a:gd name="connsiteY3" fmla="*/ 8354 h 370651"/>
                <a:gd name="connsiteX4" fmla="*/ 47709 w 604693"/>
                <a:gd name="connsiteY4" fmla="*/ 63124 h 370651"/>
                <a:gd name="connsiteX5" fmla="*/ 391 w 604693"/>
                <a:gd name="connsiteY5" fmla="*/ 153065 h 370651"/>
                <a:gd name="connsiteX6" fmla="*/ 50058 w 604693"/>
                <a:gd name="connsiteY6" fmla="*/ 257996 h 370651"/>
                <a:gd name="connsiteX7" fmla="*/ 122119 w 604693"/>
                <a:gd name="connsiteY7" fmla="*/ 280953 h 370651"/>
                <a:gd name="connsiteX8" fmla="*/ 184969 w 604693"/>
                <a:gd name="connsiteY8" fmla="*/ 257996 h 370651"/>
                <a:gd name="connsiteX9" fmla="*/ 228985 w 604693"/>
                <a:gd name="connsiteY9" fmla="*/ 207422 h 370651"/>
                <a:gd name="connsiteX10" fmla="*/ 304890 w 604693"/>
                <a:gd name="connsiteY10" fmla="*/ 198035 h 370651"/>
                <a:gd name="connsiteX11" fmla="*/ 459599 w 604693"/>
                <a:gd name="connsiteY11" fmla="*/ 250087 h 370651"/>
                <a:gd name="connsiteX12" fmla="*/ 574713 w 604693"/>
                <a:gd name="connsiteY12" fmla="*/ 347937 h 370651"/>
                <a:gd name="connsiteX0" fmla="*/ 574713 w 604693"/>
                <a:gd name="connsiteY0" fmla="*/ 347937 h 370651"/>
                <a:gd name="connsiteX1" fmla="*/ 484772 w 604693"/>
                <a:gd name="connsiteY1" fmla="*/ 138075 h 370651"/>
                <a:gd name="connsiteX2" fmla="*/ 304890 w 604693"/>
                <a:gd name="connsiteY2" fmla="*/ 18153 h 370651"/>
                <a:gd name="connsiteX3" fmla="*/ 167013 w 604693"/>
                <a:gd name="connsiteY3" fmla="*/ 8354 h 370651"/>
                <a:gd name="connsiteX4" fmla="*/ 47709 w 604693"/>
                <a:gd name="connsiteY4" fmla="*/ 49253 h 370651"/>
                <a:gd name="connsiteX5" fmla="*/ 391 w 604693"/>
                <a:gd name="connsiteY5" fmla="*/ 153065 h 370651"/>
                <a:gd name="connsiteX6" fmla="*/ 50058 w 604693"/>
                <a:gd name="connsiteY6" fmla="*/ 257996 h 370651"/>
                <a:gd name="connsiteX7" fmla="*/ 122119 w 604693"/>
                <a:gd name="connsiteY7" fmla="*/ 280953 h 370651"/>
                <a:gd name="connsiteX8" fmla="*/ 184969 w 604693"/>
                <a:gd name="connsiteY8" fmla="*/ 257996 h 370651"/>
                <a:gd name="connsiteX9" fmla="*/ 228985 w 604693"/>
                <a:gd name="connsiteY9" fmla="*/ 207422 h 370651"/>
                <a:gd name="connsiteX10" fmla="*/ 304890 w 604693"/>
                <a:gd name="connsiteY10" fmla="*/ 198035 h 370651"/>
                <a:gd name="connsiteX11" fmla="*/ 459599 w 604693"/>
                <a:gd name="connsiteY11" fmla="*/ 250087 h 370651"/>
                <a:gd name="connsiteX12" fmla="*/ 574713 w 604693"/>
                <a:gd name="connsiteY12" fmla="*/ 347937 h 3706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604693" h="370651">
                  <a:moveTo>
                    <a:pt x="574713" y="347937"/>
                  </a:moveTo>
                  <a:cubicBezTo>
                    <a:pt x="604693" y="337944"/>
                    <a:pt x="529742" y="193039"/>
                    <a:pt x="484772" y="138075"/>
                  </a:cubicBezTo>
                  <a:cubicBezTo>
                    <a:pt x="439802" y="83111"/>
                    <a:pt x="355538" y="38039"/>
                    <a:pt x="304890" y="18153"/>
                  </a:cubicBezTo>
                  <a:cubicBezTo>
                    <a:pt x="251931" y="0"/>
                    <a:pt x="209877" y="3171"/>
                    <a:pt x="167013" y="8354"/>
                  </a:cubicBezTo>
                  <a:cubicBezTo>
                    <a:pt x="124149" y="13537"/>
                    <a:pt x="75480" y="28602"/>
                    <a:pt x="47709" y="49253"/>
                  </a:cubicBezTo>
                  <a:cubicBezTo>
                    <a:pt x="2739" y="71738"/>
                    <a:pt x="0" y="120586"/>
                    <a:pt x="391" y="153065"/>
                  </a:cubicBezTo>
                  <a:cubicBezTo>
                    <a:pt x="783" y="185544"/>
                    <a:pt x="29770" y="236681"/>
                    <a:pt x="50058" y="257996"/>
                  </a:cubicBezTo>
                  <a:cubicBezTo>
                    <a:pt x="70346" y="279311"/>
                    <a:pt x="99634" y="280953"/>
                    <a:pt x="122119" y="280953"/>
                  </a:cubicBezTo>
                  <a:cubicBezTo>
                    <a:pt x="144604" y="280953"/>
                    <a:pt x="167158" y="270251"/>
                    <a:pt x="184969" y="257996"/>
                  </a:cubicBezTo>
                  <a:cubicBezTo>
                    <a:pt x="202780" y="245741"/>
                    <a:pt x="208998" y="217416"/>
                    <a:pt x="228985" y="207422"/>
                  </a:cubicBezTo>
                  <a:cubicBezTo>
                    <a:pt x="248972" y="197429"/>
                    <a:pt x="266454" y="190924"/>
                    <a:pt x="304890" y="198035"/>
                  </a:cubicBezTo>
                  <a:cubicBezTo>
                    <a:pt x="343326" y="205146"/>
                    <a:pt x="414629" y="225103"/>
                    <a:pt x="459599" y="250087"/>
                  </a:cubicBezTo>
                  <a:cubicBezTo>
                    <a:pt x="504569" y="275071"/>
                    <a:pt x="565895" y="370651"/>
                    <a:pt x="574713" y="347937"/>
                  </a:cubicBez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8" name="空心弧 277"/>
            <p:cNvSpPr/>
            <p:nvPr/>
          </p:nvSpPr>
          <p:spPr>
            <a:xfrm rot="17849911">
              <a:off x="-1605258" y="-2902643"/>
              <a:ext cx="3571900" cy="3571899"/>
            </a:xfrm>
            <a:prstGeom prst="blockArc">
              <a:avLst>
                <a:gd name="adj1" fmla="val 13246912"/>
                <a:gd name="adj2" fmla="val 5001564"/>
                <a:gd name="adj3" fmla="val 37740"/>
              </a:avLst>
            </a:prstGeom>
            <a:gradFill flip="none" rotWithShape="1">
              <a:gsLst>
                <a:gs pos="0">
                  <a:schemeClr val="bg1"/>
                </a:gs>
                <a:gs pos="50000">
                  <a:schemeClr val="accent1">
                    <a:tint val="44500"/>
                    <a:satMod val="160000"/>
                    <a:alpha val="0"/>
                  </a:schemeClr>
                </a:gs>
                <a:gs pos="100000">
                  <a:schemeClr val="accent1">
                    <a:tint val="23500"/>
                    <a:satMod val="160000"/>
                    <a:alpha val="0"/>
                  </a:schemeClr>
                </a:gs>
              </a:gsLst>
              <a:lin ang="60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pic>
        <p:nvPicPr>
          <p:cNvPr id="86" name="图片 85" descr="ytu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-1500230" y="-642960"/>
            <a:ext cx="6286544" cy="2572366"/>
          </a:xfrm>
          <a:prstGeom prst="rect">
            <a:avLst/>
          </a:prstGeom>
          <a:scene3d>
            <a:camera prst="orthographicFront"/>
            <a:lightRig rig="threePt" dir="t"/>
          </a:scene3d>
          <a:sp3d prstMaterial="clear"/>
        </p:spPr>
      </p:pic>
      <p:pic>
        <p:nvPicPr>
          <p:cNvPr id="87" name="图片 86" descr="ytu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71472" y="1214428"/>
            <a:ext cx="3721584" cy="1000132"/>
          </a:xfrm>
          <a:prstGeom prst="rect">
            <a:avLst/>
          </a:prstGeom>
          <a:scene3d>
            <a:camera prst="orthographicFront"/>
            <a:lightRig rig="threePt" dir="t"/>
          </a:scene3d>
          <a:sp3d prstMaterial="clear"/>
        </p:spPr>
      </p:pic>
      <p:sp>
        <p:nvSpPr>
          <p:cNvPr id="276" name="矩形 275"/>
          <p:cNvSpPr/>
          <p:nvPr/>
        </p:nvSpPr>
        <p:spPr>
          <a:xfrm>
            <a:off x="27717912" y="857238"/>
            <a:ext cx="928694" cy="5715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76" name="组合 175"/>
          <p:cNvGrpSpPr/>
          <p:nvPr/>
        </p:nvGrpSpPr>
        <p:grpSpPr>
          <a:xfrm>
            <a:off x="3269496" y="3172740"/>
            <a:ext cx="5286412" cy="1998156"/>
            <a:chOff x="1000100" y="2714626"/>
            <a:chExt cx="5286412" cy="1998156"/>
          </a:xfrm>
        </p:grpSpPr>
        <p:sp>
          <p:nvSpPr>
            <p:cNvPr id="163" name="矩形 162"/>
            <p:cNvSpPr/>
            <p:nvPr/>
          </p:nvSpPr>
          <p:spPr>
            <a:xfrm>
              <a:off x="5210500" y="3214165"/>
              <a:ext cx="285451" cy="142725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75000"/>
                    <a:shade val="30000"/>
                    <a:satMod val="115000"/>
                  </a:schemeClr>
                </a:gs>
                <a:gs pos="50000">
                  <a:schemeClr val="bg1">
                    <a:lumMod val="75000"/>
                    <a:shade val="67500"/>
                    <a:satMod val="115000"/>
                  </a:schemeClr>
                </a:gs>
                <a:gs pos="100000">
                  <a:schemeClr val="bg1">
                    <a:lumMod val="75000"/>
                    <a:shade val="100000"/>
                    <a:satMod val="115000"/>
                  </a:schemeClr>
                </a:gs>
              </a:gsLst>
              <a:lin ang="81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8" name="任意多边形 157"/>
            <p:cNvSpPr/>
            <p:nvPr/>
          </p:nvSpPr>
          <p:spPr>
            <a:xfrm>
              <a:off x="5055358" y="3285522"/>
              <a:ext cx="1012723" cy="784364"/>
            </a:xfrm>
            <a:custGeom>
              <a:avLst/>
              <a:gdLst>
                <a:gd name="connsiteX0" fmla="*/ 0 w 1013791"/>
                <a:gd name="connsiteY0" fmla="*/ 775252 h 785191"/>
                <a:gd name="connsiteX1" fmla="*/ 0 w 1013791"/>
                <a:gd name="connsiteY1" fmla="*/ 238539 h 785191"/>
                <a:gd name="connsiteX2" fmla="*/ 149087 w 1013791"/>
                <a:gd name="connsiteY2" fmla="*/ 248478 h 785191"/>
                <a:gd name="connsiteX3" fmla="*/ 129209 w 1013791"/>
                <a:gd name="connsiteY3" fmla="*/ 0 h 785191"/>
                <a:gd name="connsiteX4" fmla="*/ 755374 w 1013791"/>
                <a:gd name="connsiteY4" fmla="*/ 139148 h 785191"/>
                <a:gd name="connsiteX5" fmla="*/ 775252 w 1013791"/>
                <a:gd name="connsiteY5" fmla="*/ 556591 h 785191"/>
                <a:gd name="connsiteX6" fmla="*/ 1013791 w 1013791"/>
                <a:gd name="connsiteY6" fmla="*/ 556591 h 785191"/>
                <a:gd name="connsiteX7" fmla="*/ 1003852 w 1013791"/>
                <a:gd name="connsiteY7" fmla="*/ 785191 h 785191"/>
                <a:gd name="connsiteX8" fmla="*/ 0 w 1013791"/>
                <a:gd name="connsiteY8" fmla="*/ 775252 h 785191"/>
                <a:gd name="connsiteX0" fmla="*/ 0 w 1013791"/>
                <a:gd name="connsiteY0" fmla="*/ 775252 h 785191"/>
                <a:gd name="connsiteX1" fmla="*/ 0 w 1013791"/>
                <a:gd name="connsiteY1" fmla="*/ 238539 h 785191"/>
                <a:gd name="connsiteX2" fmla="*/ 149087 w 1013791"/>
                <a:gd name="connsiteY2" fmla="*/ 248478 h 785191"/>
                <a:gd name="connsiteX3" fmla="*/ 129209 w 1013791"/>
                <a:gd name="connsiteY3" fmla="*/ 0 h 785191"/>
                <a:gd name="connsiteX4" fmla="*/ 755374 w 1013791"/>
                <a:gd name="connsiteY4" fmla="*/ 139148 h 785191"/>
                <a:gd name="connsiteX5" fmla="*/ 775252 w 1013791"/>
                <a:gd name="connsiteY5" fmla="*/ 556591 h 785191"/>
                <a:gd name="connsiteX6" fmla="*/ 1013791 w 1013791"/>
                <a:gd name="connsiteY6" fmla="*/ 556591 h 785191"/>
                <a:gd name="connsiteX7" fmla="*/ 1003852 w 1013791"/>
                <a:gd name="connsiteY7" fmla="*/ 785191 h 785191"/>
                <a:gd name="connsiteX8" fmla="*/ 0 w 1013791"/>
                <a:gd name="connsiteY8" fmla="*/ 775252 h 785191"/>
                <a:gd name="connsiteX0" fmla="*/ 0 w 1013791"/>
                <a:gd name="connsiteY0" fmla="*/ 775252 h 785191"/>
                <a:gd name="connsiteX1" fmla="*/ 0 w 1013791"/>
                <a:gd name="connsiteY1" fmla="*/ 238539 h 785191"/>
                <a:gd name="connsiteX2" fmla="*/ 149087 w 1013791"/>
                <a:gd name="connsiteY2" fmla="*/ 248478 h 785191"/>
                <a:gd name="connsiteX3" fmla="*/ 129209 w 1013791"/>
                <a:gd name="connsiteY3" fmla="*/ 0 h 785191"/>
                <a:gd name="connsiteX4" fmla="*/ 755374 w 1013791"/>
                <a:gd name="connsiteY4" fmla="*/ 139148 h 785191"/>
                <a:gd name="connsiteX5" fmla="*/ 775252 w 1013791"/>
                <a:gd name="connsiteY5" fmla="*/ 556591 h 785191"/>
                <a:gd name="connsiteX6" fmla="*/ 1013791 w 1013791"/>
                <a:gd name="connsiteY6" fmla="*/ 556591 h 785191"/>
                <a:gd name="connsiteX7" fmla="*/ 1003852 w 1013791"/>
                <a:gd name="connsiteY7" fmla="*/ 785191 h 785191"/>
                <a:gd name="connsiteX8" fmla="*/ 0 w 1013791"/>
                <a:gd name="connsiteY8" fmla="*/ 775252 h 785191"/>
                <a:gd name="connsiteX0" fmla="*/ 0 w 1013791"/>
                <a:gd name="connsiteY0" fmla="*/ 775252 h 785191"/>
                <a:gd name="connsiteX1" fmla="*/ 0 w 1013791"/>
                <a:gd name="connsiteY1" fmla="*/ 238539 h 785191"/>
                <a:gd name="connsiteX2" fmla="*/ 149087 w 1013791"/>
                <a:gd name="connsiteY2" fmla="*/ 248478 h 785191"/>
                <a:gd name="connsiteX3" fmla="*/ 129209 w 1013791"/>
                <a:gd name="connsiteY3" fmla="*/ 0 h 785191"/>
                <a:gd name="connsiteX4" fmla="*/ 755374 w 1013791"/>
                <a:gd name="connsiteY4" fmla="*/ 139148 h 785191"/>
                <a:gd name="connsiteX5" fmla="*/ 775252 w 1013791"/>
                <a:gd name="connsiteY5" fmla="*/ 556591 h 785191"/>
                <a:gd name="connsiteX6" fmla="*/ 1013791 w 1013791"/>
                <a:gd name="connsiteY6" fmla="*/ 556591 h 785191"/>
                <a:gd name="connsiteX7" fmla="*/ 1003852 w 1013791"/>
                <a:gd name="connsiteY7" fmla="*/ 785191 h 785191"/>
                <a:gd name="connsiteX8" fmla="*/ 0 w 1013791"/>
                <a:gd name="connsiteY8" fmla="*/ 775252 h 785191"/>
                <a:gd name="connsiteX0" fmla="*/ 0 w 1013791"/>
                <a:gd name="connsiteY0" fmla="*/ 775252 h 785191"/>
                <a:gd name="connsiteX1" fmla="*/ 0 w 1013791"/>
                <a:gd name="connsiteY1" fmla="*/ 238539 h 785191"/>
                <a:gd name="connsiteX2" fmla="*/ 149087 w 1013791"/>
                <a:gd name="connsiteY2" fmla="*/ 248478 h 785191"/>
                <a:gd name="connsiteX3" fmla="*/ 129209 w 1013791"/>
                <a:gd name="connsiteY3" fmla="*/ 0 h 785191"/>
                <a:gd name="connsiteX4" fmla="*/ 755374 w 1013791"/>
                <a:gd name="connsiteY4" fmla="*/ 139148 h 785191"/>
                <a:gd name="connsiteX5" fmla="*/ 775252 w 1013791"/>
                <a:gd name="connsiteY5" fmla="*/ 556591 h 785191"/>
                <a:gd name="connsiteX6" fmla="*/ 1013791 w 1013791"/>
                <a:gd name="connsiteY6" fmla="*/ 556591 h 785191"/>
                <a:gd name="connsiteX7" fmla="*/ 1003852 w 1013791"/>
                <a:gd name="connsiteY7" fmla="*/ 785191 h 785191"/>
                <a:gd name="connsiteX8" fmla="*/ 0 w 1013791"/>
                <a:gd name="connsiteY8" fmla="*/ 775252 h 7851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13791" h="785191">
                  <a:moveTo>
                    <a:pt x="0" y="775252"/>
                  </a:moveTo>
                  <a:lnTo>
                    <a:pt x="0" y="238539"/>
                  </a:lnTo>
                  <a:cubicBezTo>
                    <a:pt x="49696" y="241852"/>
                    <a:pt x="63355" y="227764"/>
                    <a:pt x="149087" y="248478"/>
                  </a:cubicBezTo>
                  <a:lnTo>
                    <a:pt x="129209" y="0"/>
                  </a:lnTo>
                  <a:lnTo>
                    <a:pt x="755374" y="139148"/>
                  </a:lnTo>
                  <a:lnTo>
                    <a:pt x="775252" y="556591"/>
                  </a:lnTo>
                  <a:lnTo>
                    <a:pt x="1013791" y="556591"/>
                  </a:lnTo>
                  <a:lnTo>
                    <a:pt x="1003852" y="785191"/>
                  </a:lnTo>
                  <a:lnTo>
                    <a:pt x="0" y="775252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  <a:shade val="30000"/>
                    <a:satMod val="115000"/>
                  </a:schemeClr>
                </a:gs>
                <a:gs pos="50000">
                  <a:schemeClr val="bg1">
                    <a:lumMod val="85000"/>
                    <a:shade val="67500"/>
                    <a:satMod val="115000"/>
                  </a:schemeClr>
                </a:gs>
                <a:gs pos="100000">
                  <a:schemeClr val="bg1">
                    <a:lumMod val="85000"/>
                    <a:shade val="100000"/>
                    <a:satMod val="115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0" name="矩形 159"/>
            <p:cNvSpPr/>
            <p:nvPr/>
          </p:nvSpPr>
          <p:spPr>
            <a:xfrm>
              <a:off x="5139137" y="3642341"/>
              <a:ext cx="142725" cy="14272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1" name="矩形 160"/>
            <p:cNvSpPr/>
            <p:nvPr/>
          </p:nvSpPr>
          <p:spPr>
            <a:xfrm>
              <a:off x="5353226" y="3642341"/>
              <a:ext cx="142725" cy="14272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2" name="矩形 161"/>
            <p:cNvSpPr/>
            <p:nvPr/>
          </p:nvSpPr>
          <p:spPr>
            <a:xfrm>
              <a:off x="5567314" y="3642341"/>
              <a:ext cx="142725" cy="14272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5" name="矩形 164"/>
            <p:cNvSpPr/>
            <p:nvPr/>
          </p:nvSpPr>
          <p:spPr>
            <a:xfrm>
              <a:off x="5281863" y="2714626"/>
              <a:ext cx="71363" cy="499539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65000"/>
                    <a:shade val="30000"/>
                    <a:satMod val="115000"/>
                  </a:schemeClr>
                </a:gs>
                <a:gs pos="50000">
                  <a:schemeClr val="bg1">
                    <a:lumMod val="65000"/>
                    <a:shade val="67500"/>
                    <a:satMod val="115000"/>
                  </a:schemeClr>
                </a:gs>
                <a:gs pos="100000">
                  <a:schemeClr val="bg1">
                    <a:lumMod val="65000"/>
                    <a:shade val="100000"/>
                    <a:satMod val="115000"/>
                  </a:schemeClr>
                </a:gs>
              </a:gsLst>
              <a:lin ang="81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6" name="矩形 165"/>
            <p:cNvSpPr/>
            <p:nvPr/>
          </p:nvSpPr>
          <p:spPr>
            <a:xfrm>
              <a:off x="1927815" y="3989226"/>
              <a:ext cx="856353" cy="214088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7" name="矩形 166"/>
            <p:cNvSpPr/>
            <p:nvPr/>
          </p:nvSpPr>
          <p:spPr>
            <a:xfrm>
              <a:off x="2784168" y="3989226"/>
              <a:ext cx="856353" cy="214088"/>
            </a:xfrm>
            <a:prstGeom prst="rect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8" name="矩形 167"/>
            <p:cNvSpPr/>
            <p:nvPr/>
          </p:nvSpPr>
          <p:spPr>
            <a:xfrm>
              <a:off x="2784168" y="3785067"/>
              <a:ext cx="856353" cy="214088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9" name="矩形 168"/>
            <p:cNvSpPr/>
            <p:nvPr/>
          </p:nvSpPr>
          <p:spPr>
            <a:xfrm>
              <a:off x="1927815" y="3785067"/>
              <a:ext cx="856353" cy="214088"/>
            </a:xfrm>
            <a:prstGeom prst="rect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1" name="矩形 170"/>
            <p:cNvSpPr/>
            <p:nvPr/>
          </p:nvSpPr>
          <p:spPr>
            <a:xfrm>
              <a:off x="5214942" y="3929072"/>
              <a:ext cx="928694" cy="142876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75000"/>
                    <a:shade val="30000"/>
                    <a:satMod val="115000"/>
                  </a:schemeClr>
                </a:gs>
                <a:gs pos="50000">
                  <a:schemeClr val="bg1">
                    <a:lumMod val="75000"/>
                    <a:shade val="67500"/>
                    <a:satMod val="115000"/>
                  </a:schemeClr>
                </a:gs>
                <a:gs pos="100000">
                  <a:schemeClr val="bg1">
                    <a:lumMod val="75000"/>
                    <a:shade val="100000"/>
                    <a:satMod val="115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3" name="矩形 172"/>
            <p:cNvSpPr/>
            <p:nvPr/>
          </p:nvSpPr>
          <p:spPr>
            <a:xfrm>
              <a:off x="1071538" y="3929072"/>
              <a:ext cx="45719" cy="142876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65000"/>
                    <a:shade val="30000"/>
                    <a:satMod val="115000"/>
                  </a:schemeClr>
                </a:gs>
                <a:gs pos="50000">
                  <a:schemeClr val="bg1">
                    <a:lumMod val="65000"/>
                    <a:shade val="67500"/>
                    <a:satMod val="115000"/>
                  </a:schemeClr>
                </a:gs>
                <a:gs pos="100000">
                  <a:schemeClr val="bg1">
                    <a:lumMod val="65000"/>
                    <a:shade val="100000"/>
                    <a:satMod val="115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4" name="矩形 173"/>
            <p:cNvSpPr/>
            <p:nvPr/>
          </p:nvSpPr>
          <p:spPr>
            <a:xfrm>
              <a:off x="1928794" y="3571882"/>
              <a:ext cx="856353" cy="214088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5" name="矩形 174"/>
            <p:cNvSpPr/>
            <p:nvPr/>
          </p:nvSpPr>
          <p:spPr>
            <a:xfrm>
              <a:off x="3634270" y="3990571"/>
              <a:ext cx="856353" cy="214088"/>
            </a:xfrm>
            <a:prstGeom prst="rect">
              <a:avLst/>
            </a:prstGeom>
            <a:solidFill>
              <a:schemeClr val="bg2">
                <a:lumMod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59" name="组合 158"/>
            <p:cNvGrpSpPr/>
            <p:nvPr/>
          </p:nvGrpSpPr>
          <p:grpSpPr>
            <a:xfrm>
              <a:off x="1000100" y="3999155"/>
              <a:ext cx="5286412" cy="713627"/>
              <a:chOff x="1357290" y="4143386"/>
              <a:chExt cx="5291989" cy="714380"/>
            </a:xfrm>
          </p:grpSpPr>
          <p:sp>
            <p:nvSpPr>
              <p:cNvPr id="155" name="任意多边形 154"/>
              <p:cNvSpPr/>
              <p:nvPr/>
            </p:nvSpPr>
            <p:spPr>
              <a:xfrm>
                <a:off x="1357290" y="4143386"/>
                <a:ext cx="5287618" cy="646043"/>
              </a:xfrm>
              <a:custGeom>
                <a:avLst/>
                <a:gdLst>
                  <a:gd name="connsiteX0" fmla="*/ 0 w 5287618"/>
                  <a:gd name="connsiteY0" fmla="*/ 49696 h 646043"/>
                  <a:gd name="connsiteX1" fmla="*/ 407505 w 5287618"/>
                  <a:gd name="connsiteY1" fmla="*/ 69574 h 646043"/>
                  <a:gd name="connsiteX2" fmla="*/ 765313 w 5287618"/>
                  <a:gd name="connsiteY2" fmla="*/ 198783 h 646043"/>
                  <a:gd name="connsiteX3" fmla="*/ 3896140 w 5287618"/>
                  <a:gd name="connsiteY3" fmla="*/ 178904 h 646043"/>
                  <a:gd name="connsiteX4" fmla="*/ 4134679 w 5287618"/>
                  <a:gd name="connsiteY4" fmla="*/ 0 h 646043"/>
                  <a:gd name="connsiteX5" fmla="*/ 5287618 w 5287618"/>
                  <a:gd name="connsiteY5" fmla="*/ 0 h 646043"/>
                  <a:gd name="connsiteX6" fmla="*/ 5227983 w 5287618"/>
                  <a:gd name="connsiteY6" fmla="*/ 417443 h 646043"/>
                  <a:gd name="connsiteX7" fmla="*/ 5158409 w 5287618"/>
                  <a:gd name="connsiteY7" fmla="*/ 556591 h 646043"/>
                  <a:gd name="connsiteX8" fmla="*/ 5039140 w 5287618"/>
                  <a:gd name="connsiteY8" fmla="*/ 646043 h 646043"/>
                  <a:gd name="connsiteX9" fmla="*/ 308113 w 5287618"/>
                  <a:gd name="connsiteY9" fmla="*/ 646043 h 646043"/>
                  <a:gd name="connsiteX10" fmla="*/ 228600 w 5287618"/>
                  <a:gd name="connsiteY10" fmla="*/ 576470 h 646043"/>
                  <a:gd name="connsiteX11" fmla="*/ 0 w 5287618"/>
                  <a:gd name="connsiteY11" fmla="*/ 49696 h 6460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5287618" h="646043">
                    <a:moveTo>
                      <a:pt x="0" y="49696"/>
                    </a:moveTo>
                    <a:lnTo>
                      <a:pt x="407505" y="69574"/>
                    </a:lnTo>
                    <a:lnTo>
                      <a:pt x="765313" y="198783"/>
                    </a:lnTo>
                    <a:lnTo>
                      <a:pt x="3896140" y="178904"/>
                    </a:lnTo>
                    <a:lnTo>
                      <a:pt x="4134679" y="0"/>
                    </a:lnTo>
                    <a:lnTo>
                      <a:pt x="5287618" y="0"/>
                    </a:lnTo>
                    <a:lnTo>
                      <a:pt x="5227983" y="417443"/>
                    </a:lnTo>
                    <a:lnTo>
                      <a:pt x="5158409" y="556591"/>
                    </a:lnTo>
                    <a:lnTo>
                      <a:pt x="5039140" y="646043"/>
                    </a:lnTo>
                    <a:lnTo>
                      <a:pt x="308113" y="646043"/>
                    </a:lnTo>
                    <a:lnTo>
                      <a:pt x="228600" y="576470"/>
                    </a:lnTo>
                    <a:lnTo>
                      <a:pt x="0" y="49696"/>
                    </a:lnTo>
                    <a:close/>
                  </a:path>
                </a:pathLst>
              </a:custGeom>
              <a:gradFill>
                <a:gsLst>
                  <a:gs pos="0">
                    <a:schemeClr val="tx2">
                      <a:lumMod val="50000"/>
                    </a:schemeClr>
                  </a:gs>
                  <a:gs pos="39999">
                    <a:schemeClr val="tx2">
                      <a:lumMod val="75000"/>
                    </a:schemeClr>
                  </a:gs>
                  <a:gs pos="70000">
                    <a:schemeClr val="tx2">
                      <a:lumMod val="60000"/>
                      <a:lumOff val="40000"/>
                    </a:schemeClr>
                  </a:gs>
                  <a:gs pos="100000">
                    <a:schemeClr val="accent1">
                      <a:lumMod val="75000"/>
                    </a:schemeClr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7" name="任意多边形 156"/>
              <p:cNvSpPr/>
              <p:nvPr/>
            </p:nvSpPr>
            <p:spPr>
              <a:xfrm>
                <a:off x="1540565" y="4752164"/>
                <a:ext cx="5108714" cy="105602"/>
              </a:xfrm>
              <a:custGeom>
                <a:avLst/>
                <a:gdLst>
                  <a:gd name="connsiteX0" fmla="*/ 99392 w 5108714"/>
                  <a:gd name="connsiteY0" fmla="*/ 9939 h 228600"/>
                  <a:gd name="connsiteX1" fmla="*/ 0 w 5108714"/>
                  <a:gd name="connsiteY1" fmla="*/ 49695 h 228600"/>
                  <a:gd name="connsiteX2" fmla="*/ 69574 w 5108714"/>
                  <a:gd name="connsiteY2" fmla="*/ 149087 h 228600"/>
                  <a:gd name="connsiteX3" fmla="*/ 198783 w 5108714"/>
                  <a:gd name="connsiteY3" fmla="*/ 228600 h 228600"/>
                  <a:gd name="connsiteX4" fmla="*/ 5039140 w 5108714"/>
                  <a:gd name="connsiteY4" fmla="*/ 228600 h 228600"/>
                  <a:gd name="connsiteX5" fmla="*/ 5108714 w 5108714"/>
                  <a:gd name="connsiteY5" fmla="*/ 188843 h 228600"/>
                  <a:gd name="connsiteX6" fmla="*/ 5098774 w 5108714"/>
                  <a:gd name="connsiteY6" fmla="*/ 79513 h 228600"/>
                  <a:gd name="connsiteX7" fmla="*/ 4959627 w 5108714"/>
                  <a:gd name="connsiteY7" fmla="*/ 19878 h 228600"/>
                  <a:gd name="connsiteX8" fmla="*/ 4800600 w 5108714"/>
                  <a:gd name="connsiteY8" fmla="*/ 0 h 228600"/>
                  <a:gd name="connsiteX9" fmla="*/ 99392 w 5108714"/>
                  <a:gd name="connsiteY9" fmla="*/ 9939 h 228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108714" h="228600">
                    <a:moveTo>
                      <a:pt x="99392" y="9939"/>
                    </a:moveTo>
                    <a:lnTo>
                      <a:pt x="0" y="49695"/>
                    </a:lnTo>
                    <a:lnTo>
                      <a:pt x="69574" y="149087"/>
                    </a:lnTo>
                    <a:lnTo>
                      <a:pt x="198783" y="228600"/>
                    </a:lnTo>
                    <a:lnTo>
                      <a:pt x="5039140" y="228600"/>
                    </a:lnTo>
                    <a:lnTo>
                      <a:pt x="5108714" y="188843"/>
                    </a:lnTo>
                    <a:lnTo>
                      <a:pt x="5098774" y="79513"/>
                    </a:lnTo>
                    <a:lnTo>
                      <a:pt x="4959627" y="19878"/>
                    </a:lnTo>
                    <a:lnTo>
                      <a:pt x="4800600" y="0"/>
                    </a:lnTo>
                    <a:lnTo>
                      <a:pt x="99392" y="9939"/>
                    </a:lnTo>
                    <a:close/>
                  </a:path>
                </a:pathLst>
              </a:custGeom>
              <a:gradFill>
                <a:gsLst>
                  <a:gs pos="0">
                    <a:srgbClr val="C00000"/>
                  </a:gs>
                  <a:gs pos="39999">
                    <a:srgbClr val="C00000"/>
                  </a:gs>
                  <a:gs pos="70000">
                    <a:schemeClr val="accent2">
                      <a:lumMod val="50000"/>
                    </a:schemeClr>
                  </a:gs>
                  <a:gs pos="100000">
                    <a:schemeClr val="accent2">
                      <a:lumMod val="50000"/>
                    </a:schemeClr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77" name="矩形 176"/>
          <p:cNvSpPr/>
          <p:nvPr/>
        </p:nvSpPr>
        <p:spPr>
          <a:xfrm>
            <a:off x="14258501" y="8260382"/>
            <a:ext cx="357190" cy="35719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52" name="组合 151"/>
          <p:cNvGrpSpPr/>
          <p:nvPr/>
        </p:nvGrpSpPr>
        <p:grpSpPr>
          <a:xfrm>
            <a:off x="5090346" y="697149"/>
            <a:ext cx="4230" cy="2848805"/>
            <a:chOff x="5462016" y="571486"/>
            <a:chExt cx="3816" cy="2569838"/>
          </a:xfrm>
        </p:grpSpPr>
        <p:sp>
          <p:nvSpPr>
            <p:cNvPr id="143" name="任意多边形 142"/>
            <p:cNvSpPr/>
            <p:nvPr/>
          </p:nvSpPr>
          <p:spPr>
            <a:xfrm>
              <a:off x="5462016" y="1873356"/>
              <a:ext cx="0" cy="1267968"/>
            </a:xfrm>
            <a:custGeom>
              <a:avLst/>
              <a:gdLst>
                <a:gd name="connsiteX0" fmla="*/ 0 w 0"/>
                <a:gd name="connsiteY0" fmla="*/ 0 h 1267968"/>
                <a:gd name="connsiteX1" fmla="*/ 0 w 0"/>
                <a:gd name="connsiteY1" fmla="*/ 1267968 h 12679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h="1267968">
                  <a:moveTo>
                    <a:pt x="0" y="0"/>
                  </a:moveTo>
                  <a:lnTo>
                    <a:pt x="0" y="1267968"/>
                  </a:lnTo>
                </a:path>
              </a:pathLst>
            </a:custGeom>
            <a:ln w="381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1" name="任意多边形 150"/>
            <p:cNvSpPr/>
            <p:nvPr/>
          </p:nvSpPr>
          <p:spPr>
            <a:xfrm>
              <a:off x="5465832" y="571486"/>
              <a:ext cx="0" cy="1267968"/>
            </a:xfrm>
            <a:custGeom>
              <a:avLst/>
              <a:gdLst>
                <a:gd name="connsiteX0" fmla="*/ 0 w 0"/>
                <a:gd name="connsiteY0" fmla="*/ 0 h 1267968"/>
                <a:gd name="connsiteX1" fmla="*/ 0 w 0"/>
                <a:gd name="connsiteY1" fmla="*/ 1267968 h 12679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h="1267968">
                  <a:moveTo>
                    <a:pt x="0" y="0"/>
                  </a:moveTo>
                  <a:lnTo>
                    <a:pt x="0" y="1267968"/>
                  </a:lnTo>
                </a:path>
              </a:pathLst>
            </a:custGeom>
            <a:ln w="38100">
              <a:solidFill>
                <a:srgbClr val="000000">
                  <a:alpha val="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3271440" y="3168852"/>
            <a:ext cx="5286412" cy="1998156"/>
            <a:chOff x="214282" y="6357964"/>
            <a:chExt cx="5286412" cy="1998156"/>
          </a:xfrm>
        </p:grpSpPr>
        <p:grpSp>
          <p:nvGrpSpPr>
            <p:cNvPr id="45" name="组合 44"/>
            <p:cNvGrpSpPr/>
            <p:nvPr/>
          </p:nvGrpSpPr>
          <p:grpSpPr>
            <a:xfrm>
              <a:off x="214282" y="6357964"/>
              <a:ext cx="5286412" cy="1998156"/>
              <a:chOff x="1000100" y="2714626"/>
              <a:chExt cx="5286412" cy="1998156"/>
            </a:xfrm>
          </p:grpSpPr>
          <p:sp>
            <p:nvSpPr>
              <p:cNvPr id="46" name="矩形 45"/>
              <p:cNvSpPr/>
              <p:nvPr/>
            </p:nvSpPr>
            <p:spPr>
              <a:xfrm>
                <a:off x="5210500" y="3214165"/>
                <a:ext cx="285451" cy="142725"/>
              </a:xfrm>
              <a:prstGeom prst="rect">
                <a:avLst/>
              </a:prstGeom>
              <a:gradFill flip="none" rotWithShape="1">
                <a:gsLst>
                  <a:gs pos="0">
                    <a:schemeClr val="bg1">
                      <a:lumMod val="75000"/>
                      <a:shade val="30000"/>
                      <a:satMod val="115000"/>
                    </a:schemeClr>
                  </a:gs>
                  <a:gs pos="50000">
                    <a:schemeClr val="bg1">
                      <a:lumMod val="75000"/>
                      <a:shade val="67500"/>
                      <a:satMod val="115000"/>
                    </a:schemeClr>
                  </a:gs>
                  <a:gs pos="100000">
                    <a:schemeClr val="bg1">
                      <a:lumMod val="75000"/>
                      <a:shade val="100000"/>
                      <a:satMod val="115000"/>
                    </a:schemeClr>
                  </a:gs>
                </a:gsLst>
                <a:lin ang="81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7" name="任意多边形 46"/>
              <p:cNvSpPr/>
              <p:nvPr/>
            </p:nvSpPr>
            <p:spPr>
              <a:xfrm>
                <a:off x="5055358" y="3285522"/>
                <a:ext cx="1012723" cy="784364"/>
              </a:xfrm>
              <a:custGeom>
                <a:avLst/>
                <a:gdLst>
                  <a:gd name="connsiteX0" fmla="*/ 0 w 1013791"/>
                  <a:gd name="connsiteY0" fmla="*/ 775252 h 785191"/>
                  <a:gd name="connsiteX1" fmla="*/ 0 w 1013791"/>
                  <a:gd name="connsiteY1" fmla="*/ 238539 h 785191"/>
                  <a:gd name="connsiteX2" fmla="*/ 149087 w 1013791"/>
                  <a:gd name="connsiteY2" fmla="*/ 248478 h 785191"/>
                  <a:gd name="connsiteX3" fmla="*/ 129209 w 1013791"/>
                  <a:gd name="connsiteY3" fmla="*/ 0 h 785191"/>
                  <a:gd name="connsiteX4" fmla="*/ 755374 w 1013791"/>
                  <a:gd name="connsiteY4" fmla="*/ 139148 h 785191"/>
                  <a:gd name="connsiteX5" fmla="*/ 775252 w 1013791"/>
                  <a:gd name="connsiteY5" fmla="*/ 556591 h 785191"/>
                  <a:gd name="connsiteX6" fmla="*/ 1013791 w 1013791"/>
                  <a:gd name="connsiteY6" fmla="*/ 556591 h 785191"/>
                  <a:gd name="connsiteX7" fmla="*/ 1003852 w 1013791"/>
                  <a:gd name="connsiteY7" fmla="*/ 785191 h 785191"/>
                  <a:gd name="connsiteX8" fmla="*/ 0 w 1013791"/>
                  <a:gd name="connsiteY8" fmla="*/ 775252 h 785191"/>
                  <a:gd name="connsiteX0" fmla="*/ 0 w 1013791"/>
                  <a:gd name="connsiteY0" fmla="*/ 775252 h 785191"/>
                  <a:gd name="connsiteX1" fmla="*/ 0 w 1013791"/>
                  <a:gd name="connsiteY1" fmla="*/ 238539 h 785191"/>
                  <a:gd name="connsiteX2" fmla="*/ 149087 w 1013791"/>
                  <a:gd name="connsiteY2" fmla="*/ 248478 h 785191"/>
                  <a:gd name="connsiteX3" fmla="*/ 129209 w 1013791"/>
                  <a:gd name="connsiteY3" fmla="*/ 0 h 785191"/>
                  <a:gd name="connsiteX4" fmla="*/ 755374 w 1013791"/>
                  <a:gd name="connsiteY4" fmla="*/ 139148 h 785191"/>
                  <a:gd name="connsiteX5" fmla="*/ 775252 w 1013791"/>
                  <a:gd name="connsiteY5" fmla="*/ 556591 h 785191"/>
                  <a:gd name="connsiteX6" fmla="*/ 1013791 w 1013791"/>
                  <a:gd name="connsiteY6" fmla="*/ 556591 h 785191"/>
                  <a:gd name="connsiteX7" fmla="*/ 1003852 w 1013791"/>
                  <a:gd name="connsiteY7" fmla="*/ 785191 h 785191"/>
                  <a:gd name="connsiteX8" fmla="*/ 0 w 1013791"/>
                  <a:gd name="connsiteY8" fmla="*/ 775252 h 785191"/>
                  <a:gd name="connsiteX0" fmla="*/ 0 w 1013791"/>
                  <a:gd name="connsiteY0" fmla="*/ 775252 h 785191"/>
                  <a:gd name="connsiteX1" fmla="*/ 0 w 1013791"/>
                  <a:gd name="connsiteY1" fmla="*/ 238539 h 785191"/>
                  <a:gd name="connsiteX2" fmla="*/ 149087 w 1013791"/>
                  <a:gd name="connsiteY2" fmla="*/ 248478 h 785191"/>
                  <a:gd name="connsiteX3" fmla="*/ 129209 w 1013791"/>
                  <a:gd name="connsiteY3" fmla="*/ 0 h 785191"/>
                  <a:gd name="connsiteX4" fmla="*/ 755374 w 1013791"/>
                  <a:gd name="connsiteY4" fmla="*/ 139148 h 785191"/>
                  <a:gd name="connsiteX5" fmla="*/ 775252 w 1013791"/>
                  <a:gd name="connsiteY5" fmla="*/ 556591 h 785191"/>
                  <a:gd name="connsiteX6" fmla="*/ 1013791 w 1013791"/>
                  <a:gd name="connsiteY6" fmla="*/ 556591 h 785191"/>
                  <a:gd name="connsiteX7" fmla="*/ 1003852 w 1013791"/>
                  <a:gd name="connsiteY7" fmla="*/ 785191 h 785191"/>
                  <a:gd name="connsiteX8" fmla="*/ 0 w 1013791"/>
                  <a:gd name="connsiteY8" fmla="*/ 775252 h 785191"/>
                  <a:gd name="connsiteX0" fmla="*/ 0 w 1013791"/>
                  <a:gd name="connsiteY0" fmla="*/ 775252 h 785191"/>
                  <a:gd name="connsiteX1" fmla="*/ 0 w 1013791"/>
                  <a:gd name="connsiteY1" fmla="*/ 238539 h 785191"/>
                  <a:gd name="connsiteX2" fmla="*/ 149087 w 1013791"/>
                  <a:gd name="connsiteY2" fmla="*/ 248478 h 785191"/>
                  <a:gd name="connsiteX3" fmla="*/ 129209 w 1013791"/>
                  <a:gd name="connsiteY3" fmla="*/ 0 h 785191"/>
                  <a:gd name="connsiteX4" fmla="*/ 755374 w 1013791"/>
                  <a:gd name="connsiteY4" fmla="*/ 139148 h 785191"/>
                  <a:gd name="connsiteX5" fmla="*/ 775252 w 1013791"/>
                  <a:gd name="connsiteY5" fmla="*/ 556591 h 785191"/>
                  <a:gd name="connsiteX6" fmla="*/ 1013791 w 1013791"/>
                  <a:gd name="connsiteY6" fmla="*/ 556591 h 785191"/>
                  <a:gd name="connsiteX7" fmla="*/ 1003852 w 1013791"/>
                  <a:gd name="connsiteY7" fmla="*/ 785191 h 785191"/>
                  <a:gd name="connsiteX8" fmla="*/ 0 w 1013791"/>
                  <a:gd name="connsiteY8" fmla="*/ 775252 h 785191"/>
                  <a:gd name="connsiteX0" fmla="*/ 0 w 1013791"/>
                  <a:gd name="connsiteY0" fmla="*/ 775252 h 785191"/>
                  <a:gd name="connsiteX1" fmla="*/ 0 w 1013791"/>
                  <a:gd name="connsiteY1" fmla="*/ 238539 h 785191"/>
                  <a:gd name="connsiteX2" fmla="*/ 149087 w 1013791"/>
                  <a:gd name="connsiteY2" fmla="*/ 248478 h 785191"/>
                  <a:gd name="connsiteX3" fmla="*/ 129209 w 1013791"/>
                  <a:gd name="connsiteY3" fmla="*/ 0 h 785191"/>
                  <a:gd name="connsiteX4" fmla="*/ 755374 w 1013791"/>
                  <a:gd name="connsiteY4" fmla="*/ 139148 h 785191"/>
                  <a:gd name="connsiteX5" fmla="*/ 775252 w 1013791"/>
                  <a:gd name="connsiteY5" fmla="*/ 556591 h 785191"/>
                  <a:gd name="connsiteX6" fmla="*/ 1013791 w 1013791"/>
                  <a:gd name="connsiteY6" fmla="*/ 556591 h 785191"/>
                  <a:gd name="connsiteX7" fmla="*/ 1003852 w 1013791"/>
                  <a:gd name="connsiteY7" fmla="*/ 785191 h 785191"/>
                  <a:gd name="connsiteX8" fmla="*/ 0 w 1013791"/>
                  <a:gd name="connsiteY8" fmla="*/ 775252 h 7851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013791" h="785191">
                    <a:moveTo>
                      <a:pt x="0" y="775252"/>
                    </a:moveTo>
                    <a:lnTo>
                      <a:pt x="0" y="238539"/>
                    </a:lnTo>
                    <a:cubicBezTo>
                      <a:pt x="49696" y="241852"/>
                      <a:pt x="63355" y="227764"/>
                      <a:pt x="149087" y="248478"/>
                    </a:cubicBezTo>
                    <a:lnTo>
                      <a:pt x="129209" y="0"/>
                    </a:lnTo>
                    <a:lnTo>
                      <a:pt x="755374" y="139148"/>
                    </a:lnTo>
                    <a:lnTo>
                      <a:pt x="775252" y="556591"/>
                    </a:lnTo>
                    <a:lnTo>
                      <a:pt x="1013791" y="556591"/>
                    </a:lnTo>
                    <a:lnTo>
                      <a:pt x="1003852" y="785191"/>
                    </a:lnTo>
                    <a:lnTo>
                      <a:pt x="0" y="775252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lumMod val="85000"/>
                      <a:shade val="30000"/>
                      <a:satMod val="115000"/>
                    </a:schemeClr>
                  </a:gs>
                  <a:gs pos="50000">
                    <a:schemeClr val="bg1">
                      <a:lumMod val="85000"/>
                      <a:shade val="67500"/>
                      <a:satMod val="115000"/>
                    </a:schemeClr>
                  </a:gs>
                  <a:gs pos="100000">
                    <a:schemeClr val="bg1">
                      <a:lumMod val="85000"/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8" name="矩形 47"/>
              <p:cNvSpPr/>
              <p:nvPr/>
            </p:nvSpPr>
            <p:spPr>
              <a:xfrm>
                <a:off x="5139137" y="3642341"/>
                <a:ext cx="142725" cy="142725"/>
              </a:xfrm>
              <a:prstGeom prst="rect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9" name="矩形 48"/>
              <p:cNvSpPr/>
              <p:nvPr/>
            </p:nvSpPr>
            <p:spPr>
              <a:xfrm>
                <a:off x="5353226" y="3642341"/>
                <a:ext cx="142725" cy="142725"/>
              </a:xfrm>
              <a:prstGeom prst="rect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0" name="矩形 49"/>
              <p:cNvSpPr/>
              <p:nvPr/>
            </p:nvSpPr>
            <p:spPr>
              <a:xfrm>
                <a:off x="5567314" y="3642341"/>
                <a:ext cx="142725" cy="142725"/>
              </a:xfrm>
              <a:prstGeom prst="rect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1" name="矩形 50"/>
              <p:cNvSpPr/>
              <p:nvPr/>
            </p:nvSpPr>
            <p:spPr>
              <a:xfrm>
                <a:off x="5281863" y="2714626"/>
                <a:ext cx="71363" cy="499539"/>
              </a:xfrm>
              <a:prstGeom prst="rect">
                <a:avLst/>
              </a:prstGeom>
              <a:gradFill flip="none" rotWithShape="1">
                <a:gsLst>
                  <a:gs pos="0">
                    <a:schemeClr val="bg1">
                      <a:lumMod val="65000"/>
                      <a:shade val="30000"/>
                      <a:satMod val="115000"/>
                    </a:schemeClr>
                  </a:gs>
                  <a:gs pos="50000">
                    <a:schemeClr val="bg1">
                      <a:lumMod val="65000"/>
                      <a:shade val="67500"/>
                      <a:satMod val="115000"/>
                    </a:schemeClr>
                  </a:gs>
                  <a:gs pos="100000">
                    <a:schemeClr val="bg1">
                      <a:lumMod val="65000"/>
                      <a:shade val="100000"/>
                      <a:satMod val="115000"/>
                    </a:schemeClr>
                  </a:gs>
                </a:gsLst>
                <a:lin ang="81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2" name="矩形 51"/>
              <p:cNvSpPr/>
              <p:nvPr/>
            </p:nvSpPr>
            <p:spPr>
              <a:xfrm>
                <a:off x="1927815" y="3989226"/>
                <a:ext cx="856353" cy="214088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3" name="矩形 52"/>
              <p:cNvSpPr/>
              <p:nvPr/>
            </p:nvSpPr>
            <p:spPr>
              <a:xfrm>
                <a:off x="2784168" y="3989226"/>
                <a:ext cx="856353" cy="214088"/>
              </a:xfrm>
              <a:prstGeom prst="rect">
                <a:avLst/>
              </a:pr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4" name="矩形 53"/>
              <p:cNvSpPr/>
              <p:nvPr/>
            </p:nvSpPr>
            <p:spPr>
              <a:xfrm>
                <a:off x="2784168" y="3785067"/>
                <a:ext cx="856353" cy="214088"/>
              </a:xfrm>
              <a:prstGeom prst="rect">
                <a:avLst/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5" name="矩形 54"/>
              <p:cNvSpPr/>
              <p:nvPr/>
            </p:nvSpPr>
            <p:spPr>
              <a:xfrm>
                <a:off x="1927815" y="3785067"/>
                <a:ext cx="856353" cy="214088"/>
              </a:xfrm>
              <a:prstGeom prst="rect">
                <a:avLst/>
              </a:prstGeom>
              <a:solidFill>
                <a:schemeClr val="accent3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6" name="矩形 55"/>
              <p:cNvSpPr/>
              <p:nvPr/>
            </p:nvSpPr>
            <p:spPr>
              <a:xfrm>
                <a:off x="5214942" y="3929072"/>
                <a:ext cx="928694" cy="142876"/>
              </a:xfrm>
              <a:prstGeom prst="rect">
                <a:avLst/>
              </a:prstGeom>
              <a:gradFill flip="none" rotWithShape="1">
                <a:gsLst>
                  <a:gs pos="0">
                    <a:schemeClr val="bg1">
                      <a:lumMod val="75000"/>
                      <a:shade val="30000"/>
                      <a:satMod val="115000"/>
                    </a:schemeClr>
                  </a:gs>
                  <a:gs pos="50000">
                    <a:schemeClr val="bg1">
                      <a:lumMod val="75000"/>
                      <a:shade val="67500"/>
                      <a:satMod val="115000"/>
                    </a:schemeClr>
                  </a:gs>
                  <a:gs pos="100000">
                    <a:schemeClr val="bg1">
                      <a:lumMod val="75000"/>
                      <a:shade val="100000"/>
                      <a:satMod val="115000"/>
                    </a:scheme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7" name="矩形 56"/>
              <p:cNvSpPr/>
              <p:nvPr/>
            </p:nvSpPr>
            <p:spPr>
              <a:xfrm>
                <a:off x="1071538" y="3929072"/>
                <a:ext cx="45719" cy="142876"/>
              </a:xfrm>
              <a:prstGeom prst="rect">
                <a:avLst/>
              </a:prstGeom>
              <a:gradFill flip="none" rotWithShape="1">
                <a:gsLst>
                  <a:gs pos="0">
                    <a:schemeClr val="bg1">
                      <a:lumMod val="65000"/>
                      <a:shade val="30000"/>
                      <a:satMod val="115000"/>
                    </a:schemeClr>
                  </a:gs>
                  <a:gs pos="50000">
                    <a:schemeClr val="bg1">
                      <a:lumMod val="65000"/>
                      <a:shade val="67500"/>
                      <a:satMod val="115000"/>
                    </a:schemeClr>
                  </a:gs>
                  <a:gs pos="100000">
                    <a:schemeClr val="bg1">
                      <a:lumMod val="65000"/>
                      <a:shade val="100000"/>
                      <a:satMod val="115000"/>
                    </a:schemeClr>
                  </a:gs>
                </a:gsLst>
                <a:lin ang="108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8" name="矩形 57"/>
              <p:cNvSpPr/>
              <p:nvPr/>
            </p:nvSpPr>
            <p:spPr>
              <a:xfrm>
                <a:off x="1928794" y="3571882"/>
                <a:ext cx="856353" cy="214088"/>
              </a:xfrm>
              <a:prstGeom prst="rect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9" name="矩形 58"/>
              <p:cNvSpPr/>
              <p:nvPr/>
            </p:nvSpPr>
            <p:spPr>
              <a:xfrm>
                <a:off x="3634270" y="3990571"/>
                <a:ext cx="856353" cy="214088"/>
              </a:xfrm>
              <a:prstGeom prst="rect">
                <a:avLst/>
              </a:prstGeom>
              <a:solidFill>
                <a:schemeClr val="bg2">
                  <a:lumMod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60" name="组合 158"/>
              <p:cNvGrpSpPr/>
              <p:nvPr/>
            </p:nvGrpSpPr>
            <p:grpSpPr>
              <a:xfrm>
                <a:off x="1000100" y="3999155"/>
                <a:ext cx="5286412" cy="713627"/>
                <a:chOff x="1357290" y="4143386"/>
                <a:chExt cx="5291989" cy="714380"/>
              </a:xfrm>
            </p:grpSpPr>
            <p:sp>
              <p:nvSpPr>
                <p:cNvPr id="61" name="任意多边形 60"/>
                <p:cNvSpPr/>
                <p:nvPr/>
              </p:nvSpPr>
              <p:spPr>
                <a:xfrm>
                  <a:off x="1357290" y="4143386"/>
                  <a:ext cx="5287618" cy="646043"/>
                </a:xfrm>
                <a:custGeom>
                  <a:avLst/>
                  <a:gdLst>
                    <a:gd name="connsiteX0" fmla="*/ 0 w 5287618"/>
                    <a:gd name="connsiteY0" fmla="*/ 49696 h 646043"/>
                    <a:gd name="connsiteX1" fmla="*/ 407505 w 5287618"/>
                    <a:gd name="connsiteY1" fmla="*/ 69574 h 646043"/>
                    <a:gd name="connsiteX2" fmla="*/ 765313 w 5287618"/>
                    <a:gd name="connsiteY2" fmla="*/ 198783 h 646043"/>
                    <a:gd name="connsiteX3" fmla="*/ 3896140 w 5287618"/>
                    <a:gd name="connsiteY3" fmla="*/ 178904 h 646043"/>
                    <a:gd name="connsiteX4" fmla="*/ 4134679 w 5287618"/>
                    <a:gd name="connsiteY4" fmla="*/ 0 h 646043"/>
                    <a:gd name="connsiteX5" fmla="*/ 5287618 w 5287618"/>
                    <a:gd name="connsiteY5" fmla="*/ 0 h 646043"/>
                    <a:gd name="connsiteX6" fmla="*/ 5227983 w 5287618"/>
                    <a:gd name="connsiteY6" fmla="*/ 417443 h 646043"/>
                    <a:gd name="connsiteX7" fmla="*/ 5158409 w 5287618"/>
                    <a:gd name="connsiteY7" fmla="*/ 556591 h 646043"/>
                    <a:gd name="connsiteX8" fmla="*/ 5039140 w 5287618"/>
                    <a:gd name="connsiteY8" fmla="*/ 646043 h 646043"/>
                    <a:gd name="connsiteX9" fmla="*/ 308113 w 5287618"/>
                    <a:gd name="connsiteY9" fmla="*/ 646043 h 646043"/>
                    <a:gd name="connsiteX10" fmla="*/ 228600 w 5287618"/>
                    <a:gd name="connsiteY10" fmla="*/ 576470 h 646043"/>
                    <a:gd name="connsiteX11" fmla="*/ 0 w 5287618"/>
                    <a:gd name="connsiteY11" fmla="*/ 49696 h 6460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5287618" h="646043">
                      <a:moveTo>
                        <a:pt x="0" y="49696"/>
                      </a:moveTo>
                      <a:lnTo>
                        <a:pt x="407505" y="69574"/>
                      </a:lnTo>
                      <a:lnTo>
                        <a:pt x="765313" y="198783"/>
                      </a:lnTo>
                      <a:lnTo>
                        <a:pt x="3896140" y="178904"/>
                      </a:lnTo>
                      <a:lnTo>
                        <a:pt x="4134679" y="0"/>
                      </a:lnTo>
                      <a:lnTo>
                        <a:pt x="5287618" y="0"/>
                      </a:lnTo>
                      <a:lnTo>
                        <a:pt x="5227983" y="417443"/>
                      </a:lnTo>
                      <a:lnTo>
                        <a:pt x="5158409" y="556591"/>
                      </a:lnTo>
                      <a:lnTo>
                        <a:pt x="5039140" y="646043"/>
                      </a:lnTo>
                      <a:lnTo>
                        <a:pt x="308113" y="646043"/>
                      </a:lnTo>
                      <a:lnTo>
                        <a:pt x="228600" y="576470"/>
                      </a:lnTo>
                      <a:lnTo>
                        <a:pt x="0" y="49696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tx2">
                        <a:lumMod val="50000"/>
                      </a:schemeClr>
                    </a:gs>
                    <a:gs pos="39999">
                      <a:schemeClr val="tx2">
                        <a:lumMod val="75000"/>
                      </a:schemeClr>
                    </a:gs>
                    <a:gs pos="70000">
                      <a:schemeClr val="tx2">
                        <a:lumMod val="60000"/>
                        <a:lumOff val="40000"/>
                      </a:schemeClr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27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2" name="任意多边形 61"/>
                <p:cNvSpPr/>
                <p:nvPr/>
              </p:nvSpPr>
              <p:spPr>
                <a:xfrm>
                  <a:off x="1540565" y="4752164"/>
                  <a:ext cx="5108714" cy="105602"/>
                </a:xfrm>
                <a:custGeom>
                  <a:avLst/>
                  <a:gdLst>
                    <a:gd name="connsiteX0" fmla="*/ 99392 w 5108714"/>
                    <a:gd name="connsiteY0" fmla="*/ 9939 h 228600"/>
                    <a:gd name="connsiteX1" fmla="*/ 0 w 5108714"/>
                    <a:gd name="connsiteY1" fmla="*/ 49695 h 228600"/>
                    <a:gd name="connsiteX2" fmla="*/ 69574 w 5108714"/>
                    <a:gd name="connsiteY2" fmla="*/ 149087 h 228600"/>
                    <a:gd name="connsiteX3" fmla="*/ 198783 w 5108714"/>
                    <a:gd name="connsiteY3" fmla="*/ 228600 h 228600"/>
                    <a:gd name="connsiteX4" fmla="*/ 5039140 w 5108714"/>
                    <a:gd name="connsiteY4" fmla="*/ 228600 h 228600"/>
                    <a:gd name="connsiteX5" fmla="*/ 5108714 w 5108714"/>
                    <a:gd name="connsiteY5" fmla="*/ 188843 h 228600"/>
                    <a:gd name="connsiteX6" fmla="*/ 5098774 w 5108714"/>
                    <a:gd name="connsiteY6" fmla="*/ 79513 h 228600"/>
                    <a:gd name="connsiteX7" fmla="*/ 4959627 w 5108714"/>
                    <a:gd name="connsiteY7" fmla="*/ 19878 h 228600"/>
                    <a:gd name="connsiteX8" fmla="*/ 4800600 w 5108714"/>
                    <a:gd name="connsiteY8" fmla="*/ 0 h 228600"/>
                    <a:gd name="connsiteX9" fmla="*/ 99392 w 5108714"/>
                    <a:gd name="connsiteY9" fmla="*/ 9939 h 2286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5108714" h="228600">
                      <a:moveTo>
                        <a:pt x="99392" y="9939"/>
                      </a:moveTo>
                      <a:lnTo>
                        <a:pt x="0" y="49695"/>
                      </a:lnTo>
                      <a:lnTo>
                        <a:pt x="69574" y="149087"/>
                      </a:lnTo>
                      <a:lnTo>
                        <a:pt x="198783" y="228600"/>
                      </a:lnTo>
                      <a:lnTo>
                        <a:pt x="5039140" y="228600"/>
                      </a:lnTo>
                      <a:lnTo>
                        <a:pt x="5108714" y="188843"/>
                      </a:lnTo>
                      <a:lnTo>
                        <a:pt x="5098774" y="79513"/>
                      </a:lnTo>
                      <a:lnTo>
                        <a:pt x="4959627" y="19878"/>
                      </a:lnTo>
                      <a:lnTo>
                        <a:pt x="4800600" y="0"/>
                      </a:lnTo>
                      <a:lnTo>
                        <a:pt x="99392" y="9939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C00000"/>
                    </a:gs>
                    <a:gs pos="39999">
                      <a:srgbClr val="C00000"/>
                    </a:gs>
                    <a:gs pos="70000">
                      <a:schemeClr val="accent2">
                        <a:lumMod val="50000"/>
                      </a:schemeClr>
                    </a:gs>
                    <a:gs pos="100000">
                      <a:schemeClr val="accent2">
                        <a:lumMod val="50000"/>
                      </a:schemeClr>
                    </a:gs>
                  </a:gsLst>
                  <a:lin ang="27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sp>
          <p:nvSpPr>
            <p:cNvPr id="63" name="矩形 62"/>
            <p:cNvSpPr/>
            <p:nvPr/>
          </p:nvSpPr>
          <p:spPr>
            <a:xfrm>
              <a:off x="2843401" y="7429534"/>
              <a:ext cx="856353" cy="214088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53" name="任意多边形 152"/>
          <p:cNvSpPr/>
          <p:nvPr/>
        </p:nvSpPr>
        <p:spPr>
          <a:xfrm>
            <a:off x="4968458" y="3519178"/>
            <a:ext cx="265993" cy="261642"/>
          </a:xfrm>
          <a:custGeom>
            <a:avLst/>
            <a:gdLst>
              <a:gd name="connsiteX0" fmla="*/ 145658 w 287172"/>
              <a:gd name="connsiteY0" fmla="*/ 0 h 290286"/>
              <a:gd name="connsiteX1" fmla="*/ 91229 w 287172"/>
              <a:gd name="connsiteY1" fmla="*/ 3629 h 290286"/>
              <a:gd name="connsiteX2" fmla="*/ 29544 w 287172"/>
              <a:gd name="connsiteY2" fmla="*/ 50800 h 290286"/>
              <a:gd name="connsiteX3" fmla="*/ 515 w 287172"/>
              <a:gd name="connsiteY3" fmla="*/ 116114 h 290286"/>
              <a:gd name="connsiteX4" fmla="*/ 515 w 287172"/>
              <a:gd name="connsiteY4" fmla="*/ 199571 h 290286"/>
              <a:gd name="connsiteX5" fmla="*/ 54944 w 287172"/>
              <a:gd name="connsiteY5" fmla="*/ 275771 h 290286"/>
              <a:gd name="connsiteX6" fmla="*/ 127515 w 287172"/>
              <a:gd name="connsiteY6" fmla="*/ 290286 h 290286"/>
              <a:gd name="connsiteX7" fmla="*/ 229115 w 287172"/>
              <a:gd name="connsiteY7" fmla="*/ 279400 h 290286"/>
              <a:gd name="connsiteX8" fmla="*/ 287172 w 287172"/>
              <a:gd name="connsiteY8" fmla="*/ 203200 h 290286"/>
              <a:gd name="connsiteX9" fmla="*/ 218229 w 287172"/>
              <a:gd name="connsiteY9" fmla="*/ 232229 h 290286"/>
              <a:gd name="connsiteX10" fmla="*/ 120258 w 287172"/>
              <a:gd name="connsiteY10" fmla="*/ 228600 h 290286"/>
              <a:gd name="connsiteX11" fmla="*/ 69458 w 287172"/>
              <a:gd name="connsiteY11" fmla="*/ 199571 h 290286"/>
              <a:gd name="connsiteX12" fmla="*/ 54944 w 287172"/>
              <a:gd name="connsiteY12" fmla="*/ 141514 h 290286"/>
              <a:gd name="connsiteX13" fmla="*/ 65829 w 287172"/>
              <a:gd name="connsiteY13" fmla="*/ 101600 h 290286"/>
              <a:gd name="connsiteX14" fmla="*/ 94858 w 287172"/>
              <a:gd name="connsiteY14" fmla="*/ 61686 h 290286"/>
              <a:gd name="connsiteX15" fmla="*/ 145658 w 287172"/>
              <a:gd name="connsiteY15" fmla="*/ 0 h 290286"/>
              <a:gd name="connsiteX0" fmla="*/ 154214 w 295728"/>
              <a:gd name="connsiteY0" fmla="*/ 0 h 290286"/>
              <a:gd name="connsiteX1" fmla="*/ 99785 w 295728"/>
              <a:gd name="connsiteY1" fmla="*/ 3629 h 290286"/>
              <a:gd name="connsiteX2" fmla="*/ 38100 w 295728"/>
              <a:gd name="connsiteY2" fmla="*/ 50800 h 290286"/>
              <a:gd name="connsiteX3" fmla="*/ 9071 w 295728"/>
              <a:gd name="connsiteY3" fmla="*/ 116114 h 290286"/>
              <a:gd name="connsiteX4" fmla="*/ 9071 w 295728"/>
              <a:gd name="connsiteY4" fmla="*/ 199571 h 290286"/>
              <a:gd name="connsiteX5" fmla="*/ 63500 w 295728"/>
              <a:gd name="connsiteY5" fmla="*/ 275771 h 290286"/>
              <a:gd name="connsiteX6" fmla="*/ 136071 w 295728"/>
              <a:gd name="connsiteY6" fmla="*/ 290286 h 290286"/>
              <a:gd name="connsiteX7" fmla="*/ 237671 w 295728"/>
              <a:gd name="connsiteY7" fmla="*/ 279400 h 290286"/>
              <a:gd name="connsiteX8" fmla="*/ 295728 w 295728"/>
              <a:gd name="connsiteY8" fmla="*/ 203200 h 290286"/>
              <a:gd name="connsiteX9" fmla="*/ 226785 w 295728"/>
              <a:gd name="connsiteY9" fmla="*/ 232229 h 290286"/>
              <a:gd name="connsiteX10" fmla="*/ 128814 w 295728"/>
              <a:gd name="connsiteY10" fmla="*/ 228600 h 290286"/>
              <a:gd name="connsiteX11" fmla="*/ 78014 w 295728"/>
              <a:gd name="connsiteY11" fmla="*/ 199571 h 290286"/>
              <a:gd name="connsiteX12" fmla="*/ 63500 w 295728"/>
              <a:gd name="connsiteY12" fmla="*/ 141514 h 290286"/>
              <a:gd name="connsiteX13" fmla="*/ 74385 w 295728"/>
              <a:gd name="connsiteY13" fmla="*/ 101600 h 290286"/>
              <a:gd name="connsiteX14" fmla="*/ 103414 w 295728"/>
              <a:gd name="connsiteY14" fmla="*/ 61686 h 290286"/>
              <a:gd name="connsiteX15" fmla="*/ 154214 w 295728"/>
              <a:gd name="connsiteY15" fmla="*/ 0 h 290286"/>
              <a:gd name="connsiteX0" fmla="*/ 154214 w 295728"/>
              <a:gd name="connsiteY0" fmla="*/ 0 h 290286"/>
              <a:gd name="connsiteX1" fmla="*/ 99785 w 295728"/>
              <a:gd name="connsiteY1" fmla="*/ 3629 h 290286"/>
              <a:gd name="connsiteX2" fmla="*/ 38100 w 295728"/>
              <a:gd name="connsiteY2" fmla="*/ 50800 h 290286"/>
              <a:gd name="connsiteX3" fmla="*/ 9071 w 295728"/>
              <a:gd name="connsiteY3" fmla="*/ 116114 h 290286"/>
              <a:gd name="connsiteX4" fmla="*/ 9071 w 295728"/>
              <a:gd name="connsiteY4" fmla="*/ 199571 h 290286"/>
              <a:gd name="connsiteX5" fmla="*/ 63500 w 295728"/>
              <a:gd name="connsiteY5" fmla="*/ 275771 h 290286"/>
              <a:gd name="connsiteX6" fmla="*/ 136071 w 295728"/>
              <a:gd name="connsiteY6" fmla="*/ 290286 h 290286"/>
              <a:gd name="connsiteX7" fmla="*/ 237671 w 295728"/>
              <a:gd name="connsiteY7" fmla="*/ 279400 h 290286"/>
              <a:gd name="connsiteX8" fmla="*/ 295728 w 295728"/>
              <a:gd name="connsiteY8" fmla="*/ 203200 h 290286"/>
              <a:gd name="connsiteX9" fmla="*/ 226785 w 295728"/>
              <a:gd name="connsiteY9" fmla="*/ 232229 h 290286"/>
              <a:gd name="connsiteX10" fmla="*/ 128814 w 295728"/>
              <a:gd name="connsiteY10" fmla="*/ 228600 h 290286"/>
              <a:gd name="connsiteX11" fmla="*/ 78014 w 295728"/>
              <a:gd name="connsiteY11" fmla="*/ 199571 h 290286"/>
              <a:gd name="connsiteX12" fmla="*/ 63500 w 295728"/>
              <a:gd name="connsiteY12" fmla="*/ 141514 h 290286"/>
              <a:gd name="connsiteX13" fmla="*/ 74385 w 295728"/>
              <a:gd name="connsiteY13" fmla="*/ 101600 h 290286"/>
              <a:gd name="connsiteX14" fmla="*/ 103414 w 295728"/>
              <a:gd name="connsiteY14" fmla="*/ 61686 h 290286"/>
              <a:gd name="connsiteX15" fmla="*/ 154214 w 295728"/>
              <a:gd name="connsiteY15" fmla="*/ 0 h 290286"/>
              <a:gd name="connsiteX0" fmla="*/ 154214 w 295728"/>
              <a:gd name="connsiteY0" fmla="*/ 0 h 290890"/>
              <a:gd name="connsiteX1" fmla="*/ 99785 w 295728"/>
              <a:gd name="connsiteY1" fmla="*/ 3629 h 290890"/>
              <a:gd name="connsiteX2" fmla="*/ 38100 w 295728"/>
              <a:gd name="connsiteY2" fmla="*/ 50800 h 290890"/>
              <a:gd name="connsiteX3" fmla="*/ 9071 w 295728"/>
              <a:gd name="connsiteY3" fmla="*/ 116114 h 290890"/>
              <a:gd name="connsiteX4" fmla="*/ 9071 w 295728"/>
              <a:gd name="connsiteY4" fmla="*/ 199571 h 290890"/>
              <a:gd name="connsiteX5" fmla="*/ 63500 w 295728"/>
              <a:gd name="connsiteY5" fmla="*/ 275771 h 290890"/>
              <a:gd name="connsiteX6" fmla="*/ 136071 w 295728"/>
              <a:gd name="connsiteY6" fmla="*/ 290286 h 290890"/>
              <a:gd name="connsiteX7" fmla="*/ 237671 w 295728"/>
              <a:gd name="connsiteY7" fmla="*/ 279400 h 290890"/>
              <a:gd name="connsiteX8" fmla="*/ 295728 w 295728"/>
              <a:gd name="connsiteY8" fmla="*/ 203200 h 290890"/>
              <a:gd name="connsiteX9" fmla="*/ 226785 w 295728"/>
              <a:gd name="connsiteY9" fmla="*/ 232229 h 290890"/>
              <a:gd name="connsiteX10" fmla="*/ 128814 w 295728"/>
              <a:gd name="connsiteY10" fmla="*/ 228600 h 290890"/>
              <a:gd name="connsiteX11" fmla="*/ 78014 w 295728"/>
              <a:gd name="connsiteY11" fmla="*/ 199571 h 290890"/>
              <a:gd name="connsiteX12" fmla="*/ 63500 w 295728"/>
              <a:gd name="connsiteY12" fmla="*/ 141514 h 290890"/>
              <a:gd name="connsiteX13" fmla="*/ 74385 w 295728"/>
              <a:gd name="connsiteY13" fmla="*/ 101600 h 290890"/>
              <a:gd name="connsiteX14" fmla="*/ 103414 w 295728"/>
              <a:gd name="connsiteY14" fmla="*/ 61686 h 290890"/>
              <a:gd name="connsiteX15" fmla="*/ 154214 w 295728"/>
              <a:gd name="connsiteY15" fmla="*/ 0 h 290890"/>
              <a:gd name="connsiteX0" fmla="*/ 154214 w 295728"/>
              <a:gd name="connsiteY0" fmla="*/ 0 h 293914"/>
              <a:gd name="connsiteX1" fmla="*/ 99785 w 295728"/>
              <a:gd name="connsiteY1" fmla="*/ 3629 h 293914"/>
              <a:gd name="connsiteX2" fmla="*/ 38100 w 295728"/>
              <a:gd name="connsiteY2" fmla="*/ 50800 h 293914"/>
              <a:gd name="connsiteX3" fmla="*/ 9071 w 295728"/>
              <a:gd name="connsiteY3" fmla="*/ 116114 h 293914"/>
              <a:gd name="connsiteX4" fmla="*/ 9071 w 295728"/>
              <a:gd name="connsiteY4" fmla="*/ 199571 h 293914"/>
              <a:gd name="connsiteX5" fmla="*/ 63500 w 295728"/>
              <a:gd name="connsiteY5" fmla="*/ 275771 h 293914"/>
              <a:gd name="connsiteX6" fmla="*/ 136071 w 295728"/>
              <a:gd name="connsiteY6" fmla="*/ 290286 h 293914"/>
              <a:gd name="connsiteX7" fmla="*/ 237671 w 295728"/>
              <a:gd name="connsiteY7" fmla="*/ 279400 h 293914"/>
              <a:gd name="connsiteX8" fmla="*/ 295728 w 295728"/>
              <a:gd name="connsiteY8" fmla="*/ 203200 h 293914"/>
              <a:gd name="connsiteX9" fmla="*/ 226785 w 295728"/>
              <a:gd name="connsiteY9" fmla="*/ 232229 h 293914"/>
              <a:gd name="connsiteX10" fmla="*/ 128814 w 295728"/>
              <a:gd name="connsiteY10" fmla="*/ 228600 h 293914"/>
              <a:gd name="connsiteX11" fmla="*/ 78014 w 295728"/>
              <a:gd name="connsiteY11" fmla="*/ 199571 h 293914"/>
              <a:gd name="connsiteX12" fmla="*/ 63500 w 295728"/>
              <a:gd name="connsiteY12" fmla="*/ 141514 h 293914"/>
              <a:gd name="connsiteX13" fmla="*/ 74385 w 295728"/>
              <a:gd name="connsiteY13" fmla="*/ 101600 h 293914"/>
              <a:gd name="connsiteX14" fmla="*/ 103414 w 295728"/>
              <a:gd name="connsiteY14" fmla="*/ 61686 h 293914"/>
              <a:gd name="connsiteX15" fmla="*/ 154214 w 295728"/>
              <a:gd name="connsiteY15" fmla="*/ 0 h 293914"/>
              <a:gd name="connsiteX0" fmla="*/ 154214 w 295728"/>
              <a:gd name="connsiteY0" fmla="*/ 0 h 293914"/>
              <a:gd name="connsiteX1" fmla="*/ 99785 w 295728"/>
              <a:gd name="connsiteY1" fmla="*/ 3629 h 293914"/>
              <a:gd name="connsiteX2" fmla="*/ 38100 w 295728"/>
              <a:gd name="connsiteY2" fmla="*/ 50800 h 293914"/>
              <a:gd name="connsiteX3" fmla="*/ 9071 w 295728"/>
              <a:gd name="connsiteY3" fmla="*/ 116114 h 293914"/>
              <a:gd name="connsiteX4" fmla="*/ 9071 w 295728"/>
              <a:gd name="connsiteY4" fmla="*/ 199571 h 293914"/>
              <a:gd name="connsiteX5" fmla="*/ 63500 w 295728"/>
              <a:gd name="connsiteY5" fmla="*/ 275771 h 293914"/>
              <a:gd name="connsiteX6" fmla="*/ 136071 w 295728"/>
              <a:gd name="connsiteY6" fmla="*/ 290286 h 293914"/>
              <a:gd name="connsiteX7" fmla="*/ 237671 w 295728"/>
              <a:gd name="connsiteY7" fmla="*/ 279400 h 293914"/>
              <a:gd name="connsiteX8" fmla="*/ 295728 w 295728"/>
              <a:gd name="connsiteY8" fmla="*/ 203200 h 293914"/>
              <a:gd name="connsiteX9" fmla="*/ 226785 w 295728"/>
              <a:gd name="connsiteY9" fmla="*/ 232229 h 293914"/>
              <a:gd name="connsiteX10" fmla="*/ 128814 w 295728"/>
              <a:gd name="connsiteY10" fmla="*/ 228600 h 293914"/>
              <a:gd name="connsiteX11" fmla="*/ 78014 w 295728"/>
              <a:gd name="connsiteY11" fmla="*/ 199571 h 293914"/>
              <a:gd name="connsiteX12" fmla="*/ 63500 w 295728"/>
              <a:gd name="connsiteY12" fmla="*/ 141514 h 293914"/>
              <a:gd name="connsiteX13" fmla="*/ 74385 w 295728"/>
              <a:gd name="connsiteY13" fmla="*/ 101600 h 293914"/>
              <a:gd name="connsiteX14" fmla="*/ 103414 w 295728"/>
              <a:gd name="connsiteY14" fmla="*/ 61686 h 293914"/>
              <a:gd name="connsiteX15" fmla="*/ 154214 w 295728"/>
              <a:gd name="connsiteY15" fmla="*/ 0 h 293914"/>
              <a:gd name="connsiteX0" fmla="*/ 154214 w 295728"/>
              <a:gd name="connsiteY0" fmla="*/ 0 h 293914"/>
              <a:gd name="connsiteX1" fmla="*/ 99785 w 295728"/>
              <a:gd name="connsiteY1" fmla="*/ 3629 h 293914"/>
              <a:gd name="connsiteX2" fmla="*/ 38100 w 295728"/>
              <a:gd name="connsiteY2" fmla="*/ 50800 h 293914"/>
              <a:gd name="connsiteX3" fmla="*/ 9071 w 295728"/>
              <a:gd name="connsiteY3" fmla="*/ 116114 h 293914"/>
              <a:gd name="connsiteX4" fmla="*/ 9071 w 295728"/>
              <a:gd name="connsiteY4" fmla="*/ 199571 h 293914"/>
              <a:gd name="connsiteX5" fmla="*/ 63500 w 295728"/>
              <a:gd name="connsiteY5" fmla="*/ 275771 h 293914"/>
              <a:gd name="connsiteX6" fmla="*/ 136071 w 295728"/>
              <a:gd name="connsiteY6" fmla="*/ 290286 h 293914"/>
              <a:gd name="connsiteX7" fmla="*/ 237671 w 295728"/>
              <a:gd name="connsiteY7" fmla="*/ 279400 h 293914"/>
              <a:gd name="connsiteX8" fmla="*/ 295728 w 295728"/>
              <a:gd name="connsiteY8" fmla="*/ 203200 h 293914"/>
              <a:gd name="connsiteX9" fmla="*/ 226785 w 295728"/>
              <a:gd name="connsiteY9" fmla="*/ 232229 h 293914"/>
              <a:gd name="connsiteX10" fmla="*/ 128814 w 295728"/>
              <a:gd name="connsiteY10" fmla="*/ 228600 h 293914"/>
              <a:gd name="connsiteX11" fmla="*/ 78014 w 295728"/>
              <a:gd name="connsiteY11" fmla="*/ 199571 h 293914"/>
              <a:gd name="connsiteX12" fmla="*/ 63500 w 295728"/>
              <a:gd name="connsiteY12" fmla="*/ 141514 h 293914"/>
              <a:gd name="connsiteX13" fmla="*/ 74385 w 295728"/>
              <a:gd name="connsiteY13" fmla="*/ 101600 h 293914"/>
              <a:gd name="connsiteX14" fmla="*/ 103414 w 295728"/>
              <a:gd name="connsiteY14" fmla="*/ 61686 h 293914"/>
              <a:gd name="connsiteX15" fmla="*/ 154214 w 295728"/>
              <a:gd name="connsiteY15" fmla="*/ 0 h 293914"/>
              <a:gd name="connsiteX0" fmla="*/ 154214 w 295728"/>
              <a:gd name="connsiteY0" fmla="*/ 0 h 293914"/>
              <a:gd name="connsiteX1" fmla="*/ 99785 w 295728"/>
              <a:gd name="connsiteY1" fmla="*/ 3629 h 293914"/>
              <a:gd name="connsiteX2" fmla="*/ 38100 w 295728"/>
              <a:gd name="connsiteY2" fmla="*/ 50800 h 293914"/>
              <a:gd name="connsiteX3" fmla="*/ 9071 w 295728"/>
              <a:gd name="connsiteY3" fmla="*/ 116114 h 293914"/>
              <a:gd name="connsiteX4" fmla="*/ 9071 w 295728"/>
              <a:gd name="connsiteY4" fmla="*/ 199571 h 293914"/>
              <a:gd name="connsiteX5" fmla="*/ 63500 w 295728"/>
              <a:gd name="connsiteY5" fmla="*/ 275771 h 293914"/>
              <a:gd name="connsiteX6" fmla="*/ 136071 w 295728"/>
              <a:gd name="connsiteY6" fmla="*/ 290286 h 293914"/>
              <a:gd name="connsiteX7" fmla="*/ 237671 w 295728"/>
              <a:gd name="connsiteY7" fmla="*/ 279400 h 293914"/>
              <a:gd name="connsiteX8" fmla="*/ 295728 w 295728"/>
              <a:gd name="connsiteY8" fmla="*/ 203200 h 293914"/>
              <a:gd name="connsiteX9" fmla="*/ 226785 w 295728"/>
              <a:gd name="connsiteY9" fmla="*/ 232229 h 293914"/>
              <a:gd name="connsiteX10" fmla="*/ 128814 w 295728"/>
              <a:gd name="connsiteY10" fmla="*/ 228600 h 293914"/>
              <a:gd name="connsiteX11" fmla="*/ 78014 w 295728"/>
              <a:gd name="connsiteY11" fmla="*/ 199571 h 293914"/>
              <a:gd name="connsiteX12" fmla="*/ 63500 w 295728"/>
              <a:gd name="connsiteY12" fmla="*/ 141514 h 293914"/>
              <a:gd name="connsiteX13" fmla="*/ 74385 w 295728"/>
              <a:gd name="connsiteY13" fmla="*/ 101600 h 293914"/>
              <a:gd name="connsiteX14" fmla="*/ 103414 w 295728"/>
              <a:gd name="connsiteY14" fmla="*/ 61686 h 293914"/>
              <a:gd name="connsiteX15" fmla="*/ 154214 w 295728"/>
              <a:gd name="connsiteY15" fmla="*/ 0 h 293914"/>
              <a:gd name="connsiteX0" fmla="*/ 154214 w 295728"/>
              <a:gd name="connsiteY0" fmla="*/ 0 h 293914"/>
              <a:gd name="connsiteX1" fmla="*/ 99785 w 295728"/>
              <a:gd name="connsiteY1" fmla="*/ 3629 h 293914"/>
              <a:gd name="connsiteX2" fmla="*/ 38100 w 295728"/>
              <a:gd name="connsiteY2" fmla="*/ 50800 h 293914"/>
              <a:gd name="connsiteX3" fmla="*/ 9071 w 295728"/>
              <a:gd name="connsiteY3" fmla="*/ 116114 h 293914"/>
              <a:gd name="connsiteX4" fmla="*/ 9071 w 295728"/>
              <a:gd name="connsiteY4" fmla="*/ 199571 h 293914"/>
              <a:gd name="connsiteX5" fmla="*/ 63500 w 295728"/>
              <a:gd name="connsiteY5" fmla="*/ 275771 h 293914"/>
              <a:gd name="connsiteX6" fmla="*/ 136071 w 295728"/>
              <a:gd name="connsiteY6" fmla="*/ 290286 h 293914"/>
              <a:gd name="connsiteX7" fmla="*/ 237671 w 295728"/>
              <a:gd name="connsiteY7" fmla="*/ 279400 h 293914"/>
              <a:gd name="connsiteX8" fmla="*/ 295728 w 295728"/>
              <a:gd name="connsiteY8" fmla="*/ 203200 h 293914"/>
              <a:gd name="connsiteX9" fmla="*/ 226785 w 295728"/>
              <a:gd name="connsiteY9" fmla="*/ 232229 h 293914"/>
              <a:gd name="connsiteX10" fmla="*/ 128814 w 295728"/>
              <a:gd name="connsiteY10" fmla="*/ 228600 h 293914"/>
              <a:gd name="connsiteX11" fmla="*/ 78014 w 295728"/>
              <a:gd name="connsiteY11" fmla="*/ 199571 h 293914"/>
              <a:gd name="connsiteX12" fmla="*/ 63500 w 295728"/>
              <a:gd name="connsiteY12" fmla="*/ 141514 h 293914"/>
              <a:gd name="connsiteX13" fmla="*/ 74385 w 295728"/>
              <a:gd name="connsiteY13" fmla="*/ 101600 h 293914"/>
              <a:gd name="connsiteX14" fmla="*/ 103414 w 295728"/>
              <a:gd name="connsiteY14" fmla="*/ 61686 h 293914"/>
              <a:gd name="connsiteX15" fmla="*/ 154214 w 295728"/>
              <a:gd name="connsiteY15" fmla="*/ 0 h 293914"/>
              <a:gd name="connsiteX0" fmla="*/ 154214 w 295728"/>
              <a:gd name="connsiteY0" fmla="*/ 0 h 290890"/>
              <a:gd name="connsiteX1" fmla="*/ 99785 w 295728"/>
              <a:gd name="connsiteY1" fmla="*/ 3629 h 290890"/>
              <a:gd name="connsiteX2" fmla="*/ 38100 w 295728"/>
              <a:gd name="connsiteY2" fmla="*/ 50800 h 290890"/>
              <a:gd name="connsiteX3" fmla="*/ 9071 w 295728"/>
              <a:gd name="connsiteY3" fmla="*/ 116114 h 290890"/>
              <a:gd name="connsiteX4" fmla="*/ 9071 w 295728"/>
              <a:gd name="connsiteY4" fmla="*/ 199571 h 290890"/>
              <a:gd name="connsiteX5" fmla="*/ 63500 w 295728"/>
              <a:gd name="connsiteY5" fmla="*/ 275771 h 290890"/>
              <a:gd name="connsiteX6" fmla="*/ 136071 w 295728"/>
              <a:gd name="connsiteY6" fmla="*/ 290286 h 290890"/>
              <a:gd name="connsiteX7" fmla="*/ 237671 w 295728"/>
              <a:gd name="connsiteY7" fmla="*/ 279400 h 290890"/>
              <a:gd name="connsiteX8" fmla="*/ 295728 w 295728"/>
              <a:gd name="connsiteY8" fmla="*/ 203200 h 290890"/>
              <a:gd name="connsiteX9" fmla="*/ 226785 w 295728"/>
              <a:gd name="connsiteY9" fmla="*/ 232229 h 290890"/>
              <a:gd name="connsiteX10" fmla="*/ 128814 w 295728"/>
              <a:gd name="connsiteY10" fmla="*/ 228600 h 290890"/>
              <a:gd name="connsiteX11" fmla="*/ 78014 w 295728"/>
              <a:gd name="connsiteY11" fmla="*/ 199571 h 290890"/>
              <a:gd name="connsiteX12" fmla="*/ 63500 w 295728"/>
              <a:gd name="connsiteY12" fmla="*/ 141514 h 290890"/>
              <a:gd name="connsiteX13" fmla="*/ 74385 w 295728"/>
              <a:gd name="connsiteY13" fmla="*/ 101600 h 290890"/>
              <a:gd name="connsiteX14" fmla="*/ 103414 w 295728"/>
              <a:gd name="connsiteY14" fmla="*/ 61686 h 290890"/>
              <a:gd name="connsiteX15" fmla="*/ 154214 w 295728"/>
              <a:gd name="connsiteY15" fmla="*/ 0 h 2908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295728" h="290890">
                <a:moveTo>
                  <a:pt x="154214" y="0"/>
                </a:moveTo>
                <a:lnTo>
                  <a:pt x="99785" y="3629"/>
                </a:lnTo>
                <a:lnTo>
                  <a:pt x="38100" y="50800"/>
                </a:lnTo>
                <a:cubicBezTo>
                  <a:pt x="8556" y="113580"/>
                  <a:pt x="9071" y="89761"/>
                  <a:pt x="9071" y="116114"/>
                </a:cubicBezTo>
                <a:cubicBezTo>
                  <a:pt x="4233" y="140909"/>
                  <a:pt x="0" y="172962"/>
                  <a:pt x="9071" y="199571"/>
                </a:cubicBezTo>
                <a:cubicBezTo>
                  <a:pt x="18142" y="226180"/>
                  <a:pt x="42333" y="260652"/>
                  <a:pt x="63500" y="275771"/>
                </a:cubicBezTo>
                <a:cubicBezTo>
                  <a:pt x="84667" y="290890"/>
                  <a:pt x="107043" y="289681"/>
                  <a:pt x="136071" y="290286"/>
                </a:cubicBezTo>
                <a:lnTo>
                  <a:pt x="237671" y="279400"/>
                </a:lnTo>
                <a:lnTo>
                  <a:pt x="295728" y="203200"/>
                </a:lnTo>
                <a:lnTo>
                  <a:pt x="226785" y="232229"/>
                </a:lnTo>
                <a:cubicBezTo>
                  <a:pt x="198966" y="236462"/>
                  <a:pt x="153609" y="234043"/>
                  <a:pt x="128814" y="228600"/>
                </a:cubicBezTo>
                <a:cubicBezTo>
                  <a:pt x="104019" y="223157"/>
                  <a:pt x="88900" y="214085"/>
                  <a:pt x="78014" y="199571"/>
                </a:cubicBezTo>
                <a:cubicBezTo>
                  <a:pt x="67128" y="185057"/>
                  <a:pt x="64105" y="157842"/>
                  <a:pt x="63500" y="141514"/>
                </a:cubicBezTo>
                <a:cubicBezTo>
                  <a:pt x="62895" y="125186"/>
                  <a:pt x="67733" y="114905"/>
                  <a:pt x="74385" y="101600"/>
                </a:cubicBezTo>
                <a:lnTo>
                  <a:pt x="103414" y="61686"/>
                </a:lnTo>
                <a:lnTo>
                  <a:pt x="154214" y="0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9" name="矩形 178"/>
          <p:cNvSpPr/>
          <p:nvPr/>
        </p:nvSpPr>
        <p:spPr>
          <a:xfrm>
            <a:off x="4663002" y="3631348"/>
            <a:ext cx="856353" cy="214088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83" name="组合 182"/>
          <p:cNvGrpSpPr/>
          <p:nvPr/>
        </p:nvGrpSpPr>
        <p:grpSpPr>
          <a:xfrm>
            <a:off x="4804975" y="2416902"/>
            <a:ext cx="5715040" cy="1571636"/>
            <a:chOff x="4857752" y="1714494"/>
            <a:chExt cx="5643602" cy="1571636"/>
          </a:xfrm>
        </p:grpSpPr>
        <p:grpSp>
          <p:nvGrpSpPr>
            <p:cNvPr id="178" name="组合 177"/>
            <p:cNvGrpSpPr/>
            <p:nvPr/>
          </p:nvGrpSpPr>
          <p:grpSpPr>
            <a:xfrm>
              <a:off x="4857752" y="1857170"/>
              <a:ext cx="2888739" cy="1297487"/>
              <a:chOff x="4857752" y="1857170"/>
              <a:chExt cx="2888739" cy="1297487"/>
            </a:xfrm>
          </p:grpSpPr>
          <p:sp>
            <p:nvSpPr>
              <p:cNvPr id="141" name="矩形 140"/>
              <p:cNvSpPr/>
              <p:nvPr/>
            </p:nvSpPr>
            <p:spPr>
              <a:xfrm rot="1762931">
                <a:off x="4922816" y="2103054"/>
                <a:ext cx="2823675" cy="50682"/>
              </a:xfrm>
              <a:prstGeom prst="rect">
                <a:avLst/>
              </a:prstGeom>
              <a:gradFill>
                <a:gsLst>
                  <a:gs pos="0">
                    <a:schemeClr val="bg1">
                      <a:lumMod val="75000"/>
                    </a:schemeClr>
                  </a:gs>
                  <a:gs pos="39999">
                    <a:schemeClr val="bg1">
                      <a:lumMod val="65000"/>
                    </a:schemeClr>
                  </a:gs>
                  <a:gs pos="70000">
                    <a:schemeClr val="tx1">
                      <a:lumMod val="65000"/>
                      <a:lumOff val="35000"/>
                    </a:schemeClr>
                  </a:gs>
                  <a:gs pos="100000">
                    <a:schemeClr val="tx1">
                      <a:lumMod val="75000"/>
                      <a:lumOff val="25000"/>
                    </a:schemeClr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5" name="矩形 144"/>
              <p:cNvSpPr/>
              <p:nvPr/>
            </p:nvSpPr>
            <p:spPr>
              <a:xfrm rot="2136912">
                <a:off x="4857752" y="2291833"/>
                <a:ext cx="2823675" cy="50682"/>
              </a:xfrm>
              <a:prstGeom prst="rect">
                <a:avLst/>
              </a:prstGeom>
              <a:gradFill>
                <a:gsLst>
                  <a:gs pos="0">
                    <a:schemeClr val="bg1">
                      <a:lumMod val="75000"/>
                    </a:schemeClr>
                  </a:gs>
                  <a:gs pos="39999">
                    <a:schemeClr val="bg1">
                      <a:lumMod val="65000"/>
                    </a:schemeClr>
                  </a:gs>
                  <a:gs pos="70000">
                    <a:schemeClr val="tx1">
                      <a:lumMod val="65000"/>
                      <a:lumOff val="35000"/>
                    </a:schemeClr>
                  </a:gs>
                  <a:gs pos="100000">
                    <a:schemeClr val="tx1">
                      <a:lumMod val="75000"/>
                      <a:lumOff val="25000"/>
                    </a:schemeClr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7" name="任意多边形 146"/>
              <p:cNvSpPr/>
              <p:nvPr/>
            </p:nvSpPr>
            <p:spPr>
              <a:xfrm>
                <a:off x="6031285" y="1938263"/>
                <a:ext cx="1297487" cy="797414"/>
              </a:xfrm>
              <a:custGeom>
                <a:avLst/>
                <a:gdLst>
                  <a:gd name="connsiteX0" fmla="*/ 0 w 1170432"/>
                  <a:gd name="connsiteY0" fmla="*/ 0 h 719328"/>
                  <a:gd name="connsiteX1" fmla="*/ 195072 w 1170432"/>
                  <a:gd name="connsiteY1" fmla="*/ 341376 h 719328"/>
                  <a:gd name="connsiteX2" fmla="*/ 585216 w 1170432"/>
                  <a:gd name="connsiteY2" fmla="*/ 341376 h 719328"/>
                  <a:gd name="connsiteX3" fmla="*/ 743712 w 1170432"/>
                  <a:gd name="connsiteY3" fmla="*/ 719328 h 719328"/>
                  <a:gd name="connsiteX4" fmla="*/ 1170432 w 1170432"/>
                  <a:gd name="connsiteY4" fmla="*/ 682752 h 7193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70432" h="719328">
                    <a:moveTo>
                      <a:pt x="0" y="0"/>
                    </a:moveTo>
                    <a:lnTo>
                      <a:pt x="195072" y="341376"/>
                    </a:lnTo>
                    <a:lnTo>
                      <a:pt x="585216" y="341376"/>
                    </a:lnTo>
                    <a:lnTo>
                      <a:pt x="743712" y="719328"/>
                    </a:lnTo>
                    <a:lnTo>
                      <a:pt x="1170432" y="682752"/>
                    </a:lnTo>
                  </a:path>
                </a:pathLst>
              </a:custGeom>
              <a:ln w="38100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8" name="任意多边形 147"/>
              <p:cNvSpPr/>
              <p:nvPr/>
            </p:nvSpPr>
            <p:spPr>
              <a:xfrm rot="14829465" flipH="1">
                <a:off x="5877026" y="2107207"/>
                <a:ext cx="1297487" cy="797414"/>
              </a:xfrm>
              <a:custGeom>
                <a:avLst/>
                <a:gdLst>
                  <a:gd name="connsiteX0" fmla="*/ 0 w 1170432"/>
                  <a:gd name="connsiteY0" fmla="*/ 0 h 719328"/>
                  <a:gd name="connsiteX1" fmla="*/ 195072 w 1170432"/>
                  <a:gd name="connsiteY1" fmla="*/ 341376 h 719328"/>
                  <a:gd name="connsiteX2" fmla="*/ 585216 w 1170432"/>
                  <a:gd name="connsiteY2" fmla="*/ 341376 h 719328"/>
                  <a:gd name="connsiteX3" fmla="*/ 743712 w 1170432"/>
                  <a:gd name="connsiteY3" fmla="*/ 719328 h 719328"/>
                  <a:gd name="connsiteX4" fmla="*/ 1170432 w 1170432"/>
                  <a:gd name="connsiteY4" fmla="*/ 682752 h 7193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70432" h="719328">
                    <a:moveTo>
                      <a:pt x="0" y="0"/>
                    </a:moveTo>
                    <a:lnTo>
                      <a:pt x="195072" y="341376"/>
                    </a:lnTo>
                    <a:lnTo>
                      <a:pt x="585216" y="341376"/>
                    </a:lnTo>
                    <a:lnTo>
                      <a:pt x="743712" y="719328"/>
                    </a:lnTo>
                    <a:lnTo>
                      <a:pt x="1170432" y="682752"/>
                    </a:lnTo>
                  </a:path>
                </a:pathLst>
              </a:custGeom>
              <a:ln w="38100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82" name="矩形 181"/>
            <p:cNvSpPr/>
            <p:nvPr/>
          </p:nvSpPr>
          <p:spPr>
            <a:xfrm>
              <a:off x="7358082" y="1714494"/>
              <a:ext cx="3143272" cy="1571636"/>
            </a:xfrm>
            <a:prstGeom prst="rect">
              <a:avLst/>
            </a:prstGeom>
            <a:solidFill>
              <a:srgbClr val="4F81BD">
                <a:alpha val="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4522699">
            <a:off x="4557474" y="5185302"/>
            <a:ext cx="706458" cy="455142"/>
          </a:xfrm>
          <a:prstGeom prst="rect">
            <a:avLst/>
          </a:prstGeom>
        </p:spPr>
      </p:pic>
      <p:grpSp>
        <p:nvGrpSpPr>
          <p:cNvPr id="79" name="组合 78"/>
          <p:cNvGrpSpPr/>
          <p:nvPr/>
        </p:nvGrpSpPr>
        <p:grpSpPr>
          <a:xfrm rot="2708719">
            <a:off x="3403706" y="4851453"/>
            <a:ext cx="235250" cy="144198"/>
            <a:chOff x="-1956886" y="-3357604"/>
            <a:chExt cx="8934267" cy="5476325"/>
          </a:xfrm>
        </p:grpSpPr>
        <p:sp>
          <p:nvSpPr>
            <p:cNvPr id="74" name="任意多边形 73"/>
            <p:cNvSpPr/>
            <p:nvPr/>
          </p:nvSpPr>
          <p:spPr>
            <a:xfrm>
              <a:off x="-1956886" y="-3357604"/>
              <a:ext cx="8934267" cy="5476325"/>
            </a:xfrm>
            <a:custGeom>
              <a:avLst/>
              <a:gdLst>
                <a:gd name="connsiteX0" fmla="*/ 588155 w 588155"/>
                <a:gd name="connsiteY0" fmla="*/ 329784 h 329784"/>
                <a:gd name="connsiteX1" fmla="*/ 498214 w 588155"/>
                <a:gd name="connsiteY1" fmla="*/ 119922 h 329784"/>
                <a:gd name="connsiteX2" fmla="*/ 318332 w 588155"/>
                <a:gd name="connsiteY2" fmla="*/ 0 h 329784"/>
                <a:gd name="connsiteX3" fmla="*/ 78490 w 588155"/>
                <a:gd name="connsiteY3" fmla="*/ 44971 h 329784"/>
                <a:gd name="connsiteX4" fmla="*/ 48509 w 588155"/>
                <a:gd name="connsiteY4" fmla="*/ 134912 h 329784"/>
                <a:gd name="connsiteX5" fmla="*/ 63500 w 588155"/>
                <a:gd name="connsiteY5" fmla="*/ 239843 h 329784"/>
                <a:gd name="connsiteX6" fmla="*/ 198411 w 588155"/>
                <a:gd name="connsiteY6" fmla="*/ 239843 h 329784"/>
                <a:gd name="connsiteX7" fmla="*/ 318332 w 588155"/>
                <a:gd name="connsiteY7" fmla="*/ 179882 h 329784"/>
                <a:gd name="connsiteX8" fmla="*/ 588155 w 588155"/>
                <a:gd name="connsiteY8" fmla="*/ 329784 h 329784"/>
                <a:gd name="connsiteX0" fmla="*/ 539646 w 539646"/>
                <a:gd name="connsiteY0" fmla="*/ 329784 h 329784"/>
                <a:gd name="connsiteX1" fmla="*/ 449705 w 539646"/>
                <a:gd name="connsiteY1" fmla="*/ 119922 h 329784"/>
                <a:gd name="connsiteX2" fmla="*/ 269823 w 539646"/>
                <a:gd name="connsiteY2" fmla="*/ 0 h 329784"/>
                <a:gd name="connsiteX3" fmla="*/ 29981 w 539646"/>
                <a:gd name="connsiteY3" fmla="*/ 44971 h 329784"/>
                <a:gd name="connsiteX4" fmla="*/ 0 w 539646"/>
                <a:gd name="connsiteY4" fmla="*/ 134912 h 329784"/>
                <a:gd name="connsiteX5" fmla="*/ 14991 w 539646"/>
                <a:gd name="connsiteY5" fmla="*/ 239843 h 329784"/>
                <a:gd name="connsiteX6" fmla="*/ 149902 w 539646"/>
                <a:gd name="connsiteY6" fmla="*/ 239843 h 329784"/>
                <a:gd name="connsiteX7" fmla="*/ 269823 w 539646"/>
                <a:gd name="connsiteY7" fmla="*/ 179882 h 329784"/>
                <a:gd name="connsiteX8" fmla="*/ 539646 w 539646"/>
                <a:gd name="connsiteY8" fmla="*/ 329784 h 329784"/>
                <a:gd name="connsiteX0" fmla="*/ 554635 w 554635"/>
                <a:gd name="connsiteY0" fmla="*/ 329784 h 329784"/>
                <a:gd name="connsiteX1" fmla="*/ 464694 w 554635"/>
                <a:gd name="connsiteY1" fmla="*/ 119922 h 329784"/>
                <a:gd name="connsiteX2" fmla="*/ 284812 w 554635"/>
                <a:gd name="connsiteY2" fmla="*/ 0 h 329784"/>
                <a:gd name="connsiteX3" fmla="*/ 44970 w 554635"/>
                <a:gd name="connsiteY3" fmla="*/ 44971 h 329784"/>
                <a:gd name="connsiteX4" fmla="*/ 14989 w 554635"/>
                <a:gd name="connsiteY4" fmla="*/ 134912 h 329784"/>
                <a:gd name="connsiteX5" fmla="*/ 29980 w 554635"/>
                <a:gd name="connsiteY5" fmla="*/ 239843 h 329784"/>
                <a:gd name="connsiteX6" fmla="*/ 164891 w 554635"/>
                <a:gd name="connsiteY6" fmla="*/ 239843 h 329784"/>
                <a:gd name="connsiteX7" fmla="*/ 284812 w 554635"/>
                <a:gd name="connsiteY7" fmla="*/ 179882 h 329784"/>
                <a:gd name="connsiteX8" fmla="*/ 554635 w 554635"/>
                <a:gd name="connsiteY8" fmla="*/ 329784 h 329784"/>
                <a:gd name="connsiteX0" fmla="*/ 554635 w 554635"/>
                <a:gd name="connsiteY0" fmla="*/ 329784 h 329784"/>
                <a:gd name="connsiteX1" fmla="*/ 464694 w 554635"/>
                <a:gd name="connsiteY1" fmla="*/ 119922 h 329784"/>
                <a:gd name="connsiteX2" fmla="*/ 284812 w 554635"/>
                <a:gd name="connsiteY2" fmla="*/ 0 h 329784"/>
                <a:gd name="connsiteX3" fmla="*/ 44970 w 554635"/>
                <a:gd name="connsiteY3" fmla="*/ 44971 h 329784"/>
                <a:gd name="connsiteX4" fmla="*/ 14989 w 554635"/>
                <a:gd name="connsiteY4" fmla="*/ 134912 h 329784"/>
                <a:gd name="connsiteX5" fmla="*/ 29980 w 554635"/>
                <a:gd name="connsiteY5" fmla="*/ 239843 h 329784"/>
                <a:gd name="connsiteX6" fmla="*/ 164891 w 554635"/>
                <a:gd name="connsiteY6" fmla="*/ 239843 h 329784"/>
                <a:gd name="connsiteX7" fmla="*/ 284812 w 554635"/>
                <a:gd name="connsiteY7" fmla="*/ 179882 h 329784"/>
                <a:gd name="connsiteX8" fmla="*/ 554635 w 554635"/>
                <a:gd name="connsiteY8" fmla="*/ 329784 h 329784"/>
                <a:gd name="connsiteX0" fmla="*/ 576820 w 576820"/>
                <a:gd name="connsiteY0" fmla="*/ 329784 h 329784"/>
                <a:gd name="connsiteX1" fmla="*/ 486879 w 576820"/>
                <a:gd name="connsiteY1" fmla="*/ 119922 h 329784"/>
                <a:gd name="connsiteX2" fmla="*/ 306997 w 576820"/>
                <a:gd name="connsiteY2" fmla="*/ 0 h 329784"/>
                <a:gd name="connsiteX3" fmla="*/ 67155 w 576820"/>
                <a:gd name="connsiteY3" fmla="*/ 44971 h 329784"/>
                <a:gd name="connsiteX4" fmla="*/ 2498 w 576820"/>
                <a:gd name="connsiteY4" fmla="*/ 134912 h 329784"/>
                <a:gd name="connsiteX5" fmla="*/ 52165 w 576820"/>
                <a:gd name="connsiteY5" fmla="*/ 239843 h 329784"/>
                <a:gd name="connsiteX6" fmla="*/ 187076 w 576820"/>
                <a:gd name="connsiteY6" fmla="*/ 239843 h 329784"/>
                <a:gd name="connsiteX7" fmla="*/ 306997 w 576820"/>
                <a:gd name="connsiteY7" fmla="*/ 179882 h 329784"/>
                <a:gd name="connsiteX8" fmla="*/ 576820 w 576820"/>
                <a:gd name="connsiteY8" fmla="*/ 329784 h 329784"/>
                <a:gd name="connsiteX0" fmla="*/ 576820 w 576820"/>
                <a:gd name="connsiteY0" fmla="*/ 329784 h 329784"/>
                <a:gd name="connsiteX1" fmla="*/ 486879 w 576820"/>
                <a:gd name="connsiteY1" fmla="*/ 119922 h 329784"/>
                <a:gd name="connsiteX2" fmla="*/ 306997 w 576820"/>
                <a:gd name="connsiteY2" fmla="*/ 0 h 329784"/>
                <a:gd name="connsiteX3" fmla="*/ 67155 w 576820"/>
                <a:gd name="connsiteY3" fmla="*/ 44971 h 329784"/>
                <a:gd name="connsiteX4" fmla="*/ 2498 w 576820"/>
                <a:gd name="connsiteY4" fmla="*/ 134912 h 329784"/>
                <a:gd name="connsiteX5" fmla="*/ 52165 w 576820"/>
                <a:gd name="connsiteY5" fmla="*/ 239843 h 329784"/>
                <a:gd name="connsiteX6" fmla="*/ 187076 w 576820"/>
                <a:gd name="connsiteY6" fmla="*/ 239843 h 329784"/>
                <a:gd name="connsiteX7" fmla="*/ 306997 w 576820"/>
                <a:gd name="connsiteY7" fmla="*/ 179882 h 329784"/>
                <a:gd name="connsiteX8" fmla="*/ 576820 w 576820"/>
                <a:gd name="connsiteY8" fmla="*/ 329784 h 329784"/>
                <a:gd name="connsiteX0" fmla="*/ 576820 w 576820"/>
                <a:gd name="connsiteY0" fmla="*/ 329784 h 329784"/>
                <a:gd name="connsiteX1" fmla="*/ 486879 w 576820"/>
                <a:gd name="connsiteY1" fmla="*/ 119922 h 329784"/>
                <a:gd name="connsiteX2" fmla="*/ 306997 w 576820"/>
                <a:gd name="connsiteY2" fmla="*/ 0 h 329784"/>
                <a:gd name="connsiteX3" fmla="*/ 67155 w 576820"/>
                <a:gd name="connsiteY3" fmla="*/ 44971 h 329784"/>
                <a:gd name="connsiteX4" fmla="*/ 2498 w 576820"/>
                <a:gd name="connsiteY4" fmla="*/ 134912 h 329784"/>
                <a:gd name="connsiteX5" fmla="*/ 52165 w 576820"/>
                <a:gd name="connsiteY5" fmla="*/ 239843 h 329784"/>
                <a:gd name="connsiteX6" fmla="*/ 124226 w 576820"/>
                <a:gd name="connsiteY6" fmla="*/ 262800 h 329784"/>
                <a:gd name="connsiteX7" fmla="*/ 187076 w 576820"/>
                <a:gd name="connsiteY7" fmla="*/ 239843 h 329784"/>
                <a:gd name="connsiteX8" fmla="*/ 306997 w 576820"/>
                <a:gd name="connsiteY8" fmla="*/ 179882 h 329784"/>
                <a:gd name="connsiteX9" fmla="*/ 576820 w 576820"/>
                <a:gd name="connsiteY9" fmla="*/ 329784 h 329784"/>
                <a:gd name="connsiteX0" fmla="*/ 576820 w 576820"/>
                <a:gd name="connsiteY0" fmla="*/ 329784 h 329784"/>
                <a:gd name="connsiteX1" fmla="*/ 486879 w 576820"/>
                <a:gd name="connsiteY1" fmla="*/ 119922 h 329784"/>
                <a:gd name="connsiteX2" fmla="*/ 306997 w 576820"/>
                <a:gd name="connsiteY2" fmla="*/ 0 h 329784"/>
                <a:gd name="connsiteX3" fmla="*/ 67155 w 576820"/>
                <a:gd name="connsiteY3" fmla="*/ 44971 h 329784"/>
                <a:gd name="connsiteX4" fmla="*/ 2498 w 576820"/>
                <a:gd name="connsiteY4" fmla="*/ 134912 h 329784"/>
                <a:gd name="connsiteX5" fmla="*/ 52165 w 576820"/>
                <a:gd name="connsiteY5" fmla="*/ 239843 h 329784"/>
                <a:gd name="connsiteX6" fmla="*/ 124226 w 576820"/>
                <a:gd name="connsiteY6" fmla="*/ 262800 h 329784"/>
                <a:gd name="connsiteX7" fmla="*/ 187076 w 576820"/>
                <a:gd name="connsiteY7" fmla="*/ 239843 h 329784"/>
                <a:gd name="connsiteX8" fmla="*/ 306997 w 576820"/>
                <a:gd name="connsiteY8" fmla="*/ 179882 h 329784"/>
                <a:gd name="connsiteX9" fmla="*/ 576820 w 576820"/>
                <a:gd name="connsiteY9" fmla="*/ 329784 h 329784"/>
                <a:gd name="connsiteX0" fmla="*/ 576820 w 576820"/>
                <a:gd name="connsiteY0" fmla="*/ 329784 h 329784"/>
                <a:gd name="connsiteX1" fmla="*/ 486879 w 576820"/>
                <a:gd name="connsiteY1" fmla="*/ 119922 h 329784"/>
                <a:gd name="connsiteX2" fmla="*/ 306997 w 576820"/>
                <a:gd name="connsiteY2" fmla="*/ 0 h 329784"/>
                <a:gd name="connsiteX3" fmla="*/ 67155 w 576820"/>
                <a:gd name="connsiteY3" fmla="*/ 44971 h 329784"/>
                <a:gd name="connsiteX4" fmla="*/ 2498 w 576820"/>
                <a:gd name="connsiteY4" fmla="*/ 134912 h 329784"/>
                <a:gd name="connsiteX5" fmla="*/ 52165 w 576820"/>
                <a:gd name="connsiteY5" fmla="*/ 239843 h 329784"/>
                <a:gd name="connsiteX6" fmla="*/ 124226 w 576820"/>
                <a:gd name="connsiteY6" fmla="*/ 262800 h 329784"/>
                <a:gd name="connsiteX7" fmla="*/ 187076 w 576820"/>
                <a:gd name="connsiteY7" fmla="*/ 239843 h 329784"/>
                <a:gd name="connsiteX8" fmla="*/ 231092 w 576820"/>
                <a:gd name="connsiteY8" fmla="*/ 189269 h 329784"/>
                <a:gd name="connsiteX9" fmla="*/ 306997 w 576820"/>
                <a:gd name="connsiteY9" fmla="*/ 179882 h 329784"/>
                <a:gd name="connsiteX10" fmla="*/ 576820 w 576820"/>
                <a:gd name="connsiteY10" fmla="*/ 329784 h 329784"/>
                <a:gd name="connsiteX0" fmla="*/ 576820 w 576820"/>
                <a:gd name="connsiteY0" fmla="*/ 342276 h 342276"/>
                <a:gd name="connsiteX1" fmla="*/ 486879 w 576820"/>
                <a:gd name="connsiteY1" fmla="*/ 132414 h 342276"/>
                <a:gd name="connsiteX2" fmla="*/ 306997 w 576820"/>
                <a:gd name="connsiteY2" fmla="*/ 12492 h 342276"/>
                <a:gd name="connsiteX3" fmla="*/ 67155 w 576820"/>
                <a:gd name="connsiteY3" fmla="*/ 57463 h 342276"/>
                <a:gd name="connsiteX4" fmla="*/ 2498 w 576820"/>
                <a:gd name="connsiteY4" fmla="*/ 147404 h 342276"/>
                <a:gd name="connsiteX5" fmla="*/ 52165 w 576820"/>
                <a:gd name="connsiteY5" fmla="*/ 252335 h 342276"/>
                <a:gd name="connsiteX6" fmla="*/ 124226 w 576820"/>
                <a:gd name="connsiteY6" fmla="*/ 275292 h 342276"/>
                <a:gd name="connsiteX7" fmla="*/ 187076 w 576820"/>
                <a:gd name="connsiteY7" fmla="*/ 252335 h 342276"/>
                <a:gd name="connsiteX8" fmla="*/ 231092 w 576820"/>
                <a:gd name="connsiteY8" fmla="*/ 201761 h 342276"/>
                <a:gd name="connsiteX9" fmla="*/ 306997 w 576820"/>
                <a:gd name="connsiteY9" fmla="*/ 192374 h 342276"/>
                <a:gd name="connsiteX10" fmla="*/ 576820 w 576820"/>
                <a:gd name="connsiteY10" fmla="*/ 342276 h 342276"/>
                <a:gd name="connsiteX0" fmla="*/ 576820 w 576820"/>
                <a:gd name="connsiteY0" fmla="*/ 347937 h 347937"/>
                <a:gd name="connsiteX1" fmla="*/ 486879 w 576820"/>
                <a:gd name="connsiteY1" fmla="*/ 138075 h 347937"/>
                <a:gd name="connsiteX2" fmla="*/ 306997 w 576820"/>
                <a:gd name="connsiteY2" fmla="*/ 18153 h 347937"/>
                <a:gd name="connsiteX3" fmla="*/ 182991 w 576820"/>
                <a:gd name="connsiteY3" fmla="*/ 18757 h 347937"/>
                <a:gd name="connsiteX4" fmla="*/ 67155 w 576820"/>
                <a:gd name="connsiteY4" fmla="*/ 63124 h 347937"/>
                <a:gd name="connsiteX5" fmla="*/ 2498 w 576820"/>
                <a:gd name="connsiteY5" fmla="*/ 153065 h 347937"/>
                <a:gd name="connsiteX6" fmla="*/ 52165 w 576820"/>
                <a:gd name="connsiteY6" fmla="*/ 257996 h 347937"/>
                <a:gd name="connsiteX7" fmla="*/ 124226 w 576820"/>
                <a:gd name="connsiteY7" fmla="*/ 280953 h 347937"/>
                <a:gd name="connsiteX8" fmla="*/ 187076 w 576820"/>
                <a:gd name="connsiteY8" fmla="*/ 257996 h 347937"/>
                <a:gd name="connsiteX9" fmla="*/ 231092 w 576820"/>
                <a:gd name="connsiteY9" fmla="*/ 207422 h 347937"/>
                <a:gd name="connsiteX10" fmla="*/ 306997 w 576820"/>
                <a:gd name="connsiteY10" fmla="*/ 198035 h 347937"/>
                <a:gd name="connsiteX11" fmla="*/ 576820 w 576820"/>
                <a:gd name="connsiteY11" fmla="*/ 347937 h 347937"/>
                <a:gd name="connsiteX0" fmla="*/ 574713 w 574713"/>
                <a:gd name="connsiteY0" fmla="*/ 347937 h 347937"/>
                <a:gd name="connsiteX1" fmla="*/ 484772 w 574713"/>
                <a:gd name="connsiteY1" fmla="*/ 138075 h 347937"/>
                <a:gd name="connsiteX2" fmla="*/ 304890 w 574713"/>
                <a:gd name="connsiteY2" fmla="*/ 18153 h 347937"/>
                <a:gd name="connsiteX3" fmla="*/ 180884 w 574713"/>
                <a:gd name="connsiteY3" fmla="*/ 18757 h 347937"/>
                <a:gd name="connsiteX4" fmla="*/ 47709 w 574713"/>
                <a:gd name="connsiteY4" fmla="*/ 63124 h 347937"/>
                <a:gd name="connsiteX5" fmla="*/ 391 w 574713"/>
                <a:gd name="connsiteY5" fmla="*/ 153065 h 347937"/>
                <a:gd name="connsiteX6" fmla="*/ 50058 w 574713"/>
                <a:gd name="connsiteY6" fmla="*/ 257996 h 347937"/>
                <a:gd name="connsiteX7" fmla="*/ 122119 w 574713"/>
                <a:gd name="connsiteY7" fmla="*/ 280953 h 347937"/>
                <a:gd name="connsiteX8" fmla="*/ 184969 w 574713"/>
                <a:gd name="connsiteY8" fmla="*/ 257996 h 347937"/>
                <a:gd name="connsiteX9" fmla="*/ 228985 w 574713"/>
                <a:gd name="connsiteY9" fmla="*/ 207422 h 347937"/>
                <a:gd name="connsiteX10" fmla="*/ 304890 w 574713"/>
                <a:gd name="connsiteY10" fmla="*/ 198035 h 347937"/>
                <a:gd name="connsiteX11" fmla="*/ 574713 w 574713"/>
                <a:gd name="connsiteY11" fmla="*/ 347937 h 347937"/>
                <a:gd name="connsiteX0" fmla="*/ 574713 w 574713"/>
                <a:gd name="connsiteY0" fmla="*/ 347937 h 347937"/>
                <a:gd name="connsiteX1" fmla="*/ 484772 w 574713"/>
                <a:gd name="connsiteY1" fmla="*/ 138075 h 347937"/>
                <a:gd name="connsiteX2" fmla="*/ 304890 w 574713"/>
                <a:gd name="connsiteY2" fmla="*/ 18153 h 347937"/>
                <a:gd name="connsiteX3" fmla="*/ 180884 w 574713"/>
                <a:gd name="connsiteY3" fmla="*/ 18757 h 347937"/>
                <a:gd name="connsiteX4" fmla="*/ 47709 w 574713"/>
                <a:gd name="connsiteY4" fmla="*/ 63124 h 347937"/>
                <a:gd name="connsiteX5" fmla="*/ 391 w 574713"/>
                <a:gd name="connsiteY5" fmla="*/ 153065 h 347937"/>
                <a:gd name="connsiteX6" fmla="*/ 50058 w 574713"/>
                <a:gd name="connsiteY6" fmla="*/ 257996 h 347937"/>
                <a:gd name="connsiteX7" fmla="*/ 122119 w 574713"/>
                <a:gd name="connsiteY7" fmla="*/ 280953 h 347937"/>
                <a:gd name="connsiteX8" fmla="*/ 184969 w 574713"/>
                <a:gd name="connsiteY8" fmla="*/ 257996 h 347937"/>
                <a:gd name="connsiteX9" fmla="*/ 228985 w 574713"/>
                <a:gd name="connsiteY9" fmla="*/ 207422 h 347937"/>
                <a:gd name="connsiteX10" fmla="*/ 304890 w 574713"/>
                <a:gd name="connsiteY10" fmla="*/ 198035 h 347937"/>
                <a:gd name="connsiteX11" fmla="*/ 574713 w 574713"/>
                <a:gd name="connsiteY11" fmla="*/ 347937 h 347937"/>
                <a:gd name="connsiteX0" fmla="*/ 574713 w 604693"/>
                <a:gd name="connsiteY0" fmla="*/ 347937 h 347937"/>
                <a:gd name="connsiteX1" fmla="*/ 484772 w 604693"/>
                <a:gd name="connsiteY1" fmla="*/ 138075 h 347937"/>
                <a:gd name="connsiteX2" fmla="*/ 304890 w 604693"/>
                <a:gd name="connsiteY2" fmla="*/ 18153 h 347937"/>
                <a:gd name="connsiteX3" fmla="*/ 180884 w 604693"/>
                <a:gd name="connsiteY3" fmla="*/ 18757 h 347937"/>
                <a:gd name="connsiteX4" fmla="*/ 47709 w 604693"/>
                <a:gd name="connsiteY4" fmla="*/ 63124 h 347937"/>
                <a:gd name="connsiteX5" fmla="*/ 391 w 604693"/>
                <a:gd name="connsiteY5" fmla="*/ 153065 h 347937"/>
                <a:gd name="connsiteX6" fmla="*/ 50058 w 604693"/>
                <a:gd name="connsiteY6" fmla="*/ 257996 h 347937"/>
                <a:gd name="connsiteX7" fmla="*/ 122119 w 604693"/>
                <a:gd name="connsiteY7" fmla="*/ 280953 h 347937"/>
                <a:gd name="connsiteX8" fmla="*/ 184969 w 604693"/>
                <a:gd name="connsiteY8" fmla="*/ 257996 h 347937"/>
                <a:gd name="connsiteX9" fmla="*/ 228985 w 604693"/>
                <a:gd name="connsiteY9" fmla="*/ 207422 h 347937"/>
                <a:gd name="connsiteX10" fmla="*/ 304890 w 604693"/>
                <a:gd name="connsiteY10" fmla="*/ 198035 h 347937"/>
                <a:gd name="connsiteX11" fmla="*/ 574713 w 604693"/>
                <a:gd name="connsiteY11" fmla="*/ 347937 h 347937"/>
                <a:gd name="connsiteX0" fmla="*/ 574713 w 604693"/>
                <a:gd name="connsiteY0" fmla="*/ 347937 h 357930"/>
                <a:gd name="connsiteX1" fmla="*/ 484772 w 604693"/>
                <a:gd name="connsiteY1" fmla="*/ 138075 h 357930"/>
                <a:gd name="connsiteX2" fmla="*/ 304890 w 604693"/>
                <a:gd name="connsiteY2" fmla="*/ 18153 h 357930"/>
                <a:gd name="connsiteX3" fmla="*/ 180884 w 604693"/>
                <a:gd name="connsiteY3" fmla="*/ 18757 h 357930"/>
                <a:gd name="connsiteX4" fmla="*/ 47709 w 604693"/>
                <a:gd name="connsiteY4" fmla="*/ 63124 h 357930"/>
                <a:gd name="connsiteX5" fmla="*/ 391 w 604693"/>
                <a:gd name="connsiteY5" fmla="*/ 153065 h 357930"/>
                <a:gd name="connsiteX6" fmla="*/ 50058 w 604693"/>
                <a:gd name="connsiteY6" fmla="*/ 257996 h 357930"/>
                <a:gd name="connsiteX7" fmla="*/ 122119 w 604693"/>
                <a:gd name="connsiteY7" fmla="*/ 280953 h 357930"/>
                <a:gd name="connsiteX8" fmla="*/ 184969 w 604693"/>
                <a:gd name="connsiteY8" fmla="*/ 257996 h 357930"/>
                <a:gd name="connsiteX9" fmla="*/ 228985 w 604693"/>
                <a:gd name="connsiteY9" fmla="*/ 207422 h 357930"/>
                <a:gd name="connsiteX10" fmla="*/ 304890 w 604693"/>
                <a:gd name="connsiteY10" fmla="*/ 198035 h 357930"/>
                <a:gd name="connsiteX11" fmla="*/ 574713 w 604693"/>
                <a:gd name="connsiteY11" fmla="*/ 347937 h 357930"/>
                <a:gd name="connsiteX0" fmla="*/ 574713 w 604693"/>
                <a:gd name="connsiteY0" fmla="*/ 347937 h 370651"/>
                <a:gd name="connsiteX1" fmla="*/ 484772 w 604693"/>
                <a:gd name="connsiteY1" fmla="*/ 138075 h 370651"/>
                <a:gd name="connsiteX2" fmla="*/ 304890 w 604693"/>
                <a:gd name="connsiteY2" fmla="*/ 18153 h 370651"/>
                <a:gd name="connsiteX3" fmla="*/ 180884 w 604693"/>
                <a:gd name="connsiteY3" fmla="*/ 18757 h 370651"/>
                <a:gd name="connsiteX4" fmla="*/ 47709 w 604693"/>
                <a:gd name="connsiteY4" fmla="*/ 63124 h 370651"/>
                <a:gd name="connsiteX5" fmla="*/ 391 w 604693"/>
                <a:gd name="connsiteY5" fmla="*/ 153065 h 370651"/>
                <a:gd name="connsiteX6" fmla="*/ 50058 w 604693"/>
                <a:gd name="connsiteY6" fmla="*/ 257996 h 370651"/>
                <a:gd name="connsiteX7" fmla="*/ 122119 w 604693"/>
                <a:gd name="connsiteY7" fmla="*/ 280953 h 370651"/>
                <a:gd name="connsiteX8" fmla="*/ 184969 w 604693"/>
                <a:gd name="connsiteY8" fmla="*/ 257996 h 370651"/>
                <a:gd name="connsiteX9" fmla="*/ 228985 w 604693"/>
                <a:gd name="connsiteY9" fmla="*/ 207422 h 370651"/>
                <a:gd name="connsiteX10" fmla="*/ 304890 w 604693"/>
                <a:gd name="connsiteY10" fmla="*/ 198035 h 370651"/>
                <a:gd name="connsiteX11" fmla="*/ 459599 w 604693"/>
                <a:gd name="connsiteY11" fmla="*/ 250087 h 370651"/>
                <a:gd name="connsiteX12" fmla="*/ 574713 w 604693"/>
                <a:gd name="connsiteY12" fmla="*/ 347937 h 370651"/>
                <a:gd name="connsiteX0" fmla="*/ 574713 w 604693"/>
                <a:gd name="connsiteY0" fmla="*/ 347937 h 370651"/>
                <a:gd name="connsiteX1" fmla="*/ 484772 w 604693"/>
                <a:gd name="connsiteY1" fmla="*/ 138075 h 370651"/>
                <a:gd name="connsiteX2" fmla="*/ 304890 w 604693"/>
                <a:gd name="connsiteY2" fmla="*/ 18153 h 370651"/>
                <a:gd name="connsiteX3" fmla="*/ 167013 w 604693"/>
                <a:gd name="connsiteY3" fmla="*/ 8354 h 370651"/>
                <a:gd name="connsiteX4" fmla="*/ 47709 w 604693"/>
                <a:gd name="connsiteY4" fmla="*/ 63124 h 370651"/>
                <a:gd name="connsiteX5" fmla="*/ 391 w 604693"/>
                <a:gd name="connsiteY5" fmla="*/ 153065 h 370651"/>
                <a:gd name="connsiteX6" fmla="*/ 50058 w 604693"/>
                <a:gd name="connsiteY6" fmla="*/ 257996 h 370651"/>
                <a:gd name="connsiteX7" fmla="*/ 122119 w 604693"/>
                <a:gd name="connsiteY7" fmla="*/ 280953 h 370651"/>
                <a:gd name="connsiteX8" fmla="*/ 184969 w 604693"/>
                <a:gd name="connsiteY8" fmla="*/ 257996 h 370651"/>
                <a:gd name="connsiteX9" fmla="*/ 228985 w 604693"/>
                <a:gd name="connsiteY9" fmla="*/ 207422 h 370651"/>
                <a:gd name="connsiteX10" fmla="*/ 304890 w 604693"/>
                <a:gd name="connsiteY10" fmla="*/ 198035 h 370651"/>
                <a:gd name="connsiteX11" fmla="*/ 459599 w 604693"/>
                <a:gd name="connsiteY11" fmla="*/ 250087 h 370651"/>
                <a:gd name="connsiteX12" fmla="*/ 574713 w 604693"/>
                <a:gd name="connsiteY12" fmla="*/ 347937 h 370651"/>
                <a:gd name="connsiteX0" fmla="*/ 574713 w 604693"/>
                <a:gd name="connsiteY0" fmla="*/ 347937 h 370651"/>
                <a:gd name="connsiteX1" fmla="*/ 484772 w 604693"/>
                <a:gd name="connsiteY1" fmla="*/ 138075 h 370651"/>
                <a:gd name="connsiteX2" fmla="*/ 304890 w 604693"/>
                <a:gd name="connsiteY2" fmla="*/ 18153 h 370651"/>
                <a:gd name="connsiteX3" fmla="*/ 167013 w 604693"/>
                <a:gd name="connsiteY3" fmla="*/ 8354 h 370651"/>
                <a:gd name="connsiteX4" fmla="*/ 47709 w 604693"/>
                <a:gd name="connsiteY4" fmla="*/ 49253 h 370651"/>
                <a:gd name="connsiteX5" fmla="*/ 391 w 604693"/>
                <a:gd name="connsiteY5" fmla="*/ 153065 h 370651"/>
                <a:gd name="connsiteX6" fmla="*/ 50058 w 604693"/>
                <a:gd name="connsiteY6" fmla="*/ 257996 h 370651"/>
                <a:gd name="connsiteX7" fmla="*/ 122119 w 604693"/>
                <a:gd name="connsiteY7" fmla="*/ 280953 h 370651"/>
                <a:gd name="connsiteX8" fmla="*/ 184969 w 604693"/>
                <a:gd name="connsiteY8" fmla="*/ 257996 h 370651"/>
                <a:gd name="connsiteX9" fmla="*/ 228985 w 604693"/>
                <a:gd name="connsiteY9" fmla="*/ 207422 h 370651"/>
                <a:gd name="connsiteX10" fmla="*/ 304890 w 604693"/>
                <a:gd name="connsiteY10" fmla="*/ 198035 h 370651"/>
                <a:gd name="connsiteX11" fmla="*/ 459599 w 604693"/>
                <a:gd name="connsiteY11" fmla="*/ 250087 h 370651"/>
                <a:gd name="connsiteX12" fmla="*/ 574713 w 604693"/>
                <a:gd name="connsiteY12" fmla="*/ 347937 h 3706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604693" h="370651">
                  <a:moveTo>
                    <a:pt x="574713" y="347937"/>
                  </a:moveTo>
                  <a:cubicBezTo>
                    <a:pt x="604693" y="337944"/>
                    <a:pt x="529742" y="193039"/>
                    <a:pt x="484772" y="138075"/>
                  </a:cubicBezTo>
                  <a:cubicBezTo>
                    <a:pt x="439802" y="83111"/>
                    <a:pt x="355538" y="38039"/>
                    <a:pt x="304890" y="18153"/>
                  </a:cubicBezTo>
                  <a:cubicBezTo>
                    <a:pt x="251931" y="0"/>
                    <a:pt x="209877" y="3171"/>
                    <a:pt x="167013" y="8354"/>
                  </a:cubicBezTo>
                  <a:cubicBezTo>
                    <a:pt x="124149" y="13537"/>
                    <a:pt x="75480" y="28602"/>
                    <a:pt x="47709" y="49253"/>
                  </a:cubicBezTo>
                  <a:cubicBezTo>
                    <a:pt x="2739" y="71738"/>
                    <a:pt x="0" y="120586"/>
                    <a:pt x="391" y="153065"/>
                  </a:cubicBezTo>
                  <a:cubicBezTo>
                    <a:pt x="783" y="185544"/>
                    <a:pt x="29770" y="236681"/>
                    <a:pt x="50058" y="257996"/>
                  </a:cubicBezTo>
                  <a:cubicBezTo>
                    <a:pt x="70346" y="279311"/>
                    <a:pt x="99634" y="280953"/>
                    <a:pt x="122119" y="280953"/>
                  </a:cubicBezTo>
                  <a:cubicBezTo>
                    <a:pt x="144604" y="280953"/>
                    <a:pt x="167158" y="270251"/>
                    <a:pt x="184969" y="257996"/>
                  </a:cubicBezTo>
                  <a:cubicBezTo>
                    <a:pt x="202780" y="245741"/>
                    <a:pt x="208998" y="217416"/>
                    <a:pt x="228985" y="207422"/>
                  </a:cubicBezTo>
                  <a:cubicBezTo>
                    <a:pt x="248972" y="197429"/>
                    <a:pt x="266454" y="190924"/>
                    <a:pt x="304890" y="198035"/>
                  </a:cubicBezTo>
                  <a:cubicBezTo>
                    <a:pt x="343326" y="205146"/>
                    <a:pt x="414629" y="225103"/>
                    <a:pt x="459599" y="250087"/>
                  </a:cubicBezTo>
                  <a:cubicBezTo>
                    <a:pt x="504569" y="275071"/>
                    <a:pt x="565895" y="370651"/>
                    <a:pt x="574713" y="347937"/>
                  </a:cubicBez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8" name="空心弧 77"/>
            <p:cNvSpPr/>
            <p:nvPr/>
          </p:nvSpPr>
          <p:spPr>
            <a:xfrm rot="17849911">
              <a:off x="-1605258" y="-2902643"/>
              <a:ext cx="3571900" cy="3571899"/>
            </a:xfrm>
            <a:prstGeom prst="blockArc">
              <a:avLst>
                <a:gd name="adj1" fmla="val 13246912"/>
                <a:gd name="adj2" fmla="val 5001564"/>
                <a:gd name="adj3" fmla="val 37740"/>
              </a:avLst>
            </a:prstGeom>
            <a:gradFill flip="none" rotWithShape="1">
              <a:gsLst>
                <a:gs pos="0">
                  <a:schemeClr val="bg1"/>
                </a:gs>
                <a:gs pos="50000">
                  <a:schemeClr val="accent1">
                    <a:tint val="44500"/>
                    <a:satMod val="160000"/>
                    <a:alpha val="0"/>
                  </a:schemeClr>
                </a:gs>
                <a:gs pos="100000">
                  <a:schemeClr val="accent1">
                    <a:tint val="23500"/>
                    <a:satMod val="160000"/>
                    <a:alpha val="0"/>
                  </a:schemeClr>
                </a:gs>
              </a:gsLst>
              <a:lin ang="60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76" name="组合 75"/>
          <p:cNvGrpSpPr/>
          <p:nvPr/>
        </p:nvGrpSpPr>
        <p:grpSpPr>
          <a:xfrm rot="18891281" flipH="1">
            <a:off x="3724352" y="4925904"/>
            <a:ext cx="235248" cy="144196"/>
            <a:chOff x="-1956886" y="-3357604"/>
            <a:chExt cx="8934267" cy="5476325"/>
          </a:xfrm>
        </p:grpSpPr>
        <p:sp>
          <p:nvSpPr>
            <p:cNvPr id="77" name="任意多边形 76"/>
            <p:cNvSpPr/>
            <p:nvPr/>
          </p:nvSpPr>
          <p:spPr>
            <a:xfrm>
              <a:off x="-1956886" y="-3357604"/>
              <a:ext cx="8934267" cy="5476325"/>
            </a:xfrm>
            <a:custGeom>
              <a:avLst/>
              <a:gdLst>
                <a:gd name="connsiteX0" fmla="*/ 588155 w 588155"/>
                <a:gd name="connsiteY0" fmla="*/ 329784 h 329784"/>
                <a:gd name="connsiteX1" fmla="*/ 498214 w 588155"/>
                <a:gd name="connsiteY1" fmla="*/ 119922 h 329784"/>
                <a:gd name="connsiteX2" fmla="*/ 318332 w 588155"/>
                <a:gd name="connsiteY2" fmla="*/ 0 h 329784"/>
                <a:gd name="connsiteX3" fmla="*/ 78490 w 588155"/>
                <a:gd name="connsiteY3" fmla="*/ 44971 h 329784"/>
                <a:gd name="connsiteX4" fmla="*/ 48509 w 588155"/>
                <a:gd name="connsiteY4" fmla="*/ 134912 h 329784"/>
                <a:gd name="connsiteX5" fmla="*/ 63500 w 588155"/>
                <a:gd name="connsiteY5" fmla="*/ 239843 h 329784"/>
                <a:gd name="connsiteX6" fmla="*/ 198411 w 588155"/>
                <a:gd name="connsiteY6" fmla="*/ 239843 h 329784"/>
                <a:gd name="connsiteX7" fmla="*/ 318332 w 588155"/>
                <a:gd name="connsiteY7" fmla="*/ 179882 h 329784"/>
                <a:gd name="connsiteX8" fmla="*/ 588155 w 588155"/>
                <a:gd name="connsiteY8" fmla="*/ 329784 h 329784"/>
                <a:gd name="connsiteX0" fmla="*/ 539646 w 539646"/>
                <a:gd name="connsiteY0" fmla="*/ 329784 h 329784"/>
                <a:gd name="connsiteX1" fmla="*/ 449705 w 539646"/>
                <a:gd name="connsiteY1" fmla="*/ 119922 h 329784"/>
                <a:gd name="connsiteX2" fmla="*/ 269823 w 539646"/>
                <a:gd name="connsiteY2" fmla="*/ 0 h 329784"/>
                <a:gd name="connsiteX3" fmla="*/ 29981 w 539646"/>
                <a:gd name="connsiteY3" fmla="*/ 44971 h 329784"/>
                <a:gd name="connsiteX4" fmla="*/ 0 w 539646"/>
                <a:gd name="connsiteY4" fmla="*/ 134912 h 329784"/>
                <a:gd name="connsiteX5" fmla="*/ 14991 w 539646"/>
                <a:gd name="connsiteY5" fmla="*/ 239843 h 329784"/>
                <a:gd name="connsiteX6" fmla="*/ 149902 w 539646"/>
                <a:gd name="connsiteY6" fmla="*/ 239843 h 329784"/>
                <a:gd name="connsiteX7" fmla="*/ 269823 w 539646"/>
                <a:gd name="connsiteY7" fmla="*/ 179882 h 329784"/>
                <a:gd name="connsiteX8" fmla="*/ 539646 w 539646"/>
                <a:gd name="connsiteY8" fmla="*/ 329784 h 329784"/>
                <a:gd name="connsiteX0" fmla="*/ 554635 w 554635"/>
                <a:gd name="connsiteY0" fmla="*/ 329784 h 329784"/>
                <a:gd name="connsiteX1" fmla="*/ 464694 w 554635"/>
                <a:gd name="connsiteY1" fmla="*/ 119922 h 329784"/>
                <a:gd name="connsiteX2" fmla="*/ 284812 w 554635"/>
                <a:gd name="connsiteY2" fmla="*/ 0 h 329784"/>
                <a:gd name="connsiteX3" fmla="*/ 44970 w 554635"/>
                <a:gd name="connsiteY3" fmla="*/ 44971 h 329784"/>
                <a:gd name="connsiteX4" fmla="*/ 14989 w 554635"/>
                <a:gd name="connsiteY4" fmla="*/ 134912 h 329784"/>
                <a:gd name="connsiteX5" fmla="*/ 29980 w 554635"/>
                <a:gd name="connsiteY5" fmla="*/ 239843 h 329784"/>
                <a:gd name="connsiteX6" fmla="*/ 164891 w 554635"/>
                <a:gd name="connsiteY6" fmla="*/ 239843 h 329784"/>
                <a:gd name="connsiteX7" fmla="*/ 284812 w 554635"/>
                <a:gd name="connsiteY7" fmla="*/ 179882 h 329784"/>
                <a:gd name="connsiteX8" fmla="*/ 554635 w 554635"/>
                <a:gd name="connsiteY8" fmla="*/ 329784 h 329784"/>
                <a:gd name="connsiteX0" fmla="*/ 554635 w 554635"/>
                <a:gd name="connsiteY0" fmla="*/ 329784 h 329784"/>
                <a:gd name="connsiteX1" fmla="*/ 464694 w 554635"/>
                <a:gd name="connsiteY1" fmla="*/ 119922 h 329784"/>
                <a:gd name="connsiteX2" fmla="*/ 284812 w 554635"/>
                <a:gd name="connsiteY2" fmla="*/ 0 h 329784"/>
                <a:gd name="connsiteX3" fmla="*/ 44970 w 554635"/>
                <a:gd name="connsiteY3" fmla="*/ 44971 h 329784"/>
                <a:gd name="connsiteX4" fmla="*/ 14989 w 554635"/>
                <a:gd name="connsiteY4" fmla="*/ 134912 h 329784"/>
                <a:gd name="connsiteX5" fmla="*/ 29980 w 554635"/>
                <a:gd name="connsiteY5" fmla="*/ 239843 h 329784"/>
                <a:gd name="connsiteX6" fmla="*/ 164891 w 554635"/>
                <a:gd name="connsiteY6" fmla="*/ 239843 h 329784"/>
                <a:gd name="connsiteX7" fmla="*/ 284812 w 554635"/>
                <a:gd name="connsiteY7" fmla="*/ 179882 h 329784"/>
                <a:gd name="connsiteX8" fmla="*/ 554635 w 554635"/>
                <a:gd name="connsiteY8" fmla="*/ 329784 h 329784"/>
                <a:gd name="connsiteX0" fmla="*/ 576820 w 576820"/>
                <a:gd name="connsiteY0" fmla="*/ 329784 h 329784"/>
                <a:gd name="connsiteX1" fmla="*/ 486879 w 576820"/>
                <a:gd name="connsiteY1" fmla="*/ 119922 h 329784"/>
                <a:gd name="connsiteX2" fmla="*/ 306997 w 576820"/>
                <a:gd name="connsiteY2" fmla="*/ 0 h 329784"/>
                <a:gd name="connsiteX3" fmla="*/ 67155 w 576820"/>
                <a:gd name="connsiteY3" fmla="*/ 44971 h 329784"/>
                <a:gd name="connsiteX4" fmla="*/ 2498 w 576820"/>
                <a:gd name="connsiteY4" fmla="*/ 134912 h 329784"/>
                <a:gd name="connsiteX5" fmla="*/ 52165 w 576820"/>
                <a:gd name="connsiteY5" fmla="*/ 239843 h 329784"/>
                <a:gd name="connsiteX6" fmla="*/ 187076 w 576820"/>
                <a:gd name="connsiteY6" fmla="*/ 239843 h 329784"/>
                <a:gd name="connsiteX7" fmla="*/ 306997 w 576820"/>
                <a:gd name="connsiteY7" fmla="*/ 179882 h 329784"/>
                <a:gd name="connsiteX8" fmla="*/ 576820 w 576820"/>
                <a:gd name="connsiteY8" fmla="*/ 329784 h 329784"/>
                <a:gd name="connsiteX0" fmla="*/ 576820 w 576820"/>
                <a:gd name="connsiteY0" fmla="*/ 329784 h 329784"/>
                <a:gd name="connsiteX1" fmla="*/ 486879 w 576820"/>
                <a:gd name="connsiteY1" fmla="*/ 119922 h 329784"/>
                <a:gd name="connsiteX2" fmla="*/ 306997 w 576820"/>
                <a:gd name="connsiteY2" fmla="*/ 0 h 329784"/>
                <a:gd name="connsiteX3" fmla="*/ 67155 w 576820"/>
                <a:gd name="connsiteY3" fmla="*/ 44971 h 329784"/>
                <a:gd name="connsiteX4" fmla="*/ 2498 w 576820"/>
                <a:gd name="connsiteY4" fmla="*/ 134912 h 329784"/>
                <a:gd name="connsiteX5" fmla="*/ 52165 w 576820"/>
                <a:gd name="connsiteY5" fmla="*/ 239843 h 329784"/>
                <a:gd name="connsiteX6" fmla="*/ 187076 w 576820"/>
                <a:gd name="connsiteY6" fmla="*/ 239843 h 329784"/>
                <a:gd name="connsiteX7" fmla="*/ 306997 w 576820"/>
                <a:gd name="connsiteY7" fmla="*/ 179882 h 329784"/>
                <a:gd name="connsiteX8" fmla="*/ 576820 w 576820"/>
                <a:gd name="connsiteY8" fmla="*/ 329784 h 329784"/>
                <a:gd name="connsiteX0" fmla="*/ 576820 w 576820"/>
                <a:gd name="connsiteY0" fmla="*/ 329784 h 329784"/>
                <a:gd name="connsiteX1" fmla="*/ 486879 w 576820"/>
                <a:gd name="connsiteY1" fmla="*/ 119922 h 329784"/>
                <a:gd name="connsiteX2" fmla="*/ 306997 w 576820"/>
                <a:gd name="connsiteY2" fmla="*/ 0 h 329784"/>
                <a:gd name="connsiteX3" fmla="*/ 67155 w 576820"/>
                <a:gd name="connsiteY3" fmla="*/ 44971 h 329784"/>
                <a:gd name="connsiteX4" fmla="*/ 2498 w 576820"/>
                <a:gd name="connsiteY4" fmla="*/ 134912 h 329784"/>
                <a:gd name="connsiteX5" fmla="*/ 52165 w 576820"/>
                <a:gd name="connsiteY5" fmla="*/ 239843 h 329784"/>
                <a:gd name="connsiteX6" fmla="*/ 124226 w 576820"/>
                <a:gd name="connsiteY6" fmla="*/ 262800 h 329784"/>
                <a:gd name="connsiteX7" fmla="*/ 187076 w 576820"/>
                <a:gd name="connsiteY7" fmla="*/ 239843 h 329784"/>
                <a:gd name="connsiteX8" fmla="*/ 306997 w 576820"/>
                <a:gd name="connsiteY8" fmla="*/ 179882 h 329784"/>
                <a:gd name="connsiteX9" fmla="*/ 576820 w 576820"/>
                <a:gd name="connsiteY9" fmla="*/ 329784 h 329784"/>
                <a:gd name="connsiteX0" fmla="*/ 576820 w 576820"/>
                <a:gd name="connsiteY0" fmla="*/ 329784 h 329784"/>
                <a:gd name="connsiteX1" fmla="*/ 486879 w 576820"/>
                <a:gd name="connsiteY1" fmla="*/ 119922 h 329784"/>
                <a:gd name="connsiteX2" fmla="*/ 306997 w 576820"/>
                <a:gd name="connsiteY2" fmla="*/ 0 h 329784"/>
                <a:gd name="connsiteX3" fmla="*/ 67155 w 576820"/>
                <a:gd name="connsiteY3" fmla="*/ 44971 h 329784"/>
                <a:gd name="connsiteX4" fmla="*/ 2498 w 576820"/>
                <a:gd name="connsiteY4" fmla="*/ 134912 h 329784"/>
                <a:gd name="connsiteX5" fmla="*/ 52165 w 576820"/>
                <a:gd name="connsiteY5" fmla="*/ 239843 h 329784"/>
                <a:gd name="connsiteX6" fmla="*/ 124226 w 576820"/>
                <a:gd name="connsiteY6" fmla="*/ 262800 h 329784"/>
                <a:gd name="connsiteX7" fmla="*/ 187076 w 576820"/>
                <a:gd name="connsiteY7" fmla="*/ 239843 h 329784"/>
                <a:gd name="connsiteX8" fmla="*/ 306997 w 576820"/>
                <a:gd name="connsiteY8" fmla="*/ 179882 h 329784"/>
                <a:gd name="connsiteX9" fmla="*/ 576820 w 576820"/>
                <a:gd name="connsiteY9" fmla="*/ 329784 h 329784"/>
                <a:gd name="connsiteX0" fmla="*/ 576820 w 576820"/>
                <a:gd name="connsiteY0" fmla="*/ 329784 h 329784"/>
                <a:gd name="connsiteX1" fmla="*/ 486879 w 576820"/>
                <a:gd name="connsiteY1" fmla="*/ 119922 h 329784"/>
                <a:gd name="connsiteX2" fmla="*/ 306997 w 576820"/>
                <a:gd name="connsiteY2" fmla="*/ 0 h 329784"/>
                <a:gd name="connsiteX3" fmla="*/ 67155 w 576820"/>
                <a:gd name="connsiteY3" fmla="*/ 44971 h 329784"/>
                <a:gd name="connsiteX4" fmla="*/ 2498 w 576820"/>
                <a:gd name="connsiteY4" fmla="*/ 134912 h 329784"/>
                <a:gd name="connsiteX5" fmla="*/ 52165 w 576820"/>
                <a:gd name="connsiteY5" fmla="*/ 239843 h 329784"/>
                <a:gd name="connsiteX6" fmla="*/ 124226 w 576820"/>
                <a:gd name="connsiteY6" fmla="*/ 262800 h 329784"/>
                <a:gd name="connsiteX7" fmla="*/ 187076 w 576820"/>
                <a:gd name="connsiteY7" fmla="*/ 239843 h 329784"/>
                <a:gd name="connsiteX8" fmla="*/ 231092 w 576820"/>
                <a:gd name="connsiteY8" fmla="*/ 189269 h 329784"/>
                <a:gd name="connsiteX9" fmla="*/ 306997 w 576820"/>
                <a:gd name="connsiteY9" fmla="*/ 179882 h 329784"/>
                <a:gd name="connsiteX10" fmla="*/ 576820 w 576820"/>
                <a:gd name="connsiteY10" fmla="*/ 329784 h 329784"/>
                <a:gd name="connsiteX0" fmla="*/ 576820 w 576820"/>
                <a:gd name="connsiteY0" fmla="*/ 342276 h 342276"/>
                <a:gd name="connsiteX1" fmla="*/ 486879 w 576820"/>
                <a:gd name="connsiteY1" fmla="*/ 132414 h 342276"/>
                <a:gd name="connsiteX2" fmla="*/ 306997 w 576820"/>
                <a:gd name="connsiteY2" fmla="*/ 12492 h 342276"/>
                <a:gd name="connsiteX3" fmla="*/ 67155 w 576820"/>
                <a:gd name="connsiteY3" fmla="*/ 57463 h 342276"/>
                <a:gd name="connsiteX4" fmla="*/ 2498 w 576820"/>
                <a:gd name="connsiteY4" fmla="*/ 147404 h 342276"/>
                <a:gd name="connsiteX5" fmla="*/ 52165 w 576820"/>
                <a:gd name="connsiteY5" fmla="*/ 252335 h 342276"/>
                <a:gd name="connsiteX6" fmla="*/ 124226 w 576820"/>
                <a:gd name="connsiteY6" fmla="*/ 275292 h 342276"/>
                <a:gd name="connsiteX7" fmla="*/ 187076 w 576820"/>
                <a:gd name="connsiteY7" fmla="*/ 252335 h 342276"/>
                <a:gd name="connsiteX8" fmla="*/ 231092 w 576820"/>
                <a:gd name="connsiteY8" fmla="*/ 201761 h 342276"/>
                <a:gd name="connsiteX9" fmla="*/ 306997 w 576820"/>
                <a:gd name="connsiteY9" fmla="*/ 192374 h 342276"/>
                <a:gd name="connsiteX10" fmla="*/ 576820 w 576820"/>
                <a:gd name="connsiteY10" fmla="*/ 342276 h 342276"/>
                <a:gd name="connsiteX0" fmla="*/ 576820 w 576820"/>
                <a:gd name="connsiteY0" fmla="*/ 347937 h 347937"/>
                <a:gd name="connsiteX1" fmla="*/ 486879 w 576820"/>
                <a:gd name="connsiteY1" fmla="*/ 138075 h 347937"/>
                <a:gd name="connsiteX2" fmla="*/ 306997 w 576820"/>
                <a:gd name="connsiteY2" fmla="*/ 18153 h 347937"/>
                <a:gd name="connsiteX3" fmla="*/ 182991 w 576820"/>
                <a:gd name="connsiteY3" fmla="*/ 18757 h 347937"/>
                <a:gd name="connsiteX4" fmla="*/ 67155 w 576820"/>
                <a:gd name="connsiteY4" fmla="*/ 63124 h 347937"/>
                <a:gd name="connsiteX5" fmla="*/ 2498 w 576820"/>
                <a:gd name="connsiteY5" fmla="*/ 153065 h 347937"/>
                <a:gd name="connsiteX6" fmla="*/ 52165 w 576820"/>
                <a:gd name="connsiteY6" fmla="*/ 257996 h 347937"/>
                <a:gd name="connsiteX7" fmla="*/ 124226 w 576820"/>
                <a:gd name="connsiteY7" fmla="*/ 280953 h 347937"/>
                <a:gd name="connsiteX8" fmla="*/ 187076 w 576820"/>
                <a:gd name="connsiteY8" fmla="*/ 257996 h 347937"/>
                <a:gd name="connsiteX9" fmla="*/ 231092 w 576820"/>
                <a:gd name="connsiteY9" fmla="*/ 207422 h 347937"/>
                <a:gd name="connsiteX10" fmla="*/ 306997 w 576820"/>
                <a:gd name="connsiteY10" fmla="*/ 198035 h 347937"/>
                <a:gd name="connsiteX11" fmla="*/ 576820 w 576820"/>
                <a:gd name="connsiteY11" fmla="*/ 347937 h 347937"/>
                <a:gd name="connsiteX0" fmla="*/ 574713 w 574713"/>
                <a:gd name="connsiteY0" fmla="*/ 347937 h 347937"/>
                <a:gd name="connsiteX1" fmla="*/ 484772 w 574713"/>
                <a:gd name="connsiteY1" fmla="*/ 138075 h 347937"/>
                <a:gd name="connsiteX2" fmla="*/ 304890 w 574713"/>
                <a:gd name="connsiteY2" fmla="*/ 18153 h 347937"/>
                <a:gd name="connsiteX3" fmla="*/ 180884 w 574713"/>
                <a:gd name="connsiteY3" fmla="*/ 18757 h 347937"/>
                <a:gd name="connsiteX4" fmla="*/ 47709 w 574713"/>
                <a:gd name="connsiteY4" fmla="*/ 63124 h 347937"/>
                <a:gd name="connsiteX5" fmla="*/ 391 w 574713"/>
                <a:gd name="connsiteY5" fmla="*/ 153065 h 347937"/>
                <a:gd name="connsiteX6" fmla="*/ 50058 w 574713"/>
                <a:gd name="connsiteY6" fmla="*/ 257996 h 347937"/>
                <a:gd name="connsiteX7" fmla="*/ 122119 w 574713"/>
                <a:gd name="connsiteY7" fmla="*/ 280953 h 347937"/>
                <a:gd name="connsiteX8" fmla="*/ 184969 w 574713"/>
                <a:gd name="connsiteY8" fmla="*/ 257996 h 347937"/>
                <a:gd name="connsiteX9" fmla="*/ 228985 w 574713"/>
                <a:gd name="connsiteY9" fmla="*/ 207422 h 347937"/>
                <a:gd name="connsiteX10" fmla="*/ 304890 w 574713"/>
                <a:gd name="connsiteY10" fmla="*/ 198035 h 347937"/>
                <a:gd name="connsiteX11" fmla="*/ 574713 w 574713"/>
                <a:gd name="connsiteY11" fmla="*/ 347937 h 347937"/>
                <a:gd name="connsiteX0" fmla="*/ 574713 w 574713"/>
                <a:gd name="connsiteY0" fmla="*/ 347937 h 347937"/>
                <a:gd name="connsiteX1" fmla="*/ 484772 w 574713"/>
                <a:gd name="connsiteY1" fmla="*/ 138075 h 347937"/>
                <a:gd name="connsiteX2" fmla="*/ 304890 w 574713"/>
                <a:gd name="connsiteY2" fmla="*/ 18153 h 347937"/>
                <a:gd name="connsiteX3" fmla="*/ 180884 w 574713"/>
                <a:gd name="connsiteY3" fmla="*/ 18757 h 347937"/>
                <a:gd name="connsiteX4" fmla="*/ 47709 w 574713"/>
                <a:gd name="connsiteY4" fmla="*/ 63124 h 347937"/>
                <a:gd name="connsiteX5" fmla="*/ 391 w 574713"/>
                <a:gd name="connsiteY5" fmla="*/ 153065 h 347937"/>
                <a:gd name="connsiteX6" fmla="*/ 50058 w 574713"/>
                <a:gd name="connsiteY6" fmla="*/ 257996 h 347937"/>
                <a:gd name="connsiteX7" fmla="*/ 122119 w 574713"/>
                <a:gd name="connsiteY7" fmla="*/ 280953 h 347937"/>
                <a:gd name="connsiteX8" fmla="*/ 184969 w 574713"/>
                <a:gd name="connsiteY8" fmla="*/ 257996 h 347937"/>
                <a:gd name="connsiteX9" fmla="*/ 228985 w 574713"/>
                <a:gd name="connsiteY9" fmla="*/ 207422 h 347937"/>
                <a:gd name="connsiteX10" fmla="*/ 304890 w 574713"/>
                <a:gd name="connsiteY10" fmla="*/ 198035 h 347937"/>
                <a:gd name="connsiteX11" fmla="*/ 574713 w 574713"/>
                <a:gd name="connsiteY11" fmla="*/ 347937 h 347937"/>
                <a:gd name="connsiteX0" fmla="*/ 574713 w 604693"/>
                <a:gd name="connsiteY0" fmla="*/ 347937 h 347937"/>
                <a:gd name="connsiteX1" fmla="*/ 484772 w 604693"/>
                <a:gd name="connsiteY1" fmla="*/ 138075 h 347937"/>
                <a:gd name="connsiteX2" fmla="*/ 304890 w 604693"/>
                <a:gd name="connsiteY2" fmla="*/ 18153 h 347937"/>
                <a:gd name="connsiteX3" fmla="*/ 180884 w 604693"/>
                <a:gd name="connsiteY3" fmla="*/ 18757 h 347937"/>
                <a:gd name="connsiteX4" fmla="*/ 47709 w 604693"/>
                <a:gd name="connsiteY4" fmla="*/ 63124 h 347937"/>
                <a:gd name="connsiteX5" fmla="*/ 391 w 604693"/>
                <a:gd name="connsiteY5" fmla="*/ 153065 h 347937"/>
                <a:gd name="connsiteX6" fmla="*/ 50058 w 604693"/>
                <a:gd name="connsiteY6" fmla="*/ 257996 h 347937"/>
                <a:gd name="connsiteX7" fmla="*/ 122119 w 604693"/>
                <a:gd name="connsiteY7" fmla="*/ 280953 h 347937"/>
                <a:gd name="connsiteX8" fmla="*/ 184969 w 604693"/>
                <a:gd name="connsiteY8" fmla="*/ 257996 h 347937"/>
                <a:gd name="connsiteX9" fmla="*/ 228985 w 604693"/>
                <a:gd name="connsiteY9" fmla="*/ 207422 h 347937"/>
                <a:gd name="connsiteX10" fmla="*/ 304890 w 604693"/>
                <a:gd name="connsiteY10" fmla="*/ 198035 h 347937"/>
                <a:gd name="connsiteX11" fmla="*/ 574713 w 604693"/>
                <a:gd name="connsiteY11" fmla="*/ 347937 h 347937"/>
                <a:gd name="connsiteX0" fmla="*/ 574713 w 604693"/>
                <a:gd name="connsiteY0" fmla="*/ 347937 h 357930"/>
                <a:gd name="connsiteX1" fmla="*/ 484772 w 604693"/>
                <a:gd name="connsiteY1" fmla="*/ 138075 h 357930"/>
                <a:gd name="connsiteX2" fmla="*/ 304890 w 604693"/>
                <a:gd name="connsiteY2" fmla="*/ 18153 h 357930"/>
                <a:gd name="connsiteX3" fmla="*/ 180884 w 604693"/>
                <a:gd name="connsiteY3" fmla="*/ 18757 h 357930"/>
                <a:gd name="connsiteX4" fmla="*/ 47709 w 604693"/>
                <a:gd name="connsiteY4" fmla="*/ 63124 h 357930"/>
                <a:gd name="connsiteX5" fmla="*/ 391 w 604693"/>
                <a:gd name="connsiteY5" fmla="*/ 153065 h 357930"/>
                <a:gd name="connsiteX6" fmla="*/ 50058 w 604693"/>
                <a:gd name="connsiteY6" fmla="*/ 257996 h 357930"/>
                <a:gd name="connsiteX7" fmla="*/ 122119 w 604693"/>
                <a:gd name="connsiteY7" fmla="*/ 280953 h 357930"/>
                <a:gd name="connsiteX8" fmla="*/ 184969 w 604693"/>
                <a:gd name="connsiteY8" fmla="*/ 257996 h 357930"/>
                <a:gd name="connsiteX9" fmla="*/ 228985 w 604693"/>
                <a:gd name="connsiteY9" fmla="*/ 207422 h 357930"/>
                <a:gd name="connsiteX10" fmla="*/ 304890 w 604693"/>
                <a:gd name="connsiteY10" fmla="*/ 198035 h 357930"/>
                <a:gd name="connsiteX11" fmla="*/ 574713 w 604693"/>
                <a:gd name="connsiteY11" fmla="*/ 347937 h 357930"/>
                <a:gd name="connsiteX0" fmla="*/ 574713 w 604693"/>
                <a:gd name="connsiteY0" fmla="*/ 347937 h 370651"/>
                <a:gd name="connsiteX1" fmla="*/ 484772 w 604693"/>
                <a:gd name="connsiteY1" fmla="*/ 138075 h 370651"/>
                <a:gd name="connsiteX2" fmla="*/ 304890 w 604693"/>
                <a:gd name="connsiteY2" fmla="*/ 18153 h 370651"/>
                <a:gd name="connsiteX3" fmla="*/ 180884 w 604693"/>
                <a:gd name="connsiteY3" fmla="*/ 18757 h 370651"/>
                <a:gd name="connsiteX4" fmla="*/ 47709 w 604693"/>
                <a:gd name="connsiteY4" fmla="*/ 63124 h 370651"/>
                <a:gd name="connsiteX5" fmla="*/ 391 w 604693"/>
                <a:gd name="connsiteY5" fmla="*/ 153065 h 370651"/>
                <a:gd name="connsiteX6" fmla="*/ 50058 w 604693"/>
                <a:gd name="connsiteY6" fmla="*/ 257996 h 370651"/>
                <a:gd name="connsiteX7" fmla="*/ 122119 w 604693"/>
                <a:gd name="connsiteY7" fmla="*/ 280953 h 370651"/>
                <a:gd name="connsiteX8" fmla="*/ 184969 w 604693"/>
                <a:gd name="connsiteY8" fmla="*/ 257996 h 370651"/>
                <a:gd name="connsiteX9" fmla="*/ 228985 w 604693"/>
                <a:gd name="connsiteY9" fmla="*/ 207422 h 370651"/>
                <a:gd name="connsiteX10" fmla="*/ 304890 w 604693"/>
                <a:gd name="connsiteY10" fmla="*/ 198035 h 370651"/>
                <a:gd name="connsiteX11" fmla="*/ 459599 w 604693"/>
                <a:gd name="connsiteY11" fmla="*/ 250087 h 370651"/>
                <a:gd name="connsiteX12" fmla="*/ 574713 w 604693"/>
                <a:gd name="connsiteY12" fmla="*/ 347937 h 370651"/>
                <a:gd name="connsiteX0" fmla="*/ 574713 w 604693"/>
                <a:gd name="connsiteY0" fmla="*/ 347937 h 370651"/>
                <a:gd name="connsiteX1" fmla="*/ 484772 w 604693"/>
                <a:gd name="connsiteY1" fmla="*/ 138075 h 370651"/>
                <a:gd name="connsiteX2" fmla="*/ 304890 w 604693"/>
                <a:gd name="connsiteY2" fmla="*/ 18153 h 370651"/>
                <a:gd name="connsiteX3" fmla="*/ 167013 w 604693"/>
                <a:gd name="connsiteY3" fmla="*/ 8354 h 370651"/>
                <a:gd name="connsiteX4" fmla="*/ 47709 w 604693"/>
                <a:gd name="connsiteY4" fmla="*/ 63124 h 370651"/>
                <a:gd name="connsiteX5" fmla="*/ 391 w 604693"/>
                <a:gd name="connsiteY5" fmla="*/ 153065 h 370651"/>
                <a:gd name="connsiteX6" fmla="*/ 50058 w 604693"/>
                <a:gd name="connsiteY6" fmla="*/ 257996 h 370651"/>
                <a:gd name="connsiteX7" fmla="*/ 122119 w 604693"/>
                <a:gd name="connsiteY7" fmla="*/ 280953 h 370651"/>
                <a:gd name="connsiteX8" fmla="*/ 184969 w 604693"/>
                <a:gd name="connsiteY8" fmla="*/ 257996 h 370651"/>
                <a:gd name="connsiteX9" fmla="*/ 228985 w 604693"/>
                <a:gd name="connsiteY9" fmla="*/ 207422 h 370651"/>
                <a:gd name="connsiteX10" fmla="*/ 304890 w 604693"/>
                <a:gd name="connsiteY10" fmla="*/ 198035 h 370651"/>
                <a:gd name="connsiteX11" fmla="*/ 459599 w 604693"/>
                <a:gd name="connsiteY11" fmla="*/ 250087 h 370651"/>
                <a:gd name="connsiteX12" fmla="*/ 574713 w 604693"/>
                <a:gd name="connsiteY12" fmla="*/ 347937 h 370651"/>
                <a:gd name="connsiteX0" fmla="*/ 574713 w 604693"/>
                <a:gd name="connsiteY0" fmla="*/ 347937 h 370651"/>
                <a:gd name="connsiteX1" fmla="*/ 484772 w 604693"/>
                <a:gd name="connsiteY1" fmla="*/ 138075 h 370651"/>
                <a:gd name="connsiteX2" fmla="*/ 304890 w 604693"/>
                <a:gd name="connsiteY2" fmla="*/ 18153 h 370651"/>
                <a:gd name="connsiteX3" fmla="*/ 167013 w 604693"/>
                <a:gd name="connsiteY3" fmla="*/ 8354 h 370651"/>
                <a:gd name="connsiteX4" fmla="*/ 47709 w 604693"/>
                <a:gd name="connsiteY4" fmla="*/ 49253 h 370651"/>
                <a:gd name="connsiteX5" fmla="*/ 391 w 604693"/>
                <a:gd name="connsiteY5" fmla="*/ 153065 h 370651"/>
                <a:gd name="connsiteX6" fmla="*/ 50058 w 604693"/>
                <a:gd name="connsiteY6" fmla="*/ 257996 h 370651"/>
                <a:gd name="connsiteX7" fmla="*/ 122119 w 604693"/>
                <a:gd name="connsiteY7" fmla="*/ 280953 h 370651"/>
                <a:gd name="connsiteX8" fmla="*/ 184969 w 604693"/>
                <a:gd name="connsiteY8" fmla="*/ 257996 h 370651"/>
                <a:gd name="connsiteX9" fmla="*/ 228985 w 604693"/>
                <a:gd name="connsiteY9" fmla="*/ 207422 h 370651"/>
                <a:gd name="connsiteX10" fmla="*/ 304890 w 604693"/>
                <a:gd name="connsiteY10" fmla="*/ 198035 h 370651"/>
                <a:gd name="connsiteX11" fmla="*/ 459599 w 604693"/>
                <a:gd name="connsiteY11" fmla="*/ 250087 h 370651"/>
                <a:gd name="connsiteX12" fmla="*/ 574713 w 604693"/>
                <a:gd name="connsiteY12" fmla="*/ 347937 h 3706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604693" h="370651">
                  <a:moveTo>
                    <a:pt x="574713" y="347937"/>
                  </a:moveTo>
                  <a:cubicBezTo>
                    <a:pt x="604693" y="337944"/>
                    <a:pt x="529742" y="193039"/>
                    <a:pt x="484772" y="138075"/>
                  </a:cubicBezTo>
                  <a:cubicBezTo>
                    <a:pt x="439802" y="83111"/>
                    <a:pt x="355538" y="38039"/>
                    <a:pt x="304890" y="18153"/>
                  </a:cubicBezTo>
                  <a:cubicBezTo>
                    <a:pt x="251931" y="0"/>
                    <a:pt x="209877" y="3171"/>
                    <a:pt x="167013" y="8354"/>
                  </a:cubicBezTo>
                  <a:cubicBezTo>
                    <a:pt x="124149" y="13537"/>
                    <a:pt x="75480" y="28602"/>
                    <a:pt x="47709" y="49253"/>
                  </a:cubicBezTo>
                  <a:cubicBezTo>
                    <a:pt x="2739" y="71738"/>
                    <a:pt x="0" y="120586"/>
                    <a:pt x="391" y="153065"/>
                  </a:cubicBezTo>
                  <a:cubicBezTo>
                    <a:pt x="783" y="185544"/>
                    <a:pt x="29770" y="236681"/>
                    <a:pt x="50058" y="257996"/>
                  </a:cubicBezTo>
                  <a:cubicBezTo>
                    <a:pt x="70346" y="279311"/>
                    <a:pt x="99634" y="280953"/>
                    <a:pt x="122119" y="280953"/>
                  </a:cubicBezTo>
                  <a:cubicBezTo>
                    <a:pt x="144604" y="280953"/>
                    <a:pt x="167158" y="270251"/>
                    <a:pt x="184969" y="257996"/>
                  </a:cubicBezTo>
                  <a:cubicBezTo>
                    <a:pt x="202780" y="245741"/>
                    <a:pt x="208998" y="217416"/>
                    <a:pt x="228985" y="207422"/>
                  </a:cubicBezTo>
                  <a:cubicBezTo>
                    <a:pt x="248972" y="197429"/>
                    <a:pt x="266454" y="190924"/>
                    <a:pt x="304890" y="198035"/>
                  </a:cubicBezTo>
                  <a:cubicBezTo>
                    <a:pt x="343326" y="205146"/>
                    <a:pt x="414629" y="225103"/>
                    <a:pt x="459599" y="250087"/>
                  </a:cubicBezTo>
                  <a:cubicBezTo>
                    <a:pt x="504569" y="275071"/>
                    <a:pt x="565895" y="370651"/>
                    <a:pt x="574713" y="347937"/>
                  </a:cubicBez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0" name="空心弧 79"/>
            <p:cNvSpPr/>
            <p:nvPr/>
          </p:nvSpPr>
          <p:spPr>
            <a:xfrm rot="17849911">
              <a:off x="-1605258" y="-2902643"/>
              <a:ext cx="3571900" cy="3571899"/>
            </a:xfrm>
            <a:prstGeom prst="blockArc">
              <a:avLst>
                <a:gd name="adj1" fmla="val 13246912"/>
                <a:gd name="adj2" fmla="val 5001564"/>
                <a:gd name="adj3" fmla="val 37740"/>
              </a:avLst>
            </a:prstGeom>
            <a:gradFill flip="none" rotWithShape="1">
              <a:gsLst>
                <a:gs pos="0">
                  <a:schemeClr val="bg1"/>
                </a:gs>
                <a:gs pos="50000">
                  <a:schemeClr val="accent1">
                    <a:tint val="44500"/>
                    <a:satMod val="160000"/>
                    <a:alpha val="0"/>
                  </a:schemeClr>
                </a:gs>
                <a:gs pos="100000">
                  <a:schemeClr val="accent1">
                    <a:tint val="23500"/>
                    <a:satMod val="160000"/>
                    <a:alpha val="0"/>
                  </a:schemeClr>
                </a:gs>
              </a:gsLst>
              <a:lin ang="60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144" name="任意多边形 143"/>
          <p:cNvSpPr/>
          <p:nvPr/>
        </p:nvSpPr>
        <p:spPr>
          <a:xfrm>
            <a:off x="-1020660" y="2380139"/>
            <a:ext cx="306248" cy="120173"/>
          </a:xfrm>
          <a:custGeom>
            <a:avLst/>
            <a:gdLst>
              <a:gd name="connsiteX0" fmla="*/ 64736 w 639271"/>
              <a:gd name="connsiteY0" fmla="*/ 80920 h 250853"/>
              <a:gd name="connsiteX1" fmla="*/ 234669 w 639271"/>
              <a:gd name="connsiteY1" fmla="*/ 153748 h 250853"/>
              <a:gd name="connsiteX2" fmla="*/ 307497 w 639271"/>
              <a:gd name="connsiteY2" fmla="*/ 250853 h 250853"/>
              <a:gd name="connsiteX3" fmla="*/ 412694 w 639271"/>
              <a:gd name="connsiteY3" fmla="*/ 137564 h 250853"/>
              <a:gd name="connsiteX4" fmla="*/ 639271 w 639271"/>
              <a:gd name="connsiteY4" fmla="*/ 0 h 250853"/>
              <a:gd name="connsiteX5" fmla="*/ 364142 w 639271"/>
              <a:gd name="connsiteY5" fmla="*/ 113288 h 250853"/>
              <a:gd name="connsiteX6" fmla="*/ 331773 w 639271"/>
              <a:gd name="connsiteY6" fmla="*/ 145656 h 250853"/>
              <a:gd name="connsiteX7" fmla="*/ 234669 w 639271"/>
              <a:gd name="connsiteY7" fmla="*/ 72828 h 250853"/>
              <a:gd name="connsiteX8" fmla="*/ 0 w 639271"/>
              <a:gd name="connsiteY8" fmla="*/ 8092 h 250853"/>
              <a:gd name="connsiteX9" fmla="*/ 226577 w 639271"/>
              <a:gd name="connsiteY9" fmla="*/ 137564 h 250853"/>
              <a:gd name="connsiteX0" fmla="*/ 234669 w 639271"/>
              <a:gd name="connsiteY0" fmla="*/ 153748 h 250853"/>
              <a:gd name="connsiteX1" fmla="*/ 307497 w 639271"/>
              <a:gd name="connsiteY1" fmla="*/ 250853 h 250853"/>
              <a:gd name="connsiteX2" fmla="*/ 412694 w 639271"/>
              <a:gd name="connsiteY2" fmla="*/ 137564 h 250853"/>
              <a:gd name="connsiteX3" fmla="*/ 639271 w 639271"/>
              <a:gd name="connsiteY3" fmla="*/ 0 h 250853"/>
              <a:gd name="connsiteX4" fmla="*/ 364142 w 639271"/>
              <a:gd name="connsiteY4" fmla="*/ 113288 h 250853"/>
              <a:gd name="connsiteX5" fmla="*/ 331773 w 639271"/>
              <a:gd name="connsiteY5" fmla="*/ 145656 h 250853"/>
              <a:gd name="connsiteX6" fmla="*/ 234669 w 639271"/>
              <a:gd name="connsiteY6" fmla="*/ 72828 h 250853"/>
              <a:gd name="connsiteX7" fmla="*/ 0 w 639271"/>
              <a:gd name="connsiteY7" fmla="*/ 8092 h 250853"/>
              <a:gd name="connsiteX8" fmla="*/ 226577 w 639271"/>
              <a:gd name="connsiteY8" fmla="*/ 137564 h 2508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39271" h="250853">
                <a:moveTo>
                  <a:pt x="234669" y="153748"/>
                </a:moveTo>
                <a:lnTo>
                  <a:pt x="307497" y="250853"/>
                </a:lnTo>
                <a:lnTo>
                  <a:pt x="412694" y="137564"/>
                </a:lnTo>
                <a:lnTo>
                  <a:pt x="639271" y="0"/>
                </a:lnTo>
                <a:lnTo>
                  <a:pt x="364142" y="113288"/>
                </a:lnTo>
                <a:lnTo>
                  <a:pt x="331773" y="145656"/>
                </a:lnTo>
                <a:lnTo>
                  <a:pt x="234669" y="72828"/>
                </a:lnTo>
                <a:lnTo>
                  <a:pt x="0" y="8092"/>
                </a:lnTo>
                <a:lnTo>
                  <a:pt x="226577" y="137564"/>
                </a:lnTo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181" name="组合 180"/>
          <p:cNvGrpSpPr/>
          <p:nvPr/>
        </p:nvGrpSpPr>
        <p:grpSpPr>
          <a:xfrm>
            <a:off x="6875466" y="3325181"/>
            <a:ext cx="2930137" cy="2211319"/>
            <a:chOff x="6856805" y="2622773"/>
            <a:chExt cx="2930137" cy="2211319"/>
          </a:xfrm>
        </p:grpSpPr>
        <p:grpSp>
          <p:nvGrpSpPr>
            <p:cNvPr id="135" name="组合 134"/>
            <p:cNvGrpSpPr/>
            <p:nvPr/>
          </p:nvGrpSpPr>
          <p:grpSpPr>
            <a:xfrm>
              <a:off x="6856805" y="3807906"/>
              <a:ext cx="2930137" cy="1026186"/>
              <a:chOff x="-1585315" y="3942080"/>
              <a:chExt cx="3960001" cy="925698"/>
            </a:xfrm>
          </p:grpSpPr>
          <p:sp>
            <p:nvSpPr>
              <p:cNvPr id="10" name="矩形 9"/>
              <p:cNvSpPr/>
              <p:nvPr/>
            </p:nvSpPr>
            <p:spPr>
              <a:xfrm>
                <a:off x="-1585315" y="3952212"/>
                <a:ext cx="3942737" cy="915566"/>
              </a:xfrm>
              <a:prstGeom prst="rect">
                <a:avLst/>
              </a:prstGeom>
              <a:blipFill>
                <a:blip r:embed="rId5" cstate="print">
                  <a:duotone>
                    <a:schemeClr val="bg2">
                      <a:shade val="45000"/>
                      <a:satMod val="135000"/>
                    </a:schemeClr>
                    <a:prstClr val="white"/>
                  </a:duotone>
                  <a:extLst>
                    <a:ext uri="{BEBA8EAE-BF5A-486C-A8C5-ECC9F3942E4B}">
                      <a14:imgProps xmlns:a14="http://schemas.microsoft.com/office/drawing/2010/main" xmlns="">
                        <a14:imgLayer r:embed="rId6">
                          <a14:imgEffect>
                            <a14:colorTemperature colorTemp="4700"/>
                          </a14:imgEffect>
                          <a14:imgEffect>
                            <a14:saturation sat="0"/>
                          </a14:imgEffect>
                          <a14:imgEffect>
                            <a14:brightnessContrast bright="20000"/>
                          </a14:imgEffect>
                        </a14:imgLayer>
                      </a14:imgProps>
                    </a:ext>
                  </a:extLst>
                </a:blip>
                <a:tile tx="0" ty="0" sx="100000" sy="100000" flip="none" algn="tl"/>
              </a:blipFill>
              <a:ln>
                <a:noFill/>
              </a:ln>
              <a:effectLst>
                <a:reflection blurRad="6350" stA="50000" endA="300" endPos="55000" dir="5400000" sy="-100000" algn="bl" rotWithShape="0"/>
                <a:softEdge rad="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矩形 2"/>
              <p:cNvSpPr/>
              <p:nvPr/>
            </p:nvSpPr>
            <p:spPr>
              <a:xfrm>
                <a:off x="-1585314" y="3942080"/>
                <a:ext cx="3960000" cy="45719"/>
              </a:xfrm>
              <a:prstGeom prst="rect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46" name="组合 145"/>
            <p:cNvGrpSpPr/>
            <p:nvPr/>
          </p:nvGrpSpPr>
          <p:grpSpPr>
            <a:xfrm>
              <a:off x="7001918" y="2622773"/>
              <a:ext cx="1229800" cy="1188749"/>
              <a:chOff x="7203233" y="2873000"/>
              <a:chExt cx="1109373" cy="1072342"/>
            </a:xfrm>
          </p:grpSpPr>
          <p:sp>
            <p:nvSpPr>
              <p:cNvPr id="136" name="任意多边形 135"/>
              <p:cNvSpPr/>
              <p:nvPr/>
            </p:nvSpPr>
            <p:spPr>
              <a:xfrm>
                <a:off x="7203233" y="3457493"/>
                <a:ext cx="354563" cy="485191"/>
              </a:xfrm>
              <a:custGeom>
                <a:avLst/>
                <a:gdLst>
                  <a:gd name="connsiteX0" fmla="*/ 0 w 354563"/>
                  <a:gd name="connsiteY0" fmla="*/ 485191 h 485191"/>
                  <a:gd name="connsiteX1" fmla="*/ 205273 w 354563"/>
                  <a:gd name="connsiteY1" fmla="*/ 18661 h 485191"/>
                  <a:gd name="connsiteX2" fmla="*/ 354563 w 354563"/>
                  <a:gd name="connsiteY2" fmla="*/ 0 h 485191"/>
                  <a:gd name="connsiteX3" fmla="*/ 149289 w 354563"/>
                  <a:gd name="connsiteY3" fmla="*/ 485191 h 485191"/>
                  <a:gd name="connsiteX4" fmla="*/ 0 w 354563"/>
                  <a:gd name="connsiteY4" fmla="*/ 485191 h 4851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54563" h="485191">
                    <a:moveTo>
                      <a:pt x="0" y="485191"/>
                    </a:moveTo>
                    <a:lnTo>
                      <a:pt x="205273" y="18661"/>
                    </a:lnTo>
                    <a:lnTo>
                      <a:pt x="354563" y="0"/>
                    </a:lnTo>
                    <a:lnTo>
                      <a:pt x="149289" y="485191"/>
                    </a:lnTo>
                    <a:lnTo>
                      <a:pt x="0" y="485191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39999">
                    <a:schemeClr val="bg1">
                      <a:lumMod val="65000"/>
                    </a:schemeClr>
                  </a:gs>
                  <a:gs pos="70000">
                    <a:schemeClr val="tx1">
                      <a:lumMod val="65000"/>
                      <a:lumOff val="35000"/>
                    </a:schemeClr>
                  </a:gs>
                  <a:gs pos="100000">
                    <a:schemeClr val="tx1">
                      <a:lumMod val="75000"/>
                      <a:lumOff val="25000"/>
                    </a:schemeClr>
                  </a:gs>
                </a:gsLst>
                <a:lin ang="2700000" scaled="0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7" name="任意多边形 136"/>
              <p:cNvSpPr/>
              <p:nvPr/>
            </p:nvSpPr>
            <p:spPr>
              <a:xfrm flipH="1">
                <a:off x="7958043" y="3460151"/>
                <a:ext cx="354563" cy="485191"/>
              </a:xfrm>
              <a:custGeom>
                <a:avLst/>
                <a:gdLst>
                  <a:gd name="connsiteX0" fmla="*/ 0 w 354563"/>
                  <a:gd name="connsiteY0" fmla="*/ 485191 h 485191"/>
                  <a:gd name="connsiteX1" fmla="*/ 205273 w 354563"/>
                  <a:gd name="connsiteY1" fmla="*/ 18661 h 485191"/>
                  <a:gd name="connsiteX2" fmla="*/ 354563 w 354563"/>
                  <a:gd name="connsiteY2" fmla="*/ 0 h 485191"/>
                  <a:gd name="connsiteX3" fmla="*/ 149289 w 354563"/>
                  <a:gd name="connsiteY3" fmla="*/ 485191 h 485191"/>
                  <a:gd name="connsiteX4" fmla="*/ 0 w 354563"/>
                  <a:gd name="connsiteY4" fmla="*/ 485191 h 4851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54563" h="485191">
                    <a:moveTo>
                      <a:pt x="0" y="485191"/>
                    </a:moveTo>
                    <a:lnTo>
                      <a:pt x="205273" y="18661"/>
                    </a:lnTo>
                    <a:lnTo>
                      <a:pt x="354563" y="0"/>
                    </a:lnTo>
                    <a:lnTo>
                      <a:pt x="149289" y="485191"/>
                    </a:lnTo>
                    <a:lnTo>
                      <a:pt x="0" y="485191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39999">
                    <a:schemeClr val="bg1">
                      <a:lumMod val="65000"/>
                    </a:schemeClr>
                  </a:gs>
                  <a:gs pos="70000">
                    <a:schemeClr val="tx1">
                      <a:lumMod val="65000"/>
                      <a:lumOff val="35000"/>
                    </a:schemeClr>
                  </a:gs>
                  <a:gs pos="100000">
                    <a:schemeClr val="tx1">
                      <a:lumMod val="75000"/>
                      <a:lumOff val="25000"/>
                    </a:schemeClr>
                  </a:gs>
                </a:gsLst>
                <a:lin ang="2700000" scaled="0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8" name="矩形 137"/>
              <p:cNvSpPr/>
              <p:nvPr/>
            </p:nvSpPr>
            <p:spPr>
              <a:xfrm>
                <a:off x="7694608" y="3444504"/>
                <a:ext cx="142876" cy="500066"/>
              </a:xfrm>
              <a:prstGeom prst="rect">
                <a:avLst/>
              </a:prstGeom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39999">
                    <a:schemeClr val="bg1">
                      <a:lumMod val="65000"/>
                    </a:schemeClr>
                  </a:gs>
                  <a:gs pos="70000">
                    <a:schemeClr val="tx1">
                      <a:lumMod val="65000"/>
                      <a:lumOff val="35000"/>
                    </a:schemeClr>
                  </a:gs>
                  <a:gs pos="100000">
                    <a:schemeClr val="tx1">
                      <a:lumMod val="75000"/>
                      <a:lumOff val="25000"/>
                    </a:schemeClr>
                  </a:gs>
                </a:gsLst>
                <a:lin ang="2700000" scaled="0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0" name="单圆角矩形 139"/>
              <p:cNvSpPr/>
              <p:nvPr/>
            </p:nvSpPr>
            <p:spPr>
              <a:xfrm>
                <a:off x="7500958" y="2873000"/>
                <a:ext cx="418296" cy="214314"/>
              </a:xfrm>
              <a:prstGeom prst="round1Rect">
                <a:avLst/>
              </a:prstGeom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39999">
                    <a:schemeClr val="bg1">
                      <a:lumMod val="65000"/>
                    </a:schemeClr>
                  </a:gs>
                  <a:gs pos="70000">
                    <a:schemeClr val="tx1">
                      <a:lumMod val="65000"/>
                      <a:lumOff val="35000"/>
                    </a:schemeClr>
                  </a:gs>
                  <a:gs pos="100000">
                    <a:schemeClr val="tx1">
                      <a:lumMod val="75000"/>
                      <a:lumOff val="25000"/>
                    </a:schemeClr>
                  </a:gs>
                </a:gsLst>
                <a:lin ang="2700000" scaled="0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9" name="圆角矩形 138"/>
              <p:cNvSpPr/>
              <p:nvPr/>
            </p:nvSpPr>
            <p:spPr>
              <a:xfrm>
                <a:off x="7358082" y="3071816"/>
                <a:ext cx="785818" cy="428628"/>
              </a:xfrm>
              <a:prstGeom prst="roundRect">
                <a:avLst>
                  <a:gd name="adj" fmla="val 29510"/>
                </a:avLst>
              </a:prstGeom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39999">
                    <a:schemeClr val="bg1">
                      <a:lumMod val="65000"/>
                    </a:schemeClr>
                  </a:gs>
                  <a:gs pos="70000">
                    <a:schemeClr val="tx1">
                      <a:lumMod val="65000"/>
                      <a:lumOff val="35000"/>
                    </a:schemeClr>
                  </a:gs>
                  <a:gs pos="100000">
                    <a:schemeClr val="tx1">
                      <a:lumMod val="75000"/>
                      <a:lumOff val="25000"/>
                    </a:schemeClr>
                  </a:gs>
                </a:gsLst>
                <a:lin ang="2700000" scaled="0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pic>
        <p:nvPicPr>
          <p:cNvPr id="234" name="图片 233" descr="GUANG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-2214610" y="-2071720"/>
            <a:ext cx="4602100" cy="4498476"/>
          </a:xfrm>
          <a:prstGeom prst="rect">
            <a:avLst/>
          </a:prstGeom>
        </p:spPr>
      </p:pic>
      <p:sp>
        <p:nvSpPr>
          <p:cNvPr id="236" name="椭圆 235"/>
          <p:cNvSpPr/>
          <p:nvPr/>
        </p:nvSpPr>
        <p:spPr>
          <a:xfrm>
            <a:off x="-571536" y="-428646"/>
            <a:ext cx="1669181" cy="1571636"/>
          </a:xfrm>
          <a:prstGeom prst="ellipse">
            <a:avLst/>
          </a:prstGeom>
          <a:solidFill>
            <a:sysClr val="window" lastClr="FFFFFF">
              <a:alpha val="14000"/>
            </a:sysClr>
          </a:solidFill>
          <a:ln w="9525" cap="flat" cmpd="sng" algn="ctr">
            <a:noFill/>
            <a:prstDash val="solid"/>
          </a:ln>
          <a:effectLst>
            <a:softEdge rad="127000"/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-3721355" y="-2654024"/>
            <a:ext cx="281610" cy="2880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5" name="图片 84" descr="34.pn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-18124258" y="4793552"/>
            <a:ext cx="28339860" cy="658518"/>
          </a:xfrm>
          <a:prstGeom prst="rect">
            <a:avLst/>
          </a:prstGeom>
        </p:spPr>
      </p:pic>
      <p:sp>
        <p:nvSpPr>
          <p:cNvPr id="102" name="任意多边形 101"/>
          <p:cNvSpPr/>
          <p:nvPr/>
        </p:nvSpPr>
        <p:spPr>
          <a:xfrm rot="3441140">
            <a:off x="6212737" y="3756682"/>
            <a:ext cx="565823" cy="302752"/>
          </a:xfrm>
          <a:custGeom>
            <a:avLst/>
            <a:gdLst>
              <a:gd name="connsiteX0" fmla="*/ 40193 w 261257"/>
              <a:gd name="connsiteY0" fmla="*/ 40194 h 257908"/>
              <a:gd name="connsiteX1" fmla="*/ 20097 w 261257"/>
              <a:gd name="connsiteY1" fmla="*/ 70339 h 257908"/>
              <a:gd name="connsiteX2" fmla="*/ 0 w 261257"/>
              <a:gd name="connsiteY2" fmla="*/ 130629 h 257908"/>
              <a:gd name="connsiteX3" fmla="*/ 10048 w 261257"/>
              <a:gd name="connsiteY3" fmla="*/ 160774 h 257908"/>
              <a:gd name="connsiteX4" fmla="*/ 70338 w 261257"/>
              <a:gd name="connsiteY4" fmla="*/ 180870 h 257908"/>
              <a:gd name="connsiteX5" fmla="*/ 200967 w 261257"/>
              <a:gd name="connsiteY5" fmla="*/ 231112 h 257908"/>
              <a:gd name="connsiteX6" fmla="*/ 231112 w 261257"/>
              <a:gd name="connsiteY6" fmla="*/ 221064 h 257908"/>
              <a:gd name="connsiteX7" fmla="*/ 241160 w 261257"/>
              <a:gd name="connsiteY7" fmla="*/ 190919 h 257908"/>
              <a:gd name="connsiteX8" fmla="*/ 261257 w 261257"/>
              <a:gd name="connsiteY8" fmla="*/ 160774 h 257908"/>
              <a:gd name="connsiteX9" fmla="*/ 251209 w 261257"/>
              <a:gd name="connsiteY9" fmla="*/ 70339 h 257908"/>
              <a:gd name="connsiteX10" fmla="*/ 241160 w 261257"/>
              <a:gd name="connsiteY10" fmla="*/ 40194 h 257908"/>
              <a:gd name="connsiteX11" fmla="*/ 180870 w 261257"/>
              <a:gd name="connsiteY11" fmla="*/ 30145 h 257908"/>
              <a:gd name="connsiteX12" fmla="*/ 130629 w 261257"/>
              <a:gd name="connsiteY12" fmla="*/ 0 h 2579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61257" h="257908">
                <a:moveTo>
                  <a:pt x="40193" y="40194"/>
                </a:moveTo>
                <a:cubicBezTo>
                  <a:pt x="33494" y="50242"/>
                  <a:pt x="25002" y="59303"/>
                  <a:pt x="20097" y="70339"/>
                </a:cubicBezTo>
                <a:cubicBezTo>
                  <a:pt x="11494" y="89697"/>
                  <a:pt x="0" y="130629"/>
                  <a:pt x="0" y="130629"/>
                </a:cubicBezTo>
                <a:cubicBezTo>
                  <a:pt x="3349" y="140677"/>
                  <a:pt x="1429" y="154618"/>
                  <a:pt x="10048" y="160774"/>
                </a:cubicBezTo>
                <a:cubicBezTo>
                  <a:pt x="27286" y="173087"/>
                  <a:pt x="70338" y="180870"/>
                  <a:pt x="70338" y="180870"/>
                </a:cubicBezTo>
                <a:cubicBezTo>
                  <a:pt x="147376" y="257908"/>
                  <a:pt x="102493" y="245181"/>
                  <a:pt x="200967" y="231112"/>
                </a:cubicBezTo>
                <a:cubicBezTo>
                  <a:pt x="211015" y="227763"/>
                  <a:pt x="223622" y="228554"/>
                  <a:pt x="231112" y="221064"/>
                </a:cubicBezTo>
                <a:cubicBezTo>
                  <a:pt x="238602" y="213574"/>
                  <a:pt x="236423" y="200393"/>
                  <a:pt x="241160" y="190919"/>
                </a:cubicBezTo>
                <a:cubicBezTo>
                  <a:pt x="246561" y="180117"/>
                  <a:pt x="254558" y="170822"/>
                  <a:pt x="261257" y="160774"/>
                </a:cubicBezTo>
                <a:cubicBezTo>
                  <a:pt x="257908" y="130629"/>
                  <a:pt x="256195" y="100257"/>
                  <a:pt x="251209" y="70339"/>
                </a:cubicBezTo>
                <a:cubicBezTo>
                  <a:pt x="249468" y="59891"/>
                  <a:pt x="250356" y="45449"/>
                  <a:pt x="241160" y="40194"/>
                </a:cubicBezTo>
                <a:cubicBezTo>
                  <a:pt x="223471" y="30086"/>
                  <a:pt x="200759" y="34565"/>
                  <a:pt x="180870" y="30145"/>
                </a:cubicBezTo>
                <a:cubicBezTo>
                  <a:pt x="147327" y="22691"/>
                  <a:pt x="153215" y="22587"/>
                  <a:pt x="130629" y="0"/>
                </a:cubicBezTo>
              </a:path>
            </a:pathLst>
          </a:custGeom>
          <a:solidFill>
            <a:schemeClr val="bg1"/>
          </a:solidFill>
          <a:ln>
            <a:noFill/>
          </a:ln>
          <a:effectLst>
            <a:softEdge rad="127000"/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" name="任意多边形 102"/>
          <p:cNvSpPr/>
          <p:nvPr/>
        </p:nvSpPr>
        <p:spPr>
          <a:xfrm rot="3441140">
            <a:off x="6204494" y="3756682"/>
            <a:ext cx="565823" cy="302752"/>
          </a:xfrm>
          <a:custGeom>
            <a:avLst/>
            <a:gdLst>
              <a:gd name="connsiteX0" fmla="*/ 40193 w 261257"/>
              <a:gd name="connsiteY0" fmla="*/ 40194 h 257908"/>
              <a:gd name="connsiteX1" fmla="*/ 20097 w 261257"/>
              <a:gd name="connsiteY1" fmla="*/ 70339 h 257908"/>
              <a:gd name="connsiteX2" fmla="*/ 0 w 261257"/>
              <a:gd name="connsiteY2" fmla="*/ 130629 h 257908"/>
              <a:gd name="connsiteX3" fmla="*/ 10048 w 261257"/>
              <a:gd name="connsiteY3" fmla="*/ 160774 h 257908"/>
              <a:gd name="connsiteX4" fmla="*/ 70338 w 261257"/>
              <a:gd name="connsiteY4" fmla="*/ 180870 h 257908"/>
              <a:gd name="connsiteX5" fmla="*/ 200967 w 261257"/>
              <a:gd name="connsiteY5" fmla="*/ 231112 h 257908"/>
              <a:gd name="connsiteX6" fmla="*/ 231112 w 261257"/>
              <a:gd name="connsiteY6" fmla="*/ 221064 h 257908"/>
              <a:gd name="connsiteX7" fmla="*/ 241160 w 261257"/>
              <a:gd name="connsiteY7" fmla="*/ 190919 h 257908"/>
              <a:gd name="connsiteX8" fmla="*/ 261257 w 261257"/>
              <a:gd name="connsiteY8" fmla="*/ 160774 h 257908"/>
              <a:gd name="connsiteX9" fmla="*/ 251209 w 261257"/>
              <a:gd name="connsiteY9" fmla="*/ 70339 h 257908"/>
              <a:gd name="connsiteX10" fmla="*/ 241160 w 261257"/>
              <a:gd name="connsiteY10" fmla="*/ 40194 h 257908"/>
              <a:gd name="connsiteX11" fmla="*/ 180870 w 261257"/>
              <a:gd name="connsiteY11" fmla="*/ 30145 h 257908"/>
              <a:gd name="connsiteX12" fmla="*/ 130629 w 261257"/>
              <a:gd name="connsiteY12" fmla="*/ 0 h 2579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61257" h="257908">
                <a:moveTo>
                  <a:pt x="40193" y="40194"/>
                </a:moveTo>
                <a:cubicBezTo>
                  <a:pt x="33494" y="50242"/>
                  <a:pt x="25002" y="59303"/>
                  <a:pt x="20097" y="70339"/>
                </a:cubicBezTo>
                <a:cubicBezTo>
                  <a:pt x="11494" y="89697"/>
                  <a:pt x="0" y="130629"/>
                  <a:pt x="0" y="130629"/>
                </a:cubicBezTo>
                <a:cubicBezTo>
                  <a:pt x="3349" y="140677"/>
                  <a:pt x="1429" y="154618"/>
                  <a:pt x="10048" y="160774"/>
                </a:cubicBezTo>
                <a:cubicBezTo>
                  <a:pt x="27286" y="173087"/>
                  <a:pt x="70338" y="180870"/>
                  <a:pt x="70338" y="180870"/>
                </a:cubicBezTo>
                <a:cubicBezTo>
                  <a:pt x="147376" y="257908"/>
                  <a:pt x="102493" y="245181"/>
                  <a:pt x="200967" y="231112"/>
                </a:cubicBezTo>
                <a:cubicBezTo>
                  <a:pt x="211015" y="227763"/>
                  <a:pt x="223622" y="228554"/>
                  <a:pt x="231112" y="221064"/>
                </a:cubicBezTo>
                <a:cubicBezTo>
                  <a:pt x="238602" y="213574"/>
                  <a:pt x="236423" y="200393"/>
                  <a:pt x="241160" y="190919"/>
                </a:cubicBezTo>
                <a:cubicBezTo>
                  <a:pt x="246561" y="180117"/>
                  <a:pt x="254558" y="170822"/>
                  <a:pt x="261257" y="160774"/>
                </a:cubicBezTo>
                <a:cubicBezTo>
                  <a:pt x="257908" y="130629"/>
                  <a:pt x="256195" y="100257"/>
                  <a:pt x="251209" y="70339"/>
                </a:cubicBezTo>
                <a:cubicBezTo>
                  <a:pt x="249468" y="59891"/>
                  <a:pt x="250356" y="45449"/>
                  <a:pt x="241160" y="40194"/>
                </a:cubicBezTo>
                <a:cubicBezTo>
                  <a:pt x="223471" y="30086"/>
                  <a:pt x="200759" y="34565"/>
                  <a:pt x="180870" y="30145"/>
                </a:cubicBezTo>
                <a:cubicBezTo>
                  <a:pt x="147327" y="22691"/>
                  <a:pt x="153215" y="22587"/>
                  <a:pt x="130629" y="0"/>
                </a:cubicBezTo>
              </a:path>
            </a:pathLst>
          </a:custGeom>
          <a:solidFill>
            <a:schemeClr val="bg1"/>
          </a:solidFill>
          <a:ln>
            <a:noFill/>
          </a:ln>
          <a:effectLst>
            <a:softEdge rad="127000"/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" name="任意多边形 103"/>
          <p:cNvSpPr/>
          <p:nvPr/>
        </p:nvSpPr>
        <p:spPr>
          <a:xfrm rot="3441140">
            <a:off x="6212737" y="3756682"/>
            <a:ext cx="565823" cy="302752"/>
          </a:xfrm>
          <a:custGeom>
            <a:avLst/>
            <a:gdLst>
              <a:gd name="connsiteX0" fmla="*/ 40193 w 261257"/>
              <a:gd name="connsiteY0" fmla="*/ 40194 h 257908"/>
              <a:gd name="connsiteX1" fmla="*/ 20097 w 261257"/>
              <a:gd name="connsiteY1" fmla="*/ 70339 h 257908"/>
              <a:gd name="connsiteX2" fmla="*/ 0 w 261257"/>
              <a:gd name="connsiteY2" fmla="*/ 130629 h 257908"/>
              <a:gd name="connsiteX3" fmla="*/ 10048 w 261257"/>
              <a:gd name="connsiteY3" fmla="*/ 160774 h 257908"/>
              <a:gd name="connsiteX4" fmla="*/ 70338 w 261257"/>
              <a:gd name="connsiteY4" fmla="*/ 180870 h 257908"/>
              <a:gd name="connsiteX5" fmla="*/ 200967 w 261257"/>
              <a:gd name="connsiteY5" fmla="*/ 231112 h 257908"/>
              <a:gd name="connsiteX6" fmla="*/ 231112 w 261257"/>
              <a:gd name="connsiteY6" fmla="*/ 221064 h 257908"/>
              <a:gd name="connsiteX7" fmla="*/ 241160 w 261257"/>
              <a:gd name="connsiteY7" fmla="*/ 190919 h 257908"/>
              <a:gd name="connsiteX8" fmla="*/ 261257 w 261257"/>
              <a:gd name="connsiteY8" fmla="*/ 160774 h 257908"/>
              <a:gd name="connsiteX9" fmla="*/ 251209 w 261257"/>
              <a:gd name="connsiteY9" fmla="*/ 70339 h 257908"/>
              <a:gd name="connsiteX10" fmla="*/ 241160 w 261257"/>
              <a:gd name="connsiteY10" fmla="*/ 40194 h 257908"/>
              <a:gd name="connsiteX11" fmla="*/ 180870 w 261257"/>
              <a:gd name="connsiteY11" fmla="*/ 30145 h 257908"/>
              <a:gd name="connsiteX12" fmla="*/ 130629 w 261257"/>
              <a:gd name="connsiteY12" fmla="*/ 0 h 2579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61257" h="257908">
                <a:moveTo>
                  <a:pt x="40193" y="40194"/>
                </a:moveTo>
                <a:cubicBezTo>
                  <a:pt x="33494" y="50242"/>
                  <a:pt x="25002" y="59303"/>
                  <a:pt x="20097" y="70339"/>
                </a:cubicBezTo>
                <a:cubicBezTo>
                  <a:pt x="11494" y="89697"/>
                  <a:pt x="0" y="130629"/>
                  <a:pt x="0" y="130629"/>
                </a:cubicBezTo>
                <a:cubicBezTo>
                  <a:pt x="3349" y="140677"/>
                  <a:pt x="1429" y="154618"/>
                  <a:pt x="10048" y="160774"/>
                </a:cubicBezTo>
                <a:cubicBezTo>
                  <a:pt x="27286" y="173087"/>
                  <a:pt x="70338" y="180870"/>
                  <a:pt x="70338" y="180870"/>
                </a:cubicBezTo>
                <a:cubicBezTo>
                  <a:pt x="147376" y="257908"/>
                  <a:pt x="102493" y="245181"/>
                  <a:pt x="200967" y="231112"/>
                </a:cubicBezTo>
                <a:cubicBezTo>
                  <a:pt x="211015" y="227763"/>
                  <a:pt x="223622" y="228554"/>
                  <a:pt x="231112" y="221064"/>
                </a:cubicBezTo>
                <a:cubicBezTo>
                  <a:pt x="238602" y="213574"/>
                  <a:pt x="236423" y="200393"/>
                  <a:pt x="241160" y="190919"/>
                </a:cubicBezTo>
                <a:cubicBezTo>
                  <a:pt x="246561" y="180117"/>
                  <a:pt x="254558" y="170822"/>
                  <a:pt x="261257" y="160774"/>
                </a:cubicBezTo>
                <a:cubicBezTo>
                  <a:pt x="257908" y="130629"/>
                  <a:pt x="256195" y="100257"/>
                  <a:pt x="251209" y="70339"/>
                </a:cubicBezTo>
                <a:cubicBezTo>
                  <a:pt x="249468" y="59891"/>
                  <a:pt x="250356" y="45449"/>
                  <a:pt x="241160" y="40194"/>
                </a:cubicBezTo>
                <a:cubicBezTo>
                  <a:pt x="223471" y="30086"/>
                  <a:pt x="200759" y="34565"/>
                  <a:pt x="180870" y="30145"/>
                </a:cubicBezTo>
                <a:cubicBezTo>
                  <a:pt x="147327" y="22691"/>
                  <a:pt x="153215" y="22587"/>
                  <a:pt x="130629" y="0"/>
                </a:cubicBezTo>
              </a:path>
            </a:pathLst>
          </a:custGeom>
          <a:solidFill>
            <a:schemeClr val="bg1"/>
          </a:solidFill>
          <a:ln>
            <a:noFill/>
          </a:ln>
          <a:effectLst>
            <a:softEdge rad="127000"/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5" name="任意多边形 104"/>
          <p:cNvSpPr/>
          <p:nvPr/>
        </p:nvSpPr>
        <p:spPr>
          <a:xfrm rot="3441140">
            <a:off x="6204494" y="3756682"/>
            <a:ext cx="565823" cy="302752"/>
          </a:xfrm>
          <a:custGeom>
            <a:avLst/>
            <a:gdLst>
              <a:gd name="connsiteX0" fmla="*/ 40193 w 261257"/>
              <a:gd name="connsiteY0" fmla="*/ 40194 h 257908"/>
              <a:gd name="connsiteX1" fmla="*/ 20097 w 261257"/>
              <a:gd name="connsiteY1" fmla="*/ 70339 h 257908"/>
              <a:gd name="connsiteX2" fmla="*/ 0 w 261257"/>
              <a:gd name="connsiteY2" fmla="*/ 130629 h 257908"/>
              <a:gd name="connsiteX3" fmla="*/ 10048 w 261257"/>
              <a:gd name="connsiteY3" fmla="*/ 160774 h 257908"/>
              <a:gd name="connsiteX4" fmla="*/ 70338 w 261257"/>
              <a:gd name="connsiteY4" fmla="*/ 180870 h 257908"/>
              <a:gd name="connsiteX5" fmla="*/ 200967 w 261257"/>
              <a:gd name="connsiteY5" fmla="*/ 231112 h 257908"/>
              <a:gd name="connsiteX6" fmla="*/ 231112 w 261257"/>
              <a:gd name="connsiteY6" fmla="*/ 221064 h 257908"/>
              <a:gd name="connsiteX7" fmla="*/ 241160 w 261257"/>
              <a:gd name="connsiteY7" fmla="*/ 190919 h 257908"/>
              <a:gd name="connsiteX8" fmla="*/ 261257 w 261257"/>
              <a:gd name="connsiteY8" fmla="*/ 160774 h 257908"/>
              <a:gd name="connsiteX9" fmla="*/ 251209 w 261257"/>
              <a:gd name="connsiteY9" fmla="*/ 70339 h 257908"/>
              <a:gd name="connsiteX10" fmla="*/ 241160 w 261257"/>
              <a:gd name="connsiteY10" fmla="*/ 40194 h 257908"/>
              <a:gd name="connsiteX11" fmla="*/ 180870 w 261257"/>
              <a:gd name="connsiteY11" fmla="*/ 30145 h 257908"/>
              <a:gd name="connsiteX12" fmla="*/ 130629 w 261257"/>
              <a:gd name="connsiteY12" fmla="*/ 0 h 2579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61257" h="257908">
                <a:moveTo>
                  <a:pt x="40193" y="40194"/>
                </a:moveTo>
                <a:cubicBezTo>
                  <a:pt x="33494" y="50242"/>
                  <a:pt x="25002" y="59303"/>
                  <a:pt x="20097" y="70339"/>
                </a:cubicBezTo>
                <a:cubicBezTo>
                  <a:pt x="11494" y="89697"/>
                  <a:pt x="0" y="130629"/>
                  <a:pt x="0" y="130629"/>
                </a:cubicBezTo>
                <a:cubicBezTo>
                  <a:pt x="3349" y="140677"/>
                  <a:pt x="1429" y="154618"/>
                  <a:pt x="10048" y="160774"/>
                </a:cubicBezTo>
                <a:cubicBezTo>
                  <a:pt x="27286" y="173087"/>
                  <a:pt x="70338" y="180870"/>
                  <a:pt x="70338" y="180870"/>
                </a:cubicBezTo>
                <a:cubicBezTo>
                  <a:pt x="147376" y="257908"/>
                  <a:pt x="102493" y="245181"/>
                  <a:pt x="200967" y="231112"/>
                </a:cubicBezTo>
                <a:cubicBezTo>
                  <a:pt x="211015" y="227763"/>
                  <a:pt x="223622" y="228554"/>
                  <a:pt x="231112" y="221064"/>
                </a:cubicBezTo>
                <a:cubicBezTo>
                  <a:pt x="238602" y="213574"/>
                  <a:pt x="236423" y="200393"/>
                  <a:pt x="241160" y="190919"/>
                </a:cubicBezTo>
                <a:cubicBezTo>
                  <a:pt x="246561" y="180117"/>
                  <a:pt x="254558" y="170822"/>
                  <a:pt x="261257" y="160774"/>
                </a:cubicBezTo>
                <a:cubicBezTo>
                  <a:pt x="257908" y="130629"/>
                  <a:pt x="256195" y="100257"/>
                  <a:pt x="251209" y="70339"/>
                </a:cubicBezTo>
                <a:cubicBezTo>
                  <a:pt x="249468" y="59891"/>
                  <a:pt x="250356" y="45449"/>
                  <a:pt x="241160" y="40194"/>
                </a:cubicBezTo>
                <a:cubicBezTo>
                  <a:pt x="223471" y="30086"/>
                  <a:pt x="200759" y="34565"/>
                  <a:pt x="180870" y="30145"/>
                </a:cubicBezTo>
                <a:cubicBezTo>
                  <a:pt x="147327" y="22691"/>
                  <a:pt x="153215" y="22587"/>
                  <a:pt x="130629" y="0"/>
                </a:cubicBezTo>
              </a:path>
            </a:pathLst>
          </a:custGeom>
          <a:solidFill>
            <a:schemeClr val="bg1"/>
          </a:solidFill>
          <a:ln>
            <a:noFill/>
          </a:ln>
          <a:effectLst>
            <a:softEdge rad="127000"/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6" name="任意多边形 105"/>
          <p:cNvSpPr/>
          <p:nvPr/>
        </p:nvSpPr>
        <p:spPr>
          <a:xfrm rot="3441140">
            <a:off x="6212737" y="3756682"/>
            <a:ext cx="565823" cy="302752"/>
          </a:xfrm>
          <a:custGeom>
            <a:avLst/>
            <a:gdLst>
              <a:gd name="connsiteX0" fmla="*/ 40193 w 261257"/>
              <a:gd name="connsiteY0" fmla="*/ 40194 h 257908"/>
              <a:gd name="connsiteX1" fmla="*/ 20097 w 261257"/>
              <a:gd name="connsiteY1" fmla="*/ 70339 h 257908"/>
              <a:gd name="connsiteX2" fmla="*/ 0 w 261257"/>
              <a:gd name="connsiteY2" fmla="*/ 130629 h 257908"/>
              <a:gd name="connsiteX3" fmla="*/ 10048 w 261257"/>
              <a:gd name="connsiteY3" fmla="*/ 160774 h 257908"/>
              <a:gd name="connsiteX4" fmla="*/ 70338 w 261257"/>
              <a:gd name="connsiteY4" fmla="*/ 180870 h 257908"/>
              <a:gd name="connsiteX5" fmla="*/ 200967 w 261257"/>
              <a:gd name="connsiteY5" fmla="*/ 231112 h 257908"/>
              <a:gd name="connsiteX6" fmla="*/ 231112 w 261257"/>
              <a:gd name="connsiteY6" fmla="*/ 221064 h 257908"/>
              <a:gd name="connsiteX7" fmla="*/ 241160 w 261257"/>
              <a:gd name="connsiteY7" fmla="*/ 190919 h 257908"/>
              <a:gd name="connsiteX8" fmla="*/ 261257 w 261257"/>
              <a:gd name="connsiteY8" fmla="*/ 160774 h 257908"/>
              <a:gd name="connsiteX9" fmla="*/ 251209 w 261257"/>
              <a:gd name="connsiteY9" fmla="*/ 70339 h 257908"/>
              <a:gd name="connsiteX10" fmla="*/ 241160 w 261257"/>
              <a:gd name="connsiteY10" fmla="*/ 40194 h 257908"/>
              <a:gd name="connsiteX11" fmla="*/ 180870 w 261257"/>
              <a:gd name="connsiteY11" fmla="*/ 30145 h 257908"/>
              <a:gd name="connsiteX12" fmla="*/ 130629 w 261257"/>
              <a:gd name="connsiteY12" fmla="*/ 0 h 2579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61257" h="257908">
                <a:moveTo>
                  <a:pt x="40193" y="40194"/>
                </a:moveTo>
                <a:cubicBezTo>
                  <a:pt x="33494" y="50242"/>
                  <a:pt x="25002" y="59303"/>
                  <a:pt x="20097" y="70339"/>
                </a:cubicBezTo>
                <a:cubicBezTo>
                  <a:pt x="11494" y="89697"/>
                  <a:pt x="0" y="130629"/>
                  <a:pt x="0" y="130629"/>
                </a:cubicBezTo>
                <a:cubicBezTo>
                  <a:pt x="3349" y="140677"/>
                  <a:pt x="1429" y="154618"/>
                  <a:pt x="10048" y="160774"/>
                </a:cubicBezTo>
                <a:cubicBezTo>
                  <a:pt x="27286" y="173087"/>
                  <a:pt x="70338" y="180870"/>
                  <a:pt x="70338" y="180870"/>
                </a:cubicBezTo>
                <a:cubicBezTo>
                  <a:pt x="147376" y="257908"/>
                  <a:pt x="102493" y="245181"/>
                  <a:pt x="200967" y="231112"/>
                </a:cubicBezTo>
                <a:cubicBezTo>
                  <a:pt x="211015" y="227763"/>
                  <a:pt x="223622" y="228554"/>
                  <a:pt x="231112" y="221064"/>
                </a:cubicBezTo>
                <a:cubicBezTo>
                  <a:pt x="238602" y="213574"/>
                  <a:pt x="236423" y="200393"/>
                  <a:pt x="241160" y="190919"/>
                </a:cubicBezTo>
                <a:cubicBezTo>
                  <a:pt x="246561" y="180117"/>
                  <a:pt x="254558" y="170822"/>
                  <a:pt x="261257" y="160774"/>
                </a:cubicBezTo>
                <a:cubicBezTo>
                  <a:pt x="257908" y="130629"/>
                  <a:pt x="256195" y="100257"/>
                  <a:pt x="251209" y="70339"/>
                </a:cubicBezTo>
                <a:cubicBezTo>
                  <a:pt x="249468" y="59891"/>
                  <a:pt x="250356" y="45449"/>
                  <a:pt x="241160" y="40194"/>
                </a:cubicBezTo>
                <a:cubicBezTo>
                  <a:pt x="223471" y="30086"/>
                  <a:pt x="200759" y="34565"/>
                  <a:pt x="180870" y="30145"/>
                </a:cubicBezTo>
                <a:cubicBezTo>
                  <a:pt x="147327" y="22691"/>
                  <a:pt x="153215" y="22587"/>
                  <a:pt x="130629" y="0"/>
                </a:cubicBezTo>
              </a:path>
            </a:pathLst>
          </a:custGeom>
          <a:solidFill>
            <a:schemeClr val="bg1"/>
          </a:solidFill>
          <a:ln>
            <a:noFill/>
          </a:ln>
          <a:effectLst>
            <a:softEdge rad="127000"/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7" name="任意多边形 106"/>
          <p:cNvSpPr/>
          <p:nvPr/>
        </p:nvSpPr>
        <p:spPr>
          <a:xfrm rot="3441140">
            <a:off x="6204494" y="3756682"/>
            <a:ext cx="565823" cy="302752"/>
          </a:xfrm>
          <a:custGeom>
            <a:avLst/>
            <a:gdLst>
              <a:gd name="connsiteX0" fmla="*/ 40193 w 261257"/>
              <a:gd name="connsiteY0" fmla="*/ 40194 h 257908"/>
              <a:gd name="connsiteX1" fmla="*/ 20097 w 261257"/>
              <a:gd name="connsiteY1" fmla="*/ 70339 h 257908"/>
              <a:gd name="connsiteX2" fmla="*/ 0 w 261257"/>
              <a:gd name="connsiteY2" fmla="*/ 130629 h 257908"/>
              <a:gd name="connsiteX3" fmla="*/ 10048 w 261257"/>
              <a:gd name="connsiteY3" fmla="*/ 160774 h 257908"/>
              <a:gd name="connsiteX4" fmla="*/ 70338 w 261257"/>
              <a:gd name="connsiteY4" fmla="*/ 180870 h 257908"/>
              <a:gd name="connsiteX5" fmla="*/ 200967 w 261257"/>
              <a:gd name="connsiteY5" fmla="*/ 231112 h 257908"/>
              <a:gd name="connsiteX6" fmla="*/ 231112 w 261257"/>
              <a:gd name="connsiteY6" fmla="*/ 221064 h 257908"/>
              <a:gd name="connsiteX7" fmla="*/ 241160 w 261257"/>
              <a:gd name="connsiteY7" fmla="*/ 190919 h 257908"/>
              <a:gd name="connsiteX8" fmla="*/ 261257 w 261257"/>
              <a:gd name="connsiteY8" fmla="*/ 160774 h 257908"/>
              <a:gd name="connsiteX9" fmla="*/ 251209 w 261257"/>
              <a:gd name="connsiteY9" fmla="*/ 70339 h 257908"/>
              <a:gd name="connsiteX10" fmla="*/ 241160 w 261257"/>
              <a:gd name="connsiteY10" fmla="*/ 40194 h 257908"/>
              <a:gd name="connsiteX11" fmla="*/ 180870 w 261257"/>
              <a:gd name="connsiteY11" fmla="*/ 30145 h 257908"/>
              <a:gd name="connsiteX12" fmla="*/ 130629 w 261257"/>
              <a:gd name="connsiteY12" fmla="*/ 0 h 2579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61257" h="257908">
                <a:moveTo>
                  <a:pt x="40193" y="40194"/>
                </a:moveTo>
                <a:cubicBezTo>
                  <a:pt x="33494" y="50242"/>
                  <a:pt x="25002" y="59303"/>
                  <a:pt x="20097" y="70339"/>
                </a:cubicBezTo>
                <a:cubicBezTo>
                  <a:pt x="11494" y="89697"/>
                  <a:pt x="0" y="130629"/>
                  <a:pt x="0" y="130629"/>
                </a:cubicBezTo>
                <a:cubicBezTo>
                  <a:pt x="3349" y="140677"/>
                  <a:pt x="1429" y="154618"/>
                  <a:pt x="10048" y="160774"/>
                </a:cubicBezTo>
                <a:cubicBezTo>
                  <a:pt x="27286" y="173087"/>
                  <a:pt x="70338" y="180870"/>
                  <a:pt x="70338" y="180870"/>
                </a:cubicBezTo>
                <a:cubicBezTo>
                  <a:pt x="147376" y="257908"/>
                  <a:pt x="102493" y="245181"/>
                  <a:pt x="200967" y="231112"/>
                </a:cubicBezTo>
                <a:cubicBezTo>
                  <a:pt x="211015" y="227763"/>
                  <a:pt x="223622" y="228554"/>
                  <a:pt x="231112" y="221064"/>
                </a:cubicBezTo>
                <a:cubicBezTo>
                  <a:pt x="238602" y="213574"/>
                  <a:pt x="236423" y="200393"/>
                  <a:pt x="241160" y="190919"/>
                </a:cubicBezTo>
                <a:cubicBezTo>
                  <a:pt x="246561" y="180117"/>
                  <a:pt x="254558" y="170822"/>
                  <a:pt x="261257" y="160774"/>
                </a:cubicBezTo>
                <a:cubicBezTo>
                  <a:pt x="257908" y="130629"/>
                  <a:pt x="256195" y="100257"/>
                  <a:pt x="251209" y="70339"/>
                </a:cubicBezTo>
                <a:cubicBezTo>
                  <a:pt x="249468" y="59891"/>
                  <a:pt x="250356" y="45449"/>
                  <a:pt x="241160" y="40194"/>
                </a:cubicBezTo>
                <a:cubicBezTo>
                  <a:pt x="223471" y="30086"/>
                  <a:pt x="200759" y="34565"/>
                  <a:pt x="180870" y="30145"/>
                </a:cubicBezTo>
                <a:cubicBezTo>
                  <a:pt x="147327" y="22691"/>
                  <a:pt x="153215" y="22587"/>
                  <a:pt x="130629" y="0"/>
                </a:cubicBezTo>
              </a:path>
            </a:pathLst>
          </a:custGeom>
          <a:solidFill>
            <a:schemeClr val="bg1"/>
          </a:solidFill>
          <a:ln>
            <a:noFill/>
          </a:ln>
          <a:effectLst>
            <a:softEdge rad="127000"/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8" name="任意多边形 107"/>
          <p:cNvSpPr/>
          <p:nvPr/>
        </p:nvSpPr>
        <p:spPr>
          <a:xfrm rot="3441140">
            <a:off x="6212737" y="3756682"/>
            <a:ext cx="565823" cy="302752"/>
          </a:xfrm>
          <a:custGeom>
            <a:avLst/>
            <a:gdLst>
              <a:gd name="connsiteX0" fmla="*/ 40193 w 261257"/>
              <a:gd name="connsiteY0" fmla="*/ 40194 h 257908"/>
              <a:gd name="connsiteX1" fmla="*/ 20097 w 261257"/>
              <a:gd name="connsiteY1" fmla="*/ 70339 h 257908"/>
              <a:gd name="connsiteX2" fmla="*/ 0 w 261257"/>
              <a:gd name="connsiteY2" fmla="*/ 130629 h 257908"/>
              <a:gd name="connsiteX3" fmla="*/ 10048 w 261257"/>
              <a:gd name="connsiteY3" fmla="*/ 160774 h 257908"/>
              <a:gd name="connsiteX4" fmla="*/ 70338 w 261257"/>
              <a:gd name="connsiteY4" fmla="*/ 180870 h 257908"/>
              <a:gd name="connsiteX5" fmla="*/ 200967 w 261257"/>
              <a:gd name="connsiteY5" fmla="*/ 231112 h 257908"/>
              <a:gd name="connsiteX6" fmla="*/ 231112 w 261257"/>
              <a:gd name="connsiteY6" fmla="*/ 221064 h 257908"/>
              <a:gd name="connsiteX7" fmla="*/ 241160 w 261257"/>
              <a:gd name="connsiteY7" fmla="*/ 190919 h 257908"/>
              <a:gd name="connsiteX8" fmla="*/ 261257 w 261257"/>
              <a:gd name="connsiteY8" fmla="*/ 160774 h 257908"/>
              <a:gd name="connsiteX9" fmla="*/ 251209 w 261257"/>
              <a:gd name="connsiteY9" fmla="*/ 70339 h 257908"/>
              <a:gd name="connsiteX10" fmla="*/ 241160 w 261257"/>
              <a:gd name="connsiteY10" fmla="*/ 40194 h 257908"/>
              <a:gd name="connsiteX11" fmla="*/ 180870 w 261257"/>
              <a:gd name="connsiteY11" fmla="*/ 30145 h 257908"/>
              <a:gd name="connsiteX12" fmla="*/ 130629 w 261257"/>
              <a:gd name="connsiteY12" fmla="*/ 0 h 2579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61257" h="257908">
                <a:moveTo>
                  <a:pt x="40193" y="40194"/>
                </a:moveTo>
                <a:cubicBezTo>
                  <a:pt x="33494" y="50242"/>
                  <a:pt x="25002" y="59303"/>
                  <a:pt x="20097" y="70339"/>
                </a:cubicBezTo>
                <a:cubicBezTo>
                  <a:pt x="11494" y="89697"/>
                  <a:pt x="0" y="130629"/>
                  <a:pt x="0" y="130629"/>
                </a:cubicBezTo>
                <a:cubicBezTo>
                  <a:pt x="3349" y="140677"/>
                  <a:pt x="1429" y="154618"/>
                  <a:pt x="10048" y="160774"/>
                </a:cubicBezTo>
                <a:cubicBezTo>
                  <a:pt x="27286" y="173087"/>
                  <a:pt x="70338" y="180870"/>
                  <a:pt x="70338" y="180870"/>
                </a:cubicBezTo>
                <a:cubicBezTo>
                  <a:pt x="147376" y="257908"/>
                  <a:pt x="102493" y="245181"/>
                  <a:pt x="200967" y="231112"/>
                </a:cubicBezTo>
                <a:cubicBezTo>
                  <a:pt x="211015" y="227763"/>
                  <a:pt x="223622" y="228554"/>
                  <a:pt x="231112" y="221064"/>
                </a:cubicBezTo>
                <a:cubicBezTo>
                  <a:pt x="238602" y="213574"/>
                  <a:pt x="236423" y="200393"/>
                  <a:pt x="241160" y="190919"/>
                </a:cubicBezTo>
                <a:cubicBezTo>
                  <a:pt x="246561" y="180117"/>
                  <a:pt x="254558" y="170822"/>
                  <a:pt x="261257" y="160774"/>
                </a:cubicBezTo>
                <a:cubicBezTo>
                  <a:pt x="257908" y="130629"/>
                  <a:pt x="256195" y="100257"/>
                  <a:pt x="251209" y="70339"/>
                </a:cubicBezTo>
                <a:cubicBezTo>
                  <a:pt x="249468" y="59891"/>
                  <a:pt x="250356" y="45449"/>
                  <a:pt x="241160" y="40194"/>
                </a:cubicBezTo>
                <a:cubicBezTo>
                  <a:pt x="223471" y="30086"/>
                  <a:pt x="200759" y="34565"/>
                  <a:pt x="180870" y="30145"/>
                </a:cubicBezTo>
                <a:cubicBezTo>
                  <a:pt x="147327" y="22691"/>
                  <a:pt x="153215" y="22587"/>
                  <a:pt x="130629" y="0"/>
                </a:cubicBezTo>
              </a:path>
            </a:pathLst>
          </a:custGeom>
          <a:solidFill>
            <a:schemeClr val="bg1"/>
          </a:solidFill>
          <a:ln>
            <a:noFill/>
          </a:ln>
          <a:effectLst>
            <a:softEdge rad="127000"/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9" name="任意多边形 108"/>
          <p:cNvSpPr/>
          <p:nvPr/>
        </p:nvSpPr>
        <p:spPr>
          <a:xfrm rot="3441140">
            <a:off x="6204494" y="3756682"/>
            <a:ext cx="565823" cy="302752"/>
          </a:xfrm>
          <a:custGeom>
            <a:avLst/>
            <a:gdLst>
              <a:gd name="connsiteX0" fmla="*/ 40193 w 261257"/>
              <a:gd name="connsiteY0" fmla="*/ 40194 h 257908"/>
              <a:gd name="connsiteX1" fmla="*/ 20097 w 261257"/>
              <a:gd name="connsiteY1" fmla="*/ 70339 h 257908"/>
              <a:gd name="connsiteX2" fmla="*/ 0 w 261257"/>
              <a:gd name="connsiteY2" fmla="*/ 130629 h 257908"/>
              <a:gd name="connsiteX3" fmla="*/ 10048 w 261257"/>
              <a:gd name="connsiteY3" fmla="*/ 160774 h 257908"/>
              <a:gd name="connsiteX4" fmla="*/ 70338 w 261257"/>
              <a:gd name="connsiteY4" fmla="*/ 180870 h 257908"/>
              <a:gd name="connsiteX5" fmla="*/ 200967 w 261257"/>
              <a:gd name="connsiteY5" fmla="*/ 231112 h 257908"/>
              <a:gd name="connsiteX6" fmla="*/ 231112 w 261257"/>
              <a:gd name="connsiteY6" fmla="*/ 221064 h 257908"/>
              <a:gd name="connsiteX7" fmla="*/ 241160 w 261257"/>
              <a:gd name="connsiteY7" fmla="*/ 190919 h 257908"/>
              <a:gd name="connsiteX8" fmla="*/ 261257 w 261257"/>
              <a:gd name="connsiteY8" fmla="*/ 160774 h 257908"/>
              <a:gd name="connsiteX9" fmla="*/ 251209 w 261257"/>
              <a:gd name="connsiteY9" fmla="*/ 70339 h 257908"/>
              <a:gd name="connsiteX10" fmla="*/ 241160 w 261257"/>
              <a:gd name="connsiteY10" fmla="*/ 40194 h 257908"/>
              <a:gd name="connsiteX11" fmla="*/ 180870 w 261257"/>
              <a:gd name="connsiteY11" fmla="*/ 30145 h 257908"/>
              <a:gd name="connsiteX12" fmla="*/ 130629 w 261257"/>
              <a:gd name="connsiteY12" fmla="*/ 0 h 2579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61257" h="257908">
                <a:moveTo>
                  <a:pt x="40193" y="40194"/>
                </a:moveTo>
                <a:cubicBezTo>
                  <a:pt x="33494" y="50242"/>
                  <a:pt x="25002" y="59303"/>
                  <a:pt x="20097" y="70339"/>
                </a:cubicBezTo>
                <a:cubicBezTo>
                  <a:pt x="11494" y="89697"/>
                  <a:pt x="0" y="130629"/>
                  <a:pt x="0" y="130629"/>
                </a:cubicBezTo>
                <a:cubicBezTo>
                  <a:pt x="3349" y="140677"/>
                  <a:pt x="1429" y="154618"/>
                  <a:pt x="10048" y="160774"/>
                </a:cubicBezTo>
                <a:cubicBezTo>
                  <a:pt x="27286" y="173087"/>
                  <a:pt x="70338" y="180870"/>
                  <a:pt x="70338" y="180870"/>
                </a:cubicBezTo>
                <a:cubicBezTo>
                  <a:pt x="147376" y="257908"/>
                  <a:pt x="102493" y="245181"/>
                  <a:pt x="200967" y="231112"/>
                </a:cubicBezTo>
                <a:cubicBezTo>
                  <a:pt x="211015" y="227763"/>
                  <a:pt x="223622" y="228554"/>
                  <a:pt x="231112" y="221064"/>
                </a:cubicBezTo>
                <a:cubicBezTo>
                  <a:pt x="238602" y="213574"/>
                  <a:pt x="236423" y="200393"/>
                  <a:pt x="241160" y="190919"/>
                </a:cubicBezTo>
                <a:cubicBezTo>
                  <a:pt x="246561" y="180117"/>
                  <a:pt x="254558" y="170822"/>
                  <a:pt x="261257" y="160774"/>
                </a:cubicBezTo>
                <a:cubicBezTo>
                  <a:pt x="257908" y="130629"/>
                  <a:pt x="256195" y="100257"/>
                  <a:pt x="251209" y="70339"/>
                </a:cubicBezTo>
                <a:cubicBezTo>
                  <a:pt x="249468" y="59891"/>
                  <a:pt x="250356" y="45449"/>
                  <a:pt x="241160" y="40194"/>
                </a:cubicBezTo>
                <a:cubicBezTo>
                  <a:pt x="223471" y="30086"/>
                  <a:pt x="200759" y="34565"/>
                  <a:pt x="180870" y="30145"/>
                </a:cubicBezTo>
                <a:cubicBezTo>
                  <a:pt x="147327" y="22691"/>
                  <a:pt x="153215" y="22587"/>
                  <a:pt x="130629" y="0"/>
                </a:cubicBezTo>
              </a:path>
            </a:pathLst>
          </a:custGeom>
          <a:solidFill>
            <a:schemeClr val="bg1"/>
          </a:solidFill>
          <a:ln>
            <a:noFill/>
          </a:ln>
          <a:effectLst>
            <a:softEdge rad="127000"/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0" name="任意多边形 109"/>
          <p:cNvSpPr/>
          <p:nvPr/>
        </p:nvSpPr>
        <p:spPr>
          <a:xfrm rot="3441140">
            <a:off x="6212737" y="3756682"/>
            <a:ext cx="565823" cy="302752"/>
          </a:xfrm>
          <a:custGeom>
            <a:avLst/>
            <a:gdLst>
              <a:gd name="connsiteX0" fmla="*/ 40193 w 261257"/>
              <a:gd name="connsiteY0" fmla="*/ 40194 h 257908"/>
              <a:gd name="connsiteX1" fmla="*/ 20097 w 261257"/>
              <a:gd name="connsiteY1" fmla="*/ 70339 h 257908"/>
              <a:gd name="connsiteX2" fmla="*/ 0 w 261257"/>
              <a:gd name="connsiteY2" fmla="*/ 130629 h 257908"/>
              <a:gd name="connsiteX3" fmla="*/ 10048 w 261257"/>
              <a:gd name="connsiteY3" fmla="*/ 160774 h 257908"/>
              <a:gd name="connsiteX4" fmla="*/ 70338 w 261257"/>
              <a:gd name="connsiteY4" fmla="*/ 180870 h 257908"/>
              <a:gd name="connsiteX5" fmla="*/ 200967 w 261257"/>
              <a:gd name="connsiteY5" fmla="*/ 231112 h 257908"/>
              <a:gd name="connsiteX6" fmla="*/ 231112 w 261257"/>
              <a:gd name="connsiteY6" fmla="*/ 221064 h 257908"/>
              <a:gd name="connsiteX7" fmla="*/ 241160 w 261257"/>
              <a:gd name="connsiteY7" fmla="*/ 190919 h 257908"/>
              <a:gd name="connsiteX8" fmla="*/ 261257 w 261257"/>
              <a:gd name="connsiteY8" fmla="*/ 160774 h 257908"/>
              <a:gd name="connsiteX9" fmla="*/ 251209 w 261257"/>
              <a:gd name="connsiteY9" fmla="*/ 70339 h 257908"/>
              <a:gd name="connsiteX10" fmla="*/ 241160 w 261257"/>
              <a:gd name="connsiteY10" fmla="*/ 40194 h 257908"/>
              <a:gd name="connsiteX11" fmla="*/ 180870 w 261257"/>
              <a:gd name="connsiteY11" fmla="*/ 30145 h 257908"/>
              <a:gd name="connsiteX12" fmla="*/ 130629 w 261257"/>
              <a:gd name="connsiteY12" fmla="*/ 0 h 2579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61257" h="257908">
                <a:moveTo>
                  <a:pt x="40193" y="40194"/>
                </a:moveTo>
                <a:cubicBezTo>
                  <a:pt x="33494" y="50242"/>
                  <a:pt x="25002" y="59303"/>
                  <a:pt x="20097" y="70339"/>
                </a:cubicBezTo>
                <a:cubicBezTo>
                  <a:pt x="11494" y="89697"/>
                  <a:pt x="0" y="130629"/>
                  <a:pt x="0" y="130629"/>
                </a:cubicBezTo>
                <a:cubicBezTo>
                  <a:pt x="3349" y="140677"/>
                  <a:pt x="1429" y="154618"/>
                  <a:pt x="10048" y="160774"/>
                </a:cubicBezTo>
                <a:cubicBezTo>
                  <a:pt x="27286" y="173087"/>
                  <a:pt x="70338" y="180870"/>
                  <a:pt x="70338" y="180870"/>
                </a:cubicBezTo>
                <a:cubicBezTo>
                  <a:pt x="147376" y="257908"/>
                  <a:pt x="102493" y="245181"/>
                  <a:pt x="200967" y="231112"/>
                </a:cubicBezTo>
                <a:cubicBezTo>
                  <a:pt x="211015" y="227763"/>
                  <a:pt x="223622" y="228554"/>
                  <a:pt x="231112" y="221064"/>
                </a:cubicBezTo>
                <a:cubicBezTo>
                  <a:pt x="238602" y="213574"/>
                  <a:pt x="236423" y="200393"/>
                  <a:pt x="241160" y="190919"/>
                </a:cubicBezTo>
                <a:cubicBezTo>
                  <a:pt x="246561" y="180117"/>
                  <a:pt x="254558" y="170822"/>
                  <a:pt x="261257" y="160774"/>
                </a:cubicBezTo>
                <a:cubicBezTo>
                  <a:pt x="257908" y="130629"/>
                  <a:pt x="256195" y="100257"/>
                  <a:pt x="251209" y="70339"/>
                </a:cubicBezTo>
                <a:cubicBezTo>
                  <a:pt x="249468" y="59891"/>
                  <a:pt x="250356" y="45449"/>
                  <a:pt x="241160" y="40194"/>
                </a:cubicBezTo>
                <a:cubicBezTo>
                  <a:pt x="223471" y="30086"/>
                  <a:pt x="200759" y="34565"/>
                  <a:pt x="180870" y="30145"/>
                </a:cubicBezTo>
                <a:cubicBezTo>
                  <a:pt x="147327" y="22691"/>
                  <a:pt x="153215" y="22587"/>
                  <a:pt x="130629" y="0"/>
                </a:cubicBezTo>
              </a:path>
            </a:pathLst>
          </a:custGeom>
          <a:solidFill>
            <a:schemeClr val="bg1"/>
          </a:solidFill>
          <a:ln>
            <a:noFill/>
          </a:ln>
          <a:effectLst>
            <a:softEdge rad="127000"/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1" name="任意多边形 110"/>
          <p:cNvSpPr/>
          <p:nvPr/>
        </p:nvSpPr>
        <p:spPr>
          <a:xfrm rot="3441140">
            <a:off x="6204494" y="3756682"/>
            <a:ext cx="565823" cy="302752"/>
          </a:xfrm>
          <a:custGeom>
            <a:avLst/>
            <a:gdLst>
              <a:gd name="connsiteX0" fmla="*/ 40193 w 261257"/>
              <a:gd name="connsiteY0" fmla="*/ 40194 h 257908"/>
              <a:gd name="connsiteX1" fmla="*/ 20097 w 261257"/>
              <a:gd name="connsiteY1" fmla="*/ 70339 h 257908"/>
              <a:gd name="connsiteX2" fmla="*/ 0 w 261257"/>
              <a:gd name="connsiteY2" fmla="*/ 130629 h 257908"/>
              <a:gd name="connsiteX3" fmla="*/ 10048 w 261257"/>
              <a:gd name="connsiteY3" fmla="*/ 160774 h 257908"/>
              <a:gd name="connsiteX4" fmla="*/ 70338 w 261257"/>
              <a:gd name="connsiteY4" fmla="*/ 180870 h 257908"/>
              <a:gd name="connsiteX5" fmla="*/ 200967 w 261257"/>
              <a:gd name="connsiteY5" fmla="*/ 231112 h 257908"/>
              <a:gd name="connsiteX6" fmla="*/ 231112 w 261257"/>
              <a:gd name="connsiteY6" fmla="*/ 221064 h 257908"/>
              <a:gd name="connsiteX7" fmla="*/ 241160 w 261257"/>
              <a:gd name="connsiteY7" fmla="*/ 190919 h 257908"/>
              <a:gd name="connsiteX8" fmla="*/ 261257 w 261257"/>
              <a:gd name="connsiteY8" fmla="*/ 160774 h 257908"/>
              <a:gd name="connsiteX9" fmla="*/ 251209 w 261257"/>
              <a:gd name="connsiteY9" fmla="*/ 70339 h 257908"/>
              <a:gd name="connsiteX10" fmla="*/ 241160 w 261257"/>
              <a:gd name="connsiteY10" fmla="*/ 40194 h 257908"/>
              <a:gd name="connsiteX11" fmla="*/ 180870 w 261257"/>
              <a:gd name="connsiteY11" fmla="*/ 30145 h 257908"/>
              <a:gd name="connsiteX12" fmla="*/ 130629 w 261257"/>
              <a:gd name="connsiteY12" fmla="*/ 0 h 2579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61257" h="257908">
                <a:moveTo>
                  <a:pt x="40193" y="40194"/>
                </a:moveTo>
                <a:cubicBezTo>
                  <a:pt x="33494" y="50242"/>
                  <a:pt x="25002" y="59303"/>
                  <a:pt x="20097" y="70339"/>
                </a:cubicBezTo>
                <a:cubicBezTo>
                  <a:pt x="11494" y="89697"/>
                  <a:pt x="0" y="130629"/>
                  <a:pt x="0" y="130629"/>
                </a:cubicBezTo>
                <a:cubicBezTo>
                  <a:pt x="3349" y="140677"/>
                  <a:pt x="1429" y="154618"/>
                  <a:pt x="10048" y="160774"/>
                </a:cubicBezTo>
                <a:cubicBezTo>
                  <a:pt x="27286" y="173087"/>
                  <a:pt x="70338" y="180870"/>
                  <a:pt x="70338" y="180870"/>
                </a:cubicBezTo>
                <a:cubicBezTo>
                  <a:pt x="147376" y="257908"/>
                  <a:pt x="102493" y="245181"/>
                  <a:pt x="200967" y="231112"/>
                </a:cubicBezTo>
                <a:cubicBezTo>
                  <a:pt x="211015" y="227763"/>
                  <a:pt x="223622" y="228554"/>
                  <a:pt x="231112" y="221064"/>
                </a:cubicBezTo>
                <a:cubicBezTo>
                  <a:pt x="238602" y="213574"/>
                  <a:pt x="236423" y="200393"/>
                  <a:pt x="241160" y="190919"/>
                </a:cubicBezTo>
                <a:cubicBezTo>
                  <a:pt x="246561" y="180117"/>
                  <a:pt x="254558" y="170822"/>
                  <a:pt x="261257" y="160774"/>
                </a:cubicBezTo>
                <a:cubicBezTo>
                  <a:pt x="257908" y="130629"/>
                  <a:pt x="256195" y="100257"/>
                  <a:pt x="251209" y="70339"/>
                </a:cubicBezTo>
                <a:cubicBezTo>
                  <a:pt x="249468" y="59891"/>
                  <a:pt x="250356" y="45449"/>
                  <a:pt x="241160" y="40194"/>
                </a:cubicBezTo>
                <a:cubicBezTo>
                  <a:pt x="223471" y="30086"/>
                  <a:pt x="200759" y="34565"/>
                  <a:pt x="180870" y="30145"/>
                </a:cubicBezTo>
                <a:cubicBezTo>
                  <a:pt x="147327" y="22691"/>
                  <a:pt x="153215" y="22587"/>
                  <a:pt x="130629" y="0"/>
                </a:cubicBezTo>
              </a:path>
            </a:pathLst>
          </a:custGeom>
          <a:solidFill>
            <a:schemeClr val="bg1"/>
          </a:solidFill>
          <a:ln>
            <a:noFill/>
          </a:ln>
          <a:effectLst>
            <a:softEdge rad="127000"/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2" name="任意多边形 111"/>
          <p:cNvSpPr/>
          <p:nvPr/>
        </p:nvSpPr>
        <p:spPr>
          <a:xfrm rot="3441140">
            <a:off x="6212737" y="3756682"/>
            <a:ext cx="565823" cy="302752"/>
          </a:xfrm>
          <a:custGeom>
            <a:avLst/>
            <a:gdLst>
              <a:gd name="connsiteX0" fmla="*/ 40193 w 261257"/>
              <a:gd name="connsiteY0" fmla="*/ 40194 h 257908"/>
              <a:gd name="connsiteX1" fmla="*/ 20097 w 261257"/>
              <a:gd name="connsiteY1" fmla="*/ 70339 h 257908"/>
              <a:gd name="connsiteX2" fmla="*/ 0 w 261257"/>
              <a:gd name="connsiteY2" fmla="*/ 130629 h 257908"/>
              <a:gd name="connsiteX3" fmla="*/ 10048 w 261257"/>
              <a:gd name="connsiteY3" fmla="*/ 160774 h 257908"/>
              <a:gd name="connsiteX4" fmla="*/ 70338 w 261257"/>
              <a:gd name="connsiteY4" fmla="*/ 180870 h 257908"/>
              <a:gd name="connsiteX5" fmla="*/ 200967 w 261257"/>
              <a:gd name="connsiteY5" fmla="*/ 231112 h 257908"/>
              <a:gd name="connsiteX6" fmla="*/ 231112 w 261257"/>
              <a:gd name="connsiteY6" fmla="*/ 221064 h 257908"/>
              <a:gd name="connsiteX7" fmla="*/ 241160 w 261257"/>
              <a:gd name="connsiteY7" fmla="*/ 190919 h 257908"/>
              <a:gd name="connsiteX8" fmla="*/ 261257 w 261257"/>
              <a:gd name="connsiteY8" fmla="*/ 160774 h 257908"/>
              <a:gd name="connsiteX9" fmla="*/ 251209 w 261257"/>
              <a:gd name="connsiteY9" fmla="*/ 70339 h 257908"/>
              <a:gd name="connsiteX10" fmla="*/ 241160 w 261257"/>
              <a:gd name="connsiteY10" fmla="*/ 40194 h 257908"/>
              <a:gd name="connsiteX11" fmla="*/ 180870 w 261257"/>
              <a:gd name="connsiteY11" fmla="*/ 30145 h 257908"/>
              <a:gd name="connsiteX12" fmla="*/ 130629 w 261257"/>
              <a:gd name="connsiteY12" fmla="*/ 0 h 2579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61257" h="257908">
                <a:moveTo>
                  <a:pt x="40193" y="40194"/>
                </a:moveTo>
                <a:cubicBezTo>
                  <a:pt x="33494" y="50242"/>
                  <a:pt x="25002" y="59303"/>
                  <a:pt x="20097" y="70339"/>
                </a:cubicBezTo>
                <a:cubicBezTo>
                  <a:pt x="11494" y="89697"/>
                  <a:pt x="0" y="130629"/>
                  <a:pt x="0" y="130629"/>
                </a:cubicBezTo>
                <a:cubicBezTo>
                  <a:pt x="3349" y="140677"/>
                  <a:pt x="1429" y="154618"/>
                  <a:pt x="10048" y="160774"/>
                </a:cubicBezTo>
                <a:cubicBezTo>
                  <a:pt x="27286" y="173087"/>
                  <a:pt x="70338" y="180870"/>
                  <a:pt x="70338" y="180870"/>
                </a:cubicBezTo>
                <a:cubicBezTo>
                  <a:pt x="147376" y="257908"/>
                  <a:pt x="102493" y="245181"/>
                  <a:pt x="200967" y="231112"/>
                </a:cubicBezTo>
                <a:cubicBezTo>
                  <a:pt x="211015" y="227763"/>
                  <a:pt x="223622" y="228554"/>
                  <a:pt x="231112" y="221064"/>
                </a:cubicBezTo>
                <a:cubicBezTo>
                  <a:pt x="238602" y="213574"/>
                  <a:pt x="236423" y="200393"/>
                  <a:pt x="241160" y="190919"/>
                </a:cubicBezTo>
                <a:cubicBezTo>
                  <a:pt x="246561" y="180117"/>
                  <a:pt x="254558" y="170822"/>
                  <a:pt x="261257" y="160774"/>
                </a:cubicBezTo>
                <a:cubicBezTo>
                  <a:pt x="257908" y="130629"/>
                  <a:pt x="256195" y="100257"/>
                  <a:pt x="251209" y="70339"/>
                </a:cubicBezTo>
                <a:cubicBezTo>
                  <a:pt x="249468" y="59891"/>
                  <a:pt x="250356" y="45449"/>
                  <a:pt x="241160" y="40194"/>
                </a:cubicBezTo>
                <a:cubicBezTo>
                  <a:pt x="223471" y="30086"/>
                  <a:pt x="200759" y="34565"/>
                  <a:pt x="180870" y="30145"/>
                </a:cubicBezTo>
                <a:cubicBezTo>
                  <a:pt x="147327" y="22691"/>
                  <a:pt x="153215" y="22587"/>
                  <a:pt x="130629" y="0"/>
                </a:cubicBezTo>
              </a:path>
            </a:pathLst>
          </a:custGeom>
          <a:solidFill>
            <a:schemeClr val="bg1"/>
          </a:solidFill>
          <a:ln>
            <a:noFill/>
          </a:ln>
          <a:effectLst>
            <a:softEdge rad="127000"/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3" name="任意多边形 112"/>
          <p:cNvSpPr/>
          <p:nvPr/>
        </p:nvSpPr>
        <p:spPr>
          <a:xfrm rot="3441140">
            <a:off x="6204494" y="3756682"/>
            <a:ext cx="565823" cy="302752"/>
          </a:xfrm>
          <a:custGeom>
            <a:avLst/>
            <a:gdLst>
              <a:gd name="connsiteX0" fmla="*/ 40193 w 261257"/>
              <a:gd name="connsiteY0" fmla="*/ 40194 h 257908"/>
              <a:gd name="connsiteX1" fmla="*/ 20097 w 261257"/>
              <a:gd name="connsiteY1" fmla="*/ 70339 h 257908"/>
              <a:gd name="connsiteX2" fmla="*/ 0 w 261257"/>
              <a:gd name="connsiteY2" fmla="*/ 130629 h 257908"/>
              <a:gd name="connsiteX3" fmla="*/ 10048 w 261257"/>
              <a:gd name="connsiteY3" fmla="*/ 160774 h 257908"/>
              <a:gd name="connsiteX4" fmla="*/ 70338 w 261257"/>
              <a:gd name="connsiteY4" fmla="*/ 180870 h 257908"/>
              <a:gd name="connsiteX5" fmla="*/ 200967 w 261257"/>
              <a:gd name="connsiteY5" fmla="*/ 231112 h 257908"/>
              <a:gd name="connsiteX6" fmla="*/ 231112 w 261257"/>
              <a:gd name="connsiteY6" fmla="*/ 221064 h 257908"/>
              <a:gd name="connsiteX7" fmla="*/ 241160 w 261257"/>
              <a:gd name="connsiteY7" fmla="*/ 190919 h 257908"/>
              <a:gd name="connsiteX8" fmla="*/ 261257 w 261257"/>
              <a:gd name="connsiteY8" fmla="*/ 160774 h 257908"/>
              <a:gd name="connsiteX9" fmla="*/ 251209 w 261257"/>
              <a:gd name="connsiteY9" fmla="*/ 70339 h 257908"/>
              <a:gd name="connsiteX10" fmla="*/ 241160 w 261257"/>
              <a:gd name="connsiteY10" fmla="*/ 40194 h 257908"/>
              <a:gd name="connsiteX11" fmla="*/ 180870 w 261257"/>
              <a:gd name="connsiteY11" fmla="*/ 30145 h 257908"/>
              <a:gd name="connsiteX12" fmla="*/ 130629 w 261257"/>
              <a:gd name="connsiteY12" fmla="*/ 0 h 2579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61257" h="257908">
                <a:moveTo>
                  <a:pt x="40193" y="40194"/>
                </a:moveTo>
                <a:cubicBezTo>
                  <a:pt x="33494" y="50242"/>
                  <a:pt x="25002" y="59303"/>
                  <a:pt x="20097" y="70339"/>
                </a:cubicBezTo>
                <a:cubicBezTo>
                  <a:pt x="11494" y="89697"/>
                  <a:pt x="0" y="130629"/>
                  <a:pt x="0" y="130629"/>
                </a:cubicBezTo>
                <a:cubicBezTo>
                  <a:pt x="3349" y="140677"/>
                  <a:pt x="1429" y="154618"/>
                  <a:pt x="10048" y="160774"/>
                </a:cubicBezTo>
                <a:cubicBezTo>
                  <a:pt x="27286" y="173087"/>
                  <a:pt x="70338" y="180870"/>
                  <a:pt x="70338" y="180870"/>
                </a:cubicBezTo>
                <a:cubicBezTo>
                  <a:pt x="147376" y="257908"/>
                  <a:pt x="102493" y="245181"/>
                  <a:pt x="200967" y="231112"/>
                </a:cubicBezTo>
                <a:cubicBezTo>
                  <a:pt x="211015" y="227763"/>
                  <a:pt x="223622" y="228554"/>
                  <a:pt x="231112" y="221064"/>
                </a:cubicBezTo>
                <a:cubicBezTo>
                  <a:pt x="238602" y="213574"/>
                  <a:pt x="236423" y="200393"/>
                  <a:pt x="241160" y="190919"/>
                </a:cubicBezTo>
                <a:cubicBezTo>
                  <a:pt x="246561" y="180117"/>
                  <a:pt x="254558" y="170822"/>
                  <a:pt x="261257" y="160774"/>
                </a:cubicBezTo>
                <a:cubicBezTo>
                  <a:pt x="257908" y="130629"/>
                  <a:pt x="256195" y="100257"/>
                  <a:pt x="251209" y="70339"/>
                </a:cubicBezTo>
                <a:cubicBezTo>
                  <a:pt x="249468" y="59891"/>
                  <a:pt x="250356" y="45449"/>
                  <a:pt x="241160" y="40194"/>
                </a:cubicBezTo>
                <a:cubicBezTo>
                  <a:pt x="223471" y="30086"/>
                  <a:pt x="200759" y="34565"/>
                  <a:pt x="180870" y="30145"/>
                </a:cubicBezTo>
                <a:cubicBezTo>
                  <a:pt x="147327" y="22691"/>
                  <a:pt x="153215" y="22587"/>
                  <a:pt x="130629" y="0"/>
                </a:cubicBezTo>
              </a:path>
            </a:pathLst>
          </a:custGeom>
          <a:solidFill>
            <a:schemeClr val="bg1"/>
          </a:solidFill>
          <a:ln>
            <a:noFill/>
          </a:ln>
          <a:effectLst>
            <a:softEdge rad="127000"/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4" name="任意多边形 113"/>
          <p:cNvSpPr/>
          <p:nvPr/>
        </p:nvSpPr>
        <p:spPr>
          <a:xfrm rot="3441140">
            <a:off x="6212737" y="3756682"/>
            <a:ext cx="565823" cy="302752"/>
          </a:xfrm>
          <a:custGeom>
            <a:avLst/>
            <a:gdLst>
              <a:gd name="connsiteX0" fmla="*/ 40193 w 261257"/>
              <a:gd name="connsiteY0" fmla="*/ 40194 h 257908"/>
              <a:gd name="connsiteX1" fmla="*/ 20097 w 261257"/>
              <a:gd name="connsiteY1" fmla="*/ 70339 h 257908"/>
              <a:gd name="connsiteX2" fmla="*/ 0 w 261257"/>
              <a:gd name="connsiteY2" fmla="*/ 130629 h 257908"/>
              <a:gd name="connsiteX3" fmla="*/ 10048 w 261257"/>
              <a:gd name="connsiteY3" fmla="*/ 160774 h 257908"/>
              <a:gd name="connsiteX4" fmla="*/ 70338 w 261257"/>
              <a:gd name="connsiteY4" fmla="*/ 180870 h 257908"/>
              <a:gd name="connsiteX5" fmla="*/ 200967 w 261257"/>
              <a:gd name="connsiteY5" fmla="*/ 231112 h 257908"/>
              <a:gd name="connsiteX6" fmla="*/ 231112 w 261257"/>
              <a:gd name="connsiteY6" fmla="*/ 221064 h 257908"/>
              <a:gd name="connsiteX7" fmla="*/ 241160 w 261257"/>
              <a:gd name="connsiteY7" fmla="*/ 190919 h 257908"/>
              <a:gd name="connsiteX8" fmla="*/ 261257 w 261257"/>
              <a:gd name="connsiteY8" fmla="*/ 160774 h 257908"/>
              <a:gd name="connsiteX9" fmla="*/ 251209 w 261257"/>
              <a:gd name="connsiteY9" fmla="*/ 70339 h 257908"/>
              <a:gd name="connsiteX10" fmla="*/ 241160 w 261257"/>
              <a:gd name="connsiteY10" fmla="*/ 40194 h 257908"/>
              <a:gd name="connsiteX11" fmla="*/ 180870 w 261257"/>
              <a:gd name="connsiteY11" fmla="*/ 30145 h 257908"/>
              <a:gd name="connsiteX12" fmla="*/ 130629 w 261257"/>
              <a:gd name="connsiteY12" fmla="*/ 0 h 2579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61257" h="257908">
                <a:moveTo>
                  <a:pt x="40193" y="40194"/>
                </a:moveTo>
                <a:cubicBezTo>
                  <a:pt x="33494" y="50242"/>
                  <a:pt x="25002" y="59303"/>
                  <a:pt x="20097" y="70339"/>
                </a:cubicBezTo>
                <a:cubicBezTo>
                  <a:pt x="11494" y="89697"/>
                  <a:pt x="0" y="130629"/>
                  <a:pt x="0" y="130629"/>
                </a:cubicBezTo>
                <a:cubicBezTo>
                  <a:pt x="3349" y="140677"/>
                  <a:pt x="1429" y="154618"/>
                  <a:pt x="10048" y="160774"/>
                </a:cubicBezTo>
                <a:cubicBezTo>
                  <a:pt x="27286" y="173087"/>
                  <a:pt x="70338" y="180870"/>
                  <a:pt x="70338" y="180870"/>
                </a:cubicBezTo>
                <a:cubicBezTo>
                  <a:pt x="147376" y="257908"/>
                  <a:pt x="102493" y="245181"/>
                  <a:pt x="200967" y="231112"/>
                </a:cubicBezTo>
                <a:cubicBezTo>
                  <a:pt x="211015" y="227763"/>
                  <a:pt x="223622" y="228554"/>
                  <a:pt x="231112" y="221064"/>
                </a:cubicBezTo>
                <a:cubicBezTo>
                  <a:pt x="238602" y="213574"/>
                  <a:pt x="236423" y="200393"/>
                  <a:pt x="241160" y="190919"/>
                </a:cubicBezTo>
                <a:cubicBezTo>
                  <a:pt x="246561" y="180117"/>
                  <a:pt x="254558" y="170822"/>
                  <a:pt x="261257" y="160774"/>
                </a:cubicBezTo>
                <a:cubicBezTo>
                  <a:pt x="257908" y="130629"/>
                  <a:pt x="256195" y="100257"/>
                  <a:pt x="251209" y="70339"/>
                </a:cubicBezTo>
                <a:cubicBezTo>
                  <a:pt x="249468" y="59891"/>
                  <a:pt x="250356" y="45449"/>
                  <a:pt x="241160" y="40194"/>
                </a:cubicBezTo>
                <a:cubicBezTo>
                  <a:pt x="223471" y="30086"/>
                  <a:pt x="200759" y="34565"/>
                  <a:pt x="180870" y="30145"/>
                </a:cubicBezTo>
                <a:cubicBezTo>
                  <a:pt x="147327" y="22691"/>
                  <a:pt x="153215" y="22587"/>
                  <a:pt x="130629" y="0"/>
                </a:cubicBezTo>
              </a:path>
            </a:pathLst>
          </a:custGeom>
          <a:solidFill>
            <a:schemeClr val="bg1"/>
          </a:solidFill>
          <a:ln>
            <a:noFill/>
          </a:ln>
          <a:effectLst>
            <a:softEdge rad="127000"/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5" name="任意多边形 114"/>
          <p:cNvSpPr/>
          <p:nvPr/>
        </p:nvSpPr>
        <p:spPr>
          <a:xfrm rot="3441140">
            <a:off x="6204494" y="3756682"/>
            <a:ext cx="565823" cy="302752"/>
          </a:xfrm>
          <a:custGeom>
            <a:avLst/>
            <a:gdLst>
              <a:gd name="connsiteX0" fmla="*/ 40193 w 261257"/>
              <a:gd name="connsiteY0" fmla="*/ 40194 h 257908"/>
              <a:gd name="connsiteX1" fmla="*/ 20097 w 261257"/>
              <a:gd name="connsiteY1" fmla="*/ 70339 h 257908"/>
              <a:gd name="connsiteX2" fmla="*/ 0 w 261257"/>
              <a:gd name="connsiteY2" fmla="*/ 130629 h 257908"/>
              <a:gd name="connsiteX3" fmla="*/ 10048 w 261257"/>
              <a:gd name="connsiteY3" fmla="*/ 160774 h 257908"/>
              <a:gd name="connsiteX4" fmla="*/ 70338 w 261257"/>
              <a:gd name="connsiteY4" fmla="*/ 180870 h 257908"/>
              <a:gd name="connsiteX5" fmla="*/ 200967 w 261257"/>
              <a:gd name="connsiteY5" fmla="*/ 231112 h 257908"/>
              <a:gd name="connsiteX6" fmla="*/ 231112 w 261257"/>
              <a:gd name="connsiteY6" fmla="*/ 221064 h 257908"/>
              <a:gd name="connsiteX7" fmla="*/ 241160 w 261257"/>
              <a:gd name="connsiteY7" fmla="*/ 190919 h 257908"/>
              <a:gd name="connsiteX8" fmla="*/ 261257 w 261257"/>
              <a:gd name="connsiteY8" fmla="*/ 160774 h 257908"/>
              <a:gd name="connsiteX9" fmla="*/ 251209 w 261257"/>
              <a:gd name="connsiteY9" fmla="*/ 70339 h 257908"/>
              <a:gd name="connsiteX10" fmla="*/ 241160 w 261257"/>
              <a:gd name="connsiteY10" fmla="*/ 40194 h 257908"/>
              <a:gd name="connsiteX11" fmla="*/ 180870 w 261257"/>
              <a:gd name="connsiteY11" fmla="*/ 30145 h 257908"/>
              <a:gd name="connsiteX12" fmla="*/ 130629 w 261257"/>
              <a:gd name="connsiteY12" fmla="*/ 0 h 2579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61257" h="257908">
                <a:moveTo>
                  <a:pt x="40193" y="40194"/>
                </a:moveTo>
                <a:cubicBezTo>
                  <a:pt x="33494" y="50242"/>
                  <a:pt x="25002" y="59303"/>
                  <a:pt x="20097" y="70339"/>
                </a:cubicBezTo>
                <a:cubicBezTo>
                  <a:pt x="11494" y="89697"/>
                  <a:pt x="0" y="130629"/>
                  <a:pt x="0" y="130629"/>
                </a:cubicBezTo>
                <a:cubicBezTo>
                  <a:pt x="3349" y="140677"/>
                  <a:pt x="1429" y="154618"/>
                  <a:pt x="10048" y="160774"/>
                </a:cubicBezTo>
                <a:cubicBezTo>
                  <a:pt x="27286" y="173087"/>
                  <a:pt x="70338" y="180870"/>
                  <a:pt x="70338" y="180870"/>
                </a:cubicBezTo>
                <a:cubicBezTo>
                  <a:pt x="147376" y="257908"/>
                  <a:pt x="102493" y="245181"/>
                  <a:pt x="200967" y="231112"/>
                </a:cubicBezTo>
                <a:cubicBezTo>
                  <a:pt x="211015" y="227763"/>
                  <a:pt x="223622" y="228554"/>
                  <a:pt x="231112" y="221064"/>
                </a:cubicBezTo>
                <a:cubicBezTo>
                  <a:pt x="238602" y="213574"/>
                  <a:pt x="236423" y="200393"/>
                  <a:pt x="241160" y="190919"/>
                </a:cubicBezTo>
                <a:cubicBezTo>
                  <a:pt x="246561" y="180117"/>
                  <a:pt x="254558" y="170822"/>
                  <a:pt x="261257" y="160774"/>
                </a:cubicBezTo>
                <a:cubicBezTo>
                  <a:pt x="257908" y="130629"/>
                  <a:pt x="256195" y="100257"/>
                  <a:pt x="251209" y="70339"/>
                </a:cubicBezTo>
                <a:cubicBezTo>
                  <a:pt x="249468" y="59891"/>
                  <a:pt x="250356" y="45449"/>
                  <a:pt x="241160" y="40194"/>
                </a:cubicBezTo>
                <a:cubicBezTo>
                  <a:pt x="223471" y="30086"/>
                  <a:pt x="200759" y="34565"/>
                  <a:pt x="180870" y="30145"/>
                </a:cubicBezTo>
                <a:cubicBezTo>
                  <a:pt x="147327" y="22691"/>
                  <a:pt x="153215" y="22587"/>
                  <a:pt x="130629" y="0"/>
                </a:cubicBezTo>
              </a:path>
            </a:pathLst>
          </a:custGeom>
          <a:solidFill>
            <a:schemeClr val="bg1"/>
          </a:solidFill>
          <a:ln>
            <a:noFill/>
          </a:ln>
          <a:effectLst>
            <a:softEdge rad="127000"/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6" name="任意多边形 115"/>
          <p:cNvSpPr/>
          <p:nvPr/>
        </p:nvSpPr>
        <p:spPr>
          <a:xfrm rot="3441140">
            <a:off x="6212737" y="3756682"/>
            <a:ext cx="565823" cy="302752"/>
          </a:xfrm>
          <a:custGeom>
            <a:avLst/>
            <a:gdLst>
              <a:gd name="connsiteX0" fmla="*/ 40193 w 261257"/>
              <a:gd name="connsiteY0" fmla="*/ 40194 h 257908"/>
              <a:gd name="connsiteX1" fmla="*/ 20097 w 261257"/>
              <a:gd name="connsiteY1" fmla="*/ 70339 h 257908"/>
              <a:gd name="connsiteX2" fmla="*/ 0 w 261257"/>
              <a:gd name="connsiteY2" fmla="*/ 130629 h 257908"/>
              <a:gd name="connsiteX3" fmla="*/ 10048 w 261257"/>
              <a:gd name="connsiteY3" fmla="*/ 160774 h 257908"/>
              <a:gd name="connsiteX4" fmla="*/ 70338 w 261257"/>
              <a:gd name="connsiteY4" fmla="*/ 180870 h 257908"/>
              <a:gd name="connsiteX5" fmla="*/ 200967 w 261257"/>
              <a:gd name="connsiteY5" fmla="*/ 231112 h 257908"/>
              <a:gd name="connsiteX6" fmla="*/ 231112 w 261257"/>
              <a:gd name="connsiteY6" fmla="*/ 221064 h 257908"/>
              <a:gd name="connsiteX7" fmla="*/ 241160 w 261257"/>
              <a:gd name="connsiteY7" fmla="*/ 190919 h 257908"/>
              <a:gd name="connsiteX8" fmla="*/ 261257 w 261257"/>
              <a:gd name="connsiteY8" fmla="*/ 160774 h 257908"/>
              <a:gd name="connsiteX9" fmla="*/ 251209 w 261257"/>
              <a:gd name="connsiteY9" fmla="*/ 70339 h 257908"/>
              <a:gd name="connsiteX10" fmla="*/ 241160 w 261257"/>
              <a:gd name="connsiteY10" fmla="*/ 40194 h 257908"/>
              <a:gd name="connsiteX11" fmla="*/ 180870 w 261257"/>
              <a:gd name="connsiteY11" fmla="*/ 30145 h 257908"/>
              <a:gd name="connsiteX12" fmla="*/ 130629 w 261257"/>
              <a:gd name="connsiteY12" fmla="*/ 0 h 2579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61257" h="257908">
                <a:moveTo>
                  <a:pt x="40193" y="40194"/>
                </a:moveTo>
                <a:cubicBezTo>
                  <a:pt x="33494" y="50242"/>
                  <a:pt x="25002" y="59303"/>
                  <a:pt x="20097" y="70339"/>
                </a:cubicBezTo>
                <a:cubicBezTo>
                  <a:pt x="11494" y="89697"/>
                  <a:pt x="0" y="130629"/>
                  <a:pt x="0" y="130629"/>
                </a:cubicBezTo>
                <a:cubicBezTo>
                  <a:pt x="3349" y="140677"/>
                  <a:pt x="1429" y="154618"/>
                  <a:pt x="10048" y="160774"/>
                </a:cubicBezTo>
                <a:cubicBezTo>
                  <a:pt x="27286" y="173087"/>
                  <a:pt x="70338" y="180870"/>
                  <a:pt x="70338" y="180870"/>
                </a:cubicBezTo>
                <a:cubicBezTo>
                  <a:pt x="147376" y="257908"/>
                  <a:pt x="102493" y="245181"/>
                  <a:pt x="200967" y="231112"/>
                </a:cubicBezTo>
                <a:cubicBezTo>
                  <a:pt x="211015" y="227763"/>
                  <a:pt x="223622" y="228554"/>
                  <a:pt x="231112" y="221064"/>
                </a:cubicBezTo>
                <a:cubicBezTo>
                  <a:pt x="238602" y="213574"/>
                  <a:pt x="236423" y="200393"/>
                  <a:pt x="241160" y="190919"/>
                </a:cubicBezTo>
                <a:cubicBezTo>
                  <a:pt x="246561" y="180117"/>
                  <a:pt x="254558" y="170822"/>
                  <a:pt x="261257" y="160774"/>
                </a:cubicBezTo>
                <a:cubicBezTo>
                  <a:pt x="257908" y="130629"/>
                  <a:pt x="256195" y="100257"/>
                  <a:pt x="251209" y="70339"/>
                </a:cubicBezTo>
                <a:cubicBezTo>
                  <a:pt x="249468" y="59891"/>
                  <a:pt x="250356" y="45449"/>
                  <a:pt x="241160" y="40194"/>
                </a:cubicBezTo>
                <a:cubicBezTo>
                  <a:pt x="223471" y="30086"/>
                  <a:pt x="200759" y="34565"/>
                  <a:pt x="180870" y="30145"/>
                </a:cubicBezTo>
                <a:cubicBezTo>
                  <a:pt x="147327" y="22691"/>
                  <a:pt x="153215" y="22587"/>
                  <a:pt x="130629" y="0"/>
                </a:cubicBezTo>
              </a:path>
            </a:pathLst>
          </a:custGeom>
          <a:solidFill>
            <a:schemeClr val="bg1"/>
          </a:solidFill>
          <a:ln>
            <a:noFill/>
          </a:ln>
          <a:effectLst>
            <a:softEdge rad="127000"/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7" name="任意多边形 116"/>
          <p:cNvSpPr/>
          <p:nvPr/>
        </p:nvSpPr>
        <p:spPr>
          <a:xfrm rot="3441140">
            <a:off x="6204494" y="3756682"/>
            <a:ext cx="565823" cy="302752"/>
          </a:xfrm>
          <a:custGeom>
            <a:avLst/>
            <a:gdLst>
              <a:gd name="connsiteX0" fmla="*/ 40193 w 261257"/>
              <a:gd name="connsiteY0" fmla="*/ 40194 h 257908"/>
              <a:gd name="connsiteX1" fmla="*/ 20097 w 261257"/>
              <a:gd name="connsiteY1" fmla="*/ 70339 h 257908"/>
              <a:gd name="connsiteX2" fmla="*/ 0 w 261257"/>
              <a:gd name="connsiteY2" fmla="*/ 130629 h 257908"/>
              <a:gd name="connsiteX3" fmla="*/ 10048 w 261257"/>
              <a:gd name="connsiteY3" fmla="*/ 160774 h 257908"/>
              <a:gd name="connsiteX4" fmla="*/ 70338 w 261257"/>
              <a:gd name="connsiteY4" fmla="*/ 180870 h 257908"/>
              <a:gd name="connsiteX5" fmla="*/ 200967 w 261257"/>
              <a:gd name="connsiteY5" fmla="*/ 231112 h 257908"/>
              <a:gd name="connsiteX6" fmla="*/ 231112 w 261257"/>
              <a:gd name="connsiteY6" fmla="*/ 221064 h 257908"/>
              <a:gd name="connsiteX7" fmla="*/ 241160 w 261257"/>
              <a:gd name="connsiteY7" fmla="*/ 190919 h 257908"/>
              <a:gd name="connsiteX8" fmla="*/ 261257 w 261257"/>
              <a:gd name="connsiteY8" fmla="*/ 160774 h 257908"/>
              <a:gd name="connsiteX9" fmla="*/ 251209 w 261257"/>
              <a:gd name="connsiteY9" fmla="*/ 70339 h 257908"/>
              <a:gd name="connsiteX10" fmla="*/ 241160 w 261257"/>
              <a:gd name="connsiteY10" fmla="*/ 40194 h 257908"/>
              <a:gd name="connsiteX11" fmla="*/ 180870 w 261257"/>
              <a:gd name="connsiteY11" fmla="*/ 30145 h 257908"/>
              <a:gd name="connsiteX12" fmla="*/ 130629 w 261257"/>
              <a:gd name="connsiteY12" fmla="*/ 0 h 2579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61257" h="257908">
                <a:moveTo>
                  <a:pt x="40193" y="40194"/>
                </a:moveTo>
                <a:cubicBezTo>
                  <a:pt x="33494" y="50242"/>
                  <a:pt x="25002" y="59303"/>
                  <a:pt x="20097" y="70339"/>
                </a:cubicBezTo>
                <a:cubicBezTo>
                  <a:pt x="11494" y="89697"/>
                  <a:pt x="0" y="130629"/>
                  <a:pt x="0" y="130629"/>
                </a:cubicBezTo>
                <a:cubicBezTo>
                  <a:pt x="3349" y="140677"/>
                  <a:pt x="1429" y="154618"/>
                  <a:pt x="10048" y="160774"/>
                </a:cubicBezTo>
                <a:cubicBezTo>
                  <a:pt x="27286" y="173087"/>
                  <a:pt x="70338" y="180870"/>
                  <a:pt x="70338" y="180870"/>
                </a:cubicBezTo>
                <a:cubicBezTo>
                  <a:pt x="147376" y="257908"/>
                  <a:pt x="102493" y="245181"/>
                  <a:pt x="200967" y="231112"/>
                </a:cubicBezTo>
                <a:cubicBezTo>
                  <a:pt x="211015" y="227763"/>
                  <a:pt x="223622" y="228554"/>
                  <a:pt x="231112" y="221064"/>
                </a:cubicBezTo>
                <a:cubicBezTo>
                  <a:pt x="238602" y="213574"/>
                  <a:pt x="236423" y="200393"/>
                  <a:pt x="241160" y="190919"/>
                </a:cubicBezTo>
                <a:cubicBezTo>
                  <a:pt x="246561" y="180117"/>
                  <a:pt x="254558" y="170822"/>
                  <a:pt x="261257" y="160774"/>
                </a:cubicBezTo>
                <a:cubicBezTo>
                  <a:pt x="257908" y="130629"/>
                  <a:pt x="256195" y="100257"/>
                  <a:pt x="251209" y="70339"/>
                </a:cubicBezTo>
                <a:cubicBezTo>
                  <a:pt x="249468" y="59891"/>
                  <a:pt x="250356" y="45449"/>
                  <a:pt x="241160" y="40194"/>
                </a:cubicBezTo>
                <a:cubicBezTo>
                  <a:pt x="223471" y="30086"/>
                  <a:pt x="200759" y="34565"/>
                  <a:pt x="180870" y="30145"/>
                </a:cubicBezTo>
                <a:cubicBezTo>
                  <a:pt x="147327" y="22691"/>
                  <a:pt x="153215" y="22587"/>
                  <a:pt x="130629" y="0"/>
                </a:cubicBezTo>
              </a:path>
            </a:pathLst>
          </a:custGeom>
          <a:solidFill>
            <a:schemeClr val="bg1"/>
          </a:solidFill>
          <a:ln>
            <a:noFill/>
          </a:ln>
          <a:effectLst>
            <a:softEdge rad="127000"/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8" name="任意多边形 117"/>
          <p:cNvSpPr/>
          <p:nvPr/>
        </p:nvSpPr>
        <p:spPr>
          <a:xfrm rot="3441140">
            <a:off x="6212737" y="3756682"/>
            <a:ext cx="565823" cy="302752"/>
          </a:xfrm>
          <a:custGeom>
            <a:avLst/>
            <a:gdLst>
              <a:gd name="connsiteX0" fmla="*/ 40193 w 261257"/>
              <a:gd name="connsiteY0" fmla="*/ 40194 h 257908"/>
              <a:gd name="connsiteX1" fmla="*/ 20097 w 261257"/>
              <a:gd name="connsiteY1" fmla="*/ 70339 h 257908"/>
              <a:gd name="connsiteX2" fmla="*/ 0 w 261257"/>
              <a:gd name="connsiteY2" fmla="*/ 130629 h 257908"/>
              <a:gd name="connsiteX3" fmla="*/ 10048 w 261257"/>
              <a:gd name="connsiteY3" fmla="*/ 160774 h 257908"/>
              <a:gd name="connsiteX4" fmla="*/ 70338 w 261257"/>
              <a:gd name="connsiteY4" fmla="*/ 180870 h 257908"/>
              <a:gd name="connsiteX5" fmla="*/ 200967 w 261257"/>
              <a:gd name="connsiteY5" fmla="*/ 231112 h 257908"/>
              <a:gd name="connsiteX6" fmla="*/ 231112 w 261257"/>
              <a:gd name="connsiteY6" fmla="*/ 221064 h 257908"/>
              <a:gd name="connsiteX7" fmla="*/ 241160 w 261257"/>
              <a:gd name="connsiteY7" fmla="*/ 190919 h 257908"/>
              <a:gd name="connsiteX8" fmla="*/ 261257 w 261257"/>
              <a:gd name="connsiteY8" fmla="*/ 160774 h 257908"/>
              <a:gd name="connsiteX9" fmla="*/ 251209 w 261257"/>
              <a:gd name="connsiteY9" fmla="*/ 70339 h 257908"/>
              <a:gd name="connsiteX10" fmla="*/ 241160 w 261257"/>
              <a:gd name="connsiteY10" fmla="*/ 40194 h 257908"/>
              <a:gd name="connsiteX11" fmla="*/ 180870 w 261257"/>
              <a:gd name="connsiteY11" fmla="*/ 30145 h 257908"/>
              <a:gd name="connsiteX12" fmla="*/ 130629 w 261257"/>
              <a:gd name="connsiteY12" fmla="*/ 0 h 2579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61257" h="257908">
                <a:moveTo>
                  <a:pt x="40193" y="40194"/>
                </a:moveTo>
                <a:cubicBezTo>
                  <a:pt x="33494" y="50242"/>
                  <a:pt x="25002" y="59303"/>
                  <a:pt x="20097" y="70339"/>
                </a:cubicBezTo>
                <a:cubicBezTo>
                  <a:pt x="11494" y="89697"/>
                  <a:pt x="0" y="130629"/>
                  <a:pt x="0" y="130629"/>
                </a:cubicBezTo>
                <a:cubicBezTo>
                  <a:pt x="3349" y="140677"/>
                  <a:pt x="1429" y="154618"/>
                  <a:pt x="10048" y="160774"/>
                </a:cubicBezTo>
                <a:cubicBezTo>
                  <a:pt x="27286" y="173087"/>
                  <a:pt x="70338" y="180870"/>
                  <a:pt x="70338" y="180870"/>
                </a:cubicBezTo>
                <a:cubicBezTo>
                  <a:pt x="147376" y="257908"/>
                  <a:pt x="102493" y="245181"/>
                  <a:pt x="200967" y="231112"/>
                </a:cubicBezTo>
                <a:cubicBezTo>
                  <a:pt x="211015" y="227763"/>
                  <a:pt x="223622" y="228554"/>
                  <a:pt x="231112" y="221064"/>
                </a:cubicBezTo>
                <a:cubicBezTo>
                  <a:pt x="238602" y="213574"/>
                  <a:pt x="236423" y="200393"/>
                  <a:pt x="241160" y="190919"/>
                </a:cubicBezTo>
                <a:cubicBezTo>
                  <a:pt x="246561" y="180117"/>
                  <a:pt x="254558" y="170822"/>
                  <a:pt x="261257" y="160774"/>
                </a:cubicBezTo>
                <a:cubicBezTo>
                  <a:pt x="257908" y="130629"/>
                  <a:pt x="256195" y="100257"/>
                  <a:pt x="251209" y="70339"/>
                </a:cubicBezTo>
                <a:cubicBezTo>
                  <a:pt x="249468" y="59891"/>
                  <a:pt x="250356" y="45449"/>
                  <a:pt x="241160" y="40194"/>
                </a:cubicBezTo>
                <a:cubicBezTo>
                  <a:pt x="223471" y="30086"/>
                  <a:pt x="200759" y="34565"/>
                  <a:pt x="180870" y="30145"/>
                </a:cubicBezTo>
                <a:cubicBezTo>
                  <a:pt x="147327" y="22691"/>
                  <a:pt x="153215" y="22587"/>
                  <a:pt x="130629" y="0"/>
                </a:cubicBezTo>
              </a:path>
            </a:pathLst>
          </a:custGeom>
          <a:solidFill>
            <a:schemeClr val="bg1"/>
          </a:solidFill>
          <a:ln>
            <a:noFill/>
          </a:ln>
          <a:effectLst>
            <a:softEdge rad="127000"/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9" name="任意多边形 118"/>
          <p:cNvSpPr/>
          <p:nvPr/>
        </p:nvSpPr>
        <p:spPr>
          <a:xfrm rot="3441140">
            <a:off x="6204494" y="3756682"/>
            <a:ext cx="565823" cy="302752"/>
          </a:xfrm>
          <a:custGeom>
            <a:avLst/>
            <a:gdLst>
              <a:gd name="connsiteX0" fmla="*/ 40193 w 261257"/>
              <a:gd name="connsiteY0" fmla="*/ 40194 h 257908"/>
              <a:gd name="connsiteX1" fmla="*/ 20097 w 261257"/>
              <a:gd name="connsiteY1" fmla="*/ 70339 h 257908"/>
              <a:gd name="connsiteX2" fmla="*/ 0 w 261257"/>
              <a:gd name="connsiteY2" fmla="*/ 130629 h 257908"/>
              <a:gd name="connsiteX3" fmla="*/ 10048 w 261257"/>
              <a:gd name="connsiteY3" fmla="*/ 160774 h 257908"/>
              <a:gd name="connsiteX4" fmla="*/ 70338 w 261257"/>
              <a:gd name="connsiteY4" fmla="*/ 180870 h 257908"/>
              <a:gd name="connsiteX5" fmla="*/ 200967 w 261257"/>
              <a:gd name="connsiteY5" fmla="*/ 231112 h 257908"/>
              <a:gd name="connsiteX6" fmla="*/ 231112 w 261257"/>
              <a:gd name="connsiteY6" fmla="*/ 221064 h 257908"/>
              <a:gd name="connsiteX7" fmla="*/ 241160 w 261257"/>
              <a:gd name="connsiteY7" fmla="*/ 190919 h 257908"/>
              <a:gd name="connsiteX8" fmla="*/ 261257 w 261257"/>
              <a:gd name="connsiteY8" fmla="*/ 160774 h 257908"/>
              <a:gd name="connsiteX9" fmla="*/ 251209 w 261257"/>
              <a:gd name="connsiteY9" fmla="*/ 70339 h 257908"/>
              <a:gd name="connsiteX10" fmla="*/ 241160 w 261257"/>
              <a:gd name="connsiteY10" fmla="*/ 40194 h 257908"/>
              <a:gd name="connsiteX11" fmla="*/ 180870 w 261257"/>
              <a:gd name="connsiteY11" fmla="*/ 30145 h 257908"/>
              <a:gd name="connsiteX12" fmla="*/ 130629 w 261257"/>
              <a:gd name="connsiteY12" fmla="*/ 0 h 2579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61257" h="257908">
                <a:moveTo>
                  <a:pt x="40193" y="40194"/>
                </a:moveTo>
                <a:cubicBezTo>
                  <a:pt x="33494" y="50242"/>
                  <a:pt x="25002" y="59303"/>
                  <a:pt x="20097" y="70339"/>
                </a:cubicBezTo>
                <a:cubicBezTo>
                  <a:pt x="11494" y="89697"/>
                  <a:pt x="0" y="130629"/>
                  <a:pt x="0" y="130629"/>
                </a:cubicBezTo>
                <a:cubicBezTo>
                  <a:pt x="3349" y="140677"/>
                  <a:pt x="1429" y="154618"/>
                  <a:pt x="10048" y="160774"/>
                </a:cubicBezTo>
                <a:cubicBezTo>
                  <a:pt x="27286" y="173087"/>
                  <a:pt x="70338" y="180870"/>
                  <a:pt x="70338" y="180870"/>
                </a:cubicBezTo>
                <a:cubicBezTo>
                  <a:pt x="147376" y="257908"/>
                  <a:pt x="102493" y="245181"/>
                  <a:pt x="200967" y="231112"/>
                </a:cubicBezTo>
                <a:cubicBezTo>
                  <a:pt x="211015" y="227763"/>
                  <a:pt x="223622" y="228554"/>
                  <a:pt x="231112" y="221064"/>
                </a:cubicBezTo>
                <a:cubicBezTo>
                  <a:pt x="238602" y="213574"/>
                  <a:pt x="236423" y="200393"/>
                  <a:pt x="241160" y="190919"/>
                </a:cubicBezTo>
                <a:cubicBezTo>
                  <a:pt x="246561" y="180117"/>
                  <a:pt x="254558" y="170822"/>
                  <a:pt x="261257" y="160774"/>
                </a:cubicBezTo>
                <a:cubicBezTo>
                  <a:pt x="257908" y="130629"/>
                  <a:pt x="256195" y="100257"/>
                  <a:pt x="251209" y="70339"/>
                </a:cubicBezTo>
                <a:cubicBezTo>
                  <a:pt x="249468" y="59891"/>
                  <a:pt x="250356" y="45449"/>
                  <a:pt x="241160" y="40194"/>
                </a:cubicBezTo>
                <a:cubicBezTo>
                  <a:pt x="223471" y="30086"/>
                  <a:pt x="200759" y="34565"/>
                  <a:pt x="180870" y="30145"/>
                </a:cubicBezTo>
                <a:cubicBezTo>
                  <a:pt x="147327" y="22691"/>
                  <a:pt x="153215" y="22587"/>
                  <a:pt x="130629" y="0"/>
                </a:cubicBezTo>
              </a:path>
            </a:pathLst>
          </a:custGeom>
          <a:solidFill>
            <a:schemeClr val="bg1"/>
          </a:solidFill>
          <a:ln>
            <a:noFill/>
          </a:ln>
          <a:effectLst>
            <a:softEdge rad="127000"/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0" name="任意多边形 119"/>
          <p:cNvSpPr/>
          <p:nvPr/>
        </p:nvSpPr>
        <p:spPr>
          <a:xfrm rot="3441140">
            <a:off x="6212737" y="3756682"/>
            <a:ext cx="565823" cy="302752"/>
          </a:xfrm>
          <a:custGeom>
            <a:avLst/>
            <a:gdLst>
              <a:gd name="connsiteX0" fmla="*/ 40193 w 261257"/>
              <a:gd name="connsiteY0" fmla="*/ 40194 h 257908"/>
              <a:gd name="connsiteX1" fmla="*/ 20097 w 261257"/>
              <a:gd name="connsiteY1" fmla="*/ 70339 h 257908"/>
              <a:gd name="connsiteX2" fmla="*/ 0 w 261257"/>
              <a:gd name="connsiteY2" fmla="*/ 130629 h 257908"/>
              <a:gd name="connsiteX3" fmla="*/ 10048 w 261257"/>
              <a:gd name="connsiteY3" fmla="*/ 160774 h 257908"/>
              <a:gd name="connsiteX4" fmla="*/ 70338 w 261257"/>
              <a:gd name="connsiteY4" fmla="*/ 180870 h 257908"/>
              <a:gd name="connsiteX5" fmla="*/ 200967 w 261257"/>
              <a:gd name="connsiteY5" fmla="*/ 231112 h 257908"/>
              <a:gd name="connsiteX6" fmla="*/ 231112 w 261257"/>
              <a:gd name="connsiteY6" fmla="*/ 221064 h 257908"/>
              <a:gd name="connsiteX7" fmla="*/ 241160 w 261257"/>
              <a:gd name="connsiteY7" fmla="*/ 190919 h 257908"/>
              <a:gd name="connsiteX8" fmla="*/ 261257 w 261257"/>
              <a:gd name="connsiteY8" fmla="*/ 160774 h 257908"/>
              <a:gd name="connsiteX9" fmla="*/ 251209 w 261257"/>
              <a:gd name="connsiteY9" fmla="*/ 70339 h 257908"/>
              <a:gd name="connsiteX10" fmla="*/ 241160 w 261257"/>
              <a:gd name="connsiteY10" fmla="*/ 40194 h 257908"/>
              <a:gd name="connsiteX11" fmla="*/ 180870 w 261257"/>
              <a:gd name="connsiteY11" fmla="*/ 30145 h 257908"/>
              <a:gd name="connsiteX12" fmla="*/ 130629 w 261257"/>
              <a:gd name="connsiteY12" fmla="*/ 0 h 2579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61257" h="257908">
                <a:moveTo>
                  <a:pt x="40193" y="40194"/>
                </a:moveTo>
                <a:cubicBezTo>
                  <a:pt x="33494" y="50242"/>
                  <a:pt x="25002" y="59303"/>
                  <a:pt x="20097" y="70339"/>
                </a:cubicBezTo>
                <a:cubicBezTo>
                  <a:pt x="11494" y="89697"/>
                  <a:pt x="0" y="130629"/>
                  <a:pt x="0" y="130629"/>
                </a:cubicBezTo>
                <a:cubicBezTo>
                  <a:pt x="3349" y="140677"/>
                  <a:pt x="1429" y="154618"/>
                  <a:pt x="10048" y="160774"/>
                </a:cubicBezTo>
                <a:cubicBezTo>
                  <a:pt x="27286" y="173087"/>
                  <a:pt x="70338" y="180870"/>
                  <a:pt x="70338" y="180870"/>
                </a:cubicBezTo>
                <a:cubicBezTo>
                  <a:pt x="147376" y="257908"/>
                  <a:pt x="102493" y="245181"/>
                  <a:pt x="200967" y="231112"/>
                </a:cubicBezTo>
                <a:cubicBezTo>
                  <a:pt x="211015" y="227763"/>
                  <a:pt x="223622" y="228554"/>
                  <a:pt x="231112" y="221064"/>
                </a:cubicBezTo>
                <a:cubicBezTo>
                  <a:pt x="238602" y="213574"/>
                  <a:pt x="236423" y="200393"/>
                  <a:pt x="241160" y="190919"/>
                </a:cubicBezTo>
                <a:cubicBezTo>
                  <a:pt x="246561" y="180117"/>
                  <a:pt x="254558" y="170822"/>
                  <a:pt x="261257" y="160774"/>
                </a:cubicBezTo>
                <a:cubicBezTo>
                  <a:pt x="257908" y="130629"/>
                  <a:pt x="256195" y="100257"/>
                  <a:pt x="251209" y="70339"/>
                </a:cubicBezTo>
                <a:cubicBezTo>
                  <a:pt x="249468" y="59891"/>
                  <a:pt x="250356" y="45449"/>
                  <a:pt x="241160" y="40194"/>
                </a:cubicBezTo>
                <a:cubicBezTo>
                  <a:pt x="223471" y="30086"/>
                  <a:pt x="200759" y="34565"/>
                  <a:pt x="180870" y="30145"/>
                </a:cubicBezTo>
                <a:cubicBezTo>
                  <a:pt x="147327" y="22691"/>
                  <a:pt x="153215" y="22587"/>
                  <a:pt x="130629" y="0"/>
                </a:cubicBezTo>
              </a:path>
            </a:pathLst>
          </a:custGeom>
          <a:solidFill>
            <a:schemeClr val="bg1"/>
          </a:solidFill>
          <a:ln>
            <a:noFill/>
          </a:ln>
          <a:effectLst>
            <a:softEdge rad="127000"/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1" name="任意多边形 120"/>
          <p:cNvSpPr/>
          <p:nvPr/>
        </p:nvSpPr>
        <p:spPr>
          <a:xfrm rot="3441140">
            <a:off x="6204494" y="3756682"/>
            <a:ext cx="565823" cy="302752"/>
          </a:xfrm>
          <a:custGeom>
            <a:avLst/>
            <a:gdLst>
              <a:gd name="connsiteX0" fmla="*/ 40193 w 261257"/>
              <a:gd name="connsiteY0" fmla="*/ 40194 h 257908"/>
              <a:gd name="connsiteX1" fmla="*/ 20097 w 261257"/>
              <a:gd name="connsiteY1" fmla="*/ 70339 h 257908"/>
              <a:gd name="connsiteX2" fmla="*/ 0 w 261257"/>
              <a:gd name="connsiteY2" fmla="*/ 130629 h 257908"/>
              <a:gd name="connsiteX3" fmla="*/ 10048 w 261257"/>
              <a:gd name="connsiteY3" fmla="*/ 160774 h 257908"/>
              <a:gd name="connsiteX4" fmla="*/ 70338 w 261257"/>
              <a:gd name="connsiteY4" fmla="*/ 180870 h 257908"/>
              <a:gd name="connsiteX5" fmla="*/ 200967 w 261257"/>
              <a:gd name="connsiteY5" fmla="*/ 231112 h 257908"/>
              <a:gd name="connsiteX6" fmla="*/ 231112 w 261257"/>
              <a:gd name="connsiteY6" fmla="*/ 221064 h 257908"/>
              <a:gd name="connsiteX7" fmla="*/ 241160 w 261257"/>
              <a:gd name="connsiteY7" fmla="*/ 190919 h 257908"/>
              <a:gd name="connsiteX8" fmla="*/ 261257 w 261257"/>
              <a:gd name="connsiteY8" fmla="*/ 160774 h 257908"/>
              <a:gd name="connsiteX9" fmla="*/ 251209 w 261257"/>
              <a:gd name="connsiteY9" fmla="*/ 70339 h 257908"/>
              <a:gd name="connsiteX10" fmla="*/ 241160 w 261257"/>
              <a:gd name="connsiteY10" fmla="*/ 40194 h 257908"/>
              <a:gd name="connsiteX11" fmla="*/ 180870 w 261257"/>
              <a:gd name="connsiteY11" fmla="*/ 30145 h 257908"/>
              <a:gd name="connsiteX12" fmla="*/ 130629 w 261257"/>
              <a:gd name="connsiteY12" fmla="*/ 0 h 2579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61257" h="257908">
                <a:moveTo>
                  <a:pt x="40193" y="40194"/>
                </a:moveTo>
                <a:cubicBezTo>
                  <a:pt x="33494" y="50242"/>
                  <a:pt x="25002" y="59303"/>
                  <a:pt x="20097" y="70339"/>
                </a:cubicBezTo>
                <a:cubicBezTo>
                  <a:pt x="11494" y="89697"/>
                  <a:pt x="0" y="130629"/>
                  <a:pt x="0" y="130629"/>
                </a:cubicBezTo>
                <a:cubicBezTo>
                  <a:pt x="3349" y="140677"/>
                  <a:pt x="1429" y="154618"/>
                  <a:pt x="10048" y="160774"/>
                </a:cubicBezTo>
                <a:cubicBezTo>
                  <a:pt x="27286" y="173087"/>
                  <a:pt x="70338" y="180870"/>
                  <a:pt x="70338" y="180870"/>
                </a:cubicBezTo>
                <a:cubicBezTo>
                  <a:pt x="147376" y="257908"/>
                  <a:pt x="102493" y="245181"/>
                  <a:pt x="200967" y="231112"/>
                </a:cubicBezTo>
                <a:cubicBezTo>
                  <a:pt x="211015" y="227763"/>
                  <a:pt x="223622" y="228554"/>
                  <a:pt x="231112" y="221064"/>
                </a:cubicBezTo>
                <a:cubicBezTo>
                  <a:pt x="238602" y="213574"/>
                  <a:pt x="236423" y="200393"/>
                  <a:pt x="241160" y="190919"/>
                </a:cubicBezTo>
                <a:cubicBezTo>
                  <a:pt x="246561" y="180117"/>
                  <a:pt x="254558" y="170822"/>
                  <a:pt x="261257" y="160774"/>
                </a:cubicBezTo>
                <a:cubicBezTo>
                  <a:pt x="257908" y="130629"/>
                  <a:pt x="256195" y="100257"/>
                  <a:pt x="251209" y="70339"/>
                </a:cubicBezTo>
                <a:cubicBezTo>
                  <a:pt x="249468" y="59891"/>
                  <a:pt x="250356" y="45449"/>
                  <a:pt x="241160" y="40194"/>
                </a:cubicBezTo>
                <a:cubicBezTo>
                  <a:pt x="223471" y="30086"/>
                  <a:pt x="200759" y="34565"/>
                  <a:pt x="180870" y="30145"/>
                </a:cubicBezTo>
                <a:cubicBezTo>
                  <a:pt x="147327" y="22691"/>
                  <a:pt x="153215" y="22587"/>
                  <a:pt x="130629" y="0"/>
                </a:cubicBezTo>
              </a:path>
            </a:pathLst>
          </a:custGeom>
          <a:solidFill>
            <a:schemeClr val="bg1"/>
          </a:solidFill>
          <a:ln>
            <a:noFill/>
          </a:ln>
          <a:effectLst>
            <a:softEdge rad="127000"/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2" name="任意多边形 121"/>
          <p:cNvSpPr/>
          <p:nvPr/>
        </p:nvSpPr>
        <p:spPr>
          <a:xfrm rot="3441140">
            <a:off x="6212737" y="3756682"/>
            <a:ext cx="565823" cy="302752"/>
          </a:xfrm>
          <a:custGeom>
            <a:avLst/>
            <a:gdLst>
              <a:gd name="connsiteX0" fmla="*/ 40193 w 261257"/>
              <a:gd name="connsiteY0" fmla="*/ 40194 h 257908"/>
              <a:gd name="connsiteX1" fmla="*/ 20097 w 261257"/>
              <a:gd name="connsiteY1" fmla="*/ 70339 h 257908"/>
              <a:gd name="connsiteX2" fmla="*/ 0 w 261257"/>
              <a:gd name="connsiteY2" fmla="*/ 130629 h 257908"/>
              <a:gd name="connsiteX3" fmla="*/ 10048 w 261257"/>
              <a:gd name="connsiteY3" fmla="*/ 160774 h 257908"/>
              <a:gd name="connsiteX4" fmla="*/ 70338 w 261257"/>
              <a:gd name="connsiteY4" fmla="*/ 180870 h 257908"/>
              <a:gd name="connsiteX5" fmla="*/ 200967 w 261257"/>
              <a:gd name="connsiteY5" fmla="*/ 231112 h 257908"/>
              <a:gd name="connsiteX6" fmla="*/ 231112 w 261257"/>
              <a:gd name="connsiteY6" fmla="*/ 221064 h 257908"/>
              <a:gd name="connsiteX7" fmla="*/ 241160 w 261257"/>
              <a:gd name="connsiteY7" fmla="*/ 190919 h 257908"/>
              <a:gd name="connsiteX8" fmla="*/ 261257 w 261257"/>
              <a:gd name="connsiteY8" fmla="*/ 160774 h 257908"/>
              <a:gd name="connsiteX9" fmla="*/ 251209 w 261257"/>
              <a:gd name="connsiteY9" fmla="*/ 70339 h 257908"/>
              <a:gd name="connsiteX10" fmla="*/ 241160 w 261257"/>
              <a:gd name="connsiteY10" fmla="*/ 40194 h 257908"/>
              <a:gd name="connsiteX11" fmla="*/ 180870 w 261257"/>
              <a:gd name="connsiteY11" fmla="*/ 30145 h 257908"/>
              <a:gd name="connsiteX12" fmla="*/ 130629 w 261257"/>
              <a:gd name="connsiteY12" fmla="*/ 0 h 2579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61257" h="257908">
                <a:moveTo>
                  <a:pt x="40193" y="40194"/>
                </a:moveTo>
                <a:cubicBezTo>
                  <a:pt x="33494" y="50242"/>
                  <a:pt x="25002" y="59303"/>
                  <a:pt x="20097" y="70339"/>
                </a:cubicBezTo>
                <a:cubicBezTo>
                  <a:pt x="11494" y="89697"/>
                  <a:pt x="0" y="130629"/>
                  <a:pt x="0" y="130629"/>
                </a:cubicBezTo>
                <a:cubicBezTo>
                  <a:pt x="3349" y="140677"/>
                  <a:pt x="1429" y="154618"/>
                  <a:pt x="10048" y="160774"/>
                </a:cubicBezTo>
                <a:cubicBezTo>
                  <a:pt x="27286" y="173087"/>
                  <a:pt x="70338" y="180870"/>
                  <a:pt x="70338" y="180870"/>
                </a:cubicBezTo>
                <a:cubicBezTo>
                  <a:pt x="147376" y="257908"/>
                  <a:pt x="102493" y="245181"/>
                  <a:pt x="200967" y="231112"/>
                </a:cubicBezTo>
                <a:cubicBezTo>
                  <a:pt x="211015" y="227763"/>
                  <a:pt x="223622" y="228554"/>
                  <a:pt x="231112" y="221064"/>
                </a:cubicBezTo>
                <a:cubicBezTo>
                  <a:pt x="238602" y="213574"/>
                  <a:pt x="236423" y="200393"/>
                  <a:pt x="241160" y="190919"/>
                </a:cubicBezTo>
                <a:cubicBezTo>
                  <a:pt x="246561" y="180117"/>
                  <a:pt x="254558" y="170822"/>
                  <a:pt x="261257" y="160774"/>
                </a:cubicBezTo>
                <a:cubicBezTo>
                  <a:pt x="257908" y="130629"/>
                  <a:pt x="256195" y="100257"/>
                  <a:pt x="251209" y="70339"/>
                </a:cubicBezTo>
                <a:cubicBezTo>
                  <a:pt x="249468" y="59891"/>
                  <a:pt x="250356" y="45449"/>
                  <a:pt x="241160" y="40194"/>
                </a:cubicBezTo>
                <a:cubicBezTo>
                  <a:pt x="223471" y="30086"/>
                  <a:pt x="200759" y="34565"/>
                  <a:pt x="180870" y="30145"/>
                </a:cubicBezTo>
                <a:cubicBezTo>
                  <a:pt x="147327" y="22691"/>
                  <a:pt x="153215" y="22587"/>
                  <a:pt x="130629" y="0"/>
                </a:cubicBezTo>
              </a:path>
            </a:pathLst>
          </a:custGeom>
          <a:solidFill>
            <a:schemeClr val="bg1"/>
          </a:solidFill>
          <a:ln>
            <a:noFill/>
          </a:ln>
          <a:effectLst>
            <a:softEdge rad="127000"/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3" name="任意多边形 122"/>
          <p:cNvSpPr/>
          <p:nvPr/>
        </p:nvSpPr>
        <p:spPr>
          <a:xfrm rot="3441140">
            <a:off x="6204494" y="3756682"/>
            <a:ext cx="565823" cy="302752"/>
          </a:xfrm>
          <a:custGeom>
            <a:avLst/>
            <a:gdLst>
              <a:gd name="connsiteX0" fmla="*/ 40193 w 261257"/>
              <a:gd name="connsiteY0" fmla="*/ 40194 h 257908"/>
              <a:gd name="connsiteX1" fmla="*/ 20097 w 261257"/>
              <a:gd name="connsiteY1" fmla="*/ 70339 h 257908"/>
              <a:gd name="connsiteX2" fmla="*/ 0 w 261257"/>
              <a:gd name="connsiteY2" fmla="*/ 130629 h 257908"/>
              <a:gd name="connsiteX3" fmla="*/ 10048 w 261257"/>
              <a:gd name="connsiteY3" fmla="*/ 160774 h 257908"/>
              <a:gd name="connsiteX4" fmla="*/ 70338 w 261257"/>
              <a:gd name="connsiteY4" fmla="*/ 180870 h 257908"/>
              <a:gd name="connsiteX5" fmla="*/ 200967 w 261257"/>
              <a:gd name="connsiteY5" fmla="*/ 231112 h 257908"/>
              <a:gd name="connsiteX6" fmla="*/ 231112 w 261257"/>
              <a:gd name="connsiteY6" fmla="*/ 221064 h 257908"/>
              <a:gd name="connsiteX7" fmla="*/ 241160 w 261257"/>
              <a:gd name="connsiteY7" fmla="*/ 190919 h 257908"/>
              <a:gd name="connsiteX8" fmla="*/ 261257 w 261257"/>
              <a:gd name="connsiteY8" fmla="*/ 160774 h 257908"/>
              <a:gd name="connsiteX9" fmla="*/ 251209 w 261257"/>
              <a:gd name="connsiteY9" fmla="*/ 70339 h 257908"/>
              <a:gd name="connsiteX10" fmla="*/ 241160 w 261257"/>
              <a:gd name="connsiteY10" fmla="*/ 40194 h 257908"/>
              <a:gd name="connsiteX11" fmla="*/ 180870 w 261257"/>
              <a:gd name="connsiteY11" fmla="*/ 30145 h 257908"/>
              <a:gd name="connsiteX12" fmla="*/ 130629 w 261257"/>
              <a:gd name="connsiteY12" fmla="*/ 0 h 2579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61257" h="257908">
                <a:moveTo>
                  <a:pt x="40193" y="40194"/>
                </a:moveTo>
                <a:cubicBezTo>
                  <a:pt x="33494" y="50242"/>
                  <a:pt x="25002" y="59303"/>
                  <a:pt x="20097" y="70339"/>
                </a:cubicBezTo>
                <a:cubicBezTo>
                  <a:pt x="11494" y="89697"/>
                  <a:pt x="0" y="130629"/>
                  <a:pt x="0" y="130629"/>
                </a:cubicBezTo>
                <a:cubicBezTo>
                  <a:pt x="3349" y="140677"/>
                  <a:pt x="1429" y="154618"/>
                  <a:pt x="10048" y="160774"/>
                </a:cubicBezTo>
                <a:cubicBezTo>
                  <a:pt x="27286" y="173087"/>
                  <a:pt x="70338" y="180870"/>
                  <a:pt x="70338" y="180870"/>
                </a:cubicBezTo>
                <a:cubicBezTo>
                  <a:pt x="147376" y="257908"/>
                  <a:pt x="102493" y="245181"/>
                  <a:pt x="200967" y="231112"/>
                </a:cubicBezTo>
                <a:cubicBezTo>
                  <a:pt x="211015" y="227763"/>
                  <a:pt x="223622" y="228554"/>
                  <a:pt x="231112" y="221064"/>
                </a:cubicBezTo>
                <a:cubicBezTo>
                  <a:pt x="238602" y="213574"/>
                  <a:pt x="236423" y="200393"/>
                  <a:pt x="241160" y="190919"/>
                </a:cubicBezTo>
                <a:cubicBezTo>
                  <a:pt x="246561" y="180117"/>
                  <a:pt x="254558" y="170822"/>
                  <a:pt x="261257" y="160774"/>
                </a:cubicBezTo>
                <a:cubicBezTo>
                  <a:pt x="257908" y="130629"/>
                  <a:pt x="256195" y="100257"/>
                  <a:pt x="251209" y="70339"/>
                </a:cubicBezTo>
                <a:cubicBezTo>
                  <a:pt x="249468" y="59891"/>
                  <a:pt x="250356" y="45449"/>
                  <a:pt x="241160" y="40194"/>
                </a:cubicBezTo>
                <a:cubicBezTo>
                  <a:pt x="223471" y="30086"/>
                  <a:pt x="200759" y="34565"/>
                  <a:pt x="180870" y="30145"/>
                </a:cubicBezTo>
                <a:cubicBezTo>
                  <a:pt x="147327" y="22691"/>
                  <a:pt x="153215" y="22587"/>
                  <a:pt x="130629" y="0"/>
                </a:cubicBezTo>
              </a:path>
            </a:pathLst>
          </a:custGeom>
          <a:solidFill>
            <a:schemeClr val="bg1"/>
          </a:solidFill>
          <a:ln>
            <a:noFill/>
          </a:ln>
          <a:effectLst>
            <a:softEdge rad="127000"/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4" name="任意多边形 123"/>
          <p:cNvSpPr/>
          <p:nvPr/>
        </p:nvSpPr>
        <p:spPr>
          <a:xfrm rot="3441140">
            <a:off x="6212737" y="3756682"/>
            <a:ext cx="565823" cy="302752"/>
          </a:xfrm>
          <a:custGeom>
            <a:avLst/>
            <a:gdLst>
              <a:gd name="connsiteX0" fmla="*/ 40193 w 261257"/>
              <a:gd name="connsiteY0" fmla="*/ 40194 h 257908"/>
              <a:gd name="connsiteX1" fmla="*/ 20097 w 261257"/>
              <a:gd name="connsiteY1" fmla="*/ 70339 h 257908"/>
              <a:gd name="connsiteX2" fmla="*/ 0 w 261257"/>
              <a:gd name="connsiteY2" fmla="*/ 130629 h 257908"/>
              <a:gd name="connsiteX3" fmla="*/ 10048 w 261257"/>
              <a:gd name="connsiteY3" fmla="*/ 160774 h 257908"/>
              <a:gd name="connsiteX4" fmla="*/ 70338 w 261257"/>
              <a:gd name="connsiteY4" fmla="*/ 180870 h 257908"/>
              <a:gd name="connsiteX5" fmla="*/ 200967 w 261257"/>
              <a:gd name="connsiteY5" fmla="*/ 231112 h 257908"/>
              <a:gd name="connsiteX6" fmla="*/ 231112 w 261257"/>
              <a:gd name="connsiteY6" fmla="*/ 221064 h 257908"/>
              <a:gd name="connsiteX7" fmla="*/ 241160 w 261257"/>
              <a:gd name="connsiteY7" fmla="*/ 190919 h 257908"/>
              <a:gd name="connsiteX8" fmla="*/ 261257 w 261257"/>
              <a:gd name="connsiteY8" fmla="*/ 160774 h 257908"/>
              <a:gd name="connsiteX9" fmla="*/ 251209 w 261257"/>
              <a:gd name="connsiteY9" fmla="*/ 70339 h 257908"/>
              <a:gd name="connsiteX10" fmla="*/ 241160 w 261257"/>
              <a:gd name="connsiteY10" fmla="*/ 40194 h 257908"/>
              <a:gd name="connsiteX11" fmla="*/ 180870 w 261257"/>
              <a:gd name="connsiteY11" fmla="*/ 30145 h 257908"/>
              <a:gd name="connsiteX12" fmla="*/ 130629 w 261257"/>
              <a:gd name="connsiteY12" fmla="*/ 0 h 2579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61257" h="257908">
                <a:moveTo>
                  <a:pt x="40193" y="40194"/>
                </a:moveTo>
                <a:cubicBezTo>
                  <a:pt x="33494" y="50242"/>
                  <a:pt x="25002" y="59303"/>
                  <a:pt x="20097" y="70339"/>
                </a:cubicBezTo>
                <a:cubicBezTo>
                  <a:pt x="11494" y="89697"/>
                  <a:pt x="0" y="130629"/>
                  <a:pt x="0" y="130629"/>
                </a:cubicBezTo>
                <a:cubicBezTo>
                  <a:pt x="3349" y="140677"/>
                  <a:pt x="1429" y="154618"/>
                  <a:pt x="10048" y="160774"/>
                </a:cubicBezTo>
                <a:cubicBezTo>
                  <a:pt x="27286" y="173087"/>
                  <a:pt x="70338" y="180870"/>
                  <a:pt x="70338" y="180870"/>
                </a:cubicBezTo>
                <a:cubicBezTo>
                  <a:pt x="147376" y="257908"/>
                  <a:pt x="102493" y="245181"/>
                  <a:pt x="200967" y="231112"/>
                </a:cubicBezTo>
                <a:cubicBezTo>
                  <a:pt x="211015" y="227763"/>
                  <a:pt x="223622" y="228554"/>
                  <a:pt x="231112" y="221064"/>
                </a:cubicBezTo>
                <a:cubicBezTo>
                  <a:pt x="238602" y="213574"/>
                  <a:pt x="236423" y="200393"/>
                  <a:pt x="241160" y="190919"/>
                </a:cubicBezTo>
                <a:cubicBezTo>
                  <a:pt x="246561" y="180117"/>
                  <a:pt x="254558" y="170822"/>
                  <a:pt x="261257" y="160774"/>
                </a:cubicBezTo>
                <a:cubicBezTo>
                  <a:pt x="257908" y="130629"/>
                  <a:pt x="256195" y="100257"/>
                  <a:pt x="251209" y="70339"/>
                </a:cubicBezTo>
                <a:cubicBezTo>
                  <a:pt x="249468" y="59891"/>
                  <a:pt x="250356" y="45449"/>
                  <a:pt x="241160" y="40194"/>
                </a:cubicBezTo>
                <a:cubicBezTo>
                  <a:pt x="223471" y="30086"/>
                  <a:pt x="200759" y="34565"/>
                  <a:pt x="180870" y="30145"/>
                </a:cubicBezTo>
                <a:cubicBezTo>
                  <a:pt x="147327" y="22691"/>
                  <a:pt x="153215" y="22587"/>
                  <a:pt x="130629" y="0"/>
                </a:cubicBezTo>
              </a:path>
            </a:pathLst>
          </a:custGeom>
          <a:solidFill>
            <a:schemeClr val="bg1"/>
          </a:solidFill>
          <a:ln>
            <a:noFill/>
          </a:ln>
          <a:effectLst>
            <a:softEdge rad="127000"/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5" name="任意多边形 124"/>
          <p:cNvSpPr/>
          <p:nvPr/>
        </p:nvSpPr>
        <p:spPr>
          <a:xfrm rot="3441140">
            <a:off x="6204494" y="3756682"/>
            <a:ext cx="565823" cy="302752"/>
          </a:xfrm>
          <a:custGeom>
            <a:avLst/>
            <a:gdLst>
              <a:gd name="connsiteX0" fmla="*/ 40193 w 261257"/>
              <a:gd name="connsiteY0" fmla="*/ 40194 h 257908"/>
              <a:gd name="connsiteX1" fmla="*/ 20097 w 261257"/>
              <a:gd name="connsiteY1" fmla="*/ 70339 h 257908"/>
              <a:gd name="connsiteX2" fmla="*/ 0 w 261257"/>
              <a:gd name="connsiteY2" fmla="*/ 130629 h 257908"/>
              <a:gd name="connsiteX3" fmla="*/ 10048 w 261257"/>
              <a:gd name="connsiteY3" fmla="*/ 160774 h 257908"/>
              <a:gd name="connsiteX4" fmla="*/ 70338 w 261257"/>
              <a:gd name="connsiteY4" fmla="*/ 180870 h 257908"/>
              <a:gd name="connsiteX5" fmla="*/ 200967 w 261257"/>
              <a:gd name="connsiteY5" fmla="*/ 231112 h 257908"/>
              <a:gd name="connsiteX6" fmla="*/ 231112 w 261257"/>
              <a:gd name="connsiteY6" fmla="*/ 221064 h 257908"/>
              <a:gd name="connsiteX7" fmla="*/ 241160 w 261257"/>
              <a:gd name="connsiteY7" fmla="*/ 190919 h 257908"/>
              <a:gd name="connsiteX8" fmla="*/ 261257 w 261257"/>
              <a:gd name="connsiteY8" fmla="*/ 160774 h 257908"/>
              <a:gd name="connsiteX9" fmla="*/ 251209 w 261257"/>
              <a:gd name="connsiteY9" fmla="*/ 70339 h 257908"/>
              <a:gd name="connsiteX10" fmla="*/ 241160 w 261257"/>
              <a:gd name="connsiteY10" fmla="*/ 40194 h 257908"/>
              <a:gd name="connsiteX11" fmla="*/ 180870 w 261257"/>
              <a:gd name="connsiteY11" fmla="*/ 30145 h 257908"/>
              <a:gd name="connsiteX12" fmla="*/ 130629 w 261257"/>
              <a:gd name="connsiteY12" fmla="*/ 0 h 2579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61257" h="257908">
                <a:moveTo>
                  <a:pt x="40193" y="40194"/>
                </a:moveTo>
                <a:cubicBezTo>
                  <a:pt x="33494" y="50242"/>
                  <a:pt x="25002" y="59303"/>
                  <a:pt x="20097" y="70339"/>
                </a:cubicBezTo>
                <a:cubicBezTo>
                  <a:pt x="11494" y="89697"/>
                  <a:pt x="0" y="130629"/>
                  <a:pt x="0" y="130629"/>
                </a:cubicBezTo>
                <a:cubicBezTo>
                  <a:pt x="3349" y="140677"/>
                  <a:pt x="1429" y="154618"/>
                  <a:pt x="10048" y="160774"/>
                </a:cubicBezTo>
                <a:cubicBezTo>
                  <a:pt x="27286" y="173087"/>
                  <a:pt x="70338" y="180870"/>
                  <a:pt x="70338" y="180870"/>
                </a:cubicBezTo>
                <a:cubicBezTo>
                  <a:pt x="147376" y="257908"/>
                  <a:pt x="102493" y="245181"/>
                  <a:pt x="200967" y="231112"/>
                </a:cubicBezTo>
                <a:cubicBezTo>
                  <a:pt x="211015" y="227763"/>
                  <a:pt x="223622" y="228554"/>
                  <a:pt x="231112" y="221064"/>
                </a:cubicBezTo>
                <a:cubicBezTo>
                  <a:pt x="238602" y="213574"/>
                  <a:pt x="236423" y="200393"/>
                  <a:pt x="241160" y="190919"/>
                </a:cubicBezTo>
                <a:cubicBezTo>
                  <a:pt x="246561" y="180117"/>
                  <a:pt x="254558" y="170822"/>
                  <a:pt x="261257" y="160774"/>
                </a:cubicBezTo>
                <a:cubicBezTo>
                  <a:pt x="257908" y="130629"/>
                  <a:pt x="256195" y="100257"/>
                  <a:pt x="251209" y="70339"/>
                </a:cubicBezTo>
                <a:cubicBezTo>
                  <a:pt x="249468" y="59891"/>
                  <a:pt x="250356" y="45449"/>
                  <a:pt x="241160" y="40194"/>
                </a:cubicBezTo>
                <a:cubicBezTo>
                  <a:pt x="223471" y="30086"/>
                  <a:pt x="200759" y="34565"/>
                  <a:pt x="180870" y="30145"/>
                </a:cubicBezTo>
                <a:cubicBezTo>
                  <a:pt x="147327" y="22691"/>
                  <a:pt x="153215" y="22587"/>
                  <a:pt x="130629" y="0"/>
                </a:cubicBezTo>
              </a:path>
            </a:pathLst>
          </a:custGeom>
          <a:solidFill>
            <a:schemeClr val="bg1"/>
          </a:solidFill>
          <a:ln>
            <a:noFill/>
          </a:ln>
          <a:effectLst>
            <a:softEdge rad="127000"/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6" name="任意多边形 125"/>
          <p:cNvSpPr/>
          <p:nvPr/>
        </p:nvSpPr>
        <p:spPr>
          <a:xfrm rot="3441140">
            <a:off x="6212737" y="3756682"/>
            <a:ext cx="565823" cy="302752"/>
          </a:xfrm>
          <a:custGeom>
            <a:avLst/>
            <a:gdLst>
              <a:gd name="connsiteX0" fmla="*/ 40193 w 261257"/>
              <a:gd name="connsiteY0" fmla="*/ 40194 h 257908"/>
              <a:gd name="connsiteX1" fmla="*/ 20097 w 261257"/>
              <a:gd name="connsiteY1" fmla="*/ 70339 h 257908"/>
              <a:gd name="connsiteX2" fmla="*/ 0 w 261257"/>
              <a:gd name="connsiteY2" fmla="*/ 130629 h 257908"/>
              <a:gd name="connsiteX3" fmla="*/ 10048 w 261257"/>
              <a:gd name="connsiteY3" fmla="*/ 160774 h 257908"/>
              <a:gd name="connsiteX4" fmla="*/ 70338 w 261257"/>
              <a:gd name="connsiteY4" fmla="*/ 180870 h 257908"/>
              <a:gd name="connsiteX5" fmla="*/ 200967 w 261257"/>
              <a:gd name="connsiteY5" fmla="*/ 231112 h 257908"/>
              <a:gd name="connsiteX6" fmla="*/ 231112 w 261257"/>
              <a:gd name="connsiteY6" fmla="*/ 221064 h 257908"/>
              <a:gd name="connsiteX7" fmla="*/ 241160 w 261257"/>
              <a:gd name="connsiteY7" fmla="*/ 190919 h 257908"/>
              <a:gd name="connsiteX8" fmla="*/ 261257 w 261257"/>
              <a:gd name="connsiteY8" fmla="*/ 160774 h 257908"/>
              <a:gd name="connsiteX9" fmla="*/ 251209 w 261257"/>
              <a:gd name="connsiteY9" fmla="*/ 70339 h 257908"/>
              <a:gd name="connsiteX10" fmla="*/ 241160 w 261257"/>
              <a:gd name="connsiteY10" fmla="*/ 40194 h 257908"/>
              <a:gd name="connsiteX11" fmla="*/ 180870 w 261257"/>
              <a:gd name="connsiteY11" fmla="*/ 30145 h 257908"/>
              <a:gd name="connsiteX12" fmla="*/ 130629 w 261257"/>
              <a:gd name="connsiteY12" fmla="*/ 0 h 2579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61257" h="257908">
                <a:moveTo>
                  <a:pt x="40193" y="40194"/>
                </a:moveTo>
                <a:cubicBezTo>
                  <a:pt x="33494" y="50242"/>
                  <a:pt x="25002" y="59303"/>
                  <a:pt x="20097" y="70339"/>
                </a:cubicBezTo>
                <a:cubicBezTo>
                  <a:pt x="11494" y="89697"/>
                  <a:pt x="0" y="130629"/>
                  <a:pt x="0" y="130629"/>
                </a:cubicBezTo>
                <a:cubicBezTo>
                  <a:pt x="3349" y="140677"/>
                  <a:pt x="1429" y="154618"/>
                  <a:pt x="10048" y="160774"/>
                </a:cubicBezTo>
                <a:cubicBezTo>
                  <a:pt x="27286" y="173087"/>
                  <a:pt x="70338" y="180870"/>
                  <a:pt x="70338" y="180870"/>
                </a:cubicBezTo>
                <a:cubicBezTo>
                  <a:pt x="147376" y="257908"/>
                  <a:pt x="102493" y="245181"/>
                  <a:pt x="200967" y="231112"/>
                </a:cubicBezTo>
                <a:cubicBezTo>
                  <a:pt x="211015" y="227763"/>
                  <a:pt x="223622" y="228554"/>
                  <a:pt x="231112" y="221064"/>
                </a:cubicBezTo>
                <a:cubicBezTo>
                  <a:pt x="238602" y="213574"/>
                  <a:pt x="236423" y="200393"/>
                  <a:pt x="241160" y="190919"/>
                </a:cubicBezTo>
                <a:cubicBezTo>
                  <a:pt x="246561" y="180117"/>
                  <a:pt x="254558" y="170822"/>
                  <a:pt x="261257" y="160774"/>
                </a:cubicBezTo>
                <a:cubicBezTo>
                  <a:pt x="257908" y="130629"/>
                  <a:pt x="256195" y="100257"/>
                  <a:pt x="251209" y="70339"/>
                </a:cubicBezTo>
                <a:cubicBezTo>
                  <a:pt x="249468" y="59891"/>
                  <a:pt x="250356" y="45449"/>
                  <a:pt x="241160" y="40194"/>
                </a:cubicBezTo>
                <a:cubicBezTo>
                  <a:pt x="223471" y="30086"/>
                  <a:pt x="200759" y="34565"/>
                  <a:pt x="180870" y="30145"/>
                </a:cubicBezTo>
                <a:cubicBezTo>
                  <a:pt x="147327" y="22691"/>
                  <a:pt x="153215" y="22587"/>
                  <a:pt x="130629" y="0"/>
                </a:cubicBezTo>
              </a:path>
            </a:pathLst>
          </a:custGeom>
          <a:solidFill>
            <a:schemeClr val="bg1"/>
          </a:solidFill>
          <a:ln>
            <a:noFill/>
          </a:ln>
          <a:effectLst>
            <a:softEdge rad="127000"/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7" name="任意多边形 126"/>
          <p:cNvSpPr/>
          <p:nvPr/>
        </p:nvSpPr>
        <p:spPr>
          <a:xfrm rot="3441140">
            <a:off x="6204494" y="3756682"/>
            <a:ext cx="565823" cy="302752"/>
          </a:xfrm>
          <a:custGeom>
            <a:avLst/>
            <a:gdLst>
              <a:gd name="connsiteX0" fmla="*/ 40193 w 261257"/>
              <a:gd name="connsiteY0" fmla="*/ 40194 h 257908"/>
              <a:gd name="connsiteX1" fmla="*/ 20097 w 261257"/>
              <a:gd name="connsiteY1" fmla="*/ 70339 h 257908"/>
              <a:gd name="connsiteX2" fmla="*/ 0 w 261257"/>
              <a:gd name="connsiteY2" fmla="*/ 130629 h 257908"/>
              <a:gd name="connsiteX3" fmla="*/ 10048 w 261257"/>
              <a:gd name="connsiteY3" fmla="*/ 160774 h 257908"/>
              <a:gd name="connsiteX4" fmla="*/ 70338 w 261257"/>
              <a:gd name="connsiteY4" fmla="*/ 180870 h 257908"/>
              <a:gd name="connsiteX5" fmla="*/ 200967 w 261257"/>
              <a:gd name="connsiteY5" fmla="*/ 231112 h 257908"/>
              <a:gd name="connsiteX6" fmla="*/ 231112 w 261257"/>
              <a:gd name="connsiteY6" fmla="*/ 221064 h 257908"/>
              <a:gd name="connsiteX7" fmla="*/ 241160 w 261257"/>
              <a:gd name="connsiteY7" fmla="*/ 190919 h 257908"/>
              <a:gd name="connsiteX8" fmla="*/ 261257 w 261257"/>
              <a:gd name="connsiteY8" fmla="*/ 160774 h 257908"/>
              <a:gd name="connsiteX9" fmla="*/ 251209 w 261257"/>
              <a:gd name="connsiteY9" fmla="*/ 70339 h 257908"/>
              <a:gd name="connsiteX10" fmla="*/ 241160 w 261257"/>
              <a:gd name="connsiteY10" fmla="*/ 40194 h 257908"/>
              <a:gd name="connsiteX11" fmla="*/ 180870 w 261257"/>
              <a:gd name="connsiteY11" fmla="*/ 30145 h 257908"/>
              <a:gd name="connsiteX12" fmla="*/ 130629 w 261257"/>
              <a:gd name="connsiteY12" fmla="*/ 0 h 2579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61257" h="257908">
                <a:moveTo>
                  <a:pt x="40193" y="40194"/>
                </a:moveTo>
                <a:cubicBezTo>
                  <a:pt x="33494" y="50242"/>
                  <a:pt x="25002" y="59303"/>
                  <a:pt x="20097" y="70339"/>
                </a:cubicBezTo>
                <a:cubicBezTo>
                  <a:pt x="11494" y="89697"/>
                  <a:pt x="0" y="130629"/>
                  <a:pt x="0" y="130629"/>
                </a:cubicBezTo>
                <a:cubicBezTo>
                  <a:pt x="3349" y="140677"/>
                  <a:pt x="1429" y="154618"/>
                  <a:pt x="10048" y="160774"/>
                </a:cubicBezTo>
                <a:cubicBezTo>
                  <a:pt x="27286" y="173087"/>
                  <a:pt x="70338" y="180870"/>
                  <a:pt x="70338" y="180870"/>
                </a:cubicBezTo>
                <a:cubicBezTo>
                  <a:pt x="147376" y="257908"/>
                  <a:pt x="102493" y="245181"/>
                  <a:pt x="200967" y="231112"/>
                </a:cubicBezTo>
                <a:cubicBezTo>
                  <a:pt x="211015" y="227763"/>
                  <a:pt x="223622" y="228554"/>
                  <a:pt x="231112" y="221064"/>
                </a:cubicBezTo>
                <a:cubicBezTo>
                  <a:pt x="238602" y="213574"/>
                  <a:pt x="236423" y="200393"/>
                  <a:pt x="241160" y="190919"/>
                </a:cubicBezTo>
                <a:cubicBezTo>
                  <a:pt x="246561" y="180117"/>
                  <a:pt x="254558" y="170822"/>
                  <a:pt x="261257" y="160774"/>
                </a:cubicBezTo>
                <a:cubicBezTo>
                  <a:pt x="257908" y="130629"/>
                  <a:pt x="256195" y="100257"/>
                  <a:pt x="251209" y="70339"/>
                </a:cubicBezTo>
                <a:cubicBezTo>
                  <a:pt x="249468" y="59891"/>
                  <a:pt x="250356" y="45449"/>
                  <a:pt x="241160" y="40194"/>
                </a:cubicBezTo>
                <a:cubicBezTo>
                  <a:pt x="223471" y="30086"/>
                  <a:pt x="200759" y="34565"/>
                  <a:pt x="180870" y="30145"/>
                </a:cubicBezTo>
                <a:cubicBezTo>
                  <a:pt x="147327" y="22691"/>
                  <a:pt x="153215" y="22587"/>
                  <a:pt x="130629" y="0"/>
                </a:cubicBezTo>
              </a:path>
            </a:pathLst>
          </a:custGeom>
          <a:solidFill>
            <a:schemeClr val="bg1"/>
          </a:solidFill>
          <a:ln>
            <a:noFill/>
          </a:ln>
          <a:effectLst>
            <a:softEdge rad="127000"/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8" name="任意多边形 127"/>
          <p:cNvSpPr/>
          <p:nvPr/>
        </p:nvSpPr>
        <p:spPr>
          <a:xfrm rot="3441140">
            <a:off x="6212737" y="3756682"/>
            <a:ext cx="565823" cy="302752"/>
          </a:xfrm>
          <a:custGeom>
            <a:avLst/>
            <a:gdLst>
              <a:gd name="connsiteX0" fmla="*/ 40193 w 261257"/>
              <a:gd name="connsiteY0" fmla="*/ 40194 h 257908"/>
              <a:gd name="connsiteX1" fmla="*/ 20097 w 261257"/>
              <a:gd name="connsiteY1" fmla="*/ 70339 h 257908"/>
              <a:gd name="connsiteX2" fmla="*/ 0 w 261257"/>
              <a:gd name="connsiteY2" fmla="*/ 130629 h 257908"/>
              <a:gd name="connsiteX3" fmla="*/ 10048 w 261257"/>
              <a:gd name="connsiteY3" fmla="*/ 160774 h 257908"/>
              <a:gd name="connsiteX4" fmla="*/ 70338 w 261257"/>
              <a:gd name="connsiteY4" fmla="*/ 180870 h 257908"/>
              <a:gd name="connsiteX5" fmla="*/ 200967 w 261257"/>
              <a:gd name="connsiteY5" fmla="*/ 231112 h 257908"/>
              <a:gd name="connsiteX6" fmla="*/ 231112 w 261257"/>
              <a:gd name="connsiteY6" fmla="*/ 221064 h 257908"/>
              <a:gd name="connsiteX7" fmla="*/ 241160 w 261257"/>
              <a:gd name="connsiteY7" fmla="*/ 190919 h 257908"/>
              <a:gd name="connsiteX8" fmla="*/ 261257 w 261257"/>
              <a:gd name="connsiteY8" fmla="*/ 160774 h 257908"/>
              <a:gd name="connsiteX9" fmla="*/ 251209 w 261257"/>
              <a:gd name="connsiteY9" fmla="*/ 70339 h 257908"/>
              <a:gd name="connsiteX10" fmla="*/ 241160 w 261257"/>
              <a:gd name="connsiteY10" fmla="*/ 40194 h 257908"/>
              <a:gd name="connsiteX11" fmla="*/ 180870 w 261257"/>
              <a:gd name="connsiteY11" fmla="*/ 30145 h 257908"/>
              <a:gd name="connsiteX12" fmla="*/ 130629 w 261257"/>
              <a:gd name="connsiteY12" fmla="*/ 0 h 2579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61257" h="257908">
                <a:moveTo>
                  <a:pt x="40193" y="40194"/>
                </a:moveTo>
                <a:cubicBezTo>
                  <a:pt x="33494" y="50242"/>
                  <a:pt x="25002" y="59303"/>
                  <a:pt x="20097" y="70339"/>
                </a:cubicBezTo>
                <a:cubicBezTo>
                  <a:pt x="11494" y="89697"/>
                  <a:pt x="0" y="130629"/>
                  <a:pt x="0" y="130629"/>
                </a:cubicBezTo>
                <a:cubicBezTo>
                  <a:pt x="3349" y="140677"/>
                  <a:pt x="1429" y="154618"/>
                  <a:pt x="10048" y="160774"/>
                </a:cubicBezTo>
                <a:cubicBezTo>
                  <a:pt x="27286" y="173087"/>
                  <a:pt x="70338" y="180870"/>
                  <a:pt x="70338" y="180870"/>
                </a:cubicBezTo>
                <a:cubicBezTo>
                  <a:pt x="147376" y="257908"/>
                  <a:pt x="102493" y="245181"/>
                  <a:pt x="200967" y="231112"/>
                </a:cubicBezTo>
                <a:cubicBezTo>
                  <a:pt x="211015" y="227763"/>
                  <a:pt x="223622" y="228554"/>
                  <a:pt x="231112" y="221064"/>
                </a:cubicBezTo>
                <a:cubicBezTo>
                  <a:pt x="238602" y="213574"/>
                  <a:pt x="236423" y="200393"/>
                  <a:pt x="241160" y="190919"/>
                </a:cubicBezTo>
                <a:cubicBezTo>
                  <a:pt x="246561" y="180117"/>
                  <a:pt x="254558" y="170822"/>
                  <a:pt x="261257" y="160774"/>
                </a:cubicBezTo>
                <a:cubicBezTo>
                  <a:pt x="257908" y="130629"/>
                  <a:pt x="256195" y="100257"/>
                  <a:pt x="251209" y="70339"/>
                </a:cubicBezTo>
                <a:cubicBezTo>
                  <a:pt x="249468" y="59891"/>
                  <a:pt x="250356" y="45449"/>
                  <a:pt x="241160" y="40194"/>
                </a:cubicBezTo>
                <a:cubicBezTo>
                  <a:pt x="223471" y="30086"/>
                  <a:pt x="200759" y="34565"/>
                  <a:pt x="180870" y="30145"/>
                </a:cubicBezTo>
                <a:cubicBezTo>
                  <a:pt x="147327" y="22691"/>
                  <a:pt x="153215" y="22587"/>
                  <a:pt x="130629" y="0"/>
                </a:cubicBezTo>
              </a:path>
            </a:pathLst>
          </a:custGeom>
          <a:solidFill>
            <a:schemeClr val="bg1"/>
          </a:solidFill>
          <a:ln>
            <a:noFill/>
          </a:ln>
          <a:effectLst>
            <a:softEdge rad="127000"/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9" name="任意多边形 128"/>
          <p:cNvSpPr/>
          <p:nvPr/>
        </p:nvSpPr>
        <p:spPr>
          <a:xfrm rot="3441140">
            <a:off x="6204494" y="3756682"/>
            <a:ext cx="565823" cy="302752"/>
          </a:xfrm>
          <a:custGeom>
            <a:avLst/>
            <a:gdLst>
              <a:gd name="connsiteX0" fmla="*/ 40193 w 261257"/>
              <a:gd name="connsiteY0" fmla="*/ 40194 h 257908"/>
              <a:gd name="connsiteX1" fmla="*/ 20097 w 261257"/>
              <a:gd name="connsiteY1" fmla="*/ 70339 h 257908"/>
              <a:gd name="connsiteX2" fmla="*/ 0 w 261257"/>
              <a:gd name="connsiteY2" fmla="*/ 130629 h 257908"/>
              <a:gd name="connsiteX3" fmla="*/ 10048 w 261257"/>
              <a:gd name="connsiteY3" fmla="*/ 160774 h 257908"/>
              <a:gd name="connsiteX4" fmla="*/ 70338 w 261257"/>
              <a:gd name="connsiteY4" fmla="*/ 180870 h 257908"/>
              <a:gd name="connsiteX5" fmla="*/ 200967 w 261257"/>
              <a:gd name="connsiteY5" fmla="*/ 231112 h 257908"/>
              <a:gd name="connsiteX6" fmla="*/ 231112 w 261257"/>
              <a:gd name="connsiteY6" fmla="*/ 221064 h 257908"/>
              <a:gd name="connsiteX7" fmla="*/ 241160 w 261257"/>
              <a:gd name="connsiteY7" fmla="*/ 190919 h 257908"/>
              <a:gd name="connsiteX8" fmla="*/ 261257 w 261257"/>
              <a:gd name="connsiteY8" fmla="*/ 160774 h 257908"/>
              <a:gd name="connsiteX9" fmla="*/ 251209 w 261257"/>
              <a:gd name="connsiteY9" fmla="*/ 70339 h 257908"/>
              <a:gd name="connsiteX10" fmla="*/ 241160 w 261257"/>
              <a:gd name="connsiteY10" fmla="*/ 40194 h 257908"/>
              <a:gd name="connsiteX11" fmla="*/ 180870 w 261257"/>
              <a:gd name="connsiteY11" fmla="*/ 30145 h 257908"/>
              <a:gd name="connsiteX12" fmla="*/ 130629 w 261257"/>
              <a:gd name="connsiteY12" fmla="*/ 0 h 2579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61257" h="257908">
                <a:moveTo>
                  <a:pt x="40193" y="40194"/>
                </a:moveTo>
                <a:cubicBezTo>
                  <a:pt x="33494" y="50242"/>
                  <a:pt x="25002" y="59303"/>
                  <a:pt x="20097" y="70339"/>
                </a:cubicBezTo>
                <a:cubicBezTo>
                  <a:pt x="11494" y="89697"/>
                  <a:pt x="0" y="130629"/>
                  <a:pt x="0" y="130629"/>
                </a:cubicBezTo>
                <a:cubicBezTo>
                  <a:pt x="3349" y="140677"/>
                  <a:pt x="1429" y="154618"/>
                  <a:pt x="10048" y="160774"/>
                </a:cubicBezTo>
                <a:cubicBezTo>
                  <a:pt x="27286" y="173087"/>
                  <a:pt x="70338" y="180870"/>
                  <a:pt x="70338" y="180870"/>
                </a:cubicBezTo>
                <a:cubicBezTo>
                  <a:pt x="147376" y="257908"/>
                  <a:pt x="102493" y="245181"/>
                  <a:pt x="200967" y="231112"/>
                </a:cubicBezTo>
                <a:cubicBezTo>
                  <a:pt x="211015" y="227763"/>
                  <a:pt x="223622" y="228554"/>
                  <a:pt x="231112" y="221064"/>
                </a:cubicBezTo>
                <a:cubicBezTo>
                  <a:pt x="238602" y="213574"/>
                  <a:pt x="236423" y="200393"/>
                  <a:pt x="241160" y="190919"/>
                </a:cubicBezTo>
                <a:cubicBezTo>
                  <a:pt x="246561" y="180117"/>
                  <a:pt x="254558" y="170822"/>
                  <a:pt x="261257" y="160774"/>
                </a:cubicBezTo>
                <a:cubicBezTo>
                  <a:pt x="257908" y="130629"/>
                  <a:pt x="256195" y="100257"/>
                  <a:pt x="251209" y="70339"/>
                </a:cubicBezTo>
                <a:cubicBezTo>
                  <a:pt x="249468" y="59891"/>
                  <a:pt x="250356" y="45449"/>
                  <a:pt x="241160" y="40194"/>
                </a:cubicBezTo>
                <a:cubicBezTo>
                  <a:pt x="223471" y="30086"/>
                  <a:pt x="200759" y="34565"/>
                  <a:pt x="180870" y="30145"/>
                </a:cubicBezTo>
                <a:cubicBezTo>
                  <a:pt x="147327" y="22691"/>
                  <a:pt x="153215" y="22587"/>
                  <a:pt x="130629" y="0"/>
                </a:cubicBezTo>
              </a:path>
            </a:pathLst>
          </a:custGeom>
          <a:solidFill>
            <a:schemeClr val="bg1"/>
          </a:solidFill>
          <a:ln>
            <a:noFill/>
          </a:ln>
          <a:effectLst>
            <a:softEdge rad="127000"/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0" name="任意多边形 129"/>
          <p:cNvSpPr/>
          <p:nvPr/>
        </p:nvSpPr>
        <p:spPr>
          <a:xfrm rot="3441140">
            <a:off x="6212737" y="3756682"/>
            <a:ext cx="565823" cy="302752"/>
          </a:xfrm>
          <a:custGeom>
            <a:avLst/>
            <a:gdLst>
              <a:gd name="connsiteX0" fmla="*/ 40193 w 261257"/>
              <a:gd name="connsiteY0" fmla="*/ 40194 h 257908"/>
              <a:gd name="connsiteX1" fmla="*/ 20097 w 261257"/>
              <a:gd name="connsiteY1" fmla="*/ 70339 h 257908"/>
              <a:gd name="connsiteX2" fmla="*/ 0 w 261257"/>
              <a:gd name="connsiteY2" fmla="*/ 130629 h 257908"/>
              <a:gd name="connsiteX3" fmla="*/ 10048 w 261257"/>
              <a:gd name="connsiteY3" fmla="*/ 160774 h 257908"/>
              <a:gd name="connsiteX4" fmla="*/ 70338 w 261257"/>
              <a:gd name="connsiteY4" fmla="*/ 180870 h 257908"/>
              <a:gd name="connsiteX5" fmla="*/ 200967 w 261257"/>
              <a:gd name="connsiteY5" fmla="*/ 231112 h 257908"/>
              <a:gd name="connsiteX6" fmla="*/ 231112 w 261257"/>
              <a:gd name="connsiteY6" fmla="*/ 221064 h 257908"/>
              <a:gd name="connsiteX7" fmla="*/ 241160 w 261257"/>
              <a:gd name="connsiteY7" fmla="*/ 190919 h 257908"/>
              <a:gd name="connsiteX8" fmla="*/ 261257 w 261257"/>
              <a:gd name="connsiteY8" fmla="*/ 160774 h 257908"/>
              <a:gd name="connsiteX9" fmla="*/ 251209 w 261257"/>
              <a:gd name="connsiteY9" fmla="*/ 70339 h 257908"/>
              <a:gd name="connsiteX10" fmla="*/ 241160 w 261257"/>
              <a:gd name="connsiteY10" fmla="*/ 40194 h 257908"/>
              <a:gd name="connsiteX11" fmla="*/ 180870 w 261257"/>
              <a:gd name="connsiteY11" fmla="*/ 30145 h 257908"/>
              <a:gd name="connsiteX12" fmla="*/ 130629 w 261257"/>
              <a:gd name="connsiteY12" fmla="*/ 0 h 2579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61257" h="257908">
                <a:moveTo>
                  <a:pt x="40193" y="40194"/>
                </a:moveTo>
                <a:cubicBezTo>
                  <a:pt x="33494" y="50242"/>
                  <a:pt x="25002" y="59303"/>
                  <a:pt x="20097" y="70339"/>
                </a:cubicBezTo>
                <a:cubicBezTo>
                  <a:pt x="11494" y="89697"/>
                  <a:pt x="0" y="130629"/>
                  <a:pt x="0" y="130629"/>
                </a:cubicBezTo>
                <a:cubicBezTo>
                  <a:pt x="3349" y="140677"/>
                  <a:pt x="1429" y="154618"/>
                  <a:pt x="10048" y="160774"/>
                </a:cubicBezTo>
                <a:cubicBezTo>
                  <a:pt x="27286" y="173087"/>
                  <a:pt x="70338" y="180870"/>
                  <a:pt x="70338" y="180870"/>
                </a:cubicBezTo>
                <a:cubicBezTo>
                  <a:pt x="147376" y="257908"/>
                  <a:pt x="102493" y="245181"/>
                  <a:pt x="200967" y="231112"/>
                </a:cubicBezTo>
                <a:cubicBezTo>
                  <a:pt x="211015" y="227763"/>
                  <a:pt x="223622" y="228554"/>
                  <a:pt x="231112" y="221064"/>
                </a:cubicBezTo>
                <a:cubicBezTo>
                  <a:pt x="238602" y="213574"/>
                  <a:pt x="236423" y="200393"/>
                  <a:pt x="241160" y="190919"/>
                </a:cubicBezTo>
                <a:cubicBezTo>
                  <a:pt x="246561" y="180117"/>
                  <a:pt x="254558" y="170822"/>
                  <a:pt x="261257" y="160774"/>
                </a:cubicBezTo>
                <a:cubicBezTo>
                  <a:pt x="257908" y="130629"/>
                  <a:pt x="256195" y="100257"/>
                  <a:pt x="251209" y="70339"/>
                </a:cubicBezTo>
                <a:cubicBezTo>
                  <a:pt x="249468" y="59891"/>
                  <a:pt x="250356" y="45449"/>
                  <a:pt x="241160" y="40194"/>
                </a:cubicBezTo>
                <a:cubicBezTo>
                  <a:pt x="223471" y="30086"/>
                  <a:pt x="200759" y="34565"/>
                  <a:pt x="180870" y="30145"/>
                </a:cubicBezTo>
                <a:cubicBezTo>
                  <a:pt x="147327" y="22691"/>
                  <a:pt x="153215" y="22587"/>
                  <a:pt x="130629" y="0"/>
                </a:cubicBezTo>
              </a:path>
            </a:pathLst>
          </a:custGeom>
          <a:solidFill>
            <a:schemeClr val="bg1"/>
          </a:solidFill>
          <a:ln>
            <a:noFill/>
          </a:ln>
          <a:effectLst>
            <a:softEdge rad="127000"/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1" name="任意多边形 130"/>
          <p:cNvSpPr/>
          <p:nvPr/>
        </p:nvSpPr>
        <p:spPr>
          <a:xfrm rot="3441140">
            <a:off x="6204494" y="3756682"/>
            <a:ext cx="565823" cy="302752"/>
          </a:xfrm>
          <a:custGeom>
            <a:avLst/>
            <a:gdLst>
              <a:gd name="connsiteX0" fmla="*/ 40193 w 261257"/>
              <a:gd name="connsiteY0" fmla="*/ 40194 h 257908"/>
              <a:gd name="connsiteX1" fmla="*/ 20097 w 261257"/>
              <a:gd name="connsiteY1" fmla="*/ 70339 h 257908"/>
              <a:gd name="connsiteX2" fmla="*/ 0 w 261257"/>
              <a:gd name="connsiteY2" fmla="*/ 130629 h 257908"/>
              <a:gd name="connsiteX3" fmla="*/ 10048 w 261257"/>
              <a:gd name="connsiteY3" fmla="*/ 160774 h 257908"/>
              <a:gd name="connsiteX4" fmla="*/ 70338 w 261257"/>
              <a:gd name="connsiteY4" fmla="*/ 180870 h 257908"/>
              <a:gd name="connsiteX5" fmla="*/ 200967 w 261257"/>
              <a:gd name="connsiteY5" fmla="*/ 231112 h 257908"/>
              <a:gd name="connsiteX6" fmla="*/ 231112 w 261257"/>
              <a:gd name="connsiteY6" fmla="*/ 221064 h 257908"/>
              <a:gd name="connsiteX7" fmla="*/ 241160 w 261257"/>
              <a:gd name="connsiteY7" fmla="*/ 190919 h 257908"/>
              <a:gd name="connsiteX8" fmla="*/ 261257 w 261257"/>
              <a:gd name="connsiteY8" fmla="*/ 160774 h 257908"/>
              <a:gd name="connsiteX9" fmla="*/ 251209 w 261257"/>
              <a:gd name="connsiteY9" fmla="*/ 70339 h 257908"/>
              <a:gd name="connsiteX10" fmla="*/ 241160 w 261257"/>
              <a:gd name="connsiteY10" fmla="*/ 40194 h 257908"/>
              <a:gd name="connsiteX11" fmla="*/ 180870 w 261257"/>
              <a:gd name="connsiteY11" fmla="*/ 30145 h 257908"/>
              <a:gd name="connsiteX12" fmla="*/ 130629 w 261257"/>
              <a:gd name="connsiteY12" fmla="*/ 0 h 2579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61257" h="257908">
                <a:moveTo>
                  <a:pt x="40193" y="40194"/>
                </a:moveTo>
                <a:cubicBezTo>
                  <a:pt x="33494" y="50242"/>
                  <a:pt x="25002" y="59303"/>
                  <a:pt x="20097" y="70339"/>
                </a:cubicBezTo>
                <a:cubicBezTo>
                  <a:pt x="11494" y="89697"/>
                  <a:pt x="0" y="130629"/>
                  <a:pt x="0" y="130629"/>
                </a:cubicBezTo>
                <a:cubicBezTo>
                  <a:pt x="3349" y="140677"/>
                  <a:pt x="1429" y="154618"/>
                  <a:pt x="10048" y="160774"/>
                </a:cubicBezTo>
                <a:cubicBezTo>
                  <a:pt x="27286" y="173087"/>
                  <a:pt x="70338" y="180870"/>
                  <a:pt x="70338" y="180870"/>
                </a:cubicBezTo>
                <a:cubicBezTo>
                  <a:pt x="147376" y="257908"/>
                  <a:pt x="102493" y="245181"/>
                  <a:pt x="200967" y="231112"/>
                </a:cubicBezTo>
                <a:cubicBezTo>
                  <a:pt x="211015" y="227763"/>
                  <a:pt x="223622" y="228554"/>
                  <a:pt x="231112" y="221064"/>
                </a:cubicBezTo>
                <a:cubicBezTo>
                  <a:pt x="238602" y="213574"/>
                  <a:pt x="236423" y="200393"/>
                  <a:pt x="241160" y="190919"/>
                </a:cubicBezTo>
                <a:cubicBezTo>
                  <a:pt x="246561" y="180117"/>
                  <a:pt x="254558" y="170822"/>
                  <a:pt x="261257" y="160774"/>
                </a:cubicBezTo>
                <a:cubicBezTo>
                  <a:pt x="257908" y="130629"/>
                  <a:pt x="256195" y="100257"/>
                  <a:pt x="251209" y="70339"/>
                </a:cubicBezTo>
                <a:cubicBezTo>
                  <a:pt x="249468" y="59891"/>
                  <a:pt x="250356" y="45449"/>
                  <a:pt x="241160" y="40194"/>
                </a:cubicBezTo>
                <a:cubicBezTo>
                  <a:pt x="223471" y="30086"/>
                  <a:pt x="200759" y="34565"/>
                  <a:pt x="180870" y="30145"/>
                </a:cubicBezTo>
                <a:cubicBezTo>
                  <a:pt x="147327" y="22691"/>
                  <a:pt x="153215" y="22587"/>
                  <a:pt x="130629" y="0"/>
                </a:cubicBezTo>
              </a:path>
            </a:pathLst>
          </a:custGeom>
          <a:solidFill>
            <a:schemeClr val="bg1"/>
          </a:solidFill>
          <a:ln>
            <a:noFill/>
          </a:ln>
          <a:effectLst>
            <a:softEdge rad="127000"/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2" name="任意多边形 131"/>
          <p:cNvSpPr/>
          <p:nvPr/>
        </p:nvSpPr>
        <p:spPr>
          <a:xfrm rot="3441140">
            <a:off x="6212737" y="3756682"/>
            <a:ext cx="565823" cy="302752"/>
          </a:xfrm>
          <a:custGeom>
            <a:avLst/>
            <a:gdLst>
              <a:gd name="connsiteX0" fmla="*/ 40193 w 261257"/>
              <a:gd name="connsiteY0" fmla="*/ 40194 h 257908"/>
              <a:gd name="connsiteX1" fmla="*/ 20097 w 261257"/>
              <a:gd name="connsiteY1" fmla="*/ 70339 h 257908"/>
              <a:gd name="connsiteX2" fmla="*/ 0 w 261257"/>
              <a:gd name="connsiteY2" fmla="*/ 130629 h 257908"/>
              <a:gd name="connsiteX3" fmla="*/ 10048 w 261257"/>
              <a:gd name="connsiteY3" fmla="*/ 160774 h 257908"/>
              <a:gd name="connsiteX4" fmla="*/ 70338 w 261257"/>
              <a:gd name="connsiteY4" fmla="*/ 180870 h 257908"/>
              <a:gd name="connsiteX5" fmla="*/ 200967 w 261257"/>
              <a:gd name="connsiteY5" fmla="*/ 231112 h 257908"/>
              <a:gd name="connsiteX6" fmla="*/ 231112 w 261257"/>
              <a:gd name="connsiteY6" fmla="*/ 221064 h 257908"/>
              <a:gd name="connsiteX7" fmla="*/ 241160 w 261257"/>
              <a:gd name="connsiteY7" fmla="*/ 190919 h 257908"/>
              <a:gd name="connsiteX8" fmla="*/ 261257 w 261257"/>
              <a:gd name="connsiteY8" fmla="*/ 160774 h 257908"/>
              <a:gd name="connsiteX9" fmla="*/ 251209 w 261257"/>
              <a:gd name="connsiteY9" fmla="*/ 70339 h 257908"/>
              <a:gd name="connsiteX10" fmla="*/ 241160 w 261257"/>
              <a:gd name="connsiteY10" fmla="*/ 40194 h 257908"/>
              <a:gd name="connsiteX11" fmla="*/ 180870 w 261257"/>
              <a:gd name="connsiteY11" fmla="*/ 30145 h 257908"/>
              <a:gd name="connsiteX12" fmla="*/ 130629 w 261257"/>
              <a:gd name="connsiteY12" fmla="*/ 0 h 2579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61257" h="257908">
                <a:moveTo>
                  <a:pt x="40193" y="40194"/>
                </a:moveTo>
                <a:cubicBezTo>
                  <a:pt x="33494" y="50242"/>
                  <a:pt x="25002" y="59303"/>
                  <a:pt x="20097" y="70339"/>
                </a:cubicBezTo>
                <a:cubicBezTo>
                  <a:pt x="11494" y="89697"/>
                  <a:pt x="0" y="130629"/>
                  <a:pt x="0" y="130629"/>
                </a:cubicBezTo>
                <a:cubicBezTo>
                  <a:pt x="3349" y="140677"/>
                  <a:pt x="1429" y="154618"/>
                  <a:pt x="10048" y="160774"/>
                </a:cubicBezTo>
                <a:cubicBezTo>
                  <a:pt x="27286" y="173087"/>
                  <a:pt x="70338" y="180870"/>
                  <a:pt x="70338" y="180870"/>
                </a:cubicBezTo>
                <a:cubicBezTo>
                  <a:pt x="147376" y="257908"/>
                  <a:pt x="102493" y="245181"/>
                  <a:pt x="200967" y="231112"/>
                </a:cubicBezTo>
                <a:cubicBezTo>
                  <a:pt x="211015" y="227763"/>
                  <a:pt x="223622" y="228554"/>
                  <a:pt x="231112" y="221064"/>
                </a:cubicBezTo>
                <a:cubicBezTo>
                  <a:pt x="238602" y="213574"/>
                  <a:pt x="236423" y="200393"/>
                  <a:pt x="241160" y="190919"/>
                </a:cubicBezTo>
                <a:cubicBezTo>
                  <a:pt x="246561" y="180117"/>
                  <a:pt x="254558" y="170822"/>
                  <a:pt x="261257" y="160774"/>
                </a:cubicBezTo>
                <a:cubicBezTo>
                  <a:pt x="257908" y="130629"/>
                  <a:pt x="256195" y="100257"/>
                  <a:pt x="251209" y="70339"/>
                </a:cubicBezTo>
                <a:cubicBezTo>
                  <a:pt x="249468" y="59891"/>
                  <a:pt x="250356" y="45449"/>
                  <a:pt x="241160" y="40194"/>
                </a:cubicBezTo>
                <a:cubicBezTo>
                  <a:pt x="223471" y="30086"/>
                  <a:pt x="200759" y="34565"/>
                  <a:pt x="180870" y="30145"/>
                </a:cubicBezTo>
                <a:cubicBezTo>
                  <a:pt x="147327" y="22691"/>
                  <a:pt x="153215" y="22587"/>
                  <a:pt x="130629" y="0"/>
                </a:cubicBezTo>
              </a:path>
            </a:pathLst>
          </a:custGeom>
          <a:solidFill>
            <a:schemeClr val="bg1"/>
          </a:solidFill>
          <a:ln>
            <a:noFill/>
          </a:ln>
          <a:effectLst>
            <a:softEdge rad="127000"/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3" name="任意多边形 132"/>
          <p:cNvSpPr/>
          <p:nvPr/>
        </p:nvSpPr>
        <p:spPr>
          <a:xfrm rot="3441140">
            <a:off x="6204494" y="3756682"/>
            <a:ext cx="565823" cy="302752"/>
          </a:xfrm>
          <a:custGeom>
            <a:avLst/>
            <a:gdLst>
              <a:gd name="connsiteX0" fmla="*/ 40193 w 261257"/>
              <a:gd name="connsiteY0" fmla="*/ 40194 h 257908"/>
              <a:gd name="connsiteX1" fmla="*/ 20097 w 261257"/>
              <a:gd name="connsiteY1" fmla="*/ 70339 h 257908"/>
              <a:gd name="connsiteX2" fmla="*/ 0 w 261257"/>
              <a:gd name="connsiteY2" fmla="*/ 130629 h 257908"/>
              <a:gd name="connsiteX3" fmla="*/ 10048 w 261257"/>
              <a:gd name="connsiteY3" fmla="*/ 160774 h 257908"/>
              <a:gd name="connsiteX4" fmla="*/ 70338 w 261257"/>
              <a:gd name="connsiteY4" fmla="*/ 180870 h 257908"/>
              <a:gd name="connsiteX5" fmla="*/ 200967 w 261257"/>
              <a:gd name="connsiteY5" fmla="*/ 231112 h 257908"/>
              <a:gd name="connsiteX6" fmla="*/ 231112 w 261257"/>
              <a:gd name="connsiteY6" fmla="*/ 221064 h 257908"/>
              <a:gd name="connsiteX7" fmla="*/ 241160 w 261257"/>
              <a:gd name="connsiteY7" fmla="*/ 190919 h 257908"/>
              <a:gd name="connsiteX8" fmla="*/ 261257 w 261257"/>
              <a:gd name="connsiteY8" fmla="*/ 160774 h 257908"/>
              <a:gd name="connsiteX9" fmla="*/ 251209 w 261257"/>
              <a:gd name="connsiteY9" fmla="*/ 70339 h 257908"/>
              <a:gd name="connsiteX10" fmla="*/ 241160 w 261257"/>
              <a:gd name="connsiteY10" fmla="*/ 40194 h 257908"/>
              <a:gd name="connsiteX11" fmla="*/ 180870 w 261257"/>
              <a:gd name="connsiteY11" fmla="*/ 30145 h 257908"/>
              <a:gd name="connsiteX12" fmla="*/ 130629 w 261257"/>
              <a:gd name="connsiteY12" fmla="*/ 0 h 2579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61257" h="257908">
                <a:moveTo>
                  <a:pt x="40193" y="40194"/>
                </a:moveTo>
                <a:cubicBezTo>
                  <a:pt x="33494" y="50242"/>
                  <a:pt x="25002" y="59303"/>
                  <a:pt x="20097" y="70339"/>
                </a:cubicBezTo>
                <a:cubicBezTo>
                  <a:pt x="11494" y="89697"/>
                  <a:pt x="0" y="130629"/>
                  <a:pt x="0" y="130629"/>
                </a:cubicBezTo>
                <a:cubicBezTo>
                  <a:pt x="3349" y="140677"/>
                  <a:pt x="1429" y="154618"/>
                  <a:pt x="10048" y="160774"/>
                </a:cubicBezTo>
                <a:cubicBezTo>
                  <a:pt x="27286" y="173087"/>
                  <a:pt x="70338" y="180870"/>
                  <a:pt x="70338" y="180870"/>
                </a:cubicBezTo>
                <a:cubicBezTo>
                  <a:pt x="147376" y="257908"/>
                  <a:pt x="102493" y="245181"/>
                  <a:pt x="200967" y="231112"/>
                </a:cubicBezTo>
                <a:cubicBezTo>
                  <a:pt x="211015" y="227763"/>
                  <a:pt x="223622" y="228554"/>
                  <a:pt x="231112" y="221064"/>
                </a:cubicBezTo>
                <a:cubicBezTo>
                  <a:pt x="238602" y="213574"/>
                  <a:pt x="236423" y="200393"/>
                  <a:pt x="241160" y="190919"/>
                </a:cubicBezTo>
                <a:cubicBezTo>
                  <a:pt x="246561" y="180117"/>
                  <a:pt x="254558" y="170822"/>
                  <a:pt x="261257" y="160774"/>
                </a:cubicBezTo>
                <a:cubicBezTo>
                  <a:pt x="257908" y="130629"/>
                  <a:pt x="256195" y="100257"/>
                  <a:pt x="251209" y="70339"/>
                </a:cubicBezTo>
                <a:cubicBezTo>
                  <a:pt x="249468" y="59891"/>
                  <a:pt x="250356" y="45449"/>
                  <a:pt x="241160" y="40194"/>
                </a:cubicBezTo>
                <a:cubicBezTo>
                  <a:pt x="223471" y="30086"/>
                  <a:pt x="200759" y="34565"/>
                  <a:pt x="180870" y="30145"/>
                </a:cubicBezTo>
                <a:cubicBezTo>
                  <a:pt x="147327" y="22691"/>
                  <a:pt x="153215" y="22587"/>
                  <a:pt x="130629" y="0"/>
                </a:cubicBezTo>
              </a:path>
            </a:pathLst>
          </a:custGeom>
          <a:solidFill>
            <a:schemeClr val="bg1"/>
          </a:solidFill>
          <a:ln>
            <a:noFill/>
          </a:ln>
          <a:effectLst>
            <a:softEdge rad="127000"/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7" name="任意多边形 236"/>
          <p:cNvSpPr/>
          <p:nvPr/>
        </p:nvSpPr>
        <p:spPr>
          <a:xfrm rot="3441140">
            <a:off x="6241254" y="3753333"/>
            <a:ext cx="565823" cy="302752"/>
          </a:xfrm>
          <a:custGeom>
            <a:avLst/>
            <a:gdLst>
              <a:gd name="connsiteX0" fmla="*/ 40193 w 261257"/>
              <a:gd name="connsiteY0" fmla="*/ 40194 h 257908"/>
              <a:gd name="connsiteX1" fmla="*/ 20097 w 261257"/>
              <a:gd name="connsiteY1" fmla="*/ 70339 h 257908"/>
              <a:gd name="connsiteX2" fmla="*/ 0 w 261257"/>
              <a:gd name="connsiteY2" fmla="*/ 130629 h 257908"/>
              <a:gd name="connsiteX3" fmla="*/ 10048 w 261257"/>
              <a:gd name="connsiteY3" fmla="*/ 160774 h 257908"/>
              <a:gd name="connsiteX4" fmla="*/ 70338 w 261257"/>
              <a:gd name="connsiteY4" fmla="*/ 180870 h 257908"/>
              <a:gd name="connsiteX5" fmla="*/ 200967 w 261257"/>
              <a:gd name="connsiteY5" fmla="*/ 231112 h 257908"/>
              <a:gd name="connsiteX6" fmla="*/ 231112 w 261257"/>
              <a:gd name="connsiteY6" fmla="*/ 221064 h 257908"/>
              <a:gd name="connsiteX7" fmla="*/ 241160 w 261257"/>
              <a:gd name="connsiteY7" fmla="*/ 190919 h 257908"/>
              <a:gd name="connsiteX8" fmla="*/ 261257 w 261257"/>
              <a:gd name="connsiteY8" fmla="*/ 160774 h 257908"/>
              <a:gd name="connsiteX9" fmla="*/ 251209 w 261257"/>
              <a:gd name="connsiteY9" fmla="*/ 70339 h 257908"/>
              <a:gd name="connsiteX10" fmla="*/ 241160 w 261257"/>
              <a:gd name="connsiteY10" fmla="*/ 40194 h 257908"/>
              <a:gd name="connsiteX11" fmla="*/ 180870 w 261257"/>
              <a:gd name="connsiteY11" fmla="*/ 30145 h 257908"/>
              <a:gd name="connsiteX12" fmla="*/ 130629 w 261257"/>
              <a:gd name="connsiteY12" fmla="*/ 0 h 2579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61257" h="257908">
                <a:moveTo>
                  <a:pt x="40193" y="40194"/>
                </a:moveTo>
                <a:cubicBezTo>
                  <a:pt x="33494" y="50242"/>
                  <a:pt x="25002" y="59303"/>
                  <a:pt x="20097" y="70339"/>
                </a:cubicBezTo>
                <a:cubicBezTo>
                  <a:pt x="11494" y="89697"/>
                  <a:pt x="0" y="130629"/>
                  <a:pt x="0" y="130629"/>
                </a:cubicBezTo>
                <a:cubicBezTo>
                  <a:pt x="3349" y="140677"/>
                  <a:pt x="1429" y="154618"/>
                  <a:pt x="10048" y="160774"/>
                </a:cubicBezTo>
                <a:cubicBezTo>
                  <a:pt x="27286" y="173087"/>
                  <a:pt x="70338" y="180870"/>
                  <a:pt x="70338" y="180870"/>
                </a:cubicBezTo>
                <a:cubicBezTo>
                  <a:pt x="147376" y="257908"/>
                  <a:pt x="102493" y="245181"/>
                  <a:pt x="200967" y="231112"/>
                </a:cubicBezTo>
                <a:cubicBezTo>
                  <a:pt x="211015" y="227763"/>
                  <a:pt x="223622" y="228554"/>
                  <a:pt x="231112" y="221064"/>
                </a:cubicBezTo>
                <a:cubicBezTo>
                  <a:pt x="238602" y="213574"/>
                  <a:pt x="236423" y="200393"/>
                  <a:pt x="241160" y="190919"/>
                </a:cubicBezTo>
                <a:cubicBezTo>
                  <a:pt x="246561" y="180117"/>
                  <a:pt x="254558" y="170822"/>
                  <a:pt x="261257" y="160774"/>
                </a:cubicBezTo>
                <a:cubicBezTo>
                  <a:pt x="257908" y="130629"/>
                  <a:pt x="256195" y="100257"/>
                  <a:pt x="251209" y="70339"/>
                </a:cubicBezTo>
                <a:cubicBezTo>
                  <a:pt x="249468" y="59891"/>
                  <a:pt x="250356" y="45449"/>
                  <a:pt x="241160" y="40194"/>
                </a:cubicBezTo>
                <a:cubicBezTo>
                  <a:pt x="223471" y="30086"/>
                  <a:pt x="200759" y="34565"/>
                  <a:pt x="180870" y="30145"/>
                </a:cubicBezTo>
                <a:cubicBezTo>
                  <a:pt x="147327" y="22691"/>
                  <a:pt x="153215" y="22587"/>
                  <a:pt x="130629" y="0"/>
                </a:cubicBezTo>
              </a:path>
            </a:pathLst>
          </a:custGeom>
          <a:solidFill>
            <a:schemeClr val="bg1"/>
          </a:solidFill>
          <a:ln>
            <a:noFill/>
          </a:ln>
          <a:effectLst>
            <a:softEdge rad="127000"/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8" name="任意多边形 237"/>
          <p:cNvSpPr/>
          <p:nvPr/>
        </p:nvSpPr>
        <p:spPr>
          <a:xfrm rot="3441140">
            <a:off x="6233011" y="3753333"/>
            <a:ext cx="565823" cy="302752"/>
          </a:xfrm>
          <a:custGeom>
            <a:avLst/>
            <a:gdLst>
              <a:gd name="connsiteX0" fmla="*/ 40193 w 261257"/>
              <a:gd name="connsiteY0" fmla="*/ 40194 h 257908"/>
              <a:gd name="connsiteX1" fmla="*/ 20097 w 261257"/>
              <a:gd name="connsiteY1" fmla="*/ 70339 h 257908"/>
              <a:gd name="connsiteX2" fmla="*/ 0 w 261257"/>
              <a:gd name="connsiteY2" fmla="*/ 130629 h 257908"/>
              <a:gd name="connsiteX3" fmla="*/ 10048 w 261257"/>
              <a:gd name="connsiteY3" fmla="*/ 160774 h 257908"/>
              <a:gd name="connsiteX4" fmla="*/ 70338 w 261257"/>
              <a:gd name="connsiteY4" fmla="*/ 180870 h 257908"/>
              <a:gd name="connsiteX5" fmla="*/ 200967 w 261257"/>
              <a:gd name="connsiteY5" fmla="*/ 231112 h 257908"/>
              <a:gd name="connsiteX6" fmla="*/ 231112 w 261257"/>
              <a:gd name="connsiteY6" fmla="*/ 221064 h 257908"/>
              <a:gd name="connsiteX7" fmla="*/ 241160 w 261257"/>
              <a:gd name="connsiteY7" fmla="*/ 190919 h 257908"/>
              <a:gd name="connsiteX8" fmla="*/ 261257 w 261257"/>
              <a:gd name="connsiteY8" fmla="*/ 160774 h 257908"/>
              <a:gd name="connsiteX9" fmla="*/ 251209 w 261257"/>
              <a:gd name="connsiteY9" fmla="*/ 70339 h 257908"/>
              <a:gd name="connsiteX10" fmla="*/ 241160 w 261257"/>
              <a:gd name="connsiteY10" fmla="*/ 40194 h 257908"/>
              <a:gd name="connsiteX11" fmla="*/ 180870 w 261257"/>
              <a:gd name="connsiteY11" fmla="*/ 30145 h 257908"/>
              <a:gd name="connsiteX12" fmla="*/ 130629 w 261257"/>
              <a:gd name="connsiteY12" fmla="*/ 0 h 2579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61257" h="257908">
                <a:moveTo>
                  <a:pt x="40193" y="40194"/>
                </a:moveTo>
                <a:cubicBezTo>
                  <a:pt x="33494" y="50242"/>
                  <a:pt x="25002" y="59303"/>
                  <a:pt x="20097" y="70339"/>
                </a:cubicBezTo>
                <a:cubicBezTo>
                  <a:pt x="11494" y="89697"/>
                  <a:pt x="0" y="130629"/>
                  <a:pt x="0" y="130629"/>
                </a:cubicBezTo>
                <a:cubicBezTo>
                  <a:pt x="3349" y="140677"/>
                  <a:pt x="1429" y="154618"/>
                  <a:pt x="10048" y="160774"/>
                </a:cubicBezTo>
                <a:cubicBezTo>
                  <a:pt x="27286" y="173087"/>
                  <a:pt x="70338" y="180870"/>
                  <a:pt x="70338" y="180870"/>
                </a:cubicBezTo>
                <a:cubicBezTo>
                  <a:pt x="147376" y="257908"/>
                  <a:pt x="102493" y="245181"/>
                  <a:pt x="200967" y="231112"/>
                </a:cubicBezTo>
                <a:cubicBezTo>
                  <a:pt x="211015" y="227763"/>
                  <a:pt x="223622" y="228554"/>
                  <a:pt x="231112" y="221064"/>
                </a:cubicBezTo>
                <a:cubicBezTo>
                  <a:pt x="238602" y="213574"/>
                  <a:pt x="236423" y="200393"/>
                  <a:pt x="241160" y="190919"/>
                </a:cubicBezTo>
                <a:cubicBezTo>
                  <a:pt x="246561" y="180117"/>
                  <a:pt x="254558" y="170822"/>
                  <a:pt x="261257" y="160774"/>
                </a:cubicBezTo>
                <a:cubicBezTo>
                  <a:pt x="257908" y="130629"/>
                  <a:pt x="256195" y="100257"/>
                  <a:pt x="251209" y="70339"/>
                </a:cubicBezTo>
                <a:cubicBezTo>
                  <a:pt x="249468" y="59891"/>
                  <a:pt x="250356" y="45449"/>
                  <a:pt x="241160" y="40194"/>
                </a:cubicBezTo>
                <a:cubicBezTo>
                  <a:pt x="223471" y="30086"/>
                  <a:pt x="200759" y="34565"/>
                  <a:pt x="180870" y="30145"/>
                </a:cubicBezTo>
                <a:cubicBezTo>
                  <a:pt x="147327" y="22691"/>
                  <a:pt x="153215" y="22587"/>
                  <a:pt x="130629" y="0"/>
                </a:cubicBezTo>
              </a:path>
            </a:pathLst>
          </a:custGeom>
          <a:solidFill>
            <a:schemeClr val="bg1"/>
          </a:solidFill>
          <a:ln>
            <a:noFill/>
          </a:ln>
          <a:effectLst>
            <a:softEdge rad="127000"/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9" name="任意多边形 238"/>
          <p:cNvSpPr/>
          <p:nvPr/>
        </p:nvSpPr>
        <p:spPr>
          <a:xfrm rot="3441140">
            <a:off x="6241254" y="3753333"/>
            <a:ext cx="565823" cy="302752"/>
          </a:xfrm>
          <a:custGeom>
            <a:avLst/>
            <a:gdLst>
              <a:gd name="connsiteX0" fmla="*/ 40193 w 261257"/>
              <a:gd name="connsiteY0" fmla="*/ 40194 h 257908"/>
              <a:gd name="connsiteX1" fmla="*/ 20097 w 261257"/>
              <a:gd name="connsiteY1" fmla="*/ 70339 h 257908"/>
              <a:gd name="connsiteX2" fmla="*/ 0 w 261257"/>
              <a:gd name="connsiteY2" fmla="*/ 130629 h 257908"/>
              <a:gd name="connsiteX3" fmla="*/ 10048 w 261257"/>
              <a:gd name="connsiteY3" fmla="*/ 160774 h 257908"/>
              <a:gd name="connsiteX4" fmla="*/ 70338 w 261257"/>
              <a:gd name="connsiteY4" fmla="*/ 180870 h 257908"/>
              <a:gd name="connsiteX5" fmla="*/ 200967 w 261257"/>
              <a:gd name="connsiteY5" fmla="*/ 231112 h 257908"/>
              <a:gd name="connsiteX6" fmla="*/ 231112 w 261257"/>
              <a:gd name="connsiteY6" fmla="*/ 221064 h 257908"/>
              <a:gd name="connsiteX7" fmla="*/ 241160 w 261257"/>
              <a:gd name="connsiteY7" fmla="*/ 190919 h 257908"/>
              <a:gd name="connsiteX8" fmla="*/ 261257 w 261257"/>
              <a:gd name="connsiteY8" fmla="*/ 160774 h 257908"/>
              <a:gd name="connsiteX9" fmla="*/ 251209 w 261257"/>
              <a:gd name="connsiteY9" fmla="*/ 70339 h 257908"/>
              <a:gd name="connsiteX10" fmla="*/ 241160 w 261257"/>
              <a:gd name="connsiteY10" fmla="*/ 40194 h 257908"/>
              <a:gd name="connsiteX11" fmla="*/ 180870 w 261257"/>
              <a:gd name="connsiteY11" fmla="*/ 30145 h 257908"/>
              <a:gd name="connsiteX12" fmla="*/ 130629 w 261257"/>
              <a:gd name="connsiteY12" fmla="*/ 0 h 2579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61257" h="257908">
                <a:moveTo>
                  <a:pt x="40193" y="40194"/>
                </a:moveTo>
                <a:cubicBezTo>
                  <a:pt x="33494" y="50242"/>
                  <a:pt x="25002" y="59303"/>
                  <a:pt x="20097" y="70339"/>
                </a:cubicBezTo>
                <a:cubicBezTo>
                  <a:pt x="11494" y="89697"/>
                  <a:pt x="0" y="130629"/>
                  <a:pt x="0" y="130629"/>
                </a:cubicBezTo>
                <a:cubicBezTo>
                  <a:pt x="3349" y="140677"/>
                  <a:pt x="1429" y="154618"/>
                  <a:pt x="10048" y="160774"/>
                </a:cubicBezTo>
                <a:cubicBezTo>
                  <a:pt x="27286" y="173087"/>
                  <a:pt x="70338" y="180870"/>
                  <a:pt x="70338" y="180870"/>
                </a:cubicBezTo>
                <a:cubicBezTo>
                  <a:pt x="147376" y="257908"/>
                  <a:pt x="102493" y="245181"/>
                  <a:pt x="200967" y="231112"/>
                </a:cubicBezTo>
                <a:cubicBezTo>
                  <a:pt x="211015" y="227763"/>
                  <a:pt x="223622" y="228554"/>
                  <a:pt x="231112" y="221064"/>
                </a:cubicBezTo>
                <a:cubicBezTo>
                  <a:pt x="238602" y="213574"/>
                  <a:pt x="236423" y="200393"/>
                  <a:pt x="241160" y="190919"/>
                </a:cubicBezTo>
                <a:cubicBezTo>
                  <a:pt x="246561" y="180117"/>
                  <a:pt x="254558" y="170822"/>
                  <a:pt x="261257" y="160774"/>
                </a:cubicBezTo>
                <a:cubicBezTo>
                  <a:pt x="257908" y="130629"/>
                  <a:pt x="256195" y="100257"/>
                  <a:pt x="251209" y="70339"/>
                </a:cubicBezTo>
                <a:cubicBezTo>
                  <a:pt x="249468" y="59891"/>
                  <a:pt x="250356" y="45449"/>
                  <a:pt x="241160" y="40194"/>
                </a:cubicBezTo>
                <a:cubicBezTo>
                  <a:pt x="223471" y="30086"/>
                  <a:pt x="200759" y="34565"/>
                  <a:pt x="180870" y="30145"/>
                </a:cubicBezTo>
                <a:cubicBezTo>
                  <a:pt x="147327" y="22691"/>
                  <a:pt x="153215" y="22587"/>
                  <a:pt x="130629" y="0"/>
                </a:cubicBezTo>
              </a:path>
            </a:pathLst>
          </a:custGeom>
          <a:solidFill>
            <a:schemeClr val="bg1"/>
          </a:solidFill>
          <a:ln>
            <a:noFill/>
          </a:ln>
          <a:effectLst>
            <a:softEdge rad="127000"/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0" name="任意多边形 239"/>
          <p:cNvSpPr/>
          <p:nvPr/>
        </p:nvSpPr>
        <p:spPr>
          <a:xfrm rot="3441140">
            <a:off x="6233011" y="3753333"/>
            <a:ext cx="565823" cy="302752"/>
          </a:xfrm>
          <a:custGeom>
            <a:avLst/>
            <a:gdLst>
              <a:gd name="connsiteX0" fmla="*/ 40193 w 261257"/>
              <a:gd name="connsiteY0" fmla="*/ 40194 h 257908"/>
              <a:gd name="connsiteX1" fmla="*/ 20097 w 261257"/>
              <a:gd name="connsiteY1" fmla="*/ 70339 h 257908"/>
              <a:gd name="connsiteX2" fmla="*/ 0 w 261257"/>
              <a:gd name="connsiteY2" fmla="*/ 130629 h 257908"/>
              <a:gd name="connsiteX3" fmla="*/ 10048 w 261257"/>
              <a:gd name="connsiteY3" fmla="*/ 160774 h 257908"/>
              <a:gd name="connsiteX4" fmla="*/ 70338 w 261257"/>
              <a:gd name="connsiteY4" fmla="*/ 180870 h 257908"/>
              <a:gd name="connsiteX5" fmla="*/ 200967 w 261257"/>
              <a:gd name="connsiteY5" fmla="*/ 231112 h 257908"/>
              <a:gd name="connsiteX6" fmla="*/ 231112 w 261257"/>
              <a:gd name="connsiteY6" fmla="*/ 221064 h 257908"/>
              <a:gd name="connsiteX7" fmla="*/ 241160 w 261257"/>
              <a:gd name="connsiteY7" fmla="*/ 190919 h 257908"/>
              <a:gd name="connsiteX8" fmla="*/ 261257 w 261257"/>
              <a:gd name="connsiteY8" fmla="*/ 160774 h 257908"/>
              <a:gd name="connsiteX9" fmla="*/ 251209 w 261257"/>
              <a:gd name="connsiteY9" fmla="*/ 70339 h 257908"/>
              <a:gd name="connsiteX10" fmla="*/ 241160 w 261257"/>
              <a:gd name="connsiteY10" fmla="*/ 40194 h 257908"/>
              <a:gd name="connsiteX11" fmla="*/ 180870 w 261257"/>
              <a:gd name="connsiteY11" fmla="*/ 30145 h 257908"/>
              <a:gd name="connsiteX12" fmla="*/ 130629 w 261257"/>
              <a:gd name="connsiteY12" fmla="*/ 0 h 2579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61257" h="257908">
                <a:moveTo>
                  <a:pt x="40193" y="40194"/>
                </a:moveTo>
                <a:cubicBezTo>
                  <a:pt x="33494" y="50242"/>
                  <a:pt x="25002" y="59303"/>
                  <a:pt x="20097" y="70339"/>
                </a:cubicBezTo>
                <a:cubicBezTo>
                  <a:pt x="11494" y="89697"/>
                  <a:pt x="0" y="130629"/>
                  <a:pt x="0" y="130629"/>
                </a:cubicBezTo>
                <a:cubicBezTo>
                  <a:pt x="3349" y="140677"/>
                  <a:pt x="1429" y="154618"/>
                  <a:pt x="10048" y="160774"/>
                </a:cubicBezTo>
                <a:cubicBezTo>
                  <a:pt x="27286" y="173087"/>
                  <a:pt x="70338" y="180870"/>
                  <a:pt x="70338" y="180870"/>
                </a:cubicBezTo>
                <a:cubicBezTo>
                  <a:pt x="147376" y="257908"/>
                  <a:pt x="102493" y="245181"/>
                  <a:pt x="200967" y="231112"/>
                </a:cubicBezTo>
                <a:cubicBezTo>
                  <a:pt x="211015" y="227763"/>
                  <a:pt x="223622" y="228554"/>
                  <a:pt x="231112" y="221064"/>
                </a:cubicBezTo>
                <a:cubicBezTo>
                  <a:pt x="238602" y="213574"/>
                  <a:pt x="236423" y="200393"/>
                  <a:pt x="241160" y="190919"/>
                </a:cubicBezTo>
                <a:cubicBezTo>
                  <a:pt x="246561" y="180117"/>
                  <a:pt x="254558" y="170822"/>
                  <a:pt x="261257" y="160774"/>
                </a:cubicBezTo>
                <a:cubicBezTo>
                  <a:pt x="257908" y="130629"/>
                  <a:pt x="256195" y="100257"/>
                  <a:pt x="251209" y="70339"/>
                </a:cubicBezTo>
                <a:cubicBezTo>
                  <a:pt x="249468" y="59891"/>
                  <a:pt x="250356" y="45449"/>
                  <a:pt x="241160" y="40194"/>
                </a:cubicBezTo>
                <a:cubicBezTo>
                  <a:pt x="223471" y="30086"/>
                  <a:pt x="200759" y="34565"/>
                  <a:pt x="180870" y="30145"/>
                </a:cubicBezTo>
                <a:cubicBezTo>
                  <a:pt x="147327" y="22691"/>
                  <a:pt x="153215" y="22587"/>
                  <a:pt x="130629" y="0"/>
                </a:cubicBezTo>
              </a:path>
            </a:pathLst>
          </a:custGeom>
          <a:solidFill>
            <a:schemeClr val="bg1"/>
          </a:solidFill>
          <a:ln>
            <a:noFill/>
          </a:ln>
          <a:effectLst>
            <a:softEdge rad="127000"/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1" name="任意多边形 240"/>
          <p:cNvSpPr/>
          <p:nvPr/>
        </p:nvSpPr>
        <p:spPr>
          <a:xfrm rot="3441140">
            <a:off x="6241254" y="3753333"/>
            <a:ext cx="565823" cy="302752"/>
          </a:xfrm>
          <a:custGeom>
            <a:avLst/>
            <a:gdLst>
              <a:gd name="connsiteX0" fmla="*/ 40193 w 261257"/>
              <a:gd name="connsiteY0" fmla="*/ 40194 h 257908"/>
              <a:gd name="connsiteX1" fmla="*/ 20097 w 261257"/>
              <a:gd name="connsiteY1" fmla="*/ 70339 h 257908"/>
              <a:gd name="connsiteX2" fmla="*/ 0 w 261257"/>
              <a:gd name="connsiteY2" fmla="*/ 130629 h 257908"/>
              <a:gd name="connsiteX3" fmla="*/ 10048 w 261257"/>
              <a:gd name="connsiteY3" fmla="*/ 160774 h 257908"/>
              <a:gd name="connsiteX4" fmla="*/ 70338 w 261257"/>
              <a:gd name="connsiteY4" fmla="*/ 180870 h 257908"/>
              <a:gd name="connsiteX5" fmla="*/ 200967 w 261257"/>
              <a:gd name="connsiteY5" fmla="*/ 231112 h 257908"/>
              <a:gd name="connsiteX6" fmla="*/ 231112 w 261257"/>
              <a:gd name="connsiteY6" fmla="*/ 221064 h 257908"/>
              <a:gd name="connsiteX7" fmla="*/ 241160 w 261257"/>
              <a:gd name="connsiteY7" fmla="*/ 190919 h 257908"/>
              <a:gd name="connsiteX8" fmla="*/ 261257 w 261257"/>
              <a:gd name="connsiteY8" fmla="*/ 160774 h 257908"/>
              <a:gd name="connsiteX9" fmla="*/ 251209 w 261257"/>
              <a:gd name="connsiteY9" fmla="*/ 70339 h 257908"/>
              <a:gd name="connsiteX10" fmla="*/ 241160 w 261257"/>
              <a:gd name="connsiteY10" fmla="*/ 40194 h 257908"/>
              <a:gd name="connsiteX11" fmla="*/ 180870 w 261257"/>
              <a:gd name="connsiteY11" fmla="*/ 30145 h 257908"/>
              <a:gd name="connsiteX12" fmla="*/ 130629 w 261257"/>
              <a:gd name="connsiteY12" fmla="*/ 0 h 2579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61257" h="257908">
                <a:moveTo>
                  <a:pt x="40193" y="40194"/>
                </a:moveTo>
                <a:cubicBezTo>
                  <a:pt x="33494" y="50242"/>
                  <a:pt x="25002" y="59303"/>
                  <a:pt x="20097" y="70339"/>
                </a:cubicBezTo>
                <a:cubicBezTo>
                  <a:pt x="11494" y="89697"/>
                  <a:pt x="0" y="130629"/>
                  <a:pt x="0" y="130629"/>
                </a:cubicBezTo>
                <a:cubicBezTo>
                  <a:pt x="3349" y="140677"/>
                  <a:pt x="1429" y="154618"/>
                  <a:pt x="10048" y="160774"/>
                </a:cubicBezTo>
                <a:cubicBezTo>
                  <a:pt x="27286" y="173087"/>
                  <a:pt x="70338" y="180870"/>
                  <a:pt x="70338" y="180870"/>
                </a:cubicBezTo>
                <a:cubicBezTo>
                  <a:pt x="147376" y="257908"/>
                  <a:pt x="102493" y="245181"/>
                  <a:pt x="200967" y="231112"/>
                </a:cubicBezTo>
                <a:cubicBezTo>
                  <a:pt x="211015" y="227763"/>
                  <a:pt x="223622" y="228554"/>
                  <a:pt x="231112" y="221064"/>
                </a:cubicBezTo>
                <a:cubicBezTo>
                  <a:pt x="238602" y="213574"/>
                  <a:pt x="236423" y="200393"/>
                  <a:pt x="241160" y="190919"/>
                </a:cubicBezTo>
                <a:cubicBezTo>
                  <a:pt x="246561" y="180117"/>
                  <a:pt x="254558" y="170822"/>
                  <a:pt x="261257" y="160774"/>
                </a:cubicBezTo>
                <a:cubicBezTo>
                  <a:pt x="257908" y="130629"/>
                  <a:pt x="256195" y="100257"/>
                  <a:pt x="251209" y="70339"/>
                </a:cubicBezTo>
                <a:cubicBezTo>
                  <a:pt x="249468" y="59891"/>
                  <a:pt x="250356" y="45449"/>
                  <a:pt x="241160" y="40194"/>
                </a:cubicBezTo>
                <a:cubicBezTo>
                  <a:pt x="223471" y="30086"/>
                  <a:pt x="200759" y="34565"/>
                  <a:pt x="180870" y="30145"/>
                </a:cubicBezTo>
                <a:cubicBezTo>
                  <a:pt x="147327" y="22691"/>
                  <a:pt x="153215" y="22587"/>
                  <a:pt x="130629" y="0"/>
                </a:cubicBezTo>
              </a:path>
            </a:pathLst>
          </a:custGeom>
          <a:solidFill>
            <a:schemeClr val="bg1"/>
          </a:solidFill>
          <a:ln>
            <a:noFill/>
          </a:ln>
          <a:effectLst>
            <a:softEdge rad="127000"/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2" name="任意多边形 241"/>
          <p:cNvSpPr/>
          <p:nvPr/>
        </p:nvSpPr>
        <p:spPr>
          <a:xfrm rot="3441140">
            <a:off x="6233011" y="3753333"/>
            <a:ext cx="565823" cy="302752"/>
          </a:xfrm>
          <a:custGeom>
            <a:avLst/>
            <a:gdLst>
              <a:gd name="connsiteX0" fmla="*/ 40193 w 261257"/>
              <a:gd name="connsiteY0" fmla="*/ 40194 h 257908"/>
              <a:gd name="connsiteX1" fmla="*/ 20097 w 261257"/>
              <a:gd name="connsiteY1" fmla="*/ 70339 h 257908"/>
              <a:gd name="connsiteX2" fmla="*/ 0 w 261257"/>
              <a:gd name="connsiteY2" fmla="*/ 130629 h 257908"/>
              <a:gd name="connsiteX3" fmla="*/ 10048 w 261257"/>
              <a:gd name="connsiteY3" fmla="*/ 160774 h 257908"/>
              <a:gd name="connsiteX4" fmla="*/ 70338 w 261257"/>
              <a:gd name="connsiteY4" fmla="*/ 180870 h 257908"/>
              <a:gd name="connsiteX5" fmla="*/ 200967 w 261257"/>
              <a:gd name="connsiteY5" fmla="*/ 231112 h 257908"/>
              <a:gd name="connsiteX6" fmla="*/ 231112 w 261257"/>
              <a:gd name="connsiteY6" fmla="*/ 221064 h 257908"/>
              <a:gd name="connsiteX7" fmla="*/ 241160 w 261257"/>
              <a:gd name="connsiteY7" fmla="*/ 190919 h 257908"/>
              <a:gd name="connsiteX8" fmla="*/ 261257 w 261257"/>
              <a:gd name="connsiteY8" fmla="*/ 160774 h 257908"/>
              <a:gd name="connsiteX9" fmla="*/ 251209 w 261257"/>
              <a:gd name="connsiteY9" fmla="*/ 70339 h 257908"/>
              <a:gd name="connsiteX10" fmla="*/ 241160 w 261257"/>
              <a:gd name="connsiteY10" fmla="*/ 40194 h 257908"/>
              <a:gd name="connsiteX11" fmla="*/ 180870 w 261257"/>
              <a:gd name="connsiteY11" fmla="*/ 30145 h 257908"/>
              <a:gd name="connsiteX12" fmla="*/ 130629 w 261257"/>
              <a:gd name="connsiteY12" fmla="*/ 0 h 2579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61257" h="257908">
                <a:moveTo>
                  <a:pt x="40193" y="40194"/>
                </a:moveTo>
                <a:cubicBezTo>
                  <a:pt x="33494" y="50242"/>
                  <a:pt x="25002" y="59303"/>
                  <a:pt x="20097" y="70339"/>
                </a:cubicBezTo>
                <a:cubicBezTo>
                  <a:pt x="11494" y="89697"/>
                  <a:pt x="0" y="130629"/>
                  <a:pt x="0" y="130629"/>
                </a:cubicBezTo>
                <a:cubicBezTo>
                  <a:pt x="3349" y="140677"/>
                  <a:pt x="1429" y="154618"/>
                  <a:pt x="10048" y="160774"/>
                </a:cubicBezTo>
                <a:cubicBezTo>
                  <a:pt x="27286" y="173087"/>
                  <a:pt x="70338" y="180870"/>
                  <a:pt x="70338" y="180870"/>
                </a:cubicBezTo>
                <a:cubicBezTo>
                  <a:pt x="147376" y="257908"/>
                  <a:pt x="102493" y="245181"/>
                  <a:pt x="200967" y="231112"/>
                </a:cubicBezTo>
                <a:cubicBezTo>
                  <a:pt x="211015" y="227763"/>
                  <a:pt x="223622" y="228554"/>
                  <a:pt x="231112" y="221064"/>
                </a:cubicBezTo>
                <a:cubicBezTo>
                  <a:pt x="238602" y="213574"/>
                  <a:pt x="236423" y="200393"/>
                  <a:pt x="241160" y="190919"/>
                </a:cubicBezTo>
                <a:cubicBezTo>
                  <a:pt x="246561" y="180117"/>
                  <a:pt x="254558" y="170822"/>
                  <a:pt x="261257" y="160774"/>
                </a:cubicBezTo>
                <a:cubicBezTo>
                  <a:pt x="257908" y="130629"/>
                  <a:pt x="256195" y="100257"/>
                  <a:pt x="251209" y="70339"/>
                </a:cubicBezTo>
                <a:cubicBezTo>
                  <a:pt x="249468" y="59891"/>
                  <a:pt x="250356" y="45449"/>
                  <a:pt x="241160" y="40194"/>
                </a:cubicBezTo>
                <a:cubicBezTo>
                  <a:pt x="223471" y="30086"/>
                  <a:pt x="200759" y="34565"/>
                  <a:pt x="180870" y="30145"/>
                </a:cubicBezTo>
                <a:cubicBezTo>
                  <a:pt x="147327" y="22691"/>
                  <a:pt x="153215" y="22587"/>
                  <a:pt x="130629" y="0"/>
                </a:cubicBezTo>
              </a:path>
            </a:pathLst>
          </a:custGeom>
          <a:solidFill>
            <a:schemeClr val="bg1"/>
          </a:solidFill>
          <a:ln>
            <a:noFill/>
          </a:ln>
          <a:effectLst>
            <a:softEdge rad="127000"/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3" name="任意多边形 242"/>
          <p:cNvSpPr/>
          <p:nvPr/>
        </p:nvSpPr>
        <p:spPr>
          <a:xfrm rot="3441140">
            <a:off x="6241254" y="3753333"/>
            <a:ext cx="565823" cy="302752"/>
          </a:xfrm>
          <a:custGeom>
            <a:avLst/>
            <a:gdLst>
              <a:gd name="connsiteX0" fmla="*/ 40193 w 261257"/>
              <a:gd name="connsiteY0" fmla="*/ 40194 h 257908"/>
              <a:gd name="connsiteX1" fmla="*/ 20097 w 261257"/>
              <a:gd name="connsiteY1" fmla="*/ 70339 h 257908"/>
              <a:gd name="connsiteX2" fmla="*/ 0 w 261257"/>
              <a:gd name="connsiteY2" fmla="*/ 130629 h 257908"/>
              <a:gd name="connsiteX3" fmla="*/ 10048 w 261257"/>
              <a:gd name="connsiteY3" fmla="*/ 160774 h 257908"/>
              <a:gd name="connsiteX4" fmla="*/ 70338 w 261257"/>
              <a:gd name="connsiteY4" fmla="*/ 180870 h 257908"/>
              <a:gd name="connsiteX5" fmla="*/ 200967 w 261257"/>
              <a:gd name="connsiteY5" fmla="*/ 231112 h 257908"/>
              <a:gd name="connsiteX6" fmla="*/ 231112 w 261257"/>
              <a:gd name="connsiteY6" fmla="*/ 221064 h 257908"/>
              <a:gd name="connsiteX7" fmla="*/ 241160 w 261257"/>
              <a:gd name="connsiteY7" fmla="*/ 190919 h 257908"/>
              <a:gd name="connsiteX8" fmla="*/ 261257 w 261257"/>
              <a:gd name="connsiteY8" fmla="*/ 160774 h 257908"/>
              <a:gd name="connsiteX9" fmla="*/ 251209 w 261257"/>
              <a:gd name="connsiteY9" fmla="*/ 70339 h 257908"/>
              <a:gd name="connsiteX10" fmla="*/ 241160 w 261257"/>
              <a:gd name="connsiteY10" fmla="*/ 40194 h 257908"/>
              <a:gd name="connsiteX11" fmla="*/ 180870 w 261257"/>
              <a:gd name="connsiteY11" fmla="*/ 30145 h 257908"/>
              <a:gd name="connsiteX12" fmla="*/ 130629 w 261257"/>
              <a:gd name="connsiteY12" fmla="*/ 0 h 2579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61257" h="257908">
                <a:moveTo>
                  <a:pt x="40193" y="40194"/>
                </a:moveTo>
                <a:cubicBezTo>
                  <a:pt x="33494" y="50242"/>
                  <a:pt x="25002" y="59303"/>
                  <a:pt x="20097" y="70339"/>
                </a:cubicBezTo>
                <a:cubicBezTo>
                  <a:pt x="11494" y="89697"/>
                  <a:pt x="0" y="130629"/>
                  <a:pt x="0" y="130629"/>
                </a:cubicBezTo>
                <a:cubicBezTo>
                  <a:pt x="3349" y="140677"/>
                  <a:pt x="1429" y="154618"/>
                  <a:pt x="10048" y="160774"/>
                </a:cubicBezTo>
                <a:cubicBezTo>
                  <a:pt x="27286" y="173087"/>
                  <a:pt x="70338" y="180870"/>
                  <a:pt x="70338" y="180870"/>
                </a:cubicBezTo>
                <a:cubicBezTo>
                  <a:pt x="147376" y="257908"/>
                  <a:pt x="102493" y="245181"/>
                  <a:pt x="200967" y="231112"/>
                </a:cubicBezTo>
                <a:cubicBezTo>
                  <a:pt x="211015" y="227763"/>
                  <a:pt x="223622" y="228554"/>
                  <a:pt x="231112" y="221064"/>
                </a:cubicBezTo>
                <a:cubicBezTo>
                  <a:pt x="238602" y="213574"/>
                  <a:pt x="236423" y="200393"/>
                  <a:pt x="241160" y="190919"/>
                </a:cubicBezTo>
                <a:cubicBezTo>
                  <a:pt x="246561" y="180117"/>
                  <a:pt x="254558" y="170822"/>
                  <a:pt x="261257" y="160774"/>
                </a:cubicBezTo>
                <a:cubicBezTo>
                  <a:pt x="257908" y="130629"/>
                  <a:pt x="256195" y="100257"/>
                  <a:pt x="251209" y="70339"/>
                </a:cubicBezTo>
                <a:cubicBezTo>
                  <a:pt x="249468" y="59891"/>
                  <a:pt x="250356" y="45449"/>
                  <a:pt x="241160" y="40194"/>
                </a:cubicBezTo>
                <a:cubicBezTo>
                  <a:pt x="223471" y="30086"/>
                  <a:pt x="200759" y="34565"/>
                  <a:pt x="180870" y="30145"/>
                </a:cubicBezTo>
                <a:cubicBezTo>
                  <a:pt x="147327" y="22691"/>
                  <a:pt x="153215" y="22587"/>
                  <a:pt x="130629" y="0"/>
                </a:cubicBezTo>
              </a:path>
            </a:pathLst>
          </a:custGeom>
          <a:solidFill>
            <a:schemeClr val="bg1"/>
          </a:solidFill>
          <a:ln>
            <a:noFill/>
          </a:ln>
          <a:effectLst>
            <a:softEdge rad="127000"/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4" name="任意多边形 243"/>
          <p:cNvSpPr/>
          <p:nvPr/>
        </p:nvSpPr>
        <p:spPr>
          <a:xfrm rot="3441140">
            <a:off x="6233011" y="3753333"/>
            <a:ext cx="565823" cy="302752"/>
          </a:xfrm>
          <a:custGeom>
            <a:avLst/>
            <a:gdLst>
              <a:gd name="connsiteX0" fmla="*/ 40193 w 261257"/>
              <a:gd name="connsiteY0" fmla="*/ 40194 h 257908"/>
              <a:gd name="connsiteX1" fmla="*/ 20097 w 261257"/>
              <a:gd name="connsiteY1" fmla="*/ 70339 h 257908"/>
              <a:gd name="connsiteX2" fmla="*/ 0 w 261257"/>
              <a:gd name="connsiteY2" fmla="*/ 130629 h 257908"/>
              <a:gd name="connsiteX3" fmla="*/ 10048 w 261257"/>
              <a:gd name="connsiteY3" fmla="*/ 160774 h 257908"/>
              <a:gd name="connsiteX4" fmla="*/ 70338 w 261257"/>
              <a:gd name="connsiteY4" fmla="*/ 180870 h 257908"/>
              <a:gd name="connsiteX5" fmla="*/ 200967 w 261257"/>
              <a:gd name="connsiteY5" fmla="*/ 231112 h 257908"/>
              <a:gd name="connsiteX6" fmla="*/ 231112 w 261257"/>
              <a:gd name="connsiteY6" fmla="*/ 221064 h 257908"/>
              <a:gd name="connsiteX7" fmla="*/ 241160 w 261257"/>
              <a:gd name="connsiteY7" fmla="*/ 190919 h 257908"/>
              <a:gd name="connsiteX8" fmla="*/ 261257 w 261257"/>
              <a:gd name="connsiteY8" fmla="*/ 160774 h 257908"/>
              <a:gd name="connsiteX9" fmla="*/ 251209 w 261257"/>
              <a:gd name="connsiteY9" fmla="*/ 70339 h 257908"/>
              <a:gd name="connsiteX10" fmla="*/ 241160 w 261257"/>
              <a:gd name="connsiteY10" fmla="*/ 40194 h 257908"/>
              <a:gd name="connsiteX11" fmla="*/ 180870 w 261257"/>
              <a:gd name="connsiteY11" fmla="*/ 30145 h 257908"/>
              <a:gd name="connsiteX12" fmla="*/ 130629 w 261257"/>
              <a:gd name="connsiteY12" fmla="*/ 0 h 2579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61257" h="257908">
                <a:moveTo>
                  <a:pt x="40193" y="40194"/>
                </a:moveTo>
                <a:cubicBezTo>
                  <a:pt x="33494" y="50242"/>
                  <a:pt x="25002" y="59303"/>
                  <a:pt x="20097" y="70339"/>
                </a:cubicBezTo>
                <a:cubicBezTo>
                  <a:pt x="11494" y="89697"/>
                  <a:pt x="0" y="130629"/>
                  <a:pt x="0" y="130629"/>
                </a:cubicBezTo>
                <a:cubicBezTo>
                  <a:pt x="3349" y="140677"/>
                  <a:pt x="1429" y="154618"/>
                  <a:pt x="10048" y="160774"/>
                </a:cubicBezTo>
                <a:cubicBezTo>
                  <a:pt x="27286" y="173087"/>
                  <a:pt x="70338" y="180870"/>
                  <a:pt x="70338" y="180870"/>
                </a:cubicBezTo>
                <a:cubicBezTo>
                  <a:pt x="147376" y="257908"/>
                  <a:pt x="102493" y="245181"/>
                  <a:pt x="200967" y="231112"/>
                </a:cubicBezTo>
                <a:cubicBezTo>
                  <a:pt x="211015" y="227763"/>
                  <a:pt x="223622" y="228554"/>
                  <a:pt x="231112" y="221064"/>
                </a:cubicBezTo>
                <a:cubicBezTo>
                  <a:pt x="238602" y="213574"/>
                  <a:pt x="236423" y="200393"/>
                  <a:pt x="241160" y="190919"/>
                </a:cubicBezTo>
                <a:cubicBezTo>
                  <a:pt x="246561" y="180117"/>
                  <a:pt x="254558" y="170822"/>
                  <a:pt x="261257" y="160774"/>
                </a:cubicBezTo>
                <a:cubicBezTo>
                  <a:pt x="257908" y="130629"/>
                  <a:pt x="256195" y="100257"/>
                  <a:pt x="251209" y="70339"/>
                </a:cubicBezTo>
                <a:cubicBezTo>
                  <a:pt x="249468" y="59891"/>
                  <a:pt x="250356" y="45449"/>
                  <a:pt x="241160" y="40194"/>
                </a:cubicBezTo>
                <a:cubicBezTo>
                  <a:pt x="223471" y="30086"/>
                  <a:pt x="200759" y="34565"/>
                  <a:pt x="180870" y="30145"/>
                </a:cubicBezTo>
                <a:cubicBezTo>
                  <a:pt x="147327" y="22691"/>
                  <a:pt x="153215" y="22587"/>
                  <a:pt x="130629" y="0"/>
                </a:cubicBezTo>
              </a:path>
            </a:pathLst>
          </a:custGeom>
          <a:solidFill>
            <a:schemeClr val="bg1"/>
          </a:solidFill>
          <a:ln>
            <a:noFill/>
          </a:ln>
          <a:effectLst>
            <a:softEdge rad="127000"/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5" name="任意多边形 244"/>
          <p:cNvSpPr/>
          <p:nvPr/>
        </p:nvSpPr>
        <p:spPr>
          <a:xfrm rot="3441140">
            <a:off x="6241254" y="3753333"/>
            <a:ext cx="565823" cy="302752"/>
          </a:xfrm>
          <a:custGeom>
            <a:avLst/>
            <a:gdLst>
              <a:gd name="connsiteX0" fmla="*/ 40193 w 261257"/>
              <a:gd name="connsiteY0" fmla="*/ 40194 h 257908"/>
              <a:gd name="connsiteX1" fmla="*/ 20097 w 261257"/>
              <a:gd name="connsiteY1" fmla="*/ 70339 h 257908"/>
              <a:gd name="connsiteX2" fmla="*/ 0 w 261257"/>
              <a:gd name="connsiteY2" fmla="*/ 130629 h 257908"/>
              <a:gd name="connsiteX3" fmla="*/ 10048 w 261257"/>
              <a:gd name="connsiteY3" fmla="*/ 160774 h 257908"/>
              <a:gd name="connsiteX4" fmla="*/ 70338 w 261257"/>
              <a:gd name="connsiteY4" fmla="*/ 180870 h 257908"/>
              <a:gd name="connsiteX5" fmla="*/ 200967 w 261257"/>
              <a:gd name="connsiteY5" fmla="*/ 231112 h 257908"/>
              <a:gd name="connsiteX6" fmla="*/ 231112 w 261257"/>
              <a:gd name="connsiteY6" fmla="*/ 221064 h 257908"/>
              <a:gd name="connsiteX7" fmla="*/ 241160 w 261257"/>
              <a:gd name="connsiteY7" fmla="*/ 190919 h 257908"/>
              <a:gd name="connsiteX8" fmla="*/ 261257 w 261257"/>
              <a:gd name="connsiteY8" fmla="*/ 160774 h 257908"/>
              <a:gd name="connsiteX9" fmla="*/ 251209 w 261257"/>
              <a:gd name="connsiteY9" fmla="*/ 70339 h 257908"/>
              <a:gd name="connsiteX10" fmla="*/ 241160 w 261257"/>
              <a:gd name="connsiteY10" fmla="*/ 40194 h 257908"/>
              <a:gd name="connsiteX11" fmla="*/ 180870 w 261257"/>
              <a:gd name="connsiteY11" fmla="*/ 30145 h 257908"/>
              <a:gd name="connsiteX12" fmla="*/ 130629 w 261257"/>
              <a:gd name="connsiteY12" fmla="*/ 0 h 2579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61257" h="257908">
                <a:moveTo>
                  <a:pt x="40193" y="40194"/>
                </a:moveTo>
                <a:cubicBezTo>
                  <a:pt x="33494" y="50242"/>
                  <a:pt x="25002" y="59303"/>
                  <a:pt x="20097" y="70339"/>
                </a:cubicBezTo>
                <a:cubicBezTo>
                  <a:pt x="11494" y="89697"/>
                  <a:pt x="0" y="130629"/>
                  <a:pt x="0" y="130629"/>
                </a:cubicBezTo>
                <a:cubicBezTo>
                  <a:pt x="3349" y="140677"/>
                  <a:pt x="1429" y="154618"/>
                  <a:pt x="10048" y="160774"/>
                </a:cubicBezTo>
                <a:cubicBezTo>
                  <a:pt x="27286" y="173087"/>
                  <a:pt x="70338" y="180870"/>
                  <a:pt x="70338" y="180870"/>
                </a:cubicBezTo>
                <a:cubicBezTo>
                  <a:pt x="147376" y="257908"/>
                  <a:pt x="102493" y="245181"/>
                  <a:pt x="200967" y="231112"/>
                </a:cubicBezTo>
                <a:cubicBezTo>
                  <a:pt x="211015" y="227763"/>
                  <a:pt x="223622" y="228554"/>
                  <a:pt x="231112" y="221064"/>
                </a:cubicBezTo>
                <a:cubicBezTo>
                  <a:pt x="238602" y="213574"/>
                  <a:pt x="236423" y="200393"/>
                  <a:pt x="241160" y="190919"/>
                </a:cubicBezTo>
                <a:cubicBezTo>
                  <a:pt x="246561" y="180117"/>
                  <a:pt x="254558" y="170822"/>
                  <a:pt x="261257" y="160774"/>
                </a:cubicBezTo>
                <a:cubicBezTo>
                  <a:pt x="257908" y="130629"/>
                  <a:pt x="256195" y="100257"/>
                  <a:pt x="251209" y="70339"/>
                </a:cubicBezTo>
                <a:cubicBezTo>
                  <a:pt x="249468" y="59891"/>
                  <a:pt x="250356" y="45449"/>
                  <a:pt x="241160" y="40194"/>
                </a:cubicBezTo>
                <a:cubicBezTo>
                  <a:pt x="223471" y="30086"/>
                  <a:pt x="200759" y="34565"/>
                  <a:pt x="180870" y="30145"/>
                </a:cubicBezTo>
                <a:cubicBezTo>
                  <a:pt x="147327" y="22691"/>
                  <a:pt x="153215" y="22587"/>
                  <a:pt x="130629" y="0"/>
                </a:cubicBezTo>
              </a:path>
            </a:pathLst>
          </a:custGeom>
          <a:solidFill>
            <a:schemeClr val="bg1"/>
          </a:solidFill>
          <a:ln>
            <a:noFill/>
          </a:ln>
          <a:effectLst>
            <a:softEdge rad="127000"/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6" name="任意多边形 245"/>
          <p:cNvSpPr/>
          <p:nvPr/>
        </p:nvSpPr>
        <p:spPr>
          <a:xfrm rot="3441140">
            <a:off x="6233011" y="3753333"/>
            <a:ext cx="565823" cy="302752"/>
          </a:xfrm>
          <a:custGeom>
            <a:avLst/>
            <a:gdLst>
              <a:gd name="connsiteX0" fmla="*/ 40193 w 261257"/>
              <a:gd name="connsiteY0" fmla="*/ 40194 h 257908"/>
              <a:gd name="connsiteX1" fmla="*/ 20097 w 261257"/>
              <a:gd name="connsiteY1" fmla="*/ 70339 h 257908"/>
              <a:gd name="connsiteX2" fmla="*/ 0 w 261257"/>
              <a:gd name="connsiteY2" fmla="*/ 130629 h 257908"/>
              <a:gd name="connsiteX3" fmla="*/ 10048 w 261257"/>
              <a:gd name="connsiteY3" fmla="*/ 160774 h 257908"/>
              <a:gd name="connsiteX4" fmla="*/ 70338 w 261257"/>
              <a:gd name="connsiteY4" fmla="*/ 180870 h 257908"/>
              <a:gd name="connsiteX5" fmla="*/ 200967 w 261257"/>
              <a:gd name="connsiteY5" fmla="*/ 231112 h 257908"/>
              <a:gd name="connsiteX6" fmla="*/ 231112 w 261257"/>
              <a:gd name="connsiteY6" fmla="*/ 221064 h 257908"/>
              <a:gd name="connsiteX7" fmla="*/ 241160 w 261257"/>
              <a:gd name="connsiteY7" fmla="*/ 190919 h 257908"/>
              <a:gd name="connsiteX8" fmla="*/ 261257 w 261257"/>
              <a:gd name="connsiteY8" fmla="*/ 160774 h 257908"/>
              <a:gd name="connsiteX9" fmla="*/ 251209 w 261257"/>
              <a:gd name="connsiteY9" fmla="*/ 70339 h 257908"/>
              <a:gd name="connsiteX10" fmla="*/ 241160 w 261257"/>
              <a:gd name="connsiteY10" fmla="*/ 40194 h 257908"/>
              <a:gd name="connsiteX11" fmla="*/ 180870 w 261257"/>
              <a:gd name="connsiteY11" fmla="*/ 30145 h 257908"/>
              <a:gd name="connsiteX12" fmla="*/ 130629 w 261257"/>
              <a:gd name="connsiteY12" fmla="*/ 0 h 2579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61257" h="257908">
                <a:moveTo>
                  <a:pt x="40193" y="40194"/>
                </a:moveTo>
                <a:cubicBezTo>
                  <a:pt x="33494" y="50242"/>
                  <a:pt x="25002" y="59303"/>
                  <a:pt x="20097" y="70339"/>
                </a:cubicBezTo>
                <a:cubicBezTo>
                  <a:pt x="11494" y="89697"/>
                  <a:pt x="0" y="130629"/>
                  <a:pt x="0" y="130629"/>
                </a:cubicBezTo>
                <a:cubicBezTo>
                  <a:pt x="3349" y="140677"/>
                  <a:pt x="1429" y="154618"/>
                  <a:pt x="10048" y="160774"/>
                </a:cubicBezTo>
                <a:cubicBezTo>
                  <a:pt x="27286" y="173087"/>
                  <a:pt x="70338" y="180870"/>
                  <a:pt x="70338" y="180870"/>
                </a:cubicBezTo>
                <a:cubicBezTo>
                  <a:pt x="147376" y="257908"/>
                  <a:pt x="102493" y="245181"/>
                  <a:pt x="200967" y="231112"/>
                </a:cubicBezTo>
                <a:cubicBezTo>
                  <a:pt x="211015" y="227763"/>
                  <a:pt x="223622" y="228554"/>
                  <a:pt x="231112" y="221064"/>
                </a:cubicBezTo>
                <a:cubicBezTo>
                  <a:pt x="238602" y="213574"/>
                  <a:pt x="236423" y="200393"/>
                  <a:pt x="241160" y="190919"/>
                </a:cubicBezTo>
                <a:cubicBezTo>
                  <a:pt x="246561" y="180117"/>
                  <a:pt x="254558" y="170822"/>
                  <a:pt x="261257" y="160774"/>
                </a:cubicBezTo>
                <a:cubicBezTo>
                  <a:pt x="257908" y="130629"/>
                  <a:pt x="256195" y="100257"/>
                  <a:pt x="251209" y="70339"/>
                </a:cubicBezTo>
                <a:cubicBezTo>
                  <a:pt x="249468" y="59891"/>
                  <a:pt x="250356" y="45449"/>
                  <a:pt x="241160" y="40194"/>
                </a:cubicBezTo>
                <a:cubicBezTo>
                  <a:pt x="223471" y="30086"/>
                  <a:pt x="200759" y="34565"/>
                  <a:pt x="180870" y="30145"/>
                </a:cubicBezTo>
                <a:cubicBezTo>
                  <a:pt x="147327" y="22691"/>
                  <a:pt x="153215" y="22587"/>
                  <a:pt x="130629" y="0"/>
                </a:cubicBezTo>
              </a:path>
            </a:pathLst>
          </a:custGeom>
          <a:solidFill>
            <a:schemeClr val="bg1"/>
          </a:solidFill>
          <a:ln>
            <a:noFill/>
          </a:ln>
          <a:effectLst>
            <a:softEdge rad="127000"/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7" name="任意多边形 246"/>
          <p:cNvSpPr/>
          <p:nvPr/>
        </p:nvSpPr>
        <p:spPr>
          <a:xfrm rot="3441140">
            <a:off x="6241254" y="3753333"/>
            <a:ext cx="565823" cy="302752"/>
          </a:xfrm>
          <a:custGeom>
            <a:avLst/>
            <a:gdLst>
              <a:gd name="connsiteX0" fmla="*/ 40193 w 261257"/>
              <a:gd name="connsiteY0" fmla="*/ 40194 h 257908"/>
              <a:gd name="connsiteX1" fmla="*/ 20097 w 261257"/>
              <a:gd name="connsiteY1" fmla="*/ 70339 h 257908"/>
              <a:gd name="connsiteX2" fmla="*/ 0 w 261257"/>
              <a:gd name="connsiteY2" fmla="*/ 130629 h 257908"/>
              <a:gd name="connsiteX3" fmla="*/ 10048 w 261257"/>
              <a:gd name="connsiteY3" fmla="*/ 160774 h 257908"/>
              <a:gd name="connsiteX4" fmla="*/ 70338 w 261257"/>
              <a:gd name="connsiteY4" fmla="*/ 180870 h 257908"/>
              <a:gd name="connsiteX5" fmla="*/ 200967 w 261257"/>
              <a:gd name="connsiteY5" fmla="*/ 231112 h 257908"/>
              <a:gd name="connsiteX6" fmla="*/ 231112 w 261257"/>
              <a:gd name="connsiteY6" fmla="*/ 221064 h 257908"/>
              <a:gd name="connsiteX7" fmla="*/ 241160 w 261257"/>
              <a:gd name="connsiteY7" fmla="*/ 190919 h 257908"/>
              <a:gd name="connsiteX8" fmla="*/ 261257 w 261257"/>
              <a:gd name="connsiteY8" fmla="*/ 160774 h 257908"/>
              <a:gd name="connsiteX9" fmla="*/ 251209 w 261257"/>
              <a:gd name="connsiteY9" fmla="*/ 70339 h 257908"/>
              <a:gd name="connsiteX10" fmla="*/ 241160 w 261257"/>
              <a:gd name="connsiteY10" fmla="*/ 40194 h 257908"/>
              <a:gd name="connsiteX11" fmla="*/ 180870 w 261257"/>
              <a:gd name="connsiteY11" fmla="*/ 30145 h 257908"/>
              <a:gd name="connsiteX12" fmla="*/ 130629 w 261257"/>
              <a:gd name="connsiteY12" fmla="*/ 0 h 2579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61257" h="257908">
                <a:moveTo>
                  <a:pt x="40193" y="40194"/>
                </a:moveTo>
                <a:cubicBezTo>
                  <a:pt x="33494" y="50242"/>
                  <a:pt x="25002" y="59303"/>
                  <a:pt x="20097" y="70339"/>
                </a:cubicBezTo>
                <a:cubicBezTo>
                  <a:pt x="11494" y="89697"/>
                  <a:pt x="0" y="130629"/>
                  <a:pt x="0" y="130629"/>
                </a:cubicBezTo>
                <a:cubicBezTo>
                  <a:pt x="3349" y="140677"/>
                  <a:pt x="1429" y="154618"/>
                  <a:pt x="10048" y="160774"/>
                </a:cubicBezTo>
                <a:cubicBezTo>
                  <a:pt x="27286" y="173087"/>
                  <a:pt x="70338" y="180870"/>
                  <a:pt x="70338" y="180870"/>
                </a:cubicBezTo>
                <a:cubicBezTo>
                  <a:pt x="147376" y="257908"/>
                  <a:pt x="102493" y="245181"/>
                  <a:pt x="200967" y="231112"/>
                </a:cubicBezTo>
                <a:cubicBezTo>
                  <a:pt x="211015" y="227763"/>
                  <a:pt x="223622" y="228554"/>
                  <a:pt x="231112" y="221064"/>
                </a:cubicBezTo>
                <a:cubicBezTo>
                  <a:pt x="238602" y="213574"/>
                  <a:pt x="236423" y="200393"/>
                  <a:pt x="241160" y="190919"/>
                </a:cubicBezTo>
                <a:cubicBezTo>
                  <a:pt x="246561" y="180117"/>
                  <a:pt x="254558" y="170822"/>
                  <a:pt x="261257" y="160774"/>
                </a:cubicBezTo>
                <a:cubicBezTo>
                  <a:pt x="257908" y="130629"/>
                  <a:pt x="256195" y="100257"/>
                  <a:pt x="251209" y="70339"/>
                </a:cubicBezTo>
                <a:cubicBezTo>
                  <a:pt x="249468" y="59891"/>
                  <a:pt x="250356" y="45449"/>
                  <a:pt x="241160" y="40194"/>
                </a:cubicBezTo>
                <a:cubicBezTo>
                  <a:pt x="223471" y="30086"/>
                  <a:pt x="200759" y="34565"/>
                  <a:pt x="180870" y="30145"/>
                </a:cubicBezTo>
                <a:cubicBezTo>
                  <a:pt x="147327" y="22691"/>
                  <a:pt x="153215" y="22587"/>
                  <a:pt x="130629" y="0"/>
                </a:cubicBezTo>
              </a:path>
            </a:pathLst>
          </a:custGeom>
          <a:solidFill>
            <a:schemeClr val="bg1"/>
          </a:solidFill>
          <a:ln>
            <a:noFill/>
          </a:ln>
          <a:effectLst>
            <a:softEdge rad="127000"/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8" name="任意多边形 247"/>
          <p:cNvSpPr/>
          <p:nvPr/>
        </p:nvSpPr>
        <p:spPr>
          <a:xfrm rot="3441140">
            <a:off x="6233011" y="3753333"/>
            <a:ext cx="565823" cy="302752"/>
          </a:xfrm>
          <a:custGeom>
            <a:avLst/>
            <a:gdLst>
              <a:gd name="connsiteX0" fmla="*/ 40193 w 261257"/>
              <a:gd name="connsiteY0" fmla="*/ 40194 h 257908"/>
              <a:gd name="connsiteX1" fmla="*/ 20097 w 261257"/>
              <a:gd name="connsiteY1" fmla="*/ 70339 h 257908"/>
              <a:gd name="connsiteX2" fmla="*/ 0 w 261257"/>
              <a:gd name="connsiteY2" fmla="*/ 130629 h 257908"/>
              <a:gd name="connsiteX3" fmla="*/ 10048 w 261257"/>
              <a:gd name="connsiteY3" fmla="*/ 160774 h 257908"/>
              <a:gd name="connsiteX4" fmla="*/ 70338 w 261257"/>
              <a:gd name="connsiteY4" fmla="*/ 180870 h 257908"/>
              <a:gd name="connsiteX5" fmla="*/ 200967 w 261257"/>
              <a:gd name="connsiteY5" fmla="*/ 231112 h 257908"/>
              <a:gd name="connsiteX6" fmla="*/ 231112 w 261257"/>
              <a:gd name="connsiteY6" fmla="*/ 221064 h 257908"/>
              <a:gd name="connsiteX7" fmla="*/ 241160 w 261257"/>
              <a:gd name="connsiteY7" fmla="*/ 190919 h 257908"/>
              <a:gd name="connsiteX8" fmla="*/ 261257 w 261257"/>
              <a:gd name="connsiteY8" fmla="*/ 160774 h 257908"/>
              <a:gd name="connsiteX9" fmla="*/ 251209 w 261257"/>
              <a:gd name="connsiteY9" fmla="*/ 70339 h 257908"/>
              <a:gd name="connsiteX10" fmla="*/ 241160 w 261257"/>
              <a:gd name="connsiteY10" fmla="*/ 40194 h 257908"/>
              <a:gd name="connsiteX11" fmla="*/ 180870 w 261257"/>
              <a:gd name="connsiteY11" fmla="*/ 30145 h 257908"/>
              <a:gd name="connsiteX12" fmla="*/ 130629 w 261257"/>
              <a:gd name="connsiteY12" fmla="*/ 0 h 2579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61257" h="257908">
                <a:moveTo>
                  <a:pt x="40193" y="40194"/>
                </a:moveTo>
                <a:cubicBezTo>
                  <a:pt x="33494" y="50242"/>
                  <a:pt x="25002" y="59303"/>
                  <a:pt x="20097" y="70339"/>
                </a:cubicBezTo>
                <a:cubicBezTo>
                  <a:pt x="11494" y="89697"/>
                  <a:pt x="0" y="130629"/>
                  <a:pt x="0" y="130629"/>
                </a:cubicBezTo>
                <a:cubicBezTo>
                  <a:pt x="3349" y="140677"/>
                  <a:pt x="1429" y="154618"/>
                  <a:pt x="10048" y="160774"/>
                </a:cubicBezTo>
                <a:cubicBezTo>
                  <a:pt x="27286" y="173087"/>
                  <a:pt x="70338" y="180870"/>
                  <a:pt x="70338" y="180870"/>
                </a:cubicBezTo>
                <a:cubicBezTo>
                  <a:pt x="147376" y="257908"/>
                  <a:pt x="102493" y="245181"/>
                  <a:pt x="200967" y="231112"/>
                </a:cubicBezTo>
                <a:cubicBezTo>
                  <a:pt x="211015" y="227763"/>
                  <a:pt x="223622" y="228554"/>
                  <a:pt x="231112" y="221064"/>
                </a:cubicBezTo>
                <a:cubicBezTo>
                  <a:pt x="238602" y="213574"/>
                  <a:pt x="236423" y="200393"/>
                  <a:pt x="241160" y="190919"/>
                </a:cubicBezTo>
                <a:cubicBezTo>
                  <a:pt x="246561" y="180117"/>
                  <a:pt x="254558" y="170822"/>
                  <a:pt x="261257" y="160774"/>
                </a:cubicBezTo>
                <a:cubicBezTo>
                  <a:pt x="257908" y="130629"/>
                  <a:pt x="256195" y="100257"/>
                  <a:pt x="251209" y="70339"/>
                </a:cubicBezTo>
                <a:cubicBezTo>
                  <a:pt x="249468" y="59891"/>
                  <a:pt x="250356" y="45449"/>
                  <a:pt x="241160" y="40194"/>
                </a:cubicBezTo>
                <a:cubicBezTo>
                  <a:pt x="223471" y="30086"/>
                  <a:pt x="200759" y="34565"/>
                  <a:pt x="180870" y="30145"/>
                </a:cubicBezTo>
                <a:cubicBezTo>
                  <a:pt x="147327" y="22691"/>
                  <a:pt x="153215" y="22587"/>
                  <a:pt x="130629" y="0"/>
                </a:cubicBezTo>
              </a:path>
            </a:pathLst>
          </a:custGeom>
          <a:solidFill>
            <a:schemeClr val="bg1"/>
          </a:solidFill>
          <a:ln>
            <a:noFill/>
          </a:ln>
          <a:effectLst>
            <a:softEdge rad="127000"/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9" name="任意多边形 248"/>
          <p:cNvSpPr/>
          <p:nvPr/>
        </p:nvSpPr>
        <p:spPr>
          <a:xfrm rot="3441140">
            <a:off x="6241254" y="3753333"/>
            <a:ext cx="565823" cy="302752"/>
          </a:xfrm>
          <a:custGeom>
            <a:avLst/>
            <a:gdLst>
              <a:gd name="connsiteX0" fmla="*/ 40193 w 261257"/>
              <a:gd name="connsiteY0" fmla="*/ 40194 h 257908"/>
              <a:gd name="connsiteX1" fmla="*/ 20097 w 261257"/>
              <a:gd name="connsiteY1" fmla="*/ 70339 h 257908"/>
              <a:gd name="connsiteX2" fmla="*/ 0 w 261257"/>
              <a:gd name="connsiteY2" fmla="*/ 130629 h 257908"/>
              <a:gd name="connsiteX3" fmla="*/ 10048 w 261257"/>
              <a:gd name="connsiteY3" fmla="*/ 160774 h 257908"/>
              <a:gd name="connsiteX4" fmla="*/ 70338 w 261257"/>
              <a:gd name="connsiteY4" fmla="*/ 180870 h 257908"/>
              <a:gd name="connsiteX5" fmla="*/ 200967 w 261257"/>
              <a:gd name="connsiteY5" fmla="*/ 231112 h 257908"/>
              <a:gd name="connsiteX6" fmla="*/ 231112 w 261257"/>
              <a:gd name="connsiteY6" fmla="*/ 221064 h 257908"/>
              <a:gd name="connsiteX7" fmla="*/ 241160 w 261257"/>
              <a:gd name="connsiteY7" fmla="*/ 190919 h 257908"/>
              <a:gd name="connsiteX8" fmla="*/ 261257 w 261257"/>
              <a:gd name="connsiteY8" fmla="*/ 160774 h 257908"/>
              <a:gd name="connsiteX9" fmla="*/ 251209 w 261257"/>
              <a:gd name="connsiteY9" fmla="*/ 70339 h 257908"/>
              <a:gd name="connsiteX10" fmla="*/ 241160 w 261257"/>
              <a:gd name="connsiteY10" fmla="*/ 40194 h 257908"/>
              <a:gd name="connsiteX11" fmla="*/ 180870 w 261257"/>
              <a:gd name="connsiteY11" fmla="*/ 30145 h 257908"/>
              <a:gd name="connsiteX12" fmla="*/ 130629 w 261257"/>
              <a:gd name="connsiteY12" fmla="*/ 0 h 2579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61257" h="257908">
                <a:moveTo>
                  <a:pt x="40193" y="40194"/>
                </a:moveTo>
                <a:cubicBezTo>
                  <a:pt x="33494" y="50242"/>
                  <a:pt x="25002" y="59303"/>
                  <a:pt x="20097" y="70339"/>
                </a:cubicBezTo>
                <a:cubicBezTo>
                  <a:pt x="11494" y="89697"/>
                  <a:pt x="0" y="130629"/>
                  <a:pt x="0" y="130629"/>
                </a:cubicBezTo>
                <a:cubicBezTo>
                  <a:pt x="3349" y="140677"/>
                  <a:pt x="1429" y="154618"/>
                  <a:pt x="10048" y="160774"/>
                </a:cubicBezTo>
                <a:cubicBezTo>
                  <a:pt x="27286" y="173087"/>
                  <a:pt x="70338" y="180870"/>
                  <a:pt x="70338" y="180870"/>
                </a:cubicBezTo>
                <a:cubicBezTo>
                  <a:pt x="147376" y="257908"/>
                  <a:pt x="102493" y="245181"/>
                  <a:pt x="200967" y="231112"/>
                </a:cubicBezTo>
                <a:cubicBezTo>
                  <a:pt x="211015" y="227763"/>
                  <a:pt x="223622" y="228554"/>
                  <a:pt x="231112" y="221064"/>
                </a:cubicBezTo>
                <a:cubicBezTo>
                  <a:pt x="238602" y="213574"/>
                  <a:pt x="236423" y="200393"/>
                  <a:pt x="241160" y="190919"/>
                </a:cubicBezTo>
                <a:cubicBezTo>
                  <a:pt x="246561" y="180117"/>
                  <a:pt x="254558" y="170822"/>
                  <a:pt x="261257" y="160774"/>
                </a:cubicBezTo>
                <a:cubicBezTo>
                  <a:pt x="257908" y="130629"/>
                  <a:pt x="256195" y="100257"/>
                  <a:pt x="251209" y="70339"/>
                </a:cubicBezTo>
                <a:cubicBezTo>
                  <a:pt x="249468" y="59891"/>
                  <a:pt x="250356" y="45449"/>
                  <a:pt x="241160" y="40194"/>
                </a:cubicBezTo>
                <a:cubicBezTo>
                  <a:pt x="223471" y="30086"/>
                  <a:pt x="200759" y="34565"/>
                  <a:pt x="180870" y="30145"/>
                </a:cubicBezTo>
                <a:cubicBezTo>
                  <a:pt x="147327" y="22691"/>
                  <a:pt x="153215" y="22587"/>
                  <a:pt x="130629" y="0"/>
                </a:cubicBezTo>
              </a:path>
            </a:pathLst>
          </a:custGeom>
          <a:solidFill>
            <a:schemeClr val="bg1"/>
          </a:solidFill>
          <a:ln>
            <a:noFill/>
          </a:ln>
          <a:effectLst>
            <a:softEdge rad="127000"/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0" name="任意多边形 249"/>
          <p:cNvSpPr/>
          <p:nvPr/>
        </p:nvSpPr>
        <p:spPr>
          <a:xfrm rot="3441140">
            <a:off x="6233011" y="3753333"/>
            <a:ext cx="565823" cy="302752"/>
          </a:xfrm>
          <a:custGeom>
            <a:avLst/>
            <a:gdLst>
              <a:gd name="connsiteX0" fmla="*/ 40193 w 261257"/>
              <a:gd name="connsiteY0" fmla="*/ 40194 h 257908"/>
              <a:gd name="connsiteX1" fmla="*/ 20097 w 261257"/>
              <a:gd name="connsiteY1" fmla="*/ 70339 h 257908"/>
              <a:gd name="connsiteX2" fmla="*/ 0 w 261257"/>
              <a:gd name="connsiteY2" fmla="*/ 130629 h 257908"/>
              <a:gd name="connsiteX3" fmla="*/ 10048 w 261257"/>
              <a:gd name="connsiteY3" fmla="*/ 160774 h 257908"/>
              <a:gd name="connsiteX4" fmla="*/ 70338 w 261257"/>
              <a:gd name="connsiteY4" fmla="*/ 180870 h 257908"/>
              <a:gd name="connsiteX5" fmla="*/ 200967 w 261257"/>
              <a:gd name="connsiteY5" fmla="*/ 231112 h 257908"/>
              <a:gd name="connsiteX6" fmla="*/ 231112 w 261257"/>
              <a:gd name="connsiteY6" fmla="*/ 221064 h 257908"/>
              <a:gd name="connsiteX7" fmla="*/ 241160 w 261257"/>
              <a:gd name="connsiteY7" fmla="*/ 190919 h 257908"/>
              <a:gd name="connsiteX8" fmla="*/ 261257 w 261257"/>
              <a:gd name="connsiteY8" fmla="*/ 160774 h 257908"/>
              <a:gd name="connsiteX9" fmla="*/ 251209 w 261257"/>
              <a:gd name="connsiteY9" fmla="*/ 70339 h 257908"/>
              <a:gd name="connsiteX10" fmla="*/ 241160 w 261257"/>
              <a:gd name="connsiteY10" fmla="*/ 40194 h 257908"/>
              <a:gd name="connsiteX11" fmla="*/ 180870 w 261257"/>
              <a:gd name="connsiteY11" fmla="*/ 30145 h 257908"/>
              <a:gd name="connsiteX12" fmla="*/ 130629 w 261257"/>
              <a:gd name="connsiteY12" fmla="*/ 0 h 2579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61257" h="257908">
                <a:moveTo>
                  <a:pt x="40193" y="40194"/>
                </a:moveTo>
                <a:cubicBezTo>
                  <a:pt x="33494" y="50242"/>
                  <a:pt x="25002" y="59303"/>
                  <a:pt x="20097" y="70339"/>
                </a:cubicBezTo>
                <a:cubicBezTo>
                  <a:pt x="11494" y="89697"/>
                  <a:pt x="0" y="130629"/>
                  <a:pt x="0" y="130629"/>
                </a:cubicBezTo>
                <a:cubicBezTo>
                  <a:pt x="3349" y="140677"/>
                  <a:pt x="1429" y="154618"/>
                  <a:pt x="10048" y="160774"/>
                </a:cubicBezTo>
                <a:cubicBezTo>
                  <a:pt x="27286" y="173087"/>
                  <a:pt x="70338" y="180870"/>
                  <a:pt x="70338" y="180870"/>
                </a:cubicBezTo>
                <a:cubicBezTo>
                  <a:pt x="147376" y="257908"/>
                  <a:pt x="102493" y="245181"/>
                  <a:pt x="200967" y="231112"/>
                </a:cubicBezTo>
                <a:cubicBezTo>
                  <a:pt x="211015" y="227763"/>
                  <a:pt x="223622" y="228554"/>
                  <a:pt x="231112" y="221064"/>
                </a:cubicBezTo>
                <a:cubicBezTo>
                  <a:pt x="238602" y="213574"/>
                  <a:pt x="236423" y="200393"/>
                  <a:pt x="241160" y="190919"/>
                </a:cubicBezTo>
                <a:cubicBezTo>
                  <a:pt x="246561" y="180117"/>
                  <a:pt x="254558" y="170822"/>
                  <a:pt x="261257" y="160774"/>
                </a:cubicBezTo>
                <a:cubicBezTo>
                  <a:pt x="257908" y="130629"/>
                  <a:pt x="256195" y="100257"/>
                  <a:pt x="251209" y="70339"/>
                </a:cubicBezTo>
                <a:cubicBezTo>
                  <a:pt x="249468" y="59891"/>
                  <a:pt x="250356" y="45449"/>
                  <a:pt x="241160" y="40194"/>
                </a:cubicBezTo>
                <a:cubicBezTo>
                  <a:pt x="223471" y="30086"/>
                  <a:pt x="200759" y="34565"/>
                  <a:pt x="180870" y="30145"/>
                </a:cubicBezTo>
                <a:cubicBezTo>
                  <a:pt x="147327" y="22691"/>
                  <a:pt x="153215" y="22587"/>
                  <a:pt x="130629" y="0"/>
                </a:cubicBezTo>
              </a:path>
            </a:pathLst>
          </a:custGeom>
          <a:solidFill>
            <a:schemeClr val="bg1"/>
          </a:solidFill>
          <a:ln>
            <a:noFill/>
          </a:ln>
          <a:effectLst>
            <a:softEdge rad="127000"/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1" name="任意多边形 250"/>
          <p:cNvSpPr/>
          <p:nvPr/>
        </p:nvSpPr>
        <p:spPr>
          <a:xfrm rot="3441140">
            <a:off x="6241254" y="3753333"/>
            <a:ext cx="565823" cy="302752"/>
          </a:xfrm>
          <a:custGeom>
            <a:avLst/>
            <a:gdLst>
              <a:gd name="connsiteX0" fmla="*/ 40193 w 261257"/>
              <a:gd name="connsiteY0" fmla="*/ 40194 h 257908"/>
              <a:gd name="connsiteX1" fmla="*/ 20097 w 261257"/>
              <a:gd name="connsiteY1" fmla="*/ 70339 h 257908"/>
              <a:gd name="connsiteX2" fmla="*/ 0 w 261257"/>
              <a:gd name="connsiteY2" fmla="*/ 130629 h 257908"/>
              <a:gd name="connsiteX3" fmla="*/ 10048 w 261257"/>
              <a:gd name="connsiteY3" fmla="*/ 160774 h 257908"/>
              <a:gd name="connsiteX4" fmla="*/ 70338 w 261257"/>
              <a:gd name="connsiteY4" fmla="*/ 180870 h 257908"/>
              <a:gd name="connsiteX5" fmla="*/ 200967 w 261257"/>
              <a:gd name="connsiteY5" fmla="*/ 231112 h 257908"/>
              <a:gd name="connsiteX6" fmla="*/ 231112 w 261257"/>
              <a:gd name="connsiteY6" fmla="*/ 221064 h 257908"/>
              <a:gd name="connsiteX7" fmla="*/ 241160 w 261257"/>
              <a:gd name="connsiteY7" fmla="*/ 190919 h 257908"/>
              <a:gd name="connsiteX8" fmla="*/ 261257 w 261257"/>
              <a:gd name="connsiteY8" fmla="*/ 160774 h 257908"/>
              <a:gd name="connsiteX9" fmla="*/ 251209 w 261257"/>
              <a:gd name="connsiteY9" fmla="*/ 70339 h 257908"/>
              <a:gd name="connsiteX10" fmla="*/ 241160 w 261257"/>
              <a:gd name="connsiteY10" fmla="*/ 40194 h 257908"/>
              <a:gd name="connsiteX11" fmla="*/ 180870 w 261257"/>
              <a:gd name="connsiteY11" fmla="*/ 30145 h 257908"/>
              <a:gd name="connsiteX12" fmla="*/ 130629 w 261257"/>
              <a:gd name="connsiteY12" fmla="*/ 0 h 2579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61257" h="257908">
                <a:moveTo>
                  <a:pt x="40193" y="40194"/>
                </a:moveTo>
                <a:cubicBezTo>
                  <a:pt x="33494" y="50242"/>
                  <a:pt x="25002" y="59303"/>
                  <a:pt x="20097" y="70339"/>
                </a:cubicBezTo>
                <a:cubicBezTo>
                  <a:pt x="11494" y="89697"/>
                  <a:pt x="0" y="130629"/>
                  <a:pt x="0" y="130629"/>
                </a:cubicBezTo>
                <a:cubicBezTo>
                  <a:pt x="3349" y="140677"/>
                  <a:pt x="1429" y="154618"/>
                  <a:pt x="10048" y="160774"/>
                </a:cubicBezTo>
                <a:cubicBezTo>
                  <a:pt x="27286" y="173087"/>
                  <a:pt x="70338" y="180870"/>
                  <a:pt x="70338" y="180870"/>
                </a:cubicBezTo>
                <a:cubicBezTo>
                  <a:pt x="147376" y="257908"/>
                  <a:pt x="102493" y="245181"/>
                  <a:pt x="200967" y="231112"/>
                </a:cubicBezTo>
                <a:cubicBezTo>
                  <a:pt x="211015" y="227763"/>
                  <a:pt x="223622" y="228554"/>
                  <a:pt x="231112" y="221064"/>
                </a:cubicBezTo>
                <a:cubicBezTo>
                  <a:pt x="238602" y="213574"/>
                  <a:pt x="236423" y="200393"/>
                  <a:pt x="241160" y="190919"/>
                </a:cubicBezTo>
                <a:cubicBezTo>
                  <a:pt x="246561" y="180117"/>
                  <a:pt x="254558" y="170822"/>
                  <a:pt x="261257" y="160774"/>
                </a:cubicBezTo>
                <a:cubicBezTo>
                  <a:pt x="257908" y="130629"/>
                  <a:pt x="256195" y="100257"/>
                  <a:pt x="251209" y="70339"/>
                </a:cubicBezTo>
                <a:cubicBezTo>
                  <a:pt x="249468" y="59891"/>
                  <a:pt x="250356" y="45449"/>
                  <a:pt x="241160" y="40194"/>
                </a:cubicBezTo>
                <a:cubicBezTo>
                  <a:pt x="223471" y="30086"/>
                  <a:pt x="200759" y="34565"/>
                  <a:pt x="180870" y="30145"/>
                </a:cubicBezTo>
                <a:cubicBezTo>
                  <a:pt x="147327" y="22691"/>
                  <a:pt x="153215" y="22587"/>
                  <a:pt x="130629" y="0"/>
                </a:cubicBezTo>
              </a:path>
            </a:pathLst>
          </a:custGeom>
          <a:solidFill>
            <a:schemeClr val="bg1"/>
          </a:solidFill>
          <a:ln>
            <a:noFill/>
          </a:ln>
          <a:effectLst>
            <a:softEdge rad="127000"/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2" name="任意多边形 251"/>
          <p:cNvSpPr/>
          <p:nvPr/>
        </p:nvSpPr>
        <p:spPr>
          <a:xfrm rot="3441140">
            <a:off x="6233011" y="3753333"/>
            <a:ext cx="565823" cy="302752"/>
          </a:xfrm>
          <a:custGeom>
            <a:avLst/>
            <a:gdLst>
              <a:gd name="connsiteX0" fmla="*/ 40193 w 261257"/>
              <a:gd name="connsiteY0" fmla="*/ 40194 h 257908"/>
              <a:gd name="connsiteX1" fmla="*/ 20097 w 261257"/>
              <a:gd name="connsiteY1" fmla="*/ 70339 h 257908"/>
              <a:gd name="connsiteX2" fmla="*/ 0 w 261257"/>
              <a:gd name="connsiteY2" fmla="*/ 130629 h 257908"/>
              <a:gd name="connsiteX3" fmla="*/ 10048 w 261257"/>
              <a:gd name="connsiteY3" fmla="*/ 160774 h 257908"/>
              <a:gd name="connsiteX4" fmla="*/ 70338 w 261257"/>
              <a:gd name="connsiteY4" fmla="*/ 180870 h 257908"/>
              <a:gd name="connsiteX5" fmla="*/ 200967 w 261257"/>
              <a:gd name="connsiteY5" fmla="*/ 231112 h 257908"/>
              <a:gd name="connsiteX6" fmla="*/ 231112 w 261257"/>
              <a:gd name="connsiteY6" fmla="*/ 221064 h 257908"/>
              <a:gd name="connsiteX7" fmla="*/ 241160 w 261257"/>
              <a:gd name="connsiteY7" fmla="*/ 190919 h 257908"/>
              <a:gd name="connsiteX8" fmla="*/ 261257 w 261257"/>
              <a:gd name="connsiteY8" fmla="*/ 160774 h 257908"/>
              <a:gd name="connsiteX9" fmla="*/ 251209 w 261257"/>
              <a:gd name="connsiteY9" fmla="*/ 70339 h 257908"/>
              <a:gd name="connsiteX10" fmla="*/ 241160 w 261257"/>
              <a:gd name="connsiteY10" fmla="*/ 40194 h 257908"/>
              <a:gd name="connsiteX11" fmla="*/ 180870 w 261257"/>
              <a:gd name="connsiteY11" fmla="*/ 30145 h 257908"/>
              <a:gd name="connsiteX12" fmla="*/ 130629 w 261257"/>
              <a:gd name="connsiteY12" fmla="*/ 0 h 2579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61257" h="257908">
                <a:moveTo>
                  <a:pt x="40193" y="40194"/>
                </a:moveTo>
                <a:cubicBezTo>
                  <a:pt x="33494" y="50242"/>
                  <a:pt x="25002" y="59303"/>
                  <a:pt x="20097" y="70339"/>
                </a:cubicBezTo>
                <a:cubicBezTo>
                  <a:pt x="11494" y="89697"/>
                  <a:pt x="0" y="130629"/>
                  <a:pt x="0" y="130629"/>
                </a:cubicBezTo>
                <a:cubicBezTo>
                  <a:pt x="3349" y="140677"/>
                  <a:pt x="1429" y="154618"/>
                  <a:pt x="10048" y="160774"/>
                </a:cubicBezTo>
                <a:cubicBezTo>
                  <a:pt x="27286" y="173087"/>
                  <a:pt x="70338" y="180870"/>
                  <a:pt x="70338" y="180870"/>
                </a:cubicBezTo>
                <a:cubicBezTo>
                  <a:pt x="147376" y="257908"/>
                  <a:pt x="102493" y="245181"/>
                  <a:pt x="200967" y="231112"/>
                </a:cubicBezTo>
                <a:cubicBezTo>
                  <a:pt x="211015" y="227763"/>
                  <a:pt x="223622" y="228554"/>
                  <a:pt x="231112" y="221064"/>
                </a:cubicBezTo>
                <a:cubicBezTo>
                  <a:pt x="238602" y="213574"/>
                  <a:pt x="236423" y="200393"/>
                  <a:pt x="241160" y="190919"/>
                </a:cubicBezTo>
                <a:cubicBezTo>
                  <a:pt x="246561" y="180117"/>
                  <a:pt x="254558" y="170822"/>
                  <a:pt x="261257" y="160774"/>
                </a:cubicBezTo>
                <a:cubicBezTo>
                  <a:pt x="257908" y="130629"/>
                  <a:pt x="256195" y="100257"/>
                  <a:pt x="251209" y="70339"/>
                </a:cubicBezTo>
                <a:cubicBezTo>
                  <a:pt x="249468" y="59891"/>
                  <a:pt x="250356" y="45449"/>
                  <a:pt x="241160" y="40194"/>
                </a:cubicBezTo>
                <a:cubicBezTo>
                  <a:pt x="223471" y="30086"/>
                  <a:pt x="200759" y="34565"/>
                  <a:pt x="180870" y="30145"/>
                </a:cubicBezTo>
                <a:cubicBezTo>
                  <a:pt x="147327" y="22691"/>
                  <a:pt x="153215" y="22587"/>
                  <a:pt x="130629" y="0"/>
                </a:cubicBezTo>
              </a:path>
            </a:pathLst>
          </a:custGeom>
          <a:solidFill>
            <a:schemeClr val="bg1"/>
          </a:solidFill>
          <a:ln>
            <a:noFill/>
          </a:ln>
          <a:effectLst>
            <a:softEdge rad="127000"/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3" name="任意多边形 252"/>
          <p:cNvSpPr/>
          <p:nvPr/>
        </p:nvSpPr>
        <p:spPr>
          <a:xfrm rot="3441140">
            <a:off x="6241254" y="3753333"/>
            <a:ext cx="565823" cy="302752"/>
          </a:xfrm>
          <a:custGeom>
            <a:avLst/>
            <a:gdLst>
              <a:gd name="connsiteX0" fmla="*/ 40193 w 261257"/>
              <a:gd name="connsiteY0" fmla="*/ 40194 h 257908"/>
              <a:gd name="connsiteX1" fmla="*/ 20097 w 261257"/>
              <a:gd name="connsiteY1" fmla="*/ 70339 h 257908"/>
              <a:gd name="connsiteX2" fmla="*/ 0 w 261257"/>
              <a:gd name="connsiteY2" fmla="*/ 130629 h 257908"/>
              <a:gd name="connsiteX3" fmla="*/ 10048 w 261257"/>
              <a:gd name="connsiteY3" fmla="*/ 160774 h 257908"/>
              <a:gd name="connsiteX4" fmla="*/ 70338 w 261257"/>
              <a:gd name="connsiteY4" fmla="*/ 180870 h 257908"/>
              <a:gd name="connsiteX5" fmla="*/ 200967 w 261257"/>
              <a:gd name="connsiteY5" fmla="*/ 231112 h 257908"/>
              <a:gd name="connsiteX6" fmla="*/ 231112 w 261257"/>
              <a:gd name="connsiteY6" fmla="*/ 221064 h 257908"/>
              <a:gd name="connsiteX7" fmla="*/ 241160 w 261257"/>
              <a:gd name="connsiteY7" fmla="*/ 190919 h 257908"/>
              <a:gd name="connsiteX8" fmla="*/ 261257 w 261257"/>
              <a:gd name="connsiteY8" fmla="*/ 160774 h 257908"/>
              <a:gd name="connsiteX9" fmla="*/ 251209 w 261257"/>
              <a:gd name="connsiteY9" fmla="*/ 70339 h 257908"/>
              <a:gd name="connsiteX10" fmla="*/ 241160 w 261257"/>
              <a:gd name="connsiteY10" fmla="*/ 40194 h 257908"/>
              <a:gd name="connsiteX11" fmla="*/ 180870 w 261257"/>
              <a:gd name="connsiteY11" fmla="*/ 30145 h 257908"/>
              <a:gd name="connsiteX12" fmla="*/ 130629 w 261257"/>
              <a:gd name="connsiteY12" fmla="*/ 0 h 2579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61257" h="257908">
                <a:moveTo>
                  <a:pt x="40193" y="40194"/>
                </a:moveTo>
                <a:cubicBezTo>
                  <a:pt x="33494" y="50242"/>
                  <a:pt x="25002" y="59303"/>
                  <a:pt x="20097" y="70339"/>
                </a:cubicBezTo>
                <a:cubicBezTo>
                  <a:pt x="11494" y="89697"/>
                  <a:pt x="0" y="130629"/>
                  <a:pt x="0" y="130629"/>
                </a:cubicBezTo>
                <a:cubicBezTo>
                  <a:pt x="3349" y="140677"/>
                  <a:pt x="1429" y="154618"/>
                  <a:pt x="10048" y="160774"/>
                </a:cubicBezTo>
                <a:cubicBezTo>
                  <a:pt x="27286" y="173087"/>
                  <a:pt x="70338" y="180870"/>
                  <a:pt x="70338" y="180870"/>
                </a:cubicBezTo>
                <a:cubicBezTo>
                  <a:pt x="147376" y="257908"/>
                  <a:pt x="102493" y="245181"/>
                  <a:pt x="200967" y="231112"/>
                </a:cubicBezTo>
                <a:cubicBezTo>
                  <a:pt x="211015" y="227763"/>
                  <a:pt x="223622" y="228554"/>
                  <a:pt x="231112" y="221064"/>
                </a:cubicBezTo>
                <a:cubicBezTo>
                  <a:pt x="238602" y="213574"/>
                  <a:pt x="236423" y="200393"/>
                  <a:pt x="241160" y="190919"/>
                </a:cubicBezTo>
                <a:cubicBezTo>
                  <a:pt x="246561" y="180117"/>
                  <a:pt x="254558" y="170822"/>
                  <a:pt x="261257" y="160774"/>
                </a:cubicBezTo>
                <a:cubicBezTo>
                  <a:pt x="257908" y="130629"/>
                  <a:pt x="256195" y="100257"/>
                  <a:pt x="251209" y="70339"/>
                </a:cubicBezTo>
                <a:cubicBezTo>
                  <a:pt x="249468" y="59891"/>
                  <a:pt x="250356" y="45449"/>
                  <a:pt x="241160" y="40194"/>
                </a:cubicBezTo>
                <a:cubicBezTo>
                  <a:pt x="223471" y="30086"/>
                  <a:pt x="200759" y="34565"/>
                  <a:pt x="180870" y="30145"/>
                </a:cubicBezTo>
                <a:cubicBezTo>
                  <a:pt x="147327" y="22691"/>
                  <a:pt x="153215" y="22587"/>
                  <a:pt x="130629" y="0"/>
                </a:cubicBezTo>
              </a:path>
            </a:pathLst>
          </a:custGeom>
          <a:solidFill>
            <a:schemeClr val="bg1"/>
          </a:solidFill>
          <a:ln>
            <a:noFill/>
          </a:ln>
          <a:effectLst>
            <a:softEdge rad="127000"/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4" name="任意多边形 253"/>
          <p:cNvSpPr/>
          <p:nvPr/>
        </p:nvSpPr>
        <p:spPr>
          <a:xfrm rot="3441140">
            <a:off x="6233011" y="3753333"/>
            <a:ext cx="565823" cy="302752"/>
          </a:xfrm>
          <a:custGeom>
            <a:avLst/>
            <a:gdLst>
              <a:gd name="connsiteX0" fmla="*/ 40193 w 261257"/>
              <a:gd name="connsiteY0" fmla="*/ 40194 h 257908"/>
              <a:gd name="connsiteX1" fmla="*/ 20097 w 261257"/>
              <a:gd name="connsiteY1" fmla="*/ 70339 h 257908"/>
              <a:gd name="connsiteX2" fmla="*/ 0 w 261257"/>
              <a:gd name="connsiteY2" fmla="*/ 130629 h 257908"/>
              <a:gd name="connsiteX3" fmla="*/ 10048 w 261257"/>
              <a:gd name="connsiteY3" fmla="*/ 160774 h 257908"/>
              <a:gd name="connsiteX4" fmla="*/ 70338 w 261257"/>
              <a:gd name="connsiteY4" fmla="*/ 180870 h 257908"/>
              <a:gd name="connsiteX5" fmla="*/ 200967 w 261257"/>
              <a:gd name="connsiteY5" fmla="*/ 231112 h 257908"/>
              <a:gd name="connsiteX6" fmla="*/ 231112 w 261257"/>
              <a:gd name="connsiteY6" fmla="*/ 221064 h 257908"/>
              <a:gd name="connsiteX7" fmla="*/ 241160 w 261257"/>
              <a:gd name="connsiteY7" fmla="*/ 190919 h 257908"/>
              <a:gd name="connsiteX8" fmla="*/ 261257 w 261257"/>
              <a:gd name="connsiteY8" fmla="*/ 160774 h 257908"/>
              <a:gd name="connsiteX9" fmla="*/ 251209 w 261257"/>
              <a:gd name="connsiteY9" fmla="*/ 70339 h 257908"/>
              <a:gd name="connsiteX10" fmla="*/ 241160 w 261257"/>
              <a:gd name="connsiteY10" fmla="*/ 40194 h 257908"/>
              <a:gd name="connsiteX11" fmla="*/ 180870 w 261257"/>
              <a:gd name="connsiteY11" fmla="*/ 30145 h 257908"/>
              <a:gd name="connsiteX12" fmla="*/ 130629 w 261257"/>
              <a:gd name="connsiteY12" fmla="*/ 0 h 2579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61257" h="257908">
                <a:moveTo>
                  <a:pt x="40193" y="40194"/>
                </a:moveTo>
                <a:cubicBezTo>
                  <a:pt x="33494" y="50242"/>
                  <a:pt x="25002" y="59303"/>
                  <a:pt x="20097" y="70339"/>
                </a:cubicBezTo>
                <a:cubicBezTo>
                  <a:pt x="11494" y="89697"/>
                  <a:pt x="0" y="130629"/>
                  <a:pt x="0" y="130629"/>
                </a:cubicBezTo>
                <a:cubicBezTo>
                  <a:pt x="3349" y="140677"/>
                  <a:pt x="1429" y="154618"/>
                  <a:pt x="10048" y="160774"/>
                </a:cubicBezTo>
                <a:cubicBezTo>
                  <a:pt x="27286" y="173087"/>
                  <a:pt x="70338" y="180870"/>
                  <a:pt x="70338" y="180870"/>
                </a:cubicBezTo>
                <a:cubicBezTo>
                  <a:pt x="147376" y="257908"/>
                  <a:pt x="102493" y="245181"/>
                  <a:pt x="200967" y="231112"/>
                </a:cubicBezTo>
                <a:cubicBezTo>
                  <a:pt x="211015" y="227763"/>
                  <a:pt x="223622" y="228554"/>
                  <a:pt x="231112" y="221064"/>
                </a:cubicBezTo>
                <a:cubicBezTo>
                  <a:pt x="238602" y="213574"/>
                  <a:pt x="236423" y="200393"/>
                  <a:pt x="241160" y="190919"/>
                </a:cubicBezTo>
                <a:cubicBezTo>
                  <a:pt x="246561" y="180117"/>
                  <a:pt x="254558" y="170822"/>
                  <a:pt x="261257" y="160774"/>
                </a:cubicBezTo>
                <a:cubicBezTo>
                  <a:pt x="257908" y="130629"/>
                  <a:pt x="256195" y="100257"/>
                  <a:pt x="251209" y="70339"/>
                </a:cubicBezTo>
                <a:cubicBezTo>
                  <a:pt x="249468" y="59891"/>
                  <a:pt x="250356" y="45449"/>
                  <a:pt x="241160" y="40194"/>
                </a:cubicBezTo>
                <a:cubicBezTo>
                  <a:pt x="223471" y="30086"/>
                  <a:pt x="200759" y="34565"/>
                  <a:pt x="180870" y="30145"/>
                </a:cubicBezTo>
                <a:cubicBezTo>
                  <a:pt x="147327" y="22691"/>
                  <a:pt x="153215" y="22587"/>
                  <a:pt x="130629" y="0"/>
                </a:cubicBezTo>
              </a:path>
            </a:pathLst>
          </a:custGeom>
          <a:solidFill>
            <a:schemeClr val="bg1"/>
          </a:solidFill>
          <a:ln>
            <a:noFill/>
          </a:ln>
          <a:effectLst>
            <a:softEdge rad="127000"/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5" name="任意多边形 254"/>
          <p:cNvSpPr/>
          <p:nvPr/>
        </p:nvSpPr>
        <p:spPr>
          <a:xfrm rot="3441140">
            <a:off x="6241254" y="3753333"/>
            <a:ext cx="565823" cy="302752"/>
          </a:xfrm>
          <a:custGeom>
            <a:avLst/>
            <a:gdLst>
              <a:gd name="connsiteX0" fmla="*/ 40193 w 261257"/>
              <a:gd name="connsiteY0" fmla="*/ 40194 h 257908"/>
              <a:gd name="connsiteX1" fmla="*/ 20097 w 261257"/>
              <a:gd name="connsiteY1" fmla="*/ 70339 h 257908"/>
              <a:gd name="connsiteX2" fmla="*/ 0 w 261257"/>
              <a:gd name="connsiteY2" fmla="*/ 130629 h 257908"/>
              <a:gd name="connsiteX3" fmla="*/ 10048 w 261257"/>
              <a:gd name="connsiteY3" fmla="*/ 160774 h 257908"/>
              <a:gd name="connsiteX4" fmla="*/ 70338 w 261257"/>
              <a:gd name="connsiteY4" fmla="*/ 180870 h 257908"/>
              <a:gd name="connsiteX5" fmla="*/ 200967 w 261257"/>
              <a:gd name="connsiteY5" fmla="*/ 231112 h 257908"/>
              <a:gd name="connsiteX6" fmla="*/ 231112 w 261257"/>
              <a:gd name="connsiteY6" fmla="*/ 221064 h 257908"/>
              <a:gd name="connsiteX7" fmla="*/ 241160 w 261257"/>
              <a:gd name="connsiteY7" fmla="*/ 190919 h 257908"/>
              <a:gd name="connsiteX8" fmla="*/ 261257 w 261257"/>
              <a:gd name="connsiteY8" fmla="*/ 160774 h 257908"/>
              <a:gd name="connsiteX9" fmla="*/ 251209 w 261257"/>
              <a:gd name="connsiteY9" fmla="*/ 70339 h 257908"/>
              <a:gd name="connsiteX10" fmla="*/ 241160 w 261257"/>
              <a:gd name="connsiteY10" fmla="*/ 40194 h 257908"/>
              <a:gd name="connsiteX11" fmla="*/ 180870 w 261257"/>
              <a:gd name="connsiteY11" fmla="*/ 30145 h 257908"/>
              <a:gd name="connsiteX12" fmla="*/ 130629 w 261257"/>
              <a:gd name="connsiteY12" fmla="*/ 0 h 2579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61257" h="257908">
                <a:moveTo>
                  <a:pt x="40193" y="40194"/>
                </a:moveTo>
                <a:cubicBezTo>
                  <a:pt x="33494" y="50242"/>
                  <a:pt x="25002" y="59303"/>
                  <a:pt x="20097" y="70339"/>
                </a:cubicBezTo>
                <a:cubicBezTo>
                  <a:pt x="11494" y="89697"/>
                  <a:pt x="0" y="130629"/>
                  <a:pt x="0" y="130629"/>
                </a:cubicBezTo>
                <a:cubicBezTo>
                  <a:pt x="3349" y="140677"/>
                  <a:pt x="1429" y="154618"/>
                  <a:pt x="10048" y="160774"/>
                </a:cubicBezTo>
                <a:cubicBezTo>
                  <a:pt x="27286" y="173087"/>
                  <a:pt x="70338" y="180870"/>
                  <a:pt x="70338" y="180870"/>
                </a:cubicBezTo>
                <a:cubicBezTo>
                  <a:pt x="147376" y="257908"/>
                  <a:pt x="102493" y="245181"/>
                  <a:pt x="200967" y="231112"/>
                </a:cubicBezTo>
                <a:cubicBezTo>
                  <a:pt x="211015" y="227763"/>
                  <a:pt x="223622" y="228554"/>
                  <a:pt x="231112" y="221064"/>
                </a:cubicBezTo>
                <a:cubicBezTo>
                  <a:pt x="238602" y="213574"/>
                  <a:pt x="236423" y="200393"/>
                  <a:pt x="241160" y="190919"/>
                </a:cubicBezTo>
                <a:cubicBezTo>
                  <a:pt x="246561" y="180117"/>
                  <a:pt x="254558" y="170822"/>
                  <a:pt x="261257" y="160774"/>
                </a:cubicBezTo>
                <a:cubicBezTo>
                  <a:pt x="257908" y="130629"/>
                  <a:pt x="256195" y="100257"/>
                  <a:pt x="251209" y="70339"/>
                </a:cubicBezTo>
                <a:cubicBezTo>
                  <a:pt x="249468" y="59891"/>
                  <a:pt x="250356" y="45449"/>
                  <a:pt x="241160" y="40194"/>
                </a:cubicBezTo>
                <a:cubicBezTo>
                  <a:pt x="223471" y="30086"/>
                  <a:pt x="200759" y="34565"/>
                  <a:pt x="180870" y="30145"/>
                </a:cubicBezTo>
                <a:cubicBezTo>
                  <a:pt x="147327" y="22691"/>
                  <a:pt x="153215" y="22587"/>
                  <a:pt x="130629" y="0"/>
                </a:cubicBezTo>
              </a:path>
            </a:pathLst>
          </a:custGeom>
          <a:solidFill>
            <a:schemeClr val="bg1"/>
          </a:solidFill>
          <a:ln>
            <a:noFill/>
          </a:ln>
          <a:effectLst>
            <a:softEdge rad="127000"/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6" name="任意多边形 255"/>
          <p:cNvSpPr/>
          <p:nvPr/>
        </p:nvSpPr>
        <p:spPr>
          <a:xfrm rot="3441140">
            <a:off x="6233011" y="3753333"/>
            <a:ext cx="565823" cy="302752"/>
          </a:xfrm>
          <a:custGeom>
            <a:avLst/>
            <a:gdLst>
              <a:gd name="connsiteX0" fmla="*/ 40193 w 261257"/>
              <a:gd name="connsiteY0" fmla="*/ 40194 h 257908"/>
              <a:gd name="connsiteX1" fmla="*/ 20097 w 261257"/>
              <a:gd name="connsiteY1" fmla="*/ 70339 h 257908"/>
              <a:gd name="connsiteX2" fmla="*/ 0 w 261257"/>
              <a:gd name="connsiteY2" fmla="*/ 130629 h 257908"/>
              <a:gd name="connsiteX3" fmla="*/ 10048 w 261257"/>
              <a:gd name="connsiteY3" fmla="*/ 160774 h 257908"/>
              <a:gd name="connsiteX4" fmla="*/ 70338 w 261257"/>
              <a:gd name="connsiteY4" fmla="*/ 180870 h 257908"/>
              <a:gd name="connsiteX5" fmla="*/ 200967 w 261257"/>
              <a:gd name="connsiteY5" fmla="*/ 231112 h 257908"/>
              <a:gd name="connsiteX6" fmla="*/ 231112 w 261257"/>
              <a:gd name="connsiteY6" fmla="*/ 221064 h 257908"/>
              <a:gd name="connsiteX7" fmla="*/ 241160 w 261257"/>
              <a:gd name="connsiteY7" fmla="*/ 190919 h 257908"/>
              <a:gd name="connsiteX8" fmla="*/ 261257 w 261257"/>
              <a:gd name="connsiteY8" fmla="*/ 160774 h 257908"/>
              <a:gd name="connsiteX9" fmla="*/ 251209 w 261257"/>
              <a:gd name="connsiteY9" fmla="*/ 70339 h 257908"/>
              <a:gd name="connsiteX10" fmla="*/ 241160 w 261257"/>
              <a:gd name="connsiteY10" fmla="*/ 40194 h 257908"/>
              <a:gd name="connsiteX11" fmla="*/ 180870 w 261257"/>
              <a:gd name="connsiteY11" fmla="*/ 30145 h 257908"/>
              <a:gd name="connsiteX12" fmla="*/ 130629 w 261257"/>
              <a:gd name="connsiteY12" fmla="*/ 0 h 2579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61257" h="257908">
                <a:moveTo>
                  <a:pt x="40193" y="40194"/>
                </a:moveTo>
                <a:cubicBezTo>
                  <a:pt x="33494" y="50242"/>
                  <a:pt x="25002" y="59303"/>
                  <a:pt x="20097" y="70339"/>
                </a:cubicBezTo>
                <a:cubicBezTo>
                  <a:pt x="11494" y="89697"/>
                  <a:pt x="0" y="130629"/>
                  <a:pt x="0" y="130629"/>
                </a:cubicBezTo>
                <a:cubicBezTo>
                  <a:pt x="3349" y="140677"/>
                  <a:pt x="1429" y="154618"/>
                  <a:pt x="10048" y="160774"/>
                </a:cubicBezTo>
                <a:cubicBezTo>
                  <a:pt x="27286" y="173087"/>
                  <a:pt x="70338" y="180870"/>
                  <a:pt x="70338" y="180870"/>
                </a:cubicBezTo>
                <a:cubicBezTo>
                  <a:pt x="147376" y="257908"/>
                  <a:pt x="102493" y="245181"/>
                  <a:pt x="200967" y="231112"/>
                </a:cubicBezTo>
                <a:cubicBezTo>
                  <a:pt x="211015" y="227763"/>
                  <a:pt x="223622" y="228554"/>
                  <a:pt x="231112" y="221064"/>
                </a:cubicBezTo>
                <a:cubicBezTo>
                  <a:pt x="238602" y="213574"/>
                  <a:pt x="236423" y="200393"/>
                  <a:pt x="241160" y="190919"/>
                </a:cubicBezTo>
                <a:cubicBezTo>
                  <a:pt x="246561" y="180117"/>
                  <a:pt x="254558" y="170822"/>
                  <a:pt x="261257" y="160774"/>
                </a:cubicBezTo>
                <a:cubicBezTo>
                  <a:pt x="257908" y="130629"/>
                  <a:pt x="256195" y="100257"/>
                  <a:pt x="251209" y="70339"/>
                </a:cubicBezTo>
                <a:cubicBezTo>
                  <a:pt x="249468" y="59891"/>
                  <a:pt x="250356" y="45449"/>
                  <a:pt x="241160" y="40194"/>
                </a:cubicBezTo>
                <a:cubicBezTo>
                  <a:pt x="223471" y="30086"/>
                  <a:pt x="200759" y="34565"/>
                  <a:pt x="180870" y="30145"/>
                </a:cubicBezTo>
                <a:cubicBezTo>
                  <a:pt x="147327" y="22691"/>
                  <a:pt x="153215" y="22587"/>
                  <a:pt x="130629" y="0"/>
                </a:cubicBezTo>
              </a:path>
            </a:pathLst>
          </a:custGeom>
          <a:solidFill>
            <a:schemeClr val="bg1"/>
          </a:solidFill>
          <a:ln>
            <a:noFill/>
          </a:ln>
          <a:effectLst>
            <a:softEdge rad="127000"/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7" name="任意多边形 256"/>
          <p:cNvSpPr/>
          <p:nvPr/>
        </p:nvSpPr>
        <p:spPr>
          <a:xfrm rot="3441140">
            <a:off x="6241254" y="3753333"/>
            <a:ext cx="565823" cy="302752"/>
          </a:xfrm>
          <a:custGeom>
            <a:avLst/>
            <a:gdLst>
              <a:gd name="connsiteX0" fmla="*/ 40193 w 261257"/>
              <a:gd name="connsiteY0" fmla="*/ 40194 h 257908"/>
              <a:gd name="connsiteX1" fmla="*/ 20097 w 261257"/>
              <a:gd name="connsiteY1" fmla="*/ 70339 h 257908"/>
              <a:gd name="connsiteX2" fmla="*/ 0 w 261257"/>
              <a:gd name="connsiteY2" fmla="*/ 130629 h 257908"/>
              <a:gd name="connsiteX3" fmla="*/ 10048 w 261257"/>
              <a:gd name="connsiteY3" fmla="*/ 160774 h 257908"/>
              <a:gd name="connsiteX4" fmla="*/ 70338 w 261257"/>
              <a:gd name="connsiteY4" fmla="*/ 180870 h 257908"/>
              <a:gd name="connsiteX5" fmla="*/ 200967 w 261257"/>
              <a:gd name="connsiteY5" fmla="*/ 231112 h 257908"/>
              <a:gd name="connsiteX6" fmla="*/ 231112 w 261257"/>
              <a:gd name="connsiteY6" fmla="*/ 221064 h 257908"/>
              <a:gd name="connsiteX7" fmla="*/ 241160 w 261257"/>
              <a:gd name="connsiteY7" fmla="*/ 190919 h 257908"/>
              <a:gd name="connsiteX8" fmla="*/ 261257 w 261257"/>
              <a:gd name="connsiteY8" fmla="*/ 160774 h 257908"/>
              <a:gd name="connsiteX9" fmla="*/ 251209 w 261257"/>
              <a:gd name="connsiteY9" fmla="*/ 70339 h 257908"/>
              <a:gd name="connsiteX10" fmla="*/ 241160 w 261257"/>
              <a:gd name="connsiteY10" fmla="*/ 40194 h 257908"/>
              <a:gd name="connsiteX11" fmla="*/ 180870 w 261257"/>
              <a:gd name="connsiteY11" fmla="*/ 30145 h 257908"/>
              <a:gd name="connsiteX12" fmla="*/ 130629 w 261257"/>
              <a:gd name="connsiteY12" fmla="*/ 0 h 2579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61257" h="257908">
                <a:moveTo>
                  <a:pt x="40193" y="40194"/>
                </a:moveTo>
                <a:cubicBezTo>
                  <a:pt x="33494" y="50242"/>
                  <a:pt x="25002" y="59303"/>
                  <a:pt x="20097" y="70339"/>
                </a:cubicBezTo>
                <a:cubicBezTo>
                  <a:pt x="11494" y="89697"/>
                  <a:pt x="0" y="130629"/>
                  <a:pt x="0" y="130629"/>
                </a:cubicBezTo>
                <a:cubicBezTo>
                  <a:pt x="3349" y="140677"/>
                  <a:pt x="1429" y="154618"/>
                  <a:pt x="10048" y="160774"/>
                </a:cubicBezTo>
                <a:cubicBezTo>
                  <a:pt x="27286" y="173087"/>
                  <a:pt x="70338" y="180870"/>
                  <a:pt x="70338" y="180870"/>
                </a:cubicBezTo>
                <a:cubicBezTo>
                  <a:pt x="147376" y="257908"/>
                  <a:pt x="102493" y="245181"/>
                  <a:pt x="200967" y="231112"/>
                </a:cubicBezTo>
                <a:cubicBezTo>
                  <a:pt x="211015" y="227763"/>
                  <a:pt x="223622" y="228554"/>
                  <a:pt x="231112" y="221064"/>
                </a:cubicBezTo>
                <a:cubicBezTo>
                  <a:pt x="238602" y="213574"/>
                  <a:pt x="236423" y="200393"/>
                  <a:pt x="241160" y="190919"/>
                </a:cubicBezTo>
                <a:cubicBezTo>
                  <a:pt x="246561" y="180117"/>
                  <a:pt x="254558" y="170822"/>
                  <a:pt x="261257" y="160774"/>
                </a:cubicBezTo>
                <a:cubicBezTo>
                  <a:pt x="257908" y="130629"/>
                  <a:pt x="256195" y="100257"/>
                  <a:pt x="251209" y="70339"/>
                </a:cubicBezTo>
                <a:cubicBezTo>
                  <a:pt x="249468" y="59891"/>
                  <a:pt x="250356" y="45449"/>
                  <a:pt x="241160" y="40194"/>
                </a:cubicBezTo>
                <a:cubicBezTo>
                  <a:pt x="223471" y="30086"/>
                  <a:pt x="200759" y="34565"/>
                  <a:pt x="180870" y="30145"/>
                </a:cubicBezTo>
                <a:cubicBezTo>
                  <a:pt x="147327" y="22691"/>
                  <a:pt x="153215" y="22587"/>
                  <a:pt x="130629" y="0"/>
                </a:cubicBezTo>
              </a:path>
            </a:pathLst>
          </a:custGeom>
          <a:solidFill>
            <a:schemeClr val="bg1"/>
          </a:solidFill>
          <a:ln>
            <a:noFill/>
          </a:ln>
          <a:effectLst>
            <a:softEdge rad="127000"/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8" name="任意多边形 257"/>
          <p:cNvSpPr/>
          <p:nvPr/>
        </p:nvSpPr>
        <p:spPr>
          <a:xfrm rot="3441140">
            <a:off x="6233011" y="3753333"/>
            <a:ext cx="565823" cy="302752"/>
          </a:xfrm>
          <a:custGeom>
            <a:avLst/>
            <a:gdLst>
              <a:gd name="connsiteX0" fmla="*/ 40193 w 261257"/>
              <a:gd name="connsiteY0" fmla="*/ 40194 h 257908"/>
              <a:gd name="connsiteX1" fmla="*/ 20097 w 261257"/>
              <a:gd name="connsiteY1" fmla="*/ 70339 h 257908"/>
              <a:gd name="connsiteX2" fmla="*/ 0 w 261257"/>
              <a:gd name="connsiteY2" fmla="*/ 130629 h 257908"/>
              <a:gd name="connsiteX3" fmla="*/ 10048 w 261257"/>
              <a:gd name="connsiteY3" fmla="*/ 160774 h 257908"/>
              <a:gd name="connsiteX4" fmla="*/ 70338 w 261257"/>
              <a:gd name="connsiteY4" fmla="*/ 180870 h 257908"/>
              <a:gd name="connsiteX5" fmla="*/ 200967 w 261257"/>
              <a:gd name="connsiteY5" fmla="*/ 231112 h 257908"/>
              <a:gd name="connsiteX6" fmla="*/ 231112 w 261257"/>
              <a:gd name="connsiteY6" fmla="*/ 221064 h 257908"/>
              <a:gd name="connsiteX7" fmla="*/ 241160 w 261257"/>
              <a:gd name="connsiteY7" fmla="*/ 190919 h 257908"/>
              <a:gd name="connsiteX8" fmla="*/ 261257 w 261257"/>
              <a:gd name="connsiteY8" fmla="*/ 160774 h 257908"/>
              <a:gd name="connsiteX9" fmla="*/ 251209 w 261257"/>
              <a:gd name="connsiteY9" fmla="*/ 70339 h 257908"/>
              <a:gd name="connsiteX10" fmla="*/ 241160 w 261257"/>
              <a:gd name="connsiteY10" fmla="*/ 40194 h 257908"/>
              <a:gd name="connsiteX11" fmla="*/ 180870 w 261257"/>
              <a:gd name="connsiteY11" fmla="*/ 30145 h 257908"/>
              <a:gd name="connsiteX12" fmla="*/ 130629 w 261257"/>
              <a:gd name="connsiteY12" fmla="*/ 0 h 2579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61257" h="257908">
                <a:moveTo>
                  <a:pt x="40193" y="40194"/>
                </a:moveTo>
                <a:cubicBezTo>
                  <a:pt x="33494" y="50242"/>
                  <a:pt x="25002" y="59303"/>
                  <a:pt x="20097" y="70339"/>
                </a:cubicBezTo>
                <a:cubicBezTo>
                  <a:pt x="11494" y="89697"/>
                  <a:pt x="0" y="130629"/>
                  <a:pt x="0" y="130629"/>
                </a:cubicBezTo>
                <a:cubicBezTo>
                  <a:pt x="3349" y="140677"/>
                  <a:pt x="1429" y="154618"/>
                  <a:pt x="10048" y="160774"/>
                </a:cubicBezTo>
                <a:cubicBezTo>
                  <a:pt x="27286" y="173087"/>
                  <a:pt x="70338" y="180870"/>
                  <a:pt x="70338" y="180870"/>
                </a:cubicBezTo>
                <a:cubicBezTo>
                  <a:pt x="147376" y="257908"/>
                  <a:pt x="102493" y="245181"/>
                  <a:pt x="200967" y="231112"/>
                </a:cubicBezTo>
                <a:cubicBezTo>
                  <a:pt x="211015" y="227763"/>
                  <a:pt x="223622" y="228554"/>
                  <a:pt x="231112" y="221064"/>
                </a:cubicBezTo>
                <a:cubicBezTo>
                  <a:pt x="238602" y="213574"/>
                  <a:pt x="236423" y="200393"/>
                  <a:pt x="241160" y="190919"/>
                </a:cubicBezTo>
                <a:cubicBezTo>
                  <a:pt x="246561" y="180117"/>
                  <a:pt x="254558" y="170822"/>
                  <a:pt x="261257" y="160774"/>
                </a:cubicBezTo>
                <a:cubicBezTo>
                  <a:pt x="257908" y="130629"/>
                  <a:pt x="256195" y="100257"/>
                  <a:pt x="251209" y="70339"/>
                </a:cubicBezTo>
                <a:cubicBezTo>
                  <a:pt x="249468" y="59891"/>
                  <a:pt x="250356" y="45449"/>
                  <a:pt x="241160" y="40194"/>
                </a:cubicBezTo>
                <a:cubicBezTo>
                  <a:pt x="223471" y="30086"/>
                  <a:pt x="200759" y="34565"/>
                  <a:pt x="180870" y="30145"/>
                </a:cubicBezTo>
                <a:cubicBezTo>
                  <a:pt x="147327" y="22691"/>
                  <a:pt x="153215" y="22587"/>
                  <a:pt x="130629" y="0"/>
                </a:cubicBezTo>
              </a:path>
            </a:pathLst>
          </a:custGeom>
          <a:solidFill>
            <a:schemeClr val="bg1"/>
          </a:solidFill>
          <a:ln>
            <a:noFill/>
          </a:ln>
          <a:effectLst>
            <a:softEdge rad="127000"/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9" name="任意多边形 258"/>
          <p:cNvSpPr/>
          <p:nvPr/>
        </p:nvSpPr>
        <p:spPr>
          <a:xfrm rot="3441140">
            <a:off x="6241254" y="3753333"/>
            <a:ext cx="565823" cy="302752"/>
          </a:xfrm>
          <a:custGeom>
            <a:avLst/>
            <a:gdLst>
              <a:gd name="connsiteX0" fmla="*/ 40193 w 261257"/>
              <a:gd name="connsiteY0" fmla="*/ 40194 h 257908"/>
              <a:gd name="connsiteX1" fmla="*/ 20097 w 261257"/>
              <a:gd name="connsiteY1" fmla="*/ 70339 h 257908"/>
              <a:gd name="connsiteX2" fmla="*/ 0 w 261257"/>
              <a:gd name="connsiteY2" fmla="*/ 130629 h 257908"/>
              <a:gd name="connsiteX3" fmla="*/ 10048 w 261257"/>
              <a:gd name="connsiteY3" fmla="*/ 160774 h 257908"/>
              <a:gd name="connsiteX4" fmla="*/ 70338 w 261257"/>
              <a:gd name="connsiteY4" fmla="*/ 180870 h 257908"/>
              <a:gd name="connsiteX5" fmla="*/ 200967 w 261257"/>
              <a:gd name="connsiteY5" fmla="*/ 231112 h 257908"/>
              <a:gd name="connsiteX6" fmla="*/ 231112 w 261257"/>
              <a:gd name="connsiteY6" fmla="*/ 221064 h 257908"/>
              <a:gd name="connsiteX7" fmla="*/ 241160 w 261257"/>
              <a:gd name="connsiteY7" fmla="*/ 190919 h 257908"/>
              <a:gd name="connsiteX8" fmla="*/ 261257 w 261257"/>
              <a:gd name="connsiteY8" fmla="*/ 160774 h 257908"/>
              <a:gd name="connsiteX9" fmla="*/ 251209 w 261257"/>
              <a:gd name="connsiteY9" fmla="*/ 70339 h 257908"/>
              <a:gd name="connsiteX10" fmla="*/ 241160 w 261257"/>
              <a:gd name="connsiteY10" fmla="*/ 40194 h 257908"/>
              <a:gd name="connsiteX11" fmla="*/ 180870 w 261257"/>
              <a:gd name="connsiteY11" fmla="*/ 30145 h 257908"/>
              <a:gd name="connsiteX12" fmla="*/ 130629 w 261257"/>
              <a:gd name="connsiteY12" fmla="*/ 0 h 2579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61257" h="257908">
                <a:moveTo>
                  <a:pt x="40193" y="40194"/>
                </a:moveTo>
                <a:cubicBezTo>
                  <a:pt x="33494" y="50242"/>
                  <a:pt x="25002" y="59303"/>
                  <a:pt x="20097" y="70339"/>
                </a:cubicBezTo>
                <a:cubicBezTo>
                  <a:pt x="11494" y="89697"/>
                  <a:pt x="0" y="130629"/>
                  <a:pt x="0" y="130629"/>
                </a:cubicBezTo>
                <a:cubicBezTo>
                  <a:pt x="3349" y="140677"/>
                  <a:pt x="1429" y="154618"/>
                  <a:pt x="10048" y="160774"/>
                </a:cubicBezTo>
                <a:cubicBezTo>
                  <a:pt x="27286" y="173087"/>
                  <a:pt x="70338" y="180870"/>
                  <a:pt x="70338" y="180870"/>
                </a:cubicBezTo>
                <a:cubicBezTo>
                  <a:pt x="147376" y="257908"/>
                  <a:pt x="102493" y="245181"/>
                  <a:pt x="200967" y="231112"/>
                </a:cubicBezTo>
                <a:cubicBezTo>
                  <a:pt x="211015" y="227763"/>
                  <a:pt x="223622" y="228554"/>
                  <a:pt x="231112" y="221064"/>
                </a:cubicBezTo>
                <a:cubicBezTo>
                  <a:pt x="238602" y="213574"/>
                  <a:pt x="236423" y="200393"/>
                  <a:pt x="241160" y="190919"/>
                </a:cubicBezTo>
                <a:cubicBezTo>
                  <a:pt x="246561" y="180117"/>
                  <a:pt x="254558" y="170822"/>
                  <a:pt x="261257" y="160774"/>
                </a:cubicBezTo>
                <a:cubicBezTo>
                  <a:pt x="257908" y="130629"/>
                  <a:pt x="256195" y="100257"/>
                  <a:pt x="251209" y="70339"/>
                </a:cubicBezTo>
                <a:cubicBezTo>
                  <a:pt x="249468" y="59891"/>
                  <a:pt x="250356" y="45449"/>
                  <a:pt x="241160" y="40194"/>
                </a:cubicBezTo>
                <a:cubicBezTo>
                  <a:pt x="223471" y="30086"/>
                  <a:pt x="200759" y="34565"/>
                  <a:pt x="180870" y="30145"/>
                </a:cubicBezTo>
                <a:cubicBezTo>
                  <a:pt x="147327" y="22691"/>
                  <a:pt x="153215" y="22587"/>
                  <a:pt x="130629" y="0"/>
                </a:cubicBezTo>
              </a:path>
            </a:pathLst>
          </a:custGeom>
          <a:solidFill>
            <a:schemeClr val="bg1"/>
          </a:solidFill>
          <a:ln>
            <a:noFill/>
          </a:ln>
          <a:effectLst>
            <a:softEdge rad="127000"/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0" name="任意多边形 259"/>
          <p:cNvSpPr/>
          <p:nvPr/>
        </p:nvSpPr>
        <p:spPr>
          <a:xfrm rot="3441140">
            <a:off x="6233011" y="3753333"/>
            <a:ext cx="565823" cy="302752"/>
          </a:xfrm>
          <a:custGeom>
            <a:avLst/>
            <a:gdLst>
              <a:gd name="connsiteX0" fmla="*/ 40193 w 261257"/>
              <a:gd name="connsiteY0" fmla="*/ 40194 h 257908"/>
              <a:gd name="connsiteX1" fmla="*/ 20097 w 261257"/>
              <a:gd name="connsiteY1" fmla="*/ 70339 h 257908"/>
              <a:gd name="connsiteX2" fmla="*/ 0 w 261257"/>
              <a:gd name="connsiteY2" fmla="*/ 130629 h 257908"/>
              <a:gd name="connsiteX3" fmla="*/ 10048 w 261257"/>
              <a:gd name="connsiteY3" fmla="*/ 160774 h 257908"/>
              <a:gd name="connsiteX4" fmla="*/ 70338 w 261257"/>
              <a:gd name="connsiteY4" fmla="*/ 180870 h 257908"/>
              <a:gd name="connsiteX5" fmla="*/ 200967 w 261257"/>
              <a:gd name="connsiteY5" fmla="*/ 231112 h 257908"/>
              <a:gd name="connsiteX6" fmla="*/ 231112 w 261257"/>
              <a:gd name="connsiteY6" fmla="*/ 221064 h 257908"/>
              <a:gd name="connsiteX7" fmla="*/ 241160 w 261257"/>
              <a:gd name="connsiteY7" fmla="*/ 190919 h 257908"/>
              <a:gd name="connsiteX8" fmla="*/ 261257 w 261257"/>
              <a:gd name="connsiteY8" fmla="*/ 160774 h 257908"/>
              <a:gd name="connsiteX9" fmla="*/ 251209 w 261257"/>
              <a:gd name="connsiteY9" fmla="*/ 70339 h 257908"/>
              <a:gd name="connsiteX10" fmla="*/ 241160 w 261257"/>
              <a:gd name="connsiteY10" fmla="*/ 40194 h 257908"/>
              <a:gd name="connsiteX11" fmla="*/ 180870 w 261257"/>
              <a:gd name="connsiteY11" fmla="*/ 30145 h 257908"/>
              <a:gd name="connsiteX12" fmla="*/ 130629 w 261257"/>
              <a:gd name="connsiteY12" fmla="*/ 0 h 2579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61257" h="257908">
                <a:moveTo>
                  <a:pt x="40193" y="40194"/>
                </a:moveTo>
                <a:cubicBezTo>
                  <a:pt x="33494" y="50242"/>
                  <a:pt x="25002" y="59303"/>
                  <a:pt x="20097" y="70339"/>
                </a:cubicBezTo>
                <a:cubicBezTo>
                  <a:pt x="11494" y="89697"/>
                  <a:pt x="0" y="130629"/>
                  <a:pt x="0" y="130629"/>
                </a:cubicBezTo>
                <a:cubicBezTo>
                  <a:pt x="3349" y="140677"/>
                  <a:pt x="1429" y="154618"/>
                  <a:pt x="10048" y="160774"/>
                </a:cubicBezTo>
                <a:cubicBezTo>
                  <a:pt x="27286" y="173087"/>
                  <a:pt x="70338" y="180870"/>
                  <a:pt x="70338" y="180870"/>
                </a:cubicBezTo>
                <a:cubicBezTo>
                  <a:pt x="147376" y="257908"/>
                  <a:pt x="102493" y="245181"/>
                  <a:pt x="200967" y="231112"/>
                </a:cubicBezTo>
                <a:cubicBezTo>
                  <a:pt x="211015" y="227763"/>
                  <a:pt x="223622" y="228554"/>
                  <a:pt x="231112" y="221064"/>
                </a:cubicBezTo>
                <a:cubicBezTo>
                  <a:pt x="238602" y="213574"/>
                  <a:pt x="236423" y="200393"/>
                  <a:pt x="241160" y="190919"/>
                </a:cubicBezTo>
                <a:cubicBezTo>
                  <a:pt x="246561" y="180117"/>
                  <a:pt x="254558" y="170822"/>
                  <a:pt x="261257" y="160774"/>
                </a:cubicBezTo>
                <a:cubicBezTo>
                  <a:pt x="257908" y="130629"/>
                  <a:pt x="256195" y="100257"/>
                  <a:pt x="251209" y="70339"/>
                </a:cubicBezTo>
                <a:cubicBezTo>
                  <a:pt x="249468" y="59891"/>
                  <a:pt x="250356" y="45449"/>
                  <a:pt x="241160" y="40194"/>
                </a:cubicBezTo>
                <a:cubicBezTo>
                  <a:pt x="223471" y="30086"/>
                  <a:pt x="200759" y="34565"/>
                  <a:pt x="180870" y="30145"/>
                </a:cubicBezTo>
                <a:cubicBezTo>
                  <a:pt x="147327" y="22691"/>
                  <a:pt x="153215" y="22587"/>
                  <a:pt x="130629" y="0"/>
                </a:cubicBezTo>
              </a:path>
            </a:pathLst>
          </a:custGeom>
          <a:solidFill>
            <a:schemeClr val="bg1"/>
          </a:solidFill>
          <a:ln>
            <a:noFill/>
          </a:ln>
          <a:effectLst>
            <a:softEdge rad="127000"/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1" name="任意多边形 260"/>
          <p:cNvSpPr/>
          <p:nvPr/>
        </p:nvSpPr>
        <p:spPr>
          <a:xfrm rot="3441140">
            <a:off x="6241254" y="3753333"/>
            <a:ext cx="565823" cy="302752"/>
          </a:xfrm>
          <a:custGeom>
            <a:avLst/>
            <a:gdLst>
              <a:gd name="connsiteX0" fmla="*/ 40193 w 261257"/>
              <a:gd name="connsiteY0" fmla="*/ 40194 h 257908"/>
              <a:gd name="connsiteX1" fmla="*/ 20097 w 261257"/>
              <a:gd name="connsiteY1" fmla="*/ 70339 h 257908"/>
              <a:gd name="connsiteX2" fmla="*/ 0 w 261257"/>
              <a:gd name="connsiteY2" fmla="*/ 130629 h 257908"/>
              <a:gd name="connsiteX3" fmla="*/ 10048 w 261257"/>
              <a:gd name="connsiteY3" fmla="*/ 160774 h 257908"/>
              <a:gd name="connsiteX4" fmla="*/ 70338 w 261257"/>
              <a:gd name="connsiteY4" fmla="*/ 180870 h 257908"/>
              <a:gd name="connsiteX5" fmla="*/ 200967 w 261257"/>
              <a:gd name="connsiteY5" fmla="*/ 231112 h 257908"/>
              <a:gd name="connsiteX6" fmla="*/ 231112 w 261257"/>
              <a:gd name="connsiteY6" fmla="*/ 221064 h 257908"/>
              <a:gd name="connsiteX7" fmla="*/ 241160 w 261257"/>
              <a:gd name="connsiteY7" fmla="*/ 190919 h 257908"/>
              <a:gd name="connsiteX8" fmla="*/ 261257 w 261257"/>
              <a:gd name="connsiteY8" fmla="*/ 160774 h 257908"/>
              <a:gd name="connsiteX9" fmla="*/ 251209 w 261257"/>
              <a:gd name="connsiteY9" fmla="*/ 70339 h 257908"/>
              <a:gd name="connsiteX10" fmla="*/ 241160 w 261257"/>
              <a:gd name="connsiteY10" fmla="*/ 40194 h 257908"/>
              <a:gd name="connsiteX11" fmla="*/ 180870 w 261257"/>
              <a:gd name="connsiteY11" fmla="*/ 30145 h 257908"/>
              <a:gd name="connsiteX12" fmla="*/ 130629 w 261257"/>
              <a:gd name="connsiteY12" fmla="*/ 0 h 2579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61257" h="257908">
                <a:moveTo>
                  <a:pt x="40193" y="40194"/>
                </a:moveTo>
                <a:cubicBezTo>
                  <a:pt x="33494" y="50242"/>
                  <a:pt x="25002" y="59303"/>
                  <a:pt x="20097" y="70339"/>
                </a:cubicBezTo>
                <a:cubicBezTo>
                  <a:pt x="11494" y="89697"/>
                  <a:pt x="0" y="130629"/>
                  <a:pt x="0" y="130629"/>
                </a:cubicBezTo>
                <a:cubicBezTo>
                  <a:pt x="3349" y="140677"/>
                  <a:pt x="1429" y="154618"/>
                  <a:pt x="10048" y="160774"/>
                </a:cubicBezTo>
                <a:cubicBezTo>
                  <a:pt x="27286" y="173087"/>
                  <a:pt x="70338" y="180870"/>
                  <a:pt x="70338" y="180870"/>
                </a:cubicBezTo>
                <a:cubicBezTo>
                  <a:pt x="147376" y="257908"/>
                  <a:pt x="102493" y="245181"/>
                  <a:pt x="200967" y="231112"/>
                </a:cubicBezTo>
                <a:cubicBezTo>
                  <a:pt x="211015" y="227763"/>
                  <a:pt x="223622" y="228554"/>
                  <a:pt x="231112" y="221064"/>
                </a:cubicBezTo>
                <a:cubicBezTo>
                  <a:pt x="238602" y="213574"/>
                  <a:pt x="236423" y="200393"/>
                  <a:pt x="241160" y="190919"/>
                </a:cubicBezTo>
                <a:cubicBezTo>
                  <a:pt x="246561" y="180117"/>
                  <a:pt x="254558" y="170822"/>
                  <a:pt x="261257" y="160774"/>
                </a:cubicBezTo>
                <a:cubicBezTo>
                  <a:pt x="257908" y="130629"/>
                  <a:pt x="256195" y="100257"/>
                  <a:pt x="251209" y="70339"/>
                </a:cubicBezTo>
                <a:cubicBezTo>
                  <a:pt x="249468" y="59891"/>
                  <a:pt x="250356" y="45449"/>
                  <a:pt x="241160" y="40194"/>
                </a:cubicBezTo>
                <a:cubicBezTo>
                  <a:pt x="223471" y="30086"/>
                  <a:pt x="200759" y="34565"/>
                  <a:pt x="180870" y="30145"/>
                </a:cubicBezTo>
                <a:cubicBezTo>
                  <a:pt x="147327" y="22691"/>
                  <a:pt x="153215" y="22587"/>
                  <a:pt x="130629" y="0"/>
                </a:cubicBezTo>
              </a:path>
            </a:pathLst>
          </a:custGeom>
          <a:solidFill>
            <a:schemeClr val="bg1"/>
          </a:solidFill>
          <a:ln>
            <a:noFill/>
          </a:ln>
          <a:effectLst>
            <a:softEdge rad="127000"/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2" name="任意多边形 261"/>
          <p:cNvSpPr/>
          <p:nvPr/>
        </p:nvSpPr>
        <p:spPr>
          <a:xfrm rot="3441140">
            <a:off x="6233011" y="3753333"/>
            <a:ext cx="565823" cy="302752"/>
          </a:xfrm>
          <a:custGeom>
            <a:avLst/>
            <a:gdLst>
              <a:gd name="connsiteX0" fmla="*/ 40193 w 261257"/>
              <a:gd name="connsiteY0" fmla="*/ 40194 h 257908"/>
              <a:gd name="connsiteX1" fmla="*/ 20097 w 261257"/>
              <a:gd name="connsiteY1" fmla="*/ 70339 h 257908"/>
              <a:gd name="connsiteX2" fmla="*/ 0 w 261257"/>
              <a:gd name="connsiteY2" fmla="*/ 130629 h 257908"/>
              <a:gd name="connsiteX3" fmla="*/ 10048 w 261257"/>
              <a:gd name="connsiteY3" fmla="*/ 160774 h 257908"/>
              <a:gd name="connsiteX4" fmla="*/ 70338 w 261257"/>
              <a:gd name="connsiteY4" fmla="*/ 180870 h 257908"/>
              <a:gd name="connsiteX5" fmla="*/ 200967 w 261257"/>
              <a:gd name="connsiteY5" fmla="*/ 231112 h 257908"/>
              <a:gd name="connsiteX6" fmla="*/ 231112 w 261257"/>
              <a:gd name="connsiteY6" fmla="*/ 221064 h 257908"/>
              <a:gd name="connsiteX7" fmla="*/ 241160 w 261257"/>
              <a:gd name="connsiteY7" fmla="*/ 190919 h 257908"/>
              <a:gd name="connsiteX8" fmla="*/ 261257 w 261257"/>
              <a:gd name="connsiteY8" fmla="*/ 160774 h 257908"/>
              <a:gd name="connsiteX9" fmla="*/ 251209 w 261257"/>
              <a:gd name="connsiteY9" fmla="*/ 70339 h 257908"/>
              <a:gd name="connsiteX10" fmla="*/ 241160 w 261257"/>
              <a:gd name="connsiteY10" fmla="*/ 40194 h 257908"/>
              <a:gd name="connsiteX11" fmla="*/ 180870 w 261257"/>
              <a:gd name="connsiteY11" fmla="*/ 30145 h 257908"/>
              <a:gd name="connsiteX12" fmla="*/ 130629 w 261257"/>
              <a:gd name="connsiteY12" fmla="*/ 0 h 2579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61257" h="257908">
                <a:moveTo>
                  <a:pt x="40193" y="40194"/>
                </a:moveTo>
                <a:cubicBezTo>
                  <a:pt x="33494" y="50242"/>
                  <a:pt x="25002" y="59303"/>
                  <a:pt x="20097" y="70339"/>
                </a:cubicBezTo>
                <a:cubicBezTo>
                  <a:pt x="11494" y="89697"/>
                  <a:pt x="0" y="130629"/>
                  <a:pt x="0" y="130629"/>
                </a:cubicBezTo>
                <a:cubicBezTo>
                  <a:pt x="3349" y="140677"/>
                  <a:pt x="1429" y="154618"/>
                  <a:pt x="10048" y="160774"/>
                </a:cubicBezTo>
                <a:cubicBezTo>
                  <a:pt x="27286" y="173087"/>
                  <a:pt x="70338" y="180870"/>
                  <a:pt x="70338" y="180870"/>
                </a:cubicBezTo>
                <a:cubicBezTo>
                  <a:pt x="147376" y="257908"/>
                  <a:pt x="102493" y="245181"/>
                  <a:pt x="200967" y="231112"/>
                </a:cubicBezTo>
                <a:cubicBezTo>
                  <a:pt x="211015" y="227763"/>
                  <a:pt x="223622" y="228554"/>
                  <a:pt x="231112" y="221064"/>
                </a:cubicBezTo>
                <a:cubicBezTo>
                  <a:pt x="238602" y="213574"/>
                  <a:pt x="236423" y="200393"/>
                  <a:pt x="241160" y="190919"/>
                </a:cubicBezTo>
                <a:cubicBezTo>
                  <a:pt x="246561" y="180117"/>
                  <a:pt x="254558" y="170822"/>
                  <a:pt x="261257" y="160774"/>
                </a:cubicBezTo>
                <a:cubicBezTo>
                  <a:pt x="257908" y="130629"/>
                  <a:pt x="256195" y="100257"/>
                  <a:pt x="251209" y="70339"/>
                </a:cubicBezTo>
                <a:cubicBezTo>
                  <a:pt x="249468" y="59891"/>
                  <a:pt x="250356" y="45449"/>
                  <a:pt x="241160" y="40194"/>
                </a:cubicBezTo>
                <a:cubicBezTo>
                  <a:pt x="223471" y="30086"/>
                  <a:pt x="200759" y="34565"/>
                  <a:pt x="180870" y="30145"/>
                </a:cubicBezTo>
                <a:cubicBezTo>
                  <a:pt x="147327" y="22691"/>
                  <a:pt x="153215" y="22587"/>
                  <a:pt x="130629" y="0"/>
                </a:cubicBezTo>
              </a:path>
            </a:pathLst>
          </a:custGeom>
          <a:solidFill>
            <a:schemeClr val="bg1"/>
          </a:solidFill>
          <a:ln>
            <a:noFill/>
          </a:ln>
          <a:effectLst>
            <a:softEdge rad="127000"/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3" name="任意多边形 262"/>
          <p:cNvSpPr/>
          <p:nvPr/>
        </p:nvSpPr>
        <p:spPr>
          <a:xfrm rot="3441140">
            <a:off x="6241254" y="3753333"/>
            <a:ext cx="565823" cy="302752"/>
          </a:xfrm>
          <a:custGeom>
            <a:avLst/>
            <a:gdLst>
              <a:gd name="connsiteX0" fmla="*/ 40193 w 261257"/>
              <a:gd name="connsiteY0" fmla="*/ 40194 h 257908"/>
              <a:gd name="connsiteX1" fmla="*/ 20097 w 261257"/>
              <a:gd name="connsiteY1" fmla="*/ 70339 h 257908"/>
              <a:gd name="connsiteX2" fmla="*/ 0 w 261257"/>
              <a:gd name="connsiteY2" fmla="*/ 130629 h 257908"/>
              <a:gd name="connsiteX3" fmla="*/ 10048 w 261257"/>
              <a:gd name="connsiteY3" fmla="*/ 160774 h 257908"/>
              <a:gd name="connsiteX4" fmla="*/ 70338 w 261257"/>
              <a:gd name="connsiteY4" fmla="*/ 180870 h 257908"/>
              <a:gd name="connsiteX5" fmla="*/ 200967 w 261257"/>
              <a:gd name="connsiteY5" fmla="*/ 231112 h 257908"/>
              <a:gd name="connsiteX6" fmla="*/ 231112 w 261257"/>
              <a:gd name="connsiteY6" fmla="*/ 221064 h 257908"/>
              <a:gd name="connsiteX7" fmla="*/ 241160 w 261257"/>
              <a:gd name="connsiteY7" fmla="*/ 190919 h 257908"/>
              <a:gd name="connsiteX8" fmla="*/ 261257 w 261257"/>
              <a:gd name="connsiteY8" fmla="*/ 160774 h 257908"/>
              <a:gd name="connsiteX9" fmla="*/ 251209 w 261257"/>
              <a:gd name="connsiteY9" fmla="*/ 70339 h 257908"/>
              <a:gd name="connsiteX10" fmla="*/ 241160 w 261257"/>
              <a:gd name="connsiteY10" fmla="*/ 40194 h 257908"/>
              <a:gd name="connsiteX11" fmla="*/ 180870 w 261257"/>
              <a:gd name="connsiteY11" fmla="*/ 30145 h 257908"/>
              <a:gd name="connsiteX12" fmla="*/ 130629 w 261257"/>
              <a:gd name="connsiteY12" fmla="*/ 0 h 2579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61257" h="257908">
                <a:moveTo>
                  <a:pt x="40193" y="40194"/>
                </a:moveTo>
                <a:cubicBezTo>
                  <a:pt x="33494" y="50242"/>
                  <a:pt x="25002" y="59303"/>
                  <a:pt x="20097" y="70339"/>
                </a:cubicBezTo>
                <a:cubicBezTo>
                  <a:pt x="11494" y="89697"/>
                  <a:pt x="0" y="130629"/>
                  <a:pt x="0" y="130629"/>
                </a:cubicBezTo>
                <a:cubicBezTo>
                  <a:pt x="3349" y="140677"/>
                  <a:pt x="1429" y="154618"/>
                  <a:pt x="10048" y="160774"/>
                </a:cubicBezTo>
                <a:cubicBezTo>
                  <a:pt x="27286" y="173087"/>
                  <a:pt x="70338" y="180870"/>
                  <a:pt x="70338" y="180870"/>
                </a:cubicBezTo>
                <a:cubicBezTo>
                  <a:pt x="147376" y="257908"/>
                  <a:pt x="102493" y="245181"/>
                  <a:pt x="200967" y="231112"/>
                </a:cubicBezTo>
                <a:cubicBezTo>
                  <a:pt x="211015" y="227763"/>
                  <a:pt x="223622" y="228554"/>
                  <a:pt x="231112" y="221064"/>
                </a:cubicBezTo>
                <a:cubicBezTo>
                  <a:pt x="238602" y="213574"/>
                  <a:pt x="236423" y="200393"/>
                  <a:pt x="241160" y="190919"/>
                </a:cubicBezTo>
                <a:cubicBezTo>
                  <a:pt x="246561" y="180117"/>
                  <a:pt x="254558" y="170822"/>
                  <a:pt x="261257" y="160774"/>
                </a:cubicBezTo>
                <a:cubicBezTo>
                  <a:pt x="257908" y="130629"/>
                  <a:pt x="256195" y="100257"/>
                  <a:pt x="251209" y="70339"/>
                </a:cubicBezTo>
                <a:cubicBezTo>
                  <a:pt x="249468" y="59891"/>
                  <a:pt x="250356" y="45449"/>
                  <a:pt x="241160" y="40194"/>
                </a:cubicBezTo>
                <a:cubicBezTo>
                  <a:pt x="223471" y="30086"/>
                  <a:pt x="200759" y="34565"/>
                  <a:pt x="180870" y="30145"/>
                </a:cubicBezTo>
                <a:cubicBezTo>
                  <a:pt x="147327" y="22691"/>
                  <a:pt x="153215" y="22587"/>
                  <a:pt x="130629" y="0"/>
                </a:cubicBezTo>
              </a:path>
            </a:pathLst>
          </a:custGeom>
          <a:solidFill>
            <a:schemeClr val="bg1"/>
          </a:solidFill>
          <a:ln>
            <a:noFill/>
          </a:ln>
          <a:effectLst>
            <a:softEdge rad="127000"/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4" name="任意多边形 263"/>
          <p:cNvSpPr/>
          <p:nvPr/>
        </p:nvSpPr>
        <p:spPr>
          <a:xfrm rot="3441140">
            <a:off x="6233011" y="3753333"/>
            <a:ext cx="565823" cy="302752"/>
          </a:xfrm>
          <a:custGeom>
            <a:avLst/>
            <a:gdLst>
              <a:gd name="connsiteX0" fmla="*/ 40193 w 261257"/>
              <a:gd name="connsiteY0" fmla="*/ 40194 h 257908"/>
              <a:gd name="connsiteX1" fmla="*/ 20097 w 261257"/>
              <a:gd name="connsiteY1" fmla="*/ 70339 h 257908"/>
              <a:gd name="connsiteX2" fmla="*/ 0 w 261257"/>
              <a:gd name="connsiteY2" fmla="*/ 130629 h 257908"/>
              <a:gd name="connsiteX3" fmla="*/ 10048 w 261257"/>
              <a:gd name="connsiteY3" fmla="*/ 160774 h 257908"/>
              <a:gd name="connsiteX4" fmla="*/ 70338 w 261257"/>
              <a:gd name="connsiteY4" fmla="*/ 180870 h 257908"/>
              <a:gd name="connsiteX5" fmla="*/ 200967 w 261257"/>
              <a:gd name="connsiteY5" fmla="*/ 231112 h 257908"/>
              <a:gd name="connsiteX6" fmla="*/ 231112 w 261257"/>
              <a:gd name="connsiteY6" fmla="*/ 221064 h 257908"/>
              <a:gd name="connsiteX7" fmla="*/ 241160 w 261257"/>
              <a:gd name="connsiteY7" fmla="*/ 190919 h 257908"/>
              <a:gd name="connsiteX8" fmla="*/ 261257 w 261257"/>
              <a:gd name="connsiteY8" fmla="*/ 160774 h 257908"/>
              <a:gd name="connsiteX9" fmla="*/ 251209 w 261257"/>
              <a:gd name="connsiteY9" fmla="*/ 70339 h 257908"/>
              <a:gd name="connsiteX10" fmla="*/ 241160 w 261257"/>
              <a:gd name="connsiteY10" fmla="*/ 40194 h 257908"/>
              <a:gd name="connsiteX11" fmla="*/ 180870 w 261257"/>
              <a:gd name="connsiteY11" fmla="*/ 30145 h 257908"/>
              <a:gd name="connsiteX12" fmla="*/ 130629 w 261257"/>
              <a:gd name="connsiteY12" fmla="*/ 0 h 2579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61257" h="257908">
                <a:moveTo>
                  <a:pt x="40193" y="40194"/>
                </a:moveTo>
                <a:cubicBezTo>
                  <a:pt x="33494" y="50242"/>
                  <a:pt x="25002" y="59303"/>
                  <a:pt x="20097" y="70339"/>
                </a:cubicBezTo>
                <a:cubicBezTo>
                  <a:pt x="11494" y="89697"/>
                  <a:pt x="0" y="130629"/>
                  <a:pt x="0" y="130629"/>
                </a:cubicBezTo>
                <a:cubicBezTo>
                  <a:pt x="3349" y="140677"/>
                  <a:pt x="1429" y="154618"/>
                  <a:pt x="10048" y="160774"/>
                </a:cubicBezTo>
                <a:cubicBezTo>
                  <a:pt x="27286" y="173087"/>
                  <a:pt x="70338" y="180870"/>
                  <a:pt x="70338" y="180870"/>
                </a:cubicBezTo>
                <a:cubicBezTo>
                  <a:pt x="147376" y="257908"/>
                  <a:pt x="102493" y="245181"/>
                  <a:pt x="200967" y="231112"/>
                </a:cubicBezTo>
                <a:cubicBezTo>
                  <a:pt x="211015" y="227763"/>
                  <a:pt x="223622" y="228554"/>
                  <a:pt x="231112" y="221064"/>
                </a:cubicBezTo>
                <a:cubicBezTo>
                  <a:pt x="238602" y="213574"/>
                  <a:pt x="236423" y="200393"/>
                  <a:pt x="241160" y="190919"/>
                </a:cubicBezTo>
                <a:cubicBezTo>
                  <a:pt x="246561" y="180117"/>
                  <a:pt x="254558" y="170822"/>
                  <a:pt x="261257" y="160774"/>
                </a:cubicBezTo>
                <a:cubicBezTo>
                  <a:pt x="257908" y="130629"/>
                  <a:pt x="256195" y="100257"/>
                  <a:pt x="251209" y="70339"/>
                </a:cubicBezTo>
                <a:cubicBezTo>
                  <a:pt x="249468" y="59891"/>
                  <a:pt x="250356" y="45449"/>
                  <a:pt x="241160" y="40194"/>
                </a:cubicBezTo>
                <a:cubicBezTo>
                  <a:pt x="223471" y="30086"/>
                  <a:pt x="200759" y="34565"/>
                  <a:pt x="180870" y="30145"/>
                </a:cubicBezTo>
                <a:cubicBezTo>
                  <a:pt x="147327" y="22691"/>
                  <a:pt x="153215" y="22587"/>
                  <a:pt x="130629" y="0"/>
                </a:cubicBezTo>
              </a:path>
            </a:pathLst>
          </a:custGeom>
          <a:solidFill>
            <a:schemeClr val="bg1"/>
          </a:solidFill>
          <a:ln>
            <a:noFill/>
          </a:ln>
          <a:effectLst>
            <a:softEdge rad="127000"/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5" name="任意多边形 264"/>
          <p:cNvSpPr/>
          <p:nvPr/>
        </p:nvSpPr>
        <p:spPr>
          <a:xfrm rot="3441140">
            <a:off x="6241254" y="3753333"/>
            <a:ext cx="565823" cy="302752"/>
          </a:xfrm>
          <a:custGeom>
            <a:avLst/>
            <a:gdLst>
              <a:gd name="connsiteX0" fmla="*/ 40193 w 261257"/>
              <a:gd name="connsiteY0" fmla="*/ 40194 h 257908"/>
              <a:gd name="connsiteX1" fmla="*/ 20097 w 261257"/>
              <a:gd name="connsiteY1" fmla="*/ 70339 h 257908"/>
              <a:gd name="connsiteX2" fmla="*/ 0 w 261257"/>
              <a:gd name="connsiteY2" fmla="*/ 130629 h 257908"/>
              <a:gd name="connsiteX3" fmla="*/ 10048 w 261257"/>
              <a:gd name="connsiteY3" fmla="*/ 160774 h 257908"/>
              <a:gd name="connsiteX4" fmla="*/ 70338 w 261257"/>
              <a:gd name="connsiteY4" fmla="*/ 180870 h 257908"/>
              <a:gd name="connsiteX5" fmla="*/ 200967 w 261257"/>
              <a:gd name="connsiteY5" fmla="*/ 231112 h 257908"/>
              <a:gd name="connsiteX6" fmla="*/ 231112 w 261257"/>
              <a:gd name="connsiteY6" fmla="*/ 221064 h 257908"/>
              <a:gd name="connsiteX7" fmla="*/ 241160 w 261257"/>
              <a:gd name="connsiteY7" fmla="*/ 190919 h 257908"/>
              <a:gd name="connsiteX8" fmla="*/ 261257 w 261257"/>
              <a:gd name="connsiteY8" fmla="*/ 160774 h 257908"/>
              <a:gd name="connsiteX9" fmla="*/ 251209 w 261257"/>
              <a:gd name="connsiteY9" fmla="*/ 70339 h 257908"/>
              <a:gd name="connsiteX10" fmla="*/ 241160 w 261257"/>
              <a:gd name="connsiteY10" fmla="*/ 40194 h 257908"/>
              <a:gd name="connsiteX11" fmla="*/ 180870 w 261257"/>
              <a:gd name="connsiteY11" fmla="*/ 30145 h 257908"/>
              <a:gd name="connsiteX12" fmla="*/ 130629 w 261257"/>
              <a:gd name="connsiteY12" fmla="*/ 0 h 2579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61257" h="257908">
                <a:moveTo>
                  <a:pt x="40193" y="40194"/>
                </a:moveTo>
                <a:cubicBezTo>
                  <a:pt x="33494" y="50242"/>
                  <a:pt x="25002" y="59303"/>
                  <a:pt x="20097" y="70339"/>
                </a:cubicBezTo>
                <a:cubicBezTo>
                  <a:pt x="11494" y="89697"/>
                  <a:pt x="0" y="130629"/>
                  <a:pt x="0" y="130629"/>
                </a:cubicBezTo>
                <a:cubicBezTo>
                  <a:pt x="3349" y="140677"/>
                  <a:pt x="1429" y="154618"/>
                  <a:pt x="10048" y="160774"/>
                </a:cubicBezTo>
                <a:cubicBezTo>
                  <a:pt x="27286" y="173087"/>
                  <a:pt x="70338" y="180870"/>
                  <a:pt x="70338" y="180870"/>
                </a:cubicBezTo>
                <a:cubicBezTo>
                  <a:pt x="147376" y="257908"/>
                  <a:pt x="102493" y="245181"/>
                  <a:pt x="200967" y="231112"/>
                </a:cubicBezTo>
                <a:cubicBezTo>
                  <a:pt x="211015" y="227763"/>
                  <a:pt x="223622" y="228554"/>
                  <a:pt x="231112" y="221064"/>
                </a:cubicBezTo>
                <a:cubicBezTo>
                  <a:pt x="238602" y="213574"/>
                  <a:pt x="236423" y="200393"/>
                  <a:pt x="241160" y="190919"/>
                </a:cubicBezTo>
                <a:cubicBezTo>
                  <a:pt x="246561" y="180117"/>
                  <a:pt x="254558" y="170822"/>
                  <a:pt x="261257" y="160774"/>
                </a:cubicBezTo>
                <a:cubicBezTo>
                  <a:pt x="257908" y="130629"/>
                  <a:pt x="256195" y="100257"/>
                  <a:pt x="251209" y="70339"/>
                </a:cubicBezTo>
                <a:cubicBezTo>
                  <a:pt x="249468" y="59891"/>
                  <a:pt x="250356" y="45449"/>
                  <a:pt x="241160" y="40194"/>
                </a:cubicBezTo>
                <a:cubicBezTo>
                  <a:pt x="223471" y="30086"/>
                  <a:pt x="200759" y="34565"/>
                  <a:pt x="180870" y="30145"/>
                </a:cubicBezTo>
                <a:cubicBezTo>
                  <a:pt x="147327" y="22691"/>
                  <a:pt x="153215" y="22587"/>
                  <a:pt x="130629" y="0"/>
                </a:cubicBezTo>
              </a:path>
            </a:pathLst>
          </a:custGeom>
          <a:solidFill>
            <a:schemeClr val="bg1"/>
          </a:solidFill>
          <a:ln>
            <a:noFill/>
          </a:ln>
          <a:effectLst>
            <a:softEdge rad="127000"/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6" name="任意多边形 265"/>
          <p:cNvSpPr/>
          <p:nvPr/>
        </p:nvSpPr>
        <p:spPr>
          <a:xfrm rot="3441140">
            <a:off x="6233011" y="3753333"/>
            <a:ext cx="565823" cy="302752"/>
          </a:xfrm>
          <a:custGeom>
            <a:avLst/>
            <a:gdLst>
              <a:gd name="connsiteX0" fmla="*/ 40193 w 261257"/>
              <a:gd name="connsiteY0" fmla="*/ 40194 h 257908"/>
              <a:gd name="connsiteX1" fmla="*/ 20097 w 261257"/>
              <a:gd name="connsiteY1" fmla="*/ 70339 h 257908"/>
              <a:gd name="connsiteX2" fmla="*/ 0 w 261257"/>
              <a:gd name="connsiteY2" fmla="*/ 130629 h 257908"/>
              <a:gd name="connsiteX3" fmla="*/ 10048 w 261257"/>
              <a:gd name="connsiteY3" fmla="*/ 160774 h 257908"/>
              <a:gd name="connsiteX4" fmla="*/ 70338 w 261257"/>
              <a:gd name="connsiteY4" fmla="*/ 180870 h 257908"/>
              <a:gd name="connsiteX5" fmla="*/ 200967 w 261257"/>
              <a:gd name="connsiteY5" fmla="*/ 231112 h 257908"/>
              <a:gd name="connsiteX6" fmla="*/ 231112 w 261257"/>
              <a:gd name="connsiteY6" fmla="*/ 221064 h 257908"/>
              <a:gd name="connsiteX7" fmla="*/ 241160 w 261257"/>
              <a:gd name="connsiteY7" fmla="*/ 190919 h 257908"/>
              <a:gd name="connsiteX8" fmla="*/ 261257 w 261257"/>
              <a:gd name="connsiteY8" fmla="*/ 160774 h 257908"/>
              <a:gd name="connsiteX9" fmla="*/ 251209 w 261257"/>
              <a:gd name="connsiteY9" fmla="*/ 70339 h 257908"/>
              <a:gd name="connsiteX10" fmla="*/ 241160 w 261257"/>
              <a:gd name="connsiteY10" fmla="*/ 40194 h 257908"/>
              <a:gd name="connsiteX11" fmla="*/ 180870 w 261257"/>
              <a:gd name="connsiteY11" fmla="*/ 30145 h 257908"/>
              <a:gd name="connsiteX12" fmla="*/ 130629 w 261257"/>
              <a:gd name="connsiteY12" fmla="*/ 0 h 2579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61257" h="257908">
                <a:moveTo>
                  <a:pt x="40193" y="40194"/>
                </a:moveTo>
                <a:cubicBezTo>
                  <a:pt x="33494" y="50242"/>
                  <a:pt x="25002" y="59303"/>
                  <a:pt x="20097" y="70339"/>
                </a:cubicBezTo>
                <a:cubicBezTo>
                  <a:pt x="11494" y="89697"/>
                  <a:pt x="0" y="130629"/>
                  <a:pt x="0" y="130629"/>
                </a:cubicBezTo>
                <a:cubicBezTo>
                  <a:pt x="3349" y="140677"/>
                  <a:pt x="1429" y="154618"/>
                  <a:pt x="10048" y="160774"/>
                </a:cubicBezTo>
                <a:cubicBezTo>
                  <a:pt x="27286" y="173087"/>
                  <a:pt x="70338" y="180870"/>
                  <a:pt x="70338" y="180870"/>
                </a:cubicBezTo>
                <a:cubicBezTo>
                  <a:pt x="147376" y="257908"/>
                  <a:pt x="102493" y="245181"/>
                  <a:pt x="200967" y="231112"/>
                </a:cubicBezTo>
                <a:cubicBezTo>
                  <a:pt x="211015" y="227763"/>
                  <a:pt x="223622" y="228554"/>
                  <a:pt x="231112" y="221064"/>
                </a:cubicBezTo>
                <a:cubicBezTo>
                  <a:pt x="238602" y="213574"/>
                  <a:pt x="236423" y="200393"/>
                  <a:pt x="241160" y="190919"/>
                </a:cubicBezTo>
                <a:cubicBezTo>
                  <a:pt x="246561" y="180117"/>
                  <a:pt x="254558" y="170822"/>
                  <a:pt x="261257" y="160774"/>
                </a:cubicBezTo>
                <a:cubicBezTo>
                  <a:pt x="257908" y="130629"/>
                  <a:pt x="256195" y="100257"/>
                  <a:pt x="251209" y="70339"/>
                </a:cubicBezTo>
                <a:cubicBezTo>
                  <a:pt x="249468" y="59891"/>
                  <a:pt x="250356" y="45449"/>
                  <a:pt x="241160" y="40194"/>
                </a:cubicBezTo>
                <a:cubicBezTo>
                  <a:pt x="223471" y="30086"/>
                  <a:pt x="200759" y="34565"/>
                  <a:pt x="180870" y="30145"/>
                </a:cubicBezTo>
                <a:cubicBezTo>
                  <a:pt x="147327" y="22691"/>
                  <a:pt x="153215" y="22587"/>
                  <a:pt x="130629" y="0"/>
                </a:cubicBezTo>
              </a:path>
            </a:pathLst>
          </a:custGeom>
          <a:solidFill>
            <a:schemeClr val="bg1"/>
          </a:solidFill>
          <a:ln>
            <a:noFill/>
          </a:ln>
          <a:effectLst>
            <a:softEdge rad="127000"/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7" name="任意多边形 266"/>
          <p:cNvSpPr/>
          <p:nvPr/>
        </p:nvSpPr>
        <p:spPr>
          <a:xfrm rot="3441140">
            <a:off x="6241254" y="3753333"/>
            <a:ext cx="565823" cy="302752"/>
          </a:xfrm>
          <a:custGeom>
            <a:avLst/>
            <a:gdLst>
              <a:gd name="connsiteX0" fmla="*/ 40193 w 261257"/>
              <a:gd name="connsiteY0" fmla="*/ 40194 h 257908"/>
              <a:gd name="connsiteX1" fmla="*/ 20097 w 261257"/>
              <a:gd name="connsiteY1" fmla="*/ 70339 h 257908"/>
              <a:gd name="connsiteX2" fmla="*/ 0 w 261257"/>
              <a:gd name="connsiteY2" fmla="*/ 130629 h 257908"/>
              <a:gd name="connsiteX3" fmla="*/ 10048 w 261257"/>
              <a:gd name="connsiteY3" fmla="*/ 160774 h 257908"/>
              <a:gd name="connsiteX4" fmla="*/ 70338 w 261257"/>
              <a:gd name="connsiteY4" fmla="*/ 180870 h 257908"/>
              <a:gd name="connsiteX5" fmla="*/ 200967 w 261257"/>
              <a:gd name="connsiteY5" fmla="*/ 231112 h 257908"/>
              <a:gd name="connsiteX6" fmla="*/ 231112 w 261257"/>
              <a:gd name="connsiteY6" fmla="*/ 221064 h 257908"/>
              <a:gd name="connsiteX7" fmla="*/ 241160 w 261257"/>
              <a:gd name="connsiteY7" fmla="*/ 190919 h 257908"/>
              <a:gd name="connsiteX8" fmla="*/ 261257 w 261257"/>
              <a:gd name="connsiteY8" fmla="*/ 160774 h 257908"/>
              <a:gd name="connsiteX9" fmla="*/ 251209 w 261257"/>
              <a:gd name="connsiteY9" fmla="*/ 70339 h 257908"/>
              <a:gd name="connsiteX10" fmla="*/ 241160 w 261257"/>
              <a:gd name="connsiteY10" fmla="*/ 40194 h 257908"/>
              <a:gd name="connsiteX11" fmla="*/ 180870 w 261257"/>
              <a:gd name="connsiteY11" fmla="*/ 30145 h 257908"/>
              <a:gd name="connsiteX12" fmla="*/ 130629 w 261257"/>
              <a:gd name="connsiteY12" fmla="*/ 0 h 2579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61257" h="257908">
                <a:moveTo>
                  <a:pt x="40193" y="40194"/>
                </a:moveTo>
                <a:cubicBezTo>
                  <a:pt x="33494" y="50242"/>
                  <a:pt x="25002" y="59303"/>
                  <a:pt x="20097" y="70339"/>
                </a:cubicBezTo>
                <a:cubicBezTo>
                  <a:pt x="11494" y="89697"/>
                  <a:pt x="0" y="130629"/>
                  <a:pt x="0" y="130629"/>
                </a:cubicBezTo>
                <a:cubicBezTo>
                  <a:pt x="3349" y="140677"/>
                  <a:pt x="1429" y="154618"/>
                  <a:pt x="10048" y="160774"/>
                </a:cubicBezTo>
                <a:cubicBezTo>
                  <a:pt x="27286" y="173087"/>
                  <a:pt x="70338" y="180870"/>
                  <a:pt x="70338" y="180870"/>
                </a:cubicBezTo>
                <a:cubicBezTo>
                  <a:pt x="147376" y="257908"/>
                  <a:pt x="102493" y="245181"/>
                  <a:pt x="200967" y="231112"/>
                </a:cubicBezTo>
                <a:cubicBezTo>
                  <a:pt x="211015" y="227763"/>
                  <a:pt x="223622" y="228554"/>
                  <a:pt x="231112" y="221064"/>
                </a:cubicBezTo>
                <a:cubicBezTo>
                  <a:pt x="238602" y="213574"/>
                  <a:pt x="236423" y="200393"/>
                  <a:pt x="241160" y="190919"/>
                </a:cubicBezTo>
                <a:cubicBezTo>
                  <a:pt x="246561" y="180117"/>
                  <a:pt x="254558" y="170822"/>
                  <a:pt x="261257" y="160774"/>
                </a:cubicBezTo>
                <a:cubicBezTo>
                  <a:pt x="257908" y="130629"/>
                  <a:pt x="256195" y="100257"/>
                  <a:pt x="251209" y="70339"/>
                </a:cubicBezTo>
                <a:cubicBezTo>
                  <a:pt x="249468" y="59891"/>
                  <a:pt x="250356" y="45449"/>
                  <a:pt x="241160" y="40194"/>
                </a:cubicBezTo>
                <a:cubicBezTo>
                  <a:pt x="223471" y="30086"/>
                  <a:pt x="200759" y="34565"/>
                  <a:pt x="180870" y="30145"/>
                </a:cubicBezTo>
                <a:cubicBezTo>
                  <a:pt x="147327" y="22691"/>
                  <a:pt x="153215" y="22587"/>
                  <a:pt x="130629" y="0"/>
                </a:cubicBezTo>
              </a:path>
            </a:pathLst>
          </a:custGeom>
          <a:solidFill>
            <a:schemeClr val="bg1"/>
          </a:solidFill>
          <a:ln>
            <a:noFill/>
          </a:ln>
          <a:effectLst>
            <a:softEdge rad="127000"/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8" name="任意多边形 267"/>
          <p:cNvSpPr/>
          <p:nvPr/>
        </p:nvSpPr>
        <p:spPr>
          <a:xfrm rot="3441140">
            <a:off x="6233011" y="3753333"/>
            <a:ext cx="565823" cy="302752"/>
          </a:xfrm>
          <a:custGeom>
            <a:avLst/>
            <a:gdLst>
              <a:gd name="connsiteX0" fmla="*/ 40193 w 261257"/>
              <a:gd name="connsiteY0" fmla="*/ 40194 h 257908"/>
              <a:gd name="connsiteX1" fmla="*/ 20097 w 261257"/>
              <a:gd name="connsiteY1" fmla="*/ 70339 h 257908"/>
              <a:gd name="connsiteX2" fmla="*/ 0 w 261257"/>
              <a:gd name="connsiteY2" fmla="*/ 130629 h 257908"/>
              <a:gd name="connsiteX3" fmla="*/ 10048 w 261257"/>
              <a:gd name="connsiteY3" fmla="*/ 160774 h 257908"/>
              <a:gd name="connsiteX4" fmla="*/ 70338 w 261257"/>
              <a:gd name="connsiteY4" fmla="*/ 180870 h 257908"/>
              <a:gd name="connsiteX5" fmla="*/ 200967 w 261257"/>
              <a:gd name="connsiteY5" fmla="*/ 231112 h 257908"/>
              <a:gd name="connsiteX6" fmla="*/ 231112 w 261257"/>
              <a:gd name="connsiteY6" fmla="*/ 221064 h 257908"/>
              <a:gd name="connsiteX7" fmla="*/ 241160 w 261257"/>
              <a:gd name="connsiteY7" fmla="*/ 190919 h 257908"/>
              <a:gd name="connsiteX8" fmla="*/ 261257 w 261257"/>
              <a:gd name="connsiteY8" fmla="*/ 160774 h 257908"/>
              <a:gd name="connsiteX9" fmla="*/ 251209 w 261257"/>
              <a:gd name="connsiteY9" fmla="*/ 70339 h 257908"/>
              <a:gd name="connsiteX10" fmla="*/ 241160 w 261257"/>
              <a:gd name="connsiteY10" fmla="*/ 40194 h 257908"/>
              <a:gd name="connsiteX11" fmla="*/ 180870 w 261257"/>
              <a:gd name="connsiteY11" fmla="*/ 30145 h 257908"/>
              <a:gd name="connsiteX12" fmla="*/ 130629 w 261257"/>
              <a:gd name="connsiteY12" fmla="*/ 0 h 2579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61257" h="257908">
                <a:moveTo>
                  <a:pt x="40193" y="40194"/>
                </a:moveTo>
                <a:cubicBezTo>
                  <a:pt x="33494" y="50242"/>
                  <a:pt x="25002" y="59303"/>
                  <a:pt x="20097" y="70339"/>
                </a:cubicBezTo>
                <a:cubicBezTo>
                  <a:pt x="11494" y="89697"/>
                  <a:pt x="0" y="130629"/>
                  <a:pt x="0" y="130629"/>
                </a:cubicBezTo>
                <a:cubicBezTo>
                  <a:pt x="3349" y="140677"/>
                  <a:pt x="1429" y="154618"/>
                  <a:pt x="10048" y="160774"/>
                </a:cubicBezTo>
                <a:cubicBezTo>
                  <a:pt x="27286" y="173087"/>
                  <a:pt x="70338" y="180870"/>
                  <a:pt x="70338" y="180870"/>
                </a:cubicBezTo>
                <a:cubicBezTo>
                  <a:pt x="147376" y="257908"/>
                  <a:pt x="102493" y="245181"/>
                  <a:pt x="200967" y="231112"/>
                </a:cubicBezTo>
                <a:cubicBezTo>
                  <a:pt x="211015" y="227763"/>
                  <a:pt x="223622" y="228554"/>
                  <a:pt x="231112" y="221064"/>
                </a:cubicBezTo>
                <a:cubicBezTo>
                  <a:pt x="238602" y="213574"/>
                  <a:pt x="236423" y="200393"/>
                  <a:pt x="241160" y="190919"/>
                </a:cubicBezTo>
                <a:cubicBezTo>
                  <a:pt x="246561" y="180117"/>
                  <a:pt x="254558" y="170822"/>
                  <a:pt x="261257" y="160774"/>
                </a:cubicBezTo>
                <a:cubicBezTo>
                  <a:pt x="257908" y="130629"/>
                  <a:pt x="256195" y="100257"/>
                  <a:pt x="251209" y="70339"/>
                </a:cubicBezTo>
                <a:cubicBezTo>
                  <a:pt x="249468" y="59891"/>
                  <a:pt x="250356" y="45449"/>
                  <a:pt x="241160" y="40194"/>
                </a:cubicBezTo>
                <a:cubicBezTo>
                  <a:pt x="223471" y="30086"/>
                  <a:pt x="200759" y="34565"/>
                  <a:pt x="180870" y="30145"/>
                </a:cubicBezTo>
                <a:cubicBezTo>
                  <a:pt x="147327" y="22691"/>
                  <a:pt x="153215" y="22587"/>
                  <a:pt x="130629" y="0"/>
                </a:cubicBezTo>
              </a:path>
            </a:pathLst>
          </a:custGeom>
          <a:solidFill>
            <a:schemeClr val="bg1"/>
          </a:solidFill>
          <a:ln>
            <a:noFill/>
          </a:ln>
          <a:effectLst>
            <a:softEdge rad="127000"/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1" name="任意多边形 270"/>
          <p:cNvSpPr/>
          <p:nvPr/>
        </p:nvSpPr>
        <p:spPr>
          <a:xfrm>
            <a:off x="-1285916" y="1643056"/>
            <a:ext cx="306248" cy="120173"/>
          </a:xfrm>
          <a:custGeom>
            <a:avLst/>
            <a:gdLst>
              <a:gd name="connsiteX0" fmla="*/ 64736 w 639271"/>
              <a:gd name="connsiteY0" fmla="*/ 80920 h 250853"/>
              <a:gd name="connsiteX1" fmla="*/ 234669 w 639271"/>
              <a:gd name="connsiteY1" fmla="*/ 153748 h 250853"/>
              <a:gd name="connsiteX2" fmla="*/ 307497 w 639271"/>
              <a:gd name="connsiteY2" fmla="*/ 250853 h 250853"/>
              <a:gd name="connsiteX3" fmla="*/ 412694 w 639271"/>
              <a:gd name="connsiteY3" fmla="*/ 137564 h 250853"/>
              <a:gd name="connsiteX4" fmla="*/ 639271 w 639271"/>
              <a:gd name="connsiteY4" fmla="*/ 0 h 250853"/>
              <a:gd name="connsiteX5" fmla="*/ 364142 w 639271"/>
              <a:gd name="connsiteY5" fmla="*/ 113288 h 250853"/>
              <a:gd name="connsiteX6" fmla="*/ 331773 w 639271"/>
              <a:gd name="connsiteY6" fmla="*/ 145656 h 250853"/>
              <a:gd name="connsiteX7" fmla="*/ 234669 w 639271"/>
              <a:gd name="connsiteY7" fmla="*/ 72828 h 250853"/>
              <a:gd name="connsiteX8" fmla="*/ 0 w 639271"/>
              <a:gd name="connsiteY8" fmla="*/ 8092 h 250853"/>
              <a:gd name="connsiteX9" fmla="*/ 226577 w 639271"/>
              <a:gd name="connsiteY9" fmla="*/ 137564 h 250853"/>
              <a:gd name="connsiteX0" fmla="*/ 234669 w 639271"/>
              <a:gd name="connsiteY0" fmla="*/ 153748 h 250853"/>
              <a:gd name="connsiteX1" fmla="*/ 307497 w 639271"/>
              <a:gd name="connsiteY1" fmla="*/ 250853 h 250853"/>
              <a:gd name="connsiteX2" fmla="*/ 412694 w 639271"/>
              <a:gd name="connsiteY2" fmla="*/ 137564 h 250853"/>
              <a:gd name="connsiteX3" fmla="*/ 639271 w 639271"/>
              <a:gd name="connsiteY3" fmla="*/ 0 h 250853"/>
              <a:gd name="connsiteX4" fmla="*/ 364142 w 639271"/>
              <a:gd name="connsiteY4" fmla="*/ 113288 h 250853"/>
              <a:gd name="connsiteX5" fmla="*/ 331773 w 639271"/>
              <a:gd name="connsiteY5" fmla="*/ 145656 h 250853"/>
              <a:gd name="connsiteX6" fmla="*/ 234669 w 639271"/>
              <a:gd name="connsiteY6" fmla="*/ 72828 h 250853"/>
              <a:gd name="connsiteX7" fmla="*/ 0 w 639271"/>
              <a:gd name="connsiteY7" fmla="*/ 8092 h 250853"/>
              <a:gd name="connsiteX8" fmla="*/ 226577 w 639271"/>
              <a:gd name="connsiteY8" fmla="*/ 137564 h 2508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39271" h="250853">
                <a:moveTo>
                  <a:pt x="234669" y="153748"/>
                </a:moveTo>
                <a:lnTo>
                  <a:pt x="307497" y="250853"/>
                </a:lnTo>
                <a:lnTo>
                  <a:pt x="412694" y="137564"/>
                </a:lnTo>
                <a:lnTo>
                  <a:pt x="639271" y="0"/>
                </a:lnTo>
                <a:lnTo>
                  <a:pt x="364142" y="113288"/>
                </a:lnTo>
                <a:lnTo>
                  <a:pt x="331773" y="145656"/>
                </a:lnTo>
                <a:lnTo>
                  <a:pt x="234669" y="72828"/>
                </a:lnTo>
                <a:lnTo>
                  <a:pt x="0" y="8092"/>
                </a:lnTo>
                <a:lnTo>
                  <a:pt x="226577" y="137564"/>
                </a:lnTo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82" name="任意多边形 281"/>
          <p:cNvSpPr/>
          <p:nvPr/>
        </p:nvSpPr>
        <p:spPr>
          <a:xfrm>
            <a:off x="-1133516" y="2094387"/>
            <a:ext cx="306248" cy="120173"/>
          </a:xfrm>
          <a:custGeom>
            <a:avLst/>
            <a:gdLst>
              <a:gd name="connsiteX0" fmla="*/ 64736 w 639271"/>
              <a:gd name="connsiteY0" fmla="*/ 80920 h 250853"/>
              <a:gd name="connsiteX1" fmla="*/ 234669 w 639271"/>
              <a:gd name="connsiteY1" fmla="*/ 153748 h 250853"/>
              <a:gd name="connsiteX2" fmla="*/ 307497 w 639271"/>
              <a:gd name="connsiteY2" fmla="*/ 250853 h 250853"/>
              <a:gd name="connsiteX3" fmla="*/ 412694 w 639271"/>
              <a:gd name="connsiteY3" fmla="*/ 137564 h 250853"/>
              <a:gd name="connsiteX4" fmla="*/ 639271 w 639271"/>
              <a:gd name="connsiteY4" fmla="*/ 0 h 250853"/>
              <a:gd name="connsiteX5" fmla="*/ 364142 w 639271"/>
              <a:gd name="connsiteY5" fmla="*/ 113288 h 250853"/>
              <a:gd name="connsiteX6" fmla="*/ 331773 w 639271"/>
              <a:gd name="connsiteY6" fmla="*/ 145656 h 250853"/>
              <a:gd name="connsiteX7" fmla="*/ 234669 w 639271"/>
              <a:gd name="connsiteY7" fmla="*/ 72828 h 250853"/>
              <a:gd name="connsiteX8" fmla="*/ 0 w 639271"/>
              <a:gd name="connsiteY8" fmla="*/ 8092 h 250853"/>
              <a:gd name="connsiteX9" fmla="*/ 226577 w 639271"/>
              <a:gd name="connsiteY9" fmla="*/ 137564 h 250853"/>
              <a:gd name="connsiteX0" fmla="*/ 234669 w 639271"/>
              <a:gd name="connsiteY0" fmla="*/ 153748 h 250853"/>
              <a:gd name="connsiteX1" fmla="*/ 307497 w 639271"/>
              <a:gd name="connsiteY1" fmla="*/ 250853 h 250853"/>
              <a:gd name="connsiteX2" fmla="*/ 412694 w 639271"/>
              <a:gd name="connsiteY2" fmla="*/ 137564 h 250853"/>
              <a:gd name="connsiteX3" fmla="*/ 639271 w 639271"/>
              <a:gd name="connsiteY3" fmla="*/ 0 h 250853"/>
              <a:gd name="connsiteX4" fmla="*/ 364142 w 639271"/>
              <a:gd name="connsiteY4" fmla="*/ 113288 h 250853"/>
              <a:gd name="connsiteX5" fmla="*/ 331773 w 639271"/>
              <a:gd name="connsiteY5" fmla="*/ 145656 h 250853"/>
              <a:gd name="connsiteX6" fmla="*/ 234669 w 639271"/>
              <a:gd name="connsiteY6" fmla="*/ 72828 h 250853"/>
              <a:gd name="connsiteX7" fmla="*/ 0 w 639271"/>
              <a:gd name="connsiteY7" fmla="*/ 8092 h 250853"/>
              <a:gd name="connsiteX8" fmla="*/ 226577 w 639271"/>
              <a:gd name="connsiteY8" fmla="*/ 137564 h 2508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39271" h="250853">
                <a:moveTo>
                  <a:pt x="234669" y="153748"/>
                </a:moveTo>
                <a:lnTo>
                  <a:pt x="307497" y="250853"/>
                </a:lnTo>
                <a:lnTo>
                  <a:pt x="412694" y="137564"/>
                </a:lnTo>
                <a:lnTo>
                  <a:pt x="639271" y="0"/>
                </a:lnTo>
                <a:lnTo>
                  <a:pt x="364142" y="113288"/>
                </a:lnTo>
                <a:lnTo>
                  <a:pt x="331773" y="145656"/>
                </a:lnTo>
                <a:lnTo>
                  <a:pt x="234669" y="72828"/>
                </a:lnTo>
                <a:lnTo>
                  <a:pt x="0" y="8092"/>
                </a:lnTo>
                <a:lnTo>
                  <a:pt x="226577" y="137564"/>
                </a:lnTo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83" name="任意多边形 282"/>
          <p:cNvSpPr/>
          <p:nvPr/>
        </p:nvSpPr>
        <p:spPr>
          <a:xfrm>
            <a:off x="-1306412" y="2594453"/>
            <a:ext cx="306248" cy="120173"/>
          </a:xfrm>
          <a:custGeom>
            <a:avLst/>
            <a:gdLst>
              <a:gd name="connsiteX0" fmla="*/ 64736 w 639271"/>
              <a:gd name="connsiteY0" fmla="*/ 80920 h 250853"/>
              <a:gd name="connsiteX1" fmla="*/ 234669 w 639271"/>
              <a:gd name="connsiteY1" fmla="*/ 153748 h 250853"/>
              <a:gd name="connsiteX2" fmla="*/ 307497 w 639271"/>
              <a:gd name="connsiteY2" fmla="*/ 250853 h 250853"/>
              <a:gd name="connsiteX3" fmla="*/ 412694 w 639271"/>
              <a:gd name="connsiteY3" fmla="*/ 137564 h 250853"/>
              <a:gd name="connsiteX4" fmla="*/ 639271 w 639271"/>
              <a:gd name="connsiteY4" fmla="*/ 0 h 250853"/>
              <a:gd name="connsiteX5" fmla="*/ 364142 w 639271"/>
              <a:gd name="connsiteY5" fmla="*/ 113288 h 250853"/>
              <a:gd name="connsiteX6" fmla="*/ 331773 w 639271"/>
              <a:gd name="connsiteY6" fmla="*/ 145656 h 250853"/>
              <a:gd name="connsiteX7" fmla="*/ 234669 w 639271"/>
              <a:gd name="connsiteY7" fmla="*/ 72828 h 250853"/>
              <a:gd name="connsiteX8" fmla="*/ 0 w 639271"/>
              <a:gd name="connsiteY8" fmla="*/ 8092 h 250853"/>
              <a:gd name="connsiteX9" fmla="*/ 226577 w 639271"/>
              <a:gd name="connsiteY9" fmla="*/ 137564 h 250853"/>
              <a:gd name="connsiteX0" fmla="*/ 234669 w 639271"/>
              <a:gd name="connsiteY0" fmla="*/ 153748 h 250853"/>
              <a:gd name="connsiteX1" fmla="*/ 307497 w 639271"/>
              <a:gd name="connsiteY1" fmla="*/ 250853 h 250853"/>
              <a:gd name="connsiteX2" fmla="*/ 412694 w 639271"/>
              <a:gd name="connsiteY2" fmla="*/ 137564 h 250853"/>
              <a:gd name="connsiteX3" fmla="*/ 639271 w 639271"/>
              <a:gd name="connsiteY3" fmla="*/ 0 h 250853"/>
              <a:gd name="connsiteX4" fmla="*/ 364142 w 639271"/>
              <a:gd name="connsiteY4" fmla="*/ 113288 h 250853"/>
              <a:gd name="connsiteX5" fmla="*/ 331773 w 639271"/>
              <a:gd name="connsiteY5" fmla="*/ 145656 h 250853"/>
              <a:gd name="connsiteX6" fmla="*/ 234669 w 639271"/>
              <a:gd name="connsiteY6" fmla="*/ 72828 h 250853"/>
              <a:gd name="connsiteX7" fmla="*/ 0 w 639271"/>
              <a:gd name="connsiteY7" fmla="*/ 8092 h 250853"/>
              <a:gd name="connsiteX8" fmla="*/ 226577 w 639271"/>
              <a:gd name="connsiteY8" fmla="*/ 137564 h 2508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39271" h="250853">
                <a:moveTo>
                  <a:pt x="234669" y="153748"/>
                </a:moveTo>
                <a:lnTo>
                  <a:pt x="307497" y="250853"/>
                </a:lnTo>
                <a:lnTo>
                  <a:pt x="412694" y="137564"/>
                </a:lnTo>
                <a:lnTo>
                  <a:pt x="639271" y="0"/>
                </a:lnTo>
                <a:lnTo>
                  <a:pt x="364142" y="113288"/>
                </a:lnTo>
                <a:lnTo>
                  <a:pt x="331773" y="145656"/>
                </a:lnTo>
                <a:lnTo>
                  <a:pt x="234669" y="72828"/>
                </a:lnTo>
                <a:lnTo>
                  <a:pt x="0" y="8092"/>
                </a:lnTo>
                <a:lnTo>
                  <a:pt x="226577" y="137564"/>
                </a:lnTo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84" name="任意多边形 283"/>
          <p:cNvSpPr/>
          <p:nvPr/>
        </p:nvSpPr>
        <p:spPr>
          <a:xfrm>
            <a:off x="-981116" y="1857370"/>
            <a:ext cx="306248" cy="120173"/>
          </a:xfrm>
          <a:custGeom>
            <a:avLst/>
            <a:gdLst>
              <a:gd name="connsiteX0" fmla="*/ 64736 w 639271"/>
              <a:gd name="connsiteY0" fmla="*/ 80920 h 250853"/>
              <a:gd name="connsiteX1" fmla="*/ 234669 w 639271"/>
              <a:gd name="connsiteY1" fmla="*/ 153748 h 250853"/>
              <a:gd name="connsiteX2" fmla="*/ 307497 w 639271"/>
              <a:gd name="connsiteY2" fmla="*/ 250853 h 250853"/>
              <a:gd name="connsiteX3" fmla="*/ 412694 w 639271"/>
              <a:gd name="connsiteY3" fmla="*/ 137564 h 250853"/>
              <a:gd name="connsiteX4" fmla="*/ 639271 w 639271"/>
              <a:gd name="connsiteY4" fmla="*/ 0 h 250853"/>
              <a:gd name="connsiteX5" fmla="*/ 364142 w 639271"/>
              <a:gd name="connsiteY5" fmla="*/ 113288 h 250853"/>
              <a:gd name="connsiteX6" fmla="*/ 331773 w 639271"/>
              <a:gd name="connsiteY6" fmla="*/ 145656 h 250853"/>
              <a:gd name="connsiteX7" fmla="*/ 234669 w 639271"/>
              <a:gd name="connsiteY7" fmla="*/ 72828 h 250853"/>
              <a:gd name="connsiteX8" fmla="*/ 0 w 639271"/>
              <a:gd name="connsiteY8" fmla="*/ 8092 h 250853"/>
              <a:gd name="connsiteX9" fmla="*/ 226577 w 639271"/>
              <a:gd name="connsiteY9" fmla="*/ 137564 h 250853"/>
              <a:gd name="connsiteX0" fmla="*/ 234669 w 639271"/>
              <a:gd name="connsiteY0" fmla="*/ 153748 h 250853"/>
              <a:gd name="connsiteX1" fmla="*/ 307497 w 639271"/>
              <a:gd name="connsiteY1" fmla="*/ 250853 h 250853"/>
              <a:gd name="connsiteX2" fmla="*/ 412694 w 639271"/>
              <a:gd name="connsiteY2" fmla="*/ 137564 h 250853"/>
              <a:gd name="connsiteX3" fmla="*/ 639271 w 639271"/>
              <a:gd name="connsiteY3" fmla="*/ 0 h 250853"/>
              <a:gd name="connsiteX4" fmla="*/ 364142 w 639271"/>
              <a:gd name="connsiteY4" fmla="*/ 113288 h 250853"/>
              <a:gd name="connsiteX5" fmla="*/ 331773 w 639271"/>
              <a:gd name="connsiteY5" fmla="*/ 145656 h 250853"/>
              <a:gd name="connsiteX6" fmla="*/ 234669 w 639271"/>
              <a:gd name="connsiteY6" fmla="*/ 72828 h 250853"/>
              <a:gd name="connsiteX7" fmla="*/ 0 w 639271"/>
              <a:gd name="connsiteY7" fmla="*/ 8092 h 250853"/>
              <a:gd name="connsiteX8" fmla="*/ 226577 w 639271"/>
              <a:gd name="connsiteY8" fmla="*/ 137564 h 2508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39271" h="250853">
                <a:moveTo>
                  <a:pt x="234669" y="153748"/>
                </a:moveTo>
                <a:lnTo>
                  <a:pt x="307497" y="250853"/>
                </a:lnTo>
                <a:lnTo>
                  <a:pt x="412694" y="137564"/>
                </a:lnTo>
                <a:lnTo>
                  <a:pt x="639271" y="0"/>
                </a:lnTo>
                <a:lnTo>
                  <a:pt x="364142" y="113288"/>
                </a:lnTo>
                <a:lnTo>
                  <a:pt x="331773" y="145656"/>
                </a:lnTo>
                <a:lnTo>
                  <a:pt x="234669" y="72828"/>
                </a:lnTo>
                <a:lnTo>
                  <a:pt x="0" y="8092"/>
                </a:lnTo>
                <a:lnTo>
                  <a:pt x="226577" y="137564"/>
                </a:lnTo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85" name="任意多边形 284"/>
          <p:cNvSpPr/>
          <p:nvPr/>
        </p:nvSpPr>
        <p:spPr>
          <a:xfrm>
            <a:off x="-734908" y="2094387"/>
            <a:ext cx="306248" cy="120173"/>
          </a:xfrm>
          <a:custGeom>
            <a:avLst/>
            <a:gdLst>
              <a:gd name="connsiteX0" fmla="*/ 64736 w 639271"/>
              <a:gd name="connsiteY0" fmla="*/ 80920 h 250853"/>
              <a:gd name="connsiteX1" fmla="*/ 234669 w 639271"/>
              <a:gd name="connsiteY1" fmla="*/ 153748 h 250853"/>
              <a:gd name="connsiteX2" fmla="*/ 307497 w 639271"/>
              <a:gd name="connsiteY2" fmla="*/ 250853 h 250853"/>
              <a:gd name="connsiteX3" fmla="*/ 412694 w 639271"/>
              <a:gd name="connsiteY3" fmla="*/ 137564 h 250853"/>
              <a:gd name="connsiteX4" fmla="*/ 639271 w 639271"/>
              <a:gd name="connsiteY4" fmla="*/ 0 h 250853"/>
              <a:gd name="connsiteX5" fmla="*/ 364142 w 639271"/>
              <a:gd name="connsiteY5" fmla="*/ 113288 h 250853"/>
              <a:gd name="connsiteX6" fmla="*/ 331773 w 639271"/>
              <a:gd name="connsiteY6" fmla="*/ 145656 h 250853"/>
              <a:gd name="connsiteX7" fmla="*/ 234669 w 639271"/>
              <a:gd name="connsiteY7" fmla="*/ 72828 h 250853"/>
              <a:gd name="connsiteX8" fmla="*/ 0 w 639271"/>
              <a:gd name="connsiteY8" fmla="*/ 8092 h 250853"/>
              <a:gd name="connsiteX9" fmla="*/ 226577 w 639271"/>
              <a:gd name="connsiteY9" fmla="*/ 137564 h 250853"/>
              <a:gd name="connsiteX0" fmla="*/ 234669 w 639271"/>
              <a:gd name="connsiteY0" fmla="*/ 153748 h 250853"/>
              <a:gd name="connsiteX1" fmla="*/ 307497 w 639271"/>
              <a:gd name="connsiteY1" fmla="*/ 250853 h 250853"/>
              <a:gd name="connsiteX2" fmla="*/ 412694 w 639271"/>
              <a:gd name="connsiteY2" fmla="*/ 137564 h 250853"/>
              <a:gd name="connsiteX3" fmla="*/ 639271 w 639271"/>
              <a:gd name="connsiteY3" fmla="*/ 0 h 250853"/>
              <a:gd name="connsiteX4" fmla="*/ 364142 w 639271"/>
              <a:gd name="connsiteY4" fmla="*/ 113288 h 250853"/>
              <a:gd name="connsiteX5" fmla="*/ 331773 w 639271"/>
              <a:gd name="connsiteY5" fmla="*/ 145656 h 250853"/>
              <a:gd name="connsiteX6" fmla="*/ 234669 w 639271"/>
              <a:gd name="connsiteY6" fmla="*/ 72828 h 250853"/>
              <a:gd name="connsiteX7" fmla="*/ 0 w 639271"/>
              <a:gd name="connsiteY7" fmla="*/ 8092 h 250853"/>
              <a:gd name="connsiteX8" fmla="*/ 226577 w 639271"/>
              <a:gd name="connsiteY8" fmla="*/ 137564 h 2508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39271" h="250853">
                <a:moveTo>
                  <a:pt x="234669" y="153748"/>
                </a:moveTo>
                <a:lnTo>
                  <a:pt x="307497" y="250853"/>
                </a:lnTo>
                <a:lnTo>
                  <a:pt x="412694" y="137564"/>
                </a:lnTo>
                <a:lnTo>
                  <a:pt x="639271" y="0"/>
                </a:lnTo>
                <a:lnTo>
                  <a:pt x="364142" y="113288"/>
                </a:lnTo>
                <a:lnTo>
                  <a:pt x="331773" y="145656"/>
                </a:lnTo>
                <a:lnTo>
                  <a:pt x="234669" y="72828"/>
                </a:lnTo>
                <a:lnTo>
                  <a:pt x="0" y="8092"/>
                </a:lnTo>
                <a:lnTo>
                  <a:pt x="226577" y="137564"/>
                </a:lnTo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742734" y="3889234"/>
            <a:ext cx="846706" cy="904318"/>
            <a:chOff x="10188624" y="-2180778"/>
            <a:chExt cx="2376264" cy="2537950"/>
          </a:xfrm>
        </p:grpSpPr>
        <p:sp>
          <p:nvSpPr>
            <p:cNvPr id="2" name="椭圆 1"/>
            <p:cNvSpPr/>
            <p:nvPr/>
          </p:nvSpPr>
          <p:spPr>
            <a:xfrm>
              <a:off x="10215602" y="-2071720"/>
              <a:ext cx="2349286" cy="2428892"/>
            </a:xfrm>
            <a:prstGeom prst="ellipse">
              <a:avLst/>
            </a:prstGeom>
            <a:solidFill>
              <a:srgbClr val="FFFFFF">
                <a:alpha val="20000"/>
              </a:srgbClr>
            </a:solidFill>
          </p:spPr>
          <p:txBody>
            <a:bodyPr wrap="none" rtlCol="0" anchor="ctr">
              <a:spAutoFit/>
            </a:bodyPr>
            <a:lstStyle/>
            <a:p>
              <a:pPr algn="ctr"/>
              <a:endParaRPr lang="zh-CN" altLang="en-US" sz="5400" dirty="0" smtClean="0">
                <a:ln w="18415" cmpd="sng">
                  <a:solidFill>
                    <a:schemeClr val="tx1">
                      <a:lumMod val="50000"/>
                      <a:lumOff val="50000"/>
                    </a:schemeClr>
                  </a:solidFill>
                  <a:prstDash val="solid"/>
                </a:ln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endParaRPr>
            </a:p>
          </p:txBody>
        </p:sp>
        <p:sp>
          <p:nvSpPr>
            <p:cNvPr id="290" name="椭圆 289"/>
            <p:cNvSpPr/>
            <p:nvPr/>
          </p:nvSpPr>
          <p:spPr>
            <a:xfrm>
              <a:off x="10188624" y="-2180778"/>
              <a:ext cx="1657930" cy="1714109"/>
            </a:xfrm>
            <a:prstGeom prst="ellipse">
              <a:avLst/>
            </a:prstGeom>
            <a:solidFill>
              <a:srgbClr val="FFFFFF">
                <a:alpha val="9020"/>
              </a:srgbClr>
            </a:solidFill>
          </p:spPr>
          <p:txBody>
            <a:bodyPr wrap="square" rtlCol="0" anchor="ctr">
              <a:spAutoFit/>
            </a:bodyPr>
            <a:lstStyle/>
            <a:p>
              <a:pPr algn="ctr"/>
              <a:endParaRPr lang="zh-CN" altLang="en-US" sz="5400" dirty="0" smtClean="0">
                <a:ln w="18415" cmpd="sng">
                  <a:solidFill>
                    <a:schemeClr val="tx1">
                      <a:lumMod val="50000"/>
                      <a:lumOff val="50000"/>
                    </a:schemeClr>
                  </a:solidFill>
                  <a:prstDash val="solid"/>
                </a:ln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endParaRPr>
            </a:p>
          </p:txBody>
        </p:sp>
      </p:grpSp>
      <p:grpSp>
        <p:nvGrpSpPr>
          <p:cNvPr id="291" name="组合 290"/>
          <p:cNvGrpSpPr/>
          <p:nvPr/>
        </p:nvGrpSpPr>
        <p:grpSpPr>
          <a:xfrm>
            <a:off x="2631911" y="1045229"/>
            <a:ext cx="626628" cy="669265"/>
            <a:chOff x="10188624" y="-2180778"/>
            <a:chExt cx="2376264" cy="2537950"/>
          </a:xfrm>
        </p:grpSpPr>
        <p:sp>
          <p:nvSpPr>
            <p:cNvPr id="292" name="椭圆 291"/>
            <p:cNvSpPr/>
            <p:nvPr/>
          </p:nvSpPr>
          <p:spPr>
            <a:xfrm>
              <a:off x="10215602" y="-2071720"/>
              <a:ext cx="2349286" cy="2428892"/>
            </a:xfrm>
            <a:prstGeom prst="ellipse">
              <a:avLst/>
            </a:prstGeom>
            <a:solidFill>
              <a:srgbClr val="FFFFFF">
                <a:alpha val="20000"/>
              </a:srgbClr>
            </a:solidFill>
          </p:spPr>
          <p:txBody>
            <a:bodyPr wrap="none" rtlCol="0" anchor="ctr">
              <a:spAutoFit/>
            </a:bodyPr>
            <a:lstStyle/>
            <a:p>
              <a:pPr algn="ctr"/>
              <a:endParaRPr lang="zh-CN" altLang="en-US" sz="5400" dirty="0" smtClean="0">
                <a:ln w="18415" cmpd="sng">
                  <a:solidFill>
                    <a:schemeClr val="tx1">
                      <a:lumMod val="50000"/>
                      <a:lumOff val="50000"/>
                    </a:schemeClr>
                  </a:solidFill>
                  <a:prstDash val="solid"/>
                </a:ln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endParaRPr>
            </a:p>
          </p:txBody>
        </p:sp>
        <p:sp>
          <p:nvSpPr>
            <p:cNvPr id="293" name="椭圆 292"/>
            <p:cNvSpPr/>
            <p:nvPr/>
          </p:nvSpPr>
          <p:spPr>
            <a:xfrm>
              <a:off x="10188624" y="-2180778"/>
              <a:ext cx="1657930" cy="1714109"/>
            </a:xfrm>
            <a:prstGeom prst="ellipse">
              <a:avLst/>
            </a:prstGeom>
            <a:solidFill>
              <a:srgbClr val="FFFFFF">
                <a:alpha val="9020"/>
              </a:srgbClr>
            </a:solidFill>
          </p:spPr>
          <p:txBody>
            <a:bodyPr wrap="square" rtlCol="0" anchor="ctr">
              <a:spAutoFit/>
            </a:bodyPr>
            <a:lstStyle/>
            <a:p>
              <a:pPr algn="ctr"/>
              <a:endParaRPr lang="zh-CN" altLang="en-US" sz="5400" dirty="0" smtClean="0">
                <a:ln w="18415" cmpd="sng">
                  <a:solidFill>
                    <a:schemeClr val="tx1">
                      <a:lumMod val="50000"/>
                      <a:lumOff val="50000"/>
                    </a:schemeClr>
                  </a:solidFill>
                  <a:prstDash val="solid"/>
                </a:ln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endParaRPr>
            </a:p>
          </p:txBody>
        </p:sp>
      </p:grpSp>
      <p:grpSp>
        <p:nvGrpSpPr>
          <p:cNvPr id="294" name="组合 293"/>
          <p:cNvGrpSpPr/>
          <p:nvPr/>
        </p:nvGrpSpPr>
        <p:grpSpPr>
          <a:xfrm>
            <a:off x="6828726" y="1871051"/>
            <a:ext cx="795839" cy="849990"/>
            <a:chOff x="10188624" y="-2180778"/>
            <a:chExt cx="2376264" cy="2537950"/>
          </a:xfrm>
        </p:grpSpPr>
        <p:sp>
          <p:nvSpPr>
            <p:cNvPr id="295" name="椭圆 294"/>
            <p:cNvSpPr/>
            <p:nvPr/>
          </p:nvSpPr>
          <p:spPr>
            <a:xfrm>
              <a:off x="10215602" y="-2071720"/>
              <a:ext cx="2349286" cy="2428892"/>
            </a:xfrm>
            <a:prstGeom prst="ellipse">
              <a:avLst/>
            </a:prstGeom>
            <a:solidFill>
              <a:srgbClr val="FFFFFF">
                <a:alpha val="20000"/>
              </a:srgbClr>
            </a:solidFill>
          </p:spPr>
          <p:txBody>
            <a:bodyPr wrap="none" rtlCol="0" anchor="ctr">
              <a:spAutoFit/>
            </a:bodyPr>
            <a:lstStyle/>
            <a:p>
              <a:pPr algn="ctr"/>
              <a:endParaRPr lang="zh-CN" altLang="en-US" sz="5400" dirty="0" smtClean="0">
                <a:ln w="18415" cmpd="sng">
                  <a:solidFill>
                    <a:schemeClr val="tx1">
                      <a:lumMod val="50000"/>
                      <a:lumOff val="50000"/>
                    </a:schemeClr>
                  </a:solidFill>
                  <a:prstDash val="solid"/>
                </a:ln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endParaRPr>
            </a:p>
          </p:txBody>
        </p:sp>
        <p:sp>
          <p:nvSpPr>
            <p:cNvPr id="296" name="椭圆 295"/>
            <p:cNvSpPr/>
            <p:nvPr/>
          </p:nvSpPr>
          <p:spPr>
            <a:xfrm>
              <a:off x="10188624" y="-2180778"/>
              <a:ext cx="1657930" cy="1714109"/>
            </a:xfrm>
            <a:prstGeom prst="ellipse">
              <a:avLst/>
            </a:prstGeom>
            <a:solidFill>
              <a:srgbClr val="FFFFFF">
                <a:alpha val="9020"/>
              </a:srgbClr>
            </a:solidFill>
          </p:spPr>
          <p:txBody>
            <a:bodyPr wrap="square" rtlCol="0" anchor="ctr">
              <a:spAutoFit/>
            </a:bodyPr>
            <a:lstStyle/>
            <a:p>
              <a:pPr algn="ctr"/>
              <a:endParaRPr lang="zh-CN" altLang="en-US" sz="5400" dirty="0" smtClean="0">
                <a:ln w="18415" cmpd="sng">
                  <a:solidFill>
                    <a:schemeClr val="tx1">
                      <a:lumMod val="50000"/>
                      <a:lumOff val="50000"/>
                    </a:schemeClr>
                  </a:solidFill>
                  <a:prstDash val="solid"/>
                </a:ln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endParaRPr>
            </a:p>
          </p:txBody>
        </p:sp>
      </p:grpSp>
      <p:grpSp>
        <p:nvGrpSpPr>
          <p:cNvPr id="297" name="组合 296"/>
          <p:cNvGrpSpPr/>
          <p:nvPr/>
        </p:nvGrpSpPr>
        <p:grpSpPr>
          <a:xfrm>
            <a:off x="5057650" y="2812906"/>
            <a:ext cx="626628" cy="669265"/>
            <a:chOff x="10188624" y="-2180778"/>
            <a:chExt cx="2376264" cy="2537950"/>
          </a:xfrm>
        </p:grpSpPr>
        <p:sp>
          <p:nvSpPr>
            <p:cNvPr id="298" name="椭圆 297"/>
            <p:cNvSpPr/>
            <p:nvPr/>
          </p:nvSpPr>
          <p:spPr>
            <a:xfrm>
              <a:off x="10215602" y="-2071720"/>
              <a:ext cx="2349286" cy="2428892"/>
            </a:xfrm>
            <a:prstGeom prst="ellipse">
              <a:avLst/>
            </a:prstGeom>
            <a:solidFill>
              <a:srgbClr val="FFFFFF">
                <a:alpha val="20000"/>
              </a:srgbClr>
            </a:solidFill>
          </p:spPr>
          <p:txBody>
            <a:bodyPr wrap="none" rtlCol="0" anchor="ctr">
              <a:spAutoFit/>
            </a:bodyPr>
            <a:lstStyle/>
            <a:p>
              <a:pPr algn="ctr"/>
              <a:endParaRPr lang="zh-CN" altLang="en-US" sz="5400" dirty="0" smtClean="0">
                <a:ln w="18415" cmpd="sng">
                  <a:solidFill>
                    <a:schemeClr val="tx1">
                      <a:lumMod val="50000"/>
                      <a:lumOff val="50000"/>
                    </a:schemeClr>
                  </a:solidFill>
                  <a:prstDash val="solid"/>
                </a:ln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endParaRPr>
            </a:p>
          </p:txBody>
        </p:sp>
        <p:sp>
          <p:nvSpPr>
            <p:cNvPr id="299" name="椭圆 298"/>
            <p:cNvSpPr/>
            <p:nvPr/>
          </p:nvSpPr>
          <p:spPr>
            <a:xfrm>
              <a:off x="10188624" y="-2180778"/>
              <a:ext cx="1657930" cy="1714109"/>
            </a:xfrm>
            <a:prstGeom prst="ellipse">
              <a:avLst/>
            </a:prstGeom>
            <a:solidFill>
              <a:srgbClr val="FFFFFF">
                <a:alpha val="9020"/>
              </a:srgbClr>
            </a:solidFill>
          </p:spPr>
          <p:txBody>
            <a:bodyPr wrap="square" rtlCol="0" anchor="ctr">
              <a:spAutoFit/>
            </a:bodyPr>
            <a:lstStyle/>
            <a:p>
              <a:pPr algn="ctr"/>
              <a:endParaRPr lang="zh-CN" altLang="en-US" sz="5400" dirty="0" smtClean="0">
                <a:ln w="18415" cmpd="sng">
                  <a:solidFill>
                    <a:schemeClr val="tx1">
                      <a:lumMod val="50000"/>
                      <a:lumOff val="50000"/>
                    </a:schemeClr>
                  </a:solidFill>
                  <a:prstDash val="solid"/>
                </a:ln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endParaRPr>
            </a:p>
          </p:txBody>
        </p:sp>
      </p:grpSp>
      <p:sp>
        <p:nvSpPr>
          <p:cNvPr id="302" name="矩形 301"/>
          <p:cNvSpPr/>
          <p:nvPr/>
        </p:nvSpPr>
        <p:spPr>
          <a:xfrm>
            <a:off x="-18067" y="20538"/>
            <a:ext cx="9286908" cy="5143500"/>
          </a:xfrm>
          <a:prstGeom prst="rect">
            <a:avLst/>
          </a:prstGeom>
          <a:solidFill>
            <a:schemeClr val="bg1">
              <a:alpha val="15000"/>
            </a:schemeClr>
          </a:solidFill>
        </p:spPr>
        <p:txBody>
          <a:bodyPr wrap="none" rtlCol="0" anchor="ctr">
            <a:spAutoFit/>
          </a:bodyPr>
          <a:lstStyle/>
          <a:p>
            <a:pPr algn="ctr"/>
            <a:endParaRPr lang="zh-CN" altLang="en-US" sz="5400" dirty="0" smtClean="0">
              <a:ln w="18415" cmpd="sng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</a:ln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269" name="矩形 268"/>
          <p:cNvSpPr/>
          <p:nvPr/>
        </p:nvSpPr>
        <p:spPr>
          <a:xfrm>
            <a:off x="-71716" y="-87249"/>
            <a:ext cx="9308526" cy="5333457"/>
          </a:xfrm>
          <a:prstGeom prst="rect">
            <a:avLst/>
          </a:prstGeom>
          <a:noFill/>
          <a:ln w="158750">
            <a:solidFill>
              <a:schemeClr val="tx1"/>
            </a:solidFill>
          </a:ln>
          <a:effectLst>
            <a:glow rad="228600">
              <a:schemeClr val="tx1"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303" name="组合 302"/>
          <p:cNvGrpSpPr/>
          <p:nvPr/>
        </p:nvGrpSpPr>
        <p:grpSpPr>
          <a:xfrm>
            <a:off x="1211198" y="922005"/>
            <a:ext cx="2684256" cy="1255708"/>
            <a:chOff x="1239462" y="690634"/>
            <a:chExt cx="2684256" cy="1255708"/>
          </a:xfrm>
        </p:grpSpPr>
        <p:sp>
          <p:nvSpPr>
            <p:cNvPr id="304" name="文本框 303"/>
            <p:cNvSpPr txBox="1"/>
            <p:nvPr/>
          </p:nvSpPr>
          <p:spPr>
            <a:xfrm>
              <a:off x="1239462" y="826008"/>
              <a:ext cx="543739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而</a:t>
              </a:r>
              <a:endPara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5" name="文本框 304"/>
            <p:cNvSpPr txBox="1"/>
            <p:nvPr/>
          </p:nvSpPr>
          <p:spPr>
            <a:xfrm>
              <a:off x="1430461" y="1335066"/>
              <a:ext cx="543739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是</a:t>
              </a:r>
              <a:endPara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6" name="文本框 305"/>
            <p:cNvSpPr txBox="1"/>
            <p:nvPr/>
          </p:nvSpPr>
          <p:spPr>
            <a:xfrm>
              <a:off x="2210222" y="1283743"/>
              <a:ext cx="543739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越</a:t>
              </a:r>
              <a:endPara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7" name="文本框 306"/>
            <p:cNvSpPr txBox="1"/>
            <p:nvPr/>
          </p:nvSpPr>
          <p:spPr>
            <a:xfrm>
              <a:off x="3085577" y="1127677"/>
              <a:ext cx="543739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越</a:t>
              </a:r>
              <a:endPara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8" name="文本框 307"/>
            <p:cNvSpPr txBox="1"/>
            <p:nvPr/>
          </p:nvSpPr>
          <p:spPr>
            <a:xfrm>
              <a:off x="2683983" y="1423122"/>
              <a:ext cx="543739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走</a:t>
              </a:r>
              <a:endPara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9" name="文本框 308"/>
            <p:cNvSpPr txBox="1"/>
            <p:nvPr/>
          </p:nvSpPr>
          <p:spPr>
            <a:xfrm>
              <a:off x="3508220" y="1255382"/>
              <a:ext cx="41549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远</a:t>
              </a:r>
              <a:endParaRPr lang="en-US" altLang="zh-CN" sz="3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10" name="文本框 309"/>
            <p:cNvSpPr txBox="1"/>
            <p:nvPr/>
          </p:nvSpPr>
          <p:spPr>
            <a:xfrm>
              <a:off x="1823435" y="690634"/>
              <a:ext cx="646331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6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你</a:t>
              </a:r>
              <a:endParaRPr lang="zh-CN" altLang="en-US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 advTm="1000">
        <p:fade/>
      </p:transition>
    </mc:Choice>
    <mc:Fallback>
      <p:transition spd="med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183"/>
                                        </p:tgtEl>
                                      </p:cBhvr>
                                      <p:by x="56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0" presetClass="path" presetSubtype="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13125 0.00031 " pathEditMode="relative" ptsTypes="AA">
                                      <p:cBhvr>
                                        <p:cTn id="8" dur="20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" presetID="0" presetClass="path" presetSubtype="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13125 0.00031 " pathEditMode="relative" ptsTypes="AA">
                                      <p:cBhvr>
                                        <p:cTn id="10" dur="200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1" presetID="0" presetClass="path" presetSubtype="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13125 0.00031 " pathEditMode="relative" ptsTypes="AA">
                                      <p:cBhvr>
                                        <p:cTn id="12" dur="20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3" presetID="6" presetClass="emph" presetSubtype="0" decel="50000" autoRev="1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animScale>
                                      <p:cBhvr>
                                        <p:cTn id="14" dur="2000" fill="hold"/>
                                        <p:tgtEl>
                                          <p:spTgt spid="152"/>
                                        </p:tgtEl>
                                      </p:cBhvr>
                                      <p:by x="100000" y="140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0" presetClass="path" presetSubtype="0" decel="50000" autoRev="1" fill="hold" grpId="2" nodeType="withEffect">
                                  <p:stCondLst>
                                    <p:cond delay="2100"/>
                                  </p:stCondLst>
                                  <p:childTnLst>
                                    <p:animMotion origin="layout" path="M 0.1316 3.63692E-6 L 0.13316 0.1167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" y="58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0" presetClass="path" presetSubtype="0" decel="50000" fill="hold" grpId="2" nodeType="withEffect">
                                  <p:stCondLst>
                                    <p:cond delay="2100"/>
                                  </p:stCondLst>
                                  <p:childTnLst>
                                    <p:animMotion origin="layout" path="M 0.13281 0.00247 L 0.13437 0.11917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" y="58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0" presetClass="path" presetSubtype="0" accel="50000" fill="hold" grpId="3" nodeType="withEffect">
                                  <p:stCondLst>
                                    <p:cond delay="6100"/>
                                  </p:stCondLst>
                                  <p:childTnLst>
                                    <p:animMotion origin="layout" path="M 0.13056 3.63692E-6 L 0.71736 0.02037 " pathEditMode="relative" rAng="0" ptsTypes="AA">
                                      <p:cBhvr>
                                        <p:cTn id="20" dur="50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3" y="10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0" presetClass="path" presetSubtype="0" accel="50000" fill="hold" nodeType="withEffect">
                                  <p:stCondLst>
                                    <p:cond delay="6100"/>
                                  </p:stCondLst>
                                  <p:childTnLst>
                                    <p:animMotion origin="layout" path="M 0 0 L 0.58681 0.02037 " pathEditMode="relative" ptsTypes="AA">
                                      <p:cBhvr>
                                        <p:cTn id="22" dur="5000" fill="hold"/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3" presetID="0" presetClass="path" presetSubtype="0" accel="50000" fill="hold" nodeType="withEffect">
                                  <p:stCondLst>
                                    <p:cond delay="6100"/>
                                  </p:stCondLst>
                                  <p:childTnLst>
                                    <p:animMotion origin="layout" path="M 0 0 L 0.58681 0.02037 " pathEditMode="relative" ptsTypes="AA">
                                      <p:cBhvr>
                                        <p:cTn id="24" dur="5000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5" presetID="0" presetClass="path" presetSubtype="0" accel="50000" fill="hold" nodeType="withEffect">
                                  <p:stCondLst>
                                    <p:cond delay="6100"/>
                                  </p:stCondLst>
                                  <p:childTnLst>
                                    <p:animMotion origin="layout" path="M 0.13125 0.00031 L 0.71319 0.01791 " pathEditMode="relative" rAng="0" ptsTypes="AA">
                                      <p:cBhvr>
                                        <p:cTn id="26" dur="50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1" y="9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0" presetClass="path" presetSubtype="0" accel="50000" fill="hold" nodeType="withEffect">
                                  <p:stCondLst>
                                    <p:cond delay="6200"/>
                                  </p:stCondLst>
                                  <p:childTnLst>
                                    <p:animMotion origin="layout" path="M 2.77778E-6 1.97592E-7 L 0.62795 -0.00556 " pathEditMode="relative" rAng="0" ptsTypes="AA">
                                      <p:cBhvr>
                                        <p:cTn id="28" dur="15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4" y="-3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62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63" presetClass="path" presetSubtype="0" fill="hold" nodeType="withEffect">
                                  <p:stCondLst>
                                    <p:cond delay="6200"/>
                                  </p:stCondLst>
                                  <p:childTnLst>
                                    <p:animMotion origin="layout" path="M 0 2.68601E-7 L 0.71875 0.0037 " pathEditMode="relative" rAng="0" ptsTypes="AA">
                                      <p:cBhvr>
                                        <p:cTn id="33" dur="15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9" y="2"/>
                                    </p:animMotion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nodeType="withEffect">
                                  <p:stCondLst>
                                    <p:cond delay="20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62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63" presetClass="path" presetSubtype="0" fill="hold" nodeType="withEffect">
                                  <p:stCondLst>
                                    <p:cond delay="6200"/>
                                  </p:stCondLst>
                                  <p:childTnLst>
                                    <p:animMotion origin="layout" path="M -1.11111E-6 -2.45755E-6 L 0.83264 -0.00216 " pathEditMode="relative" rAng="0" ptsTypes="AA">
                                      <p:cBhvr>
                                        <p:cTn id="41" dur="151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16" y="-1"/>
                                    </p:animMotion>
                                  </p:childTnLst>
                                </p:cTn>
                              </p:par>
                              <p:par>
                                <p:cTn id="42" presetID="1" presetClass="exit" presetSubtype="0" fill="hold" grpId="3" nodeType="withEffect">
                                  <p:stCondLst>
                                    <p:cond delay="62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xit" presetSubtype="0" fill="hold" nodeType="withEffect">
                                  <p:stCondLst>
                                    <p:cond delay="62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ntr" presetSubtype="0" fill="hold" nodeType="withEffect">
                                  <p:stCondLst>
                                    <p:cond delay="62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6" presetClass="emph" presetSubtype="0" fill="hold" nodeType="withEffect">
                                  <p:stCondLst>
                                    <p:cond delay="9700"/>
                                  </p:stCondLst>
                                  <p:childTnLst>
                                    <p:animScale>
                                      <p:cBhvr>
                                        <p:cTn id="49" dur="2000" fill="hold"/>
                                        <p:tgtEl>
                                          <p:spTgt spid="64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50" presetID="0" presetClass="path" presetSubtype="0" fill="hold" nodeType="withEffect">
                                  <p:stCondLst>
                                    <p:cond delay="9700"/>
                                  </p:stCondLst>
                                  <p:childTnLst>
                                    <p:animMotion origin="layout" path="M 3.33333E-6 2.34968E-6 L 0.00277 0.09775 " pathEditMode="relative" rAng="0" ptsTypes="AA">
                                      <p:cBhvr>
                                        <p:cTn id="51" dur="2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9" y="4872"/>
                                    </p:animMotion>
                                  </p:childTnLst>
                                </p:cTn>
                              </p:par>
                              <p:par>
                                <p:cTn id="52" presetID="0" presetClass="path" presetSubtype="0" repeatCount="2000" fill="hold" nodeType="withEffect">
                                  <p:stCondLst>
                                    <p:cond delay="11700"/>
                                  </p:stCondLst>
                                  <p:childTnLst>
                                    <p:animMotion origin="layout" path="M -0.00086 0.10083 C -0.00885 0.09867 -0.0118 0.09312 -0.01737 0.08325 C -0.01163 0.07647 -0.0144 0.0777 -0.00416 0.0814 C -0.0019 0.08233 0.00244 0.0851 0.00244 0.08541 C 0.00747 0.09127 0.01546 0.09127 0.00469 0.09497 C 0.0073 0.10977 0.00903 0.10576 0.00139 0.10854 C -0.00399 0.10391 -0.01145 0.10422 -0.00086 0.10083 Z " pathEditMode="relative" rAng="0" ptsTypes="fffffff">
                                      <p:cBhvr>
                                        <p:cTn id="53" dur="5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" y="-771"/>
                                    </p:animMotion>
                                  </p:childTnLst>
                                </p:cTn>
                              </p:par>
                              <p:par>
                                <p:cTn id="54" presetID="6" presetClass="emph" presetSubtype="0" fill="hold" nodeType="withEffect">
                                  <p:stCondLst>
                                    <p:cond delay="9700"/>
                                  </p:stCondLst>
                                  <p:childTnLst>
                                    <p:animScale>
                                      <p:cBhvr>
                                        <p:cTn id="55" dur="2000" fill="hold"/>
                                        <p:tgtEl>
                                          <p:spTgt spid="85"/>
                                        </p:tgtEl>
                                      </p:cBhvr>
                                      <p:by x="75000" y="75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6" presetClass="emph" presetSubtype="0" fill="hold" nodeType="withEffect">
                                  <p:stCondLst>
                                    <p:cond delay="9700"/>
                                  </p:stCondLst>
                                  <p:childTnLst>
                                    <p:animScale>
                                      <p:cBhvr>
                                        <p:cTn id="57" dur="2000" fill="hold"/>
                                        <p:tgtEl>
                                          <p:spTgt spid="85"/>
                                        </p:tgtEl>
                                      </p:cBhvr>
                                      <p:by x="15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8" presetID="10" presetClass="exit" presetSubtype="0" fill="hold" nodeType="withEffect">
                                  <p:stCondLst>
                                    <p:cond delay="22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63" presetClass="path" presetSubtype="0" fill="hold" grpId="0" nodeType="withEffect">
                                  <p:stCondLst>
                                    <p:cond delay="11900"/>
                                  </p:stCondLst>
                                  <p:childTnLst>
                                    <p:animMotion origin="layout" path="M -2.22222E-6 -4.81481E-6 L 1.45799 -0.0179 " pathEditMode="relative" rAng="0" ptsTypes="AA">
                                      <p:cBhvr>
                                        <p:cTn id="62" dur="79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2899" y="-895"/>
                                    </p:animMotion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120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2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63" presetClass="path" presetSubtype="0" accel="50000" decel="50000" fill="hold" grpId="2" nodeType="withEffect">
                                  <p:stCondLst>
                                    <p:cond delay="12000"/>
                                  </p:stCondLst>
                                  <p:childTnLst>
                                    <p:animMotion origin="layout" path="M 0 0  L 0.25 0  E" pathEditMode="relative" ptsTypes="">
                                      <p:cBhvr>
                                        <p:cTn id="67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8" presetID="6" presetClass="emph" presetSubtype="0" fill="hold" grpId="4" nodeType="withEffect">
                                  <p:stCondLst>
                                    <p:cond delay="12000"/>
                                  </p:stCondLst>
                                  <p:childTnLst>
                                    <p:animScale>
                                      <p:cBhvr>
                                        <p:cTn id="69" dur="500" fill="hold"/>
                                        <p:tgtEl>
                                          <p:spTgt spid="102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70" presetID="26" presetClass="emph" presetSubtype="0" repeatCount="5000" fill="hold" grpId="3" nodeType="withEffect">
                                  <p:stCondLst>
                                    <p:cond delay="1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100" tmFilter="0, 0; .2, .5; .8, .5; 1, 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2" dur="50" autoRev="1" fill="hold"/>
                                        <p:tgtEl>
                                          <p:spTgt spid="10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3" presetID="10" presetClass="exit" presetSubtype="0" fill="hold" grpId="1" nodeType="withEffect">
                                  <p:stCondLst>
                                    <p:cond delay="12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2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grpId="0" nodeType="withEffect">
                                  <p:stCondLst>
                                    <p:cond delay="121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2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63" presetClass="path" presetSubtype="0" accel="50000" decel="50000" fill="hold" grpId="2" nodeType="withEffect">
                                  <p:stCondLst>
                                    <p:cond delay="12100"/>
                                  </p:stCondLst>
                                  <p:childTnLst>
                                    <p:animMotion origin="layout" path="M 0 0  L 0.25 0  E" pathEditMode="relative" ptsTypes="">
                                      <p:cBhvr>
                                        <p:cTn id="80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1" presetID="6" presetClass="emph" presetSubtype="0" fill="hold" grpId="4" nodeType="withEffect">
                                  <p:stCondLst>
                                    <p:cond delay="12100"/>
                                  </p:stCondLst>
                                  <p:childTnLst>
                                    <p:animScale>
                                      <p:cBhvr>
                                        <p:cTn id="82" dur="500" fill="hold"/>
                                        <p:tgtEl>
                                          <p:spTgt spid="103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83" presetID="26" presetClass="emph" presetSubtype="0" repeatCount="5000" fill="hold" grpId="3" nodeType="withEffect">
                                  <p:stCondLst>
                                    <p:cond delay="12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100" tmFilter="0, 0; .2, .5; .8, .5; 1, 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5" dur="50" autoRev="1" fill="hold"/>
                                        <p:tgtEl>
                                          <p:spTgt spid="10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6" presetID="10" presetClass="exit" presetSubtype="0" fill="hold" grpId="1" nodeType="withEffect">
                                  <p:stCondLst>
                                    <p:cond delay="12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7" dur="2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grpId="0" nodeType="withEffect">
                                  <p:stCondLst>
                                    <p:cond delay="123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2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63" presetClass="path" presetSubtype="0" accel="50000" decel="50000" fill="hold" grpId="2" nodeType="withEffect">
                                  <p:stCondLst>
                                    <p:cond delay="12300"/>
                                  </p:stCondLst>
                                  <p:childTnLst>
                                    <p:animMotion origin="layout" path="M 0 0  L 0.25 0  E" pathEditMode="relative" ptsTypes="">
                                      <p:cBhvr>
                                        <p:cTn id="93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4" presetID="6" presetClass="emph" presetSubtype="0" fill="hold" grpId="4" nodeType="withEffect">
                                  <p:stCondLst>
                                    <p:cond delay="12300"/>
                                  </p:stCondLst>
                                  <p:childTnLst>
                                    <p:animScale>
                                      <p:cBhvr>
                                        <p:cTn id="95" dur="500" fill="hold"/>
                                        <p:tgtEl>
                                          <p:spTgt spid="104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96" presetID="26" presetClass="emph" presetSubtype="0" repeatCount="5000" fill="hold" grpId="3" nodeType="withEffect">
                                  <p:stCondLst>
                                    <p:cond delay="12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7" dur="100" tmFilter="0, 0; .2, .5; .8, .5; 1, 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8" dur="50" autoRev="1" fill="hold"/>
                                        <p:tgtEl>
                                          <p:spTgt spid="10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9" presetID="10" presetClass="exit" presetSubtype="0" fill="hold" grpId="1" nodeType="withEffect">
                                  <p:stCondLst>
                                    <p:cond delay="12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0" dur="2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" presetID="10" presetClass="entr" presetSubtype="0" fill="hold" grpId="0" nodeType="withEffect">
                                  <p:stCondLst>
                                    <p:cond delay="1240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2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63" presetClass="path" presetSubtype="0" accel="50000" decel="50000" fill="hold" grpId="2" nodeType="withEffect">
                                  <p:stCondLst>
                                    <p:cond delay="12400"/>
                                  </p:stCondLst>
                                  <p:childTnLst>
                                    <p:animMotion origin="layout" path="M 0 0  L 0.25 0  E" pathEditMode="relative" ptsTypes="">
                                      <p:cBhvr>
                                        <p:cTn id="106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07" presetID="6" presetClass="emph" presetSubtype="0" fill="hold" grpId="4" nodeType="withEffect">
                                  <p:stCondLst>
                                    <p:cond delay="12400"/>
                                  </p:stCondLst>
                                  <p:childTnLst>
                                    <p:animScale>
                                      <p:cBhvr>
                                        <p:cTn id="108" dur="500" fill="hold"/>
                                        <p:tgtEl>
                                          <p:spTgt spid="105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109" presetID="26" presetClass="emph" presetSubtype="0" repeatCount="5000" fill="hold" grpId="3" nodeType="withEffect">
                                  <p:stCondLst>
                                    <p:cond delay="12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0" dur="100" tmFilter="0, 0; .2, .5; .8, .5; 1, 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1" dur="50" autoRev="1" fill="hold"/>
                                        <p:tgtEl>
                                          <p:spTgt spid="10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2" presetID="10" presetClass="exit" presetSubtype="0" fill="hold" grpId="1" nodeType="withEffect">
                                  <p:stCondLst>
                                    <p:cond delay="12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3" dur="2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10" presetClass="entr" presetSubtype="0" fill="hold" grpId="0" nodeType="withEffect">
                                  <p:stCondLst>
                                    <p:cond delay="1250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2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63" presetClass="path" presetSubtype="0" accel="50000" decel="50000" fill="hold" grpId="2" nodeType="withEffect">
                                  <p:stCondLst>
                                    <p:cond delay="12500"/>
                                  </p:stCondLst>
                                  <p:childTnLst>
                                    <p:animMotion origin="layout" path="M 0 0  L 0.25 0  E" pathEditMode="relative" ptsTypes="">
                                      <p:cBhvr>
                                        <p:cTn id="119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20" presetID="6" presetClass="emph" presetSubtype="0" fill="hold" grpId="4" nodeType="withEffect">
                                  <p:stCondLst>
                                    <p:cond delay="12500"/>
                                  </p:stCondLst>
                                  <p:childTnLst>
                                    <p:animScale>
                                      <p:cBhvr>
                                        <p:cTn id="121" dur="500" fill="hold"/>
                                        <p:tgtEl>
                                          <p:spTgt spid="106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122" presetID="26" presetClass="emph" presetSubtype="0" repeatCount="5000" fill="hold" grpId="3" nodeType="withEffect">
                                  <p:stCondLst>
                                    <p:cond delay="1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3" dur="100" tmFilter="0, 0; .2, .5; .8, .5; 1, 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4" dur="50" autoRev="1" fill="hold"/>
                                        <p:tgtEl>
                                          <p:spTgt spid="10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25" presetID="10" presetClass="exit" presetSubtype="0" fill="hold" grpId="1" nodeType="withEffect">
                                  <p:stCondLst>
                                    <p:cond delay="12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6" dur="2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10" presetClass="entr" presetSubtype="0" fill="hold" grpId="0" nodeType="withEffect">
                                  <p:stCondLst>
                                    <p:cond delay="1260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2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63" presetClass="path" presetSubtype="0" accel="50000" decel="50000" fill="hold" grpId="2" nodeType="withEffect">
                                  <p:stCondLst>
                                    <p:cond delay="12600"/>
                                  </p:stCondLst>
                                  <p:childTnLst>
                                    <p:animMotion origin="layout" path="M 0 0  L 0.25 0  E" pathEditMode="relative" ptsTypes="">
                                      <p:cBhvr>
                                        <p:cTn id="132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33" presetID="6" presetClass="emph" presetSubtype="0" fill="hold" grpId="4" nodeType="withEffect">
                                  <p:stCondLst>
                                    <p:cond delay="12600"/>
                                  </p:stCondLst>
                                  <p:childTnLst>
                                    <p:animScale>
                                      <p:cBhvr>
                                        <p:cTn id="134" dur="500" fill="hold"/>
                                        <p:tgtEl>
                                          <p:spTgt spid="107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135" presetID="26" presetClass="emph" presetSubtype="0" repeatCount="5000" fill="hold" grpId="3" nodeType="withEffect">
                                  <p:stCondLst>
                                    <p:cond delay="12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6" dur="100" tmFilter="0, 0; .2, .5; .8, .5; 1, 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7" dur="50" autoRev="1" fill="hold"/>
                                        <p:tgtEl>
                                          <p:spTgt spid="10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38" presetID="10" presetClass="exit" presetSubtype="0" fill="hold" grpId="1" nodeType="withEffect">
                                  <p:stCondLst>
                                    <p:cond delay="12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9" dur="2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1" presetID="10" presetClass="entr" presetSubtype="0" fill="hold" grpId="0" nodeType="withEffect">
                                  <p:stCondLst>
                                    <p:cond delay="1280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" dur="2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4" presetID="63" presetClass="path" presetSubtype="0" accel="50000" decel="50000" fill="hold" grpId="2" nodeType="withEffect">
                                  <p:stCondLst>
                                    <p:cond delay="12800"/>
                                  </p:stCondLst>
                                  <p:childTnLst>
                                    <p:animMotion origin="layout" path="M 0 0  L 0.25 0  E" pathEditMode="relative" ptsTypes="">
                                      <p:cBhvr>
                                        <p:cTn id="145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6" presetID="6" presetClass="emph" presetSubtype="0" fill="hold" grpId="4" nodeType="withEffect">
                                  <p:stCondLst>
                                    <p:cond delay="12800"/>
                                  </p:stCondLst>
                                  <p:childTnLst>
                                    <p:animScale>
                                      <p:cBhvr>
                                        <p:cTn id="147" dur="500" fill="hold"/>
                                        <p:tgtEl>
                                          <p:spTgt spid="108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148" presetID="26" presetClass="emph" presetSubtype="0" repeatCount="5000" fill="hold" grpId="3" nodeType="withEffect">
                                  <p:stCondLst>
                                    <p:cond delay="12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9" dur="100" tmFilter="0, 0; .2, .5; .8, .5; 1, 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0" dur="50" autoRev="1" fill="hold"/>
                                        <p:tgtEl>
                                          <p:spTgt spid="10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51" presetID="10" presetClass="exit" presetSubtype="0" fill="hold" grpId="1" nodeType="withEffect">
                                  <p:stCondLst>
                                    <p:cond delay="13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2" dur="2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4" presetID="10" presetClass="entr" presetSubtype="0" fill="hold" grpId="0" nodeType="withEffect">
                                  <p:stCondLst>
                                    <p:cond delay="1290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6" dur="2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7" presetID="63" presetClass="path" presetSubtype="0" accel="50000" decel="50000" fill="hold" grpId="2" nodeType="withEffect">
                                  <p:stCondLst>
                                    <p:cond delay="12900"/>
                                  </p:stCondLst>
                                  <p:childTnLst>
                                    <p:animMotion origin="layout" path="M 0 0  L 0.25 0  E" pathEditMode="relative" ptsTypes="">
                                      <p:cBhvr>
                                        <p:cTn id="158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59" presetID="6" presetClass="emph" presetSubtype="0" fill="hold" grpId="4" nodeType="withEffect">
                                  <p:stCondLst>
                                    <p:cond delay="12900"/>
                                  </p:stCondLst>
                                  <p:childTnLst>
                                    <p:animScale>
                                      <p:cBhvr>
                                        <p:cTn id="160" dur="500" fill="hold"/>
                                        <p:tgtEl>
                                          <p:spTgt spid="109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161" presetID="26" presetClass="emph" presetSubtype="0" repeatCount="5000" fill="hold" grpId="3" nodeType="withEffect">
                                  <p:stCondLst>
                                    <p:cond delay="12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2" dur="100" tmFilter="0, 0; .2, .5; .8, .5; 1, 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3" dur="50" autoRev="1" fill="hold"/>
                                        <p:tgtEl>
                                          <p:spTgt spid="10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64" presetID="10" presetClass="exit" presetSubtype="0" fill="hold" grpId="1" nodeType="withEffect">
                                  <p:stCondLst>
                                    <p:cond delay="13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5" dur="2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7" presetID="10" presetClass="entr" presetSubtype="0" fill="hold" grpId="0" nodeType="withEffect">
                                  <p:stCondLst>
                                    <p:cond delay="1300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9" dur="2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0" presetID="63" presetClass="path" presetSubtype="0" accel="50000" decel="50000" fill="hold" grpId="2" nodeType="withEffect">
                                  <p:stCondLst>
                                    <p:cond delay="13000"/>
                                  </p:stCondLst>
                                  <p:childTnLst>
                                    <p:animMotion origin="layout" path="M 0 0  L 0.25 0  E" pathEditMode="relative" ptsTypes="">
                                      <p:cBhvr>
                                        <p:cTn id="171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72" presetID="6" presetClass="emph" presetSubtype="0" fill="hold" grpId="4" nodeType="withEffect">
                                  <p:stCondLst>
                                    <p:cond delay="13000"/>
                                  </p:stCondLst>
                                  <p:childTnLst>
                                    <p:animScale>
                                      <p:cBhvr>
                                        <p:cTn id="173" dur="500" fill="hold"/>
                                        <p:tgtEl>
                                          <p:spTgt spid="110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174" presetID="26" presetClass="emph" presetSubtype="0" repeatCount="5000" fill="hold" grpId="3" nodeType="withEffect">
                                  <p:stCondLst>
                                    <p:cond delay="1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5" dur="100" tmFilter="0, 0; .2, .5; .8, .5; 1, 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6" dur="50" autoRev="1" fill="hold"/>
                                        <p:tgtEl>
                                          <p:spTgt spid="1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77" presetID="10" presetClass="exit" presetSubtype="0" fill="hold" grpId="1" nodeType="withEffect">
                                  <p:stCondLst>
                                    <p:cond delay="13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8" dur="2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0" presetID="10" presetClass="entr" presetSubtype="0" fill="hold" grpId="0" nodeType="withEffect">
                                  <p:stCondLst>
                                    <p:cond delay="1310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2" dur="2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3" presetID="63" presetClass="path" presetSubtype="0" accel="50000" decel="50000" fill="hold" grpId="2" nodeType="withEffect">
                                  <p:stCondLst>
                                    <p:cond delay="13100"/>
                                  </p:stCondLst>
                                  <p:childTnLst>
                                    <p:animMotion origin="layout" path="M 0 0  L 0.25 0  E" pathEditMode="relative" ptsTypes="">
                                      <p:cBhvr>
                                        <p:cTn id="184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85" presetID="6" presetClass="emph" presetSubtype="0" fill="hold" grpId="4" nodeType="withEffect">
                                  <p:stCondLst>
                                    <p:cond delay="13100"/>
                                  </p:stCondLst>
                                  <p:childTnLst>
                                    <p:animScale>
                                      <p:cBhvr>
                                        <p:cTn id="186" dur="500" fill="hold"/>
                                        <p:tgtEl>
                                          <p:spTgt spid="111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187" presetID="26" presetClass="emph" presetSubtype="0" repeatCount="5000" fill="hold" grpId="3" nodeType="withEffect">
                                  <p:stCondLst>
                                    <p:cond delay="13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8" dur="100" tmFilter="0, 0; .2, .5; .8, .5; 1, 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9" dur="50" autoRev="1" fill="hold"/>
                                        <p:tgtEl>
                                          <p:spTgt spid="1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90" presetID="10" presetClass="exit" presetSubtype="0" fill="hold" grpId="1" nodeType="withEffect">
                                  <p:stCondLst>
                                    <p:cond delay="13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1" dur="2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3" presetID="10" presetClass="entr" presetSubtype="0" fill="hold" grpId="0" nodeType="withEffect">
                                  <p:stCondLst>
                                    <p:cond delay="1330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5" dur="2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6" presetID="63" presetClass="path" presetSubtype="0" accel="50000" decel="50000" fill="hold" grpId="2" nodeType="withEffect">
                                  <p:stCondLst>
                                    <p:cond delay="13300"/>
                                  </p:stCondLst>
                                  <p:childTnLst>
                                    <p:animMotion origin="layout" path="M 0 0  L 0.25 0  E" pathEditMode="relative" ptsTypes="">
                                      <p:cBhvr>
                                        <p:cTn id="197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98" presetID="6" presetClass="emph" presetSubtype="0" fill="hold" grpId="4" nodeType="withEffect">
                                  <p:stCondLst>
                                    <p:cond delay="13300"/>
                                  </p:stCondLst>
                                  <p:childTnLst>
                                    <p:animScale>
                                      <p:cBhvr>
                                        <p:cTn id="199" dur="500" fill="hold"/>
                                        <p:tgtEl>
                                          <p:spTgt spid="112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200" presetID="26" presetClass="emph" presetSubtype="0" repeatCount="5000" fill="hold" grpId="3" nodeType="withEffect">
                                  <p:stCondLst>
                                    <p:cond delay="13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1" dur="100" tmFilter="0, 0; .2, .5; .8, .5; 1, 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2" dur="50" autoRev="1" fill="hold"/>
                                        <p:tgtEl>
                                          <p:spTgt spid="1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03" presetID="10" presetClass="exit" presetSubtype="0" fill="hold" grpId="1" nodeType="withEffect">
                                  <p:stCondLst>
                                    <p:cond delay="13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4" dur="2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6" presetID="10" presetClass="entr" presetSubtype="0" fill="hold" grpId="0" nodeType="withEffect">
                                  <p:stCondLst>
                                    <p:cond delay="1340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8" dur="2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9" presetID="63" presetClass="path" presetSubtype="0" accel="50000" decel="50000" fill="hold" grpId="2" nodeType="withEffect">
                                  <p:stCondLst>
                                    <p:cond delay="13400"/>
                                  </p:stCondLst>
                                  <p:childTnLst>
                                    <p:animMotion origin="layout" path="M 0 0  L 0.25 0  E" pathEditMode="relative" ptsTypes="">
                                      <p:cBhvr>
                                        <p:cTn id="210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11" presetID="6" presetClass="emph" presetSubtype="0" fill="hold" grpId="4" nodeType="withEffect">
                                  <p:stCondLst>
                                    <p:cond delay="13400"/>
                                  </p:stCondLst>
                                  <p:childTnLst>
                                    <p:animScale>
                                      <p:cBhvr>
                                        <p:cTn id="212" dur="500" fill="hold"/>
                                        <p:tgtEl>
                                          <p:spTgt spid="113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213" presetID="26" presetClass="emph" presetSubtype="0" repeatCount="5000" fill="hold" grpId="3" nodeType="withEffect">
                                  <p:stCondLst>
                                    <p:cond delay="13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4" dur="100" tmFilter="0, 0; .2, .5; .8, .5; 1, 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15" dur="50" autoRev="1" fill="hold"/>
                                        <p:tgtEl>
                                          <p:spTgt spid="1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16" presetID="10" presetClass="exit" presetSubtype="0" fill="hold" grpId="1" nodeType="withEffect">
                                  <p:stCondLst>
                                    <p:cond delay="13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7" dur="2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9" presetID="10" presetClass="entr" presetSubtype="0" fill="hold" grpId="0" nodeType="withEffect">
                                  <p:stCondLst>
                                    <p:cond delay="1350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1" dur="2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2" presetID="63" presetClass="path" presetSubtype="0" accel="50000" decel="50000" fill="hold" grpId="2" nodeType="withEffect">
                                  <p:stCondLst>
                                    <p:cond delay="13500"/>
                                  </p:stCondLst>
                                  <p:childTnLst>
                                    <p:animMotion origin="layout" path="M 0 0  L 0.25 0  E" pathEditMode="relative" ptsTypes="">
                                      <p:cBhvr>
                                        <p:cTn id="223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24" presetID="6" presetClass="emph" presetSubtype="0" fill="hold" grpId="4" nodeType="withEffect">
                                  <p:stCondLst>
                                    <p:cond delay="13500"/>
                                  </p:stCondLst>
                                  <p:childTnLst>
                                    <p:animScale>
                                      <p:cBhvr>
                                        <p:cTn id="225" dur="500" fill="hold"/>
                                        <p:tgtEl>
                                          <p:spTgt spid="114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226" presetID="26" presetClass="emph" presetSubtype="0" repeatCount="5000" fill="hold" grpId="3" nodeType="withEffect">
                                  <p:stCondLst>
                                    <p:cond delay="13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7" dur="100" tmFilter="0, 0; .2, .5; .8, .5; 1, 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8" dur="50" autoRev="1" fill="hold"/>
                                        <p:tgtEl>
                                          <p:spTgt spid="1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29" presetID="10" presetClass="exit" presetSubtype="0" fill="hold" grpId="1" nodeType="withEffect">
                                  <p:stCondLst>
                                    <p:cond delay="13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0" dur="2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2" presetID="10" presetClass="entr" presetSubtype="0" fill="hold" grpId="0" nodeType="withEffect">
                                  <p:stCondLst>
                                    <p:cond delay="13600"/>
                                  </p:stCondLst>
                                  <p:childTnLst>
                                    <p:set>
                                      <p:cBhvr>
                                        <p:cTn id="2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4" dur="2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5" presetID="63" presetClass="path" presetSubtype="0" accel="50000" decel="50000" fill="hold" grpId="2" nodeType="withEffect">
                                  <p:stCondLst>
                                    <p:cond delay="13600"/>
                                  </p:stCondLst>
                                  <p:childTnLst>
                                    <p:animMotion origin="layout" path="M 0 0  L 0.25 0  E" pathEditMode="relative" ptsTypes="">
                                      <p:cBhvr>
                                        <p:cTn id="236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37" presetID="6" presetClass="emph" presetSubtype="0" fill="hold" grpId="4" nodeType="withEffect">
                                  <p:stCondLst>
                                    <p:cond delay="13600"/>
                                  </p:stCondLst>
                                  <p:childTnLst>
                                    <p:animScale>
                                      <p:cBhvr>
                                        <p:cTn id="238" dur="500" fill="hold"/>
                                        <p:tgtEl>
                                          <p:spTgt spid="115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239" presetID="26" presetClass="emph" presetSubtype="0" repeatCount="5000" fill="hold" grpId="3" nodeType="withEffect">
                                  <p:stCondLst>
                                    <p:cond delay="13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0" dur="100" tmFilter="0, 0; .2, .5; .8, .5; 1, 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1" dur="50" autoRev="1" fill="hold"/>
                                        <p:tgtEl>
                                          <p:spTgt spid="1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42" presetID="10" presetClass="exit" presetSubtype="0" fill="hold" grpId="1" nodeType="withEffect">
                                  <p:stCondLst>
                                    <p:cond delay="13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3" dur="2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5" presetID="10" presetClass="entr" presetSubtype="0" fill="hold" grpId="0" nodeType="withEffect">
                                  <p:stCondLst>
                                    <p:cond delay="1380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7" dur="2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8" presetID="63" presetClass="path" presetSubtype="0" accel="50000" decel="50000" fill="hold" grpId="2" nodeType="withEffect">
                                  <p:stCondLst>
                                    <p:cond delay="13800"/>
                                  </p:stCondLst>
                                  <p:childTnLst>
                                    <p:animMotion origin="layout" path="M 0 0  L 0.25 0  E" pathEditMode="relative" ptsTypes="">
                                      <p:cBhvr>
                                        <p:cTn id="249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50" presetID="6" presetClass="emph" presetSubtype="0" fill="hold" grpId="4" nodeType="withEffect">
                                  <p:stCondLst>
                                    <p:cond delay="13800"/>
                                  </p:stCondLst>
                                  <p:childTnLst>
                                    <p:animScale>
                                      <p:cBhvr>
                                        <p:cTn id="251" dur="500" fill="hold"/>
                                        <p:tgtEl>
                                          <p:spTgt spid="116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252" presetID="26" presetClass="emph" presetSubtype="0" repeatCount="5000" fill="hold" grpId="3" nodeType="withEffect">
                                  <p:stCondLst>
                                    <p:cond delay="13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3" dur="100" tmFilter="0, 0; .2, .5; .8, .5; 1, 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4" dur="50" autoRev="1" fill="hold"/>
                                        <p:tgtEl>
                                          <p:spTgt spid="1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55" presetID="10" presetClass="exit" presetSubtype="0" fill="hold" grpId="1" nodeType="withEffect">
                                  <p:stCondLst>
                                    <p:cond delay="14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6" dur="2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7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8" presetID="10" presetClass="entr" presetSubtype="0" fill="hold" grpId="0" nodeType="withEffect">
                                  <p:stCondLst>
                                    <p:cond delay="13900"/>
                                  </p:stCondLst>
                                  <p:childTnLs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0" dur="2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1" presetID="63" presetClass="path" presetSubtype="0" accel="50000" decel="50000" fill="hold" grpId="2" nodeType="withEffect">
                                  <p:stCondLst>
                                    <p:cond delay="13900"/>
                                  </p:stCondLst>
                                  <p:childTnLst>
                                    <p:animMotion origin="layout" path="M 0 0  L 0.25 0  E" pathEditMode="relative" ptsTypes="">
                                      <p:cBhvr>
                                        <p:cTn id="262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63" presetID="6" presetClass="emph" presetSubtype="0" fill="hold" grpId="4" nodeType="withEffect">
                                  <p:stCondLst>
                                    <p:cond delay="13900"/>
                                  </p:stCondLst>
                                  <p:childTnLst>
                                    <p:animScale>
                                      <p:cBhvr>
                                        <p:cTn id="264" dur="500" fill="hold"/>
                                        <p:tgtEl>
                                          <p:spTgt spid="117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265" presetID="26" presetClass="emph" presetSubtype="0" repeatCount="5000" fill="hold" grpId="3" nodeType="withEffect">
                                  <p:stCondLst>
                                    <p:cond delay="13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6" dur="100" tmFilter="0, 0; .2, .5; .8, .5; 1, 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67" dur="50" autoRev="1" fill="hold"/>
                                        <p:tgtEl>
                                          <p:spTgt spid="1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68" presetID="10" presetClass="exit" presetSubtype="0" fill="hold" grpId="1" nodeType="withEffect">
                                  <p:stCondLst>
                                    <p:cond delay="14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9" dur="2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1" presetID="10" presetClass="entr" presetSubtype="0" fill="hold" grpId="0" nodeType="withEffect">
                                  <p:stCondLst>
                                    <p:cond delay="14000"/>
                                  </p:stCondLst>
                                  <p:childTnLst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3" dur="2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4" presetID="63" presetClass="path" presetSubtype="0" accel="50000" decel="50000" fill="hold" grpId="2" nodeType="withEffect">
                                  <p:stCondLst>
                                    <p:cond delay="14000"/>
                                  </p:stCondLst>
                                  <p:childTnLst>
                                    <p:animMotion origin="layout" path="M 0 0  L 0.25 0  E" pathEditMode="relative" ptsTypes="">
                                      <p:cBhvr>
                                        <p:cTn id="275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76" presetID="6" presetClass="emph" presetSubtype="0" fill="hold" grpId="4" nodeType="withEffect">
                                  <p:stCondLst>
                                    <p:cond delay="14000"/>
                                  </p:stCondLst>
                                  <p:childTnLst>
                                    <p:animScale>
                                      <p:cBhvr>
                                        <p:cTn id="277" dur="500" fill="hold"/>
                                        <p:tgtEl>
                                          <p:spTgt spid="118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278" presetID="26" presetClass="emph" presetSubtype="0" repeatCount="5000" fill="hold" grpId="3" nodeType="withEffect">
                                  <p:stCondLst>
                                    <p:cond delay="1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9" dur="100" tmFilter="0, 0; .2, .5; .8, .5; 1, 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80" dur="50" autoRev="1" fill="hold"/>
                                        <p:tgtEl>
                                          <p:spTgt spid="1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81" presetID="10" presetClass="exit" presetSubtype="0" fill="hold" grpId="1" nodeType="withEffect">
                                  <p:stCondLst>
                                    <p:cond delay="14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2" dur="2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3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4" presetID="10" presetClass="entr" presetSubtype="0" fill="hold" grpId="0" nodeType="withEffect">
                                  <p:stCondLst>
                                    <p:cond delay="14100"/>
                                  </p:stCondLst>
                                  <p:childTnLst>
                                    <p:set>
                                      <p:cBhvr>
                                        <p:cTn id="2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6" dur="2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7" presetID="63" presetClass="path" presetSubtype="0" accel="50000" decel="50000" fill="hold" grpId="2" nodeType="withEffect">
                                  <p:stCondLst>
                                    <p:cond delay="14100"/>
                                  </p:stCondLst>
                                  <p:childTnLst>
                                    <p:animMotion origin="layout" path="M 0 0  L 0.25 0  E" pathEditMode="relative" ptsTypes="">
                                      <p:cBhvr>
                                        <p:cTn id="288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89" presetID="6" presetClass="emph" presetSubtype="0" fill="hold" grpId="4" nodeType="withEffect">
                                  <p:stCondLst>
                                    <p:cond delay="14100"/>
                                  </p:stCondLst>
                                  <p:childTnLst>
                                    <p:animScale>
                                      <p:cBhvr>
                                        <p:cTn id="290" dur="500" fill="hold"/>
                                        <p:tgtEl>
                                          <p:spTgt spid="119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291" presetID="26" presetClass="emph" presetSubtype="0" repeatCount="5000" fill="hold" grpId="3" nodeType="withEffect">
                                  <p:stCondLst>
                                    <p:cond delay="14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2" dur="100" tmFilter="0, 0; .2, .5; .8, .5; 1, 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93" dur="50" autoRev="1" fill="hold"/>
                                        <p:tgtEl>
                                          <p:spTgt spid="1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94" presetID="10" presetClass="exit" presetSubtype="0" fill="hold" grpId="1" nodeType="withEffect">
                                  <p:stCondLst>
                                    <p:cond delay="14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5" dur="2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6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7" presetID="10" presetClass="entr" presetSubtype="0" fill="hold" grpId="0" nodeType="withEffect">
                                  <p:stCondLst>
                                    <p:cond delay="14300"/>
                                  </p:stCondLst>
                                  <p:childTnLst>
                                    <p:set>
                                      <p:cBhvr>
                                        <p:cTn id="2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9" dur="2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0" presetID="63" presetClass="path" presetSubtype="0" accel="50000" decel="50000" fill="hold" grpId="2" nodeType="withEffect">
                                  <p:stCondLst>
                                    <p:cond delay="14300"/>
                                  </p:stCondLst>
                                  <p:childTnLst>
                                    <p:animMotion origin="layout" path="M 0 0  L 0.25 0  E" pathEditMode="relative" ptsTypes="">
                                      <p:cBhvr>
                                        <p:cTn id="301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02" presetID="6" presetClass="emph" presetSubtype="0" fill="hold" grpId="4" nodeType="withEffect">
                                  <p:stCondLst>
                                    <p:cond delay="14300"/>
                                  </p:stCondLst>
                                  <p:childTnLst>
                                    <p:animScale>
                                      <p:cBhvr>
                                        <p:cTn id="303" dur="500" fill="hold"/>
                                        <p:tgtEl>
                                          <p:spTgt spid="120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304" presetID="26" presetClass="emph" presetSubtype="0" repeatCount="5000" fill="hold" grpId="3" nodeType="withEffect">
                                  <p:stCondLst>
                                    <p:cond delay="14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5" dur="100" tmFilter="0, 0; .2, .5; .8, .5; 1, 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06" dur="50" autoRev="1" fill="hold"/>
                                        <p:tgtEl>
                                          <p:spTgt spid="1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07" presetID="10" presetClass="exit" presetSubtype="0" fill="hold" grpId="1" nodeType="withEffect">
                                  <p:stCondLst>
                                    <p:cond delay="14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8" dur="2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9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0" presetID="10" presetClass="entr" presetSubtype="0" fill="hold" grpId="0" nodeType="withEffect">
                                  <p:stCondLst>
                                    <p:cond delay="14400"/>
                                  </p:stCondLst>
                                  <p:childTnLst>
                                    <p:set>
                                      <p:cBhvr>
                                        <p:cTn id="3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2" dur="2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3" presetID="63" presetClass="path" presetSubtype="0" accel="50000" decel="50000" fill="hold" grpId="2" nodeType="withEffect">
                                  <p:stCondLst>
                                    <p:cond delay="14400"/>
                                  </p:stCondLst>
                                  <p:childTnLst>
                                    <p:animMotion origin="layout" path="M 0 0  L 0.25 0  E" pathEditMode="relative" ptsTypes="">
                                      <p:cBhvr>
                                        <p:cTn id="314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15" presetID="6" presetClass="emph" presetSubtype="0" fill="hold" grpId="4" nodeType="withEffect">
                                  <p:stCondLst>
                                    <p:cond delay="14400"/>
                                  </p:stCondLst>
                                  <p:childTnLst>
                                    <p:animScale>
                                      <p:cBhvr>
                                        <p:cTn id="316" dur="500" fill="hold"/>
                                        <p:tgtEl>
                                          <p:spTgt spid="121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317" presetID="26" presetClass="emph" presetSubtype="0" repeatCount="5000" fill="hold" grpId="3" nodeType="withEffect">
                                  <p:stCondLst>
                                    <p:cond delay="14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8" dur="100" tmFilter="0, 0; .2, .5; .8, .5; 1, 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9" dur="50" autoRev="1" fill="hold"/>
                                        <p:tgtEl>
                                          <p:spTgt spid="1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20" presetID="10" presetClass="exit" presetSubtype="0" fill="hold" grpId="1" nodeType="withEffect">
                                  <p:stCondLst>
                                    <p:cond delay="14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1" dur="2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2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3" presetID="10" presetClass="entr" presetSubtype="0" fill="hold" grpId="0" nodeType="withEffect">
                                  <p:stCondLst>
                                    <p:cond delay="14500"/>
                                  </p:stCondLst>
                                  <p:childTnLst>
                                    <p:set>
                                      <p:cBhvr>
                                        <p:cTn id="3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5" dur="2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6" presetID="63" presetClass="path" presetSubtype="0" accel="50000" decel="50000" fill="hold" grpId="2" nodeType="withEffect">
                                  <p:stCondLst>
                                    <p:cond delay="14500"/>
                                  </p:stCondLst>
                                  <p:childTnLst>
                                    <p:animMotion origin="layout" path="M 0 0  L 0.25 0  E" pathEditMode="relative" ptsTypes="">
                                      <p:cBhvr>
                                        <p:cTn id="327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28" presetID="6" presetClass="emph" presetSubtype="0" fill="hold" grpId="4" nodeType="withEffect">
                                  <p:stCondLst>
                                    <p:cond delay="14500"/>
                                  </p:stCondLst>
                                  <p:childTnLst>
                                    <p:animScale>
                                      <p:cBhvr>
                                        <p:cTn id="329" dur="500" fill="hold"/>
                                        <p:tgtEl>
                                          <p:spTgt spid="122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330" presetID="26" presetClass="emph" presetSubtype="0" repeatCount="5000" fill="hold" grpId="3" nodeType="withEffect">
                                  <p:stCondLst>
                                    <p:cond delay="14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1" dur="100" tmFilter="0, 0; .2, .5; .8, .5; 1, 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32" dur="50" autoRev="1" fill="hold"/>
                                        <p:tgtEl>
                                          <p:spTgt spid="1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33" presetID="10" presetClass="exit" presetSubtype="0" fill="hold" grpId="1" nodeType="withEffect">
                                  <p:stCondLst>
                                    <p:cond delay="14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4" dur="2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5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6" presetID="10" presetClass="entr" presetSubtype="0" fill="hold" grpId="0" nodeType="withEffect">
                                  <p:stCondLst>
                                    <p:cond delay="14600"/>
                                  </p:stCondLst>
                                  <p:childTnLst>
                                    <p:set>
                                      <p:cBhvr>
                                        <p:cTn id="3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8" dur="2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9" presetID="63" presetClass="path" presetSubtype="0" accel="50000" decel="50000" fill="hold" grpId="2" nodeType="withEffect">
                                  <p:stCondLst>
                                    <p:cond delay="14600"/>
                                  </p:stCondLst>
                                  <p:childTnLst>
                                    <p:animMotion origin="layout" path="M 0 0  L 0.25 0  E" pathEditMode="relative" ptsTypes="">
                                      <p:cBhvr>
                                        <p:cTn id="340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41" presetID="6" presetClass="emph" presetSubtype="0" fill="hold" grpId="4" nodeType="withEffect">
                                  <p:stCondLst>
                                    <p:cond delay="14600"/>
                                  </p:stCondLst>
                                  <p:childTnLst>
                                    <p:animScale>
                                      <p:cBhvr>
                                        <p:cTn id="342" dur="500" fill="hold"/>
                                        <p:tgtEl>
                                          <p:spTgt spid="123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343" presetID="26" presetClass="emph" presetSubtype="0" repeatCount="5000" fill="hold" grpId="3" nodeType="withEffect">
                                  <p:stCondLst>
                                    <p:cond delay="14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4" dur="100" tmFilter="0, 0; .2, .5; .8, .5; 1, 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45" dur="50" autoRev="1" fill="hold"/>
                                        <p:tgtEl>
                                          <p:spTgt spid="12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46" presetID="10" presetClass="exit" presetSubtype="0" fill="hold" grpId="1" nodeType="withEffect">
                                  <p:stCondLst>
                                    <p:cond delay="14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7" dur="2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8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9" presetID="10" presetClass="entr" presetSubtype="0" fill="hold" grpId="0" nodeType="withEffect">
                                  <p:stCondLst>
                                    <p:cond delay="14800"/>
                                  </p:stCondLst>
                                  <p:childTnLst>
                                    <p:set>
                                      <p:cBhvr>
                                        <p:cTn id="3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1" dur="2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2" presetID="63" presetClass="path" presetSubtype="0" accel="50000" decel="50000" fill="hold" grpId="2" nodeType="withEffect">
                                  <p:stCondLst>
                                    <p:cond delay="14800"/>
                                  </p:stCondLst>
                                  <p:childTnLst>
                                    <p:animMotion origin="layout" path="M 0 0  L 0.25 0  E" pathEditMode="relative" ptsTypes="">
                                      <p:cBhvr>
                                        <p:cTn id="353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54" presetID="6" presetClass="emph" presetSubtype="0" fill="hold" grpId="4" nodeType="withEffect">
                                  <p:stCondLst>
                                    <p:cond delay="14800"/>
                                  </p:stCondLst>
                                  <p:childTnLst>
                                    <p:animScale>
                                      <p:cBhvr>
                                        <p:cTn id="355" dur="500" fill="hold"/>
                                        <p:tgtEl>
                                          <p:spTgt spid="124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356" presetID="26" presetClass="emph" presetSubtype="0" repeatCount="5000" fill="hold" grpId="3" nodeType="withEffect">
                                  <p:stCondLst>
                                    <p:cond delay="14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7" dur="100" tmFilter="0, 0; .2, .5; .8, .5; 1, 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58" dur="50" autoRev="1" fill="hold"/>
                                        <p:tgtEl>
                                          <p:spTgt spid="1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59" presetID="10" presetClass="exit" presetSubtype="0" fill="hold" grpId="1" nodeType="withEffect">
                                  <p:stCondLst>
                                    <p:cond delay="15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0" dur="2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1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2" presetID="10" presetClass="entr" presetSubtype="0" fill="hold" grpId="0" nodeType="withEffect">
                                  <p:stCondLst>
                                    <p:cond delay="14900"/>
                                  </p:stCondLst>
                                  <p:childTnLst>
                                    <p:set>
                                      <p:cBhvr>
                                        <p:cTn id="3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4" dur="2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5" presetID="63" presetClass="path" presetSubtype="0" accel="50000" decel="50000" fill="hold" grpId="2" nodeType="withEffect">
                                  <p:stCondLst>
                                    <p:cond delay="14900"/>
                                  </p:stCondLst>
                                  <p:childTnLst>
                                    <p:animMotion origin="layout" path="M 0 0  L 0.25 0  E" pathEditMode="relative" ptsTypes="">
                                      <p:cBhvr>
                                        <p:cTn id="366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67" presetID="6" presetClass="emph" presetSubtype="0" fill="hold" grpId="4" nodeType="withEffect">
                                  <p:stCondLst>
                                    <p:cond delay="14900"/>
                                  </p:stCondLst>
                                  <p:childTnLst>
                                    <p:animScale>
                                      <p:cBhvr>
                                        <p:cTn id="368" dur="500" fill="hold"/>
                                        <p:tgtEl>
                                          <p:spTgt spid="125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369" presetID="26" presetClass="emph" presetSubtype="0" repeatCount="5000" fill="hold" grpId="3" nodeType="withEffect">
                                  <p:stCondLst>
                                    <p:cond delay="14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0" dur="100" tmFilter="0, 0; .2, .5; .8, .5; 1, 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71" dur="50" autoRev="1" fill="hold"/>
                                        <p:tgtEl>
                                          <p:spTgt spid="12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72" presetID="10" presetClass="exit" presetSubtype="0" fill="hold" grpId="1" nodeType="withEffect">
                                  <p:stCondLst>
                                    <p:cond delay="15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3" dur="2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4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5" presetID="10" presetClass="entr" presetSubtype="0" fill="hold" grpId="0" nodeType="withEffect">
                                  <p:stCondLst>
                                    <p:cond delay="15000"/>
                                  </p:stCondLst>
                                  <p:childTnLst>
                                    <p:set>
                                      <p:cBhvr>
                                        <p:cTn id="3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7" dur="2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8" presetID="63" presetClass="path" presetSubtype="0" accel="50000" decel="50000" fill="hold" grpId="2" nodeType="withEffect">
                                  <p:stCondLst>
                                    <p:cond delay="15000"/>
                                  </p:stCondLst>
                                  <p:childTnLst>
                                    <p:animMotion origin="layout" path="M 0 0  L 0.25 0  E" pathEditMode="relative" ptsTypes="">
                                      <p:cBhvr>
                                        <p:cTn id="379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80" presetID="6" presetClass="emph" presetSubtype="0" fill="hold" grpId="4" nodeType="withEffect">
                                  <p:stCondLst>
                                    <p:cond delay="15000"/>
                                  </p:stCondLst>
                                  <p:childTnLst>
                                    <p:animScale>
                                      <p:cBhvr>
                                        <p:cTn id="381" dur="500" fill="hold"/>
                                        <p:tgtEl>
                                          <p:spTgt spid="126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382" presetID="26" presetClass="emph" presetSubtype="0" repeatCount="5000" fill="hold" grpId="3" nodeType="withEffect">
                                  <p:stCondLst>
                                    <p:cond delay="15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3" dur="100" tmFilter="0, 0; .2, .5; .8, .5; 1, 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84" dur="50" autoRev="1" fill="hold"/>
                                        <p:tgtEl>
                                          <p:spTgt spid="12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85" presetID="10" presetClass="exit" presetSubtype="0" fill="hold" grpId="1" nodeType="withEffect">
                                  <p:stCondLst>
                                    <p:cond delay="15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6" dur="2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7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8" presetID="10" presetClass="entr" presetSubtype="0" fill="hold" grpId="0" nodeType="withEffect">
                                  <p:stCondLst>
                                    <p:cond delay="15100"/>
                                  </p:stCondLst>
                                  <p:childTnLst>
                                    <p:set>
                                      <p:cBhvr>
                                        <p:cTn id="3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0" dur="2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1" presetID="63" presetClass="path" presetSubtype="0" accel="50000" decel="50000" fill="hold" grpId="2" nodeType="withEffect">
                                  <p:stCondLst>
                                    <p:cond delay="15100"/>
                                  </p:stCondLst>
                                  <p:childTnLst>
                                    <p:animMotion origin="layout" path="M 0 0  L 0.25 0  E" pathEditMode="relative" ptsTypes="">
                                      <p:cBhvr>
                                        <p:cTn id="392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93" presetID="6" presetClass="emph" presetSubtype="0" fill="hold" grpId="4" nodeType="withEffect">
                                  <p:stCondLst>
                                    <p:cond delay="15100"/>
                                  </p:stCondLst>
                                  <p:childTnLst>
                                    <p:animScale>
                                      <p:cBhvr>
                                        <p:cTn id="394" dur="500" fill="hold"/>
                                        <p:tgtEl>
                                          <p:spTgt spid="127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395" presetID="26" presetClass="emph" presetSubtype="0" repeatCount="5000" fill="hold" grpId="3" nodeType="withEffect">
                                  <p:stCondLst>
                                    <p:cond delay="15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6" dur="100" tmFilter="0, 0; .2, .5; .8, .5; 1, 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97" dur="50" autoRev="1" fill="hold"/>
                                        <p:tgtEl>
                                          <p:spTgt spid="12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98" presetID="10" presetClass="exit" presetSubtype="0" fill="hold" grpId="1" nodeType="withEffect">
                                  <p:stCondLst>
                                    <p:cond delay="15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9" dur="2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0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1" presetID="10" presetClass="entr" presetSubtype="0" fill="hold" grpId="0" nodeType="withEffect">
                                  <p:stCondLst>
                                    <p:cond delay="15300"/>
                                  </p:stCondLst>
                                  <p:childTnLst>
                                    <p:set>
                                      <p:cBhvr>
                                        <p:cTn id="4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3" dur="2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8" presetID="63" presetClass="path" presetSubtype="0" accel="50000" decel="50000" fill="hold" grpId="2" nodeType="withEffect">
                                  <p:stCondLst>
                                    <p:cond delay="15300"/>
                                  </p:stCondLst>
                                  <p:childTnLst>
                                    <p:animMotion origin="layout" path="M 0 0  L 0.25 0  E" pathEditMode="relative" ptsTypes="">
                                      <p:cBhvr>
                                        <p:cTn id="409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10" presetID="6" presetClass="emph" presetSubtype="0" fill="hold" grpId="4" nodeType="withEffect">
                                  <p:stCondLst>
                                    <p:cond delay="15300"/>
                                  </p:stCondLst>
                                  <p:childTnLst>
                                    <p:animScale>
                                      <p:cBhvr>
                                        <p:cTn id="411" dur="500" fill="hold"/>
                                        <p:tgtEl>
                                          <p:spTgt spid="128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412" presetID="26" presetClass="emph" presetSubtype="0" repeatCount="5000" fill="hold" grpId="3" nodeType="withEffect">
                                  <p:stCondLst>
                                    <p:cond delay="15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3" dur="100" tmFilter="0, 0; .2, .5; .8, .5; 1, 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14" dur="50" autoRev="1" fill="hold"/>
                                        <p:tgtEl>
                                          <p:spTgt spid="12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15" presetID="10" presetClass="exit" presetSubtype="0" fill="hold" grpId="1" nodeType="withEffect">
                                  <p:stCondLst>
                                    <p:cond delay="15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6" dur="2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7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8" presetID="10" presetClass="entr" presetSubtype="0" fill="hold" grpId="0" nodeType="withEffect">
                                  <p:stCondLst>
                                    <p:cond delay="15400"/>
                                  </p:stCondLst>
                                  <p:childTnLst>
                                    <p:set>
                                      <p:cBhvr>
                                        <p:cTn id="4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0" dur="2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1" presetID="63" presetClass="path" presetSubtype="0" accel="50000" decel="50000" fill="hold" grpId="2" nodeType="withEffect">
                                  <p:stCondLst>
                                    <p:cond delay="15400"/>
                                  </p:stCondLst>
                                  <p:childTnLst>
                                    <p:animMotion origin="layout" path="M 0 0  L 0.25 0  E" pathEditMode="relative" ptsTypes="">
                                      <p:cBhvr>
                                        <p:cTn id="422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23" presetID="6" presetClass="emph" presetSubtype="0" fill="hold" grpId="4" nodeType="withEffect">
                                  <p:stCondLst>
                                    <p:cond delay="15400"/>
                                  </p:stCondLst>
                                  <p:childTnLst>
                                    <p:animScale>
                                      <p:cBhvr>
                                        <p:cTn id="424" dur="500" fill="hold"/>
                                        <p:tgtEl>
                                          <p:spTgt spid="129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425" presetID="26" presetClass="emph" presetSubtype="0" repeatCount="5000" fill="hold" grpId="3" nodeType="withEffect">
                                  <p:stCondLst>
                                    <p:cond delay="15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6" dur="100" tmFilter="0, 0; .2, .5; .8, .5; 1, 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27" dur="50" autoRev="1" fill="hold"/>
                                        <p:tgtEl>
                                          <p:spTgt spid="12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28" presetID="10" presetClass="exit" presetSubtype="0" fill="hold" grpId="1" nodeType="withEffect">
                                  <p:stCondLst>
                                    <p:cond delay="15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9" dur="2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0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1" presetID="10" presetClass="entr" presetSubtype="0" fill="hold" grpId="0" nodeType="withEffect">
                                  <p:stCondLst>
                                    <p:cond delay="15500"/>
                                  </p:stCondLst>
                                  <p:childTnLst>
                                    <p:set>
                                      <p:cBhvr>
                                        <p:cTn id="4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3" dur="2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4" presetID="63" presetClass="path" presetSubtype="0" accel="50000" decel="50000" fill="hold" grpId="2" nodeType="withEffect">
                                  <p:stCondLst>
                                    <p:cond delay="15500"/>
                                  </p:stCondLst>
                                  <p:childTnLst>
                                    <p:animMotion origin="layout" path="M 0 0  L 0.25 0  E" pathEditMode="relative" ptsTypes="">
                                      <p:cBhvr>
                                        <p:cTn id="435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36" presetID="6" presetClass="emph" presetSubtype="0" fill="hold" grpId="4" nodeType="withEffect">
                                  <p:stCondLst>
                                    <p:cond delay="15500"/>
                                  </p:stCondLst>
                                  <p:childTnLst>
                                    <p:animScale>
                                      <p:cBhvr>
                                        <p:cTn id="437" dur="500" fill="hold"/>
                                        <p:tgtEl>
                                          <p:spTgt spid="130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438" presetID="26" presetClass="emph" presetSubtype="0" repeatCount="5000" fill="hold" grpId="3" nodeType="withEffect">
                                  <p:stCondLst>
                                    <p:cond delay="15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9" dur="100" tmFilter="0, 0; .2, .5; .8, .5; 1, 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40" dur="50" autoRev="1" fill="hold"/>
                                        <p:tgtEl>
                                          <p:spTgt spid="13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41" presetID="10" presetClass="exit" presetSubtype="0" fill="hold" grpId="1" nodeType="withEffect">
                                  <p:stCondLst>
                                    <p:cond delay="15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2" dur="2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3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4" presetID="10" presetClass="entr" presetSubtype="0" fill="hold" grpId="0" nodeType="withEffect">
                                  <p:stCondLst>
                                    <p:cond delay="15600"/>
                                  </p:stCondLst>
                                  <p:childTnLst>
                                    <p:set>
                                      <p:cBhvr>
                                        <p:cTn id="4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6" dur="2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7" presetID="63" presetClass="path" presetSubtype="0" accel="50000" decel="50000" fill="hold" grpId="2" nodeType="withEffect">
                                  <p:stCondLst>
                                    <p:cond delay="15600"/>
                                  </p:stCondLst>
                                  <p:childTnLst>
                                    <p:animMotion origin="layout" path="M 0 0  L 0.25 0  E" pathEditMode="relative" ptsTypes="">
                                      <p:cBhvr>
                                        <p:cTn id="448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49" presetID="6" presetClass="emph" presetSubtype="0" fill="hold" grpId="4" nodeType="withEffect">
                                  <p:stCondLst>
                                    <p:cond delay="15600"/>
                                  </p:stCondLst>
                                  <p:childTnLst>
                                    <p:animScale>
                                      <p:cBhvr>
                                        <p:cTn id="450" dur="500" fill="hold"/>
                                        <p:tgtEl>
                                          <p:spTgt spid="131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451" presetID="26" presetClass="emph" presetSubtype="0" repeatCount="5000" fill="hold" grpId="3" nodeType="withEffect">
                                  <p:stCondLst>
                                    <p:cond delay="15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2" dur="100" tmFilter="0, 0; .2, .5; .8, .5; 1, 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3" dur="50" autoRev="1" fill="hold"/>
                                        <p:tgtEl>
                                          <p:spTgt spid="13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54" presetID="10" presetClass="exit" presetSubtype="0" fill="hold" grpId="1" nodeType="withEffect">
                                  <p:stCondLst>
                                    <p:cond delay="15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5" dur="2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6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7" presetID="10" presetClass="entr" presetSubtype="0" fill="hold" grpId="0" nodeType="withEffect">
                                  <p:stCondLst>
                                    <p:cond delay="15800"/>
                                  </p:stCondLst>
                                  <p:childTnLst>
                                    <p:set>
                                      <p:cBhvr>
                                        <p:cTn id="4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9" dur="2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0" presetID="63" presetClass="path" presetSubtype="0" accel="50000" decel="50000" fill="hold" grpId="2" nodeType="withEffect">
                                  <p:stCondLst>
                                    <p:cond delay="15800"/>
                                  </p:stCondLst>
                                  <p:childTnLst>
                                    <p:animMotion origin="layout" path="M 0 0  L 0.25 0  E" pathEditMode="relative" ptsTypes="">
                                      <p:cBhvr>
                                        <p:cTn id="461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62" presetID="6" presetClass="emph" presetSubtype="0" fill="hold" grpId="4" nodeType="withEffect">
                                  <p:stCondLst>
                                    <p:cond delay="15800"/>
                                  </p:stCondLst>
                                  <p:childTnLst>
                                    <p:animScale>
                                      <p:cBhvr>
                                        <p:cTn id="463" dur="500" fill="hold"/>
                                        <p:tgtEl>
                                          <p:spTgt spid="132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464" presetID="26" presetClass="emph" presetSubtype="0" repeatCount="5000" fill="hold" grpId="3" nodeType="withEffect">
                                  <p:stCondLst>
                                    <p:cond delay="15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5" dur="100" tmFilter="0, 0; .2, .5; .8, .5; 1, 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66" dur="50" autoRev="1" fill="hold"/>
                                        <p:tgtEl>
                                          <p:spTgt spid="13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67" presetID="10" presetClass="exit" presetSubtype="0" fill="hold" grpId="1" nodeType="withEffect">
                                  <p:stCondLst>
                                    <p:cond delay="16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8" dur="2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9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0" presetID="10" presetClass="entr" presetSubtype="0" fill="hold" grpId="0" nodeType="withEffect">
                                  <p:stCondLst>
                                    <p:cond delay="15900"/>
                                  </p:stCondLst>
                                  <p:childTnLst>
                                    <p:set>
                                      <p:cBhvr>
                                        <p:cTn id="4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2" dur="2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3" presetID="63" presetClass="path" presetSubtype="0" accel="50000" decel="50000" fill="hold" grpId="2" nodeType="withEffect">
                                  <p:stCondLst>
                                    <p:cond delay="15900"/>
                                  </p:stCondLst>
                                  <p:childTnLst>
                                    <p:animMotion origin="layout" path="M 0 0  L 0.25 0  E" pathEditMode="relative" ptsTypes="">
                                      <p:cBhvr>
                                        <p:cTn id="474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75" presetID="6" presetClass="emph" presetSubtype="0" fill="hold" grpId="4" nodeType="withEffect">
                                  <p:stCondLst>
                                    <p:cond delay="15900"/>
                                  </p:stCondLst>
                                  <p:childTnLst>
                                    <p:animScale>
                                      <p:cBhvr>
                                        <p:cTn id="476" dur="500" fill="hold"/>
                                        <p:tgtEl>
                                          <p:spTgt spid="133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477" presetID="26" presetClass="emph" presetSubtype="0" repeatCount="5000" fill="hold" grpId="3" nodeType="withEffect">
                                  <p:stCondLst>
                                    <p:cond delay="15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8" dur="100" tmFilter="0, 0; .2, .5; .8, .5; 1, 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79" dur="50" autoRev="1" fill="hold"/>
                                        <p:tgtEl>
                                          <p:spTgt spid="13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80" presetID="10" presetClass="exit" presetSubtype="0" fill="hold" grpId="1" nodeType="withEffect">
                                  <p:stCondLst>
                                    <p:cond delay="16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1" dur="2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2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3" presetID="1" presetClass="entr" presetSubtype="0" fill="hold" nodeType="withEffect">
                                  <p:stCondLst>
                                    <p:cond delay="11900"/>
                                  </p:stCondLst>
                                  <p:childTnLst>
                                    <p:set>
                                      <p:cBhvr>
                                        <p:cTn id="4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5" presetID="0" presetClass="path" presetSubtype="0" fill="hold" nodeType="withEffect">
                                  <p:stCondLst>
                                    <p:cond delay="11900"/>
                                  </p:stCondLst>
                                  <p:childTnLst>
                                    <p:animMotion origin="layout" path="M -3.88889E-6 -3.07692E-6 C -0.00573 -0.04634 -0.01111 -0.09175 -0.021 -0.12048 C -0.0309 -0.1489 -0.046 -0.16466 -0.0592 -0.17207 C -0.07239 -0.17887 -0.08732 -0.17701 -0.09948 -0.16496 C -0.11145 -0.15323 -0.12309 -0.13531 -0.13142 -0.1004 C -0.13993 -0.06549 -0.146 0.01298 -0.14965 0.04356 " pathEditMode="relative" rAng="0" ptsTypes="aaaaaa">
                                      <p:cBhvr>
                                        <p:cTn id="486" dur="11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483" y="-6766"/>
                                    </p:animMotion>
                                  </p:childTnLst>
                                </p:cTn>
                              </p:par>
                              <p:par>
                                <p:cTn id="487" presetID="8" presetClass="emph" presetSubtype="0" accel="50000" decel="50000" fill="hold" nodeType="withEffect">
                                  <p:stCondLst>
                                    <p:cond delay="12000"/>
                                  </p:stCondLst>
                                  <p:childTnLst>
                                    <p:animRot by="-7800000">
                                      <p:cBhvr>
                                        <p:cTn id="488" dur="8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89" presetID="0" presetClass="path" presetSubtype="0" fill="hold" nodeType="withEffect">
                                  <p:stCondLst>
                                    <p:cond delay="15300"/>
                                  </p:stCondLst>
                                  <p:childTnLst>
                                    <p:animMotion origin="layout" path="M 1.94444E-6 -1.48194E-7 L 0.2526 -0.26551 " pathEditMode="relative" rAng="0" ptsTypes="AA">
                                      <p:cBhvr>
                                        <p:cTn id="490" dur="59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6" y="-133"/>
                                    </p:animMotion>
                                  </p:childTnLst>
                                </p:cTn>
                              </p:par>
                              <p:par>
                                <p:cTn id="491" presetID="22" presetClass="entr" presetSubtype="4" fill="hold" grpId="0" nodeType="withEffect">
                                  <p:stCondLst>
                                    <p:cond delay="15400"/>
                                  </p:stCondLst>
                                  <p:childTnLst>
                                    <p:set>
                                      <p:cBhvr>
                                        <p:cTn id="4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3" dur="6400"/>
                                        <p:tgtEl>
                                          <p:spTgt spid="2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4" presetID="0" presetClass="path" presetSubtype="0" fill="hold" nodeType="withEffect">
                                  <p:stCondLst>
                                    <p:cond delay="21200"/>
                                  </p:stCondLst>
                                  <p:childTnLst>
                                    <p:animMotion origin="layout" path="M 0.62795 -0.00555 L 0.43056 0.68948 " pathEditMode="relative" rAng="0" ptsTypes="AA">
                                      <p:cBhvr>
                                        <p:cTn id="495" dur="2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9" y="348"/>
                                    </p:animMotion>
                                  </p:childTnLst>
                                </p:cTn>
                              </p:par>
                              <p:par>
                                <p:cTn id="496" presetID="0" presetClass="path" presetSubtype="0" fill="hold" nodeType="withEffect">
                                  <p:stCondLst>
                                    <p:cond delay="21200"/>
                                  </p:stCondLst>
                                  <p:childTnLst>
                                    <p:animMotion origin="layout" path="M 0.00226 0.10009 L -0.15174 0.76861 " pathEditMode="relative" rAng="0" ptsTypes="AA">
                                      <p:cBhvr>
                                        <p:cTn id="497" dur="2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7" y="334"/>
                                    </p:animMotion>
                                  </p:childTnLst>
                                </p:cTn>
                              </p:par>
                              <p:par>
                                <p:cTn id="498" presetID="0" presetClass="path" presetSubtype="0" fill="hold" grpId="1" nodeType="withEffect">
                                  <p:stCondLst>
                                    <p:cond delay="21200"/>
                                  </p:stCondLst>
                                  <p:childTnLst>
                                    <p:animMotion origin="layout" path="M 1.4533 -0.01265 L 1.31077 0.725 " pathEditMode="relative" rAng="0" ptsTypes="AA">
                                      <p:cBhvr>
                                        <p:cTn id="499" dur="20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135" y="36883"/>
                                    </p:animMotion>
                                  </p:childTnLst>
                                </p:cTn>
                              </p:par>
                              <p:par>
                                <p:cTn id="500" presetID="0" presetClass="path" presetSubtype="0" fill="hold" nodeType="withEffect">
                                  <p:stCondLst>
                                    <p:cond delay="21200"/>
                                  </p:stCondLst>
                                  <p:childTnLst>
                                    <p:animMotion origin="layout" path="M 0.2526 -0.26551 L 0.17882 -0.06144 " pathEditMode="relative" ptsTypes="AA">
                                      <p:cBhvr>
                                        <p:cTn id="501" dur="20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02" presetID="0" presetClass="path" presetSubtype="0" fill="hold" grpId="1" nodeType="withEffect">
                                  <p:stCondLst>
                                    <p:cond delay="21200"/>
                                  </p:stCondLst>
                                  <p:childTnLst>
                                    <p:animMotion origin="layout" path="M -2.22222E-6 4.64693E-6 L -0.07812 0.21091 " pathEditMode="relative" rAng="0" ptsTypes="AA">
                                      <p:cBhvr>
                                        <p:cTn id="503" dur="2000" fill="hold"/>
                                        <p:tgtEl>
                                          <p:spTgt spid="2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" y="105"/>
                                    </p:animMotion>
                                  </p:childTnLst>
                                </p:cTn>
                              </p:par>
                              <p:par>
                                <p:cTn id="504" presetID="1" presetClass="entr" presetSubtype="0" fill="hold" nodeType="withEffect">
                                  <p:stCondLst>
                                    <p:cond delay="12800"/>
                                  </p:stCondLst>
                                  <p:childTnLst>
                                    <p:set>
                                      <p:cBhvr>
                                        <p:cTn id="5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6" presetID="8" presetClass="emph" presetSubtype="0" accel="40000" fill="hold" nodeType="withEffect">
                                  <p:stCondLst>
                                    <p:cond delay="12800"/>
                                  </p:stCondLst>
                                  <p:childTnLst>
                                    <p:animRot by="-12000000">
                                      <p:cBhvr>
                                        <p:cTn id="507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08" presetID="0" presetClass="path" presetSubtype="0" fill="hold" nodeType="withEffect">
                                  <p:stCondLst>
                                    <p:cond delay="12800"/>
                                  </p:stCondLst>
                                  <p:childTnLst>
                                    <p:animMotion origin="layout" path="M -1.38889E-6 -3.93574E-6 C -0.00955 -0.03089 -0.01875 -0.06116 -0.03264 -0.07321 C -0.04601 -0.08464 -0.06128 -0.10349 -0.08107 -0.07321 C -0.10087 -0.04201 -0.13698 0.07415 -0.15139 0.11338 " pathEditMode="relative" rAng="0" ptsTypes="aaaa">
                                      <p:cBhvr>
                                        <p:cTn id="509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569" y="494"/>
                                    </p:animMotion>
                                  </p:childTnLst>
                                </p:cTn>
                              </p:par>
                              <p:par>
                                <p:cTn id="510" presetID="1" presetClass="entr" presetSubtype="0" fill="hold" nodeType="withEffect">
                                  <p:stCondLst>
                                    <p:cond delay="12800"/>
                                  </p:stCondLst>
                                  <p:childTnLst>
                                    <p:set>
                                      <p:cBhvr>
                                        <p:cTn id="5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2" presetID="8" presetClass="emph" presetSubtype="0" accel="40000" fill="hold" nodeType="withEffect">
                                  <p:stCondLst>
                                    <p:cond delay="12800"/>
                                  </p:stCondLst>
                                  <p:childTnLst>
                                    <p:animRot by="12000000">
                                      <p:cBhvr>
                                        <p:cTn id="513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14" presetID="0" presetClass="path" presetSubtype="0" fill="hold" nodeType="withEffect">
                                  <p:stCondLst>
                                    <p:cond delay="12800"/>
                                  </p:stCondLst>
                                  <p:childTnLst>
                                    <p:animMotion origin="layout" path="M 3.88889E-6 -1.13377E-6 C 0.00677 -0.03892 0.01371 -0.07847 0.02378 -0.09391 C 0.0342 -0.10843 0.04496 -0.1282 0.06076 -0.09391 C 0.07656 -0.059 0.10746 0.07383 0.12031 0.11863 " pathEditMode="relative" rAng="0" ptsTypes="aaaa">
                                      <p:cBhvr>
                                        <p:cTn id="515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07" y="-494"/>
                                    </p:animMotion>
                                  </p:childTnLst>
                                </p:cTn>
                              </p:par>
                              <p:par>
                                <p:cTn id="516" presetID="1" presetClass="exit" presetSubtype="0" fill="hold" nodeType="withEffect">
                                  <p:stCondLst>
                                    <p:cond delay="16000"/>
                                  </p:stCondLst>
                                  <p:childTnLst>
                                    <p:set>
                                      <p:cBhvr>
                                        <p:cTn id="5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8" presetID="1" presetClass="exit" presetSubtype="0" fill="hold" nodeType="withEffect">
                                  <p:stCondLst>
                                    <p:cond delay="16000"/>
                                  </p:stCondLst>
                                  <p:childTnLst>
                                    <p:set>
                                      <p:cBhvr>
                                        <p:cTn id="5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0" presetID="1" presetClass="exit" presetSubtype="0" fill="hold" nodeType="withEffect">
                                  <p:stCondLst>
                                    <p:cond delay="16000"/>
                                  </p:stCondLst>
                                  <p:childTnLst>
                                    <p:set>
                                      <p:cBhvr>
                                        <p:cTn id="5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2" presetID="0" presetClass="path" presetSubtype="0" repeatCount="2000" accel="50000" decel="50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2.30389E-6 L 0.0467 -0.00525 " pathEditMode="relative" rAng="0" ptsTypes="AA">
                                      <p:cBhvr>
                                        <p:cTn id="523" dur="3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44" y="-278"/>
                                    </p:animMotion>
                                  </p:childTnLst>
                                </p:cTn>
                              </p:par>
                              <p:par>
                                <p:cTn id="524" presetID="10" presetClass="entr" presetSubtype="0" fill="hold" nodeType="withEffect">
                                  <p:stCondLst>
                                    <p:cond delay="14800"/>
                                  </p:stCondLst>
                                  <p:childTnLst>
                                    <p:set>
                                      <p:cBhvr>
                                        <p:cTn id="5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6" dur="5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7" presetID="2" presetClass="entr" presetSubtype="9" accel="60000" decel="40000" fill="hold" nodeType="withEffect">
                                  <p:stCondLst>
                                    <p:cond delay="9500"/>
                                  </p:stCondLst>
                                  <p:childTnLst>
                                    <p:set>
                                      <p:cBhvr>
                                        <p:cTn id="5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9" dur="1200" fill="hold"/>
                                        <p:tgtEl>
                                          <p:spTgt spid="2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0" dur="1200" fill="hold"/>
                                        <p:tgtEl>
                                          <p:spTgt spid="2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1" presetID="2" presetClass="entr" presetSubtype="9" accel="40000" decel="40000" fill="hold" grpId="4" nodeType="withEffect">
                                  <p:stCondLst>
                                    <p:cond delay="9500"/>
                                  </p:stCondLst>
                                  <p:childTnLst>
                                    <p:set>
                                      <p:cBhvr>
                                        <p:cTn id="5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3" dur="500" fill="hold"/>
                                        <p:tgtEl>
                                          <p:spTgt spid="2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4" dur="500" fill="hold"/>
                                        <p:tgtEl>
                                          <p:spTgt spid="2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5" presetID="10" presetClass="entr" presetSubtype="0" fill="hold" grpId="0" nodeType="withEffect">
                                  <p:stCondLst>
                                    <p:cond delay="9500"/>
                                  </p:stCondLst>
                                  <p:childTnLst>
                                    <p:set>
                                      <p:cBhvr>
                                        <p:cTn id="5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7" dur="200"/>
                                        <p:tgtEl>
                                          <p:spTgt spid="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8" presetID="6" presetClass="emph" presetSubtype="0" repeatCount="70000" fill="hold" grpId="2" nodeType="withEffect">
                                  <p:stCondLst>
                                    <p:cond delay="9500"/>
                                  </p:stCondLst>
                                  <p:childTnLst>
                                    <p:animScale>
                                      <p:cBhvr>
                                        <p:cTn id="539" dur="200" fill="hold"/>
                                        <p:tgtEl>
                                          <p:spTgt spid="236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540" presetID="26" presetClass="emph" presetSubtype="0" repeatCount="140000" fill="hold" grpId="1" nodeType="withEffect">
                                  <p:stCondLst>
                                    <p:cond delay="9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1" dur="100" tmFilter="0, 0; .2, .5; .8, .5; 1, 0"/>
                                        <p:tgtEl>
                                          <p:spTgt spid="23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42" dur="50" autoRev="1" fill="hold"/>
                                        <p:tgtEl>
                                          <p:spTgt spid="23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43" presetID="10" presetClass="entr" presetSubtype="0" fill="hold" grpId="0" nodeType="withEffect">
                                  <p:stCondLst>
                                    <p:cond delay="16000"/>
                                  </p:stCondLst>
                                  <p:childTnLst>
                                    <p:set>
                                      <p:cBhvr>
                                        <p:cTn id="5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5" dur="200"/>
                                        <p:tgtEl>
                                          <p:spTgt spid="2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6" presetID="63" presetClass="path" presetSubtype="0" accel="50000" decel="50000" fill="hold" grpId="2" nodeType="withEffect">
                                  <p:stCondLst>
                                    <p:cond delay="16000"/>
                                  </p:stCondLst>
                                  <p:childTnLst>
                                    <p:animMotion origin="layout" path="M 0 0  L 0.25 0  E" pathEditMode="relative" ptsTypes="">
                                      <p:cBhvr>
                                        <p:cTn id="547" dur="500" fill="hold"/>
                                        <p:tgtEl>
                                          <p:spTgt spid="2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48" presetID="6" presetClass="emph" presetSubtype="0" fill="hold" grpId="4" nodeType="withEffect">
                                  <p:stCondLst>
                                    <p:cond delay="16000"/>
                                  </p:stCondLst>
                                  <p:childTnLst>
                                    <p:animScale>
                                      <p:cBhvr>
                                        <p:cTn id="549" dur="500" fill="hold"/>
                                        <p:tgtEl>
                                          <p:spTgt spid="237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550" presetID="26" presetClass="emph" presetSubtype="0" repeatCount="5000" fill="hold" grpId="3" nodeType="withEffect">
                                  <p:stCondLst>
                                    <p:cond delay="16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1" dur="100" tmFilter="0, 0; .2, .5; .8, .5; 1, 0"/>
                                        <p:tgtEl>
                                          <p:spTgt spid="23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52" dur="50" autoRev="1" fill="hold"/>
                                        <p:tgtEl>
                                          <p:spTgt spid="23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53" presetID="10" presetClass="exit" presetSubtype="0" fill="hold" grpId="1" nodeType="withEffect">
                                  <p:stCondLst>
                                    <p:cond delay="16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4" dur="200"/>
                                        <p:tgtEl>
                                          <p:spTgt spid="2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5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6" presetID="10" presetClass="entr" presetSubtype="0" fill="hold" grpId="0" nodeType="withEffect">
                                  <p:stCondLst>
                                    <p:cond delay="16100"/>
                                  </p:stCondLst>
                                  <p:childTnLst>
                                    <p:set>
                                      <p:cBhvr>
                                        <p:cTn id="5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8" dur="200"/>
                                        <p:tgtEl>
                                          <p:spTgt spid="2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9" presetID="63" presetClass="path" presetSubtype="0" accel="50000" decel="50000" fill="hold" grpId="2" nodeType="withEffect">
                                  <p:stCondLst>
                                    <p:cond delay="16100"/>
                                  </p:stCondLst>
                                  <p:childTnLst>
                                    <p:animMotion origin="layout" path="M 0 0  L 0.25 0  E" pathEditMode="relative" ptsTypes="">
                                      <p:cBhvr>
                                        <p:cTn id="560" dur="500" fill="hold"/>
                                        <p:tgtEl>
                                          <p:spTgt spid="2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61" presetID="6" presetClass="emph" presetSubtype="0" fill="hold" grpId="4" nodeType="withEffect">
                                  <p:stCondLst>
                                    <p:cond delay="16100"/>
                                  </p:stCondLst>
                                  <p:childTnLst>
                                    <p:animScale>
                                      <p:cBhvr>
                                        <p:cTn id="562" dur="500" fill="hold"/>
                                        <p:tgtEl>
                                          <p:spTgt spid="238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563" presetID="26" presetClass="emph" presetSubtype="0" repeatCount="5000" fill="hold" grpId="3" nodeType="withEffect">
                                  <p:stCondLst>
                                    <p:cond delay="16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4" dur="100" tmFilter="0, 0; .2, .5; .8, .5; 1, 0"/>
                                        <p:tgtEl>
                                          <p:spTgt spid="23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65" dur="50" autoRev="1" fill="hold"/>
                                        <p:tgtEl>
                                          <p:spTgt spid="23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66" presetID="10" presetClass="exit" presetSubtype="0" fill="hold" grpId="1" nodeType="withEffect">
                                  <p:stCondLst>
                                    <p:cond delay="16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7" dur="200"/>
                                        <p:tgtEl>
                                          <p:spTgt spid="2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8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9" presetID="10" presetClass="entr" presetSubtype="0" fill="hold" grpId="0" nodeType="withEffect">
                                  <p:stCondLst>
                                    <p:cond delay="16300"/>
                                  </p:stCondLst>
                                  <p:childTnLst>
                                    <p:set>
                                      <p:cBhvr>
                                        <p:cTn id="5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1" dur="200"/>
                                        <p:tgtEl>
                                          <p:spTgt spid="2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2" presetID="63" presetClass="path" presetSubtype="0" accel="50000" decel="50000" fill="hold" grpId="2" nodeType="withEffect">
                                  <p:stCondLst>
                                    <p:cond delay="16300"/>
                                  </p:stCondLst>
                                  <p:childTnLst>
                                    <p:animMotion origin="layout" path="M 0 0  L 0.25 0  E" pathEditMode="relative" ptsTypes="">
                                      <p:cBhvr>
                                        <p:cTn id="573" dur="500" fill="hold"/>
                                        <p:tgtEl>
                                          <p:spTgt spid="2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74" presetID="6" presetClass="emph" presetSubtype="0" fill="hold" grpId="4" nodeType="withEffect">
                                  <p:stCondLst>
                                    <p:cond delay="16300"/>
                                  </p:stCondLst>
                                  <p:childTnLst>
                                    <p:animScale>
                                      <p:cBhvr>
                                        <p:cTn id="575" dur="500" fill="hold"/>
                                        <p:tgtEl>
                                          <p:spTgt spid="239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576" presetID="26" presetClass="emph" presetSubtype="0" repeatCount="5000" fill="hold" grpId="3" nodeType="withEffect">
                                  <p:stCondLst>
                                    <p:cond delay="16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7" dur="100" tmFilter="0, 0; .2, .5; .8, .5; 1, 0"/>
                                        <p:tgtEl>
                                          <p:spTgt spid="23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78" dur="50" autoRev="1" fill="hold"/>
                                        <p:tgtEl>
                                          <p:spTgt spid="23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79" presetID="10" presetClass="exit" presetSubtype="0" fill="hold" grpId="1" nodeType="withEffect">
                                  <p:stCondLst>
                                    <p:cond delay="16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0" dur="200"/>
                                        <p:tgtEl>
                                          <p:spTgt spid="2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1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2" presetID="10" presetClass="entr" presetSubtype="0" fill="hold" grpId="0" nodeType="withEffect">
                                  <p:stCondLst>
                                    <p:cond delay="16400"/>
                                  </p:stCondLst>
                                  <p:childTnLst>
                                    <p:set>
                                      <p:cBhvr>
                                        <p:cTn id="5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4" dur="200"/>
                                        <p:tgtEl>
                                          <p:spTgt spid="2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5" presetID="63" presetClass="path" presetSubtype="0" accel="50000" decel="50000" fill="hold" grpId="2" nodeType="withEffect">
                                  <p:stCondLst>
                                    <p:cond delay="16400"/>
                                  </p:stCondLst>
                                  <p:childTnLst>
                                    <p:animMotion origin="layout" path="M 0 0  L 0.25 0  E" pathEditMode="relative" ptsTypes="">
                                      <p:cBhvr>
                                        <p:cTn id="586" dur="500" fill="hold"/>
                                        <p:tgtEl>
                                          <p:spTgt spid="2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87" presetID="6" presetClass="emph" presetSubtype="0" fill="hold" grpId="4" nodeType="withEffect">
                                  <p:stCondLst>
                                    <p:cond delay="16400"/>
                                  </p:stCondLst>
                                  <p:childTnLst>
                                    <p:animScale>
                                      <p:cBhvr>
                                        <p:cTn id="588" dur="500" fill="hold"/>
                                        <p:tgtEl>
                                          <p:spTgt spid="240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589" presetID="26" presetClass="emph" presetSubtype="0" repeatCount="5000" fill="hold" grpId="3" nodeType="withEffect">
                                  <p:stCondLst>
                                    <p:cond delay="16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0" dur="100" tmFilter="0, 0; .2, .5; .8, .5; 1, 0"/>
                                        <p:tgtEl>
                                          <p:spTgt spid="24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91" dur="50" autoRev="1" fill="hold"/>
                                        <p:tgtEl>
                                          <p:spTgt spid="24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92" presetID="10" presetClass="exit" presetSubtype="0" fill="hold" grpId="1" nodeType="withEffect">
                                  <p:stCondLst>
                                    <p:cond delay="16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3" dur="200"/>
                                        <p:tgtEl>
                                          <p:spTgt spid="2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4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5" presetID="10" presetClass="entr" presetSubtype="0" fill="hold" grpId="0" nodeType="withEffect">
                                  <p:stCondLst>
                                    <p:cond delay="16500"/>
                                  </p:stCondLst>
                                  <p:childTnLst>
                                    <p:set>
                                      <p:cBhvr>
                                        <p:cTn id="5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7" dur="200"/>
                                        <p:tgtEl>
                                          <p:spTgt spid="2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8" presetID="63" presetClass="path" presetSubtype="0" accel="50000" decel="50000" fill="hold" grpId="2" nodeType="withEffect">
                                  <p:stCondLst>
                                    <p:cond delay="16500"/>
                                  </p:stCondLst>
                                  <p:childTnLst>
                                    <p:animMotion origin="layout" path="M 0 0  L 0.25 0  E" pathEditMode="relative" ptsTypes="">
                                      <p:cBhvr>
                                        <p:cTn id="599" dur="500" fill="hold"/>
                                        <p:tgtEl>
                                          <p:spTgt spid="2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00" presetID="6" presetClass="emph" presetSubtype="0" fill="hold" grpId="4" nodeType="withEffect">
                                  <p:stCondLst>
                                    <p:cond delay="16500"/>
                                  </p:stCondLst>
                                  <p:childTnLst>
                                    <p:animScale>
                                      <p:cBhvr>
                                        <p:cTn id="601" dur="500" fill="hold"/>
                                        <p:tgtEl>
                                          <p:spTgt spid="241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602" presetID="26" presetClass="emph" presetSubtype="0" repeatCount="5000" fill="hold" grpId="3" nodeType="withEffect">
                                  <p:stCondLst>
                                    <p:cond delay="16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3" dur="100" tmFilter="0, 0; .2, .5; .8, .5; 1, 0"/>
                                        <p:tgtEl>
                                          <p:spTgt spid="24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04" dur="50" autoRev="1" fill="hold"/>
                                        <p:tgtEl>
                                          <p:spTgt spid="24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05" presetID="10" presetClass="exit" presetSubtype="0" fill="hold" grpId="1" nodeType="withEffect">
                                  <p:stCondLst>
                                    <p:cond delay="16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6" dur="200"/>
                                        <p:tgtEl>
                                          <p:spTgt spid="2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7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8" presetID="10" presetClass="entr" presetSubtype="0" fill="hold" grpId="0" nodeType="withEffect">
                                  <p:stCondLst>
                                    <p:cond delay="16600"/>
                                  </p:stCondLst>
                                  <p:childTnLst>
                                    <p:set>
                                      <p:cBhvr>
                                        <p:cTn id="6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0" dur="200"/>
                                        <p:tgtEl>
                                          <p:spTgt spid="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1" presetID="63" presetClass="path" presetSubtype="0" accel="50000" decel="50000" fill="hold" grpId="2" nodeType="withEffect">
                                  <p:stCondLst>
                                    <p:cond delay="16600"/>
                                  </p:stCondLst>
                                  <p:childTnLst>
                                    <p:animMotion origin="layout" path="M 0 0  L 0.25 0  E" pathEditMode="relative" ptsTypes="">
                                      <p:cBhvr>
                                        <p:cTn id="612" dur="500" fill="hold"/>
                                        <p:tgtEl>
                                          <p:spTgt spid="2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13" presetID="6" presetClass="emph" presetSubtype="0" fill="hold" grpId="4" nodeType="withEffect">
                                  <p:stCondLst>
                                    <p:cond delay="16600"/>
                                  </p:stCondLst>
                                  <p:childTnLst>
                                    <p:animScale>
                                      <p:cBhvr>
                                        <p:cTn id="614" dur="500" fill="hold"/>
                                        <p:tgtEl>
                                          <p:spTgt spid="242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615" presetID="26" presetClass="emph" presetSubtype="0" repeatCount="5000" fill="hold" grpId="3" nodeType="withEffect">
                                  <p:stCondLst>
                                    <p:cond delay="16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6" dur="100" tmFilter="0, 0; .2, .5; .8, .5; 1, 0"/>
                                        <p:tgtEl>
                                          <p:spTgt spid="24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17" dur="50" autoRev="1" fill="hold"/>
                                        <p:tgtEl>
                                          <p:spTgt spid="24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18" presetID="10" presetClass="exit" presetSubtype="0" fill="hold" grpId="1" nodeType="withEffect">
                                  <p:stCondLst>
                                    <p:cond delay="16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9" dur="200"/>
                                        <p:tgtEl>
                                          <p:spTgt spid="2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0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1" presetID="10" presetClass="entr" presetSubtype="0" fill="hold" grpId="0" nodeType="withEffect">
                                  <p:stCondLst>
                                    <p:cond delay="16800"/>
                                  </p:stCondLst>
                                  <p:childTnLst>
                                    <p:set>
                                      <p:cBhvr>
                                        <p:cTn id="6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3" dur="200"/>
                                        <p:tgtEl>
                                          <p:spTgt spid="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4" presetID="63" presetClass="path" presetSubtype="0" accel="50000" decel="50000" fill="hold" grpId="2" nodeType="withEffect">
                                  <p:stCondLst>
                                    <p:cond delay="16800"/>
                                  </p:stCondLst>
                                  <p:childTnLst>
                                    <p:animMotion origin="layout" path="M 0 0  L 0.25 0  E" pathEditMode="relative" ptsTypes="">
                                      <p:cBhvr>
                                        <p:cTn id="625" dur="500" fill="hold"/>
                                        <p:tgtEl>
                                          <p:spTgt spid="2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26" presetID="6" presetClass="emph" presetSubtype="0" fill="hold" grpId="4" nodeType="withEffect">
                                  <p:stCondLst>
                                    <p:cond delay="16800"/>
                                  </p:stCondLst>
                                  <p:childTnLst>
                                    <p:animScale>
                                      <p:cBhvr>
                                        <p:cTn id="627" dur="500" fill="hold"/>
                                        <p:tgtEl>
                                          <p:spTgt spid="243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628" presetID="26" presetClass="emph" presetSubtype="0" repeatCount="5000" fill="hold" grpId="3" nodeType="withEffect">
                                  <p:stCondLst>
                                    <p:cond delay="16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9" dur="100" tmFilter="0, 0; .2, .5; .8, .5; 1, 0"/>
                                        <p:tgtEl>
                                          <p:spTgt spid="24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30" dur="50" autoRev="1" fill="hold"/>
                                        <p:tgtEl>
                                          <p:spTgt spid="24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31" presetID="10" presetClass="exit" presetSubtype="0" fill="hold" grpId="1" nodeType="withEffect">
                                  <p:stCondLst>
                                    <p:cond delay="17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2" dur="200"/>
                                        <p:tgtEl>
                                          <p:spTgt spid="2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3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4" presetID="10" presetClass="entr" presetSubtype="0" fill="hold" grpId="0" nodeType="withEffect">
                                  <p:stCondLst>
                                    <p:cond delay="16900"/>
                                  </p:stCondLst>
                                  <p:childTnLst>
                                    <p:set>
                                      <p:cBhvr>
                                        <p:cTn id="6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6" dur="200"/>
                                        <p:tgtEl>
                                          <p:spTgt spid="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7" presetID="63" presetClass="path" presetSubtype="0" accel="50000" decel="50000" fill="hold" grpId="2" nodeType="withEffect">
                                  <p:stCondLst>
                                    <p:cond delay="16900"/>
                                  </p:stCondLst>
                                  <p:childTnLst>
                                    <p:animMotion origin="layout" path="M 0 0  L 0.25 0  E" pathEditMode="relative" ptsTypes="">
                                      <p:cBhvr>
                                        <p:cTn id="638" dur="500" fill="hold"/>
                                        <p:tgtEl>
                                          <p:spTgt spid="2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39" presetID="6" presetClass="emph" presetSubtype="0" fill="hold" grpId="4" nodeType="withEffect">
                                  <p:stCondLst>
                                    <p:cond delay="16900"/>
                                  </p:stCondLst>
                                  <p:childTnLst>
                                    <p:animScale>
                                      <p:cBhvr>
                                        <p:cTn id="640" dur="500" fill="hold"/>
                                        <p:tgtEl>
                                          <p:spTgt spid="244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641" presetID="26" presetClass="emph" presetSubtype="0" repeatCount="5000" fill="hold" grpId="3" nodeType="withEffect">
                                  <p:stCondLst>
                                    <p:cond delay="16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2" dur="100" tmFilter="0, 0; .2, .5; .8, .5; 1, 0"/>
                                        <p:tgtEl>
                                          <p:spTgt spid="24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43" dur="50" autoRev="1" fill="hold"/>
                                        <p:tgtEl>
                                          <p:spTgt spid="24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44" presetID="10" presetClass="exit" presetSubtype="0" fill="hold" grpId="1" nodeType="withEffect">
                                  <p:stCondLst>
                                    <p:cond delay="17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5" dur="200"/>
                                        <p:tgtEl>
                                          <p:spTgt spid="2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6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7" presetID="10" presetClass="entr" presetSubtype="0" fill="hold" grpId="0" nodeType="withEffect">
                                  <p:stCondLst>
                                    <p:cond delay="17000"/>
                                  </p:stCondLst>
                                  <p:childTnLst>
                                    <p:set>
                                      <p:cBhvr>
                                        <p:cTn id="6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9" dur="200"/>
                                        <p:tgtEl>
                                          <p:spTgt spid="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0" presetID="63" presetClass="path" presetSubtype="0" accel="50000" decel="50000" fill="hold" grpId="2" nodeType="withEffect">
                                  <p:stCondLst>
                                    <p:cond delay="17000"/>
                                  </p:stCondLst>
                                  <p:childTnLst>
                                    <p:animMotion origin="layout" path="M 0 0  L 0.25 0  E" pathEditMode="relative" ptsTypes="">
                                      <p:cBhvr>
                                        <p:cTn id="651" dur="500" fill="hold"/>
                                        <p:tgtEl>
                                          <p:spTgt spid="2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52" presetID="6" presetClass="emph" presetSubtype="0" fill="hold" grpId="4" nodeType="withEffect">
                                  <p:stCondLst>
                                    <p:cond delay="17000"/>
                                  </p:stCondLst>
                                  <p:childTnLst>
                                    <p:animScale>
                                      <p:cBhvr>
                                        <p:cTn id="653" dur="500" fill="hold"/>
                                        <p:tgtEl>
                                          <p:spTgt spid="245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654" presetID="26" presetClass="emph" presetSubtype="0" repeatCount="5000" fill="hold" grpId="3" nodeType="withEffect">
                                  <p:stCondLst>
                                    <p:cond delay="17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5" dur="100" tmFilter="0, 0; .2, .5; .8, .5; 1, 0"/>
                                        <p:tgtEl>
                                          <p:spTgt spid="24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56" dur="50" autoRev="1" fill="hold"/>
                                        <p:tgtEl>
                                          <p:spTgt spid="24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57" presetID="10" presetClass="exit" presetSubtype="0" fill="hold" grpId="1" nodeType="withEffect">
                                  <p:stCondLst>
                                    <p:cond delay="17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8" dur="200"/>
                                        <p:tgtEl>
                                          <p:spTgt spid="2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9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0" presetID="10" presetClass="entr" presetSubtype="0" fill="hold" grpId="0" nodeType="withEffect">
                                  <p:stCondLst>
                                    <p:cond delay="17100"/>
                                  </p:stCondLst>
                                  <p:childTnLst>
                                    <p:set>
                                      <p:cBhvr>
                                        <p:cTn id="6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2" dur="200"/>
                                        <p:tgtEl>
                                          <p:spTgt spid="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3" presetID="63" presetClass="path" presetSubtype="0" accel="50000" decel="50000" fill="hold" grpId="2" nodeType="withEffect">
                                  <p:stCondLst>
                                    <p:cond delay="17100"/>
                                  </p:stCondLst>
                                  <p:childTnLst>
                                    <p:animMotion origin="layout" path="M 0 0  L 0.25 0  E" pathEditMode="relative" ptsTypes="">
                                      <p:cBhvr>
                                        <p:cTn id="664" dur="500" fill="hold"/>
                                        <p:tgtEl>
                                          <p:spTgt spid="2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65" presetID="6" presetClass="emph" presetSubtype="0" fill="hold" grpId="4" nodeType="withEffect">
                                  <p:stCondLst>
                                    <p:cond delay="17100"/>
                                  </p:stCondLst>
                                  <p:childTnLst>
                                    <p:animScale>
                                      <p:cBhvr>
                                        <p:cTn id="666" dur="500" fill="hold"/>
                                        <p:tgtEl>
                                          <p:spTgt spid="246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667" presetID="26" presetClass="emph" presetSubtype="0" repeatCount="5000" fill="hold" grpId="3" nodeType="withEffect">
                                  <p:stCondLst>
                                    <p:cond delay="17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8" dur="100" tmFilter="0, 0; .2, .5; .8, .5; 1, 0"/>
                                        <p:tgtEl>
                                          <p:spTgt spid="24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69" dur="50" autoRev="1" fill="hold"/>
                                        <p:tgtEl>
                                          <p:spTgt spid="24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70" presetID="10" presetClass="exit" presetSubtype="0" fill="hold" grpId="1" nodeType="withEffect">
                                  <p:stCondLst>
                                    <p:cond delay="17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1" dur="200"/>
                                        <p:tgtEl>
                                          <p:spTgt spid="2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2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3" presetID="10" presetClass="entr" presetSubtype="0" fill="hold" grpId="0" nodeType="withEffect">
                                  <p:stCondLst>
                                    <p:cond delay="17300"/>
                                  </p:stCondLst>
                                  <p:childTnLst>
                                    <p:set>
                                      <p:cBhvr>
                                        <p:cTn id="6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5" dur="200"/>
                                        <p:tgtEl>
                                          <p:spTgt spid="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6" presetID="63" presetClass="path" presetSubtype="0" accel="50000" decel="50000" fill="hold" grpId="2" nodeType="withEffect">
                                  <p:stCondLst>
                                    <p:cond delay="17300"/>
                                  </p:stCondLst>
                                  <p:childTnLst>
                                    <p:animMotion origin="layout" path="M 0 0  L 0.25 0  E" pathEditMode="relative" ptsTypes="">
                                      <p:cBhvr>
                                        <p:cTn id="677" dur="500" fill="hold"/>
                                        <p:tgtEl>
                                          <p:spTgt spid="2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78" presetID="6" presetClass="emph" presetSubtype="0" fill="hold" grpId="4" nodeType="withEffect">
                                  <p:stCondLst>
                                    <p:cond delay="17300"/>
                                  </p:stCondLst>
                                  <p:childTnLst>
                                    <p:animScale>
                                      <p:cBhvr>
                                        <p:cTn id="679" dur="500" fill="hold"/>
                                        <p:tgtEl>
                                          <p:spTgt spid="247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680" presetID="26" presetClass="emph" presetSubtype="0" repeatCount="5000" fill="hold" grpId="3" nodeType="withEffect">
                                  <p:stCondLst>
                                    <p:cond delay="17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1" dur="100" tmFilter="0, 0; .2, .5; .8, .5; 1, 0"/>
                                        <p:tgtEl>
                                          <p:spTgt spid="24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82" dur="50" autoRev="1" fill="hold"/>
                                        <p:tgtEl>
                                          <p:spTgt spid="24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83" presetID="10" presetClass="exit" presetSubtype="0" fill="hold" grpId="1" nodeType="withEffect">
                                  <p:stCondLst>
                                    <p:cond delay="17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4" dur="200"/>
                                        <p:tgtEl>
                                          <p:spTgt spid="2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5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6" presetID="10" presetClass="entr" presetSubtype="0" fill="hold" grpId="0" nodeType="withEffect">
                                  <p:stCondLst>
                                    <p:cond delay="17400"/>
                                  </p:stCondLst>
                                  <p:childTnLst>
                                    <p:set>
                                      <p:cBhvr>
                                        <p:cTn id="6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8" dur="200"/>
                                        <p:tgtEl>
                                          <p:spTgt spid="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9" presetID="63" presetClass="path" presetSubtype="0" accel="50000" decel="50000" fill="hold" grpId="2" nodeType="withEffect">
                                  <p:stCondLst>
                                    <p:cond delay="17400"/>
                                  </p:stCondLst>
                                  <p:childTnLst>
                                    <p:animMotion origin="layout" path="M 0 0  L 0.25 0  E" pathEditMode="relative" ptsTypes="">
                                      <p:cBhvr>
                                        <p:cTn id="690" dur="500" fill="hold"/>
                                        <p:tgtEl>
                                          <p:spTgt spid="2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91" presetID="6" presetClass="emph" presetSubtype="0" fill="hold" grpId="4" nodeType="withEffect">
                                  <p:stCondLst>
                                    <p:cond delay="17400"/>
                                  </p:stCondLst>
                                  <p:childTnLst>
                                    <p:animScale>
                                      <p:cBhvr>
                                        <p:cTn id="692" dur="500" fill="hold"/>
                                        <p:tgtEl>
                                          <p:spTgt spid="248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693" presetID="26" presetClass="emph" presetSubtype="0" repeatCount="5000" fill="hold" grpId="3" nodeType="withEffect">
                                  <p:stCondLst>
                                    <p:cond delay="17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4" dur="100" tmFilter="0, 0; .2, .5; .8, .5; 1, 0"/>
                                        <p:tgtEl>
                                          <p:spTgt spid="24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95" dur="50" autoRev="1" fill="hold"/>
                                        <p:tgtEl>
                                          <p:spTgt spid="24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96" presetID="10" presetClass="exit" presetSubtype="0" fill="hold" grpId="1" nodeType="withEffect">
                                  <p:stCondLst>
                                    <p:cond delay="17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7" dur="200"/>
                                        <p:tgtEl>
                                          <p:spTgt spid="2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8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9" presetID="10" presetClass="entr" presetSubtype="0" fill="hold" grpId="0" nodeType="withEffect">
                                  <p:stCondLst>
                                    <p:cond delay="17500"/>
                                  </p:stCondLst>
                                  <p:childTnLst>
                                    <p:set>
                                      <p:cBhvr>
                                        <p:cTn id="7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1" dur="200"/>
                                        <p:tgtEl>
                                          <p:spTgt spid="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2" presetID="63" presetClass="path" presetSubtype="0" accel="50000" decel="50000" fill="hold" grpId="2" nodeType="withEffect">
                                  <p:stCondLst>
                                    <p:cond delay="17500"/>
                                  </p:stCondLst>
                                  <p:childTnLst>
                                    <p:animMotion origin="layout" path="M 0 0  L 0.25 0  E" pathEditMode="relative" ptsTypes="">
                                      <p:cBhvr>
                                        <p:cTn id="703" dur="500" fill="hold"/>
                                        <p:tgtEl>
                                          <p:spTgt spid="2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04" presetID="6" presetClass="emph" presetSubtype="0" fill="hold" grpId="4" nodeType="withEffect">
                                  <p:stCondLst>
                                    <p:cond delay="17500"/>
                                  </p:stCondLst>
                                  <p:childTnLst>
                                    <p:animScale>
                                      <p:cBhvr>
                                        <p:cTn id="705" dur="500" fill="hold"/>
                                        <p:tgtEl>
                                          <p:spTgt spid="249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706" presetID="26" presetClass="emph" presetSubtype="0" repeatCount="5000" fill="hold" grpId="3" nodeType="withEffect">
                                  <p:stCondLst>
                                    <p:cond delay="17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7" dur="100" tmFilter="0, 0; .2, .5; .8, .5; 1, 0"/>
                                        <p:tgtEl>
                                          <p:spTgt spid="24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08" dur="50" autoRev="1" fill="hold"/>
                                        <p:tgtEl>
                                          <p:spTgt spid="24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09" presetID="10" presetClass="exit" presetSubtype="0" fill="hold" grpId="1" nodeType="withEffect">
                                  <p:stCondLst>
                                    <p:cond delay="17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0" dur="200"/>
                                        <p:tgtEl>
                                          <p:spTgt spid="2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1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2" presetID="10" presetClass="entr" presetSubtype="0" fill="hold" grpId="0" nodeType="withEffect">
                                  <p:stCondLst>
                                    <p:cond delay="17600"/>
                                  </p:stCondLst>
                                  <p:childTnLst>
                                    <p:set>
                                      <p:cBhvr>
                                        <p:cTn id="7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4" dur="200"/>
                                        <p:tgtEl>
                                          <p:spTgt spid="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5" presetID="63" presetClass="path" presetSubtype="0" accel="50000" decel="50000" fill="hold" grpId="2" nodeType="withEffect">
                                  <p:stCondLst>
                                    <p:cond delay="17600"/>
                                  </p:stCondLst>
                                  <p:childTnLst>
                                    <p:animMotion origin="layout" path="M 0 0  L 0.25 0  E" pathEditMode="relative" ptsTypes="">
                                      <p:cBhvr>
                                        <p:cTn id="716" dur="500" fill="hold"/>
                                        <p:tgtEl>
                                          <p:spTgt spid="2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17" presetID="6" presetClass="emph" presetSubtype="0" fill="hold" grpId="4" nodeType="withEffect">
                                  <p:stCondLst>
                                    <p:cond delay="17600"/>
                                  </p:stCondLst>
                                  <p:childTnLst>
                                    <p:animScale>
                                      <p:cBhvr>
                                        <p:cTn id="718" dur="500" fill="hold"/>
                                        <p:tgtEl>
                                          <p:spTgt spid="250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719" presetID="26" presetClass="emph" presetSubtype="0" repeatCount="5000" fill="hold" grpId="3" nodeType="withEffect">
                                  <p:stCondLst>
                                    <p:cond delay="17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0" dur="100" tmFilter="0, 0; .2, .5; .8, .5; 1, 0"/>
                                        <p:tgtEl>
                                          <p:spTgt spid="25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21" dur="50" autoRev="1" fill="hold"/>
                                        <p:tgtEl>
                                          <p:spTgt spid="25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22" presetID="10" presetClass="exit" presetSubtype="0" fill="hold" grpId="1" nodeType="withEffect">
                                  <p:stCondLst>
                                    <p:cond delay="17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3" dur="200"/>
                                        <p:tgtEl>
                                          <p:spTgt spid="2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4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5" presetID="10" presetClass="entr" presetSubtype="0" fill="hold" grpId="0" nodeType="withEffect">
                                  <p:stCondLst>
                                    <p:cond delay="17800"/>
                                  </p:stCondLst>
                                  <p:childTnLst>
                                    <p:set>
                                      <p:cBhvr>
                                        <p:cTn id="7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7" dur="200"/>
                                        <p:tgtEl>
                                          <p:spTgt spid="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8" presetID="63" presetClass="path" presetSubtype="0" accel="50000" decel="50000" fill="hold" grpId="2" nodeType="withEffect">
                                  <p:stCondLst>
                                    <p:cond delay="17800"/>
                                  </p:stCondLst>
                                  <p:childTnLst>
                                    <p:animMotion origin="layout" path="M 0 0  L 0.25 0  E" pathEditMode="relative" ptsTypes="">
                                      <p:cBhvr>
                                        <p:cTn id="729" dur="500" fill="hold"/>
                                        <p:tgtEl>
                                          <p:spTgt spid="2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30" presetID="6" presetClass="emph" presetSubtype="0" fill="hold" grpId="4" nodeType="withEffect">
                                  <p:stCondLst>
                                    <p:cond delay="17800"/>
                                  </p:stCondLst>
                                  <p:childTnLst>
                                    <p:animScale>
                                      <p:cBhvr>
                                        <p:cTn id="731" dur="500" fill="hold"/>
                                        <p:tgtEl>
                                          <p:spTgt spid="251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732" presetID="26" presetClass="emph" presetSubtype="0" repeatCount="5000" fill="hold" grpId="3" nodeType="withEffect">
                                  <p:stCondLst>
                                    <p:cond delay="17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3" dur="100" tmFilter="0, 0; .2, .5; .8, .5; 1, 0"/>
                                        <p:tgtEl>
                                          <p:spTgt spid="25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34" dur="50" autoRev="1" fill="hold"/>
                                        <p:tgtEl>
                                          <p:spTgt spid="25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35" presetID="10" presetClass="exit" presetSubtype="0" fill="hold" grpId="1" nodeType="withEffect">
                                  <p:stCondLst>
                                    <p:cond delay="18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6" dur="200"/>
                                        <p:tgtEl>
                                          <p:spTgt spid="2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7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8" presetID="10" presetClass="entr" presetSubtype="0" fill="hold" grpId="0" nodeType="withEffect">
                                  <p:stCondLst>
                                    <p:cond delay="17900"/>
                                  </p:stCondLst>
                                  <p:childTnLst>
                                    <p:set>
                                      <p:cBhvr>
                                        <p:cTn id="7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0" dur="200"/>
                                        <p:tgtEl>
                                          <p:spTgt spid="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1" presetID="63" presetClass="path" presetSubtype="0" accel="50000" decel="50000" fill="hold" grpId="2" nodeType="withEffect">
                                  <p:stCondLst>
                                    <p:cond delay="17900"/>
                                  </p:stCondLst>
                                  <p:childTnLst>
                                    <p:animMotion origin="layout" path="M 0 0  L 0.25 0  E" pathEditMode="relative" ptsTypes="">
                                      <p:cBhvr>
                                        <p:cTn id="742" dur="500" fill="hold"/>
                                        <p:tgtEl>
                                          <p:spTgt spid="2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43" presetID="6" presetClass="emph" presetSubtype="0" fill="hold" grpId="4" nodeType="withEffect">
                                  <p:stCondLst>
                                    <p:cond delay="17900"/>
                                  </p:stCondLst>
                                  <p:childTnLst>
                                    <p:animScale>
                                      <p:cBhvr>
                                        <p:cTn id="744" dur="500" fill="hold"/>
                                        <p:tgtEl>
                                          <p:spTgt spid="252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745" presetID="26" presetClass="emph" presetSubtype="0" repeatCount="5000" fill="hold" grpId="3" nodeType="withEffect">
                                  <p:stCondLst>
                                    <p:cond delay="17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6" dur="100" tmFilter="0, 0; .2, .5; .8, .5; 1, 0"/>
                                        <p:tgtEl>
                                          <p:spTgt spid="25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47" dur="50" autoRev="1" fill="hold"/>
                                        <p:tgtEl>
                                          <p:spTgt spid="25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48" presetID="10" presetClass="exit" presetSubtype="0" fill="hold" grpId="1" nodeType="withEffect">
                                  <p:stCondLst>
                                    <p:cond delay="18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9" dur="200"/>
                                        <p:tgtEl>
                                          <p:spTgt spid="2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0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1" presetID="10" presetClass="entr" presetSubtype="0" fill="hold" grpId="0" nodeType="withEffect">
                                  <p:stCondLst>
                                    <p:cond delay="18000"/>
                                  </p:stCondLst>
                                  <p:childTnLst>
                                    <p:set>
                                      <p:cBhvr>
                                        <p:cTn id="7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3" dur="200"/>
                                        <p:tgtEl>
                                          <p:spTgt spid="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4" presetID="63" presetClass="path" presetSubtype="0" accel="50000" decel="50000" fill="hold" grpId="2" nodeType="withEffect">
                                  <p:stCondLst>
                                    <p:cond delay="18000"/>
                                  </p:stCondLst>
                                  <p:childTnLst>
                                    <p:animMotion origin="layout" path="M 0 0  L 0.25 0  E" pathEditMode="relative" ptsTypes="">
                                      <p:cBhvr>
                                        <p:cTn id="755" dur="500" fill="hold"/>
                                        <p:tgtEl>
                                          <p:spTgt spid="2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56" presetID="6" presetClass="emph" presetSubtype="0" fill="hold" grpId="4" nodeType="withEffect">
                                  <p:stCondLst>
                                    <p:cond delay="18000"/>
                                  </p:stCondLst>
                                  <p:childTnLst>
                                    <p:animScale>
                                      <p:cBhvr>
                                        <p:cTn id="757" dur="500" fill="hold"/>
                                        <p:tgtEl>
                                          <p:spTgt spid="253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758" presetID="26" presetClass="emph" presetSubtype="0" repeatCount="5000" fill="hold" grpId="3" nodeType="withEffect">
                                  <p:stCondLst>
                                    <p:cond delay="18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9" dur="100" tmFilter="0, 0; .2, .5; .8, .5; 1, 0"/>
                                        <p:tgtEl>
                                          <p:spTgt spid="25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60" dur="50" autoRev="1" fill="hold"/>
                                        <p:tgtEl>
                                          <p:spTgt spid="25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61" presetID="10" presetClass="exit" presetSubtype="0" fill="hold" grpId="1" nodeType="withEffect">
                                  <p:stCondLst>
                                    <p:cond delay="18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2" dur="200"/>
                                        <p:tgtEl>
                                          <p:spTgt spid="2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3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4" presetID="10" presetClass="entr" presetSubtype="0" fill="hold" grpId="0" nodeType="withEffect">
                                  <p:stCondLst>
                                    <p:cond delay="18100"/>
                                  </p:stCondLst>
                                  <p:childTnLst>
                                    <p:set>
                                      <p:cBhvr>
                                        <p:cTn id="7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6" dur="200"/>
                                        <p:tgtEl>
                                          <p:spTgt spid="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7" presetID="63" presetClass="path" presetSubtype="0" accel="50000" decel="50000" fill="hold" grpId="2" nodeType="withEffect">
                                  <p:stCondLst>
                                    <p:cond delay="18100"/>
                                  </p:stCondLst>
                                  <p:childTnLst>
                                    <p:animMotion origin="layout" path="M 0 0  L 0.25 0  E" pathEditMode="relative" ptsTypes="">
                                      <p:cBhvr>
                                        <p:cTn id="768" dur="500" fill="hold"/>
                                        <p:tgtEl>
                                          <p:spTgt spid="2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69" presetID="6" presetClass="emph" presetSubtype="0" fill="hold" grpId="4" nodeType="withEffect">
                                  <p:stCondLst>
                                    <p:cond delay="18100"/>
                                  </p:stCondLst>
                                  <p:childTnLst>
                                    <p:animScale>
                                      <p:cBhvr>
                                        <p:cTn id="770" dur="500" fill="hold"/>
                                        <p:tgtEl>
                                          <p:spTgt spid="254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771" presetID="26" presetClass="emph" presetSubtype="0" repeatCount="5000" fill="hold" grpId="3" nodeType="withEffect">
                                  <p:stCondLst>
                                    <p:cond delay="18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2" dur="100" tmFilter="0, 0; .2, .5; .8, .5; 1, 0"/>
                                        <p:tgtEl>
                                          <p:spTgt spid="25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73" dur="50" autoRev="1" fill="hold"/>
                                        <p:tgtEl>
                                          <p:spTgt spid="25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74" presetID="10" presetClass="exit" presetSubtype="0" fill="hold" grpId="1" nodeType="withEffect">
                                  <p:stCondLst>
                                    <p:cond delay="18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5" dur="200"/>
                                        <p:tgtEl>
                                          <p:spTgt spid="2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6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7" presetID="10" presetClass="entr" presetSubtype="0" fill="hold" grpId="0" nodeType="withEffect">
                                  <p:stCondLst>
                                    <p:cond delay="18300"/>
                                  </p:stCondLst>
                                  <p:childTnLst>
                                    <p:set>
                                      <p:cBhvr>
                                        <p:cTn id="7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9" dur="200"/>
                                        <p:tgtEl>
                                          <p:spTgt spid="2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0" presetID="63" presetClass="path" presetSubtype="0" accel="50000" decel="50000" fill="hold" grpId="2" nodeType="withEffect">
                                  <p:stCondLst>
                                    <p:cond delay="18300"/>
                                  </p:stCondLst>
                                  <p:childTnLst>
                                    <p:animMotion origin="layout" path="M 0 0  L 0.25 0  E" pathEditMode="relative" ptsTypes="">
                                      <p:cBhvr>
                                        <p:cTn id="781" dur="500" fill="hold"/>
                                        <p:tgtEl>
                                          <p:spTgt spid="2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82" presetID="6" presetClass="emph" presetSubtype="0" fill="hold" grpId="4" nodeType="withEffect">
                                  <p:stCondLst>
                                    <p:cond delay="18300"/>
                                  </p:stCondLst>
                                  <p:childTnLst>
                                    <p:animScale>
                                      <p:cBhvr>
                                        <p:cTn id="783" dur="500" fill="hold"/>
                                        <p:tgtEl>
                                          <p:spTgt spid="255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784" presetID="26" presetClass="emph" presetSubtype="0" repeatCount="5000" fill="hold" grpId="3" nodeType="withEffect">
                                  <p:stCondLst>
                                    <p:cond delay="18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5" dur="100" tmFilter="0, 0; .2, .5; .8, .5; 1, 0"/>
                                        <p:tgtEl>
                                          <p:spTgt spid="25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86" dur="50" autoRev="1" fill="hold"/>
                                        <p:tgtEl>
                                          <p:spTgt spid="25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87" presetID="10" presetClass="exit" presetSubtype="0" fill="hold" grpId="1" nodeType="withEffect">
                                  <p:stCondLst>
                                    <p:cond delay="18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8" dur="200"/>
                                        <p:tgtEl>
                                          <p:spTgt spid="2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9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0" presetID="10" presetClass="entr" presetSubtype="0" fill="hold" grpId="0" nodeType="withEffect">
                                  <p:stCondLst>
                                    <p:cond delay="18400"/>
                                  </p:stCondLst>
                                  <p:childTnLst>
                                    <p:set>
                                      <p:cBhvr>
                                        <p:cTn id="7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2" dur="200"/>
                                        <p:tgtEl>
                                          <p:spTgt spid="2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3" presetID="63" presetClass="path" presetSubtype="0" accel="50000" decel="50000" fill="hold" grpId="2" nodeType="withEffect">
                                  <p:stCondLst>
                                    <p:cond delay="18400"/>
                                  </p:stCondLst>
                                  <p:childTnLst>
                                    <p:animMotion origin="layout" path="M 0 0  L 0.25 0  E" pathEditMode="relative" ptsTypes="">
                                      <p:cBhvr>
                                        <p:cTn id="794" dur="500" fill="hold"/>
                                        <p:tgtEl>
                                          <p:spTgt spid="2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95" presetID="6" presetClass="emph" presetSubtype="0" fill="hold" grpId="4" nodeType="withEffect">
                                  <p:stCondLst>
                                    <p:cond delay="18400"/>
                                  </p:stCondLst>
                                  <p:childTnLst>
                                    <p:animScale>
                                      <p:cBhvr>
                                        <p:cTn id="796" dur="500" fill="hold"/>
                                        <p:tgtEl>
                                          <p:spTgt spid="256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797" presetID="26" presetClass="emph" presetSubtype="0" repeatCount="5000" fill="hold" grpId="3" nodeType="withEffect">
                                  <p:stCondLst>
                                    <p:cond delay="18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8" dur="100" tmFilter="0, 0; .2, .5; .8, .5; 1, 0"/>
                                        <p:tgtEl>
                                          <p:spTgt spid="25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99" dur="50" autoRev="1" fill="hold"/>
                                        <p:tgtEl>
                                          <p:spTgt spid="25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00" presetID="10" presetClass="exit" presetSubtype="0" fill="hold" grpId="1" nodeType="withEffect">
                                  <p:stCondLst>
                                    <p:cond delay="18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1" dur="200"/>
                                        <p:tgtEl>
                                          <p:spTgt spid="2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2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3" presetID="10" presetClass="entr" presetSubtype="0" fill="hold" grpId="0" nodeType="withEffect">
                                  <p:stCondLst>
                                    <p:cond delay="18500"/>
                                  </p:stCondLst>
                                  <p:childTnLst>
                                    <p:set>
                                      <p:cBhvr>
                                        <p:cTn id="8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5" dur="200"/>
                                        <p:tgtEl>
                                          <p:spTgt spid="2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6" presetID="63" presetClass="path" presetSubtype="0" accel="50000" decel="50000" fill="hold" grpId="2" nodeType="withEffect">
                                  <p:stCondLst>
                                    <p:cond delay="18500"/>
                                  </p:stCondLst>
                                  <p:childTnLst>
                                    <p:animMotion origin="layout" path="M 0 0  L 0.25 0  E" pathEditMode="relative" ptsTypes="">
                                      <p:cBhvr>
                                        <p:cTn id="807" dur="500" fill="hold"/>
                                        <p:tgtEl>
                                          <p:spTgt spid="2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08" presetID="6" presetClass="emph" presetSubtype="0" fill="hold" grpId="4" nodeType="withEffect">
                                  <p:stCondLst>
                                    <p:cond delay="18500"/>
                                  </p:stCondLst>
                                  <p:childTnLst>
                                    <p:animScale>
                                      <p:cBhvr>
                                        <p:cTn id="809" dur="500" fill="hold"/>
                                        <p:tgtEl>
                                          <p:spTgt spid="257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810" presetID="26" presetClass="emph" presetSubtype="0" repeatCount="5000" fill="hold" grpId="3" nodeType="withEffect">
                                  <p:stCondLst>
                                    <p:cond delay="18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1" dur="100" tmFilter="0, 0; .2, .5; .8, .5; 1, 0"/>
                                        <p:tgtEl>
                                          <p:spTgt spid="25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12" dur="50" autoRev="1" fill="hold"/>
                                        <p:tgtEl>
                                          <p:spTgt spid="25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13" presetID="10" presetClass="exit" presetSubtype="0" fill="hold" grpId="1" nodeType="withEffect">
                                  <p:stCondLst>
                                    <p:cond delay="1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4" dur="200"/>
                                        <p:tgtEl>
                                          <p:spTgt spid="2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5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6" presetID="10" presetClass="entr" presetSubtype="0" fill="hold" grpId="0" nodeType="withEffect">
                                  <p:stCondLst>
                                    <p:cond delay="18600"/>
                                  </p:stCondLst>
                                  <p:childTnLst>
                                    <p:set>
                                      <p:cBhvr>
                                        <p:cTn id="8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8" dur="200"/>
                                        <p:tgtEl>
                                          <p:spTgt spid="2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9" presetID="63" presetClass="path" presetSubtype="0" accel="50000" decel="50000" fill="hold" grpId="2" nodeType="withEffect">
                                  <p:stCondLst>
                                    <p:cond delay="18600"/>
                                  </p:stCondLst>
                                  <p:childTnLst>
                                    <p:animMotion origin="layout" path="M 0 0  L 0.25 0  E" pathEditMode="relative" ptsTypes="">
                                      <p:cBhvr>
                                        <p:cTn id="820" dur="500" fill="hold"/>
                                        <p:tgtEl>
                                          <p:spTgt spid="2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21" presetID="6" presetClass="emph" presetSubtype="0" fill="hold" grpId="4" nodeType="withEffect">
                                  <p:stCondLst>
                                    <p:cond delay="18600"/>
                                  </p:stCondLst>
                                  <p:childTnLst>
                                    <p:animScale>
                                      <p:cBhvr>
                                        <p:cTn id="822" dur="500" fill="hold"/>
                                        <p:tgtEl>
                                          <p:spTgt spid="258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823" presetID="26" presetClass="emph" presetSubtype="0" repeatCount="5000" fill="hold" grpId="3" nodeType="withEffect">
                                  <p:stCondLst>
                                    <p:cond delay="18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4" dur="100" tmFilter="0, 0; .2, .5; .8, .5; 1, 0"/>
                                        <p:tgtEl>
                                          <p:spTgt spid="25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25" dur="50" autoRev="1" fill="hold"/>
                                        <p:tgtEl>
                                          <p:spTgt spid="25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26" presetID="10" presetClass="exit" presetSubtype="0" fill="hold" grpId="1" nodeType="withEffect">
                                  <p:stCondLst>
                                    <p:cond delay="18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7" dur="200"/>
                                        <p:tgtEl>
                                          <p:spTgt spid="2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8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9" presetID="10" presetClass="entr" presetSubtype="0" fill="hold" grpId="0" nodeType="withEffect">
                                  <p:stCondLst>
                                    <p:cond delay="18800"/>
                                  </p:stCondLst>
                                  <p:childTnLst>
                                    <p:set>
                                      <p:cBhvr>
                                        <p:cTn id="8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1" dur="200"/>
                                        <p:tgtEl>
                                          <p:spTgt spid="2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2" presetID="63" presetClass="path" presetSubtype="0" accel="50000" decel="50000" fill="hold" grpId="2" nodeType="withEffect">
                                  <p:stCondLst>
                                    <p:cond delay="18800"/>
                                  </p:stCondLst>
                                  <p:childTnLst>
                                    <p:animMotion origin="layout" path="M 0 0  L 0.25 0  E" pathEditMode="relative" ptsTypes="">
                                      <p:cBhvr>
                                        <p:cTn id="833" dur="500" fill="hold"/>
                                        <p:tgtEl>
                                          <p:spTgt spid="2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34" presetID="6" presetClass="emph" presetSubtype="0" fill="hold" grpId="4" nodeType="withEffect">
                                  <p:stCondLst>
                                    <p:cond delay="18800"/>
                                  </p:stCondLst>
                                  <p:childTnLst>
                                    <p:animScale>
                                      <p:cBhvr>
                                        <p:cTn id="835" dur="500" fill="hold"/>
                                        <p:tgtEl>
                                          <p:spTgt spid="259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836" presetID="26" presetClass="emph" presetSubtype="0" repeatCount="5000" fill="hold" grpId="3" nodeType="withEffect">
                                  <p:stCondLst>
                                    <p:cond delay="1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7" dur="100" tmFilter="0, 0; .2, .5; .8, .5; 1, 0"/>
                                        <p:tgtEl>
                                          <p:spTgt spid="25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38" dur="50" autoRev="1" fill="hold"/>
                                        <p:tgtEl>
                                          <p:spTgt spid="25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39" presetID="10" presetClass="exit" presetSubtype="0" fill="hold" grpId="1" nodeType="withEffect">
                                  <p:stCondLst>
                                    <p:cond delay="19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0" dur="200"/>
                                        <p:tgtEl>
                                          <p:spTgt spid="2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1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2" presetID="10" presetClass="entr" presetSubtype="0" fill="hold" grpId="0" nodeType="withEffect">
                                  <p:stCondLst>
                                    <p:cond delay="18900"/>
                                  </p:stCondLst>
                                  <p:childTnLst>
                                    <p:set>
                                      <p:cBhvr>
                                        <p:cTn id="8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4" dur="200"/>
                                        <p:tgtEl>
                                          <p:spTgt spid="2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5" presetID="63" presetClass="path" presetSubtype="0" accel="50000" decel="50000" fill="hold" grpId="2" nodeType="withEffect">
                                  <p:stCondLst>
                                    <p:cond delay="18900"/>
                                  </p:stCondLst>
                                  <p:childTnLst>
                                    <p:animMotion origin="layout" path="M 0 0  L 0.25 0  E" pathEditMode="relative" ptsTypes="">
                                      <p:cBhvr>
                                        <p:cTn id="846" dur="500" fill="hold"/>
                                        <p:tgtEl>
                                          <p:spTgt spid="2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47" presetID="6" presetClass="emph" presetSubtype="0" fill="hold" grpId="4" nodeType="withEffect">
                                  <p:stCondLst>
                                    <p:cond delay="18900"/>
                                  </p:stCondLst>
                                  <p:childTnLst>
                                    <p:animScale>
                                      <p:cBhvr>
                                        <p:cTn id="848" dur="500" fill="hold"/>
                                        <p:tgtEl>
                                          <p:spTgt spid="260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849" presetID="26" presetClass="emph" presetSubtype="0" repeatCount="5000" fill="hold" grpId="3" nodeType="withEffect">
                                  <p:stCondLst>
                                    <p:cond delay="18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50" dur="100" tmFilter="0, 0; .2, .5; .8, .5; 1, 0"/>
                                        <p:tgtEl>
                                          <p:spTgt spid="26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51" dur="50" autoRev="1" fill="hold"/>
                                        <p:tgtEl>
                                          <p:spTgt spid="26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52" presetID="10" presetClass="exit" presetSubtype="0" fill="hold" grpId="1" nodeType="withEffect">
                                  <p:stCondLst>
                                    <p:cond delay="19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53" dur="200"/>
                                        <p:tgtEl>
                                          <p:spTgt spid="2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4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5" presetID="10" presetClass="entr" presetSubtype="0" fill="hold" grpId="0" nodeType="withEffect">
                                  <p:stCondLst>
                                    <p:cond delay="19000"/>
                                  </p:stCondLst>
                                  <p:childTnLst>
                                    <p:set>
                                      <p:cBhvr>
                                        <p:cTn id="8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7" dur="200"/>
                                        <p:tgtEl>
                                          <p:spTgt spid="2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8" presetID="63" presetClass="path" presetSubtype="0" accel="50000" decel="50000" fill="hold" grpId="2" nodeType="withEffect">
                                  <p:stCondLst>
                                    <p:cond delay="19000"/>
                                  </p:stCondLst>
                                  <p:childTnLst>
                                    <p:animMotion origin="layout" path="M 0 0  L 0.25 0  E" pathEditMode="relative" ptsTypes="">
                                      <p:cBhvr>
                                        <p:cTn id="859" dur="500" fill="hold"/>
                                        <p:tgtEl>
                                          <p:spTgt spid="2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60" presetID="6" presetClass="emph" presetSubtype="0" fill="hold" grpId="4" nodeType="withEffect">
                                  <p:stCondLst>
                                    <p:cond delay="19000"/>
                                  </p:stCondLst>
                                  <p:childTnLst>
                                    <p:animScale>
                                      <p:cBhvr>
                                        <p:cTn id="861" dur="500" fill="hold"/>
                                        <p:tgtEl>
                                          <p:spTgt spid="261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862" presetID="26" presetClass="emph" presetSubtype="0" repeatCount="5000" fill="hold" grpId="3" nodeType="withEffect">
                                  <p:stCondLst>
                                    <p:cond delay="19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63" dur="100" tmFilter="0, 0; .2, .5; .8, .5; 1, 0"/>
                                        <p:tgtEl>
                                          <p:spTgt spid="26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64" dur="50" autoRev="1" fill="hold"/>
                                        <p:tgtEl>
                                          <p:spTgt spid="26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65" presetID="10" presetClass="exit" presetSubtype="0" fill="hold" grpId="1" nodeType="withEffect">
                                  <p:stCondLst>
                                    <p:cond delay="19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66" dur="200"/>
                                        <p:tgtEl>
                                          <p:spTgt spid="2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7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8" presetID="10" presetClass="entr" presetSubtype="0" fill="hold" grpId="0" nodeType="withEffect">
                                  <p:stCondLst>
                                    <p:cond delay="19100"/>
                                  </p:stCondLst>
                                  <p:childTnLst>
                                    <p:set>
                                      <p:cBhvr>
                                        <p:cTn id="8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0" dur="200"/>
                                        <p:tgtEl>
                                          <p:spTgt spid="2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1" presetID="63" presetClass="path" presetSubtype="0" accel="50000" decel="50000" fill="hold" grpId="2" nodeType="withEffect">
                                  <p:stCondLst>
                                    <p:cond delay="19100"/>
                                  </p:stCondLst>
                                  <p:childTnLst>
                                    <p:animMotion origin="layout" path="M 0 0  L 0.25 0  E" pathEditMode="relative" ptsTypes="">
                                      <p:cBhvr>
                                        <p:cTn id="872" dur="500" fill="hold"/>
                                        <p:tgtEl>
                                          <p:spTgt spid="2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73" presetID="6" presetClass="emph" presetSubtype="0" fill="hold" grpId="4" nodeType="withEffect">
                                  <p:stCondLst>
                                    <p:cond delay="19100"/>
                                  </p:stCondLst>
                                  <p:childTnLst>
                                    <p:animScale>
                                      <p:cBhvr>
                                        <p:cTn id="874" dur="500" fill="hold"/>
                                        <p:tgtEl>
                                          <p:spTgt spid="262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875" presetID="26" presetClass="emph" presetSubtype="0" repeatCount="5000" fill="hold" grpId="3" nodeType="withEffect">
                                  <p:stCondLst>
                                    <p:cond delay="19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76" dur="100" tmFilter="0, 0; .2, .5; .8, .5; 1, 0"/>
                                        <p:tgtEl>
                                          <p:spTgt spid="26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77" dur="50" autoRev="1" fill="hold"/>
                                        <p:tgtEl>
                                          <p:spTgt spid="26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78" presetID="10" presetClass="exit" presetSubtype="0" fill="hold" grpId="1" nodeType="withEffect">
                                  <p:stCondLst>
                                    <p:cond delay="19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79" dur="200"/>
                                        <p:tgtEl>
                                          <p:spTgt spid="2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0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1" presetID="10" presetClass="entr" presetSubtype="0" fill="hold" grpId="0" nodeType="withEffect">
                                  <p:stCondLst>
                                    <p:cond delay="19300"/>
                                  </p:stCondLst>
                                  <p:childTnLst>
                                    <p:set>
                                      <p:cBhvr>
                                        <p:cTn id="8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3" dur="200"/>
                                        <p:tgtEl>
                                          <p:spTgt spid="2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4" presetID="63" presetClass="path" presetSubtype="0" accel="50000" decel="50000" fill="hold" grpId="2" nodeType="withEffect">
                                  <p:stCondLst>
                                    <p:cond delay="19300"/>
                                  </p:stCondLst>
                                  <p:childTnLst>
                                    <p:animMotion origin="layout" path="M 0 0  L 0.25 0  E" pathEditMode="relative" ptsTypes="">
                                      <p:cBhvr>
                                        <p:cTn id="885" dur="500" fill="hold"/>
                                        <p:tgtEl>
                                          <p:spTgt spid="2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86" presetID="6" presetClass="emph" presetSubtype="0" fill="hold" grpId="4" nodeType="withEffect">
                                  <p:stCondLst>
                                    <p:cond delay="19300"/>
                                  </p:stCondLst>
                                  <p:childTnLst>
                                    <p:animScale>
                                      <p:cBhvr>
                                        <p:cTn id="887" dur="500" fill="hold"/>
                                        <p:tgtEl>
                                          <p:spTgt spid="263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888" presetID="26" presetClass="emph" presetSubtype="0" repeatCount="5000" fill="hold" grpId="3" nodeType="withEffect">
                                  <p:stCondLst>
                                    <p:cond delay="19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9" dur="100" tmFilter="0, 0; .2, .5; .8, .5; 1, 0"/>
                                        <p:tgtEl>
                                          <p:spTgt spid="26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90" dur="50" autoRev="1" fill="hold"/>
                                        <p:tgtEl>
                                          <p:spTgt spid="26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91" presetID="10" presetClass="exit" presetSubtype="0" fill="hold" grpId="1" nodeType="withEffect">
                                  <p:stCondLst>
                                    <p:cond delay="19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92" dur="200"/>
                                        <p:tgtEl>
                                          <p:spTgt spid="2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3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4" presetID="10" presetClass="entr" presetSubtype="0" fill="hold" grpId="0" nodeType="withEffect">
                                  <p:stCondLst>
                                    <p:cond delay="19400"/>
                                  </p:stCondLst>
                                  <p:childTnLst>
                                    <p:set>
                                      <p:cBhvr>
                                        <p:cTn id="8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6" dur="200"/>
                                        <p:tgtEl>
                                          <p:spTgt spid="2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7" presetID="63" presetClass="path" presetSubtype="0" accel="50000" decel="50000" fill="hold" grpId="2" nodeType="withEffect">
                                  <p:stCondLst>
                                    <p:cond delay="19400"/>
                                  </p:stCondLst>
                                  <p:childTnLst>
                                    <p:animMotion origin="layout" path="M 0 0  L 0.25 0  E" pathEditMode="relative" ptsTypes="">
                                      <p:cBhvr>
                                        <p:cTn id="898" dur="500" fill="hold"/>
                                        <p:tgtEl>
                                          <p:spTgt spid="2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99" presetID="6" presetClass="emph" presetSubtype="0" fill="hold" grpId="4" nodeType="withEffect">
                                  <p:stCondLst>
                                    <p:cond delay="19400"/>
                                  </p:stCondLst>
                                  <p:childTnLst>
                                    <p:animScale>
                                      <p:cBhvr>
                                        <p:cTn id="900" dur="500" fill="hold"/>
                                        <p:tgtEl>
                                          <p:spTgt spid="264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901" presetID="26" presetClass="emph" presetSubtype="0" repeatCount="5000" fill="hold" grpId="3" nodeType="withEffect">
                                  <p:stCondLst>
                                    <p:cond delay="19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2" dur="100" tmFilter="0, 0; .2, .5; .8, .5; 1, 0"/>
                                        <p:tgtEl>
                                          <p:spTgt spid="26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03" dur="50" autoRev="1" fill="hold"/>
                                        <p:tgtEl>
                                          <p:spTgt spid="26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04" presetID="10" presetClass="exit" presetSubtype="0" fill="hold" grpId="1" nodeType="withEffect">
                                  <p:stCondLst>
                                    <p:cond delay="19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5" dur="200"/>
                                        <p:tgtEl>
                                          <p:spTgt spid="2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06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7" presetID="10" presetClass="entr" presetSubtype="0" fill="hold" grpId="0" nodeType="withEffect">
                                  <p:stCondLst>
                                    <p:cond delay="19500"/>
                                  </p:stCondLst>
                                  <p:childTnLst>
                                    <p:set>
                                      <p:cBhvr>
                                        <p:cTn id="9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9" dur="200"/>
                                        <p:tgtEl>
                                          <p:spTgt spid="2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0" presetID="63" presetClass="path" presetSubtype="0" accel="50000" decel="50000" fill="hold" grpId="2" nodeType="withEffect">
                                  <p:stCondLst>
                                    <p:cond delay="19500"/>
                                  </p:stCondLst>
                                  <p:childTnLst>
                                    <p:animMotion origin="layout" path="M 0 0  L 0.25 0  E" pathEditMode="relative" ptsTypes="">
                                      <p:cBhvr>
                                        <p:cTn id="911" dur="500" fill="hold"/>
                                        <p:tgtEl>
                                          <p:spTgt spid="2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12" presetID="6" presetClass="emph" presetSubtype="0" fill="hold" grpId="4" nodeType="withEffect">
                                  <p:stCondLst>
                                    <p:cond delay="19500"/>
                                  </p:stCondLst>
                                  <p:childTnLst>
                                    <p:animScale>
                                      <p:cBhvr>
                                        <p:cTn id="913" dur="500" fill="hold"/>
                                        <p:tgtEl>
                                          <p:spTgt spid="265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914" presetID="26" presetClass="emph" presetSubtype="0" repeatCount="5000" fill="hold" grpId="3" nodeType="withEffect">
                                  <p:stCondLst>
                                    <p:cond delay="19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15" dur="100" tmFilter="0, 0; .2, .5; .8, .5; 1, 0"/>
                                        <p:tgtEl>
                                          <p:spTgt spid="26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16" dur="50" autoRev="1" fill="hold"/>
                                        <p:tgtEl>
                                          <p:spTgt spid="26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17" presetID="10" presetClass="exit" presetSubtype="0" fill="hold" grpId="1" nodeType="withEffect">
                                  <p:stCondLst>
                                    <p:cond delay="19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18" dur="200"/>
                                        <p:tgtEl>
                                          <p:spTgt spid="2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9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0" presetID="10" presetClass="entr" presetSubtype="0" fill="hold" grpId="0" nodeType="withEffect">
                                  <p:stCondLst>
                                    <p:cond delay="19600"/>
                                  </p:stCondLst>
                                  <p:childTnLst>
                                    <p:set>
                                      <p:cBhvr>
                                        <p:cTn id="9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2" dur="200"/>
                                        <p:tgtEl>
                                          <p:spTgt spid="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3" presetID="63" presetClass="path" presetSubtype="0" accel="50000" decel="50000" fill="hold" grpId="2" nodeType="withEffect">
                                  <p:stCondLst>
                                    <p:cond delay="19600"/>
                                  </p:stCondLst>
                                  <p:childTnLst>
                                    <p:animMotion origin="layout" path="M 0 0  L 0.25 0  E" pathEditMode="relative" ptsTypes="">
                                      <p:cBhvr>
                                        <p:cTn id="924" dur="500" fill="hold"/>
                                        <p:tgtEl>
                                          <p:spTgt spid="2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25" presetID="6" presetClass="emph" presetSubtype="0" fill="hold" grpId="4" nodeType="withEffect">
                                  <p:stCondLst>
                                    <p:cond delay="19600"/>
                                  </p:stCondLst>
                                  <p:childTnLst>
                                    <p:animScale>
                                      <p:cBhvr>
                                        <p:cTn id="926" dur="500" fill="hold"/>
                                        <p:tgtEl>
                                          <p:spTgt spid="266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927" presetID="26" presetClass="emph" presetSubtype="0" repeatCount="5000" fill="hold" grpId="3" nodeType="withEffect">
                                  <p:stCondLst>
                                    <p:cond delay="19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28" dur="100" tmFilter="0, 0; .2, .5; .8, .5; 1, 0"/>
                                        <p:tgtEl>
                                          <p:spTgt spid="26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29" dur="50" autoRev="1" fill="hold"/>
                                        <p:tgtEl>
                                          <p:spTgt spid="26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30" presetID="10" presetClass="exit" presetSubtype="0" fill="hold" grpId="1" nodeType="withEffect">
                                  <p:stCondLst>
                                    <p:cond delay="19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31" dur="200"/>
                                        <p:tgtEl>
                                          <p:spTgt spid="2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32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3" presetID="10" presetClass="entr" presetSubtype="0" fill="hold" grpId="0" nodeType="withEffect">
                                  <p:stCondLst>
                                    <p:cond delay="19800"/>
                                  </p:stCondLst>
                                  <p:childTnLst>
                                    <p:set>
                                      <p:cBhvr>
                                        <p:cTn id="9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5" dur="200"/>
                                        <p:tgtEl>
                                          <p:spTgt spid="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6" presetID="63" presetClass="path" presetSubtype="0" accel="50000" decel="50000" fill="hold" grpId="2" nodeType="withEffect">
                                  <p:stCondLst>
                                    <p:cond delay="19800"/>
                                  </p:stCondLst>
                                  <p:childTnLst>
                                    <p:animMotion origin="layout" path="M 0 0  L 0.25 0  E" pathEditMode="relative" ptsTypes="">
                                      <p:cBhvr>
                                        <p:cTn id="937" dur="500" fill="hold"/>
                                        <p:tgtEl>
                                          <p:spTgt spid="2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38" presetID="6" presetClass="emph" presetSubtype="0" fill="hold" grpId="4" nodeType="withEffect">
                                  <p:stCondLst>
                                    <p:cond delay="19800"/>
                                  </p:stCondLst>
                                  <p:childTnLst>
                                    <p:animScale>
                                      <p:cBhvr>
                                        <p:cTn id="939" dur="500" fill="hold"/>
                                        <p:tgtEl>
                                          <p:spTgt spid="267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940" presetID="26" presetClass="emph" presetSubtype="0" repeatCount="5000" fill="hold" grpId="3" nodeType="withEffect">
                                  <p:stCondLst>
                                    <p:cond delay="19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41" dur="100" tmFilter="0, 0; .2, .5; .8, .5; 1, 0"/>
                                        <p:tgtEl>
                                          <p:spTgt spid="26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42" dur="50" autoRev="1" fill="hold"/>
                                        <p:tgtEl>
                                          <p:spTgt spid="26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43" presetID="10" presetClass="exit" presetSubtype="0" fill="hold" grpId="1" nodeType="withEffect">
                                  <p:stCondLst>
                                    <p:cond delay="20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44" dur="200"/>
                                        <p:tgtEl>
                                          <p:spTgt spid="2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5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6" presetID="10" presetClass="entr" presetSubtype="0" fill="hold" grpId="0" nodeType="withEffect">
                                  <p:stCondLst>
                                    <p:cond delay="19900"/>
                                  </p:stCondLst>
                                  <p:childTnLst>
                                    <p:set>
                                      <p:cBhvr>
                                        <p:cTn id="9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8" dur="200"/>
                                        <p:tgtEl>
                                          <p:spTgt spid="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9" presetID="63" presetClass="path" presetSubtype="0" accel="50000" decel="50000" fill="hold" grpId="2" nodeType="withEffect">
                                  <p:stCondLst>
                                    <p:cond delay="19900"/>
                                  </p:stCondLst>
                                  <p:childTnLst>
                                    <p:animMotion origin="layout" path="M 0 0  L 0.25 0  E" pathEditMode="relative" ptsTypes="">
                                      <p:cBhvr>
                                        <p:cTn id="950" dur="500" fill="hold"/>
                                        <p:tgtEl>
                                          <p:spTgt spid="2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51" presetID="6" presetClass="emph" presetSubtype="0" fill="hold" grpId="4" nodeType="withEffect">
                                  <p:stCondLst>
                                    <p:cond delay="19900"/>
                                  </p:stCondLst>
                                  <p:childTnLst>
                                    <p:animScale>
                                      <p:cBhvr>
                                        <p:cTn id="952" dur="500" fill="hold"/>
                                        <p:tgtEl>
                                          <p:spTgt spid="268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953" presetID="26" presetClass="emph" presetSubtype="0" repeatCount="5000" fill="hold" grpId="3" nodeType="withEffect">
                                  <p:stCondLst>
                                    <p:cond delay="19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54" dur="100" tmFilter="0, 0; .2, .5; .8, .5; 1, 0"/>
                                        <p:tgtEl>
                                          <p:spTgt spid="26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55" dur="50" autoRev="1" fill="hold"/>
                                        <p:tgtEl>
                                          <p:spTgt spid="26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56" presetID="10" presetClass="exit" presetSubtype="0" fill="hold" grpId="1" nodeType="withEffect">
                                  <p:stCondLst>
                                    <p:cond delay="20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57" dur="200"/>
                                        <p:tgtEl>
                                          <p:spTgt spid="2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58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9" presetID="1" presetClass="entr" presetSubtype="0" fill="hold" grpId="0" nodeType="withEffect">
                                  <p:stCondLst>
                                    <p:cond delay="10800"/>
                                  </p:stCondLst>
                                  <p:childTnLst>
                                    <p:set>
                                      <p:cBhvr>
                                        <p:cTn id="9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1" presetID="1" presetClass="entr" presetSubtype="0" fill="hold" grpId="2" nodeType="withEffect">
                                  <p:stCondLst>
                                    <p:cond delay="14000"/>
                                  </p:stCondLst>
                                  <p:childTnLst>
                                    <p:set>
                                      <p:cBhvr>
                                        <p:cTn id="9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3" presetID="0" presetClass="path" presetSubtype="0" fill="hold" grpId="0" nodeType="withEffect">
                                  <p:stCondLst>
                                    <p:cond delay="14000"/>
                                  </p:stCondLst>
                                  <p:childTnLst>
                                    <p:animMotion origin="layout" path="M 1.1934 -0.04601 C 0.91007 -0.02069 0.62691 0.00432 0.42586 0.0142 C 0.22361 0.02408 0.10104 0.01945 -0.02344 0.0142 " pathEditMode="relative" rAng="0" ptsTypes="aaA">
                                      <p:cBhvr>
                                        <p:cTn id="964" dur="4560" spd="-1000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09" y="35"/>
                                    </p:animMotion>
                                  </p:childTnLst>
                                </p:cTn>
                              </p:par>
                              <p:par>
                                <p:cTn id="965" presetID="6" presetClass="emph" presetSubtype="0" repeatCount="8000" decel="50000" autoRev="1" fill="hold" grpId="1" nodeType="withEffect">
                                  <p:stCondLst>
                                    <p:cond delay="14000"/>
                                  </p:stCondLst>
                                  <p:childTnLst>
                                    <p:animScale>
                                      <p:cBhvr>
                                        <p:cTn id="966" dur="460" fill="hold"/>
                                        <p:tgtEl>
                                          <p:spTgt spid="144"/>
                                        </p:tgtEl>
                                      </p:cBhvr>
                                      <p:by x="100000" y="5000"/>
                                    </p:animScale>
                                  </p:childTnLst>
                                </p:cTn>
                              </p:par>
                              <p:par>
                                <p:cTn id="967" presetID="6" presetClass="emph" presetSubtype="0" repeatCount="2000" accel="50000" decel="50000" autoRev="1" fill="hold" grpId="4" nodeType="withEffect">
                                  <p:stCondLst>
                                    <p:cond delay="17360"/>
                                  </p:stCondLst>
                                  <p:childTnLst>
                                    <p:animScale>
                                      <p:cBhvr>
                                        <p:cTn id="968" dur="1000" fill="hold"/>
                                        <p:tgtEl>
                                          <p:spTgt spid="14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969" presetID="1" presetClass="entr" presetSubtype="0" fill="hold" grpId="2" nodeType="withEffect">
                                  <p:stCondLst>
                                    <p:cond delay="14000"/>
                                  </p:stCondLst>
                                  <p:childTnLst>
                                    <p:set>
                                      <p:cBhvr>
                                        <p:cTn id="9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1" presetID="0" presetClass="path" presetSubtype="0" fill="hold" grpId="0" nodeType="withEffect">
                                  <p:stCondLst>
                                    <p:cond delay="14000"/>
                                  </p:stCondLst>
                                  <p:childTnLst>
                                    <p:animMotion origin="layout" path="M 1.1934 -0.04601 C 0.91007 -0.02069 0.62691 0.00432 0.42586 0.0142 C 0.22361 0.02408 0.10104 0.01945 -0.02344 0.0142 " pathEditMode="relative" rAng="0" ptsTypes="aaA">
                                      <p:cBhvr>
                                        <p:cTn id="972" dur="4560" spd="-100000" fill="hold"/>
                                        <p:tgtEl>
                                          <p:spTgt spid="2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09" y="35"/>
                                    </p:animMotion>
                                  </p:childTnLst>
                                </p:cTn>
                              </p:par>
                              <p:par>
                                <p:cTn id="973" presetID="6" presetClass="emph" presetSubtype="0" repeatCount="8000" decel="50000" autoRev="1" fill="hold" grpId="1" nodeType="withEffect">
                                  <p:stCondLst>
                                    <p:cond delay="14000"/>
                                  </p:stCondLst>
                                  <p:childTnLst>
                                    <p:animScale>
                                      <p:cBhvr>
                                        <p:cTn id="974" dur="460" fill="hold"/>
                                        <p:tgtEl>
                                          <p:spTgt spid="271"/>
                                        </p:tgtEl>
                                      </p:cBhvr>
                                      <p:by x="100000" y="5000"/>
                                    </p:animScale>
                                  </p:childTnLst>
                                </p:cTn>
                              </p:par>
                              <p:par>
                                <p:cTn id="975" presetID="6" presetClass="emph" presetSubtype="0" repeatCount="2000" accel="50000" decel="50000" autoRev="1" fill="hold" grpId="3" nodeType="withEffect">
                                  <p:stCondLst>
                                    <p:cond delay="17360"/>
                                  </p:stCondLst>
                                  <p:childTnLst>
                                    <p:animScale>
                                      <p:cBhvr>
                                        <p:cTn id="976" dur="1000" fill="hold"/>
                                        <p:tgtEl>
                                          <p:spTgt spid="27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977" presetID="1" presetClass="entr" presetSubtype="0" fill="hold" grpId="2" nodeType="withEffect">
                                  <p:stCondLst>
                                    <p:cond delay="14000"/>
                                  </p:stCondLst>
                                  <p:childTnLst>
                                    <p:set>
                                      <p:cBhvr>
                                        <p:cTn id="9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9" presetID="0" presetClass="path" presetSubtype="0" fill="hold" grpId="0" nodeType="withEffect">
                                  <p:stCondLst>
                                    <p:cond delay="14000"/>
                                  </p:stCondLst>
                                  <p:childTnLst>
                                    <p:animMotion origin="layout" path="M 1.1934 -0.04601 C 0.91007 -0.02069 0.62691 0.00432 0.42586 0.0142 C 0.22361 0.02408 0.10104 0.01945 -0.02344 0.0142 " pathEditMode="relative" rAng="0" ptsTypes="aaA">
                                      <p:cBhvr>
                                        <p:cTn id="980" dur="4560" spd="-100000" fill="hold"/>
                                        <p:tgtEl>
                                          <p:spTgt spid="2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09" y="35"/>
                                    </p:animMotion>
                                  </p:childTnLst>
                                </p:cTn>
                              </p:par>
                              <p:par>
                                <p:cTn id="981" presetID="6" presetClass="emph" presetSubtype="0" repeatCount="8000" decel="50000" autoRev="1" fill="hold" grpId="1" nodeType="withEffect">
                                  <p:stCondLst>
                                    <p:cond delay="14000"/>
                                  </p:stCondLst>
                                  <p:childTnLst>
                                    <p:animScale>
                                      <p:cBhvr>
                                        <p:cTn id="982" dur="460" fill="hold"/>
                                        <p:tgtEl>
                                          <p:spTgt spid="282"/>
                                        </p:tgtEl>
                                      </p:cBhvr>
                                      <p:by x="100000" y="5000"/>
                                    </p:animScale>
                                  </p:childTnLst>
                                </p:cTn>
                              </p:par>
                              <p:par>
                                <p:cTn id="983" presetID="6" presetClass="emph" presetSubtype="0" repeatCount="2000" accel="50000" decel="50000" autoRev="1" fill="hold" grpId="3" nodeType="withEffect">
                                  <p:stCondLst>
                                    <p:cond delay="17360"/>
                                  </p:stCondLst>
                                  <p:childTnLst>
                                    <p:animScale>
                                      <p:cBhvr>
                                        <p:cTn id="984" dur="1000" fill="hold"/>
                                        <p:tgtEl>
                                          <p:spTgt spid="28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985" presetID="1" presetClass="entr" presetSubtype="0" fill="hold" grpId="2" nodeType="withEffect">
                                  <p:stCondLst>
                                    <p:cond delay="14000"/>
                                  </p:stCondLst>
                                  <p:childTnLst>
                                    <p:set>
                                      <p:cBhvr>
                                        <p:cTn id="9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7" presetID="0" presetClass="path" presetSubtype="0" fill="hold" grpId="0" nodeType="withEffect">
                                  <p:stCondLst>
                                    <p:cond delay="14000"/>
                                  </p:stCondLst>
                                  <p:childTnLst>
                                    <p:animMotion origin="layout" path="M 1.1934 -0.04601 C 0.91007 -0.02069 0.62691 0.00432 0.42586 0.0142 C 0.22361 0.02408 0.10104 0.01945 -0.02344 0.0142 " pathEditMode="relative" rAng="0" ptsTypes="aaA">
                                      <p:cBhvr>
                                        <p:cTn id="988" dur="4560" spd="-100000" fill="hold"/>
                                        <p:tgtEl>
                                          <p:spTgt spid="28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09" y="35"/>
                                    </p:animMotion>
                                  </p:childTnLst>
                                </p:cTn>
                              </p:par>
                              <p:par>
                                <p:cTn id="989" presetID="6" presetClass="emph" presetSubtype="0" repeatCount="8000" decel="50000" autoRev="1" fill="hold" grpId="1" nodeType="withEffect">
                                  <p:stCondLst>
                                    <p:cond delay="14000"/>
                                  </p:stCondLst>
                                  <p:childTnLst>
                                    <p:animScale>
                                      <p:cBhvr>
                                        <p:cTn id="990" dur="460" fill="hold"/>
                                        <p:tgtEl>
                                          <p:spTgt spid="283"/>
                                        </p:tgtEl>
                                      </p:cBhvr>
                                      <p:by x="100000" y="5000"/>
                                    </p:animScale>
                                  </p:childTnLst>
                                </p:cTn>
                              </p:par>
                              <p:par>
                                <p:cTn id="991" presetID="6" presetClass="emph" presetSubtype="0" repeatCount="2000" accel="50000" decel="50000" autoRev="1" fill="hold" grpId="3" nodeType="withEffect">
                                  <p:stCondLst>
                                    <p:cond delay="17360"/>
                                  </p:stCondLst>
                                  <p:childTnLst>
                                    <p:animScale>
                                      <p:cBhvr>
                                        <p:cTn id="992" dur="1000" fill="hold"/>
                                        <p:tgtEl>
                                          <p:spTgt spid="28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993" presetID="1" presetClass="entr" presetSubtype="0" fill="hold" grpId="2" nodeType="withEffect">
                                  <p:stCondLst>
                                    <p:cond delay="14000"/>
                                  </p:stCondLst>
                                  <p:childTnLst>
                                    <p:set>
                                      <p:cBhvr>
                                        <p:cTn id="9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5" presetID="0" presetClass="path" presetSubtype="0" fill="hold" grpId="0" nodeType="withEffect">
                                  <p:stCondLst>
                                    <p:cond delay="14000"/>
                                  </p:stCondLst>
                                  <p:childTnLst>
                                    <p:animMotion origin="layout" path="M 1.1934 -0.04601 C 0.91007 -0.02069 0.62691 0.00432 0.42586 0.0142 C 0.22361 0.02408 0.10104 0.01945 -0.02344 0.0142 " pathEditMode="relative" rAng="0" ptsTypes="aaA">
                                      <p:cBhvr>
                                        <p:cTn id="996" dur="4560" spd="-100000" fill="hold"/>
                                        <p:tgtEl>
                                          <p:spTgt spid="28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09" y="35"/>
                                    </p:animMotion>
                                  </p:childTnLst>
                                </p:cTn>
                              </p:par>
                              <p:par>
                                <p:cTn id="997" presetID="6" presetClass="emph" presetSubtype="0" repeatCount="8000" decel="50000" autoRev="1" fill="hold" grpId="1" nodeType="withEffect">
                                  <p:stCondLst>
                                    <p:cond delay="14000"/>
                                  </p:stCondLst>
                                  <p:childTnLst>
                                    <p:animScale>
                                      <p:cBhvr>
                                        <p:cTn id="998" dur="460" fill="hold"/>
                                        <p:tgtEl>
                                          <p:spTgt spid="284"/>
                                        </p:tgtEl>
                                      </p:cBhvr>
                                      <p:by x="100000" y="5000"/>
                                    </p:animScale>
                                  </p:childTnLst>
                                </p:cTn>
                              </p:par>
                              <p:par>
                                <p:cTn id="999" presetID="6" presetClass="emph" presetSubtype="0" repeatCount="2000" accel="50000" decel="50000" autoRev="1" fill="hold" grpId="3" nodeType="withEffect">
                                  <p:stCondLst>
                                    <p:cond delay="17360"/>
                                  </p:stCondLst>
                                  <p:childTnLst>
                                    <p:animScale>
                                      <p:cBhvr>
                                        <p:cTn id="1000" dur="1000" fill="hold"/>
                                        <p:tgtEl>
                                          <p:spTgt spid="28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001" presetID="1" presetClass="entr" presetSubtype="0" fill="hold" grpId="2" nodeType="withEffect">
                                  <p:stCondLst>
                                    <p:cond delay="14000"/>
                                  </p:stCondLst>
                                  <p:childTnLst>
                                    <p:set>
                                      <p:cBhvr>
                                        <p:cTn id="10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3" presetID="0" presetClass="path" presetSubtype="0" fill="hold" grpId="0" nodeType="withEffect">
                                  <p:stCondLst>
                                    <p:cond delay="14000"/>
                                  </p:stCondLst>
                                  <p:childTnLst>
                                    <p:animMotion origin="layout" path="M 1.1934 -0.04601 C 0.91007 -0.02069 0.62691 0.00432 0.42586 0.0142 C 0.22361 0.02408 0.10104 0.01945 -0.02344 0.0142 " pathEditMode="relative" rAng="0" ptsTypes="aaA">
                                      <p:cBhvr>
                                        <p:cTn id="1004" dur="4560" spd="-100000" fill="hold"/>
                                        <p:tgtEl>
                                          <p:spTgt spid="28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09" y="35"/>
                                    </p:animMotion>
                                  </p:childTnLst>
                                </p:cTn>
                              </p:par>
                              <p:par>
                                <p:cTn id="1005" presetID="6" presetClass="emph" presetSubtype="0" repeatCount="8000" decel="50000" autoRev="1" fill="hold" grpId="1" nodeType="withEffect">
                                  <p:stCondLst>
                                    <p:cond delay="14000"/>
                                  </p:stCondLst>
                                  <p:childTnLst>
                                    <p:animScale>
                                      <p:cBhvr>
                                        <p:cTn id="1006" dur="460" fill="hold"/>
                                        <p:tgtEl>
                                          <p:spTgt spid="285"/>
                                        </p:tgtEl>
                                      </p:cBhvr>
                                      <p:by x="100000" y="5000"/>
                                    </p:animScale>
                                  </p:childTnLst>
                                </p:cTn>
                              </p:par>
                              <p:par>
                                <p:cTn id="1007" presetID="6" presetClass="emph" presetSubtype="0" repeatCount="2000" accel="50000" decel="50000" autoRev="1" fill="hold" grpId="3" nodeType="withEffect">
                                  <p:stCondLst>
                                    <p:cond delay="17360"/>
                                  </p:stCondLst>
                                  <p:childTnLst>
                                    <p:animScale>
                                      <p:cBhvr>
                                        <p:cTn id="1008" dur="1000" fill="hold"/>
                                        <p:tgtEl>
                                          <p:spTgt spid="28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009" presetID="1" presetClass="entr" presetSubtype="0" fill="hold" nodeType="withEffect">
                                  <p:stCondLst>
                                    <p:cond delay="12700"/>
                                  </p:stCondLst>
                                  <p:childTnLst>
                                    <p:set>
                                      <p:cBhvr>
                                        <p:cTn id="10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1" presetID="0" presetClass="path" presetSubtype="0" fill="hold" nodeType="withEffect">
                                  <p:stCondLst>
                                    <p:cond delay="12700"/>
                                  </p:stCondLst>
                                  <p:childTnLst>
                                    <p:animMotion origin="layout" path="M 1.11111E-6 -2.02039E-6 C -0.00573 -0.04634 -0.01111 -0.09175 -0.02101 -0.12048 C -0.0309 -0.1489 -0.04601 -0.16466 -0.0592 -0.17207 C -0.0724 -0.17887 -0.08733 -0.17701 -0.09948 -0.16497 C -0.11146 -0.15323 -0.12309 -0.13531 -0.13142 -0.1004 C -0.13993 -0.06549 -0.14601 0.01298 -0.14965 0.04356 " pathEditMode="relative" rAng="0" ptsTypes="aaaaaa">
                                      <p:cBhvr>
                                        <p:cTn id="1012" dur="1100" fill="hold"/>
                                        <p:tgtEl>
                                          <p:spTgt spid="2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483" y="-6766"/>
                                    </p:animMotion>
                                  </p:childTnLst>
                                </p:cTn>
                              </p:par>
                              <p:par>
                                <p:cTn id="1013" presetID="8" presetClass="emph" presetSubtype="0" accel="50000" decel="50000" fill="hold" nodeType="withEffect">
                                  <p:stCondLst>
                                    <p:cond delay="12800"/>
                                  </p:stCondLst>
                                  <p:childTnLst>
                                    <p:animRot by="-7800000">
                                      <p:cBhvr>
                                        <p:cTn id="1014" dur="800" fill="hold"/>
                                        <p:tgtEl>
                                          <p:spTgt spid="27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15" presetID="1" presetClass="entr" presetSubtype="0" fill="hold" nodeType="withEffect">
                                  <p:stCondLst>
                                    <p:cond delay="13600"/>
                                  </p:stCondLst>
                                  <p:childTnLst>
                                    <p:set>
                                      <p:cBhvr>
                                        <p:cTn id="10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7" presetID="8" presetClass="emph" presetSubtype="0" accel="40000" fill="hold" nodeType="withEffect">
                                  <p:stCondLst>
                                    <p:cond delay="13600"/>
                                  </p:stCondLst>
                                  <p:childTnLst>
                                    <p:animRot by="-12000000">
                                      <p:cBhvr>
                                        <p:cTn id="1018" dur="500" fill="hold"/>
                                        <p:tgtEl>
                                          <p:spTgt spid="27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19" presetID="0" presetClass="path" presetSubtype="0" fill="hold" nodeType="withEffect">
                                  <p:stCondLst>
                                    <p:cond delay="13600"/>
                                  </p:stCondLst>
                                  <p:childTnLst>
                                    <p:animMotion origin="layout" path="M -1.38889E-6 -3.93574E-6 C -0.00955 -0.03089 -0.01875 -0.06116 -0.03264 -0.07321 C -0.04601 -0.08464 -0.06128 -0.10349 -0.08107 -0.07321 C -0.10087 -0.04201 -0.13698 0.07415 -0.15139 0.11338 " pathEditMode="relative" rAng="0" ptsTypes="aaaa">
                                      <p:cBhvr>
                                        <p:cTn id="1020" dur="500" fill="hold"/>
                                        <p:tgtEl>
                                          <p:spTgt spid="2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569" y="494"/>
                                    </p:animMotion>
                                  </p:childTnLst>
                                </p:cTn>
                              </p:par>
                              <p:par>
                                <p:cTn id="1021" presetID="1" presetClass="entr" presetSubtype="0" fill="hold" nodeType="withEffect">
                                  <p:stCondLst>
                                    <p:cond delay="13600"/>
                                  </p:stCondLst>
                                  <p:childTnLst>
                                    <p:set>
                                      <p:cBhvr>
                                        <p:cTn id="10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3" presetID="8" presetClass="emph" presetSubtype="0" accel="40000" fill="hold" nodeType="withEffect">
                                  <p:stCondLst>
                                    <p:cond delay="13600"/>
                                  </p:stCondLst>
                                  <p:childTnLst>
                                    <p:animRot by="12000000">
                                      <p:cBhvr>
                                        <p:cTn id="1024" dur="500" fill="hold"/>
                                        <p:tgtEl>
                                          <p:spTgt spid="27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25" presetID="0" presetClass="path" presetSubtype="0" fill="hold" nodeType="withEffect">
                                  <p:stCondLst>
                                    <p:cond delay="13600"/>
                                  </p:stCondLst>
                                  <p:childTnLst>
                                    <p:animMotion origin="layout" path="M 3.88889E-6 -1.13377E-6 C 0.00677 -0.03892 0.01371 -0.07847 0.02378 -0.09391 C 0.0342 -0.10843 0.04496 -0.1282 0.06076 -0.09391 C 0.07656 -0.059 0.10746 0.07383 0.12031 0.11863 " pathEditMode="relative" rAng="0" ptsTypes="aaaa">
                                      <p:cBhvr>
                                        <p:cTn id="1026" dur="500" fill="hold"/>
                                        <p:tgtEl>
                                          <p:spTgt spid="2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07" y="-494"/>
                                    </p:animMotion>
                                  </p:childTnLst>
                                </p:cTn>
                              </p:par>
                              <p:par>
                                <p:cTn id="1027" presetID="1" presetClass="exit" presetSubtype="0" fill="hold" nodeType="withEffect">
                                  <p:stCondLst>
                                    <p:cond delay="16800"/>
                                  </p:stCondLst>
                                  <p:childTnLst>
                                    <p:set>
                                      <p:cBhvr>
                                        <p:cTn id="10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9" presetID="1" presetClass="exit" presetSubtype="0" fill="hold" nodeType="withEffect">
                                  <p:stCondLst>
                                    <p:cond delay="16800"/>
                                  </p:stCondLst>
                                  <p:childTnLst>
                                    <p:set>
                                      <p:cBhvr>
                                        <p:cTn id="10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1" presetID="1" presetClass="exit" presetSubtype="0" fill="hold" nodeType="withEffect">
                                  <p:stCondLst>
                                    <p:cond delay="16800"/>
                                  </p:stCondLst>
                                  <p:childTnLst>
                                    <p:set>
                                      <p:cBhvr>
                                        <p:cTn id="10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3" presetID="1" presetClass="entr" presetSubtype="0" fill="hold" nodeType="withEffect">
                                  <p:stCondLst>
                                    <p:cond delay="13400"/>
                                  </p:stCondLst>
                                  <p:childTnLst>
                                    <p:set>
                                      <p:cBhvr>
                                        <p:cTn id="10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5" presetID="0" presetClass="path" presetSubtype="0" fill="hold" nodeType="withEffect">
                                  <p:stCondLst>
                                    <p:cond delay="13400"/>
                                  </p:stCondLst>
                                  <p:childTnLst>
                                    <p:animMotion origin="layout" path="M 1.11111E-6 -2.02039E-6 C -0.00573 -0.04634 -0.01111 -0.09175 -0.02101 -0.12048 C -0.0309 -0.1489 -0.04601 -0.16466 -0.0592 -0.17207 C -0.0724 -0.17887 -0.08733 -0.17701 -0.09948 -0.16497 C -0.11146 -0.15323 -0.12309 -0.13531 -0.13142 -0.1004 C -0.13993 -0.06549 -0.14601 0.01298 -0.14965 0.04356 " pathEditMode="relative" rAng="0" ptsTypes="aaaaaa">
                                      <p:cBhvr>
                                        <p:cTn id="1036" dur="1100" fill="hold"/>
                                        <p:tgtEl>
                                          <p:spTgt spid="2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483" y="-6766"/>
                                    </p:animMotion>
                                  </p:childTnLst>
                                </p:cTn>
                              </p:par>
                              <p:par>
                                <p:cTn id="1037" presetID="8" presetClass="emph" presetSubtype="0" accel="50000" decel="50000" fill="hold" nodeType="withEffect">
                                  <p:stCondLst>
                                    <p:cond delay="13500"/>
                                  </p:stCondLst>
                                  <p:childTnLst>
                                    <p:animRot by="-7800000">
                                      <p:cBhvr>
                                        <p:cTn id="1038" dur="800" fill="hold"/>
                                        <p:tgtEl>
                                          <p:spTgt spid="27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39" presetID="1" presetClass="entr" presetSubtype="0" fill="hold" nodeType="withEffect">
                                  <p:stCondLst>
                                    <p:cond delay="14300"/>
                                  </p:stCondLst>
                                  <p:childTnLst>
                                    <p:set>
                                      <p:cBhvr>
                                        <p:cTn id="10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1" presetID="8" presetClass="emph" presetSubtype="0" accel="40000" fill="hold" nodeType="withEffect">
                                  <p:stCondLst>
                                    <p:cond delay="14300"/>
                                  </p:stCondLst>
                                  <p:childTnLst>
                                    <p:animRot by="-12000000">
                                      <p:cBhvr>
                                        <p:cTn id="1042" dur="500" fill="hold"/>
                                        <p:tgtEl>
                                          <p:spTgt spid="28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43" presetID="0" presetClass="path" presetSubtype="0" fill="hold" nodeType="withEffect">
                                  <p:stCondLst>
                                    <p:cond delay="14300"/>
                                  </p:stCondLst>
                                  <p:childTnLst>
                                    <p:animMotion origin="layout" path="M -1.38889E-6 -3.93574E-6 C -0.00955 -0.03089 -0.01875 -0.06116 -0.03264 -0.07321 C -0.04601 -0.08464 -0.06128 -0.10349 -0.08107 -0.07321 C -0.10087 -0.04201 -0.13698 0.07415 -0.15139 0.11338 " pathEditMode="relative" rAng="0" ptsTypes="aaaa">
                                      <p:cBhvr>
                                        <p:cTn id="1044" dur="500" fill="hold"/>
                                        <p:tgtEl>
                                          <p:spTgt spid="28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569" y="494"/>
                                    </p:animMotion>
                                  </p:childTnLst>
                                </p:cTn>
                              </p:par>
                              <p:par>
                                <p:cTn id="1045" presetID="1" presetClass="entr" presetSubtype="0" fill="hold" nodeType="withEffect">
                                  <p:stCondLst>
                                    <p:cond delay="14300"/>
                                  </p:stCondLst>
                                  <p:childTnLst>
                                    <p:set>
                                      <p:cBhvr>
                                        <p:cTn id="10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7" presetID="8" presetClass="emph" presetSubtype="0" accel="40000" fill="hold" nodeType="withEffect">
                                  <p:stCondLst>
                                    <p:cond delay="14300"/>
                                  </p:stCondLst>
                                  <p:childTnLst>
                                    <p:animRot by="12000000">
                                      <p:cBhvr>
                                        <p:cTn id="1048" dur="500" fill="hold"/>
                                        <p:tgtEl>
                                          <p:spTgt spid="28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49" presetID="0" presetClass="path" presetSubtype="0" fill="hold" nodeType="withEffect">
                                  <p:stCondLst>
                                    <p:cond delay="14300"/>
                                  </p:stCondLst>
                                  <p:childTnLst>
                                    <p:animMotion origin="layout" path="M 3.88889E-6 -1.13377E-6 C 0.00677 -0.03892 0.01371 -0.07847 0.02378 -0.09391 C 0.0342 -0.10843 0.04496 -0.1282 0.06076 -0.09391 C 0.07656 -0.059 0.10746 0.07383 0.12031 0.11863 " pathEditMode="relative" rAng="0" ptsTypes="aaaa">
                                      <p:cBhvr>
                                        <p:cTn id="1050" dur="500" fill="hold"/>
                                        <p:tgtEl>
                                          <p:spTgt spid="28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07" y="-494"/>
                                    </p:animMotion>
                                  </p:childTnLst>
                                </p:cTn>
                              </p:par>
                              <p:par>
                                <p:cTn id="1051" presetID="1" presetClass="exit" presetSubtype="0" fill="hold" nodeType="withEffect">
                                  <p:stCondLst>
                                    <p:cond delay="17500"/>
                                  </p:stCondLst>
                                  <p:childTnLst>
                                    <p:set>
                                      <p:cBhvr>
                                        <p:cTn id="10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3" presetID="1" presetClass="exit" presetSubtype="0" fill="hold" nodeType="withEffect">
                                  <p:stCondLst>
                                    <p:cond delay="17500"/>
                                  </p:stCondLst>
                                  <p:childTnLst>
                                    <p:set>
                                      <p:cBhvr>
                                        <p:cTn id="10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5" presetID="1" presetClass="exit" presetSubtype="0" fill="hold" nodeType="withEffect">
                                  <p:stCondLst>
                                    <p:cond delay="17500"/>
                                  </p:stCondLst>
                                  <p:childTnLst>
                                    <p:set>
                                      <p:cBhvr>
                                        <p:cTn id="10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7" presetID="1" presetClass="entr" presetSubtype="0" fill="hold" nodeType="withEffect">
                                  <p:stCondLst>
                                    <p:cond delay="12200"/>
                                  </p:stCondLst>
                                  <p:childTnLst>
                                    <p:set>
                                      <p:cBhvr>
                                        <p:cTn id="10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9" presetID="2" presetClass="exit" presetSubtype="4" fill="hold" nodeType="withEffect">
                                  <p:stCondLst>
                                    <p:cond delay="122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60" dur="7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1" dur="7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62" dur="1" fill="hold">
                                          <p:stCondLst>
                                            <p:cond delay="6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3" presetID="1" presetClass="entr" presetSubtype="0" fill="hold" nodeType="withEffect">
                                  <p:stCondLst>
                                    <p:cond delay="12400"/>
                                  </p:stCondLst>
                                  <p:childTnLst>
                                    <p:set>
                                      <p:cBhvr>
                                        <p:cTn id="10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5" presetID="2" presetClass="exit" presetSubtype="4" fill="hold" nodeType="withEffect">
                                  <p:stCondLst>
                                    <p:cond delay="124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66" dur="8250"/>
                                        <p:tgtEl>
                                          <p:spTgt spid="2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7" dur="8250"/>
                                        <p:tgtEl>
                                          <p:spTgt spid="2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68" dur="1" fill="hold">
                                          <p:stCondLst>
                                            <p:cond delay="8249"/>
                                          </p:stCondLst>
                                        </p:cTn>
                                        <p:tgtEl>
                                          <p:spTgt spid="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9" presetID="1" presetClass="entr" presetSubtype="0" fill="hold" nodeType="withEffect">
                                  <p:stCondLst>
                                    <p:cond delay="12900"/>
                                  </p:stCondLst>
                                  <p:childTnLst>
                                    <p:set>
                                      <p:cBhvr>
                                        <p:cTn id="10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1" presetID="2" presetClass="exit" presetSubtype="4" fill="hold" nodeType="withEffect">
                                  <p:stCondLst>
                                    <p:cond delay="129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72" dur="9300"/>
                                        <p:tgtEl>
                                          <p:spTgt spid="2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73" dur="9300"/>
                                        <p:tgtEl>
                                          <p:spTgt spid="2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74" dur="1" fill="hold">
                                          <p:stCondLst>
                                            <p:cond delay="9299"/>
                                          </p:stCondLst>
                                        </p:cTn>
                                        <p:tgtEl>
                                          <p:spTgt spid="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5" presetID="1" presetClass="entr" presetSubtype="0" fill="hold" nodeType="withEffect">
                                  <p:stCondLst>
                                    <p:cond delay="13600"/>
                                  </p:stCondLst>
                                  <p:childTnLst>
                                    <p:set>
                                      <p:cBhvr>
                                        <p:cTn id="10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7" presetID="2" presetClass="exit" presetSubtype="4" fill="hold" nodeType="withEffect">
                                  <p:stCondLst>
                                    <p:cond delay="136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78" dur="6000"/>
                                        <p:tgtEl>
                                          <p:spTgt spid="2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79" dur="6000"/>
                                        <p:tgtEl>
                                          <p:spTgt spid="2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80" dur="1" fill="hold">
                                          <p:stCondLst>
                                            <p:cond delay="5999"/>
                                          </p:stCondLst>
                                        </p:cTn>
                                        <p:tgtEl>
                                          <p:spTgt spid="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1" presetID="63" presetClass="path" presetSubtype="0" fill="hold" grpId="0" nodeType="withEffect">
                                  <p:stCondLst>
                                    <p:cond delay="11900"/>
                                  </p:stCondLst>
                                  <p:childTnLst>
                                    <p:animMotion origin="layout" path="M 4.44444E-6 -3.80952E-6 L 1.72413 -0.01391 " pathEditMode="relative" rAng="0" ptsTypes="AA">
                                      <p:cBhvr>
                                        <p:cTn id="1082" dur="7900" fill="hold"/>
                                        <p:tgtEl>
                                          <p:spTgt spid="30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6198" y="-711"/>
                                    </p:animMotion>
                                  </p:childTnLst>
                                </p:cTn>
                              </p:par>
                              <p:par>
                                <p:cTn id="1083" presetID="0" presetClass="path" presetSubtype="0" fill="hold" grpId="1" nodeType="withEffect">
                                  <p:stCondLst>
                                    <p:cond delay="21200"/>
                                  </p:stCondLst>
                                  <p:childTnLst>
                                    <p:animMotion origin="layout" path="M 1.4533 -0.01267 L 1.31077 0.72505 " pathEditMode="relative" rAng="0" ptsTypes="AA">
                                      <p:cBhvr>
                                        <p:cTn id="1084" dur="2000" fill="hold"/>
                                        <p:tgtEl>
                                          <p:spTgt spid="30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1" y="369"/>
                                    </p:animMotion>
                                  </p:childTnLst>
                                </p:cTn>
                              </p:par>
                              <p:par>
                                <p:cTn id="1085" presetID="2" presetClass="exit" presetSubtype="2" fill="hold" nodeType="withEffect">
                                  <p:stCondLst>
                                    <p:cond delay="6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86" dur="76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7" dur="76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88" dur="1" fill="hold">
                                          <p:stCondLst>
                                            <p:cond delay="75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9" presetID="6" presetClass="emph" presetSubtype="0" fill="hold" nodeType="withEffect">
                                  <p:stCondLst>
                                    <p:cond delay="9700"/>
                                  </p:stCondLst>
                                  <p:childTnLst>
                                    <p:animScale>
                                      <p:cBhvr>
                                        <p:cTn id="1090" dur="2000" fill="hold"/>
                                        <p:tgtEl>
                                          <p:spTgt spid="7"/>
                                        </p:tgtEl>
                                      </p:cBhvr>
                                      <p:by x="80000" y="80000"/>
                                    </p:animScale>
                                  </p:childTnLst>
                                </p:cTn>
                              </p:par>
                              <p:par>
                                <p:cTn id="1091" presetID="1" presetClass="entr" presetSubtype="0" fill="hold" grpId="0" nodeType="withEffect">
                                  <p:stCondLst>
                                    <p:cond delay="11800"/>
                                  </p:stCondLst>
                                  <p:childTnLst>
                                    <p:set>
                                      <p:cBhvr>
                                        <p:cTn id="10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3" presetID="10" presetClass="exit" presetSubtype="0" fill="hold" grpId="1" nodeType="withEffect">
                                  <p:stCondLst>
                                    <p:cond delay="11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94" dur="2000"/>
                                        <p:tgtEl>
                                          <p:spTgt spid="3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9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6" presetID="10" presetClass="entr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0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8" dur="5000"/>
                                        <p:tgtEl>
                                          <p:spTgt spid="3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9" presetID="10" presetClass="exit" presetSubtype="0" fill="hold" nodeType="withEffect">
                                  <p:stCondLst>
                                    <p:cond delay="19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00" dur="5000"/>
                                        <p:tgtEl>
                                          <p:spTgt spid="3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01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" grpId="0" animBg="1"/>
      <p:bldP spid="235" grpId="1" animBg="1"/>
      <p:bldP spid="134" grpId="0" animBg="1"/>
      <p:bldP spid="134" grpId="1" animBg="1"/>
      <p:bldP spid="300" grpId="0" animBg="1"/>
      <p:bldP spid="300" grpId="1" animBg="1"/>
      <p:bldP spid="153" grpId="1" animBg="1"/>
      <p:bldP spid="153" grpId="2" animBg="1"/>
      <p:bldP spid="153" grpId="3" animBg="1"/>
      <p:bldP spid="179" grpId="1" animBg="1"/>
      <p:bldP spid="179" grpId="2" animBg="1"/>
      <p:bldP spid="179" grpId="3" animBg="1"/>
      <p:bldP spid="144" grpId="0" animBg="1"/>
      <p:bldP spid="144" grpId="1" animBg="1"/>
      <p:bldP spid="144" grpId="2" animBg="1"/>
      <p:bldP spid="144" grpId="4" animBg="1"/>
      <p:bldP spid="236" grpId="0" animBg="1"/>
      <p:bldP spid="236" grpId="1" animBg="1"/>
      <p:bldP spid="236" grpId="2" animBg="1"/>
      <p:bldP spid="236" grpId="4" animBg="1"/>
      <p:bldP spid="4" grpId="0" animBg="1"/>
      <p:bldP spid="102" grpId="0" animBg="1"/>
      <p:bldP spid="102" grpId="1" animBg="1"/>
      <p:bldP spid="102" grpId="2" animBg="1"/>
      <p:bldP spid="102" grpId="3" animBg="1"/>
      <p:bldP spid="102" grpId="4" animBg="1"/>
      <p:bldP spid="103" grpId="0" animBg="1"/>
      <p:bldP spid="103" grpId="1" animBg="1"/>
      <p:bldP spid="103" grpId="2" animBg="1"/>
      <p:bldP spid="103" grpId="3" animBg="1"/>
      <p:bldP spid="103" grpId="4" animBg="1"/>
      <p:bldP spid="104" grpId="0" animBg="1"/>
      <p:bldP spid="104" grpId="1" animBg="1"/>
      <p:bldP spid="104" grpId="2" animBg="1"/>
      <p:bldP spid="104" grpId="3" animBg="1"/>
      <p:bldP spid="104" grpId="4" animBg="1"/>
      <p:bldP spid="105" grpId="0" animBg="1"/>
      <p:bldP spid="105" grpId="1" animBg="1"/>
      <p:bldP spid="105" grpId="2" animBg="1"/>
      <p:bldP spid="105" grpId="3" animBg="1"/>
      <p:bldP spid="105" grpId="4" animBg="1"/>
      <p:bldP spid="106" grpId="0" animBg="1"/>
      <p:bldP spid="106" grpId="1" animBg="1"/>
      <p:bldP spid="106" grpId="2" animBg="1"/>
      <p:bldP spid="106" grpId="3" animBg="1"/>
      <p:bldP spid="106" grpId="4" animBg="1"/>
      <p:bldP spid="107" grpId="0" animBg="1"/>
      <p:bldP spid="107" grpId="1" animBg="1"/>
      <p:bldP spid="107" grpId="2" animBg="1"/>
      <p:bldP spid="107" grpId="3" animBg="1"/>
      <p:bldP spid="107" grpId="4" animBg="1"/>
      <p:bldP spid="108" grpId="0" animBg="1"/>
      <p:bldP spid="108" grpId="1" animBg="1"/>
      <p:bldP spid="108" grpId="2" animBg="1"/>
      <p:bldP spid="108" grpId="3" animBg="1"/>
      <p:bldP spid="108" grpId="4" animBg="1"/>
      <p:bldP spid="109" grpId="0" animBg="1"/>
      <p:bldP spid="109" grpId="1" animBg="1"/>
      <p:bldP spid="109" grpId="2" animBg="1"/>
      <p:bldP spid="109" grpId="3" animBg="1"/>
      <p:bldP spid="109" grpId="4" animBg="1"/>
      <p:bldP spid="110" grpId="0" animBg="1"/>
      <p:bldP spid="110" grpId="1" animBg="1"/>
      <p:bldP spid="110" grpId="2" animBg="1"/>
      <p:bldP spid="110" grpId="3" animBg="1"/>
      <p:bldP spid="110" grpId="4" animBg="1"/>
      <p:bldP spid="111" grpId="0" animBg="1"/>
      <p:bldP spid="111" grpId="1" animBg="1"/>
      <p:bldP spid="111" grpId="2" animBg="1"/>
      <p:bldP spid="111" grpId="3" animBg="1"/>
      <p:bldP spid="111" grpId="4" animBg="1"/>
      <p:bldP spid="112" grpId="0" animBg="1"/>
      <p:bldP spid="112" grpId="1" animBg="1"/>
      <p:bldP spid="112" grpId="2" animBg="1"/>
      <p:bldP spid="112" grpId="3" animBg="1"/>
      <p:bldP spid="112" grpId="4" animBg="1"/>
      <p:bldP spid="113" grpId="0" animBg="1"/>
      <p:bldP spid="113" grpId="1" animBg="1"/>
      <p:bldP spid="113" grpId="2" animBg="1"/>
      <p:bldP spid="113" grpId="3" animBg="1"/>
      <p:bldP spid="113" grpId="4" animBg="1"/>
      <p:bldP spid="114" grpId="0" animBg="1"/>
      <p:bldP spid="114" grpId="1" animBg="1"/>
      <p:bldP spid="114" grpId="2" animBg="1"/>
      <p:bldP spid="114" grpId="3" animBg="1"/>
      <p:bldP spid="114" grpId="4" animBg="1"/>
      <p:bldP spid="115" grpId="0" animBg="1"/>
      <p:bldP spid="115" grpId="1" animBg="1"/>
      <p:bldP spid="115" grpId="2" animBg="1"/>
      <p:bldP spid="115" grpId="3" animBg="1"/>
      <p:bldP spid="115" grpId="4" animBg="1"/>
      <p:bldP spid="116" grpId="0" animBg="1"/>
      <p:bldP spid="116" grpId="1" animBg="1"/>
      <p:bldP spid="116" grpId="2" animBg="1"/>
      <p:bldP spid="116" grpId="3" animBg="1"/>
      <p:bldP spid="116" grpId="4" animBg="1"/>
      <p:bldP spid="117" grpId="0" animBg="1"/>
      <p:bldP spid="117" grpId="1" animBg="1"/>
      <p:bldP spid="117" grpId="2" animBg="1"/>
      <p:bldP spid="117" grpId="3" animBg="1"/>
      <p:bldP spid="117" grpId="4" animBg="1"/>
      <p:bldP spid="118" grpId="0" animBg="1"/>
      <p:bldP spid="118" grpId="1" animBg="1"/>
      <p:bldP spid="118" grpId="2" animBg="1"/>
      <p:bldP spid="118" grpId="3" animBg="1"/>
      <p:bldP spid="118" grpId="4" animBg="1"/>
      <p:bldP spid="119" grpId="0" animBg="1"/>
      <p:bldP spid="119" grpId="1" animBg="1"/>
      <p:bldP spid="119" grpId="2" animBg="1"/>
      <p:bldP spid="119" grpId="3" animBg="1"/>
      <p:bldP spid="119" grpId="4" animBg="1"/>
      <p:bldP spid="120" grpId="0" animBg="1"/>
      <p:bldP spid="120" grpId="1" animBg="1"/>
      <p:bldP spid="120" grpId="2" animBg="1"/>
      <p:bldP spid="120" grpId="3" animBg="1"/>
      <p:bldP spid="120" grpId="4" animBg="1"/>
      <p:bldP spid="121" grpId="0" animBg="1"/>
      <p:bldP spid="121" grpId="1" animBg="1"/>
      <p:bldP spid="121" grpId="2" animBg="1"/>
      <p:bldP spid="121" grpId="3" animBg="1"/>
      <p:bldP spid="121" grpId="4" animBg="1"/>
      <p:bldP spid="122" grpId="0" animBg="1"/>
      <p:bldP spid="122" grpId="1" animBg="1"/>
      <p:bldP spid="122" grpId="2" animBg="1"/>
      <p:bldP spid="122" grpId="3" animBg="1"/>
      <p:bldP spid="122" grpId="4" animBg="1"/>
      <p:bldP spid="123" grpId="0" animBg="1"/>
      <p:bldP spid="123" grpId="1" animBg="1"/>
      <p:bldP spid="123" grpId="2" animBg="1"/>
      <p:bldP spid="123" grpId="3" animBg="1"/>
      <p:bldP spid="123" grpId="4" animBg="1"/>
      <p:bldP spid="124" grpId="0" animBg="1"/>
      <p:bldP spid="124" grpId="1" animBg="1"/>
      <p:bldP spid="124" grpId="2" animBg="1"/>
      <p:bldP spid="124" grpId="3" animBg="1"/>
      <p:bldP spid="124" grpId="4" animBg="1"/>
      <p:bldP spid="125" grpId="0" animBg="1"/>
      <p:bldP spid="125" grpId="1" animBg="1"/>
      <p:bldP spid="125" grpId="2" animBg="1"/>
      <p:bldP spid="125" grpId="3" animBg="1"/>
      <p:bldP spid="125" grpId="4" animBg="1"/>
      <p:bldP spid="126" grpId="0" animBg="1"/>
      <p:bldP spid="126" grpId="1" animBg="1"/>
      <p:bldP spid="126" grpId="2" animBg="1"/>
      <p:bldP spid="126" grpId="3" animBg="1"/>
      <p:bldP spid="126" grpId="4" animBg="1"/>
      <p:bldP spid="127" grpId="0" animBg="1"/>
      <p:bldP spid="127" grpId="1" animBg="1"/>
      <p:bldP spid="127" grpId="2" animBg="1"/>
      <p:bldP spid="127" grpId="3" animBg="1"/>
      <p:bldP spid="127" grpId="4" animBg="1"/>
      <p:bldP spid="128" grpId="0" animBg="1"/>
      <p:bldP spid="128" grpId="1" animBg="1"/>
      <p:bldP spid="128" grpId="2" animBg="1"/>
      <p:bldP spid="128" grpId="3" animBg="1"/>
      <p:bldP spid="128" grpId="4" animBg="1"/>
      <p:bldP spid="129" grpId="0" animBg="1"/>
      <p:bldP spid="129" grpId="1" animBg="1"/>
      <p:bldP spid="129" grpId="2" animBg="1"/>
      <p:bldP spid="129" grpId="3" animBg="1"/>
      <p:bldP spid="129" grpId="4" animBg="1"/>
      <p:bldP spid="130" grpId="0" animBg="1"/>
      <p:bldP spid="130" grpId="1" animBg="1"/>
      <p:bldP spid="130" grpId="2" animBg="1"/>
      <p:bldP spid="130" grpId="3" animBg="1"/>
      <p:bldP spid="130" grpId="4" animBg="1"/>
      <p:bldP spid="131" grpId="0" animBg="1"/>
      <p:bldP spid="131" grpId="1" animBg="1"/>
      <p:bldP spid="131" grpId="2" animBg="1"/>
      <p:bldP spid="131" grpId="3" animBg="1"/>
      <p:bldP spid="131" grpId="4" animBg="1"/>
      <p:bldP spid="132" grpId="0" animBg="1"/>
      <p:bldP spid="132" grpId="1" animBg="1"/>
      <p:bldP spid="132" grpId="2" animBg="1"/>
      <p:bldP spid="132" grpId="3" animBg="1"/>
      <p:bldP spid="132" grpId="4" animBg="1"/>
      <p:bldP spid="133" grpId="0" animBg="1"/>
      <p:bldP spid="133" grpId="1" animBg="1"/>
      <p:bldP spid="133" grpId="2" animBg="1"/>
      <p:bldP spid="133" grpId="3" animBg="1"/>
      <p:bldP spid="133" grpId="4" animBg="1"/>
      <p:bldP spid="237" grpId="0" animBg="1"/>
      <p:bldP spid="237" grpId="1" animBg="1"/>
      <p:bldP spid="237" grpId="2" animBg="1"/>
      <p:bldP spid="237" grpId="3" animBg="1"/>
      <p:bldP spid="237" grpId="4" animBg="1"/>
      <p:bldP spid="238" grpId="0" animBg="1"/>
      <p:bldP spid="238" grpId="1" animBg="1"/>
      <p:bldP spid="238" grpId="2" animBg="1"/>
      <p:bldP spid="238" grpId="3" animBg="1"/>
      <p:bldP spid="238" grpId="4" animBg="1"/>
      <p:bldP spid="239" grpId="0" animBg="1"/>
      <p:bldP spid="239" grpId="1" animBg="1"/>
      <p:bldP spid="239" grpId="2" animBg="1"/>
      <p:bldP spid="239" grpId="3" animBg="1"/>
      <p:bldP spid="239" grpId="4" animBg="1"/>
      <p:bldP spid="240" grpId="0" animBg="1"/>
      <p:bldP spid="240" grpId="1" animBg="1"/>
      <p:bldP spid="240" grpId="2" animBg="1"/>
      <p:bldP spid="240" grpId="3" animBg="1"/>
      <p:bldP spid="240" grpId="4" animBg="1"/>
      <p:bldP spid="241" grpId="0" animBg="1"/>
      <p:bldP spid="241" grpId="1" animBg="1"/>
      <p:bldP spid="241" grpId="2" animBg="1"/>
      <p:bldP spid="241" grpId="3" animBg="1"/>
      <p:bldP spid="241" grpId="4" animBg="1"/>
      <p:bldP spid="242" grpId="0" animBg="1"/>
      <p:bldP spid="242" grpId="1" animBg="1"/>
      <p:bldP spid="242" grpId="2" animBg="1"/>
      <p:bldP spid="242" grpId="3" animBg="1"/>
      <p:bldP spid="242" grpId="4" animBg="1"/>
      <p:bldP spid="243" grpId="0" animBg="1"/>
      <p:bldP spid="243" grpId="1" animBg="1"/>
      <p:bldP spid="243" grpId="2" animBg="1"/>
      <p:bldP spid="243" grpId="3" animBg="1"/>
      <p:bldP spid="243" grpId="4" animBg="1"/>
      <p:bldP spid="244" grpId="0" animBg="1"/>
      <p:bldP spid="244" grpId="1" animBg="1"/>
      <p:bldP spid="244" grpId="2" animBg="1"/>
      <p:bldP spid="244" grpId="3" animBg="1"/>
      <p:bldP spid="244" grpId="4" animBg="1"/>
      <p:bldP spid="245" grpId="0" animBg="1"/>
      <p:bldP spid="245" grpId="1" animBg="1"/>
      <p:bldP spid="245" grpId="2" animBg="1"/>
      <p:bldP spid="245" grpId="3" animBg="1"/>
      <p:bldP spid="245" grpId="4" animBg="1"/>
      <p:bldP spid="246" grpId="0" animBg="1"/>
      <p:bldP spid="246" grpId="1" animBg="1"/>
      <p:bldP spid="246" grpId="2" animBg="1"/>
      <p:bldP spid="246" grpId="3" animBg="1"/>
      <p:bldP spid="246" grpId="4" animBg="1"/>
      <p:bldP spid="247" grpId="0" animBg="1"/>
      <p:bldP spid="247" grpId="1" animBg="1"/>
      <p:bldP spid="247" grpId="2" animBg="1"/>
      <p:bldP spid="247" grpId="3" animBg="1"/>
      <p:bldP spid="247" grpId="4" animBg="1"/>
      <p:bldP spid="248" grpId="0" animBg="1"/>
      <p:bldP spid="248" grpId="1" animBg="1"/>
      <p:bldP spid="248" grpId="2" animBg="1"/>
      <p:bldP spid="248" grpId="3" animBg="1"/>
      <p:bldP spid="248" grpId="4" animBg="1"/>
      <p:bldP spid="249" grpId="0" animBg="1"/>
      <p:bldP spid="249" grpId="1" animBg="1"/>
      <p:bldP spid="249" grpId="2" animBg="1"/>
      <p:bldP spid="249" grpId="3" animBg="1"/>
      <p:bldP spid="249" grpId="4" animBg="1"/>
      <p:bldP spid="250" grpId="0" animBg="1"/>
      <p:bldP spid="250" grpId="1" animBg="1"/>
      <p:bldP spid="250" grpId="2" animBg="1"/>
      <p:bldP spid="250" grpId="3" animBg="1"/>
      <p:bldP spid="250" grpId="4" animBg="1"/>
      <p:bldP spid="251" grpId="0" animBg="1"/>
      <p:bldP spid="251" grpId="1" animBg="1"/>
      <p:bldP spid="251" grpId="2" animBg="1"/>
      <p:bldP spid="251" grpId="3" animBg="1"/>
      <p:bldP spid="251" grpId="4" animBg="1"/>
      <p:bldP spid="252" grpId="0" animBg="1"/>
      <p:bldP spid="252" grpId="1" animBg="1"/>
      <p:bldP spid="252" grpId="2" animBg="1"/>
      <p:bldP spid="252" grpId="3" animBg="1"/>
      <p:bldP spid="252" grpId="4" animBg="1"/>
      <p:bldP spid="253" grpId="0" animBg="1"/>
      <p:bldP spid="253" grpId="1" animBg="1"/>
      <p:bldP spid="253" grpId="2" animBg="1"/>
      <p:bldP spid="253" grpId="3" animBg="1"/>
      <p:bldP spid="253" grpId="4" animBg="1"/>
      <p:bldP spid="254" grpId="0" animBg="1"/>
      <p:bldP spid="254" grpId="1" animBg="1"/>
      <p:bldP spid="254" grpId="2" animBg="1"/>
      <p:bldP spid="254" grpId="3" animBg="1"/>
      <p:bldP spid="254" grpId="4" animBg="1"/>
      <p:bldP spid="255" grpId="0" animBg="1"/>
      <p:bldP spid="255" grpId="1" animBg="1"/>
      <p:bldP spid="255" grpId="2" animBg="1"/>
      <p:bldP spid="255" grpId="3" animBg="1"/>
      <p:bldP spid="255" grpId="4" animBg="1"/>
      <p:bldP spid="256" grpId="0" animBg="1"/>
      <p:bldP spid="256" grpId="1" animBg="1"/>
      <p:bldP spid="256" grpId="2" animBg="1"/>
      <p:bldP spid="256" grpId="3" animBg="1"/>
      <p:bldP spid="256" grpId="4" animBg="1"/>
      <p:bldP spid="257" grpId="0" animBg="1"/>
      <p:bldP spid="257" grpId="1" animBg="1"/>
      <p:bldP spid="257" grpId="2" animBg="1"/>
      <p:bldP spid="257" grpId="3" animBg="1"/>
      <p:bldP spid="257" grpId="4" animBg="1"/>
      <p:bldP spid="258" grpId="0" animBg="1"/>
      <p:bldP spid="258" grpId="1" animBg="1"/>
      <p:bldP spid="258" grpId="2" animBg="1"/>
      <p:bldP spid="258" grpId="3" animBg="1"/>
      <p:bldP spid="258" grpId="4" animBg="1"/>
      <p:bldP spid="259" grpId="0" animBg="1"/>
      <p:bldP spid="259" grpId="1" animBg="1"/>
      <p:bldP spid="259" grpId="2" animBg="1"/>
      <p:bldP spid="259" grpId="3" animBg="1"/>
      <p:bldP spid="259" grpId="4" animBg="1"/>
      <p:bldP spid="260" grpId="0" animBg="1"/>
      <p:bldP spid="260" grpId="1" animBg="1"/>
      <p:bldP spid="260" grpId="2" animBg="1"/>
      <p:bldP spid="260" grpId="3" animBg="1"/>
      <p:bldP spid="260" grpId="4" animBg="1"/>
      <p:bldP spid="261" grpId="0" animBg="1"/>
      <p:bldP spid="261" grpId="1" animBg="1"/>
      <p:bldP spid="261" grpId="2" animBg="1"/>
      <p:bldP spid="261" grpId="3" animBg="1"/>
      <p:bldP spid="261" grpId="4" animBg="1"/>
      <p:bldP spid="262" grpId="0" animBg="1"/>
      <p:bldP spid="262" grpId="1" animBg="1"/>
      <p:bldP spid="262" grpId="2" animBg="1"/>
      <p:bldP spid="262" grpId="3" animBg="1"/>
      <p:bldP spid="262" grpId="4" animBg="1"/>
      <p:bldP spid="263" grpId="0" animBg="1"/>
      <p:bldP spid="263" grpId="1" animBg="1"/>
      <p:bldP spid="263" grpId="2" animBg="1"/>
      <p:bldP spid="263" grpId="3" animBg="1"/>
      <p:bldP spid="263" grpId="4" animBg="1"/>
      <p:bldP spid="264" grpId="0" animBg="1"/>
      <p:bldP spid="264" grpId="1" animBg="1"/>
      <p:bldP spid="264" grpId="2" animBg="1"/>
      <p:bldP spid="264" grpId="3" animBg="1"/>
      <p:bldP spid="264" grpId="4" animBg="1"/>
      <p:bldP spid="265" grpId="0" animBg="1"/>
      <p:bldP spid="265" grpId="1" animBg="1"/>
      <p:bldP spid="265" grpId="2" animBg="1"/>
      <p:bldP spid="265" grpId="3" animBg="1"/>
      <p:bldP spid="265" grpId="4" animBg="1"/>
      <p:bldP spid="266" grpId="0" animBg="1"/>
      <p:bldP spid="266" grpId="1" animBg="1"/>
      <p:bldP spid="266" grpId="2" animBg="1"/>
      <p:bldP spid="266" grpId="3" animBg="1"/>
      <p:bldP spid="266" grpId="4" animBg="1"/>
      <p:bldP spid="267" grpId="0" animBg="1"/>
      <p:bldP spid="267" grpId="1" animBg="1"/>
      <p:bldP spid="267" grpId="2" animBg="1"/>
      <p:bldP spid="267" grpId="3" animBg="1"/>
      <p:bldP spid="267" grpId="4" animBg="1"/>
      <p:bldP spid="268" grpId="0" animBg="1"/>
      <p:bldP spid="268" grpId="1" animBg="1"/>
      <p:bldP spid="268" grpId="2" animBg="1"/>
      <p:bldP spid="268" grpId="3" animBg="1"/>
      <p:bldP spid="268" grpId="4" animBg="1"/>
      <p:bldP spid="271" grpId="0" animBg="1"/>
      <p:bldP spid="271" grpId="1" animBg="1"/>
      <p:bldP spid="271" grpId="2" animBg="1"/>
      <p:bldP spid="271" grpId="3" animBg="1"/>
      <p:bldP spid="282" grpId="0" animBg="1"/>
      <p:bldP spid="282" grpId="1" animBg="1"/>
      <p:bldP spid="282" grpId="2" animBg="1"/>
      <p:bldP spid="282" grpId="3" animBg="1"/>
      <p:bldP spid="283" grpId="0" animBg="1"/>
      <p:bldP spid="283" grpId="1" animBg="1"/>
      <p:bldP spid="283" grpId="2" animBg="1"/>
      <p:bldP spid="283" grpId="3" animBg="1"/>
      <p:bldP spid="284" grpId="0" animBg="1"/>
      <p:bldP spid="284" grpId="1" animBg="1"/>
      <p:bldP spid="284" grpId="2" animBg="1"/>
      <p:bldP spid="284" grpId="3" animBg="1"/>
      <p:bldP spid="285" grpId="0" animBg="1"/>
      <p:bldP spid="285" grpId="1" animBg="1"/>
      <p:bldP spid="285" grpId="2" animBg="1"/>
      <p:bldP spid="285" grpId="3" animBg="1"/>
      <p:bldP spid="302" grpId="0" animBg="1"/>
      <p:bldP spid="302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" name="矩形 275"/>
          <p:cNvSpPr/>
          <p:nvPr/>
        </p:nvSpPr>
        <p:spPr>
          <a:xfrm>
            <a:off x="27717912" y="857238"/>
            <a:ext cx="928694" cy="5715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7" name="矩形 176"/>
          <p:cNvSpPr/>
          <p:nvPr/>
        </p:nvSpPr>
        <p:spPr>
          <a:xfrm>
            <a:off x="15144824" y="-5000678"/>
            <a:ext cx="357190" cy="357190"/>
          </a:xfrm>
          <a:prstGeom prst="rect">
            <a:avLst/>
          </a:prstGeom>
          <a:effectLst>
            <a:softEdge rad="635000"/>
          </a:effectLst>
          <a:scene3d>
            <a:camera prst="orthographicFront"/>
            <a:lightRig rig="threePt" dir="t"/>
          </a:scene3d>
          <a:sp3d prstMaterial="clear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86" name="组合 285"/>
          <p:cNvGrpSpPr/>
          <p:nvPr/>
        </p:nvGrpSpPr>
        <p:grpSpPr>
          <a:xfrm>
            <a:off x="2273985" y="3241433"/>
            <a:ext cx="2309025" cy="743732"/>
            <a:chOff x="2263202" y="3256437"/>
            <a:chExt cx="2309025" cy="743732"/>
          </a:xfrm>
        </p:grpSpPr>
        <p:sp>
          <p:nvSpPr>
            <p:cNvPr id="280" name="矩形 279"/>
            <p:cNvSpPr/>
            <p:nvPr/>
          </p:nvSpPr>
          <p:spPr>
            <a:xfrm rot="3542375">
              <a:off x="3344214" y="2795183"/>
              <a:ext cx="123974" cy="2285998"/>
            </a:xfrm>
            <a:prstGeom prst="rect">
              <a:avLst/>
            </a:prstGeom>
            <a:gradFill flip="none" rotWithShape="1">
              <a:gsLst>
                <a:gs pos="0">
                  <a:schemeClr val="bg1"/>
                </a:gs>
                <a:gs pos="50000">
                  <a:schemeClr val="bg1"/>
                </a:gs>
                <a:gs pos="100000">
                  <a:schemeClr val="accent1">
                    <a:tint val="23500"/>
                    <a:satMod val="160000"/>
                    <a:alpha val="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76" name="组合 175"/>
            <p:cNvGrpSpPr/>
            <p:nvPr/>
          </p:nvGrpSpPr>
          <p:grpSpPr>
            <a:xfrm rot="19540262" flipH="1">
              <a:off x="4097517" y="3256437"/>
              <a:ext cx="474710" cy="237355"/>
              <a:chOff x="511570" y="333861"/>
              <a:chExt cx="6198609" cy="3099307"/>
            </a:xfrm>
          </p:grpSpPr>
          <p:grpSp>
            <p:nvGrpSpPr>
              <p:cNvPr id="178" name="Group 8838"/>
              <p:cNvGrpSpPr>
                <a:grpSpLocks/>
              </p:cNvGrpSpPr>
              <p:nvPr/>
            </p:nvGrpSpPr>
            <p:grpSpPr bwMode="auto">
              <a:xfrm>
                <a:off x="511570" y="333853"/>
                <a:ext cx="6198615" cy="3099305"/>
                <a:chOff x="240" y="1824"/>
                <a:chExt cx="5424" cy="1872"/>
              </a:xfrm>
            </p:grpSpPr>
            <p:sp>
              <p:nvSpPr>
                <p:cNvPr id="183" name="Freeform 8792"/>
                <p:cNvSpPr>
                  <a:spLocks/>
                </p:cNvSpPr>
                <p:nvPr/>
              </p:nvSpPr>
              <p:spPr bwMode="auto">
                <a:xfrm>
                  <a:off x="5184" y="2304"/>
                  <a:ext cx="336" cy="288"/>
                </a:xfrm>
                <a:custGeom>
                  <a:avLst/>
                  <a:gdLst>
                    <a:gd name="T0" fmla="*/ 48 w 336"/>
                    <a:gd name="T1" fmla="*/ 288 h 288"/>
                    <a:gd name="T2" fmla="*/ 192 w 336"/>
                    <a:gd name="T3" fmla="*/ 288 h 288"/>
                    <a:gd name="T4" fmla="*/ 336 w 336"/>
                    <a:gd name="T5" fmla="*/ 0 h 288"/>
                    <a:gd name="T6" fmla="*/ 192 w 336"/>
                    <a:gd name="T7" fmla="*/ 0 h 288"/>
                    <a:gd name="T8" fmla="*/ 0 w 336"/>
                    <a:gd name="T9" fmla="*/ 288 h 288"/>
                    <a:gd name="T10" fmla="*/ 48 w 336"/>
                    <a:gd name="T11" fmla="*/ 288 h 28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36" h="288">
                      <a:moveTo>
                        <a:pt x="48" y="288"/>
                      </a:moveTo>
                      <a:lnTo>
                        <a:pt x="192" y="288"/>
                      </a:lnTo>
                      <a:lnTo>
                        <a:pt x="336" y="0"/>
                      </a:lnTo>
                      <a:lnTo>
                        <a:pt x="192" y="0"/>
                      </a:lnTo>
                      <a:lnTo>
                        <a:pt x="0" y="288"/>
                      </a:lnTo>
                      <a:lnTo>
                        <a:pt x="48" y="288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rgbClr val="3399FF"/>
                    </a:gs>
                    <a:gs pos="100000">
                      <a:srgbClr val="3399FF">
                        <a:gamma/>
                        <a:shade val="46275"/>
                        <a:invGamma/>
                      </a:srgbClr>
                    </a:gs>
                  </a:gsLst>
                  <a:path path="rect">
                    <a:fillToRect l="100000" t="100000"/>
                  </a:path>
                </a:gradFill>
                <a:ln w="3175">
                  <a:solidFill>
                    <a:srgbClr val="7F7F7F">
                      <a:alpha val="50196"/>
                    </a:srgbClr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84" name="Freeform 8793"/>
                <p:cNvSpPr>
                  <a:spLocks/>
                </p:cNvSpPr>
                <p:nvPr/>
              </p:nvSpPr>
              <p:spPr bwMode="auto">
                <a:xfrm>
                  <a:off x="4992" y="1920"/>
                  <a:ext cx="624" cy="672"/>
                </a:xfrm>
                <a:custGeom>
                  <a:avLst/>
                  <a:gdLst>
                    <a:gd name="T0" fmla="*/ 240 w 624"/>
                    <a:gd name="T1" fmla="*/ 672 h 672"/>
                    <a:gd name="T2" fmla="*/ 624 w 624"/>
                    <a:gd name="T3" fmla="*/ 0 h 672"/>
                    <a:gd name="T4" fmla="*/ 480 w 624"/>
                    <a:gd name="T5" fmla="*/ 0 h 672"/>
                    <a:gd name="T6" fmla="*/ 0 w 624"/>
                    <a:gd name="T7" fmla="*/ 624 h 672"/>
                    <a:gd name="T8" fmla="*/ 48 w 624"/>
                    <a:gd name="T9" fmla="*/ 672 h 672"/>
                    <a:gd name="T10" fmla="*/ 240 w 624"/>
                    <a:gd name="T11" fmla="*/ 672 h 6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24" h="672">
                      <a:moveTo>
                        <a:pt x="240" y="672"/>
                      </a:moveTo>
                      <a:lnTo>
                        <a:pt x="624" y="0"/>
                      </a:lnTo>
                      <a:lnTo>
                        <a:pt x="480" y="0"/>
                      </a:lnTo>
                      <a:lnTo>
                        <a:pt x="0" y="624"/>
                      </a:lnTo>
                      <a:lnTo>
                        <a:pt x="48" y="672"/>
                      </a:lnTo>
                      <a:lnTo>
                        <a:pt x="240" y="672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rgbClr val="3399FF"/>
                    </a:gs>
                    <a:gs pos="100000">
                      <a:srgbClr val="3399FF">
                        <a:gamma/>
                        <a:shade val="46275"/>
                        <a:invGamma/>
                      </a:srgbClr>
                    </a:gs>
                  </a:gsLst>
                  <a:path path="rect">
                    <a:fillToRect l="100000" b="100000"/>
                  </a:path>
                </a:gradFill>
                <a:ln w="3175">
                  <a:solidFill>
                    <a:srgbClr val="7F7F7F">
                      <a:alpha val="50196"/>
                    </a:srgbClr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91" name="Freeform 8794"/>
                <p:cNvSpPr>
                  <a:spLocks/>
                </p:cNvSpPr>
                <p:nvPr/>
              </p:nvSpPr>
              <p:spPr bwMode="auto">
                <a:xfrm>
                  <a:off x="4368" y="1824"/>
                  <a:ext cx="1296" cy="768"/>
                </a:xfrm>
                <a:custGeom>
                  <a:avLst/>
                  <a:gdLst>
                    <a:gd name="T0" fmla="*/ 1248 w 1296"/>
                    <a:gd name="T1" fmla="*/ 96 h 768"/>
                    <a:gd name="T2" fmla="*/ 1296 w 1296"/>
                    <a:gd name="T3" fmla="*/ 0 h 768"/>
                    <a:gd name="T4" fmla="*/ 960 w 1296"/>
                    <a:gd name="T5" fmla="*/ 0 h 768"/>
                    <a:gd name="T6" fmla="*/ 0 w 1296"/>
                    <a:gd name="T7" fmla="*/ 720 h 768"/>
                    <a:gd name="T8" fmla="*/ 240 w 1296"/>
                    <a:gd name="T9" fmla="*/ 768 h 768"/>
                    <a:gd name="T10" fmla="*/ 672 w 1296"/>
                    <a:gd name="T11" fmla="*/ 768 h 768"/>
                    <a:gd name="T12" fmla="*/ 624 w 1296"/>
                    <a:gd name="T13" fmla="*/ 720 h 768"/>
                    <a:gd name="T14" fmla="*/ 1104 w 1296"/>
                    <a:gd name="T15" fmla="*/ 96 h 768"/>
                    <a:gd name="T16" fmla="*/ 1248 w 1296"/>
                    <a:gd name="T17" fmla="*/ 96 h 7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296" h="768">
                      <a:moveTo>
                        <a:pt x="1248" y="96"/>
                      </a:moveTo>
                      <a:lnTo>
                        <a:pt x="1296" y="0"/>
                      </a:lnTo>
                      <a:lnTo>
                        <a:pt x="960" y="0"/>
                      </a:lnTo>
                      <a:lnTo>
                        <a:pt x="0" y="720"/>
                      </a:lnTo>
                      <a:lnTo>
                        <a:pt x="240" y="768"/>
                      </a:lnTo>
                      <a:lnTo>
                        <a:pt x="672" y="768"/>
                      </a:lnTo>
                      <a:lnTo>
                        <a:pt x="624" y="720"/>
                      </a:lnTo>
                      <a:lnTo>
                        <a:pt x="1104" y="96"/>
                      </a:lnTo>
                      <a:lnTo>
                        <a:pt x="1248" y="96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1"/>
                    </a:gs>
                    <a:gs pos="100000">
                      <a:schemeClr val="bg1">
                        <a:gamma/>
                        <a:shade val="46275"/>
                        <a:invGamma/>
                      </a:schemeClr>
                    </a:gs>
                  </a:gsLst>
                  <a:path path="rect">
                    <a:fillToRect l="100000" b="100000"/>
                  </a:path>
                </a:gradFill>
                <a:ln w="3175">
                  <a:solidFill>
                    <a:srgbClr val="7F7F7F">
                      <a:alpha val="50196"/>
                    </a:srgbClr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94" name="Freeform 8795"/>
                <p:cNvSpPr>
                  <a:spLocks/>
                </p:cNvSpPr>
                <p:nvPr/>
              </p:nvSpPr>
              <p:spPr bwMode="auto">
                <a:xfrm>
                  <a:off x="3360" y="2352"/>
                  <a:ext cx="240" cy="48"/>
                </a:xfrm>
                <a:custGeom>
                  <a:avLst/>
                  <a:gdLst>
                    <a:gd name="T0" fmla="*/ 0 w 192"/>
                    <a:gd name="T1" fmla="*/ 48 h 48"/>
                    <a:gd name="T2" fmla="*/ 192 w 192"/>
                    <a:gd name="T3" fmla="*/ 0 h 48"/>
                    <a:gd name="T4" fmla="*/ 48 w 192"/>
                    <a:gd name="T5" fmla="*/ 0 h 48"/>
                    <a:gd name="T6" fmla="*/ 0 w 192"/>
                    <a:gd name="T7" fmla="*/ 48 h 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92" h="48">
                      <a:moveTo>
                        <a:pt x="0" y="48"/>
                      </a:moveTo>
                      <a:lnTo>
                        <a:pt x="192" y="0"/>
                      </a:lnTo>
                      <a:lnTo>
                        <a:pt x="48" y="0"/>
                      </a:lnTo>
                      <a:lnTo>
                        <a:pt x="0" y="48"/>
                      </a:lnTo>
                      <a:close/>
                    </a:path>
                  </a:pathLst>
                </a:custGeom>
                <a:solidFill>
                  <a:schemeClr val="tx1">
                    <a:lumMod val="50000"/>
                    <a:lumOff val="50000"/>
                  </a:schemeClr>
                </a:solidFill>
                <a:ln w="3175">
                  <a:solidFill>
                    <a:srgbClr val="7F7F7F">
                      <a:alpha val="50196"/>
                    </a:srgbClr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10" name="Freeform 8796"/>
                <p:cNvSpPr>
                  <a:spLocks/>
                </p:cNvSpPr>
                <p:nvPr/>
              </p:nvSpPr>
              <p:spPr bwMode="auto">
                <a:xfrm>
                  <a:off x="3168" y="2496"/>
                  <a:ext cx="240" cy="48"/>
                </a:xfrm>
                <a:custGeom>
                  <a:avLst/>
                  <a:gdLst>
                    <a:gd name="T0" fmla="*/ 0 w 192"/>
                    <a:gd name="T1" fmla="*/ 48 h 48"/>
                    <a:gd name="T2" fmla="*/ 192 w 192"/>
                    <a:gd name="T3" fmla="*/ 0 h 48"/>
                    <a:gd name="T4" fmla="*/ 48 w 192"/>
                    <a:gd name="T5" fmla="*/ 0 h 48"/>
                    <a:gd name="T6" fmla="*/ 0 w 192"/>
                    <a:gd name="T7" fmla="*/ 48 h 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92" h="48">
                      <a:moveTo>
                        <a:pt x="0" y="48"/>
                      </a:moveTo>
                      <a:lnTo>
                        <a:pt x="192" y="0"/>
                      </a:lnTo>
                      <a:lnTo>
                        <a:pt x="48" y="0"/>
                      </a:lnTo>
                      <a:lnTo>
                        <a:pt x="0" y="48"/>
                      </a:lnTo>
                      <a:close/>
                    </a:path>
                  </a:pathLst>
                </a:custGeom>
                <a:solidFill>
                  <a:schemeClr val="tx1">
                    <a:lumMod val="50000"/>
                    <a:lumOff val="50000"/>
                  </a:schemeClr>
                </a:solidFill>
                <a:ln w="3175">
                  <a:solidFill>
                    <a:srgbClr val="7F7F7F">
                      <a:alpha val="50196"/>
                    </a:srgbClr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213" name="Group 8797"/>
                <p:cNvGrpSpPr>
                  <a:grpSpLocks/>
                </p:cNvGrpSpPr>
                <p:nvPr/>
              </p:nvGrpSpPr>
              <p:grpSpPr bwMode="auto">
                <a:xfrm rot="291229">
                  <a:off x="2790" y="2352"/>
                  <a:ext cx="528" cy="192"/>
                  <a:chOff x="1872" y="1680"/>
                  <a:chExt cx="576" cy="240"/>
                </a:xfrm>
              </p:grpSpPr>
              <p:sp>
                <p:nvSpPr>
                  <p:cNvPr id="277" name="AutoShape 8798"/>
                  <p:cNvSpPr>
                    <a:spLocks noChangeArrowheads="1"/>
                  </p:cNvSpPr>
                  <p:nvPr/>
                </p:nvSpPr>
                <p:spPr bwMode="auto">
                  <a:xfrm>
                    <a:off x="1872" y="1680"/>
                    <a:ext cx="192" cy="240"/>
                  </a:xfrm>
                  <a:prstGeom prst="roundRect">
                    <a:avLst>
                      <a:gd name="adj" fmla="val 16667"/>
                    </a:avLst>
                  </a:prstGeom>
                  <a:gradFill rotWithShape="0">
                    <a:gsLst>
                      <a:gs pos="0">
                        <a:schemeClr val="bg1">
                          <a:gamma/>
                          <a:shade val="46275"/>
                          <a:invGamma/>
                        </a:schemeClr>
                      </a:gs>
                      <a:gs pos="50000">
                        <a:schemeClr val="bg1"/>
                      </a:gs>
                      <a:gs pos="100000">
                        <a:schemeClr val="bg1">
                          <a:gamma/>
                          <a:shade val="46275"/>
                          <a:invGamma/>
                        </a:schemeClr>
                      </a:gs>
                    </a:gsLst>
                    <a:lin ang="5400000" scaled="1"/>
                  </a:gradFill>
                  <a:ln w="3175">
                    <a:solidFill>
                      <a:srgbClr val="7F7F7F">
                        <a:alpha val="50196"/>
                      </a:srgbClr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78" name="AutoShape 8799"/>
                  <p:cNvSpPr>
                    <a:spLocks noChangeArrowheads="1"/>
                  </p:cNvSpPr>
                  <p:nvPr/>
                </p:nvSpPr>
                <p:spPr bwMode="auto">
                  <a:xfrm>
                    <a:off x="2064" y="1728"/>
                    <a:ext cx="240" cy="144"/>
                  </a:xfrm>
                  <a:prstGeom prst="roundRect">
                    <a:avLst>
                      <a:gd name="adj" fmla="val 16667"/>
                    </a:avLst>
                  </a:prstGeom>
                  <a:gradFill rotWithShape="0">
                    <a:gsLst>
                      <a:gs pos="0">
                        <a:schemeClr val="bg1">
                          <a:gamma/>
                          <a:shade val="46275"/>
                          <a:invGamma/>
                        </a:schemeClr>
                      </a:gs>
                      <a:gs pos="50000">
                        <a:schemeClr val="bg1"/>
                      </a:gs>
                      <a:gs pos="100000">
                        <a:schemeClr val="bg1">
                          <a:gamma/>
                          <a:shade val="46275"/>
                          <a:invGamma/>
                        </a:schemeClr>
                      </a:gs>
                    </a:gsLst>
                    <a:lin ang="5400000" scaled="1"/>
                  </a:gradFill>
                  <a:ln w="3175">
                    <a:solidFill>
                      <a:srgbClr val="7F7F7F">
                        <a:alpha val="50196"/>
                      </a:srgbClr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79" name="AutoShape 8800"/>
                  <p:cNvSpPr>
                    <a:spLocks noChangeArrowheads="1"/>
                  </p:cNvSpPr>
                  <p:nvPr/>
                </p:nvSpPr>
                <p:spPr bwMode="auto">
                  <a:xfrm rot="-16200000">
                    <a:off x="2352" y="1728"/>
                    <a:ext cx="48" cy="144"/>
                  </a:xfrm>
                  <a:prstGeom prst="triangle">
                    <a:avLst>
                      <a:gd name="adj" fmla="val 50000"/>
                    </a:avLst>
                  </a:prstGeom>
                  <a:solidFill>
                    <a:schemeClr val="tx1"/>
                  </a:solidFill>
                  <a:ln w="3175">
                    <a:solidFill>
                      <a:srgbClr val="7F7F7F">
                        <a:alpha val="50196"/>
                      </a:srgbClr>
                    </a:solidFill>
                    <a:miter lim="800000"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215" name="Freeform 8801"/>
                <p:cNvSpPr>
                  <a:spLocks/>
                </p:cNvSpPr>
                <p:nvPr/>
              </p:nvSpPr>
              <p:spPr bwMode="auto">
                <a:xfrm>
                  <a:off x="2496" y="2064"/>
                  <a:ext cx="1392" cy="480"/>
                </a:xfrm>
                <a:custGeom>
                  <a:avLst/>
                  <a:gdLst>
                    <a:gd name="T0" fmla="*/ 720 w 1392"/>
                    <a:gd name="T1" fmla="*/ 480 h 480"/>
                    <a:gd name="T2" fmla="*/ 0 w 1392"/>
                    <a:gd name="T3" fmla="*/ 480 h 480"/>
                    <a:gd name="T4" fmla="*/ 1152 w 1392"/>
                    <a:gd name="T5" fmla="*/ 0 h 480"/>
                    <a:gd name="T6" fmla="*/ 1392 w 1392"/>
                    <a:gd name="T7" fmla="*/ 0 h 480"/>
                    <a:gd name="T8" fmla="*/ 720 w 1392"/>
                    <a:gd name="T9" fmla="*/ 480 h 4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92" h="480">
                      <a:moveTo>
                        <a:pt x="720" y="480"/>
                      </a:moveTo>
                      <a:lnTo>
                        <a:pt x="0" y="480"/>
                      </a:lnTo>
                      <a:lnTo>
                        <a:pt x="1152" y="0"/>
                      </a:lnTo>
                      <a:lnTo>
                        <a:pt x="1392" y="0"/>
                      </a:lnTo>
                      <a:lnTo>
                        <a:pt x="720" y="48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1"/>
                    </a:gs>
                    <a:gs pos="100000">
                      <a:schemeClr val="bg1">
                        <a:gamma/>
                        <a:shade val="46275"/>
                        <a:invGamma/>
                      </a:schemeClr>
                    </a:gs>
                  </a:gsLst>
                  <a:path path="rect">
                    <a:fillToRect l="100000" b="100000"/>
                  </a:path>
                </a:gradFill>
                <a:ln w="3175">
                  <a:solidFill>
                    <a:srgbClr val="7F7F7F">
                      <a:alpha val="50196"/>
                    </a:srgbClr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16" name="Freeform 8802"/>
                <p:cNvSpPr>
                  <a:spLocks/>
                </p:cNvSpPr>
                <p:nvPr/>
              </p:nvSpPr>
              <p:spPr bwMode="auto">
                <a:xfrm>
                  <a:off x="3024" y="2928"/>
                  <a:ext cx="1440" cy="96"/>
                </a:xfrm>
                <a:custGeom>
                  <a:avLst/>
                  <a:gdLst>
                    <a:gd name="T0" fmla="*/ 0 w 1440"/>
                    <a:gd name="T1" fmla="*/ 0 h 96"/>
                    <a:gd name="T2" fmla="*/ 1440 w 1440"/>
                    <a:gd name="T3" fmla="*/ 0 h 96"/>
                    <a:gd name="T4" fmla="*/ 816 w 1440"/>
                    <a:gd name="T5" fmla="*/ 96 h 96"/>
                    <a:gd name="T6" fmla="*/ 336 w 1440"/>
                    <a:gd name="T7" fmla="*/ 96 h 96"/>
                    <a:gd name="T8" fmla="*/ 0 w 1440"/>
                    <a:gd name="T9" fmla="*/ 0 h 9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440" h="96">
                      <a:moveTo>
                        <a:pt x="0" y="0"/>
                      </a:moveTo>
                      <a:lnTo>
                        <a:pt x="1440" y="0"/>
                      </a:lnTo>
                      <a:lnTo>
                        <a:pt x="816" y="96"/>
                      </a:lnTo>
                      <a:lnTo>
                        <a:pt x="336" y="96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rgbClr val="3399FF"/>
                    </a:gs>
                    <a:gs pos="100000">
                      <a:srgbClr val="3399FF">
                        <a:gamma/>
                        <a:shade val="46275"/>
                        <a:invGamma/>
                      </a:srgbClr>
                    </a:gs>
                  </a:gsLst>
                  <a:lin ang="5400000" scaled="1"/>
                </a:gradFill>
                <a:ln w="3175">
                  <a:solidFill>
                    <a:srgbClr val="7F7F7F">
                      <a:alpha val="50196"/>
                    </a:srgbClr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18" name="Freeform 8834"/>
                <p:cNvSpPr>
                  <a:spLocks/>
                </p:cNvSpPr>
                <p:nvPr/>
              </p:nvSpPr>
              <p:spPr bwMode="auto">
                <a:xfrm>
                  <a:off x="2640" y="2112"/>
                  <a:ext cx="1056" cy="432"/>
                </a:xfrm>
                <a:custGeom>
                  <a:avLst/>
                  <a:gdLst>
                    <a:gd name="T0" fmla="*/ 0 w 1056"/>
                    <a:gd name="T1" fmla="*/ 432 h 432"/>
                    <a:gd name="T2" fmla="*/ 960 w 1056"/>
                    <a:gd name="T3" fmla="*/ 0 h 432"/>
                    <a:gd name="T4" fmla="*/ 1056 w 1056"/>
                    <a:gd name="T5" fmla="*/ 0 h 432"/>
                    <a:gd name="T6" fmla="*/ 528 w 1056"/>
                    <a:gd name="T7" fmla="*/ 432 h 432"/>
                    <a:gd name="T8" fmla="*/ 0 w 1056"/>
                    <a:gd name="T9" fmla="*/ 432 h 4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56" h="432">
                      <a:moveTo>
                        <a:pt x="0" y="432"/>
                      </a:moveTo>
                      <a:lnTo>
                        <a:pt x="960" y="0"/>
                      </a:lnTo>
                      <a:lnTo>
                        <a:pt x="1056" y="0"/>
                      </a:lnTo>
                      <a:lnTo>
                        <a:pt x="528" y="432"/>
                      </a:lnTo>
                      <a:lnTo>
                        <a:pt x="0" y="432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1">
                        <a:gamma/>
                        <a:shade val="46275"/>
                        <a:invGamma/>
                      </a:schemeClr>
                    </a:gs>
                    <a:gs pos="100000">
                      <a:schemeClr val="bg1"/>
                    </a:gs>
                  </a:gsLst>
                  <a:lin ang="0" scaled="1"/>
                </a:gradFill>
                <a:ln w="3175">
                  <a:solidFill>
                    <a:srgbClr val="7F7F7F">
                      <a:alpha val="50196"/>
                    </a:srgbClr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25" name="Freeform 8803"/>
                <p:cNvSpPr>
                  <a:spLocks/>
                </p:cNvSpPr>
                <p:nvPr/>
              </p:nvSpPr>
              <p:spPr bwMode="auto">
                <a:xfrm>
                  <a:off x="432" y="2880"/>
                  <a:ext cx="1296" cy="144"/>
                </a:xfrm>
                <a:custGeom>
                  <a:avLst/>
                  <a:gdLst>
                    <a:gd name="T0" fmla="*/ 1152 w 1296"/>
                    <a:gd name="T1" fmla="*/ 144 h 144"/>
                    <a:gd name="T2" fmla="*/ 1056 w 1296"/>
                    <a:gd name="T3" fmla="*/ 96 h 144"/>
                    <a:gd name="T4" fmla="*/ 480 w 1296"/>
                    <a:gd name="T5" fmla="*/ 96 h 144"/>
                    <a:gd name="T6" fmla="*/ 0 w 1296"/>
                    <a:gd name="T7" fmla="*/ 0 h 144"/>
                    <a:gd name="T8" fmla="*/ 432 w 1296"/>
                    <a:gd name="T9" fmla="*/ 0 h 144"/>
                    <a:gd name="T10" fmla="*/ 1296 w 1296"/>
                    <a:gd name="T11" fmla="*/ 0 h 144"/>
                    <a:gd name="T12" fmla="*/ 1104 w 1296"/>
                    <a:gd name="T13" fmla="*/ 48 h 144"/>
                    <a:gd name="T14" fmla="*/ 1152 w 1296"/>
                    <a:gd name="T15" fmla="*/ 144 h 1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296" h="144">
                      <a:moveTo>
                        <a:pt x="1152" y="144"/>
                      </a:moveTo>
                      <a:lnTo>
                        <a:pt x="1056" y="96"/>
                      </a:lnTo>
                      <a:lnTo>
                        <a:pt x="480" y="96"/>
                      </a:lnTo>
                      <a:lnTo>
                        <a:pt x="0" y="0"/>
                      </a:lnTo>
                      <a:lnTo>
                        <a:pt x="432" y="0"/>
                      </a:lnTo>
                      <a:lnTo>
                        <a:pt x="1296" y="0"/>
                      </a:lnTo>
                      <a:lnTo>
                        <a:pt x="1104" y="48"/>
                      </a:lnTo>
                      <a:lnTo>
                        <a:pt x="1152" y="144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rgbClr val="3399FF"/>
                    </a:gs>
                    <a:gs pos="100000">
                      <a:srgbClr val="3399FF">
                        <a:gamma/>
                        <a:shade val="46275"/>
                        <a:invGamma/>
                      </a:srgbClr>
                    </a:gs>
                  </a:gsLst>
                  <a:lin ang="5400000" scaled="1"/>
                </a:gradFill>
                <a:ln w="3175">
                  <a:solidFill>
                    <a:srgbClr val="7F7F7F">
                      <a:alpha val="50196"/>
                    </a:srgbClr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34" name="Freeform 8804"/>
                <p:cNvSpPr>
                  <a:spLocks/>
                </p:cNvSpPr>
                <p:nvPr/>
              </p:nvSpPr>
              <p:spPr bwMode="auto">
                <a:xfrm>
                  <a:off x="240" y="2415"/>
                  <a:ext cx="5280" cy="513"/>
                </a:xfrm>
                <a:custGeom>
                  <a:avLst/>
                  <a:gdLst>
                    <a:gd name="T0" fmla="*/ 192 w 5280"/>
                    <a:gd name="T1" fmla="*/ 480 h 528"/>
                    <a:gd name="T2" fmla="*/ 0 w 5280"/>
                    <a:gd name="T3" fmla="*/ 384 h 528"/>
                    <a:gd name="T4" fmla="*/ 0 w 5280"/>
                    <a:gd name="T5" fmla="*/ 288 h 528"/>
                    <a:gd name="T6" fmla="*/ 336 w 5280"/>
                    <a:gd name="T7" fmla="*/ 96 h 528"/>
                    <a:gd name="T8" fmla="*/ 480 w 5280"/>
                    <a:gd name="T9" fmla="*/ 0 h 528"/>
                    <a:gd name="T10" fmla="*/ 528 w 5280"/>
                    <a:gd name="T11" fmla="*/ 0 h 528"/>
                    <a:gd name="T12" fmla="*/ 816 w 5280"/>
                    <a:gd name="T13" fmla="*/ 0 h 528"/>
                    <a:gd name="T14" fmla="*/ 1200 w 5280"/>
                    <a:gd name="T15" fmla="*/ 48 h 528"/>
                    <a:gd name="T16" fmla="*/ 1680 w 5280"/>
                    <a:gd name="T17" fmla="*/ 96 h 528"/>
                    <a:gd name="T18" fmla="*/ 4128 w 5280"/>
                    <a:gd name="T19" fmla="*/ 144 h 528"/>
                    <a:gd name="T20" fmla="*/ 4368 w 5280"/>
                    <a:gd name="T21" fmla="*/ 192 h 528"/>
                    <a:gd name="T22" fmla="*/ 5184 w 5280"/>
                    <a:gd name="T23" fmla="*/ 192 h 528"/>
                    <a:gd name="T24" fmla="*/ 5280 w 5280"/>
                    <a:gd name="T25" fmla="*/ 240 h 528"/>
                    <a:gd name="T26" fmla="*/ 5280 w 5280"/>
                    <a:gd name="T27" fmla="*/ 336 h 528"/>
                    <a:gd name="T28" fmla="*/ 4176 w 5280"/>
                    <a:gd name="T29" fmla="*/ 528 h 528"/>
                    <a:gd name="T30" fmla="*/ 2832 w 5280"/>
                    <a:gd name="T31" fmla="*/ 528 h 528"/>
                    <a:gd name="T32" fmla="*/ 2352 w 5280"/>
                    <a:gd name="T33" fmla="*/ 528 h 528"/>
                    <a:gd name="T34" fmla="*/ 1440 w 5280"/>
                    <a:gd name="T35" fmla="*/ 480 h 528"/>
                    <a:gd name="T36" fmla="*/ 192 w 5280"/>
                    <a:gd name="T37" fmla="*/ 480 h 528"/>
                    <a:gd name="connsiteX0" fmla="*/ 364 w 10000"/>
                    <a:gd name="connsiteY0" fmla="*/ 9091 h 10000"/>
                    <a:gd name="connsiteX1" fmla="*/ 0 w 10000"/>
                    <a:gd name="connsiteY1" fmla="*/ 7273 h 10000"/>
                    <a:gd name="connsiteX2" fmla="*/ 0 w 10000"/>
                    <a:gd name="connsiteY2" fmla="*/ 5455 h 10000"/>
                    <a:gd name="connsiteX3" fmla="*/ 636 w 10000"/>
                    <a:gd name="connsiteY3" fmla="*/ 1818 h 10000"/>
                    <a:gd name="connsiteX4" fmla="*/ 909 w 10000"/>
                    <a:gd name="connsiteY4" fmla="*/ 0 h 10000"/>
                    <a:gd name="connsiteX5" fmla="*/ 1000 w 10000"/>
                    <a:gd name="connsiteY5" fmla="*/ 0 h 10000"/>
                    <a:gd name="connsiteX6" fmla="*/ 1713 w 10000"/>
                    <a:gd name="connsiteY6" fmla="*/ 291 h 10000"/>
                    <a:gd name="connsiteX7" fmla="*/ 2273 w 10000"/>
                    <a:gd name="connsiteY7" fmla="*/ 909 h 10000"/>
                    <a:gd name="connsiteX8" fmla="*/ 3182 w 10000"/>
                    <a:gd name="connsiteY8" fmla="*/ 1818 h 10000"/>
                    <a:gd name="connsiteX9" fmla="*/ 7818 w 10000"/>
                    <a:gd name="connsiteY9" fmla="*/ 2727 h 10000"/>
                    <a:gd name="connsiteX10" fmla="*/ 8273 w 10000"/>
                    <a:gd name="connsiteY10" fmla="*/ 3636 h 10000"/>
                    <a:gd name="connsiteX11" fmla="*/ 9818 w 10000"/>
                    <a:gd name="connsiteY11" fmla="*/ 3636 h 10000"/>
                    <a:gd name="connsiteX12" fmla="*/ 10000 w 10000"/>
                    <a:gd name="connsiteY12" fmla="*/ 4545 h 10000"/>
                    <a:gd name="connsiteX13" fmla="*/ 10000 w 10000"/>
                    <a:gd name="connsiteY13" fmla="*/ 6364 h 10000"/>
                    <a:gd name="connsiteX14" fmla="*/ 7909 w 10000"/>
                    <a:gd name="connsiteY14" fmla="*/ 10000 h 10000"/>
                    <a:gd name="connsiteX15" fmla="*/ 5364 w 10000"/>
                    <a:gd name="connsiteY15" fmla="*/ 10000 h 10000"/>
                    <a:gd name="connsiteX16" fmla="*/ 4455 w 10000"/>
                    <a:gd name="connsiteY16" fmla="*/ 10000 h 10000"/>
                    <a:gd name="connsiteX17" fmla="*/ 2727 w 10000"/>
                    <a:gd name="connsiteY17" fmla="*/ 9091 h 10000"/>
                    <a:gd name="connsiteX18" fmla="*/ 364 w 10000"/>
                    <a:gd name="connsiteY18" fmla="*/ 9091 h 10000"/>
                    <a:gd name="connsiteX0" fmla="*/ 364 w 10000"/>
                    <a:gd name="connsiteY0" fmla="*/ 9091 h 10000"/>
                    <a:gd name="connsiteX1" fmla="*/ 0 w 10000"/>
                    <a:gd name="connsiteY1" fmla="*/ 7273 h 10000"/>
                    <a:gd name="connsiteX2" fmla="*/ 0 w 10000"/>
                    <a:gd name="connsiteY2" fmla="*/ 5455 h 10000"/>
                    <a:gd name="connsiteX3" fmla="*/ 636 w 10000"/>
                    <a:gd name="connsiteY3" fmla="*/ 1818 h 10000"/>
                    <a:gd name="connsiteX4" fmla="*/ 881 w 10000"/>
                    <a:gd name="connsiteY4" fmla="*/ 581 h 10000"/>
                    <a:gd name="connsiteX5" fmla="*/ 1000 w 10000"/>
                    <a:gd name="connsiteY5" fmla="*/ 0 h 10000"/>
                    <a:gd name="connsiteX6" fmla="*/ 1713 w 10000"/>
                    <a:gd name="connsiteY6" fmla="*/ 291 h 10000"/>
                    <a:gd name="connsiteX7" fmla="*/ 2273 w 10000"/>
                    <a:gd name="connsiteY7" fmla="*/ 909 h 10000"/>
                    <a:gd name="connsiteX8" fmla="*/ 3182 w 10000"/>
                    <a:gd name="connsiteY8" fmla="*/ 1818 h 10000"/>
                    <a:gd name="connsiteX9" fmla="*/ 7818 w 10000"/>
                    <a:gd name="connsiteY9" fmla="*/ 2727 h 10000"/>
                    <a:gd name="connsiteX10" fmla="*/ 8273 w 10000"/>
                    <a:gd name="connsiteY10" fmla="*/ 3636 h 10000"/>
                    <a:gd name="connsiteX11" fmla="*/ 9818 w 10000"/>
                    <a:gd name="connsiteY11" fmla="*/ 3636 h 10000"/>
                    <a:gd name="connsiteX12" fmla="*/ 10000 w 10000"/>
                    <a:gd name="connsiteY12" fmla="*/ 4545 h 10000"/>
                    <a:gd name="connsiteX13" fmla="*/ 10000 w 10000"/>
                    <a:gd name="connsiteY13" fmla="*/ 6364 h 10000"/>
                    <a:gd name="connsiteX14" fmla="*/ 7909 w 10000"/>
                    <a:gd name="connsiteY14" fmla="*/ 10000 h 10000"/>
                    <a:gd name="connsiteX15" fmla="*/ 5364 w 10000"/>
                    <a:gd name="connsiteY15" fmla="*/ 10000 h 10000"/>
                    <a:gd name="connsiteX16" fmla="*/ 4455 w 10000"/>
                    <a:gd name="connsiteY16" fmla="*/ 10000 h 10000"/>
                    <a:gd name="connsiteX17" fmla="*/ 2727 w 10000"/>
                    <a:gd name="connsiteY17" fmla="*/ 9091 h 10000"/>
                    <a:gd name="connsiteX18" fmla="*/ 364 w 10000"/>
                    <a:gd name="connsiteY18" fmla="*/ 9091 h 10000"/>
                    <a:gd name="connsiteX0" fmla="*/ 364 w 10000"/>
                    <a:gd name="connsiteY0" fmla="*/ 8800 h 9709"/>
                    <a:gd name="connsiteX1" fmla="*/ 0 w 10000"/>
                    <a:gd name="connsiteY1" fmla="*/ 6982 h 9709"/>
                    <a:gd name="connsiteX2" fmla="*/ 0 w 10000"/>
                    <a:gd name="connsiteY2" fmla="*/ 5164 h 9709"/>
                    <a:gd name="connsiteX3" fmla="*/ 636 w 10000"/>
                    <a:gd name="connsiteY3" fmla="*/ 1527 h 9709"/>
                    <a:gd name="connsiteX4" fmla="*/ 881 w 10000"/>
                    <a:gd name="connsiteY4" fmla="*/ 290 h 9709"/>
                    <a:gd name="connsiteX5" fmla="*/ 1168 w 10000"/>
                    <a:gd name="connsiteY5" fmla="*/ 0 h 9709"/>
                    <a:gd name="connsiteX6" fmla="*/ 1713 w 10000"/>
                    <a:gd name="connsiteY6" fmla="*/ 0 h 9709"/>
                    <a:gd name="connsiteX7" fmla="*/ 2273 w 10000"/>
                    <a:gd name="connsiteY7" fmla="*/ 618 h 9709"/>
                    <a:gd name="connsiteX8" fmla="*/ 3182 w 10000"/>
                    <a:gd name="connsiteY8" fmla="*/ 1527 h 9709"/>
                    <a:gd name="connsiteX9" fmla="*/ 7818 w 10000"/>
                    <a:gd name="connsiteY9" fmla="*/ 2436 h 9709"/>
                    <a:gd name="connsiteX10" fmla="*/ 8273 w 10000"/>
                    <a:gd name="connsiteY10" fmla="*/ 3345 h 9709"/>
                    <a:gd name="connsiteX11" fmla="*/ 9818 w 10000"/>
                    <a:gd name="connsiteY11" fmla="*/ 3345 h 9709"/>
                    <a:gd name="connsiteX12" fmla="*/ 10000 w 10000"/>
                    <a:gd name="connsiteY12" fmla="*/ 4254 h 9709"/>
                    <a:gd name="connsiteX13" fmla="*/ 10000 w 10000"/>
                    <a:gd name="connsiteY13" fmla="*/ 6073 h 9709"/>
                    <a:gd name="connsiteX14" fmla="*/ 7909 w 10000"/>
                    <a:gd name="connsiteY14" fmla="*/ 9709 h 9709"/>
                    <a:gd name="connsiteX15" fmla="*/ 5364 w 10000"/>
                    <a:gd name="connsiteY15" fmla="*/ 9709 h 9709"/>
                    <a:gd name="connsiteX16" fmla="*/ 4455 w 10000"/>
                    <a:gd name="connsiteY16" fmla="*/ 9709 h 9709"/>
                    <a:gd name="connsiteX17" fmla="*/ 2727 w 10000"/>
                    <a:gd name="connsiteY17" fmla="*/ 8800 h 9709"/>
                    <a:gd name="connsiteX18" fmla="*/ 364 w 10000"/>
                    <a:gd name="connsiteY18" fmla="*/ 8800 h 97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10000" h="9709">
                      <a:moveTo>
                        <a:pt x="364" y="8800"/>
                      </a:moveTo>
                      <a:cubicBezTo>
                        <a:pt x="243" y="8194"/>
                        <a:pt x="121" y="7588"/>
                        <a:pt x="0" y="6982"/>
                      </a:cubicBezTo>
                      <a:lnTo>
                        <a:pt x="0" y="5164"/>
                      </a:lnTo>
                      <a:lnTo>
                        <a:pt x="636" y="1527"/>
                      </a:lnTo>
                      <a:cubicBezTo>
                        <a:pt x="718" y="1115"/>
                        <a:pt x="799" y="702"/>
                        <a:pt x="881" y="290"/>
                      </a:cubicBezTo>
                      <a:cubicBezTo>
                        <a:pt x="921" y="96"/>
                        <a:pt x="1128" y="194"/>
                        <a:pt x="1168" y="0"/>
                      </a:cubicBezTo>
                      <a:lnTo>
                        <a:pt x="1713" y="0"/>
                      </a:lnTo>
                      <a:lnTo>
                        <a:pt x="2273" y="618"/>
                      </a:lnTo>
                      <a:lnTo>
                        <a:pt x="3182" y="1527"/>
                      </a:lnTo>
                      <a:lnTo>
                        <a:pt x="7818" y="2436"/>
                      </a:lnTo>
                      <a:lnTo>
                        <a:pt x="8273" y="3345"/>
                      </a:lnTo>
                      <a:lnTo>
                        <a:pt x="9818" y="3345"/>
                      </a:lnTo>
                      <a:cubicBezTo>
                        <a:pt x="9879" y="3648"/>
                        <a:pt x="9939" y="3951"/>
                        <a:pt x="10000" y="4254"/>
                      </a:cubicBezTo>
                      <a:lnTo>
                        <a:pt x="10000" y="6073"/>
                      </a:lnTo>
                      <a:lnTo>
                        <a:pt x="7909" y="9709"/>
                      </a:lnTo>
                      <a:lnTo>
                        <a:pt x="5364" y="9709"/>
                      </a:lnTo>
                      <a:lnTo>
                        <a:pt x="4455" y="9709"/>
                      </a:lnTo>
                      <a:lnTo>
                        <a:pt x="2727" y="8800"/>
                      </a:lnTo>
                      <a:lnTo>
                        <a:pt x="364" y="880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1">
                        <a:gamma/>
                        <a:shade val="46275"/>
                        <a:invGamma/>
                      </a:schemeClr>
                    </a:gs>
                    <a:gs pos="100000">
                      <a:schemeClr val="bg1"/>
                    </a:gs>
                  </a:gsLst>
                  <a:lin ang="5400000" scaled="1"/>
                </a:gradFill>
                <a:ln w="3175">
                  <a:solidFill>
                    <a:srgbClr val="7F7F7F">
                      <a:alpha val="50196"/>
                    </a:srgbClr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35" name="Freeform 8806"/>
                <p:cNvSpPr>
                  <a:spLocks/>
                </p:cNvSpPr>
                <p:nvPr/>
              </p:nvSpPr>
              <p:spPr bwMode="auto">
                <a:xfrm>
                  <a:off x="1536" y="2880"/>
                  <a:ext cx="1824" cy="240"/>
                </a:xfrm>
                <a:custGeom>
                  <a:avLst/>
                  <a:gdLst>
                    <a:gd name="T0" fmla="*/ 1824 w 1824"/>
                    <a:gd name="T1" fmla="*/ 144 h 240"/>
                    <a:gd name="T2" fmla="*/ 1488 w 1824"/>
                    <a:gd name="T3" fmla="*/ 48 h 240"/>
                    <a:gd name="T4" fmla="*/ 192 w 1824"/>
                    <a:gd name="T5" fmla="*/ 0 h 240"/>
                    <a:gd name="T6" fmla="*/ 0 w 1824"/>
                    <a:gd name="T7" fmla="*/ 48 h 240"/>
                    <a:gd name="T8" fmla="*/ 48 w 1824"/>
                    <a:gd name="T9" fmla="*/ 144 h 240"/>
                    <a:gd name="T10" fmla="*/ 240 w 1824"/>
                    <a:gd name="T11" fmla="*/ 192 h 240"/>
                    <a:gd name="T12" fmla="*/ 1440 w 1824"/>
                    <a:gd name="T13" fmla="*/ 240 h 240"/>
                    <a:gd name="T14" fmla="*/ 1584 w 1824"/>
                    <a:gd name="T15" fmla="*/ 192 h 240"/>
                    <a:gd name="T16" fmla="*/ 1824 w 1824"/>
                    <a:gd name="T17" fmla="*/ 144 h 2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824" h="240">
                      <a:moveTo>
                        <a:pt x="1824" y="144"/>
                      </a:moveTo>
                      <a:lnTo>
                        <a:pt x="1488" y="48"/>
                      </a:lnTo>
                      <a:lnTo>
                        <a:pt x="192" y="0"/>
                      </a:lnTo>
                      <a:lnTo>
                        <a:pt x="0" y="48"/>
                      </a:lnTo>
                      <a:lnTo>
                        <a:pt x="48" y="144"/>
                      </a:lnTo>
                      <a:lnTo>
                        <a:pt x="240" y="192"/>
                      </a:lnTo>
                      <a:lnTo>
                        <a:pt x="1440" y="240"/>
                      </a:lnTo>
                      <a:lnTo>
                        <a:pt x="1584" y="192"/>
                      </a:lnTo>
                      <a:lnTo>
                        <a:pt x="1824" y="144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rgbClr val="3399FF"/>
                    </a:gs>
                    <a:gs pos="100000">
                      <a:srgbClr val="3399FF">
                        <a:gamma/>
                        <a:shade val="46275"/>
                        <a:invGamma/>
                      </a:srgbClr>
                    </a:gs>
                  </a:gsLst>
                  <a:path path="rect">
                    <a:fillToRect l="50000" t="50000" r="50000" b="50000"/>
                  </a:path>
                </a:gradFill>
                <a:ln w="3175">
                  <a:solidFill>
                    <a:srgbClr val="7F7F7F">
                      <a:alpha val="50196"/>
                    </a:srgbClr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236" name="Group 8836"/>
                <p:cNvGrpSpPr>
                  <a:grpSpLocks/>
                </p:cNvGrpSpPr>
                <p:nvPr/>
              </p:nvGrpSpPr>
              <p:grpSpPr bwMode="auto">
                <a:xfrm>
                  <a:off x="2448" y="3456"/>
                  <a:ext cx="575" cy="240"/>
                  <a:chOff x="3888" y="3393"/>
                  <a:chExt cx="575" cy="240"/>
                </a:xfrm>
              </p:grpSpPr>
              <p:grpSp>
                <p:nvGrpSpPr>
                  <p:cNvPr id="255" name="Group 8835"/>
                  <p:cNvGrpSpPr>
                    <a:grpSpLocks/>
                  </p:cNvGrpSpPr>
                  <p:nvPr/>
                </p:nvGrpSpPr>
                <p:grpSpPr bwMode="auto">
                  <a:xfrm>
                    <a:off x="3888" y="3393"/>
                    <a:ext cx="192" cy="240"/>
                    <a:chOff x="3888" y="3393"/>
                    <a:chExt cx="192" cy="240"/>
                  </a:xfrm>
                </p:grpSpPr>
                <p:grpSp>
                  <p:nvGrpSpPr>
                    <p:cNvPr id="258" name="Group 8630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3984" y="3504"/>
                      <a:ext cx="48" cy="48"/>
                      <a:chOff x="3696" y="2160"/>
                      <a:chExt cx="1728" cy="1344"/>
                    </a:xfrm>
                  </p:grpSpPr>
                  <p:grpSp>
                    <p:nvGrpSpPr>
                      <p:cNvPr id="260" name="Group 8631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696" y="2160"/>
                        <a:ext cx="1728" cy="1344"/>
                        <a:chOff x="3696" y="2160"/>
                        <a:chExt cx="1728" cy="1344"/>
                      </a:xfrm>
                    </p:grpSpPr>
                    <p:sp>
                      <p:nvSpPr>
                        <p:cNvPr id="269" name="AutoShape 8632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3696" y="2160"/>
                          <a:ext cx="1728" cy="1344"/>
                        </a:xfrm>
                        <a:prstGeom prst="roundRect">
                          <a:avLst>
                            <a:gd name="adj" fmla="val 16667"/>
                          </a:avLst>
                        </a:prstGeom>
                        <a:gradFill rotWithShape="0">
                          <a:gsLst>
                            <a:gs pos="0">
                              <a:srgbClr val="00FF00">
                                <a:gamma/>
                                <a:shade val="51373"/>
                                <a:invGamma/>
                              </a:srgbClr>
                            </a:gs>
                            <a:gs pos="50000">
                              <a:srgbClr val="00FF00"/>
                            </a:gs>
                            <a:gs pos="100000">
                              <a:srgbClr val="00FF00">
                                <a:gamma/>
                                <a:shade val="51373"/>
                                <a:invGamma/>
                              </a:srgbClr>
                            </a:gs>
                          </a:gsLst>
                          <a:lin ang="5400000" scaled="1"/>
                        </a:gradFill>
                        <a:ln w="3175">
                          <a:solidFill>
                            <a:srgbClr val="7F7F7F">
                              <a:alpha val="50196"/>
                            </a:srgbClr>
                          </a:solidFill>
                          <a:round/>
                          <a:headEnd/>
                          <a:tailEnd/>
                        </a:ln>
                        <a:effectLst/>
                        <a:extLst>
                          <a:ext uri="{AF507438-7753-43E0-B8FC-AC1667EBCBE1}">
                            <a14:hiddenEffects xmlns:a14="http://schemas.microsoft.com/office/drawing/2010/main" xmlns="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  <p:txBody>
                        <a:bodyPr wrap="none" anchor="ctr"/>
                        <a:lstStyle/>
                        <a:p>
                          <a:endParaRPr lang="zh-CN" altLang="en-US"/>
                        </a:p>
                      </p:txBody>
                    </p:sp>
                    <p:grpSp>
                      <p:nvGrpSpPr>
                        <p:cNvPr id="270" name="Group 8633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738" y="2189"/>
                          <a:ext cx="1644" cy="1315"/>
                          <a:chOff x="3738" y="2189"/>
                          <a:chExt cx="1644" cy="1315"/>
                        </a:xfrm>
                      </p:grpSpPr>
                      <p:sp>
                        <p:nvSpPr>
                          <p:cNvPr id="271" name="AutoShape 8634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>
                            <a:off x="3738" y="2218"/>
                            <a:ext cx="1644" cy="1286"/>
                          </a:xfrm>
                          <a:prstGeom prst="plus">
                            <a:avLst>
                              <a:gd name="adj" fmla="val 25000"/>
                            </a:avLst>
                          </a:prstGeom>
                          <a:solidFill>
                            <a:schemeClr val="accent2"/>
                          </a:solidFill>
                          <a:ln w="3175">
                            <a:solidFill>
                              <a:srgbClr val="7F7F7F">
                                <a:alpha val="50196"/>
                              </a:srgbClr>
                            </a:solidFill>
                            <a:miter lim="800000"/>
                            <a:headEnd/>
                            <a:tailEnd/>
                          </a:ln>
                          <a:effectLst/>
                          <a:extLst>
                            <a:ext uri="{AF507438-7753-43E0-B8FC-AC1667EBCBE1}">
                              <a14:hiddenEffects xmlns:a14="http://schemas.microsoft.com/office/drawing/2010/main" xmlns="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  <p:txBody>
                          <a:bodyPr wrap="none" anchor="ctr"/>
                          <a:lstStyle/>
                          <a:p>
                            <a:endParaRPr lang="zh-CN" altLang="en-US"/>
                          </a:p>
                        </p:txBody>
                      </p:sp>
                      <p:sp>
                        <p:nvSpPr>
                          <p:cNvPr id="272" name="WordArt 8635"/>
                          <p:cNvSpPr>
                            <a:spLocks noChangeArrowheads="1" noChangeShapeType="1" noTextEdit="1"/>
                          </p:cNvSpPr>
                          <p:nvPr/>
                        </p:nvSpPr>
                        <p:spPr bwMode="auto">
                          <a:xfrm>
                            <a:off x="3991" y="2189"/>
                            <a:ext cx="1138" cy="1286"/>
                          </a:xfrm>
                          <a:prstGeom prst="rect">
                            <a:avLst/>
                          </a:prstGeom>
                          <a:ln w="3175">
                            <a:solidFill>
                              <a:srgbClr val="7F7F7F">
                                <a:alpha val="50196"/>
                              </a:srgbClr>
                            </a:solidFill>
                          </a:ln>
                          <a:extLst>
                            <a:ext uri="{AF507438-7753-43E0-B8FC-AC1667EBCBE1}">
                              <a14:hiddenEffects xmlns:a14="http://schemas.microsoft.com/office/drawing/2010/main" xmlns="">
                                <a:effectLst/>
                              </a14:hiddenEffects>
                            </a:ext>
                          </a:extLst>
                        </p:spPr>
                        <p:txBody>
                          <a:bodyPr wrap="none" fromWordArt="1">
                            <a:prstTxWarp prst="textPlain">
                              <a:avLst>
                                <a:gd name="adj" fmla="val 50000"/>
                              </a:avLst>
                            </a:prstTxWarp>
                          </a:bodyPr>
                          <a:lstStyle/>
                          <a:p>
                            <a:pPr algn="ctr"/>
                            <a:r>
                              <a:rPr lang="en-US" altLang="zh-CN" sz="3600" kern="10" dirty="0">
                                <a:ln w="9525">
                                  <a:solidFill>
                                    <a:srgbClr val="000000"/>
                                  </a:solidFill>
                                  <a:round/>
                                  <a:headEnd/>
                                  <a:tailEnd/>
                                </a:ln>
                                <a:gradFill rotWithShape="0">
                                  <a:gsLst>
                                    <a:gs pos="0">
                                      <a:srgbClr val="FF3300"/>
                                    </a:gs>
                                    <a:gs pos="100000">
                                      <a:srgbClr val="FFFF00"/>
                                    </a:gs>
                                  </a:gsLst>
                                  <a:lin ang="5400000" scaled="1"/>
                                </a:gradFill>
                                <a:latin typeface="Arial Black"/>
                              </a:rPr>
                              <a:t>KIPKE</a:t>
                            </a:r>
                            <a:endParaRPr lang="zh-CN" altLang="en-US" sz="3600" kern="10">
                              <a:ln w="9525">
                                <a:solidFill>
                                  <a:srgbClr val="000000"/>
                                </a:solidFill>
                                <a:round/>
                                <a:headEnd/>
                                <a:tailEnd/>
                              </a:ln>
                              <a:gradFill rotWithShape="0">
                                <a:gsLst>
                                  <a:gs pos="0">
                                    <a:srgbClr val="FF3300"/>
                                  </a:gs>
                                  <a:gs pos="100000">
                                    <a:srgbClr val="FFFF00"/>
                                  </a:gs>
                                </a:gsLst>
                                <a:lin ang="5400000" scaled="1"/>
                              </a:gradFill>
                              <a:latin typeface="Arial Black"/>
                            </a:endParaRPr>
                          </a:p>
                        </p:txBody>
                      </p:sp>
                      <p:sp>
                        <p:nvSpPr>
                          <p:cNvPr id="273" name="WordArt 8636"/>
                          <p:cNvSpPr>
                            <a:spLocks noChangeArrowheads="1" noChangeShapeType="1" noTextEdit="1"/>
                          </p:cNvSpPr>
                          <p:nvPr/>
                        </p:nvSpPr>
                        <p:spPr bwMode="auto">
                          <a:xfrm>
                            <a:off x="3738" y="2540"/>
                            <a:ext cx="1644" cy="555"/>
                          </a:xfrm>
                          <a:prstGeom prst="rect">
                            <a:avLst/>
                          </a:prstGeom>
                          <a:ln w="3175">
                            <a:solidFill>
                              <a:srgbClr val="7F7F7F">
                                <a:alpha val="50196"/>
                              </a:srgbClr>
                            </a:solidFill>
                          </a:ln>
                          <a:extLst>
                            <a:ext uri="{AF507438-7753-43E0-B8FC-AC1667EBCBE1}">
                              <a14:hiddenEffects xmlns:a14="http://schemas.microsoft.com/office/drawing/2010/main" xmlns="">
                                <a:effectLst/>
                              </a14:hiddenEffects>
                            </a:ext>
                          </a:extLst>
                        </p:spPr>
                        <p:txBody>
                          <a:bodyPr wrap="none" fromWordArt="1">
                            <a:prstTxWarp prst="textPlain">
                              <a:avLst>
                                <a:gd name="adj" fmla="val 50000"/>
                              </a:avLst>
                            </a:prstTxWarp>
                          </a:bodyPr>
                          <a:lstStyle/>
                          <a:p>
                            <a:pPr algn="ctr"/>
                            <a:r>
                              <a:rPr lang="en-US" altLang="zh-CN" sz="3600" kern="10" dirty="0">
                                <a:ln w="9525">
                                  <a:solidFill>
                                    <a:srgbClr val="000000"/>
                                  </a:solidFill>
                                  <a:round/>
                                  <a:headEnd/>
                                  <a:tailEnd/>
                                </a:ln>
                                <a:gradFill rotWithShape="0">
                                  <a:gsLst>
                                    <a:gs pos="0">
                                      <a:srgbClr val="FFFF00"/>
                                    </a:gs>
                                    <a:gs pos="100000">
                                      <a:srgbClr val="FF3300"/>
                                    </a:gs>
                                  </a:gsLst>
                                  <a:lin ang="5400000" scaled="1"/>
                                </a:gradFill>
                                <a:latin typeface="Arial Black"/>
                              </a:rPr>
                              <a:t>GRAPHICS</a:t>
                            </a:r>
                            <a:endParaRPr lang="zh-CN" altLang="en-US" sz="3600" kern="10">
                              <a:ln w="9525">
                                <a:solidFill>
                                  <a:srgbClr val="000000"/>
                                </a:solidFill>
                                <a:round/>
                                <a:headEnd/>
                                <a:tailEnd/>
                              </a:ln>
                              <a:gradFill rotWithShape="0">
                                <a:gsLst>
                                  <a:gs pos="0">
                                    <a:srgbClr val="FFFF00"/>
                                  </a:gs>
                                  <a:gs pos="100000">
                                    <a:srgbClr val="FF3300"/>
                                  </a:gs>
                                </a:gsLst>
                                <a:lin ang="5400000" scaled="1"/>
                              </a:gradFill>
                              <a:latin typeface="Arial Black"/>
                            </a:endParaRPr>
                          </a:p>
                        </p:txBody>
                      </p:sp>
                      <p:sp>
                        <p:nvSpPr>
                          <p:cNvPr id="274" name="WordArt 8637"/>
                          <p:cNvSpPr>
                            <a:spLocks noChangeArrowheads="1" noChangeShapeType="1" noTextEdit="1"/>
                          </p:cNvSpPr>
                          <p:nvPr/>
                        </p:nvSpPr>
                        <p:spPr bwMode="auto">
                          <a:xfrm>
                            <a:off x="3991" y="2189"/>
                            <a:ext cx="1138" cy="409"/>
                          </a:xfrm>
                          <a:prstGeom prst="rect">
                            <a:avLst/>
                          </a:prstGeom>
                          <a:ln w="3175">
                            <a:solidFill>
                              <a:srgbClr val="7F7F7F">
                                <a:alpha val="50196"/>
                              </a:srgbClr>
                            </a:solidFill>
                          </a:ln>
                          <a:extLst>
                            <a:ext uri="{AF507438-7753-43E0-B8FC-AC1667EBCBE1}">
                              <a14:hiddenEffects xmlns:a14="http://schemas.microsoft.com/office/drawing/2010/main" xmlns="">
                                <a:effectLst/>
                              </a14:hiddenEffects>
                            </a:ext>
                          </a:extLst>
                        </p:spPr>
                        <p:txBody>
                          <a:bodyPr wrap="none" fromWordArt="1">
                            <a:prstTxWarp prst="textPlain">
                              <a:avLst>
                                <a:gd name="adj" fmla="val 50000"/>
                              </a:avLst>
                            </a:prstTxWarp>
                          </a:bodyPr>
                          <a:lstStyle/>
                          <a:p>
                            <a:pPr algn="ctr"/>
                            <a:r>
                              <a:rPr lang="en-US" altLang="zh-CN" sz="3600" kern="10" dirty="0">
                                <a:ln w="9525">
                                  <a:solidFill>
                                    <a:srgbClr val="000000"/>
                                  </a:solidFill>
                                  <a:round/>
                                  <a:headEnd/>
                                  <a:tailEnd/>
                                </a:ln>
                                <a:gradFill rotWithShape="0">
                                  <a:gsLst>
                                    <a:gs pos="0">
                                      <a:srgbClr val="FFFF00"/>
                                    </a:gs>
                                    <a:gs pos="100000">
                                      <a:srgbClr val="FF3300"/>
                                    </a:gs>
                                  </a:gsLst>
                                  <a:lin ang="5400000" scaled="1"/>
                                </a:gradFill>
                                <a:latin typeface="Arial Black"/>
                              </a:rPr>
                              <a:t>BOB</a:t>
                            </a:r>
                            <a:endParaRPr lang="zh-CN" altLang="en-US" sz="3600" kern="10">
                              <a:ln w="9525">
                                <a:solidFill>
                                  <a:srgbClr val="000000"/>
                                </a:solidFill>
                                <a:round/>
                                <a:headEnd/>
                                <a:tailEnd/>
                              </a:ln>
                              <a:gradFill rotWithShape="0">
                                <a:gsLst>
                                  <a:gs pos="0">
                                    <a:srgbClr val="FFFF00"/>
                                  </a:gs>
                                  <a:gs pos="100000">
                                    <a:srgbClr val="FF3300"/>
                                  </a:gs>
                                </a:gsLst>
                                <a:lin ang="5400000" scaled="1"/>
                              </a:gradFill>
                              <a:latin typeface="Arial Black"/>
                            </a:endParaRPr>
                          </a:p>
                        </p:txBody>
                      </p:sp>
                      <p:sp>
                        <p:nvSpPr>
                          <p:cNvPr id="275" name="WordArt 8638"/>
                          <p:cNvSpPr>
                            <a:spLocks noChangeArrowheads="1" noChangeShapeType="1" noTextEdit="1"/>
                          </p:cNvSpPr>
                          <p:nvPr/>
                        </p:nvSpPr>
                        <p:spPr bwMode="auto">
                          <a:xfrm>
                            <a:off x="3950" y="3168"/>
                            <a:ext cx="1138" cy="234"/>
                          </a:xfrm>
                          <a:prstGeom prst="rect">
                            <a:avLst/>
                          </a:prstGeom>
                          <a:ln w="3175">
                            <a:solidFill>
                              <a:srgbClr val="7F7F7F">
                                <a:alpha val="50196"/>
                              </a:srgbClr>
                            </a:solidFill>
                          </a:ln>
                          <a:extLst>
                            <a:ext uri="{AF507438-7753-43E0-B8FC-AC1667EBCBE1}">
                              <a14:hiddenEffects xmlns:a14="http://schemas.microsoft.com/office/drawing/2010/main" xmlns="">
                                <a:effectLst/>
                              </a14:hiddenEffects>
                            </a:ext>
                          </a:extLst>
                        </p:spPr>
                        <p:txBody>
                          <a:bodyPr wrap="none" fromWordArt="1">
                            <a:prstTxWarp prst="textPlain">
                              <a:avLst>
                                <a:gd name="adj" fmla="val 50000"/>
                              </a:avLst>
                            </a:prstTxWarp>
                          </a:bodyPr>
                          <a:lstStyle/>
                          <a:p>
                            <a:pPr algn="ctr"/>
                            <a:r>
                              <a:rPr lang="en-US" altLang="zh-CN" sz="3600" kern="10" dirty="0">
                                <a:ln w="9525">
                                  <a:solidFill>
                                    <a:srgbClr val="000000"/>
                                  </a:solidFill>
                                  <a:round/>
                                  <a:headEnd/>
                                  <a:tailEnd/>
                                </a:ln>
                                <a:gradFill rotWithShape="0">
                                  <a:gsLst>
                                    <a:gs pos="0">
                                      <a:srgbClr val="FF3300"/>
                                    </a:gs>
                                    <a:gs pos="100000">
                                      <a:srgbClr val="FFFF00"/>
                                    </a:gs>
                                  </a:gsLst>
                                  <a:lin ang="5400000" scaled="1"/>
                                </a:gradFill>
                                <a:latin typeface="Arial Black"/>
                              </a:rPr>
                              <a:t>2001</a:t>
                            </a:r>
                            <a:endParaRPr lang="zh-CN" altLang="en-US" sz="3600" kern="10">
                              <a:ln w="9525">
                                <a:solidFill>
                                  <a:srgbClr val="000000"/>
                                </a:solidFill>
                                <a:round/>
                                <a:headEnd/>
                                <a:tailEnd/>
                              </a:ln>
                              <a:gradFill rotWithShape="0">
                                <a:gsLst>
                                  <a:gs pos="0">
                                    <a:srgbClr val="FF3300"/>
                                  </a:gs>
                                  <a:gs pos="100000">
                                    <a:srgbClr val="FFFF00"/>
                                  </a:gs>
                                </a:gsLst>
                                <a:lin ang="5400000" scaled="1"/>
                              </a:gradFill>
                              <a:latin typeface="Arial Black"/>
                            </a:endParaRPr>
                          </a:p>
                        </p:txBody>
                      </p:sp>
                    </p:grpSp>
                  </p:grpSp>
                  <p:grpSp>
                    <p:nvGrpSpPr>
                      <p:cNvPr id="261" name="Group 8639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5382" y="2744"/>
                        <a:ext cx="42" cy="59"/>
                        <a:chOff x="5382" y="2744"/>
                        <a:chExt cx="42" cy="59"/>
                      </a:xfrm>
                    </p:grpSpPr>
                    <p:sp>
                      <p:nvSpPr>
                        <p:cNvPr id="262" name="AutoShape 8640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5382" y="2744"/>
                          <a:ext cx="42" cy="59"/>
                        </a:xfrm>
                        <a:prstGeom prst="roundRect">
                          <a:avLst>
                            <a:gd name="adj" fmla="val 16667"/>
                          </a:avLst>
                        </a:prstGeom>
                        <a:gradFill rotWithShape="0">
                          <a:gsLst>
                            <a:gs pos="0">
                              <a:srgbClr val="00FF00">
                                <a:gamma/>
                                <a:shade val="51373"/>
                                <a:invGamma/>
                              </a:srgbClr>
                            </a:gs>
                            <a:gs pos="50000">
                              <a:srgbClr val="00FF00"/>
                            </a:gs>
                            <a:gs pos="100000">
                              <a:srgbClr val="00FF00">
                                <a:gamma/>
                                <a:shade val="51373"/>
                                <a:invGamma/>
                              </a:srgbClr>
                            </a:gs>
                          </a:gsLst>
                          <a:lin ang="5400000" scaled="1"/>
                        </a:gradFill>
                        <a:ln w="3175">
                          <a:solidFill>
                            <a:srgbClr val="7F7F7F">
                              <a:alpha val="50196"/>
                            </a:srgbClr>
                          </a:solidFill>
                          <a:round/>
                          <a:headEnd/>
                          <a:tailEnd/>
                        </a:ln>
                        <a:effectLst/>
                        <a:extLst>
                          <a:ext uri="{AF507438-7753-43E0-B8FC-AC1667EBCBE1}">
                            <a14:hiddenEffects xmlns:a14="http://schemas.microsoft.com/office/drawing/2010/main" xmlns="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  <p:txBody>
                        <a:bodyPr wrap="none" anchor="ctr"/>
                        <a:lstStyle/>
                        <a:p>
                          <a:endParaRPr lang="zh-CN" altLang="en-US"/>
                        </a:p>
                      </p:txBody>
                    </p:sp>
                    <p:grpSp>
                      <p:nvGrpSpPr>
                        <p:cNvPr id="263" name="Group 8641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5383" y="2745"/>
                          <a:ext cx="40" cy="57"/>
                          <a:chOff x="5383" y="2745"/>
                          <a:chExt cx="40" cy="57"/>
                        </a:xfrm>
                      </p:grpSpPr>
                      <p:sp>
                        <p:nvSpPr>
                          <p:cNvPr id="264" name="AutoShape 8642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>
                            <a:off x="5383" y="2745"/>
                            <a:ext cx="40" cy="57"/>
                          </a:xfrm>
                          <a:prstGeom prst="plus">
                            <a:avLst>
                              <a:gd name="adj" fmla="val 25000"/>
                            </a:avLst>
                          </a:prstGeom>
                          <a:solidFill>
                            <a:schemeClr val="accent2"/>
                          </a:solidFill>
                          <a:ln w="3175">
                            <a:solidFill>
                              <a:srgbClr val="7F7F7F">
                                <a:alpha val="50196"/>
                              </a:srgbClr>
                            </a:solidFill>
                            <a:miter lim="800000"/>
                            <a:headEnd/>
                            <a:tailEnd/>
                          </a:ln>
                          <a:effectLst/>
                          <a:extLst>
                            <a:ext uri="{AF507438-7753-43E0-B8FC-AC1667EBCBE1}">
                              <a14:hiddenEffects xmlns:a14="http://schemas.microsoft.com/office/drawing/2010/main" xmlns="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  <p:txBody>
                          <a:bodyPr wrap="none" anchor="ctr"/>
                          <a:lstStyle/>
                          <a:p>
                            <a:endParaRPr lang="zh-CN" altLang="en-US"/>
                          </a:p>
                        </p:txBody>
                      </p:sp>
                      <p:sp>
                        <p:nvSpPr>
                          <p:cNvPr id="265" name="WordArt 8643"/>
                          <p:cNvSpPr>
                            <a:spLocks noChangeArrowheads="1" noChangeShapeType="1" noTextEdit="1"/>
                          </p:cNvSpPr>
                          <p:nvPr/>
                        </p:nvSpPr>
                        <p:spPr bwMode="auto">
                          <a:xfrm>
                            <a:off x="5389" y="2745"/>
                            <a:ext cx="28" cy="57"/>
                          </a:xfrm>
                          <a:prstGeom prst="rect">
                            <a:avLst/>
                          </a:prstGeom>
                          <a:ln w="3175">
                            <a:solidFill>
                              <a:srgbClr val="7F7F7F">
                                <a:alpha val="50196"/>
                              </a:srgbClr>
                            </a:solidFill>
                          </a:ln>
                          <a:extLst>
                            <a:ext uri="{AF507438-7753-43E0-B8FC-AC1667EBCBE1}">
                              <a14:hiddenEffects xmlns:a14="http://schemas.microsoft.com/office/drawing/2010/main" xmlns="">
                                <a:effectLst/>
                              </a14:hiddenEffects>
                            </a:ext>
                          </a:extLst>
                        </p:spPr>
                        <p:txBody>
                          <a:bodyPr wrap="none" fromWordArt="1">
                            <a:prstTxWarp prst="textPlain">
                              <a:avLst>
                                <a:gd name="adj" fmla="val 50000"/>
                              </a:avLst>
                            </a:prstTxWarp>
                          </a:bodyPr>
                          <a:lstStyle/>
                          <a:p>
                            <a:pPr algn="ctr"/>
                            <a:r>
                              <a:rPr lang="en-US" altLang="zh-CN" sz="3600" kern="10" dirty="0">
                                <a:ln w="9525">
                                  <a:solidFill>
                                    <a:srgbClr val="000000"/>
                                  </a:solidFill>
                                  <a:round/>
                                  <a:headEnd/>
                                  <a:tailEnd/>
                                </a:ln>
                                <a:gradFill rotWithShape="0">
                                  <a:gsLst>
                                    <a:gs pos="0">
                                      <a:srgbClr val="FF3300"/>
                                    </a:gs>
                                    <a:gs pos="100000">
                                      <a:srgbClr val="FFFF00"/>
                                    </a:gs>
                                  </a:gsLst>
                                  <a:lin ang="5400000" scaled="1"/>
                                </a:gradFill>
                                <a:latin typeface="Arial Black"/>
                              </a:rPr>
                              <a:t>KIPKE</a:t>
                            </a:r>
                            <a:endParaRPr lang="zh-CN" altLang="en-US" sz="3600" kern="10">
                              <a:ln w="9525">
                                <a:solidFill>
                                  <a:srgbClr val="000000"/>
                                </a:solidFill>
                                <a:round/>
                                <a:headEnd/>
                                <a:tailEnd/>
                              </a:ln>
                              <a:gradFill rotWithShape="0">
                                <a:gsLst>
                                  <a:gs pos="0">
                                    <a:srgbClr val="FF3300"/>
                                  </a:gs>
                                  <a:gs pos="100000">
                                    <a:srgbClr val="FFFF00"/>
                                  </a:gs>
                                </a:gsLst>
                                <a:lin ang="5400000" scaled="1"/>
                              </a:gradFill>
                              <a:latin typeface="Arial Black"/>
                            </a:endParaRPr>
                          </a:p>
                        </p:txBody>
                      </p:sp>
                      <p:sp>
                        <p:nvSpPr>
                          <p:cNvPr id="266" name="WordArt 8644"/>
                          <p:cNvSpPr>
                            <a:spLocks noChangeArrowheads="1" noChangeShapeType="1" noTextEdit="1"/>
                          </p:cNvSpPr>
                          <p:nvPr/>
                        </p:nvSpPr>
                        <p:spPr bwMode="auto">
                          <a:xfrm>
                            <a:off x="5383" y="2761"/>
                            <a:ext cx="40" cy="24"/>
                          </a:xfrm>
                          <a:prstGeom prst="rect">
                            <a:avLst/>
                          </a:prstGeom>
                          <a:ln w="3175">
                            <a:solidFill>
                              <a:srgbClr val="7F7F7F">
                                <a:alpha val="50196"/>
                              </a:srgbClr>
                            </a:solidFill>
                          </a:ln>
                          <a:extLst>
                            <a:ext uri="{AF507438-7753-43E0-B8FC-AC1667EBCBE1}">
                              <a14:hiddenEffects xmlns:a14="http://schemas.microsoft.com/office/drawing/2010/main" xmlns="">
                                <a:effectLst/>
                              </a14:hiddenEffects>
                            </a:ext>
                          </a:extLst>
                        </p:spPr>
                        <p:txBody>
                          <a:bodyPr wrap="none" fromWordArt="1">
                            <a:prstTxWarp prst="textPlain">
                              <a:avLst>
                                <a:gd name="adj" fmla="val 50000"/>
                              </a:avLst>
                            </a:prstTxWarp>
                          </a:bodyPr>
                          <a:lstStyle/>
                          <a:p>
                            <a:pPr algn="ctr"/>
                            <a:r>
                              <a:rPr lang="en-US" altLang="zh-CN" sz="3600" kern="10" dirty="0">
                                <a:ln w="9525">
                                  <a:solidFill>
                                    <a:srgbClr val="000000"/>
                                  </a:solidFill>
                                  <a:round/>
                                  <a:headEnd/>
                                  <a:tailEnd/>
                                </a:ln>
                                <a:gradFill rotWithShape="0">
                                  <a:gsLst>
                                    <a:gs pos="0">
                                      <a:srgbClr val="FFFF00"/>
                                    </a:gs>
                                    <a:gs pos="100000">
                                      <a:srgbClr val="FF3300"/>
                                    </a:gs>
                                  </a:gsLst>
                                  <a:lin ang="5400000" scaled="1"/>
                                </a:gradFill>
                                <a:latin typeface="Arial Black"/>
                              </a:rPr>
                              <a:t>GRAPHICS</a:t>
                            </a:r>
                            <a:endParaRPr lang="zh-CN" altLang="en-US" sz="3600" kern="10">
                              <a:ln w="9525">
                                <a:solidFill>
                                  <a:srgbClr val="000000"/>
                                </a:solidFill>
                                <a:round/>
                                <a:headEnd/>
                                <a:tailEnd/>
                              </a:ln>
                              <a:gradFill rotWithShape="0">
                                <a:gsLst>
                                  <a:gs pos="0">
                                    <a:srgbClr val="FFFF00"/>
                                  </a:gs>
                                  <a:gs pos="100000">
                                    <a:srgbClr val="FF3300"/>
                                  </a:gs>
                                </a:gsLst>
                                <a:lin ang="5400000" scaled="1"/>
                              </a:gradFill>
                              <a:latin typeface="Arial Black"/>
                            </a:endParaRPr>
                          </a:p>
                        </p:txBody>
                      </p:sp>
                      <p:sp>
                        <p:nvSpPr>
                          <p:cNvPr id="267" name="WordArt 8645"/>
                          <p:cNvSpPr>
                            <a:spLocks noChangeArrowheads="1" noChangeShapeType="1" noTextEdit="1"/>
                          </p:cNvSpPr>
                          <p:nvPr/>
                        </p:nvSpPr>
                        <p:spPr bwMode="auto">
                          <a:xfrm>
                            <a:off x="5389" y="2745"/>
                            <a:ext cx="28" cy="18"/>
                          </a:xfrm>
                          <a:prstGeom prst="rect">
                            <a:avLst/>
                          </a:prstGeom>
                          <a:ln w="3175">
                            <a:solidFill>
                              <a:srgbClr val="7F7F7F">
                                <a:alpha val="50196"/>
                              </a:srgbClr>
                            </a:solidFill>
                          </a:ln>
                          <a:extLst>
                            <a:ext uri="{AF507438-7753-43E0-B8FC-AC1667EBCBE1}">
                              <a14:hiddenEffects xmlns:a14="http://schemas.microsoft.com/office/drawing/2010/main" xmlns="">
                                <a:effectLst/>
                              </a14:hiddenEffects>
                            </a:ext>
                          </a:extLst>
                        </p:spPr>
                        <p:txBody>
                          <a:bodyPr wrap="none" fromWordArt="1">
                            <a:prstTxWarp prst="textPlain">
                              <a:avLst>
                                <a:gd name="adj" fmla="val 50000"/>
                              </a:avLst>
                            </a:prstTxWarp>
                          </a:bodyPr>
                          <a:lstStyle/>
                          <a:p>
                            <a:pPr algn="ctr"/>
                            <a:r>
                              <a:rPr lang="en-US" altLang="zh-CN" sz="3600" kern="10" dirty="0">
                                <a:ln w="9525">
                                  <a:solidFill>
                                    <a:srgbClr val="000000"/>
                                  </a:solidFill>
                                  <a:round/>
                                  <a:headEnd/>
                                  <a:tailEnd/>
                                </a:ln>
                                <a:gradFill rotWithShape="0">
                                  <a:gsLst>
                                    <a:gs pos="0">
                                      <a:srgbClr val="FFFF00"/>
                                    </a:gs>
                                    <a:gs pos="100000">
                                      <a:srgbClr val="FF3300"/>
                                    </a:gs>
                                  </a:gsLst>
                                  <a:lin ang="5400000" scaled="1"/>
                                </a:gradFill>
                                <a:latin typeface="Arial Black"/>
                              </a:rPr>
                              <a:t>BOB</a:t>
                            </a:r>
                            <a:endParaRPr lang="zh-CN" altLang="en-US" sz="3600" kern="10">
                              <a:ln w="9525">
                                <a:solidFill>
                                  <a:srgbClr val="000000"/>
                                </a:solidFill>
                                <a:round/>
                                <a:headEnd/>
                                <a:tailEnd/>
                              </a:ln>
                              <a:gradFill rotWithShape="0">
                                <a:gsLst>
                                  <a:gs pos="0">
                                    <a:srgbClr val="FFFF00"/>
                                  </a:gs>
                                  <a:gs pos="100000">
                                    <a:srgbClr val="FF3300"/>
                                  </a:gs>
                                </a:gsLst>
                                <a:lin ang="5400000" scaled="1"/>
                              </a:gradFill>
                              <a:latin typeface="Arial Black"/>
                            </a:endParaRPr>
                          </a:p>
                        </p:txBody>
                      </p:sp>
                      <p:sp>
                        <p:nvSpPr>
                          <p:cNvPr id="268" name="WordArt 8646"/>
                          <p:cNvSpPr>
                            <a:spLocks noChangeArrowheads="1" noChangeShapeType="1" noTextEdit="1"/>
                          </p:cNvSpPr>
                          <p:nvPr/>
                        </p:nvSpPr>
                        <p:spPr bwMode="auto">
                          <a:xfrm>
                            <a:off x="5389" y="2789"/>
                            <a:ext cx="28" cy="10"/>
                          </a:xfrm>
                          <a:prstGeom prst="rect">
                            <a:avLst/>
                          </a:prstGeom>
                          <a:ln w="3175">
                            <a:solidFill>
                              <a:srgbClr val="7F7F7F">
                                <a:alpha val="50196"/>
                              </a:srgbClr>
                            </a:solidFill>
                          </a:ln>
                          <a:extLst>
                            <a:ext uri="{AF507438-7753-43E0-B8FC-AC1667EBCBE1}">
                              <a14:hiddenEffects xmlns:a14="http://schemas.microsoft.com/office/drawing/2010/main" xmlns="">
                                <a:effectLst/>
                              </a14:hiddenEffects>
                            </a:ext>
                          </a:extLst>
                        </p:spPr>
                        <p:txBody>
                          <a:bodyPr wrap="none" fromWordArt="1">
                            <a:prstTxWarp prst="textPlain">
                              <a:avLst>
                                <a:gd name="adj" fmla="val 50000"/>
                              </a:avLst>
                            </a:prstTxWarp>
                          </a:bodyPr>
                          <a:lstStyle/>
                          <a:p>
                            <a:pPr algn="ctr"/>
                            <a:r>
                              <a:rPr lang="en-US" altLang="zh-CN" sz="3600" kern="10" dirty="0">
                                <a:ln w="9525">
                                  <a:solidFill>
                                    <a:srgbClr val="000000"/>
                                  </a:solidFill>
                                  <a:round/>
                                  <a:headEnd/>
                                  <a:tailEnd/>
                                </a:ln>
                                <a:gradFill rotWithShape="0">
                                  <a:gsLst>
                                    <a:gs pos="0">
                                      <a:srgbClr val="FF3300"/>
                                    </a:gs>
                                    <a:gs pos="100000">
                                      <a:srgbClr val="FFFF00"/>
                                    </a:gs>
                                  </a:gsLst>
                                  <a:lin ang="5400000" scaled="1"/>
                                </a:gradFill>
                                <a:latin typeface="Arial Black"/>
                              </a:rPr>
                              <a:t>2000</a:t>
                            </a:r>
                            <a:endParaRPr lang="zh-CN" altLang="en-US" sz="3600" kern="10">
                              <a:ln w="9525">
                                <a:solidFill>
                                  <a:srgbClr val="000000"/>
                                </a:solidFill>
                                <a:round/>
                                <a:headEnd/>
                                <a:tailEnd/>
                              </a:ln>
                              <a:gradFill rotWithShape="0">
                                <a:gsLst>
                                  <a:gs pos="0">
                                    <a:srgbClr val="FF3300"/>
                                  </a:gs>
                                  <a:gs pos="100000">
                                    <a:srgbClr val="FFFF00"/>
                                  </a:gs>
                                </a:gsLst>
                                <a:lin ang="5400000" scaled="1"/>
                              </a:gradFill>
                              <a:latin typeface="Arial Black"/>
                            </a:endParaRPr>
                          </a:p>
                        </p:txBody>
                      </p:sp>
                    </p:grpSp>
                  </p:grpSp>
                </p:grpSp>
                <p:sp>
                  <p:nvSpPr>
                    <p:cNvPr id="259" name="AutoShape 8808"/>
                    <p:cNvSpPr>
                      <a:spLocks noChangeArrowheads="1"/>
                    </p:cNvSpPr>
                    <p:nvPr/>
                  </p:nvSpPr>
                  <p:spPr bwMode="auto">
                    <a:xfrm rot="251482">
                      <a:off x="3888" y="3393"/>
                      <a:ext cx="192" cy="240"/>
                    </a:xfrm>
                    <a:prstGeom prst="roundRect">
                      <a:avLst>
                        <a:gd name="adj" fmla="val 16667"/>
                      </a:avLst>
                    </a:prstGeom>
                    <a:gradFill rotWithShape="0">
                      <a:gsLst>
                        <a:gs pos="0">
                          <a:schemeClr val="bg1">
                            <a:gamma/>
                            <a:shade val="46275"/>
                            <a:invGamma/>
                          </a:schemeClr>
                        </a:gs>
                        <a:gs pos="50000">
                          <a:schemeClr val="bg1"/>
                        </a:gs>
                        <a:gs pos="100000">
                          <a:schemeClr val="bg1">
                            <a:gamma/>
                            <a:shade val="46275"/>
                            <a:invGamma/>
                          </a:schemeClr>
                        </a:gs>
                      </a:gsLst>
                      <a:lin ang="5400000" scaled="1"/>
                    </a:gradFill>
                    <a:ln w="3175">
                      <a:solidFill>
                        <a:srgbClr val="7F7F7F">
                          <a:alpha val="50196"/>
                        </a:srgbClr>
                      </a:solidFill>
                      <a:round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</p:grpSp>
              <p:sp>
                <p:nvSpPr>
                  <p:cNvPr id="256" name="AutoShape 8809"/>
                  <p:cNvSpPr>
                    <a:spLocks noChangeArrowheads="1"/>
                  </p:cNvSpPr>
                  <p:nvPr/>
                </p:nvSpPr>
                <p:spPr bwMode="auto">
                  <a:xfrm rot="251482">
                    <a:off x="4079" y="3457"/>
                    <a:ext cx="240" cy="144"/>
                  </a:xfrm>
                  <a:prstGeom prst="roundRect">
                    <a:avLst>
                      <a:gd name="adj" fmla="val 16667"/>
                    </a:avLst>
                  </a:prstGeom>
                  <a:gradFill rotWithShape="0">
                    <a:gsLst>
                      <a:gs pos="0">
                        <a:schemeClr val="bg1">
                          <a:gamma/>
                          <a:shade val="46275"/>
                          <a:invGamma/>
                        </a:schemeClr>
                      </a:gs>
                      <a:gs pos="50000">
                        <a:schemeClr val="bg1"/>
                      </a:gs>
                      <a:gs pos="100000">
                        <a:schemeClr val="bg1">
                          <a:gamma/>
                          <a:shade val="46275"/>
                          <a:invGamma/>
                        </a:schemeClr>
                      </a:gs>
                    </a:gsLst>
                    <a:lin ang="5400000" scaled="1"/>
                  </a:gradFill>
                  <a:ln w="3175">
                    <a:solidFill>
                      <a:srgbClr val="7F7F7F">
                        <a:alpha val="50196"/>
                      </a:srgbClr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57" name="AutoShape 8810"/>
                  <p:cNvSpPr>
                    <a:spLocks noChangeArrowheads="1"/>
                  </p:cNvSpPr>
                  <p:nvPr/>
                </p:nvSpPr>
                <p:spPr bwMode="auto">
                  <a:xfrm rot="-15948519">
                    <a:off x="4367" y="3471"/>
                    <a:ext cx="48" cy="144"/>
                  </a:xfrm>
                  <a:prstGeom prst="triangle">
                    <a:avLst>
                      <a:gd name="adj" fmla="val 50000"/>
                    </a:avLst>
                  </a:prstGeom>
                  <a:solidFill>
                    <a:schemeClr val="tx1"/>
                  </a:solidFill>
                  <a:ln w="3175">
                    <a:solidFill>
                      <a:srgbClr val="7F7F7F">
                        <a:alpha val="50196"/>
                      </a:srgbClr>
                    </a:solidFill>
                    <a:miter lim="800000"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237" name="Freeform 8811"/>
                <p:cNvSpPr>
                  <a:spLocks/>
                </p:cNvSpPr>
                <p:nvPr/>
              </p:nvSpPr>
              <p:spPr bwMode="auto">
                <a:xfrm>
                  <a:off x="4656" y="2688"/>
                  <a:ext cx="912" cy="192"/>
                </a:xfrm>
                <a:custGeom>
                  <a:avLst/>
                  <a:gdLst>
                    <a:gd name="T0" fmla="*/ 0 w 912"/>
                    <a:gd name="T1" fmla="*/ 48 h 192"/>
                    <a:gd name="T2" fmla="*/ 144 w 912"/>
                    <a:gd name="T3" fmla="*/ 0 h 192"/>
                    <a:gd name="T4" fmla="*/ 336 w 912"/>
                    <a:gd name="T5" fmla="*/ 0 h 192"/>
                    <a:gd name="T6" fmla="*/ 672 w 912"/>
                    <a:gd name="T7" fmla="*/ 48 h 192"/>
                    <a:gd name="T8" fmla="*/ 912 w 912"/>
                    <a:gd name="T9" fmla="*/ 192 h 192"/>
                    <a:gd name="T10" fmla="*/ 672 w 912"/>
                    <a:gd name="T11" fmla="*/ 192 h 192"/>
                    <a:gd name="T12" fmla="*/ 0 w 912"/>
                    <a:gd name="T13" fmla="*/ 48 h 1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912" h="192">
                      <a:moveTo>
                        <a:pt x="0" y="48"/>
                      </a:moveTo>
                      <a:lnTo>
                        <a:pt x="144" y="0"/>
                      </a:lnTo>
                      <a:lnTo>
                        <a:pt x="336" y="0"/>
                      </a:lnTo>
                      <a:lnTo>
                        <a:pt x="672" y="48"/>
                      </a:lnTo>
                      <a:lnTo>
                        <a:pt x="912" y="192"/>
                      </a:lnTo>
                      <a:lnTo>
                        <a:pt x="672" y="192"/>
                      </a:lnTo>
                      <a:lnTo>
                        <a:pt x="0" y="48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rgbClr val="3399FF"/>
                    </a:gs>
                    <a:gs pos="100000">
                      <a:srgbClr val="3399FF">
                        <a:gamma/>
                        <a:shade val="46275"/>
                        <a:invGamma/>
                      </a:srgbClr>
                    </a:gs>
                  </a:gsLst>
                  <a:path path="rect">
                    <a:fillToRect l="100000" t="100000"/>
                  </a:path>
                </a:gradFill>
                <a:ln w="3175">
                  <a:solidFill>
                    <a:srgbClr val="7F7F7F">
                      <a:alpha val="50196"/>
                    </a:srgbClr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38" name="Freeform 8812"/>
                <p:cNvSpPr>
                  <a:spLocks/>
                </p:cNvSpPr>
                <p:nvPr/>
              </p:nvSpPr>
              <p:spPr bwMode="auto">
                <a:xfrm>
                  <a:off x="2112" y="3168"/>
                  <a:ext cx="384" cy="144"/>
                </a:xfrm>
                <a:custGeom>
                  <a:avLst/>
                  <a:gdLst>
                    <a:gd name="T0" fmla="*/ 0 w 432"/>
                    <a:gd name="T1" fmla="*/ 144 h 144"/>
                    <a:gd name="T2" fmla="*/ 240 w 432"/>
                    <a:gd name="T3" fmla="*/ 144 h 144"/>
                    <a:gd name="T4" fmla="*/ 432 w 432"/>
                    <a:gd name="T5" fmla="*/ 96 h 144"/>
                    <a:gd name="T6" fmla="*/ 192 w 432"/>
                    <a:gd name="T7" fmla="*/ 0 h 144"/>
                    <a:gd name="T8" fmla="*/ 0 w 432"/>
                    <a:gd name="T9" fmla="*/ 96 h 144"/>
                    <a:gd name="T10" fmla="*/ 0 w 432"/>
                    <a:gd name="T11" fmla="*/ 144 h 1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32" h="144">
                      <a:moveTo>
                        <a:pt x="0" y="144"/>
                      </a:moveTo>
                      <a:lnTo>
                        <a:pt x="240" y="144"/>
                      </a:lnTo>
                      <a:lnTo>
                        <a:pt x="432" y="96"/>
                      </a:lnTo>
                      <a:lnTo>
                        <a:pt x="192" y="0"/>
                      </a:lnTo>
                      <a:lnTo>
                        <a:pt x="0" y="96"/>
                      </a:lnTo>
                      <a:lnTo>
                        <a:pt x="0" y="144"/>
                      </a:lnTo>
                      <a:close/>
                    </a:path>
                  </a:pathLst>
                </a:custGeom>
                <a:solidFill>
                  <a:schemeClr val="tx1">
                    <a:lumMod val="65000"/>
                    <a:lumOff val="35000"/>
                  </a:schemeClr>
                </a:solidFill>
                <a:ln w="3175">
                  <a:solidFill>
                    <a:srgbClr val="7F7F7F">
                      <a:alpha val="50196"/>
                    </a:srgbClr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239" name="Group 8813"/>
                <p:cNvGrpSpPr>
                  <a:grpSpLocks/>
                </p:cNvGrpSpPr>
                <p:nvPr/>
              </p:nvGrpSpPr>
              <p:grpSpPr bwMode="auto">
                <a:xfrm rot="291229">
                  <a:off x="1926" y="3215"/>
                  <a:ext cx="528" cy="240"/>
                  <a:chOff x="1872" y="1680"/>
                  <a:chExt cx="576" cy="240"/>
                </a:xfrm>
              </p:grpSpPr>
              <p:sp>
                <p:nvSpPr>
                  <p:cNvPr id="252" name="AutoShape 8814"/>
                  <p:cNvSpPr>
                    <a:spLocks noChangeArrowheads="1"/>
                  </p:cNvSpPr>
                  <p:nvPr/>
                </p:nvSpPr>
                <p:spPr bwMode="auto">
                  <a:xfrm>
                    <a:off x="1872" y="1680"/>
                    <a:ext cx="192" cy="240"/>
                  </a:xfrm>
                  <a:prstGeom prst="roundRect">
                    <a:avLst>
                      <a:gd name="adj" fmla="val 16667"/>
                    </a:avLst>
                  </a:prstGeom>
                  <a:gradFill rotWithShape="0">
                    <a:gsLst>
                      <a:gs pos="0">
                        <a:schemeClr val="bg1">
                          <a:gamma/>
                          <a:shade val="46275"/>
                          <a:invGamma/>
                        </a:schemeClr>
                      </a:gs>
                      <a:gs pos="50000">
                        <a:schemeClr val="bg1"/>
                      </a:gs>
                      <a:gs pos="100000">
                        <a:schemeClr val="bg1">
                          <a:gamma/>
                          <a:shade val="46275"/>
                          <a:invGamma/>
                        </a:schemeClr>
                      </a:gs>
                    </a:gsLst>
                    <a:lin ang="5400000" scaled="1"/>
                  </a:gradFill>
                  <a:ln w="3175">
                    <a:solidFill>
                      <a:srgbClr val="7F7F7F">
                        <a:alpha val="50196"/>
                      </a:srgbClr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53" name="AutoShape 8815"/>
                  <p:cNvSpPr>
                    <a:spLocks noChangeArrowheads="1"/>
                  </p:cNvSpPr>
                  <p:nvPr/>
                </p:nvSpPr>
                <p:spPr bwMode="auto">
                  <a:xfrm>
                    <a:off x="2064" y="1728"/>
                    <a:ext cx="240" cy="144"/>
                  </a:xfrm>
                  <a:prstGeom prst="roundRect">
                    <a:avLst>
                      <a:gd name="adj" fmla="val 16667"/>
                    </a:avLst>
                  </a:prstGeom>
                  <a:gradFill rotWithShape="0">
                    <a:gsLst>
                      <a:gs pos="0">
                        <a:schemeClr val="bg1">
                          <a:gamma/>
                          <a:shade val="46275"/>
                          <a:invGamma/>
                        </a:schemeClr>
                      </a:gs>
                      <a:gs pos="50000">
                        <a:schemeClr val="bg1"/>
                      </a:gs>
                      <a:gs pos="100000">
                        <a:schemeClr val="bg1">
                          <a:gamma/>
                          <a:shade val="46275"/>
                          <a:invGamma/>
                        </a:schemeClr>
                      </a:gs>
                    </a:gsLst>
                    <a:lin ang="5400000" scaled="1"/>
                  </a:gradFill>
                  <a:ln w="3175">
                    <a:solidFill>
                      <a:srgbClr val="7F7F7F">
                        <a:alpha val="50196"/>
                      </a:srgbClr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54" name="AutoShape 8816"/>
                  <p:cNvSpPr>
                    <a:spLocks noChangeArrowheads="1"/>
                  </p:cNvSpPr>
                  <p:nvPr/>
                </p:nvSpPr>
                <p:spPr bwMode="auto">
                  <a:xfrm rot="-16200000">
                    <a:off x="2352" y="1728"/>
                    <a:ext cx="48" cy="144"/>
                  </a:xfrm>
                  <a:prstGeom prst="triangle">
                    <a:avLst>
                      <a:gd name="adj" fmla="val 50000"/>
                    </a:avLst>
                  </a:prstGeom>
                  <a:solidFill>
                    <a:schemeClr val="tx1"/>
                  </a:solidFill>
                  <a:ln w="3175">
                    <a:solidFill>
                      <a:srgbClr val="7F7F7F">
                        <a:alpha val="50196"/>
                      </a:srgbClr>
                    </a:solidFill>
                    <a:miter lim="800000"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240" name="Freeform 8805"/>
                <p:cNvSpPr>
                  <a:spLocks/>
                </p:cNvSpPr>
                <p:nvPr/>
              </p:nvSpPr>
              <p:spPr bwMode="auto">
                <a:xfrm>
                  <a:off x="2640" y="3408"/>
                  <a:ext cx="432" cy="144"/>
                </a:xfrm>
                <a:custGeom>
                  <a:avLst/>
                  <a:gdLst>
                    <a:gd name="T0" fmla="*/ 0 w 432"/>
                    <a:gd name="T1" fmla="*/ 144 h 144"/>
                    <a:gd name="T2" fmla="*/ 240 w 432"/>
                    <a:gd name="T3" fmla="*/ 144 h 144"/>
                    <a:gd name="T4" fmla="*/ 432 w 432"/>
                    <a:gd name="T5" fmla="*/ 96 h 144"/>
                    <a:gd name="T6" fmla="*/ 192 w 432"/>
                    <a:gd name="T7" fmla="*/ 0 h 144"/>
                    <a:gd name="T8" fmla="*/ 0 w 432"/>
                    <a:gd name="T9" fmla="*/ 96 h 144"/>
                    <a:gd name="T10" fmla="*/ 0 w 432"/>
                    <a:gd name="T11" fmla="*/ 144 h 1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32" h="144">
                      <a:moveTo>
                        <a:pt x="0" y="144"/>
                      </a:moveTo>
                      <a:lnTo>
                        <a:pt x="240" y="144"/>
                      </a:lnTo>
                      <a:lnTo>
                        <a:pt x="432" y="96"/>
                      </a:lnTo>
                      <a:lnTo>
                        <a:pt x="192" y="0"/>
                      </a:lnTo>
                      <a:lnTo>
                        <a:pt x="0" y="96"/>
                      </a:lnTo>
                      <a:lnTo>
                        <a:pt x="0" y="144"/>
                      </a:lnTo>
                      <a:close/>
                    </a:path>
                  </a:pathLst>
                </a:custGeom>
                <a:solidFill>
                  <a:schemeClr val="tx1">
                    <a:lumMod val="65000"/>
                    <a:lumOff val="35000"/>
                  </a:schemeClr>
                </a:solidFill>
                <a:ln w="3175">
                  <a:solidFill>
                    <a:srgbClr val="7F7F7F">
                      <a:alpha val="50196"/>
                    </a:srgbClr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41" name="Freeform 8817"/>
                <p:cNvSpPr>
                  <a:spLocks/>
                </p:cNvSpPr>
                <p:nvPr/>
              </p:nvSpPr>
              <p:spPr bwMode="auto">
                <a:xfrm>
                  <a:off x="1728" y="2928"/>
                  <a:ext cx="2016" cy="720"/>
                </a:xfrm>
                <a:custGeom>
                  <a:avLst/>
                  <a:gdLst>
                    <a:gd name="T0" fmla="*/ 1104 w 2016"/>
                    <a:gd name="T1" fmla="*/ 96 h 720"/>
                    <a:gd name="T2" fmla="*/ 720 w 2016"/>
                    <a:gd name="T3" fmla="*/ 48 h 720"/>
                    <a:gd name="T4" fmla="*/ 192 w 2016"/>
                    <a:gd name="T5" fmla="*/ 0 h 720"/>
                    <a:gd name="T6" fmla="*/ 0 w 2016"/>
                    <a:gd name="T7" fmla="*/ 48 h 720"/>
                    <a:gd name="T8" fmla="*/ 1632 w 2016"/>
                    <a:gd name="T9" fmla="*/ 720 h 720"/>
                    <a:gd name="T10" fmla="*/ 2016 w 2016"/>
                    <a:gd name="T11" fmla="*/ 720 h 720"/>
                    <a:gd name="T12" fmla="*/ 1296 w 2016"/>
                    <a:gd name="T13" fmla="*/ 288 h 720"/>
                    <a:gd name="T14" fmla="*/ 1104 w 2016"/>
                    <a:gd name="T15" fmla="*/ 96 h 7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016" h="720">
                      <a:moveTo>
                        <a:pt x="1104" y="96"/>
                      </a:moveTo>
                      <a:lnTo>
                        <a:pt x="720" y="48"/>
                      </a:lnTo>
                      <a:lnTo>
                        <a:pt x="192" y="0"/>
                      </a:lnTo>
                      <a:lnTo>
                        <a:pt x="0" y="48"/>
                      </a:lnTo>
                      <a:lnTo>
                        <a:pt x="1632" y="720"/>
                      </a:lnTo>
                      <a:lnTo>
                        <a:pt x="2016" y="720"/>
                      </a:lnTo>
                      <a:lnTo>
                        <a:pt x="1296" y="288"/>
                      </a:lnTo>
                      <a:lnTo>
                        <a:pt x="1104" y="96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1"/>
                    </a:gs>
                    <a:gs pos="100000">
                      <a:schemeClr val="bg1">
                        <a:gamma/>
                        <a:shade val="46275"/>
                        <a:invGamma/>
                      </a:schemeClr>
                    </a:gs>
                  </a:gsLst>
                  <a:path path="rect">
                    <a:fillToRect l="100000" t="100000"/>
                  </a:path>
                </a:gradFill>
                <a:ln w="3175">
                  <a:solidFill>
                    <a:srgbClr val="7F7F7F">
                      <a:alpha val="50196"/>
                    </a:srgbClr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42" name="Freeform 8820"/>
                <p:cNvSpPr>
                  <a:spLocks/>
                </p:cNvSpPr>
                <p:nvPr/>
              </p:nvSpPr>
              <p:spPr bwMode="auto">
                <a:xfrm>
                  <a:off x="331" y="2734"/>
                  <a:ext cx="4469" cy="146"/>
                </a:xfrm>
                <a:custGeom>
                  <a:avLst/>
                  <a:gdLst>
                    <a:gd name="T0" fmla="*/ 4368 w 4368"/>
                    <a:gd name="T1" fmla="*/ 192 h 240"/>
                    <a:gd name="T2" fmla="*/ 4032 w 4368"/>
                    <a:gd name="T3" fmla="*/ 240 h 240"/>
                    <a:gd name="T4" fmla="*/ 2592 w 4368"/>
                    <a:gd name="T5" fmla="*/ 240 h 240"/>
                    <a:gd name="T6" fmla="*/ 1392 w 4368"/>
                    <a:gd name="T7" fmla="*/ 192 h 240"/>
                    <a:gd name="T8" fmla="*/ 1248 w 4368"/>
                    <a:gd name="T9" fmla="*/ 192 h 240"/>
                    <a:gd name="T10" fmla="*/ 240 w 4368"/>
                    <a:gd name="T11" fmla="*/ 192 h 240"/>
                    <a:gd name="T12" fmla="*/ 0 w 4368"/>
                    <a:gd name="T13" fmla="*/ 0 h 240"/>
                    <a:gd name="T14" fmla="*/ 336 w 4368"/>
                    <a:gd name="T15" fmla="*/ 144 h 240"/>
                    <a:gd name="T16" fmla="*/ 1536 w 4368"/>
                    <a:gd name="T17" fmla="*/ 144 h 240"/>
                    <a:gd name="T18" fmla="*/ 2496 w 4368"/>
                    <a:gd name="T19" fmla="*/ 192 h 240"/>
                    <a:gd name="T20" fmla="*/ 4032 w 4368"/>
                    <a:gd name="T21" fmla="*/ 192 h 240"/>
                    <a:gd name="T22" fmla="*/ 4368 w 4368"/>
                    <a:gd name="T23" fmla="*/ 192 h 240"/>
                    <a:gd name="connsiteX0" fmla="*/ 10232 w 10232"/>
                    <a:gd name="connsiteY0" fmla="*/ 4071 h 6071"/>
                    <a:gd name="connsiteX1" fmla="*/ 9463 w 10232"/>
                    <a:gd name="connsiteY1" fmla="*/ 6071 h 6071"/>
                    <a:gd name="connsiteX2" fmla="*/ 6166 w 10232"/>
                    <a:gd name="connsiteY2" fmla="*/ 6071 h 6071"/>
                    <a:gd name="connsiteX3" fmla="*/ 3419 w 10232"/>
                    <a:gd name="connsiteY3" fmla="*/ 4071 h 6071"/>
                    <a:gd name="connsiteX4" fmla="*/ 3089 w 10232"/>
                    <a:gd name="connsiteY4" fmla="*/ 4071 h 6071"/>
                    <a:gd name="connsiteX5" fmla="*/ 781 w 10232"/>
                    <a:gd name="connsiteY5" fmla="*/ 4071 h 6071"/>
                    <a:gd name="connsiteX6" fmla="*/ 0 w 10232"/>
                    <a:gd name="connsiteY6" fmla="*/ 0 h 6071"/>
                    <a:gd name="connsiteX7" fmla="*/ 1001 w 10232"/>
                    <a:gd name="connsiteY7" fmla="*/ 2071 h 6071"/>
                    <a:gd name="connsiteX8" fmla="*/ 3748 w 10232"/>
                    <a:gd name="connsiteY8" fmla="*/ 2071 h 6071"/>
                    <a:gd name="connsiteX9" fmla="*/ 5946 w 10232"/>
                    <a:gd name="connsiteY9" fmla="*/ 4071 h 6071"/>
                    <a:gd name="connsiteX10" fmla="*/ 9463 w 10232"/>
                    <a:gd name="connsiteY10" fmla="*/ 4071 h 6071"/>
                    <a:gd name="connsiteX11" fmla="*/ 10232 w 10232"/>
                    <a:gd name="connsiteY11" fmla="*/ 4071 h 60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0232" h="6071">
                      <a:moveTo>
                        <a:pt x="10232" y="4071"/>
                      </a:moveTo>
                      <a:lnTo>
                        <a:pt x="9463" y="6071"/>
                      </a:lnTo>
                      <a:lnTo>
                        <a:pt x="6166" y="6071"/>
                      </a:lnTo>
                      <a:lnTo>
                        <a:pt x="3419" y="4071"/>
                      </a:lnTo>
                      <a:lnTo>
                        <a:pt x="3089" y="4071"/>
                      </a:lnTo>
                      <a:lnTo>
                        <a:pt x="781" y="4071"/>
                      </a:lnTo>
                      <a:lnTo>
                        <a:pt x="0" y="0"/>
                      </a:lnTo>
                      <a:lnTo>
                        <a:pt x="1001" y="2071"/>
                      </a:lnTo>
                      <a:lnTo>
                        <a:pt x="3748" y="2071"/>
                      </a:lnTo>
                      <a:lnTo>
                        <a:pt x="5946" y="4071"/>
                      </a:lnTo>
                      <a:lnTo>
                        <a:pt x="9463" y="4071"/>
                      </a:lnTo>
                      <a:lnTo>
                        <a:pt x="10232" y="4071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rgbClr val="3399FF">
                        <a:gamma/>
                        <a:shade val="46275"/>
                        <a:invGamma/>
                      </a:srgbClr>
                    </a:gs>
                    <a:gs pos="100000">
                      <a:srgbClr val="3399FF"/>
                    </a:gs>
                  </a:gsLst>
                  <a:lin ang="5400000" scaled="1"/>
                </a:gradFill>
                <a:ln w="3175">
                  <a:solidFill>
                    <a:srgbClr val="7F7F7F">
                      <a:alpha val="50196"/>
                    </a:srgbClr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43" name="AutoShape 8821"/>
                <p:cNvSpPr>
                  <a:spLocks noChangeArrowheads="1"/>
                </p:cNvSpPr>
                <p:nvPr/>
              </p:nvSpPr>
              <p:spPr bwMode="auto">
                <a:xfrm>
                  <a:off x="4176" y="2784"/>
                  <a:ext cx="96" cy="144"/>
                </a:xfrm>
                <a:prstGeom prst="roundRect">
                  <a:avLst>
                    <a:gd name="adj" fmla="val 16667"/>
                  </a:avLst>
                </a:prstGeom>
                <a:noFill/>
                <a:ln w="3175">
                  <a:solidFill>
                    <a:srgbClr val="7F7F7F">
                      <a:alpha val="50196"/>
                    </a:srgbClr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44" name="AutoShape 8822"/>
                <p:cNvSpPr>
                  <a:spLocks noChangeArrowheads="1"/>
                </p:cNvSpPr>
                <p:nvPr/>
              </p:nvSpPr>
              <p:spPr bwMode="auto">
                <a:xfrm>
                  <a:off x="3168" y="2784"/>
                  <a:ext cx="96" cy="144"/>
                </a:xfrm>
                <a:prstGeom prst="roundRect">
                  <a:avLst>
                    <a:gd name="adj" fmla="val 16667"/>
                  </a:avLst>
                </a:prstGeom>
                <a:noFill/>
                <a:ln w="3175">
                  <a:solidFill>
                    <a:srgbClr val="7F7F7F">
                      <a:alpha val="50196"/>
                    </a:srgbClr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45" name="AutoShape 8823"/>
                <p:cNvSpPr>
                  <a:spLocks noChangeArrowheads="1"/>
                </p:cNvSpPr>
                <p:nvPr/>
              </p:nvSpPr>
              <p:spPr bwMode="auto">
                <a:xfrm>
                  <a:off x="2400" y="2765"/>
                  <a:ext cx="96" cy="144"/>
                </a:xfrm>
                <a:prstGeom prst="roundRect">
                  <a:avLst>
                    <a:gd name="adj" fmla="val 16667"/>
                  </a:avLst>
                </a:prstGeom>
                <a:noFill/>
                <a:ln w="3175">
                  <a:solidFill>
                    <a:srgbClr val="7F7F7F">
                      <a:alpha val="50196"/>
                    </a:srgbClr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46" name="AutoShape 8824"/>
                <p:cNvSpPr>
                  <a:spLocks noChangeArrowheads="1"/>
                </p:cNvSpPr>
                <p:nvPr/>
              </p:nvSpPr>
              <p:spPr bwMode="auto">
                <a:xfrm>
                  <a:off x="1536" y="2736"/>
                  <a:ext cx="96" cy="144"/>
                </a:xfrm>
                <a:prstGeom prst="roundRect">
                  <a:avLst>
                    <a:gd name="adj" fmla="val 16667"/>
                  </a:avLst>
                </a:prstGeom>
                <a:noFill/>
                <a:ln w="3175">
                  <a:solidFill>
                    <a:srgbClr val="7F7F7F">
                      <a:alpha val="50196"/>
                    </a:srgbClr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47" name="AutoShape 8825"/>
                <p:cNvSpPr>
                  <a:spLocks noChangeArrowheads="1"/>
                </p:cNvSpPr>
                <p:nvPr/>
              </p:nvSpPr>
              <p:spPr bwMode="auto">
                <a:xfrm>
                  <a:off x="768" y="2736"/>
                  <a:ext cx="96" cy="144"/>
                </a:xfrm>
                <a:prstGeom prst="roundRect">
                  <a:avLst>
                    <a:gd name="adj" fmla="val 16667"/>
                  </a:avLst>
                </a:prstGeom>
                <a:noFill/>
                <a:ln w="3175">
                  <a:solidFill>
                    <a:srgbClr val="7F7F7F">
                      <a:alpha val="50196"/>
                    </a:srgbClr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48" name="Line 8826"/>
                <p:cNvSpPr>
                  <a:spLocks noChangeShapeType="1"/>
                </p:cNvSpPr>
                <p:nvPr/>
              </p:nvSpPr>
              <p:spPr bwMode="auto">
                <a:xfrm flipH="1" flipV="1">
                  <a:off x="336" y="2736"/>
                  <a:ext cx="336" cy="96"/>
                </a:xfrm>
                <a:prstGeom prst="line">
                  <a:avLst/>
                </a:prstGeom>
                <a:noFill/>
                <a:ln w="3175">
                  <a:solidFill>
                    <a:srgbClr val="7F7F7F">
                      <a:alpha val="50196"/>
                    </a:srgbClr>
                  </a:solidFill>
                  <a:prstDash val="sysDot"/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49" name="Line 8827"/>
                <p:cNvSpPr>
                  <a:spLocks noChangeShapeType="1"/>
                </p:cNvSpPr>
                <p:nvPr/>
              </p:nvSpPr>
              <p:spPr bwMode="auto">
                <a:xfrm flipH="1" flipV="1">
                  <a:off x="1005" y="2567"/>
                  <a:ext cx="336" cy="0"/>
                </a:xfrm>
                <a:prstGeom prst="line">
                  <a:avLst/>
                </a:prstGeom>
                <a:noFill/>
                <a:ln w="3175">
                  <a:solidFill>
                    <a:srgbClr val="7F7F7F">
                      <a:alpha val="50196"/>
                    </a:srgbClr>
                  </a:solidFill>
                  <a:prstDash val="sysDot"/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50" name="Line 8828"/>
                <p:cNvSpPr>
                  <a:spLocks noChangeShapeType="1"/>
                </p:cNvSpPr>
                <p:nvPr/>
              </p:nvSpPr>
              <p:spPr bwMode="auto">
                <a:xfrm flipH="1" flipV="1">
                  <a:off x="720" y="2832"/>
                  <a:ext cx="3840" cy="48"/>
                </a:xfrm>
                <a:prstGeom prst="line">
                  <a:avLst/>
                </a:prstGeom>
                <a:noFill/>
                <a:ln w="3175">
                  <a:solidFill>
                    <a:srgbClr val="7F7F7F">
                      <a:alpha val="50196"/>
                    </a:srgbClr>
                  </a:solidFill>
                  <a:prstDash val="sysDot"/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51" name="Freeform 8832"/>
                <p:cNvSpPr>
                  <a:spLocks/>
                </p:cNvSpPr>
                <p:nvPr/>
              </p:nvSpPr>
              <p:spPr bwMode="auto">
                <a:xfrm>
                  <a:off x="1920" y="2928"/>
                  <a:ext cx="1632" cy="672"/>
                </a:xfrm>
                <a:custGeom>
                  <a:avLst/>
                  <a:gdLst>
                    <a:gd name="T0" fmla="*/ 0 w 1632"/>
                    <a:gd name="T1" fmla="*/ 0 h 672"/>
                    <a:gd name="T2" fmla="*/ 1440 w 1632"/>
                    <a:gd name="T3" fmla="*/ 672 h 672"/>
                    <a:gd name="T4" fmla="*/ 1632 w 1632"/>
                    <a:gd name="T5" fmla="*/ 672 h 672"/>
                    <a:gd name="T6" fmla="*/ 576 w 1632"/>
                    <a:gd name="T7" fmla="*/ 48 h 672"/>
                    <a:gd name="T8" fmla="*/ 48 w 1632"/>
                    <a:gd name="T9" fmla="*/ 0 h 672"/>
                    <a:gd name="T10" fmla="*/ 0 w 1632"/>
                    <a:gd name="T11" fmla="*/ 0 h 6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632" h="672">
                      <a:moveTo>
                        <a:pt x="0" y="0"/>
                      </a:moveTo>
                      <a:lnTo>
                        <a:pt x="1440" y="672"/>
                      </a:lnTo>
                      <a:lnTo>
                        <a:pt x="1632" y="672"/>
                      </a:lnTo>
                      <a:lnTo>
                        <a:pt x="576" y="48"/>
                      </a:lnTo>
                      <a:lnTo>
                        <a:pt x="48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1"/>
                    </a:gs>
                    <a:gs pos="100000">
                      <a:schemeClr val="bg1">
                        <a:gamma/>
                        <a:shade val="46275"/>
                        <a:invGamma/>
                      </a:schemeClr>
                    </a:gs>
                  </a:gsLst>
                  <a:path path="rect">
                    <a:fillToRect l="100000" b="100000"/>
                  </a:path>
                </a:gradFill>
                <a:ln w="3175">
                  <a:solidFill>
                    <a:srgbClr val="7F7F7F">
                      <a:alpha val="50196"/>
                    </a:srgbClr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181" name="任意多边形 180"/>
              <p:cNvSpPr/>
              <p:nvPr/>
            </p:nvSpPr>
            <p:spPr>
              <a:xfrm>
                <a:off x="722599" y="1422896"/>
                <a:ext cx="606626" cy="209643"/>
              </a:xfrm>
              <a:custGeom>
                <a:avLst/>
                <a:gdLst>
                  <a:gd name="connsiteX0" fmla="*/ 0 w 606626"/>
                  <a:gd name="connsiteY0" fmla="*/ 169498 h 209643"/>
                  <a:gd name="connsiteX1" fmla="*/ 437128 w 606626"/>
                  <a:gd name="connsiteY1" fmla="*/ 209643 h 209643"/>
                  <a:gd name="connsiteX2" fmla="*/ 606626 w 606626"/>
                  <a:gd name="connsiteY2" fmla="*/ 26763 h 209643"/>
                  <a:gd name="connsiteX3" fmla="*/ 200722 w 606626"/>
                  <a:gd name="connsiteY3" fmla="*/ 0 h 209643"/>
                  <a:gd name="connsiteX4" fmla="*/ 0 w 606626"/>
                  <a:gd name="connsiteY4" fmla="*/ 169498 h 2096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6626" h="209643">
                    <a:moveTo>
                      <a:pt x="0" y="169498"/>
                    </a:moveTo>
                    <a:lnTo>
                      <a:pt x="437128" y="209643"/>
                    </a:lnTo>
                    <a:lnTo>
                      <a:pt x="606626" y="26763"/>
                    </a:lnTo>
                    <a:lnTo>
                      <a:pt x="200722" y="0"/>
                    </a:lnTo>
                    <a:lnTo>
                      <a:pt x="0" y="169498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 w="3175">
                <a:solidFill>
                  <a:srgbClr val="7F7F7F">
                    <a:alpha val="50196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pic>
        <p:nvPicPr>
          <p:cNvPr id="281" name="图片 280" descr="ytu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428992" y="-2572366"/>
            <a:ext cx="6286544" cy="2572366"/>
          </a:xfrm>
          <a:prstGeom prst="rect">
            <a:avLst/>
          </a:prstGeom>
          <a:solidFill>
            <a:srgbClr val="FFFFFF">
              <a:alpha val="27843"/>
            </a:srgbClr>
          </a:solidFill>
          <a:effectLst>
            <a:softEdge rad="635000"/>
          </a:effectLst>
          <a:scene3d>
            <a:camera prst="orthographicFront"/>
            <a:lightRig rig="threePt" dir="t"/>
          </a:scene3d>
          <a:sp3d prstMaterial="clear"/>
        </p:spPr>
      </p:pic>
      <p:pic>
        <p:nvPicPr>
          <p:cNvPr id="284" name="图片 283" descr="ytu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643570" y="-3357604"/>
            <a:ext cx="6286544" cy="3214710"/>
          </a:xfrm>
          <a:prstGeom prst="rect">
            <a:avLst/>
          </a:prstGeom>
          <a:solidFill>
            <a:srgbClr val="FFFFFF">
              <a:alpha val="27843"/>
            </a:srgbClr>
          </a:solidFill>
          <a:effectLst>
            <a:softEdge rad="635000"/>
          </a:effectLst>
          <a:scene3d>
            <a:camera prst="orthographicFront"/>
            <a:lightRig rig="threePt" dir="t"/>
          </a:scene3d>
          <a:sp3d prstMaterial="clear"/>
        </p:spPr>
      </p:pic>
      <p:pic>
        <p:nvPicPr>
          <p:cNvPr id="285" name="图片 284" descr="ytu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858148" y="-2071720"/>
            <a:ext cx="4768458" cy="2438416"/>
          </a:xfrm>
          <a:prstGeom prst="rect">
            <a:avLst/>
          </a:prstGeom>
          <a:solidFill>
            <a:srgbClr val="FFFFFF">
              <a:alpha val="27843"/>
            </a:srgbClr>
          </a:solidFill>
          <a:effectLst>
            <a:softEdge rad="635000"/>
          </a:effectLst>
          <a:scene3d>
            <a:camera prst="orthographicFront"/>
            <a:lightRig rig="threePt" dir="t"/>
          </a:scene3d>
          <a:sp3d prstMaterial="clear"/>
        </p:spPr>
      </p:pic>
      <p:pic>
        <p:nvPicPr>
          <p:cNvPr id="127" name="图片 126" descr="GUANG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2214610" y="-2071720"/>
            <a:ext cx="4602100" cy="4498476"/>
          </a:xfrm>
          <a:prstGeom prst="rect">
            <a:avLst/>
          </a:prstGeom>
        </p:spPr>
      </p:pic>
      <p:sp>
        <p:nvSpPr>
          <p:cNvPr id="128" name="椭圆 127"/>
          <p:cNvSpPr/>
          <p:nvPr/>
        </p:nvSpPr>
        <p:spPr>
          <a:xfrm>
            <a:off x="-571536" y="-428646"/>
            <a:ext cx="1669181" cy="1571636"/>
          </a:xfrm>
          <a:prstGeom prst="ellipse">
            <a:avLst/>
          </a:prstGeom>
          <a:solidFill>
            <a:sysClr val="window" lastClr="FFFFFF">
              <a:alpha val="14000"/>
            </a:sysClr>
          </a:solidFill>
          <a:ln w="9525" cap="flat" cmpd="sng" algn="ctr">
            <a:noFill/>
            <a:prstDash val="solid"/>
          </a:ln>
          <a:effectLst>
            <a:softEdge rad="127000"/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pic>
        <p:nvPicPr>
          <p:cNvPr id="130" name="图片 129" descr="ytu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143636" y="-3726141"/>
            <a:ext cx="7286676" cy="3726141"/>
          </a:xfrm>
          <a:prstGeom prst="rect">
            <a:avLst/>
          </a:prstGeom>
          <a:solidFill>
            <a:srgbClr val="FFFFFF">
              <a:alpha val="27843"/>
            </a:srgbClr>
          </a:solidFill>
          <a:effectLst>
            <a:softEdge rad="635000"/>
          </a:effectLst>
          <a:scene3d>
            <a:camera prst="orthographicFront"/>
            <a:lightRig rig="threePt" dir="t"/>
          </a:scene3d>
          <a:sp3d prstMaterial="clear"/>
        </p:spPr>
      </p:pic>
      <p:pic>
        <p:nvPicPr>
          <p:cNvPr id="131" name="图片 130" descr="ytu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358346" y="-1714530"/>
            <a:ext cx="5886066" cy="3009920"/>
          </a:xfrm>
          <a:prstGeom prst="rect">
            <a:avLst/>
          </a:prstGeom>
          <a:solidFill>
            <a:srgbClr val="FFFFFF">
              <a:alpha val="27843"/>
            </a:srgbClr>
          </a:solidFill>
          <a:effectLst>
            <a:softEdge rad="635000"/>
          </a:effectLst>
          <a:scene3d>
            <a:camera prst="orthographicFront"/>
            <a:lightRig rig="threePt" dir="t"/>
          </a:scene3d>
          <a:sp3d prstMaterial="clear"/>
        </p:spPr>
      </p:pic>
      <p:sp>
        <p:nvSpPr>
          <p:cNvPr id="132" name="矩形 131"/>
          <p:cNvSpPr/>
          <p:nvPr/>
        </p:nvSpPr>
        <p:spPr>
          <a:xfrm rot="3542375">
            <a:off x="2221157" y="2453588"/>
            <a:ext cx="236685" cy="4364314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65000"/>
                </a:schemeClr>
              </a:gs>
              <a:gs pos="50000">
                <a:schemeClr val="bg1">
                  <a:alpha val="49000"/>
                </a:scheme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lin ang="5400000" scaled="1"/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87" name="组合 286"/>
          <p:cNvGrpSpPr/>
          <p:nvPr/>
        </p:nvGrpSpPr>
        <p:grpSpPr>
          <a:xfrm rot="19540262" flipH="1">
            <a:off x="3683800" y="3192848"/>
            <a:ext cx="1124151" cy="562076"/>
            <a:chOff x="511570" y="333861"/>
            <a:chExt cx="6198609" cy="3099307"/>
          </a:xfrm>
        </p:grpSpPr>
        <p:grpSp>
          <p:nvGrpSpPr>
            <p:cNvPr id="288" name="Group 8838"/>
            <p:cNvGrpSpPr>
              <a:grpSpLocks/>
            </p:cNvGrpSpPr>
            <p:nvPr/>
          </p:nvGrpSpPr>
          <p:grpSpPr bwMode="auto">
            <a:xfrm>
              <a:off x="511570" y="333853"/>
              <a:ext cx="6198615" cy="3099305"/>
              <a:chOff x="240" y="1824"/>
              <a:chExt cx="5424" cy="1872"/>
            </a:xfrm>
          </p:grpSpPr>
          <p:sp>
            <p:nvSpPr>
              <p:cNvPr id="290" name="Freeform 8792"/>
              <p:cNvSpPr>
                <a:spLocks/>
              </p:cNvSpPr>
              <p:nvPr/>
            </p:nvSpPr>
            <p:spPr bwMode="auto">
              <a:xfrm>
                <a:off x="5184" y="2304"/>
                <a:ext cx="336" cy="288"/>
              </a:xfrm>
              <a:custGeom>
                <a:avLst/>
                <a:gdLst>
                  <a:gd name="T0" fmla="*/ 48 w 336"/>
                  <a:gd name="T1" fmla="*/ 288 h 288"/>
                  <a:gd name="T2" fmla="*/ 192 w 336"/>
                  <a:gd name="T3" fmla="*/ 288 h 288"/>
                  <a:gd name="T4" fmla="*/ 336 w 336"/>
                  <a:gd name="T5" fmla="*/ 0 h 288"/>
                  <a:gd name="T6" fmla="*/ 192 w 336"/>
                  <a:gd name="T7" fmla="*/ 0 h 288"/>
                  <a:gd name="T8" fmla="*/ 0 w 336"/>
                  <a:gd name="T9" fmla="*/ 288 h 288"/>
                  <a:gd name="T10" fmla="*/ 48 w 336"/>
                  <a:gd name="T11" fmla="*/ 288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36" h="288">
                    <a:moveTo>
                      <a:pt x="48" y="288"/>
                    </a:moveTo>
                    <a:lnTo>
                      <a:pt x="192" y="288"/>
                    </a:lnTo>
                    <a:lnTo>
                      <a:pt x="336" y="0"/>
                    </a:lnTo>
                    <a:lnTo>
                      <a:pt x="192" y="0"/>
                    </a:lnTo>
                    <a:lnTo>
                      <a:pt x="0" y="288"/>
                    </a:lnTo>
                    <a:lnTo>
                      <a:pt x="48" y="288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3399FF"/>
                  </a:gs>
                  <a:gs pos="100000">
                    <a:srgbClr val="3399FF">
                      <a:gamma/>
                      <a:shade val="46275"/>
                      <a:invGamma/>
                    </a:srgbClr>
                  </a:gs>
                </a:gsLst>
                <a:path path="rect">
                  <a:fillToRect l="100000" t="100000"/>
                </a:path>
              </a:gradFill>
              <a:ln w="3175">
                <a:solidFill>
                  <a:srgbClr val="7F7F7F">
                    <a:alpha val="50196"/>
                  </a:srgbClr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91" name="Freeform 8793"/>
              <p:cNvSpPr>
                <a:spLocks/>
              </p:cNvSpPr>
              <p:nvPr/>
            </p:nvSpPr>
            <p:spPr bwMode="auto">
              <a:xfrm>
                <a:off x="4992" y="1920"/>
                <a:ext cx="624" cy="672"/>
              </a:xfrm>
              <a:custGeom>
                <a:avLst/>
                <a:gdLst>
                  <a:gd name="T0" fmla="*/ 240 w 624"/>
                  <a:gd name="T1" fmla="*/ 672 h 672"/>
                  <a:gd name="T2" fmla="*/ 624 w 624"/>
                  <a:gd name="T3" fmla="*/ 0 h 672"/>
                  <a:gd name="T4" fmla="*/ 480 w 624"/>
                  <a:gd name="T5" fmla="*/ 0 h 672"/>
                  <a:gd name="T6" fmla="*/ 0 w 624"/>
                  <a:gd name="T7" fmla="*/ 624 h 672"/>
                  <a:gd name="T8" fmla="*/ 48 w 624"/>
                  <a:gd name="T9" fmla="*/ 672 h 672"/>
                  <a:gd name="T10" fmla="*/ 240 w 624"/>
                  <a:gd name="T11" fmla="*/ 672 h 6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24" h="672">
                    <a:moveTo>
                      <a:pt x="240" y="672"/>
                    </a:moveTo>
                    <a:lnTo>
                      <a:pt x="624" y="0"/>
                    </a:lnTo>
                    <a:lnTo>
                      <a:pt x="480" y="0"/>
                    </a:lnTo>
                    <a:lnTo>
                      <a:pt x="0" y="624"/>
                    </a:lnTo>
                    <a:lnTo>
                      <a:pt x="48" y="672"/>
                    </a:lnTo>
                    <a:lnTo>
                      <a:pt x="240" y="672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3399FF"/>
                  </a:gs>
                  <a:gs pos="100000">
                    <a:srgbClr val="3399FF">
                      <a:gamma/>
                      <a:shade val="46275"/>
                      <a:invGamma/>
                    </a:srgbClr>
                  </a:gs>
                </a:gsLst>
                <a:path path="rect">
                  <a:fillToRect l="100000" b="100000"/>
                </a:path>
              </a:gradFill>
              <a:ln w="3175">
                <a:solidFill>
                  <a:srgbClr val="7F7F7F">
                    <a:alpha val="50196"/>
                  </a:srgbClr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92" name="Freeform 8794"/>
              <p:cNvSpPr>
                <a:spLocks/>
              </p:cNvSpPr>
              <p:nvPr/>
            </p:nvSpPr>
            <p:spPr bwMode="auto">
              <a:xfrm>
                <a:off x="4368" y="1824"/>
                <a:ext cx="1296" cy="768"/>
              </a:xfrm>
              <a:custGeom>
                <a:avLst/>
                <a:gdLst>
                  <a:gd name="T0" fmla="*/ 1248 w 1296"/>
                  <a:gd name="T1" fmla="*/ 96 h 768"/>
                  <a:gd name="T2" fmla="*/ 1296 w 1296"/>
                  <a:gd name="T3" fmla="*/ 0 h 768"/>
                  <a:gd name="T4" fmla="*/ 960 w 1296"/>
                  <a:gd name="T5" fmla="*/ 0 h 768"/>
                  <a:gd name="T6" fmla="*/ 0 w 1296"/>
                  <a:gd name="T7" fmla="*/ 720 h 768"/>
                  <a:gd name="T8" fmla="*/ 240 w 1296"/>
                  <a:gd name="T9" fmla="*/ 768 h 768"/>
                  <a:gd name="T10" fmla="*/ 672 w 1296"/>
                  <a:gd name="T11" fmla="*/ 768 h 768"/>
                  <a:gd name="T12" fmla="*/ 624 w 1296"/>
                  <a:gd name="T13" fmla="*/ 720 h 768"/>
                  <a:gd name="T14" fmla="*/ 1104 w 1296"/>
                  <a:gd name="T15" fmla="*/ 96 h 768"/>
                  <a:gd name="T16" fmla="*/ 1248 w 1296"/>
                  <a:gd name="T17" fmla="*/ 96 h 7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96" h="768">
                    <a:moveTo>
                      <a:pt x="1248" y="96"/>
                    </a:moveTo>
                    <a:lnTo>
                      <a:pt x="1296" y="0"/>
                    </a:lnTo>
                    <a:lnTo>
                      <a:pt x="960" y="0"/>
                    </a:lnTo>
                    <a:lnTo>
                      <a:pt x="0" y="720"/>
                    </a:lnTo>
                    <a:lnTo>
                      <a:pt x="240" y="768"/>
                    </a:lnTo>
                    <a:lnTo>
                      <a:pt x="672" y="768"/>
                    </a:lnTo>
                    <a:lnTo>
                      <a:pt x="624" y="720"/>
                    </a:lnTo>
                    <a:lnTo>
                      <a:pt x="1104" y="96"/>
                    </a:lnTo>
                    <a:lnTo>
                      <a:pt x="1248" y="9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46275"/>
                      <a:invGamma/>
                    </a:schemeClr>
                  </a:gs>
                </a:gsLst>
                <a:path path="rect">
                  <a:fillToRect l="100000" b="100000"/>
                </a:path>
              </a:gradFill>
              <a:ln w="3175">
                <a:solidFill>
                  <a:srgbClr val="7F7F7F">
                    <a:alpha val="50196"/>
                  </a:srgbClr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93" name="Freeform 8795"/>
              <p:cNvSpPr>
                <a:spLocks/>
              </p:cNvSpPr>
              <p:nvPr/>
            </p:nvSpPr>
            <p:spPr bwMode="auto">
              <a:xfrm>
                <a:off x="3360" y="2352"/>
                <a:ext cx="240" cy="48"/>
              </a:xfrm>
              <a:custGeom>
                <a:avLst/>
                <a:gdLst>
                  <a:gd name="T0" fmla="*/ 0 w 192"/>
                  <a:gd name="T1" fmla="*/ 48 h 48"/>
                  <a:gd name="T2" fmla="*/ 192 w 192"/>
                  <a:gd name="T3" fmla="*/ 0 h 48"/>
                  <a:gd name="T4" fmla="*/ 48 w 192"/>
                  <a:gd name="T5" fmla="*/ 0 h 48"/>
                  <a:gd name="T6" fmla="*/ 0 w 192"/>
                  <a:gd name="T7" fmla="*/ 48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92" h="48">
                    <a:moveTo>
                      <a:pt x="0" y="48"/>
                    </a:moveTo>
                    <a:lnTo>
                      <a:pt x="192" y="0"/>
                    </a:lnTo>
                    <a:lnTo>
                      <a:pt x="48" y="0"/>
                    </a:lnTo>
                    <a:lnTo>
                      <a:pt x="0" y="48"/>
                    </a:ln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3175">
                <a:solidFill>
                  <a:srgbClr val="7F7F7F">
                    <a:alpha val="50196"/>
                  </a:srgbClr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94" name="Freeform 8796"/>
              <p:cNvSpPr>
                <a:spLocks/>
              </p:cNvSpPr>
              <p:nvPr/>
            </p:nvSpPr>
            <p:spPr bwMode="auto">
              <a:xfrm>
                <a:off x="3168" y="2496"/>
                <a:ext cx="240" cy="48"/>
              </a:xfrm>
              <a:custGeom>
                <a:avLst/>
                <a:gdLst>
                  <a:gd name="T0" fmla="*/ 0 w 192"/>
                  <a:gd name="T1" fmla="*/ 48 h 48"/>
                  <a:gd name="T2" fmla="*/ 192 w 192"/>
                  <a:gd name="T3" fmla="*/ 0 h 48"/>
                  <a:gd name="T4" fmla="*/ 48 w 192"/>
                  <a:gd name="T5" fmla="*/ 0 h 48"/>
                  <a:gd name="T6" fmla="*/ 0 w 192"/>
                  <a:gd name="T7" fmla="*/ 48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92" h="48">
                    <a:moveTo>
                      <a:pt x="0" y="48"/>
                    </a:moveTo>
                    <a:lnTo>
                      <a:pt x="192" y="0"/>
                    </a:lnTo>
                    <a:lnTo>
                      <a:pt x="48" y="0"/>
                    </a:lnTo>
                    <a:lnTo>
                      <a:pt x="0" y="48"/>
                    </a:ln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3175">
                <a:solidFill>
                  <a:srgbClr val="7F7F7F">
                    <a:alpha val="50196"/>
                  </a:srgbClr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grpSp>
            <p:nvGrpSpPr>
              <p:cNvPr id="295" name="Group 8797"/>
              <p:cNvGrpSpPr>
                <a:grpSpLocks/>
              </p:cNvGrpSpPr>
              <p:nvPr/>
            </p:nvGrpSpPr>
            <p:grpSpPr bwMode="auto">
              <a:xfrm rot="291229">
                <a:off x="2790" y="2352"/>
                <a:ext cx="528" cy="192"/>
                <a:chOff x="1872" y="1680"/>
                <a:chExt cx="576" cy="240"/>
              </a:xfrm>
            </p:grpSpPr>
            <p:sp>
              <p:nvSpPr>
                <p:cNvPr id="342" name="AutoShape 8798"/>
                <p:cNvSpPr>
                  <a:spLocks noChangeArrowheads="1"/>
                </p:cNvSpPr>
                <p:nvPr/>
              </p:nvSpPr>
              <p:spPr bwMode="auto">
                <a:xfrm>
                  <a:off x="1872" y="1680"/>
                  <a:ext cx="192" cy="240"/>
                </a:xfrm>
                <a:prstGeom prst="roundRect">
                  <a:avLst>
                    <a:gd name="adj" fmla="val 16667"/>
                  </a:avLst>
                </a:prstGeom>
                <a:gradFill rotWithShape="0">
                  <a:gsLst>
                    <a:gs pos="0">
                      <a:schemeClr val="bg1">
                        <a:gamma/>
                        <a:shade val="46275"/>
                        <a:invGamma/>
                      </a:schemeClr>
                    </a:gs>
                    <a:gs pos="50000">
                      <a:schemeClr val="bg1"/>
                    </a:gs>
                    <a:gs pos="100000">
                      <a:schemeClr val="bg1">
                        <a:gamma/>
                        <a:shade val="46275"/>
                        <a:invGamma/>
                      </a:schemeClr>
                    </a:gs>
                  </a:gsLst>
                  <a:lin ang="5400000" scaled="1"/>
                </a:gradFill>
                <a:ln w="3175">
                  <a:solidFill>
                    <a:srgbClr val="7F7F7F">
                      <a:alpha val="50196"/>
                    </a:srgbClr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343" name="AutoShape 8799"/>
                <p:cNvSpPr>
                  <a:spLocks noChangeArrowheads="1"/>
                </p:cNvSpPr>
                <p:nvPr/>
              </p:nvSpPr>
              <p:spPr bwMode="auto">
                <a:xfrm>
                  <a:off x="2064" y="1728"/>
                  <a:ext cx="240" cy="144"/>
                </a:xfrm>
                <a:prstGeom prst="roundRect">
                  <a:avLst>
                    <a:gd name="adj" fmla="val 16667"/>
                  </a:avLst>
                </a:prstGeom>
                <a:gradFill rotWithShape="0">
                  <a:gsLst>
                    <a:gs pos="0">
                      <a:schemeClr val="bg1">
                        <a:gamma/>
                        <a:shade val="46275"/>
                        <a:invGamma/>
                      </a:schemeClr>
                    </a:gs>
                    <a:gs pos="50000">
                      <a:schemeClr val="bg1"/>
                    </a:gs>
                    <a:gs pos="100000">
                      <a:schemeClr val="bg1">
                        <a:gamma/>
                        <a:shade val="46275"/>
                        <a:invGamma/>
                      </a:schemeClr>
                    </a:gs>
                  </a:gsLst>
                  <a:lin ang="5400000" scaled="1"/>
                </a:gradFill>
                <a:ln w="3175">
                  <a:solidFill>
                    <a:srgbClr val="7F7F7F">
                      <a:alpha val="50196"/>
                    </a:srgbClr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344" name="AutoShape 8800"/>
                <p:cNvSpPr>
                  <a:spLocks noChangeArrowheads="1"/>
                </p:cNvSpPr>
                <p:nvPr/>
              </p:nvSpPr>
              <p:spPr bwMode="auto">
                <a:xfrm rot="-16200000">
                  <a:off x="2352" y="1728"/>
                  <a:ext cx="48" cy="144"/>
                </a:xfrm>
                <a:prstGeom prst="triangle">
                  <a:avLst>
                    <a:gd name="adj" fmla="val 50000"/>
                  </a:avLst>
                </a:prstGeom>
                <a:solidFill>
                  <a:schemeClr val="tx1"/>
                </a:solidFill>
                <a:ln w="3175">
                  <a:solidFill>
                    <a:srgbClr val="7F7F7F">
                      <a:alpha val="50196"/>
                    </a:srgbClr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296" name="Freeform 8801"/>
              <p:cNvSpPr>
                <a:spLocks/>
              </p:cNvSpPr>
              <p:nvPr/>
            </p:nvSpPr>
            <p:spPr bwMode="auto">
              <a:xfrm>
                <a:off x="2496" y="2064"/>
                <a:ext cx="1392" cy="480"/>
              </a:xfrm>
              <a:custGeom>
                <a:avLst/>
                <a:gdLst>
                  <a:gd name="T0" fmla="*/ 720 w 1392"/>
                  <a:gd name="T1" fmla="*/ 480 h 480"/>
                  <a:gd name="T2" fmla="*/ 0 w 1392"/>
                  <a:gd name="T3" fmla="*/ 480 h 480"/>
                  <a:gd name="T4" fmla="*/ 1152 w 1392"/>
                  <a:gd name="T5" fmla="*/ 0 h 480"/>
                  <a:gd name="T6" fmla="*/ 1392 w 1392"/>
                  <a:gd name="T7" fmla="*/ 0 h 480"/>
                  <a:gd name="T8" fmla="*/ 720 w 1392"/>
                  <a:gd name="T9" fmla="*/ 480 h 4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92" h="480">
                    <a:moveTo>
                      <a:pt x="720" y="480"/>
                    </a:moveTo>
                    <a:lnTo>
                      <a:pt x="0" y="480"/>
                    </a:lnTo>
                    <a:lnTo>
                      <a:pt x="1152" y="0"/>
                    </a:lnTo>
                    <a:lnTo>
                      <a:pt x="1392" y="0"/>
                    </a:lnTo>
                    <a:lnTo>
                      <a:pt x="720" y="48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46275"/>
                      <a:invGamma/>
                    </a:schemeClr>
                  </a:gs>
                </a:gsLst>
                <a:path path="rect">
                  <a:fillToRect l="100000" b="100000"/>
                </a:path>
              </a:gradFill>
              <a:ln w="3175">
                <a:solidFill>
                  <a:srgbClr val="7F7F7F">
                    <a:alpha val="50196"/>
                  </a:srgbClr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97" name="Freeform 8802"/>
              <p:cNvSpPr>
                <a:spLocks/>
              </p:cNvSpPr>
              <p:nvPr/>
            </p:nvSpPr>
            <p:spPr bwMode="auto">
              <a:xfrm>
                <a:off x="3024" y="2928"/>
                <a:ext cx="1440" cy="96"/>
              </a:xfrm>
              <a:custGeom>
                <a:avLst/>
                <a:gdLst>
                  <a:gd name="T0" fmla="*/ 0 w 1440"/>
                  <a:gd name="T1" fmla="*/ 0 h 96"/>
                  <a:gd name="T2" fmla="*/ 1440 w 1440"/>
                  <a:gd name="T3" fmla="*/ 0 h 96"/>
                  <a:gd name="T4" fmla="*/ 816 w 1440"/>
                  <a:gd name="T5" fmla="*/ 96 h 96"/>
                  <a:gd name="T6" fmla="*/ 336 w 1440"/>
                  <a:gd name="T7" fmla="*/ 96 h 96"/>
                  <a:gd name="T8" fmla="*/ 0 w 1440"/>
                  <a:gd name="T9" fmla="*/ 0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40" h="96">
                    <a:moveTo>
                      <a:pt x="0" y="0"/>
                    </a:moveTo>
                    <a:lnTo>
                      <a:pt x="1440" y="0"/>
                    </a:lnTo>
                    <a:lnTo>
                      <a:pt x="816" y="96"/>
                    </a:lnTo>
                    <a:lnTo>
                      <a:pt x="336" y="96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3399FF"/>
                  </a:gs>
                  <a:gs pos="100000">
                    <a:srgbClr val="3399FF">
                      <a:gamma/>
                      <a:shade val="46275"/>
                      <a:invGamma/>
                    </a:srgbClr>
                  </a:gs>
                </a:gsLst>
                <a:lin ang="5400000" scaled="1"/>
              </a:gradFill>
              <a:ln w="3175">
                <a:solidFill>
                  <a:srgbClr val="7F7F7F">
                    <a:alpha val="50196"/>
                  </a:srgbClr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98" name="Freeform 8834"/>
              <p:cNvSpPr>
                <a:spLocks/>
              </p:cNvSpPr>
              <p:nvPr/>
            </p:nvSpPr>
            <p:spPr bwMode="auto">
              <a:xfrm>
                <a:off x="2640" y="2112"/>
                <a:ext cx="1056" cy="432"/>
              </a:xfrm>
              <a:custGeom>
                <a:avLst/>
                <a:gdLst>
                  <a:gd name="T0" fmla="*/ 0 w 1056"/>
                  <a:gd name="T1" fmla="*/ 432 h 432"/>
                  <a:gd name="T2" fmla="*/ 960 w 1056"/>
                  <a:gd name="T3" fmla="*/ 0 h 432"/>
                  <a:gd name="T4" fmla="*/ 1056 w 1056"/>
                  <a:gd name="T5" fmla="*/ 0 h 432"/>
                  <a:gd name="T6" fmla="*/ 528 w 1056"/>
                  <a:gd name="T7" fmla="*/ 432 h 432"/>
                  <a:gd name="T8" fmla="*/ 0 w 1056"/>
                  <a:gd name="T9" fmla="*/ 432 h 4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56" h="432">
                    <a:moveTo>
                      <a:pt x="0" y="432"/>
                    </a:moveTo>
                    <a:lnTo>
                      <a:pt x="960" y="0"/>
                    </a:lnTo>
                    <a:lnTo>
                      <a:pt x="1056" y="0"/>
                    </a:lnTo>
                    <a:lnTo>
                      <a:pt x="528" y="432"/>
                    </a:lnTo>
                    <a:lnTo>
                      <a:pt x="0" y="43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46275"/>
                      <a:invGamma/>
                    </a:schemeClr>
                  </a:gs>
                  <a:gs pos="100000">
                    <a:schemeClr val="bg1"/>
                  </a:gs>
                </a:gsLst>
                <a:lin ang="0" scaled="1"/>
              </a:gradFill>
              <a:ln w="3175">
                <a:solidFill>
                  <a:srgbClr val="7F7F7F">
                    <a:alpha val="50196"/>
                  </a:srgbClr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99" name="Freeform 8803"/>
              <p:cNvSpPr>
                <a:spLocks/>
              </p:cNvSpPr>
              <p:nvPr/>
            </p:nvSpPr>
            <p:spPr bwMode="auto">
              <a:xfrm>
                <a:off x="432" y="2880"/>
                <a:ext cx="1296" cy="144"/>
              </a:xfrm>
              <a:custGeom>
                <a:avLst/>
                <a:gdLst>
                  <a:gd name="T0" fmla="*/ 1152 w 1296"/>
                  <a:gd name="T1" fmla="*/ 144 h 144"/>
                  <a:gd name="T2" fmla="*/ 1056 w 1296"/>
                  <a:gd name="T3" fmla="*/ 96 h 144"/>
                  <a:gd name="T4" fmla="*/ 480 w 1296"/>
                  <a:gd name="T5" fmla="*/ 96 h 144"/>
                  <a:gd name="T6" fmla="*/ 0 w 1296"/>
                  <a:gd name="T7" fmla="*/ 0 h 144"/>
                  <a:gd name="T8" fmla="*/ 432 w 1296"/>
                  <a:gd name="T9" fmla="*/ 0 h 144"/>
                  <a:gd name="T10" fmla="*/ 1296 w 1296"/>
                  <a:gd name="T11" fmla="*/ 0 h 144"/>
                  <a:gd name="T12" fmla="*/ 1104 w 1296"/>
                  <a:gd name="T13" fmla="*/ 48 h 144"/>
                  <a:gd name="T14" fmla="*/ 1152 w 1296"/>
                  <a:gd name="T15" fmla="*/ 144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296" h="144">
                    <a:moveTo>
                      <a:pt x="1152" y="144"/>
                    </a:moveTo>
                    <a:lnTo>
                      <a:pt x="1056" y="96"/>
                    </a:lnTo>
                    <a:lnTo>
                      <a:pt x="480" y="96"/>
                    </a:lnTo>
                    <a:lnTo>
                      <a:pt x="0" y="0"/>
                    </a:lnTo>
                    <a:lnTo>
                      <a:pt x="432" y="0"/>
                    </a:lnTo>
                    <a:lnTo>
                      <a:pt x="1296" y="0"/>
                    </a:lnTo>
                    <a:lnTo>
                      <a:pt x="1104" y="48"/>
                    </a:lnTo>
                    <a:lnTo>
                      <a:pt x="1152" y="144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3399FF"/>
                  </a:gs>
                  <a:gs pos="100000">
                    <a:srgbClr val="3399FF">
                      <a:gamma/>
                      <a:shade val="46275"/>
                      <a:invGamma/>
                    </a:srgbClr>
                  </a:gs>
                </a:gsLst>
                <a:lin ang="5400000" scaled="1"/>
              </a:gradFill>
              <a:ln w="3175">
                <a:solidFill>
                  <a:srgbClr val="7F7F7F">
                    <a:alpha val="50196"/>
                  </a:srgbClr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00" name="Freeform 8804"/>
              <p:cNvSpPr>
                <a:spLocks/>
              </p:cNvSpPr>
              <p:nvPr/>
            </p:nvSpPr>
            <p:spPr bwMode="auto">
              <a:xfrm>
                <a:off x="240" y="2415"/>
                <a:ext cx="5280" cy="513"/>
              </a:xfrm>
              <a:custGeom>
                <a:avLst/>
                <a:gdLst>
                  <a:gd name="T0" fmla="*/ 192 w 5280"/>
                  <a:gd name="T1" fmla="*/ 480 h 528"/>
                  <a:gd name="T2" fmla="*/ 0 w 5280"/>
                  <a:gd name="T3" fmla="*/ 384 h 528"/>
                  <a:gd name="T4" fmla="*/ 0 w 5280"/>
                  <a:gd name="T5" fmla="*/ 288 h 528"/>
                  <a:gd name="T6" fmla="*/ 336 w 5280"/>
                  <a:gd name="T7" fmla="*/ 96 h 528"/>
                  <a:gd name="T8" fmla="*/ 480 w 5280"/>
                  <a:gd name="T9" fmla="*/ 0 h 528"/>
                  <a:gd name="T10" fmla="*/ 528 w 5280"/>
                  <a:gd name="T11" fmla="*/ 0 h 528"/>
                  <a:gd name="T12" fmla="*/ 816 w 5280"/>
                  <a:gd name="T13" fmla="*/ 0 h 528"/>
                  <a:gd name="T14" fmla="*/ 1200 w 5280"/>
                  <a:gd name="T15" fmla="*/ 48 h 528"/>
                  <a:gd name="T16" fmla="*/ 1680 w 5280"/>
                  <a:gd name="T17" fmla="*/ 96 h 528"/>
                  <a:gd name="T18" fmla="*/ 4128 w 5280"/>
                  <a:gd name="T19" fmla="*/ 144 h 528"/>
                  <a:gd name="T20" fmla="*/ 4368 w 5280"/>
                  <a:gd name="T21" fmla="*/ 192 h 528"/>
                  <a:gd name="T22" fmla="*/ 5184 w 5280"/>
                  <a:gd name="T23" fmla="*/ 192 h 528"/>
                  <a:gd name="T24" fmla="*/ 5280 w 5280"/>
                  <a:gd name="T25" fmla="*/ 240 h 528"/>
                  <a:gd name="T26" fmla="*/ 5280 w 5280"/>
                  <a:gd name="T27" fmla="*/ 336 h 528"/>
                  <a:gd name="T28" fmla="*/ 4176 w 5280"/>
                  <a:gd name="T29" fmla="*/ 528 h 528"/>
                  <a:gd name="T30" fmla="*/ 2832 w 5280"/>
                  <a:gd name="T31" fmla="*/ 528 h 528"/>
                  <a:gd name="T32" fmla="*/ 2352 w 5280"/>
                  <a:gd name="T33" fmla="*/ 528 h 528"/>
                  <a:gd name="T34" fmla="*/ 1440 w 5280"/>
                  <a:gd name="T35" fmla="*/ 480 h 528"/>
                  <a:gd name="T36" fmla="*/ 192 w 5280"/>
                  <a:gd name="T37" fmla="*/ 480 h 528"/>
                  <a:gd name="connsiteX0" fmla="*/ 364 w 10000"/>
                  <a:gd name="connsiteY0" fmla="*/ 9091 h 10000"/>
                  <a:gd name="connsiteX1" fmla="*/ 0 w 10000"/>
                  <a:gd name="connsiteY1" fmla="*/ 7273 h 10000"/>
                  <a:gd name="connsiteX2" fmla="*/ 0 w 10000"/>
                  <a:gd name="connsiteY2" fmla="*/ 5455 h 10000"/>
                  <a:gd name="connsiteX3" fmla="*/ 636 w 10000"/>
                  <a:gd name="connsiteY3" fmla="*/ 1818 h 10000"/>
                  <a:gd name="connsiteX4" fmla="*/ 909 w 10000"/>
                  <a:gd name="connsiteY4" fmla="*/ 0 h 10000"/>
                  <a:gd name="connsiteX5" fmla="*/ 1000 w 10000"/>
                  <a:gd name="connsiteY5" fmla="*/ 0 h 10000"/>
                  <a:gd name="connsiteX6" fmla="*/ 1713 w 10000"/>
                  <a:gd name="connsiteY6" fmla="*/ 291 h 10000"/>
                  <a:gd name="connsiteX7" fmla="*/ 2273 w 10000"/>
                  <a:gd name="connsiteY7" fmla="*/ 909 h 10000"/>
                  <a:gd name="connsiteX8" fmla="*/ 3182 w 10000"/>
                  <a:gd name="connsiteY8" fmla="*/ 1818 h 10000"/>
                  <a:gd name="connsiteX9" fmla="*/ 7818 w 10000"/>
                  <a:gd name="connsiteY9" fmla="*/ 2727 h 10000"/>
                  <a:gd name="connsiteX10" fmla="*/ 8273 w 10000"/>
                  <a:gd name="connsiteY10" fmla="*/ 3636 h 10000"/>
                  <a:gd name="connsiteX11" fmla="*/ 9818 w 10000"/>
                  <a:gd name="connsiteY11" fmla="*/ 3636 h 10000"/>
                  <a:gd name="connsiteX12" fmla="*/ 10000 w 10000"/>
                  <a:gd name="connsiteY12" fmla="*/ 4545 h 10000"/>
                  <a:gd name="connsiteX13" fmla="*/ 10000 w 10000"/>
                  <a:gd name="connsiteY13" fmla="*/ 6364 h 10000"/>
                  <a:gd name="connsiteX14" fmla="*/ 7909 w 10000"/>
                  <a:gd name="connsiteY14" fmla="*/ 10000 h 10000"/>
                  <a:gd name="connsiteX15" fmla="*/ 5364 w 10000"/>
                  <a:gd name="connsiteY15" fmla="*/ 10000 h 10000"/>
                  <a:gd name="connsiteX16" fmla="*/ 4455 w 10000"/>
                  <a:gd name="connsiteY16" fmla="*/ 10000 h 10000"/>
                  <a:gd name="connsiteX17" fmla="*/ 2727 w 10000"/>
                  <a:gd name="connsiteY17" fmla="*/ 9091 h 10000"/>
                  <a:gd name="connsiteX18" fmla="*/ 364 w 10000"/>
                  <a:gd name="connsiteY18" fmla="*/ 9091 h 10000"/>
                  <a:gd name="connsiteX0" fmla="*/ 364 w 10000"/>
                  <a:gd name="connsiteY0" fmla="*/ 9091 h 10000"/>
                  <a:gd name="connsiteX1" fmla="*/ 0 w 10000"/>
                  <a:gd name="connsiteY1" fmla="*/ 7273 h 10000"/>
                  <a:gd name="connsiteX2" fmla="*/ 0 w 10000"/>
                  <a:gd name="connsiteY2" fmla="*/ 5455 h 10000"/>
                  <a:gd name="connsiteX3" fmla="*/ 636 w 10000"/>
                  <a:gd name="connsiteY3" fmla="*/ 1818 h 10000"/>
                  <a:gd name="connsiteX4" fmla="*/ 881 w 10000"/>
                  <a:gd name="connsiteY4" fmla="*/ 581 h 10000"/>
                  <a:gd name="connsiteX5" fmla="*/ 1000 w 10000"/>
                  <a:gd name="connsiteY5" fmla="*/ 0 h 10000"/>
                  <a:gd name="connsiteX6" fmla="*/ 1713 w 10000"/>
                  <a:gd name="connsiteY6" fmla="*/ 291 h 10000"/>
                  <a:gd name="connsiteX7" fmla="*/ 2273 w 10000"/>
                  <a:gd name="connsiteY7" fmla="*/ 909 h 10000"/>
                  <a:gd name="connsiteX8" fmla="*/ 3182 w 10000"/>
                  <a:gd name="connsiteY8" fmla="*/ 1818 h 10000"/>
                  <a:gd name="connsiteX9" fmla="*/ 7818 w 10000"/>
                  <a:gd name="connsiteY9" fmla="*/ 2727 h 10000"/>
                  <a:gd name="connsiteX10" fmla="*/ 8273 w 10000"/>
                  <a:gd name="connsiteY10" fmla="*/ 3636 h 10000"/>
                  <a:gd name="connsiteX11" fmla="*/ 9818 w 10000"/>
                  <a:gd name="connsiteY11" fmla="*/ 3636 h 10000"/>
                  <a:gd name="connsiteX12" fmla="*/ 10000 w 10000"/>
                  <a:gd name="connsiteY12" fmla="*/ 4545 h 10000"/>
                  <a:gd name="connsiteX13" fmla="*/ 10000 w 10000"/>
                  <a:gd name="connsiteY13" fmla="*/ 6364 h 10000"/>
                  <a:gd name="connsiteX14" fmla="*/ 7909 w 10000"/>
                  <a:gd name="connsiteY14" fmla="*/ 10000 h 10000"/>
                  <a:gd name="connsiteX15" fmla="*/ 5364 w 10000"/>
                  <a:gd name="connsiteY15" fmla="*/ 10000 h 10000"/>
                  <a:gd name="connsiteX16" fmla="*/ 4455 w 10000"/>
                  <a:gd name="connsiteY16" fmla="*/ 10000 h 10000"/>
                  <a:gd name="connsiteX17" fmla="*/ 2727 w 10000"/>
                  <a:gd name="connsiteY17" fmla="*/ 9091 h 10000"/>
                  <a:gd name="connsiteX18" fmla="*/ 364 w 10000"/>
                  <a:gd name="connsiteY18" fmla="*/ 9091 h 10000"/>
                  <a:gd name="connsiteX0" fmla="*/ 364 w 10000"/>
                  <a:gd name="connsiteY0" fmla="*/ 8800 h 9709"/>
                  <a:gd name="connsiteX1" fmla="*/ 0 w 10000"/>
                  <a:gd name="connsiteY1" fmla="*/ 6982 h 9709"/>
                  <a:gd name="connsiteX2" fmla="*/ 0 w 10000"/>
                  <a:gd name="connsiteY2" fmla="*/ 5164 h 9709"/>
                  <a:gd name="connsiteX3" fmla="*/ 636 w 10000"/>
                  <a:gd name="connsiteY3" fmla="*/ 1527 h 9709"/>
                  <a:gd name="connsiteX4" fmla="*/ 881 w 10000"/>
                  <a:gd name="connsiteY4" fmla="*/ 290 h 9709"/>
                  <a:gd name="connsiteX5" fmla="*/ 1168 w 10000"/>
                  <a:gd name="connsiteY5" fmla="*/ 0 h 9709"/>
                  <a:gd name="connsiteX6" fmla="*/ 1713 w 10000"/>
                  <a:gd name="connsiteY6" fmla="*/ 0 h 9709"/>
                  <a:gd name="connsiteX7" fmla="*/ 2273 w 10000"/>
                  <a:gd name="connsiteY7" fmla="*/ 618 h 9709"/>
                  <a:gd name="connsiteX8" fmla="*/ 3182 w 10000"/>
                  <a:gd name="connsiteY8" fmla="*/ 1527 h 9709"/>
                  <a:gd name="connsiteX9" fmla="*/ 7818 w 10000"/>
                  <a:gd name="connsiteY9" fmla="*/ 2436 h 9709"/>
                  <a:gd name="connsiteX10" fmla="*/ 8273 w 10000"/>
                  <a:gd name="connsiteY10" fmla="*/ 3345 h 9709"/>
                  <a:gd name="connsiteX11" fmla="*/ 9818 w 10000"/>
                  <a:gd name="connsiteY11" fmla="*/ 3345 h 9709"/>
                  <a:gd name="connsiteX12" fmla="*/ 10000 w 10000"/>
                  <a:gd name="connsiteY12" fmla="*/ 4254 h 9709"/>
                  <a:gd name="connsiteX13" fmla="*/ 10000 w 10000"/>
                  <a:gd name="connsiteY13" fmla="*/ 6073 h 9709"/>
                  <a:gd name="connsiteX14" fmla="*/ 7909 w 10000"/>
                  <a:gd name="connsiteY14" fmla="*/ 9709 h 9709"/>
                  <a:gd name="connsiteX15" fmla="*/ 5364 w 10000"/>
                  <a:gd name="connsiteY15" fmla="*/ 9709 h 9709"/>
                  <a:gd name="connsiteX16" fmla="*/ 4455 w 10000"/>
                  <a:gd name="connsiteY16" fmla="*/ 9709 h 9709"/>
                  <a:gd name="connsiteX17" fmla="*/ 2727 w 10000"/>
                  <a:gd name="connsiteY17" fmla="*/ 8800 h 9709"/>
                  <a:gd name="connsiteX18" fmla="*/ 364 w 10000"/>
                  <a:gd name="connsiteY18" fmla="*/ 8800 h 97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10000" h="9709">
                    <a:moveTo>
                      <a:pt x="364" y="8800"/>
                    </a:moveTo>
                    <a:cubicBezTo>
                      <a:pt x="243" y="8194"/>
                      <a:pt x="121" y="7588"/>
                      <a:pt x="0" y="6982"/>
                    </a:cubicBezTo>
                    <a:lnTo>
                      <a:pt x="0" y="5164"/>
                    </a:lnTo>
                    <a:lnTo>
                      <a:pt x="636" y="1527"/>
                    </a:lnTo>
                    <a:cubicBezTo>
                      <a:pt x="718" y="1115"/>
                      <a:pt x="799" y="702"/>
                      <a:pt x="881" y="290"/>
                    </a:cubicBezTo>
                    <a:cubicBezTo>
                      <a:pt x="921" y="96"/>
                      <a:pt x="1128" y="194"/>
                      <a:pt x="1168" y="0"/>
                    </a:cubicBezTo>
                    <a:lnTo>
                      <a:pt x="1713" y="0"/>
                    </a:lnTo>
                    <a:lnTo>
                      <a:pt x="2273" y="618"/>
                    </a:lnTo>
                    <a:lnTo>
                      <a:pt x="3182" y="1527"/>
                    </a:lnTo>
                    <a:lnTo>
                      <a:pt x="7818" y="2436"/>
                    </a:lnTo>
                    <a:lnTo>
                      <a:pt x="8273" y="3345"/>
                    </a:lnTo>
                    <a:lnTo>
                      <a:pt x="9818" y="3345"/>
                    </a:lnTo>
                    <a:cubicBezTo>
                      <a:pt x="9879" y="3648"/>
                      <a:pt x="9939" y="3951"/>
                      <a:pt x="10000" y="4254"/>
                    </a:cubicBezTo>
                    <a:lnTo>
                      <a:pt x="10000" y="6073"/>
                    </a:lnTo>
                    <a:lnTo>
                      <a:pt x="7909" y="9709"/>
                    </a:lnTo>
                    <a:lnTo>
                      <a:pt x="5364" y="9709"/>
                    </a:lnTo>
                    <a:lnTo>
                      <a:pt x="4455" y="9709"/>
                    </a:lnTo>
                    <a:lnTo>
                      <a:pt x="2727" y="8800"/>
                    </a:lnTo>
                    <a:lnTo>
                      <a:pt x="364" y="880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46275"/>
                      <a:invGamma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  <a:ln w="3175">
                <a:solidFill>
                  <a:srgbClr val="7F7F7F">
                    <a:alpha val="50196"/>
                  </a:srgbClr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01" name="Freeform 8806"/>
              <p:cNvSpPr>
                <a:spLocks/>
              </p:cNvSpPr>
              <p:nvPr/>
            </p:nvSpPr>
            <p:spPr bwMode="auto">
              <a:xfrm>
                <a:off x="1536" y="2880"/>
                <a:ext cx="1824" cy="240"/>
              </a:xfrm>
              <a:custGeom>
                <a:avLst/>
                <a:gdLst>
                  <a:gd name="T0" fmla="*/ 1824 w 1824"/>
                  <a:gd name="T1" fmla="*/ 144 h 240"/>
                  <a:gd name="T2" fmla="*/ 1488 w 1824"/>
                  <a:gd name="T3" fmla="*/ 48 h 240"/>
                  <a:gd name="T4" fmla="*/ 192 w 1824"/>
                  <a:gd name="T5" fmla="*/ 0 h 240"/>
                  <a:gd name="T6" fmla="*/ 0 w 1824"/>
                  <a:gd name="T7" fmla="*/ 48 h 240"/>
                  <a:gd name="T8" fmla="*/ 48 w 1824"/>
                  <a:gd name="T9" fmla="*/ 144 h 240"/>
                  <a:gd name="T10" fmla="*/ 240 w 1824"/>
                  <a:gd name="T11" fmla="*/ 192 h 240"/>
                  <a:gd name="T12" fmla="*/ 1440 w 1824"/>
                  <a:gd name="T13" fmla="*/ 240 h 240"/>
                  <a:gd name="T14" fmla="*/ 1584 w 1824"/>
                  <a:gd name="T15" fmla="*/ 192 h 240"/>
                  <a:gd name="T16" fmla="*/ 1824 w 1824"/>
                  <a:gd name="T17" fmla="*/ 144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824" h="240">
                    <a:moveTo>
                      <a:pt x="1824" y="144"/>
                    </a:moveTo>
                    <a:lnTo>
                      <a:pt x="1488" y="48"/>
                    </a:lnTo>
                    <a:lnTo>
                      <a:pt x="192" y="0"/>
                    </a:lnTo>
                    <a:lnTo>
                      <a:pt x="0" y="48"/>
                    </a:lnTo>
                    <a:lnTo>
                      <a:pt x="48" y="144"/>
                    </a:lnTo>
                    <a:lnTo>
                      <a:pt x="240" y="192"/>
                    </a:lnTo>
                    <a:lnTo>
                      <a:pt x="1440" y="240"/>
                    </a:lnTo>
                    <a:lnTo>
                      <a:pt x="1584" y="192"/>
                    </a:lnTo>
                    <a:lnTo>
                      <a:pt x="1824" y="144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3399FF"/>
                  </a:gs>
                  <a:gs pos="100000">
                    <a:srgbClr val="3399FF">
                      <a:gamma/>
                      <a:shade val="46275"/>
                      <a:invGamma/>
                    </a:srgbClr>
                  </a:gs>
                </a:gsLst>
                <a:path path="rect">
                  <a:fillToRect l="50000" t="50000" r="50000" b="50000"/>
                </a:path>
              </a:gradFill>
              <a:ln w="3175">
                <a:solidFill>
                  <a:srgbClr val="7F7F7F">
                    <a:alpha val="50196"/>
                  </a:srgbClr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grpSp>
            <p:nvGrpSpPr>
              <p:cNvPr id="302" name="Group 8836"/>
              <p:cNvGrpSpPr>
                <a:grpSpLocks/>
              </p:cNvGrpSpPr>
              <p:nvPr/>
            </p:nvGrpSpPr>
            <p:grpSpPr bwMode="auto">
              <a:xfrm>
                <a:off x="2448" y="3456"/>
                <a:ext cx="575" cy="240"/>
                <a:chOff x="3888" y="3393"/>
                <a:chExt cx="575" cy="240"/>
              </a:xfrm>
            </p:grpSpPr>
            <p:grpSp>
              <p:nvGrpSpPr>
                <p:cNvPr id="321" name="Group 8835"/>
                <p:cNvGrpSpPr>
                  <a:grpSpLocks/>
                </p:cNvGrpSpPr>
                <p:nvPr/>
              </p:nvGrpSpPr>
              <p:grpSpPr bwMode="auto">
                <a:xfrm>
                  <a:off x="3888" y="3393"/>
                  <a:ext cx="192" cy="240"/>
                  <a:chOff x="3888" y="3393"/>
                  <a:chExt cx="192" cy="240"/>
                </a:xfrm>
              </p:grpSpPr>
              <p:grpSp>
                <p:nvGrpSpPr>
                  <p:cNvPr id="324" name="Group 8630"/>
                  <p:cNvGrpSpPr>
                    <a:grpSpLocks/>
                  </p:cNvGrpSpPr>
                  <p:nvPr/>
                </p:nvGrpSpPr>
                <p:grpSpPr bwMode="auto">
                  <a:xfrm>
                    <a:off x="3984" y="3504"/>
                    <a:ext cx="48" cy="48"/>
                    <a:chOff x="3696" y="2160"/>
                    <a:chExt cx="1728" cy="1344"/>
                  </a:xfrm>
                </p:grpSpPr>
                <p:grpSp>
                  <p:nvGrpSpPr>
                    <p:cNvPr id="326" name="Group 8631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3696" y="2160"/>
                      <a:ext cx="1728" cy="1344"/>
                      <a:chOff x="3696" y="2160"/>
                      <a:chExt cx="1728" cy="1344"/>
                    </a:xfrm>
                  </p:grpSpPr>
                  <p:sp>
                    <p:nvSpPr>
                      <p:cNvPr id="335" name="AutoShape 8632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3696" y="2160"/>
                        <a:ext cx="1728" cy="1344"/>
                      </a:xfrm>
                      <a:prstGeom prst="roundRect">
                        <a:avLst>
                          <a:gd name="adj" fmla="val 16667"/>
                        </a:avLst>
                      </a:prstGeom>
                      <a:gradFill rotWithShape="0">
                        <a:gsLst>
                          <a:gs pos="0">
                            <a:srgbClr val="00FF00">
                              <a:gamma/>
                              <a:shade val="51373"/>
                              <a:invGamma/>
                            </a:srgbClr>
                          </a:gs>
                          <a:gs pos="50000">
                            <a:srgbClr val="00FF00"/>
                          </a:gs>
                          <a:gs pos="100000">
                            <a:srgbClr val="00FF00">
                              <a:gamma/>
                              <a:shade val="51373"/>
                              <a:invGamma/>
                            </a:srgbClr>
                          </a:gs>
                        </a:gsLst>
                        <a:lin ang="5400000" scaled="1"/>
                      </a:gradFill>
                      <a:ln w="3175">
                        <a:solidFill>
                          <a:srgbClr val="7F7F7F">
                            <a:alpha val="50196"/>
                          </a:srgbClr>
                        </a:solidFill>
                        <a:round/>
                        <a:headEnd/>
                        <a:tailEnd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 xmlns="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/>
                      </a:p>
                    </p:txBody>
                  </p:sp>
                  <p:grpSp>
                    <p:nvGrpSpPr>
                      <p:cNvPr id="336" name="Group 8633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738" y="2189"/>
                        <a:ext cx="1644" cy="1315"/>
                        <a:chOff x="3738" y="2189"/>
                        <a:chExt cx="1644" cy="1315"/>
                      </a:xfrm>
                    </p:grpSpPr>
                    <p:sp>
                      <p:nvSpPr>
                        <p:cNvPr id="337" name="AutoShape 8634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3738" y="2218"/>
                          <a:ext cx="1644" cy="1286"/>
                        </a:xfrm>
                        <a:prstGeom prst="plus">
                          <a:avLst>
                            <a:gd name="adj" fmla="val 25000"/>
                          </a:avLst>
                        </a:prstGeom>
                        <a:solidFill>
                          <a:schemeClr val="accent2"/>
                        </a:solidFill>
                        <a:ln w="3175">
                          <a:solidFill>
                            <a:srgbClr val="7F7F7F">
                              <a:alpha val="50196"/>
                            </a:srgbClr>
                          </a:solidFill>
                          <a:miter lim="800000"/>
                          <a:headEnd/>
                          <a:tailEnd/>
                        </a:ln>
                        <a:effectLst/>
                        <a:extLst>
                          <a:ext uri="{AF507438-7753-43E0-B8FC-AC1667EBCBE1}">
                            <a14:hiddenEffects xmlns:a14="http://schemas.microsoft.com/office/drawing/2010/main" xmlns="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  <p:txBody>
                        <a:bodyPr wrap="none" anchor="ctr"/>
                        <a:lstStyle/>
                        <a:p>
                          <a:endParaRPr lang="zh-CN" altLang="en-US"/>
                        </a:p>
                      </p:txBody>
                    </p:sp>
                    <p:sp>
                      <p:nvSpPr>
                        <p:cNvPr id="338" name="WordArt 8635"/>
                        <p:cNvSpPr>
                          <a:spLocks noChangeArrowheads="1" noChangeShapeType="1" noTextEdit="1"/>
                        </p:cNvSpPr>
                        <p:nvPr/>
                      </p:nvSpPr>
                      <p:spPr bwMode="auto">
                        <a:xfrm>
                          <a:off x="3991" y="2189"/>
                          <a:ext cx="1138" cy="1286"/>
                        </a:xfrm>
                        <a:prstGeom prst="rect">
                          <a:avLst/>
                        </a:prstGeom>
                        <a:ln w="3175">
                          <a:solidFill>
                            <a:srgbClr val="7F7F7F">
                              <a:alpha val="50196"/>
                            </a:srgbClr>
                          </a:solidFill>
                        </a:ln>
                        <a:extLst>
                          <a:ext uri="{AF507438-7753-43E0-B8FC-AC1667EBCBE1}">
                            <a14:hiddenEffects xmlns:a14="http://schemas.microsoft.com/office/drawing/2010/main" xmlns="">
                              <a:effectLst/>
                            </a14:hiddenEffects>
                          </a:ext>
                        </a:extLst>
                      </p:spPr>
                      <p:txBody>
                        <a:bodyPr wrap="none" fromWordArt="1">
                          <a:prstTxWarp prst="textPlain">
                            <a:avLst>
                              <a:gd name="adj" fmla="val 50000"/>
                            </a:avLst>
                          </a:prstTxWarp>
                        </a:bodyPr>
                        <a:lstStyle/>
                        <a:p>
                          <a:pPr algn="ctr"/>
                          <a:r>
                            <a:rPr lang="en-US" altLang="zh-CN" sz="3600" kern="10" dirty="0">
                              <a:ln w="9525">
                                <a:solidFill>
                                  <a:srgbClr val="000000"/>
                                </a:solidFill>
                                <a:round/>
                                <a:headEnd/>
                                <a:tailEnd/>
                              </a:ln>
                              <a:gradFill rotWithShape="0">
                                <a:gsLst>
                                  <a:gs pos="0">
                                    <a:srgbClr val="FF3300"/>
                                  </a:gs>
                                  <a:gs pos="100000">
                                    <a:srgbClr val="FFFF00"/>
                                  </a:gs>
                                </a:gsLst>
                                <a:lin ang="5400000" scaled="1"/>
                              </a:gradFill>
                              <a:latin typeface="Arial Black"/>
                            </a:rPr>
                            <a:t>KIPKE</a:t>
                          </a:r>
                          <a:endParaRPr lang="zh-CN" altLang="en-US" sz="3600" kern="10">
                            <a:ln w="9525">
                              <a:solidFill>
                                <a:srgbClr val="000000"/>
                              </a:solidFill>
                              <a:round/>
                              <a:headEnd/>
                              <a:tailEnd/>
                            </a:ln>
                            <a:gradFill rotWithShape="0">
                              <a:gsLst>
                                <a:gs pos="0">
                                  <a:srgbClr val="FF3300"/>
                                </a:gs>
                                <a:gs pos="100000">
                                  <a:srgbClr val="FFFF00"/>
                                </a:gs>
                              </a:gsLst>
                              <a:lin ang="5400000" scaled="1"/>
                            </a:gradFill>
                            <a:latin typeface="Arial Black"/>
                          </a:endParaRPr>
                        </a:p>
                      </p:txBody>
                    </p:sp>
                    <p:sp>
                      <p:nvSpPr>
                        <p:cNvPr id="339" name="WordArt 8636"/>
                        <p:cNvSpPr>
                          <a:spLocks noChangeArrowheads="1" noChangeShapeType="1" noTextEdit="1"/>
                        </p:cNvSpPr>
                        <p:nvPr/>
                      </p:nvSpPr>
                      <p:spPr bwMode="auto">
                        <a:xfrm>
                          <a:off x="3738" y="2540"/>
                          <a:ext cx="1644" cy="555"/>
                        </a:xfrm>
                        <a:prstGeom prst="rect">
                          <a:avLst/>
                        </a:prstGeom>
                        <a:ln w="3175">
                          <a:solidFill>
                            <a:srgbClr val="7F7F7F">
                              <a:alpha val="50196"/>
                            </a:srgbClr>
                          </a:solidFill>
                        </a:ln>
                        <a:extLst>
                          <a:ext uri="{AF507438-7753-43E0-B8FC-AC1667EBCBE1}">
                            <a14:hiddenEffects xmlns:a14="http://schemas.microsoft.com/office/drawing/2010/main" xmlns="">
                              <a:effectLst/>
                            </a14:hiddenEffects>
                          </a:ext>
                        </a:extLst>
                      </p:spPr>
                      <p:txBody>
                        <a:bodyPr wrap="none" fromWordArt="1">
                          <a:prstTxWarp prst="textPlain">
                            <a:avLst>
                              <a:gd name="adj" fmla="val 50000"/>
                            </a:avLst>
                          </a:prstTxWarp>
                        </a:bodyPr>
                        <a:lstStyle/>
                        <a:p>
                          <a:pPr algn="ctr"/>
                          <a:r>
                            <a:rPr lang="en-US" altLang="zh-CN" sz="3600" kern="10" dirty="0">
                              <a:ln w="9525">
                                <a:solidFill>
                                  <a:srgbClr val="000000"/>
                                </a:solidFill>
                                <a:round/>
                                <a:headEnd/>
                                <a:tailEnd/>
                              </a:ln>
                              <a:gradFill rotWithShape="0">
                                <a:gsLst>
                                  <a:gs pos="0">
                                    <a:srgbClr val="FFFF00"/>
                                  </a:gs>
                                  <a:gs pos="100000">
                                    <a:srgbClr val="FF3300"/>
                                  </a:gs>
                                </a:gsLst>
                                <a:lin ang="5400000" scaled="1"/>
                              </a:gradFill>
                              <a:latin typeface="Arial Black"/>
                            </a:rPr>
                            <a:t>GRAPHICS</a:t>
                          </a:r>
                          <a:endParaRPr lang="zh-CN" altLang="en-US" sz="3600" kern="10">
                            <a:ln w="9525">
                              <a:solidFill>
                                <a:srgbClr val="000000"/>
                              </a:solidFill>
                              <a:round/>
                              <a:headEnd/>
                              <a:tailEnd/>
                            </a:ln>
                            <a:gradFill rotWithShape="0">
                              <a:gsLst>
                                <a:gs pos="0">
                                  <a:srgbClr val="FFFF00"/>
                                </a:gs>
                                <a:gs pos="100000">
                                  <a:srgbClr val="FF3300"/>
                                </a:gs>
                              </a:gsLst>
                              <a:lin ang="5400000" scaled="1"/>
                            </a:gradFill>
                            <a:latin typeface="Arial Black"/>
                          </a:endParaRPr>
                        </a:p>
                      </p:txBody>
                    </p:sp>
                    <p:sp>
                      <p:nvSpPr>
                        <p:cNvPr id="340" name="WordArt 8637"/>
                        <p:cNvSpPr>
                          <a:spLocks noChangeArrowheads="1" noChangeShapeType="1" noTextEdit="1"/>
                        </p:cNvSpPr>
                        <p:nvPr/>
                      </p:nvSpPr>
                      <p:spPr bwMode="auto">
                        <a:xfrm>
                          <a:off x="3991" y="2189"/>
                          <a:ext cx="1138" cy="409"/>
                        </a:xfrm>
                        <a:prstGeom prst="rect">
                          <a:avLst/>
                        </a:prstGeom>
                        <a:ln w="3175">
                          <a:solidFill>
                            <a:srgbClr val="7F7F7F">
                              <a:alpha val="50196"/>
                            </a:srgbClr>
                          </a:solidFill>
                        </a:ln>
                        <a:extLst>
                          <a:ext uri="{AF507438-7753-43E0-B8FC-AC1667EBCBE1}">
                            <a14:hiddenEffects xmlns:a14="http://schemas.microsoft.com/office/drawing/2010/main" xmlns="">
                              <a:effectLst/>
                            </a14:hiddenEffects>
                          </a:ext>
                        </a:extLst>
                      </p:spPr>
                      <p:txBody>
                        <a:bodyPr wrap="none" fromWordArt="1">
                          <a:prstTxWarp prst="textPlain">
                            <a:avLst>
                              <a:gd name="adj" fmla="val 50000"/>
                            </a:avLst>
                          </a:prstTxWarp>
                        </a:bodyPr>
                        <a:lstStyle/>
                        <a:p>
                          <a:pPr algn="ctr"/>
                          <a:r>
                            <a:rPr lang="en-US" altLang="zh-CN" sz="3600" kern="10" dirty="0">
                              <a:ln w="9525">
                                <a:solidFill>
                                  <a:srgbClr val="000000"/>
                                </a:solidFill>
                                <a:round/>
                                <a:headEnd/>
                                <a:tailEnd/>
                              </a:ln>
                              <a:gradFill rotWithShape="0">
                                <a:gsLst>
                                  <a:gs pos="0">
                                    <a:srgbClr val="FFFF00"/>
                                  </a:gs>
                                  <a:gs pos="100000">
                                    <a:srgbClr val="FF3300"/>
                                  </a:gs>
                                </a:gsLst>
                                <a:lin ang="5400000" scaled="1"/>
                              </a:gradFill>
                              <a:latin typeface="Arial Black"/>
                            </a:rPr>
                            <a:t>BOB</a:t>
                          </a:r>
                          <a:endParaRPr lang="zh-CN" altLang="en-US" sz="3600" kern="10">
                            <a:ln w="9525">
                              <a:solidFill>
                                <a:srgbClr val="000000"/>
                              </a:solidFill>
                              <a:round/>
                              <a:headEnd/>
                              <a:tailEnd/>
                            </a:ln>
                            <a:gradFill rotWithShape="0">
                              <a:gsLst>
                                <a:gs pos="0">
                                  <a:srgbClr val="FFFF00"/>
                                </a:gs>
                                <a:gs pos="100000">
                                  <a:srgbClr val="FF3300"/>
                                </a:gs>
                              </a:gsLst>
                              <a:lin ang="5400000" scaled="1"/>
                            </a:gradFill>
                            <a:latin typeface="Arial Black"/>
                          </a:endParaRPr>
                        </a:p>
                      </p:txBody>
                    </p:sp>
                    <p:sp>
                      <p:nvSpPr>
                        <p:cNvPr id="341" name="WordArt 8638"/>
                        <p:cNvSpPr>
                          <a:spLocks noChangeArrowheads="1" noChangeShapeType="1" noTextEdit="1"/>
                        </p:cNvSpPr>
                        <p:nvPr/>
                      </p:nvSpPr>
                      <p:spPr bwMode="auto">
                        <a:xfrm>
                          <a:off x="3950" y="3168"/>
                          <a:ext cx="1138" cy="234"/>
                        </a:xfrm>
                        <a:prstGeom prst="rect">
                          <a:avLst/>
                        </a:prstGeom>
                        <a:ln w="3175">
                          <a:solidFill>
                            <a:srgbClr val="7F7F7F">
                              <a:alpha val="50196"/>
                            </a:srgbClr>
                          </a:solidFill>
                        </a:ln>
                        <a:extLst>
                          <a:ext uri="{AF507438-7753-43E0-B8FC-AC1667EBCBE1}">
                            <a14:hiddenEffects xmlns:a14="http://schemas.microsoft.com/office/drawing/2010/main" xmlns="">
                              <a:effectLst/>
                            </a14:hiddenEffects>
                          </a:ext>
                        </a:extLst>
                      </p:spPr>
                      <p:txBody>
                        <a:bodyPr wrap="none" fromWordArt="1">
                          <a:prstTxWarp prst="textPlain">
                            <a:avLst>
                              <a:gd name="adj" fmla="val 50000"/>
                            </a:avLst>
                          </a:prstTxWarp>
                        </a:bodyPr>
                        <a:lstStyle/>
                        <a:p>
                          <a:pPr algn="ctr"/>
                          <a:r>
                            <a:rPr lang="en-US" altLang="zh-CN" sz="3600" kern="10" dirty="0">
                              <a:ln w="9525">
                                <a:solidFill>
                                  <a:srgbClr val="000000"/>
                                </a:solidFill>
                                <a:round/>
                                <a:headEnd/>
                                <a:tailEnd/>
                              </a:ln>
                              <a:gradFill rotWithShape="0">
                                <a:gsLst>
                                  <a:gs pos="0">
                                    <a:srgbClr val="FF3300"/>
                                  </a:gs>
                                  <a:gs pos="100000">
                                    <a:srgbClr val="FFFF00"/>
                                  </a:gs>
                                </a:gsLst>
                                <a:lin ang="5400000" scaled="1"/>
                              </a:gradFill>
                              <a:latin typeface="Arial Black"/>
                            </a:rPr>
                            <a:t>2001</a:t>
                          </a:r>
                          <a:endParaRPr lang="zh-CN" altLang="en-US" sz="3600" kern="10">
                            <a:ln w="9525">
                              <a:solidFill>
                                <a:srgbClr val="000000"/>
                              </a:solidFill>
                              <a:round/>
                              <a:headEnd/>
                              <a:tailEnd/>
                            </a:ln>
                            <a:gradFill rotWithShape="0">
                              <a:gsLst>
                                <a:gs pos="0">
                                  <a:srgbClr val="FF3300"/>
                                </a:gs>
                                <a:gs pos="100000">
                                  <a:srgbClr val="FFFF00"/>
                                </a:gs>
                              </a:gsLst>
                              <a:lin ang="5400000" scaled="1"/>
                            </a:gradFill>
                            <a:latin typeface="Arial Black"/>
                          </a:endParaRPr>
                        </a:p>
                      </p:txBody>
                    </p:sp>
                  </p:grpSp>
                </p:grpSp>
                <p:grpSp>
                  <p:nvGrpSpPr>
                    <p:cNvPr id="327" name="Group 8639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5382" y="2744"/>
                      <a:ext cx="42" cy="59"/>
                      <a:chOff x="5382" y="2744"/>
                      <a:chExt cx="42" cy="59"/>
                    </a:xfrm>
                  </p:grpSpPr>
                  <p:sp>
                    <p:nvSpPr>
                      <p:cNvPr id="328" name="AutoShape 8640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5382" y="2744"/>
                        <a:ext cx="42" cy="59"/>
                      </a:xfrm>
                      <a:prstGeom prst="roundRect">
                        <a:avLst>
                          <a:gd name="adj" fmla="val 16667"/>
                        </a:avLst>
                      </a:prstGeom>
                      <a:gradFill rotWithShape="0">
                        <a:gsLst>
                          <a:gs pos="0">
                            <a:srgbClr val="00FF00">
                              <a:gamma/>
                              <a:shade val="51373"/>
                              <a:invGamma/>
                            </a:srgbClr>
                          </a:gs>
                          <a:gs pos="50000">
                            <a:srgbClr val="00FF00"/>
                          </a:gs>
                          <a:gs pos="100000">
                            <a:srgbClr val="00FF00">
                              <a:gamma/>
                              <a:shade val="51373"/>
                              <a:invGamma/>
                            </a:srgbClr>
                          </a:gs>
                        </a:gsLst>
                        <a:lin ang="5400000" scaled="1"/>
                      </a:gradFill>
                      <a:ln w="3175">
                        <a:solidFill>
                          <a:srgbClr val="7F7F7F">
                            <a:alpha val="50196"/>
                          </a:srgbClr>
                        </a:solidFill>
                        <a:round/>
                        <a:headEnd/>
                        <a:tailEnd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 xmlns="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/>
                      </a:p>
                    </p:txBody>
                  </p:sp>
                  <p:grpSp>
                    <p:nvGrpSpPr>
                      <p:cNvPr id="329" name="Group 8641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5383" y="2745"/>
                        <a:ext cx="40" cy="57"/>
                        <a:chOff x="5383" y="2745"/>
                        <a:chExt cx="40" cy="57"/>
                      </a:xfrm>
                    </p:grpSpPr>
                    <p:sp>
                      <p:nvSpPr>
                        <p:cNvPr id="330" name="AutoShape 8642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5383" y="2745"/>
                          <a:ext cx="40" cy="57"/>
                        </a:xfrm>
                        <a:prstGeom prst="plus">
                          <a:avLst>
                            <a:gd name="adj" fmla="val 25000"/>
                          </a:avLst>
                        </a:prstGeom>
                        <a:solidFill>
                          <a:schemeClr val="accent2"/>
                        </a:solidFill>
                        <a:ln w="3175">
                          <a:solidFill>
                            <a:srgbClr val="7F7F7F">
                              <a:alpha val="50196"/>
                            </a:srgbClr>
                          </a:solidFill>
                          <a:miter lim="800000"/>
                          <a:headEnd/>
                          <a:tailEnd/>
                        </a:ln>
                        <a:effectLst/>
                        <a:extLst>
                          <a:ext uri="{AF507438-7753-43E0-B8FC-AC1667EBCBE1}">
                            <a14:hiddenEffects xmlns:a14="http://schemas.microsoft.com/office/drawing/2010/main" xmlns="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  <p:txBody>
                        <a:bodyPr wrap="none" anchor="ctr"/>
                        <a:lstStyle/>
                        <a:p>
                          <a:endParaRPr lang="zh-CN" altLang="en-US"/>
                        </a:p>
                      </p:txBody>
                    </p:sp>
                    <p:sp>
                      <p:nvSpPr>
                        <p:cNvPr id="331" name="WordArt 8643"/>
                        <p:cNvSpPr>
                          <a:spLocks noChangeArrowheads="1" noChangeShapeType="1" noTextEdit="1"/>
                        </p:cNvSpPr>
                        <p:nvPr/>
                      </p:nvSpPr>
                      <p:spPr bwMode="auto">
                        <a:xfrm>
                          <a:off x="5389" y="2745"/>
                          <a:ext cx="28" cy="57"/>
                        </a:xfrm>
                        <a:prstGeom prst="rect">
                          <a:avLst/>
                        </a:prstGeom>
                        <a:ln w="3175">
                          <a:solidFill>
                            <a:srgbClr val="7F7F7F">
                              <a:alpha val="50196"/>
                            </a:srgbClr>
                          </a:solidFill>
                        </a:ln>
                        <a:extLst>
                          <a:ext uri="{AF507438-7753-43E0-B8FC-AC1667EBCBE1}">
                            <a14:hiddenEffects xmlns:a14="http://schemas.microsoft.com/office/drawing/2010/main" xmlns="">
                              <a:effectLst/>
                            </a14:hiddenEffects>
                          </a:ext>
                        </a:extLst>
                      </p:spPr>
                      <p:txBody>
                        <a:bodyPr wrap="none" fromWordArt="1">
                          <a:prstTxWarp prst="textPlain">
                            <a:avLst>
                              <a:gd name="adj" fmla="val 50000"/>
                            </a:avLst>
                          </a:prstTxWarp>
                        </a:bodyPr>
                        <a:lstStyle/>
                        <a:p>
                          <a:pPr algn="ctr"/>
                          <a:r>
                            <a:rPr lang="en-US" altLang="zh-CN" sz="3600" kern="10" dirty="0">
                              <a:ln w="9525">
                                <a:solidFill>
                                  <a:srgbClr val="000000"/>
                                </a:solidFill>
                                <a:round/>
                                <a:headEnd/>
                                <a:tailEnd/>
                              </a:ln>
                              <a:gradFill rotWithShape="0">
                                <a:gsLst>
                                  <a:gs pos="0">
                                    <a:srgbClr val="FF3300"/>
                                  </a:gs>
                                  <a:gs pos="100000">
                                    <a:srgbClr val="FFFF00"/>
                                  </a:gs>
                                </a:gsLst>
                                <a:lin ang="5400000" scaled="1"/>
                              </a:gradFill>
                              <a:latin typeface="Arial Black"/>
                            </a:rPr>
                            <a:t>KIPKE</a:t>
                          </a:r>
                          <a:endParaRPr lang="zh-CN" altLang="en-US" sz="3600" kern="10">
                            <a:ln w="9525">
                              <a:solidFill>
                                <a:srgbClr val="000000"/>
                              </a:solidFill>
                              <a:round/>
                              <a:headEnd/>
                              <a:tailEnd/>
                            </a:ln>
                            <a:gradFill rotWithShape="0">
                              <a:gsLst>
                                <a:gs pos="0">
                                  <a:srgbClr val="FF3300"/>
                                </a:gs>
                                <a:gs pos="100000">
                                  <a:srgbClr val="FFFF00"/>
                                </a:gs>
                              </a:gsLst>
                              <a:lin ang="5400000" scaled="1"/>
                            </a:gradFill>
                            <a:latin typeface="Arial Black"/>
                          </a:endParaRPr>
                        </a:p>
                      </p:txBody>
                    </p:sp>
                    <p:sp>
                      <p:nvSpPr>
                        <p:cNvPr id="332" name="WordArt 8644"/>
                        <p:cNvSpPr>
                          <a:spLocks noChangeArrowheads="1" noChangeShapeType="1" noTextEdit="1"/>
                        </p:cNvSpPr>
                        <p:nvPr/>
                      </p:nvSpPr>
                      <p:spPr bwMode="auto">
                        <a:xfrm>
                          <a:off x="5383" y="2761"/>
                          <a:ext cx="40" cy="24"/>
                        </a:xfrm>
                        <a:prstGeom prst="rect">
                          <a:avLst/>
                        </a:prstGeom>
                        <a:ln w="3175">
                          <a:solidFill>
                            <a:srgbClr val="7F7F7F">
                              <a:alpha val="50196"/>
                            </a:srgbClr>
                          </a:solidFill>
                        </a:ln>
                        <a:extLst>
                          <a:ext uri="{AF507438-7753-43E0-B8FC-AC1667EBCBE1}">
                            <a14:hiddenEffects xmlns:a14="http://schemas.microsoft.com/office/drawing/2010/main" xmlns="">
                              <a:effectLst/>
                            </a14:hiddenEffects>
                          </a:ext>
                        </a:extLst>
                      </p:spPr>
                      <p:txBody>
                        <a:bodyPr wrap="none" fromWordArt="1">
                          <a:prstTxWarp prst="textPlain">
                            <a:avLst>
                              <a:gd name="adj" fmla="val 50000"/>
                            </a:avLst>
                          </a:prstTxWarp>
                        </a:bodyPr>
                        <a:lstStyle/>
                        <a:p>
                          <a:pPr algn="ctr"/>
                          <a:r>
                            <a:rPr lang="en-US" altLang="zh-CN" sz="3600" kern="10" dirty="0">
                              <a:ln w="9525">
                                <a:solidFill>
                                  <a:srgbClr val="000000"/>
                                </a:solidFill>
                                <a:round/>
                                <a:headEnd/>
                                <a:tailEnd/>
                              </a:ln>
                              <a:gradFill rotWithShape="0">
                                <a:gsLst>
                                  <a:gs pos="0">
                                    <a:srgbClr val="FFFF00"/>
                                  </a:gs>
                                  <a:gs pos="100000">
                                    <a:srgbClr val="FF3300"/>
                                  </a:gs>
                                </a:gsLst>
                                <a:lin ang="5400000" scaled="1"/>
                              </a:gradFill>
                              <a:latin typeface="Arial Black"/>
                            </a:rPr>
                            <a:t>GRAPHICS</a:t>
                          </a:r>
                          <a:endParaRPr lang="zh-CN" altLang="en-US" sz="3600" kern="10">
                            <a:ln w="9525">
                              <a:solidFill>
                                <a:srgbClr val="000000"/>
                              </a:solidFill>
                              <a:round/>
                              <a:headEnd/>
                              <a:tailEnd/>
                            </a:ln>
                            <a:gradFill rotWithShape="0">
                              <a:gsLst>
                                <a:gs pos="0">
                                  <a:srgbClr val="FFFF00"/>
                                </a:gs>
                                <a:gs pos="100000">
                                  <a:srgbClr val="FF3300"/>
                                </a:gs>
                              </a:gsLst>
                              <a:lin ang="5400000" scaled="1"/>
                            </a:gradFill>
                            <a:latin typeface="Arial Black"/>
                          </a:endParaRPr>
                        </a:p>
                      </p:txBody>
                    </p:sp>
                    <p:sp>
                      <p:nvSpPr>
                        <p:cNvPr id="333" name="WordArt 8645"/>
                        <p:cNvSpPr>
                          <a:spLocks noChangeArrowheads="1" noChangeShapeType="1" noTextEdit="1"/>
                        </p:cNvSpPr>
                        <p:nvPr/>
                      </p:nvSpPr>
                      <p:spPr bwMode="auto">
                        <a:xfrm>
                          <a:off x="5389" y="2745"/>
                          <a:ext cx="28" cy="18"/>
                        </a:xfrm>
                        <a:prstGeom prst="rect">
                          <a:avLst/>
                        </a:prstGeom>
                        <a:ln w="3175">
                          <a:solidFill>
                            <a:srgbClr val="7F7F7F">
                              <a:alpha val="50196"/>
                            </a:srgbClr>
                          </a:solidFill>
                        </a:ln>
                        <a:extLst>
                          <a:ext uri="{AF507438-7753-43E0-B8FC-AC1667EBCBE1}">
                            <a14:hiddenEffects xmlns:a14="http://schemas.microsoft.com/office/drawing/2010/main" xmlns="">
                              <a:effectLst/>
                            </a14:hiddenEffects>
                          </a:ext>
                        </a:extLst>
                      </p:spPr>
                      <p:txBody>
                        <a:bodyPr wrap="none" fromWordArt="1">
                          <a:prstTxWarp prst="textPlain">
                            <a:avLst>
                              <a:gd name="adj" fmla="val 50000"/>
                            </a:avLst>
                          </a:prstTxWarp>
                        </a:bodyPr>
                        <a:lstStyle/>
                        <a:p>
                          <a:pPr algn="ctr"/>
                          <a:r>
                            <a:rPr lang="en-US" altLang="zh-CN" sz="3600" kern="10" dirty="0">
                              <a:ln w="9525">
                                <a:solidFill>
                                  <a:srgbClr val="000000"/>
                                </a:solidFill>
                                <a:round/>
                                <a:headEnd/>
                                <a:tailEnd/>
                              </a:ln>
                              <a:gradFill rotWithShape="0">
                                <a:gsLst>
                                  <a:gs pos="0">
                                    <a:srgbClr val="FFFF00"/>
                                  </a:gs>
                                  <a:gs pos="100000">
                                    <a:srgbClr val="FF3300"/>
                                  </a:gs>
                                </a:gsLst>
                                <a:lin ang="5400000" scaled="1"/>
                              </a:gradFill>
                              <a:latin typeface="Arial Black"/>
                            </a:rPr>
                            <a:t>BOB</a:t>
                          </a:r>
                          <a:endParaRPr lang="zh-CN" altLang="en-US" sz="3600" kern="10">
                            <a:ln w="9525">
                              <a:solidFill>
                                <a:srgbClr val="000000"/>
                              </a:solidFill>
                              <a:round/>
                              <a:headEnd/>
                              <a:tailEnd/>
                            </a:ln>
                            <a:gradFill rotWithShape="0">
                              <a:gsLst>
                                <a:gs pos="0">
                                  <a:srgbClr val="FFFF00"/>
                                </a:gs>
                                <a:gs pos="100000">
                                  <a:srgbClr val="FF3300"/>
                                </a:gs>
                              </a:gsLst>
                              <a:lin ang="5400000" scaled="1"/>
                            </a:gradFill>
                            <a:latin typeface="Arial Black"/>
                          </a:endParaRPr>
                        </a:p>
                      </p:txBody>
                    </p:sp>
                    <p:sp>
                      <p:nvSpPr>
                        <p:cNvPr id="334" name="WordArt 8646"/>
                        <p:cNvSpPr>
                          <a:spLocks noChangeArrowheads="1" noChangeShapeType="1" noTextEdit="1"/>
                        </p:cNvSpPr>
                        <p:nvPr/>
                      </p:nvSpPr>
                      <p:spPr bwMode="auto">
                        <a:xfrm>
                          <a:off x="5389" y="2789"/>
                          <a:ext cx="28" cy="10"/>
                        </a:xfrm>
                        <a:prstGeom prst="rect">
                          <a:avLst/>
                        </a:prstGeom>
                        <a:ln w="3175">
                          <a:solidFill>
                            <a:srgbClr val="7F7F7F">
                              <a:alpha val="50196"/>
                            </a:srgbClr>
                          </a:solidFill>
                        </a:ln>
                        <a:extLst>
                          <a:ext uri="{AF507438-7753-43E0-B8FC-AC1667EBCBE1}">
                            <a14:hiddenEffects xmlns:a14="http://schemas.microsoft.com/office/drawing/2010/main" xmlns="">
                              <a:effectLst/>
                            </a14:hiddenEffects>
                          </a:ext>
                        </a:extLst>
                      </p:spPr>
                      <p:txBody>
                        <a:bodyPr wrap="none" fromWordArt="1">
                          <a:prstTxWarp prst="textPlain">
                            <a:avLst>
                              <a:gd name="adj" fmla="val 50000"/>
                            </a:avLst>
                          </a:prstTxWarp>
                        </a:bodyPr>
                        <a:lstStyle/>
                        <a:p>
                          <a:pPr algn="ctr"/>
                          <a:r>
                            <a:rPr lang="en-US" altLang="zh-CN" sz="3600" kern="10" dirty="0">
                              <a:ln w="9525">
                                <a:solidFill>
                                  <a:srgbClr val="000000"/>
                                </a:solidFill>
                                <a:round/>
                                <a:headEnd/>
                                <a:tailEnd/>
                              </a:ln>
                              <a:gradFill rotWithShape="0">
                                <a:gsLst>
                                  <a:gs pos="0">
                                    <a:srgbClr val="FF3300"/>
                                  </a:gs>
                                  <a:gs pos="100000">
                                    <a:srgbClr val="FFFF00"/>
                                  </a:gs>
                                </a:gsLst>
                                <a:lin ang="5400000" scaled="1"/>
                              </a:gradFill>
                              <a:latin typeface="Arial Black"/>
                            </a:rPr>
                            <a:t>2000</a:t>
                          </a:r>
                          <a:endParaRPr lang="zh-CN" altLang="en-US" sz="3600" kern="10">
                            <a:ln w="9525">
                              <a:solidFill>
                                <a:srgbClr val="000000"/>
                              </a:solidFill>
                              <a:round/>
                              <a:headEnd/>
                              <a:tailEnd/>
                            </a:ln>
                            <a:gradFill rotWithShape="0">
                              <a:gsLst>
                                <a:gs pos="0">
                                  <a:srgbClr val="FF3300"/>
                                </a:gs>
                                <a:gs pos="100000">
                                  <a:srgbClr val="FFFF00"/>
                                </a:gs>
                              </a:gsLst>
                              <a:lin ang="5400000" scaled="1"/>
                            </a:gradFill>
                            <a:latin typeface="Arial Black"/>
                          </a:endParaRPr>
                        </a:p>
                      </p:txBody>
                    </p:sp>
                  </p:grpSp>
                </p:grpSp>
              </p:grpSp>
              <p:sp>
                <p:nvSpPr>
                  <p:cNvPr id="325" name="AutoShape 8808"/>
                  <p:cNvSpPr>
                    <a:spLocks noChangeArrowheads="1"/>
                  </p:cNvSpPr>
                  <p:nvPr/>
                </p:nvSpPr>
                <p:spPr bwMode="auto">
                  <a:xfrm rot="251482">
                    <a:off x="3888" y="3393"/>
                    <a:ext cx="192" cy="240"/>
                  </a:xfrm>
                  <a:prstGeom prst="roundRect">
                    <a:avLst>
                      <a:gd name="adj" fmla="val 16667"/>
                    </a:avLst>
                  </a:prstGeom>
                  <a:gradFill rotWithShape="0">
                    <a:gsLst>
                      <a:gs pos="0">
                        <a:schemeClr val="bg1">
                          <a:gamma/>
                          <a:shade val="46275"/>
                          <a:invGamma/>
                        </a:schemeClr>
                      </a:gs>
                      <a:gs pos="50000">
                        <a:schemeClr val="bg1"/>
                      </a:gs>
                      <a:gs pos="100000">
                        <a:schemeClr val="bg1">
                          <a:gamma/>
                          <a:shade val="46275"/>
                          <a:invGamma/>
                        </a:schemeClr>
                      </a:gs>
                    </a:gsLst>
                    <a:lin ang="5400000" scaled="1"/>
                  </a:gradFill>
                  <a:ln w="3175">
                    <a:solidFill>
                      <a:srgbClr val="7F7F7F">
                        <a:alpha val="50196"/>
                      </a:srgbClr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322" name="AutoShape 8809"/>
                <p:cNvSpPr>
                  <a:spLocks noChangeArrowheads="1"/>
                </p:cNvSpPr>
                <p:nvPr/>
              </p:nvSpPr>
              <p:spPr bwMode="auto">
                <a:xfrm rot="251482">
                  <a:off x="4079" y="3457"/>
                  <a:ext cx="240" cy="144"/>
                </a:xfrm>
                <a:prstGeom prst="roundRect">
                  <a:avLst>
                    <a:gd name="adj" fmla="val 16667"/>
                  </a:avLst>
                </a:prstGeom>
                <a:gradFill rotWithShape="0">
                  <a:gsLst>
                    <a:gs pos="0">
                      <a:schemeClr val="bg1">
                        <a:gamma/>
                        <a:shade val="46275"/>
                        <a:invGamma/>
                      </a:schemeClr>
                    </a:gs>
                    <a:gs pos="50000">
                      <a:schemeClr val="bg1"/>
                    </a:gs>
                    <a:gs pos="100000">
                      <a:schemeClr val="bg1">
                        <a:gamma/>
                        <a:shade val="46275"/>
                        <a:invGamma/>
                      </a:schemeClr>
                    </a:gs>
                  </a:gsLst>
                  <a:lin ang="5400000" scaled="1"/>
                </a:gradFill>
                <a:ln w="3175">
                  <a:solidFill>
                    <a:srgbClr val="7F7F7F">
                      <a:alpha val="50196"/>
                    </a:srgbClr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323" name="AutoShape 8810"/>
                <p:cNvSpPr>
                  <a:spLocks noChangeArrowheads="1"/>
                </p:cNvSpPr>
                <p:nvPr/>
              </p:nvSpPr>
              <p:spPr bwMode="auto">
                <a:xfrm rot="-15948519">
                  <a:off x="4367" y="3471"/>
                  <a:ext cx="48" cy="144"/>
                </a:xfrm>
                <a:prstGeom prst="triangle">
                  <a:avLst>
                    <a:gd name="adj" fmla="val 50000"/>
                  </a:avLst>
                </a:prstGeom>
                <a:solidFill>
                  <a:schemeClr val="tx1"/>
                </a:solidFill>
                <a:ln w="3175">
                  <a:solidFill>
                    <a:srgbClr val="7F7F7F">
                      <a:alpha val="50196"/>
                    </a:srgbClr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303" name="Freeform 8811"/>
              <p:cNvSpPr>
                <a:spLocks/>
              </p:cNvSpPr>
              <p:nvPr/>
            </p:nvSpPr>
            <p:spPr bwMode="auto">
              <a:xfrm>
                <a:off x="4656" y="2688"/>
                <a:ext cx="912" cy="192"/>
              </a:xfrm>
              <a:custGeom>
                <a:avLst/>
                <a:gdLst>
                  <a:gd name="T0" fmla="*/ 0 w 912"/>
                  <a:gd name="T1" fmla="*/ 48 h 192"/>
                  <a:gd name="T2" fmla="*/ 144 w 912"/>
                  <a:gd name="T3" fmla="*/ 0 h 192"/>
                  <a:gd name="T4" fmla="*/ 336 w 912"/>
                  <a:gd name="T5" fmla="*/ 0 h 192"/>
                  <a:gd name="T6" fmla="*/ 672 w 912"/>
                  <a:gd name="T7" fmla="*/ 48 h 192"/>
                  <a:gd name="T8" fmla="*/ 912 w 912"/>
                  <a:gd name="T9" fmla="*/ 192 h 192"/>
                  <a:gd name="T10" fmla="*/ 672 w 912"/>
                  <a:gd name="T11" fmla="*/ 192 h 192"/>
                  <a:gd name="T12" fmla="*/ 0 w 912"/>
                  <a:gd name="T13" fmla="*/ 48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12" h="192">
                    <a:moveTo>
                      <a:pt x="0" y="48"/>
                    </a:moveTo>
                    <a:lnTo>
                      <a:pt x="144" y="0"/>
                    </a:lnTo>
                    <a:lnTo>
                      <a:pt x="336" y="0"/>
                    </a:lnTo>
                    <a:lnTo>
                      <a:pt x="672" y="48"/>
                    </a:lnTo>
                    <a:lnTo>
                      <a:pt x="912" y="192"/>
                    </a:lnTo>
                    <a:lnTo>
                      <a:pt x="672" y="192"/>
                    </a:lnTo>
                    <a:lnTo>
                      <a:pt x="0" y="48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3399FF"/>
                  </a:gs>
                  <a:gs pos="100000">
                    <a:srgbClr val="3399FF">
                      <a:gamma/>
                      <a:shade val="46275"/>
                      <a:invGamma/>
                    </a:srgbClr>
                  </a:gs>
                </a:gsLst>
                <a:path path="rect">
                  <a:fillToRect l="100000" t="100000"/>
                </a:path>
              </a:gradFill>
              <a:ln w="3175">
                <a:solidFill>
                  <a:srgbClr val="7F7F7F">
                    <a:alpha val="50196"/>
                  </a:srgbClr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04" name="Freeform 8812"/>
              <p:cNvSpPr>
                <a:spLocks/>
              </p:cNvSpPr>
              <p:nvPr/>
            </p:nvSpPr>
            <p:spPr bwMode="auto">
              <a:xfrm>
                <a:off x="2112" y="3168"/>
                <a:ext cx="384" cy="144"/>
              </a:xfrm>
              <a:custGeom>
                <a:avLst/>
                <a:gdLst>
                  <a:gd name="T0" fmla="*/ 0 w 432"/>
                  <a:gd name="T1" fmla="*/ 144 h 144"/>
                  <a:gd name="T2" fmla="*/ 240 w 432"/>
                  <a:gd name="T3" fmla="*/ 144 h 144"/>
                  <a:gd name="T4" fmla="*/ 432 w 432"/>
                  <a:gd name="T5" fmla="*/ 96 h 144"/>
                  <a:gd name="T6" fmla="*/ 192 w 432"/>
                  <a:gd name="T7" fmla="*/ 0 h 144"/>
                  <a:gd name="T8" fmla="*/ 0 w 432"/>
                  <a:gd name="T9" fmla="*/ 96 h 144"/>
                  <a:gd name="T10" fmla="*/ 0 w 432"/>
                  <a:gd name="T11" fmla="*/ 144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2" h="144">
                    <a:moveTo>
                      <a:pt x="0" y="144"/>
                    </a:moveTo>
                    <a:lnTo>
                      <a:pt x="240" y="144"/>
                    </a:lnTo>
                    <a:lnTo>
                      <a:pt x="432" y="96"/>
                    </a:lnTo>
                    <a:lnTo>
                      <a:pt x="192" y="0"/>
                    </a:lnTo>
                    <a:lnTo>
                      <a:pt x="0" y="96"/>
                    </a:lnTo>
                    <a:lnTo>
                      <a:pt x="0" y="144"/>
                    </a:ln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 w="3175">
                <a:solidFill>
                  <a:srgbClr val="7F7F7F">
                    <a:alpha val="50196"/>
                  </a:srgbClr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grpSp>
            <p:nvGrpSpPr>
              <p:cNvPr id="305" name="Group 8813"/>
              <p:cNvGrpSpPr>
                <a:grpSpLocks/>
              </p:cNvGrpSpPr>
              <p:nvPr/>
            </p:nvGrpSpPr>
            <p:grpSpPr bwMode="auto">
              <a:xfrm rot="291229">
                <a:off x="1926" y="3215"/>
                <a:ext cx="528" cy="240"/>
                <a:chOff x="1872" y="1680"/>
                <a:chExt cx="576" cy="240"/>
              </a:xfrm>
            </p:grpSpPr>
            <p:sp>
              <p:nvSpPr>
                <p:cNvPr id="318" name="AutoShape 8814"/>
                <p:cNvSpPr>
                  <a:spLocks noChangeArrowheads="1"/>
                </p:cNvSpPr>
                <p:nvPr/>
              </p:nvSpPr>
              <p:spPr bwMode="auto">
                <a:xfrm>
                  <a:off x="1872" y="1680"/>
                  <a:ext cx="192" cy="240"/>
                </a:xfrm>
                <a:prstGeom prst="roundRect">
                  <a:avLst>
                    <a:gd name="adj" fmla="val 16667"/>
                  </a:avLst>
                </a:prstGeom>
                <a:gradFill rotWithShape="0">
                  <a:gsLst>
                    <a:gs pos="0">
                      <a:schemeClr val="bg1">
                        <a:gamma/>
                        <a:shade val="46275"/>
                        <a:invGamma/>
                      </a:schemeClr>
                    </a:gs>
                    <a:gs pos="50000">
                      <a:schemeClr val="bg1"/>
                    </a:gs>
                    <a:gs pos="100000">
                      <a:schemeClr val="bg1">
                        <a:gamma/>
                        <a:shade val="46275"/>
                        <a:invGamma/>
                      </a:schemeClr>
                    </a:gs>
                  </a:gsLst>
                  <a:lin ang="5400000" scaled="1"/>
                </a:gradFill>
                <a:ln w="3175">
                  <a:solidFill>
                    <a:srgbClr val="7F7F7F">
                      <a:alpha val="50196"/>
                    </a:srgbClr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319" name="AutoShape 8815"/>
                <p:cNvSpPr>
                  <a:spLocks noChangeArrowheads="1"/>
                </p:cNvSpPr>
                <p:nvPr/>
              </p:nvSpPr>
              <p:spPr bwMode="auto">
                <a:xfrm>
                  <a:off x="2064" y="1728"/>
                  <a:ext cx="240" cy="144"/>
                </a:xfrm>
                <a:prstGeom prst="roundRect">
                  <a:avLst>
                    <a:gd name="adj" fmla="val 16667"/>
                  </a:avLst>
                </a:prstGeom>
                <a:gradFill rotWithShape="0">
                  <a:gsLst>
                    <a:gs pos="0">
                      <a:schemeClr val="bg1">
                        <a:gamma/>
                        <a:shade val="46275"/>
                        <a:invGamma/>
                      </a:schemeClr>
                    </a:gs>
                    <a:gs pos="50000">
                      <a:schemeClr val="bg1"/>
                    </a:gs>
                    <a:gs pos="100000">
                      <a:schemeClr val="bg1">
                        <a:gamma/>
                        <a:shade val="46275"/>
                        <a:invGamma/>
                      </a:schemeClr>
                    </a:gs>
                  </a:gsLst>
                  <a:lin ang="5400000" scaled="1"/>
                </a:gradFill>
                <a:ln w="3175">
                  <a:solidFill>
                    <a:srgbClr val="7F7F7F">
                      <a:alpha val="50196"/>
                    </a:srgbClr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320" name="AutoShape 8816"/>
                <p:cNvSpPr>
                  <a:spLocks noChangeArrowheads="1"/>
                </p:cNvSpPr>
                <p:nvPr/>
              </p:nvSpPr>
              <p:spPr bwMode="auto">
                <a:xfrm rot="-16200000">
                  <a:off x="2352" y="1728"/>
                  <a:ext cx="48" cy="144"/>
                </a:xfrm>
                <a:prstGeom prst="triangle">
                  <a:avLst>
                    <a:gd name="adj" fmla="val 50000"/>
                  </a:avLst>
                </a:prstGeom>
                <a:solidFill>
                  <a:schemeClr val="tx1"/>
                </a:solidFill>
                <a:ln w="3175">
                  <a:solidFill>
                    <a:srgbClr val="7F7F7F">
                      <a:alpha val="50196"/>
                    </a:srgbClr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306" name="Freeform 8805"/>
              <p:cNvSpPr>
                <a:spLocks/>
              </p:cNvSpPr>
              <p:nvPr/>
            </p:nvSpPr>
            <p:spPr bwMode="auto">
              <a:xfrm>
                <a:off x="2640" y="3408"/>
                <a:ext cx="432" cy="144"/>
              </a:xfrm>
              <a:custGeom>
                <a:avLst/>
                <a:gdLst>
                  <a:gd name="T0" fmla="*/ 0 w 432"/>
                  <a:gd name="T1" fmla="*/ 144 h 144"/>
                  <a:gd name="T2" fmla="*/ 240 w 432"/>
                  <a:gd name="T3" fmla="*/ 144 h 144"/>
                  <a:gd name="T4" fmla="*/ 432 w 432"/>
                  <a:gd name="T5" fmla="*/ 96 h 144"/>
                  <a:gd name="T6" fmla="*/ 192 w 432"/>
                  <a:gd name="T7" fmla="*/ 0 h 144"/>
                  <a:gd name="T8" fmla="*/ 0 w 432"/>
                  <a:gd name="T9" fmla="*/ 96 h 144"/>
                  <a:gd name="T10" fmla="*/ 0 w 432"/>
                  <a:gd name="T11" fmla="*/ 144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2" h="144">
                    <a:moveTo>
                      <a:pt x="0" y="144"/>
                    </a:moveTo>
                    <a:lnTo>
                      <a:pt x="240" y="144"/>
                    </a:lnTo>
                    <a:lnTo>
                      <a:pt x="432" y="96"/>
                    </a:lnTo>
                    <a:lnTo>
                      <a:pt x="192" y="0"/>
                    </a:lnTo>
                    <a:lnTo>
                      <a:pt x="0" y="96"/>
                    </a:lnTo>
                    <a:lnTo>
                      <a:pt x="0" y="144"/>
                    </a:ln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 w="3175">
                <a:solidFill>
                  <a:srgbClr val="7F7F7F">
                    <a:alpha val="50196"/>
                  </a:srgbClr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07" name="Freeform 8817"/>
              <p:cNvSpPr>
                <a:spLocks/>
              </p:cNvSpPr>
              <p:nvPr/>
            </p:nvSpPr>
            <p:spPr bwMode="auto">
              <a:xfrm>
                <a:off x="1728" y="2928"/>
                <a:ext cx="2016" cy="720"/>
              </a:xfrm>
              <a:custGeom>
                <a:avLst/>
                <a:gdLst>
                  <a:gd name="T0" fmla="*/ 1104 w 2016"/>
                  <a:gd name="T1" fmla="*/ 96 h 720"/>
                  <a:gd name="T2" fmla="*/ 720 w 2016"/>
                  <a:gd name="T3" fmla="*/ 48 h 720"/>
                  <a:gd name="T4" fmla="*/ 192 w 2016"/>
                  <a:gd name="T5" fmla="*/ 0 h 720"/>
                  <a:gd name="T6" fmla="*/ 0 w 2016"/>
                  <a:gd name="T7" fmla="*/ 48 h 720"/>
                  <a:gd name="T8" fmla="*/ 1632 w 2016"/>
                  <a:gd name="T9" fmla="*/ 720 h 720"/>
                  <a:gd name="T10" fmla="*/ 2016 w 2016"/>
                  <a:gd name="T11" fmla="*/ 720 h 720"/>
                  <a:gd name="T12" fmla="*/ 1296 w 2016"/>
                  <a:gd name="T13" fmla="*/ 288 h 720"/>
                  <a:gd name="T14" fmla="*/ 1104 w 2016"/>
                  <a:gd name="T15" fmla="*/ 96 h 7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016" h="720">
                    <a:moveTo>
                      <a:pt x="1104" y="96"/>
                    </a:moveTo>
                    <a:lnTo>
                      <a:pt x="720" y="48"/>
                    </a:lnTo>
                    <a:lnTo>
                      <a:pt x="192" y="0"/>
                    </a:lnTo>
                    <a:lnTo>
                      <a:pt x="0" y="48"/>
                    </a:lnTo>
                    <a:lnTo>
                      <a:pt x="1632" y="720"/>
                    </a:lnTo>
                    <a:lnTo>
                      <a:pt x="2016" y="720"/>
                    </a:lnTo>
                    <a:lnTo>
                      <a:pt x="1296" y="288"/>
                    </a:lnTo>
                    <a:lnTo>
                      <a:pt x="1104" y="9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46275"/>
                      <a:invGamma/>
                    </a:schemeClr>
                  </a:gs>
                </a:gsLst>
                <a:path path="rect">
                  <a:fillToRect l="100000" t="100000"/>
                </a:path>
              </a:gradFill>
              <a:ln w="3175">
                <a:solidFill>
                  <a:srgbClr val="7F7F7F">
                    <a:alpha val="50196"/>
                  </a:srgbClr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08" name="Freeform 8820"/>
              <p:cNvSpPr>
                <a:spLocks/>
              </p:cNvSpPr>
              <p:nvPr/>
            </p:nvSpPr>
            <p:spPr bwMode="auto">
              <a:xfrm>
                <a:off x="331" y="2734"/>
                <a:ext cx="4469" cy="146"/>
              </a:xfrm>
              <a:custGeom>
                <a:avLst/>
                <a:gdLst>
                  <a:gd name="T0" fmla="*/ 4368 w 4368"/>
                  <a:gd name="T1" fmla="*/ 192 h 240"/>
                  <a:gd name="T2" fmla="*/ 4032 w 4368"/>
                  <a:gd name="T3" fmla="*/ 240 h 240"/>
                  <a:gd name="T4" fmla="*/ 2592 w 4368"/>
                  <a:gd name="T5" fmla="*/ 240 h 240"/>
                  <a:gd name="T6" fmla="*/ 1392 w 4368"/>
                  <a:gd name="T7" fmla="*/ 192 h 240"/>
                  <a:gd name="T8" fmla="*/ 1248 w 4368"/>
                  <a:gd name="T9" fmla="*/ 192 h 240"/>
                  <a:gd name="T10" fmla="*/ 240 w 4368"/>
                  <a:gd name="T11" fmla="*/ 192 h 240"/>
                  <a:gd name="T12" fmla="*/ 0 w 4368"/>
                  <a:gd name="T13" fmla="*/ 0 h 240"/>
                  <a:gd name="T14" fmla="*/ 336 w 4368"/>
                  <a:gd name="T15" fmla="*/ 144 h 240"/>
                  <a:gd name="T16" fmla="*/ 1536 w 4368"/>
                  <a:gd name="T17" fmla="*/ 144 h 240"/>
                  <a:gd name="T18" fmla="*/ 2496 w 4368"/>
                  <a:gd name="T19" fmla="*/ 192 h 240"/>
                  <a:gd name="T20" fmla="*/ 4032 w 4368"/>
                  <a:gd name="T21" fmla="*/ 192 h 240"/>
                  <a:gd name="T22" fmla="*/ 4368 w 4368"/>
                  <a:gd name="T23" fmla="*/ 192 h 240"/>
                  <a:gd name="connsiteX0" fmla="*/ 10232 w 10232"/>
                  <a:gd name="connsiteY0" fmla="*/ 4071 h 6071"/>
                  <a:gd name="connsiteX1" fmla="*/ 9463 w 10232"/>
                  <a:gd name="connsiteY1" fmla="*/ 6071 h 6071"/>
                  <a:gd name="connsiteX2" fmla="*/ 6166 w 10232"/>
                  <a:gd name="connsiteY2" fmla="*/ 6071 h 6071"/>
                  <a:gd name="connsiteX3" fmla="*/ 3419 w 10232"/>
                  <a:gd name="connsiteY3" fmla="*/ 4071 h 6071"/>
                  <a:gd name="connsiteX4" fmla="*/ 3089 w 10232"/>
                  <a:gd name="connsiteY4" fmla="*/ 4071 h 6071"/>
                  <a:gd name="connsiteX5" fmla="*/ 781 w 10232"/>
                  <a:gd name="connsiteY5" fmla="*/ 4071 h 6071"/>
                  <a:gd name="connsiteX6" fmla="*/ 0 w 10232"/>
                  <a:gd name="connsiteY6" fmla="*/ 0 h 6071"/>
                  <a:gd name="connsiteX7" fmla="*/ 1001 w 10232"/>
                  <a:gd name="connsiteY7" fmla="*/ 2071 h 6071"/>
                  <a:gd name="connsiteX8" fmla="*/ 3748 w 10232"/>
                  <a:gd name="connsiteY8" fmla="*/ 2071 h 6071"/>
                  <a:gd name="connsiteX9" fmla="*/ 5946 w 10232"/>
                  <a:gd name="connsiteY9" fmla="*/ 4071 h 6071"/>
                  <a:gd name="connsiteX10" fmla="*/ 9463 w 10232"/>
                  <a:gd name="connsiteY10" fmla="*/ 4071 h 6071"/>
                  <a:gd name="connsiteX11" fmla="*/ 10232 w 10232"/>
                  <a:gd name="connsiteY11" fmla="*/ 4071 h 60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0232" h="6071">
                    <a:moveTo>
                      <a:pt x="10232" y="4071"/>
                    </a:moveTo>
                    <a:lnTo>
                      <a:pt x="9463" y="6071"/>
                    </a:lnTo>
                    <a:lnTo>
                      <a:pt x="6166" y="6071"/>
                    </a:lnTo>
                    <a:lnTo>
                      <a:pt x="3419" y="4071"/>
                    </a:lnTo>
                    <a:lnTo>
                      <a:pt x="3089" y="4071"/>
                    </a:lnTo>
                    <a:lnTo>
                      <a:pt x="781" y="4071"/>
                    </a:lnTo>
                    <a:lnTo>
                      <a:pt x="0" y="0"/>
                    </a:lnTo>
                    <a:lnTo>
                      <a:pt x="1001" y="2071"/>
                    </a:lnTo>
                    <a:lnTo>
                      <a:pt x="3748" y="2071"/>
                    </a:lnTo>
                    <a:lnTo>
                      <a:pt x="5946" y="4071"/>
                    </a:lnTo>
                    <a:lnTo>
                      <a:pt x="9463" y="4071"/>
                    </a:lnTo>
                    <a:lnTo>
                      <a:pt x="10232" y="4071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3399FF">
                      <a:gamma/>
                      <a:shade val="46275"/>
                      <a:invGamma/>
                    </a:srgbClr>
                  </a:gs>
                  <a:gs pos="100000">
                    <a:srgbClr val="3399FF"/>
                  </a:gs>
                </a:gsLst>
                <a:lin ang="5400000" scaled="1"/>
              </a:gradFill>
              <a:ln w="3175">
                <a:solidFill>
                  <a:srgbClr val="7F7F7F">
                    <a:alpha val="50196"/>
                  </a:srgbClr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09" name="AutoShape 8821"/>
              <p:cNvSpPr>
                <a:spLocks noChangeArrowheads="1"/>
              </p:cNvSpPr>
              <p:nvPr/>
            </p:nvSpPr>
            <p:spPr bwMode="auto">
              <a:xfrm>
                <a:off x="4176" y="2784"/>
                <a:ext cx="96" cy="144"/>
              </a:xfrm>
              <a:prstGeom prst="roundRect">
                <a:avLst>
                  <a:gd name="adj" fmla="val 16667"/>
                </a:avLst>
              </a:prstGeom>
              <a:noFill/>
              <a:ln w="3175">
                <a:solidFill>
                  <a:srgbClr val="7F7F7F">
                    <a:alpha val="50196"/>
                  </a:srgbClr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10" name="AutoShape 8822"/>
              <p:cNvSpPr>
                <a:spLocks noChangeArrowheads="1"/>
              </p:cNvSpPr>
              <p:nvPr/>
            </p:nvSpPr>
            <p:spPr bwMode="auto">
              <a:xfrm>
                <a:off x="3168" y="2784"/>
                <a:ext cx="96" cy="144"/>
              </a:xfrm>
              <a:prstGeom prst="roundRect">
                <a:avLst>
                  <a:gd name="adj" fmla="val 16667"/>
                </a:avLst>
              </a:prstGeom>
              <a:noFill/>
              <a:ln w="3175">
                <a:solidFill>
                  <a:srgbClr val="7F7F7F">
                    <a:alpha val="50196"/>
                  </a:srgbClr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11" name="AutoShape 8823"/>
              <p:cNvSpPr>
                <a:spLocks noChangeArrowheads="1"/>
              </p:cNvSpPr>
              <p:nvPr/>
            </p:nvSpPr>
            <p:spPr bwMode="auto">
              <a:xfrm>
                <a:off x="2400" y="2765"/>
                <a:ext cx="96" cy="144"/>
              </a:xfrm>
              <a:prstGeom prst="roundRect">
                <a:avLst>
                  <a:gd name="adj" fmla="val 16667"/>
                </a:avLst>
              </a:prstGeom>
              <a:noFill/>
              <a:ln w="3175">
                <a:solidFill>
                  <a:srgbClr val="7F7F7F">
                    <a:alpha val="50196"/>
                  </a:srgbClr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12" name="AutoShape 8824"/>
              <p:cNvSpPr>
                <a:spLocks noChangeArrowheads="1"/>
              </p:cNvSpPr>
              <p:nvPr/>
            </p:nvSpPr>
            <p:spPr bwMode="auto">
              <a:xfrm>
                <a:off x="1536" y="2736"/>
                <a:ext cx="96" cy="144"/>
              </a:xfrm>
              <a:prstGeom prst="roundRect">
                <a:avLst>
                  <a:gd name="adj" fmla="val 16667"/>
                </a:avLst>
              </a:prstGeom>
              <a:noFill/>
              <a:ln w="3175">
                <a:solidFill>
                  <a:srgbClr val="7F7F7F">
                    <a:alpha val="50196"/>
                  </a:srgbClr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13" name="AutoShape 8825"/>
              <p:cNvSpPr>
                <a:spLocks noChangeArrowheads="1"/>
              </p:cNvSpPr>
              <p:nvPr/>
            </p:nvSpPr>
            <p:spPr bwMode="auto">
              <a:xfrm>
                <a:off x="768" y="2736"/>
                <a:ext cx="96" cy="144"/>
              </a:xfrm>
              <a:prstGeom prst="roundRect">
                <a:avLst>
                  <a:gd name="adj" fmla="val 16667"/>
                </a:avLst>
              </a:prstGeom>
              <a:noFill/>
              <a:ln w="3175">
                <a:solidFill>
                  <a:srgbClr val="7F7F7F">
                    <a:alpha val="50196"/>
                  </a:srgbClr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14" name="Line 8826"/>
              <p:cNvSpPr>
                <a:spLocks noChangeShapeType="1"/>
              </p:cNvSpPr>
              <p:nvPr/>
            </p:nvSpPr>
            <p:spPr bwMode="auto">
              <a:xfrm flipH="1" flipV="1">
                <a:off x="336" y="2736"/>
                <a:ext cx="336" cy="96"/>
              </a:xfrm>
              <a:prstGeom prst="line">
                <a:avLst/>
              </a:prstGeom>
              <a:noFill/>
              <a:ln w="3175">
                <a:solidFill>
                  <a:srgbClr val="7F7F7F">
                    <a:alpha val="50196"/>
                  </a:srgbClr>
                </a:solidFill>
                <a:prstDash val="sysDot"/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15" name="Line 8827"/>
              <p:cNvSpPr>
                <a:spLocks noChangeShapeType="1"/>
              </p:cNvSpPr>
              <p:nvPr/>
            </p:nvSpPr>
            <p:spPr bwMode="auto">
              <a:xfrm flipH="1" flipV="1">
                <a:off x="1005" y="2567"/>
                <a:ext cx="336" cy="0"/>
              </a:xfrm>
              <a:prstGeom prst="line">
                <a:avLst/>
              </a:prstGeom>
              <a:noFill/>
              <a:ln w="3175">
                <a:solidFill>
                  <a:srgbClr val="7F7F7F">
                    <a:alpha val="50196"/>
                  </a:srgbClr>
                </a:solidFill>
                <a:prstDash val="sysDot"/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16" name="Line 8828"/>
              <p:cNvSpPr>
                <a:spLocks noChangeShapeType="1"/>
              </p:cNvSpPr>
              <p:nvPr/>
            </p:nvSpPr>
            <p:spPr bwMode="auto">
              <a:xfrm flipH="1" flipV="1">
                <a:off x="720" y="2832"/>
                <a:ext cx="3840" cy="48"/>
              </a:xfrm>
              <a:prstGeom prst="line">
                <a:avLst/>
              </a:prstGeom>
              <a:noFill/>
              <a:ln w="3175">
                <a:solidFill>
                  <a:srgbClr val="7F7F7F">
                    <a:alpha val="50196"/>
                  </a:srgbClr>
                </a:solidFill>
                <a:prstDash val="sysDot"/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17" name="Freeform 8832"/>
              <p:cNvSpPr>
                <a:spLocks/>
              </p:cNvSpPr>
              <p:nvPr/>
            </p:nvSpPr>
            <p:spPr bwMode="auto">
              <a:xfrm>
                <a:off x="1920" y="2928"/>
                <a:ext cx="1632" cy="672"/>
              </a:xfrm>
              <a:custGeom>
                <a:avLst/>
                <a:gdLst>
                  <a:gd name="T0" fmla="*/ 0 w 1632"/>
                  <a:gd name="T1" fmla="*/ 0 h 672"/>
                  <a:gd name="T2" fmla="*/ 1440 w 1632"/>
                  <a:gd name="T3" fmla="*/ 672 h 672"/>
                  <a:gd name="T4" fmla="*/ 1632 w 1632"/>
                  <a:gd name="T5" fmla="*/ 672 h 672"/>
                  <a:gd name="T6" fmla="*/ 576 w 1632"/>
                  <a:gd name="T7" fmla="*/ 48 h 672"/>
                  <a:gd name="T8" fmla="*/ 48 w 1632"/>
                  <a:gd name="T9" fmla="*/ 0 h 672"/>
                  <a:gd name="T10" fmla="*/ 0 w 1632"/>
                  <a:gd name="T11" fmla="*/ 0 h 6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32" h="672">
                    <a:moveTo>
                      <a:pt x="0" y="0"/>
                    </a:moveTo>
                    <a:lnTo>
                      <a:pt x="1440" y="672"/>
                    </a:lnTo>
                    <a:lnTo>
                      <a:pt x="1632" y="672"/>
                    </a:lnTo>
                    <a:lnTo>
                      <a:pt x="576" y="48"/>
                    </a:lnTo>
                    <a:lnTo>
                      <a:pt x="48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46275"/>
                      <a:invGamma/>
                    </a:schemeClr>
                  </a:gs>
                </a:gsLst>
                <a:path path="rect">
                  <a:fillToRect l="100000" b="100000"/>
                </a:path>
              </a:gradFill>
              <a:ln w="3175">
                <a:solidFill>
                  <a:srgbClr val="7F7F7F">
                    <a:alpha val="50196"/>
                  </a:srgbClr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sp>
          <p:nvSpPr>
            <p:cNvPr id="289" name="任意多边形 288"/>
            <p:cNvSpPr/>
            <p:nvPr/>
          </p:nvSpPr>
          <p:spPr>
            <a:xfrm>
              <a:off x="722599" y="1422896"/>
              <a:ext cx="606626" cy="209643"/>
            </a:xfrm>
            <a:custGeom>
              <a:avLst/>
              <a:gdLst>
                <a:gd name="connsiteX0" fmla="*/ 0 w 606626"/>
                <a:gd name="connsiteY0" fmla="*/ 169498 h 209643"/>
                <a:gd name="connsiteX1" fmla="*/ 437128 w 606626"/>
                <a:gd name="connsiteY1" fmla="*/ 209643 h 209643"/>
                <a:gd name="connsiteX2" fmla="*/ 606626 w 606626"/>
                <a:gd name="connsiteY2" fmla="*/ 26763 h 209643"/>
                <a:gd name="connsiteX3" fmla="*/ 200722 w 606626"/>
                <a:gd name="connsiteY3" fmla="*/ 0 h 209643"/>
                <a:gd name="connsiteX4" fmla="*/ 0 w 606626"/>
                <a:gd name="connsiteY4" fmla="*/ 169498 h 2096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6626" h="209643">
                  <a:moveTo>
                    <a:pt x="0" y="169498"/>
                  </a:moveTo>
                  <a:lnTo>
                    <a:pt x="437128" y="209643"/>
                  </a:lnTo>
                  <a:lnTo>
                    <a:pt x="606626" y="26763"/>
                  </a:lnTo>
                  <a:lnTo>
                    <a:pt x="200722" y="0"/>
                  </a:lnTo>
                  <a:lnTo>
                    <a:pt x="0" y="169498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3175">
              <a:solidFill>
                <a:srgbClr val="7F7F7F">
                  <a:alpha val="50196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33" name="组合 132"/>
          <p:cNvGrpSpPr/>
          <p:nvPr/>
        </p:nvGrpSpPr>
        <p:grpSpPr>
          <a:xfrm rot="19176884" flipH="1">
            <a:off x="-25456" y="-2097842"/>
            <a:ext cx="6002944" cy="9354641"/>
            <a:chOff x="5350604" y="-3650735"/>
            <a:chExt cx="6002944" cy="9354641"/>
          </a:xfrm>
        </p:grpSpPr>
        <p:sp>
          <p:nvSpPr>
            <p:cNvPr id="134" name="Oval 4"/>
            <p:cNvSpPr>
              <a:spLocks noChangeArrowheads="1"/>
            </p:cNvSpPr>
            <p:nvPr/>
          </p:nvSpPr>
          <p:spPr bwMode="auto">
            <a:xfrm rot="21456771">
              <a:off x="7204923" y="230151"/>
              <a:ext cx="1855731" cy="1856017"/>
            </a:xfrm>
            <a:prstGeom prst="ellipse">
              <a:avLst/>
            </a:prstGeom>
            <a:gradFill rotWithShape="1">
              <a:gsLst>
                <a:gs pos="0">
                  <a:srgbClr val="9B9BFF">
                    <a:alpha val="59000"/>
                  </a:srgbClr>
                </a:gs>
                <a:gs pos="100000">
                  <a:srgbClr val="9B9BFF">
                    <a:gamma/>
                    <a:tint val="0"/>
                    <a:invGamma/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grpSp>
          <p:nvGrpSpPr>
            <p:cNvPr id="135" name="组合 134"/>
            <p:cNvGrpSpPr/>
            <p:nvPr/>
          </p:nvGrpSpPr>
          <p:grpSpPr>
            <a:xfrm>
              <a:off x="7533180" y="556561"/>
              <a:ext cx="1271090" cy="1256976"/>
              <a:chOff x="-7917837" y="10807"/>
              <a:chExt cx="1271090" cy="1256976"/>
            </a:xfrm>
          </p:grpSpPr>
          <p:sp>
            <p:nvSpPr>
              <p:cNvPr id="173" name="AutoShape 50"/>
              <p:cNvSpPr>
                <a:spLocks noChangeArrowheads="1"/>
              </p:cNvSpPr>
              <p:nvPr/>
            </p:nvSpPr>
            <p:spPr bwMode="auto">
              <a:xfrm rot="21456771">
                <a:off x="-7030343" y="808621"/>
                <a:ext cx="383596" cy="383655"/>
              </a:xfrm>
              <a:prstGeom prst="octagon">
                <a:avLst>
                  <a:gd name="adj" fmla="val 29287"/>
                </a:avLst>
              </a:prstGeom>
              <a:solidFill>
                <a:srgbClr val="00FFCC">
                  <a:alpha val="3000"/>
                </a:srgbClr>
              </a:solidFill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74" name="Oval 5"/>
              <p:cNvSpPr>
                <a:spLocks noChangeArrowheads="1"/>
              </p:cNvSpPr>
              <p:nvPr/>
            </p:nvSpPr>
            <p:spPr bwMode="auto">
              <a:xfrm rot="21456771">
                <a:off x="-7917837" y="10807"/>
                <a:ext cx="1255100" cy="1256976"/>
              </a:xfrm>
              <a:prstGeom prst="ellipse">
                <a:avLst/>
              </a:prstGeom>
              <a:gradFill rotWithShape="1">
                <a:gsLst>
                  <a:gs pos="0">
                    <a:schemeClr val="bg1">
                      <a:alpha val="67000"/>
                    </a:schemeClr>
                  </a:gs>
                  <a:gs pos="100000">
                    <a:schemeClr val="bg1">
                      <a:gamma/>
                      <a:tint val="0"/>
                      <a:invGamma/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75" name="Oval 6"/>
              <p:cNvSpPr>
                <a:spLocks noChangeArrowheads="1"/>
              </p:cNvSpPr>
              <p:nvPr/>
            </p:nvSpPr>
            <p:spPr bwMode="auto">
              <a:xfrm rot="21456771">
                <a:off x="-7642969" y="284526"/>
                <a:ext cx="709989" cy="708416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chemeClr val="bg1">
                      <a:gamma/>
                      <a:tint val="0"/>
                      <a:invGamma/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36" name="Group 30"/>
            <p:cNvGrpSpPr>
              <a:grpSpLocks/>
            </p:cNvGrpSpPr>
            <p:nvPr/>
          </p:nvGrpSpPr>
          <p:grpSpPr bwMode="auto">
            <a:xfrm rot="1410642">
              <a:off x="6870077" y="129325"/>
              <a:ext cx="2370557" cy="2401211"/>
              <a:chOff x="-136" y="1808"/>
              <a:chExt cx="1914" cy="1997"/>
            </a:xfrm>
          </p:grpSpPr>
          <p:sp>
            <p:nvSpPr>
              <p:cNvPr id="168" name="Rectangle 18"/>
              <p:cNvSpPr>
                <a:spLocks noChangeArrowheads="1"/>
              </p:cNvSpPr>
              <p:nvPr/>
            </p:nvSpPr>
            <p:spPr bwMode="auto">
              <a:xfrm rot="2359057">
                <a:off x="903" y="1977"/>
                <a:ext cx="19" cy="1406"/>
              </a:xfrm>
              <a:prstGeom prst="rect">
                <a:avLst/>
              </a:prstGeom>
              <a:gradFill rotWithShape="1">
                <a:gsLst>
                  <a:gs pos="0">
                    <a:schemeClr val="accent1">
                      <a:gamma/>
                      <a:tint val="60784"/>
                      <a:invGamma/>
                      <a:alpha val="12000"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9" name="Rectangle 22"/>
              <p:cNvSpPr>
                <a:spLocks noChangeArrowheads="1"/>
              </p:cNvSpPr>
              <p:nvPr/>
            </p:nvSpPr>
            <p:spPr bwMode="auto">
              <a:xfrm rot="11064107">
                <a:off x="884" y="1808"/>
                <a:ext cx="19" cy="1914"/>
              </a:xfrm>
              <a:prstGeom prst="rect">
                <a:avLst/>
              </a:prstGeom>
              <a:gradFill rotWithShape="1">
                <a:gsLst>
                  <a:gs pos="0">
                    <a:schemeClr val="accent1">
                      <a:gamma/>
                      <a:tint val="60784"/>
                      <a:invGamma/>
                      <a:alpha val="3000"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70" name="Rectangle 23"/>
              <p:cNvSpPr>
                <a:spLocks noChangeArrowheads="1"/>
              </p:cNvSpPr>
              <p:nvPr/>
            </p:nvSpPr>
            <p:spPr bwMode="auto">
              <a:xfrm rot="11064107">
                <a:off x="891" y="1891"/>
                <a:ext cx="20" cy="1914"/>
              </a:xfrm>
              <a:prstGeom prst="rect">
                <a:avLst/>
              </a:prstGeom>
              <a:gradFill rotWithShape="1">
                <a:gsLst>
                  <a:gs pos="0">
                    <a:schemeClr val="accent1">
                      <a:gamma/>
                      <a:tint val="60784"/>
                      <a:invGamma/>
                      <a:alpha val="3000"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71" name="Rectangle 24"/>
              <p:cNvSpPr>
                <a:spLocks noChangeArrowheads="1"/>
              </p:cNvSpPr>
              <p:nvPr/>
            </p:nvSpPr>
            <p:spPr bwMode="auto">
              <a:xfrm rot="11693030">
                <a:off x="850" y="1881"/>
                <a:ext cx="19" cy="1914"/>
              </a:xfrm>
              <a:prstGeom prst="rect">
                <a:avLst/>
              </a:prstGeom>
              <a:gradFill rotWithShape="1">
                <a:gsLst>
                  <a:gs pos="0">
                    <a:schemeClr val="accent1">
                      <a:gamma/>
                      <a:tint val="60784"/>
                      <a:invGamma/>
                      <a:alpha val="3000"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72" name="Rectangle 25"/>
              <p:cNvSpPr>
                <a:spLocks noChangeArrowheads="1"/>
              </p:cNvSpPr>
              <p:nvPr/>
            </p:nvSpPr>
            <p:spPr bwMode="auto">
              <a:xfrm rot="15098969">
                <a:off x="811" y="1773"/>
                <a:ext cx="19" cy="1914"/>
              </a:xfrm>
              <a:prstGeom prst="rect">
                <a:avLst/>
              </a:prstGeom>
              <a:gradFill rotWithShape="1">
                <a:gsLst>
                  <a:gs pos="0">
                    <a:schemeClr val="accent1">
                      <a:gamma/>
                      <a:tint val="60784"/>
                      <a:invGamma/>
                      <a:alpha val="3000"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137" name="Oval 26"/>
            <p:cNvSpPr>
              <a:spLocks noChangeArrowheads="1"/>
            </p:cNvSpPr>
            <p:nvPr/>
          </p:nvSpPr>
          <p:spPr bwMode="auto">
            <a:xfrm rot="1076183">
              <a:off x="5350604" y="-3650735"/>
              <a:ext cx="6002944" cy="6003870"/>
            </a:xfrm>
            <a:prstGeom prst="ellipse">
              <a:avLst/>
            </a:prstGeom>
            <a:gradFill rotWithShape="1">
              <a:gsLst>
                <a:gs pos="0">
                  <a:schemeClr val="accent4">
                    <a:lumMod val="20000"/>
                    <a:lumOff val="80000"/>
                    <a:alpha val="19000"/>
                  </a:schemeClr>
                </a:gs>
                <a:gs pos="100000">
                  <a:schemeClr val="bg1">
                    <a:lumMod val="95000"/>
                    <a:alpha val="0"/>
                  </a:schemeClr>
                </a:gs>
              </a:gsLst>
              <a:lin ang="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grpSp>
          <p:nvGrpSpPr>
            <p:cNvPr id="138" name="Group 45"/>
            <p:cNvGrpSpPr>
              <a:grpSpLocks/>
            </p:cNvGrpSpPr>
            <p:nvPr/>
          </p:nvGrpSpPr>
          <p:grpSpPr bwMode="auto">
            <a:xfrm rot="20411529" flipH="1">
              <a:off x="6043740" y="470669"/>
              <a:ext cx="5029587" cy="3957097"/>
              <a:chOff x="318" y="-454"/>
              <a:chExt cx="5499" cy="4385"/>
            </a:xfrm>
          </p:grpSpPr>
          <p:sp>
            <p:nvSpPr>
              <p:cNvPr id="164" name="Rectangle 46"/>
              <p:cNvSpPr>
                <a:spLocks noChangeArrowheads="1"/>
              </p:cNvSpPr>
              <p:nvPr/>
            </p:nvSpPr>
            <p:spPr bwMode="auto">
              <a:xfrm>
                <a:off x="2905" y="91"/>
                <a:ext cx="44" cy="3221"/>
              </a:xfrm>
              <a:prstGeom prst="rect">
                <a:avLst/>
              </a:prstGeom>
              <a:gradFill rotWithShape="1">
                <a:gsLst>
                  <a:gs pos="0">
                    <a:schemeClr val="accent1">
                      <a:gamma/>
                      <a:tint val="60784"/>
                      <a:invGamma/>
                      <a:alpha val="12000"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5" name="Rectangle 47"/>
              <p:cNvSpPr>
                <a:spLocks noChangeArrowheads="1"/>
              </p:cNvSpPr>
              <p:nvPr/>
            </p:nvSpPr>
            <p:spPr bwMode="auto">
              <a:xfrm rot="511077">
                <a:off x="2903" y="-454"/>
                <a:ext cx="44" cy="4385"/>
              </a:xfrm>
              <a:prstGeom prst="rect">
                <a:avLst/>
              </a:prstGeom>
              <a:gradFill rotWithShape="1">
                <a:gsLst>
                  <a:gs pos="0">
                    <a:schemeClr val="accent1">
                      <a:gamma/>
                      <a:tint val="60784"/>
                      <a:invGamma/>
                      <a:alpha val="12000"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6" name="Rectangle 48"/>
              <p:cNvSpPr>
                <a:spLocks noChangeArrowheads="1"/>
              </p:cNvSpPr>
              <p:nvPr/>
            </p:nvSpPr>
            <p:spPr bwMode="auto">
              <a:xfrm rot="4642646">
                <a:off x="2791" y="-749"/>
                <a:ext cx="44" cy="4899"/>
              </a:xfrm>
              <a:prstGeom prst="rect">
                <a:avLst/>
              </a:prstGeom>
              <a:gradFill rotWithShape="1">
                <a:gsLst>
                  <a:gs pos="0">
                    <a:schemeClr val="accent1">
                      <a:gamma/>
                      <a:tint val="60784"/>
                      <a:invGamma/>
                      <a:alpha val="6000"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7" name="Rectangle 49"/>
              <p:cNvSpPr>
                <a:spLocks noChangeArrowheads="1"/>
              </p:cNvSpPr>
              <p:nvPr/>
            </p:nvSpPr>
            <p:spPr bwMode="auto">
              <a:xfrm rot="4944503" flipV="1">
                <a:off x="3046" y="-1095"/>
                <a:ext cx="44" cy="5499"/>
              </a:xfrm>
              <a:prstGeom prst="rect">
                <a:avLst/>
              </a:prstGeom>
              <a:gradFill rotWithShape="1">
                <a:gsLst>
                  <a:gs pos="0">
                    <a:schemeClr val="accent1">
                      <a:gamma/>
                      <a:tint val="60784"/>
                      <a:invGamma/>
                      <a:alpha val="5000"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139" name="Oval 51"/>
            <p:cNvSpPr>
              <a:spLocks noChangeArrowheads="1"/>
            </p:cNvSpPr>
            <p:nvPr/>
          </p:nvSpPr>
          <p:spPr bwMode="auto">
            <a:xfrm rot="21456771">
              <a:off x="7874350" y="1960411"/>
              <a:ext cx="109359" cy="109375"/>
            </a:xfrm>
            <a:prstGeom prst="ellipse">
              <a:avLst/>
            </a:prstGeom>
            <a:gradFill rotWithShape="1">
              <a:gsLst>
                <a:gs pos="0">
                  <a:srgbClr val="FFFF00">
                    <a:alpha val="17000"/>
                  </a:srgbClr>
                </a:gs>
                <a:gs pos="100000">
                  <a:srgbClr val="FFFF00">
                    <a:gamma/>
                    <a:shade val="0"/>
                    <a:invGamma/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0" name="Oval 53"/>
            <p:cNvSpPr>
              <a:spLocks noChangeArrowheads="1"/>
            </p:cNvSpPr>
            <p:nvPr/>
          </p:nvSpPr>
          <p:spPr bwMode="auto">
            <a:xfrm rot="21456771">
              <a:off x="7550649" y="1884432"/>
              <a:ext cx="545110" cy="545194"/>
            </a:xfrm>
            <a:prstGeom prst="ellipse">
              <a:avLst/>
            </a:prstGeom>
            <a:solidFill>
              <a:srgbClr val="66FF66">
                <a:alpha val="3999"/>
              </a:srgbClr>
            </a:soli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1" name="Oval 54"/>
            <p:cNvSpPr>
              <a:spLocks noChangeArrowheads="1"/>
            </p:cNvSpPr>
            <p:nvPr/>
          </p:nvSpPr>
          <p:spPr bwMode="auto">
            <a:xfrm rot="1076183">
              <a:off x="5705146" y="1693878"/>
              <a:ext cx="3110830" cy="3111310"/>
            </a:xfrm>
            <a:prstGeom prst="ellipse">
              <a:avLst/>
            </a:prstGeom>
            <a:solidFill>
              <a:schemeClr val="accent5">
                <a:lumMod val="20000"/>
                <a:lumOff val="80000"/>
                <a:alpha val="11000"/>
              </a:schemeClr>
            </a:soli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grpSp>
          <p:nvGrpSpPr>
            <p:cNvPr id="142" name="Group 57"/>
            <p:cNvGrpSpPr>
              <a:grpSpLocks/>
            </p:cNvGrpSpPr>
            <p:nvPr/>
          </p:nvGrpSpPr>
          <p:grpSpPr bwMode="auto">
            <a:xfrm rot="21456771">
              <a:off x="7716008" y="2347694"/>
              <a:ext cx="109359" cy="107693"/>
              <a:chOff x="5081" y="1361"/>
              <a:chExt cx="226" cy="226"/>
            </a:xfrm>
          </p:grpSpPr>
          <p:sp>
            <p:nvSpPr>
              <p:cNvPr id="162" name="Oval 55"/>
              <p:cNvSpPr>
                <a:spLocks noChangeArrowheads="1"/>
              </p:cNvSpPr>
              <p:nvPr/>
            </p:nvSpPr>
            <p:spPr bwMode="auto">
              <a:xfrm>
                <a:off x="5081" y="1361"/>
                <a:ext cx="226" cy="226"/>
              </a:xfrm>
              <a:prstGeom prst="ellipse">
                <a:avLst/>
              </a:prstGeom>
              <a:solidFill>
                <a:srgbClr val="0066FF">
                  <a:alpha val="27000"/>
                </a:srgbClr>
              </a:soli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3" name="Oval 56"/>
              <p:cNvSpPr>
                <a:spLocks noChangeArrowheads="1"/>
              </p:cNvSpPr>
              <p:nvPr/>
            </p:nvSpPr>
            <p:spPr bwMode="auto">
              <a:xfrm>
                <a:off x="5190" y="1488"/>
                <a:ext cx="90" cy="90"/>
              </a:xfrm>
              <a:prstGeom prst="ellipse">
                <a:avLst/>
              </a:prstGeom>
              <a:solidFill>
                <a:srgbClr val="0066FF">
                  <a:alpha val="27000"/>
                </a:srgbClr>
              </a:soli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43" name="组合 142"/>
            <p:cNvGrpSpPr/>
            <p:nvPr/>
          </p:nvGrpSpPr>
          <p:grpSpPr>
            <a:xfrm>
              <a:off x="6381610" y="2961135"/>
              <a:ext cx="1690852" cy="1691112"/>
              <a:chOff x="-5384939" y="1550826"/>
              <a:chExt cx="1690852" cy="1691112"/>
            </a:xfrm>
          </p:grpSpPr>
          <p:sp>
            <p:nvSpPr>
              <p:cNvPr id="157" name="Oval 58"/>
              <p:cNvSpPr>
                <a:spLocks noChangeArrowheads="1"/>
              </p:cNvSpPr>
              <p:nvPr/>
            </p:nvSpPr>
            <p:spPr bwMode="auto">
              <a:xfrm rot="1076183">
                <a:off x="-5384939" y="1550826"/>
                <a:ext cx="1690852" cy="1691112"/>
              </a:xfrm>
              <a:prstGeom prst="ellipse">
                <a:avLst/>
              </a:prstGeom>
              <a:solidFill>
                <a:schemeClr val="accent5">
                  <a:lumMod val="20000"/>
                  <a:lumOff val="80000"/>
                  <a:alpha val="11000"/>
                </a:schemeClr>
              </a:soli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8" name="Oval 59"/>
              <p:cNvSpPr>
                <a:spLocks noChangeArrowheads="1"/>
              </p:cNvSpPr>
              <p:nvPr/>
            </p:nvSpPr>
            <p:spPr bwMode="auto">
              <a:xfrm rot="21456771">
                <a:off x="-4728883" y="2299832"/>
                <a:ext cx="326393" cy="326444"/>
              </a:xfrm>
              <a:prstGeom prst="ellipse">
                <a:avLst/>
              </a:prstGeom>
              <a:solidFill>
                <a:srgbClr val="66FF66">
                  <a:alpha val="3999"/>
                </a:srgbClr>
              </a:soli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9" name="Oval 60"/>
              <p:cNvSpPr>
                <a:spLocks noChangeArrowheads="1"/>
              </p:cNvSpPr>
              <p:nvPr/>
            </p:nvSpPr>
            <p:spPr bwMode="auto">
              <a:xfrm rot="21456771">
                <a:off x="-4559937" y="2400867"/>
                <a:ext cx="326393" cy="326444"/>
              </a:xfrm>
              <a:prstGeom prst="ellipse">
                <a:avLst/>
              </a:prstGeom>
              <a:solidFill>
                <a:srgbClr val="66FF66">
                  <a:alpha val="3999"/>
                </a:srgbClr>
              </a:soli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0" name="Oval 61"/>
              <p:cNvSpPr>
                <a:spLocks noChangeArrowheads="1"/>
              </p:cNvSpPr>
              <p:nvPr/>
            </p:nvSpPr>
            <p:spPr bwMode="auto">
              <a:xfrm rot="21456771">
                <a:off x="-4629702" y="2373297"/>
                <a:ext cx="274238" cy="272597"/>
              </a:xfrm>
              <a:prstGeom prst="ellipse">
                <a:avLst/>
              </a:prstGeom>
              <a:gradFill rotWithShape="1">
                <a:gsLst>
                  <a:gs pos="0">
                    <a:srgbClr val="FFFF00">
                      <a:alpha val="17000"/>
                    </a:srgbClr>
                  </a:gs>
                  <a:gs pos="100000">
                    <a:srgbClr val="FFFF00">
                      <a:gamma/>
                      <a:shade val="0"/>
                      <a:invGamma/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1" name="Oval 62"/>
              <p:cNvSpPr>
                <a:spLocks noChangeArrowheads="1"/>
              </p:cNvSpPr>
              <p:nvPr/>
            </p:nvSpPr>
            <p:spPr bwMode="auto">
              <a:xfrm rot="21456771">
                <a:off x="-4475358" y="2463929"/>
                <a:ext cx="65615" cy="63943"/>
              </a:xfrm>
              <a:prstGeom prst="ellipse">
                <a:avLst/>
              </a:prstGeom>
              <a:gradFill rotWithShape="1">
                <a:gsLst>
                  <a:gs pos="0">
                    <a:srgbClr val="FFFF00">
                      <a:alpha val="61000"/>
                    </a:srgbClr>
                  </a:gs>
                  <a:gs pos="100000">
                    <a:srgbClr val="FFFF00">
                      <a:gamma/>
                      <a:shade val="0"/>
                      <a:invGamma/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144" name="Oval 63"/>
            <p:cNvSpPr>
              <a:spLocks noChangeArrowheads="1"/>
            </p:cNvSpPr>
            <p:nvPr/>
          </p:nvSpPr>
          <p:spPr bwMode="auto">
            <a:xfrm rot="1076183">
              <a:off x="6656511" y="4147130"/>
              <a:ext cx="546793" cy="545194"/>
            </a:xfrm>
            <a:prstGeom prst="ellipse">
              <a:avLst/>
            </a:prstGeom>
            <a:solidFill>
              <a:srgbClr val="FF964F">
                <a:alpha val="6000"/>
              </a:srgbClr>
            </a:soli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grpSp>
          <p:nvGrpSpPr>
            <p:cNvPr id="145" name="组合 144"/>
            <p:cNvGrpSpPr/>
            <p:nvPr/>
          </p:nvGrpSpPr>
          <p:grpSpPr>
            <a:xfrm>
              <a:off x="6848326" y="4268764"/>
              <a:ext cx="232222" cy="239467"/>
              <a:chOff x="-3552718" y="3059632"/>
              <a:chExt cx="232222" cy="239467"/>
            </a:xfrm>
          </p:grpSpPr>
          <p:sp>
            <p:nvSpPr>
              <p:cNvPr id="155" name="Oval 64"/>
              <p:cNvSpPr>
                <a:spLocks noChangeArrowheads="1"/>
              </p:cNvSpPr>
              <p:nvPr/>
            </p:nvSpPr>
            <p:spPr bwMode="auto">
              <a:xfrm rot="1076183">
                <a:off x="-3552718" y="3059632"/>
                <a:ext cx="218717" cy="218751"/>
              </a:xfrm>
              <a:prstGeom prst="ellipse">
                <a:avLst/>
              </a:prstGeom>
              <a:solidFill>
                <a:srgbClr val="FEC050">
                  <a:alpha val="16863"/>
                </a:srgbClr>
              </a:soli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6" name="Oval 65"/>
              <p:cNvSpPr>
                <a:spLocks noChangeArrowheads="1"/>
              </p:cNvSpPr>
              <p:nvPr/>
            </p:nvSpPr>
            <p:spPr bwMode="auto">
              <a:xfrm rot="21456771">
                <a:off x="-3451726" y="3167848"/>
                <a:ext cx="131230" cy="131251"/>
              </a:xfrm>
              <a:prstGeom prst="ellipse">
                <a:avLst/>
              </a:prstGeom>
              <a:gradFill rotWithShape="1">
                <a:gsLst>
                  <a:gs pos="0">
                    <a:schemeClr val="bg1">
                      <a:alpha val="61000"/>
                    </a:schemeClr>
                  </a:gs>
                  <a:gs pos="100000">
                    <a:schemeClr val="bg1">
                      <a:gamma/>
                      <a:shade val="0"/>
                      <a:invGamma/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46" name="Group 71"/>
            <p:cNvGrpSpPr>
              <a:grpSpLocks/>
            </p:cNvGrpSpPr>
            <p:nvPr/>
          </p:nvGrpSpPr>
          <p:grpSpPr bwMode="auto">
            <a:xfrm rot="20826500">
              <a:off x="6705940" y="4458517"/>
              <a:ext cx="247319" cy="252405"/>
              <a:chOff x="5825" y="2522"/>
              <a:chExt cx="272" cy="272"/>
            </a:xfrm>
          </p:grpSpPr>
          <p:sp>
            <p:nvSpPr>
              <p:cNvPr id="150" name="AutoShape 66"/>
              <p:cNvSpPr>
                <a:spLocks noChangeArrowheads="1"/>
              </p:cNvSpPr>
              <p:nvPr/>
            </p:nvSpPr>
            <p:spPr bwMode="auto">
              <a:xfrm>
                <a:off x="5852" y="2540"/>
                <a:ext cx="136" cy="136"/>
              </a:xfrm>
              <a:prstGeom prst="octagon">
                <a:avLst>
                  <a:gd name="adj" fmla="val 29287"/>
                </a:avLst>
              </a:prstGeom>
              <a:solidFill>
                <a:srgbClr val="0066FF">
                  <a:alpha val="25999"/>
                </a:srgbClr>
              </a:solidFill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1" name="AutoShape 67"/>
              <p:cNvSpPr>
                <a:spLocks noChangeArrowheads="1"/>
              </p:cNvSpPr>
              <p:nvPr/>
            </p:nvSpPr>
            <p:spPr bwMode="auto">
              <a:xfrm>
                <a:off x="5897" y="2585"/>
                <a:ext cx="136" cy="136"/>
              </a:xfrm>
              <a:prstGeom prst="octagon">
                <a:avLst>
                  <a:gd name="adj" fmla="val 29287"/>
                </a:avLst>
              </a:prstGeom>
              <a:solidFill>
                <a:srgbClr val="0066FF">
                  <a:alpha val="25999"/>
                </a:srgbClr>
              </a:solidFill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2" name="AutoShape 68"/>
              <p:cNvSpPr>
                <a:spLocks noChangeArrowheads="1"/>
              </p:cNvSpPr>
              <p:nvPr/>
            </p:nvSpPr>
            <p:spPr bwMode="auto">
              <a:xfrm>
                <a:off x="5942" y="2631"/>
                <a:ext cx="136" cy="136"/>
              </a:xfrm>
              <a:prstGeom prst="octagon">
                <a:avLst>
                  <a:gd name="adj" fmla="val 29287"/>
                </a:avLst>
              </a:prstGeom>
              <a:solidFill>
                <a:srgbClr val="0066FF">
                  <a:alpha val="25999"/>
                </a:srgbClr>
              </a:solidFill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3" name="Oval 69"/>
              <p:cNvSpPr>
                <a:spLocks noChangeArrowheads="1"/>
              </p:cNvSpPr>
              <p:nvPr/>
            </p:nvSpPr>
            <p:spPr bwMode="auto">
              <a:xfrm>
                <a:off x="5825" y="2522"/>
                <a:ext cx="272" cy="272"/>
              </a:xfrm>
              <a:prstGeom prst="ellipse">
                <a:avLst/>
              </a:prstGeom>
              <a:gradFill rotWithShape="1">
                <a:gsLst>
                  <a:gs pos="0">
                    <a:srgbClr val="0000FF">
                      <a:alpha val="61000"/>
                    </a:srgbClr>
                  </a:gs>
                  <a:gs pos="100000">
                    <a:srgbClr val="0000FF">
                      <a:gamma/>
                      <a:shade val="0"/>
                      <a:invGamma/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4" name="Oval 70"/>
              <p:cNvSpPr>
                <a:spLocks noChangeArrowheads="1"/>
              </p:cNvSpPr>
              <p:nvPr/>
            </p:nvSpPr>
            <p:spPr bwMode="auto">
              <a:xfrm>
                <a:off x="5943" y="2631"/>
                <a:ext cx="45" cy="45"/>
              </a:xfrm>
              <a:prstGeom prst="ellipse">
                <a:avLst/>
              </a:prstGeom>
              <a:gradFill rotWithShape="1">
                <a:gsLst>
                  <a:gs pos="0">
                    <a:schemeClr val="bg1">
                      <a:alpha val="61000"/>
                    </a:schemeClr>
                  </a:gs>
                  <a:gs pos="100000">
                    <a:schemeClr val="bg1">
                      <a:gamma/>
                      <a:shade val="0"/>
                      <a:invGamma/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147" name="Oval 72"/>
            <p:cNvSpPr>
              <a:spLocks noChangeArrowheads="1"/>
            </p:cNvSpPr>
            <p:nvPr/>
          </p:nvSpPr>
          <p:spPr bwMode="auto">
            <a:xfrm rot="21456771">
              <a:off x="5939610" y="4364125"/>
              <a:ext cx="1199579" cy="1199764"/>
            </a:xfrm>
            <a:prstGeom prst="ellipse">
              <a:avLst/>
            </a:prstGeom>
            <a:solidFill>
              <a:srgbClr val="66FF66">
                <a:alpha val="3999"/>
              </a:srgbClr>
            </a:soli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8" name="Oval 73"/>
            <p:cNvSpPr>
              <a:spLocks noChangeArrowheads="1"/>
            </p:cNvSpPr>
            <p:nvPr/>
          </p:nvSpPr>
          <p:spPr bwMode="auto">
            <a:xfrm rot="21456771">
              <a:off x="6131406" y="4596878"/>
              <a:ext cx="815983" cy="817792"/>
            </a:xfrm>
            <a:prstGeom prst="ellipse">
              <a:avLst/>
            </a:prstGeom>
            <a:solidFill>
              <a:schemeClr val="accent5">
                <a:lumMod val="20000"/>
                <a:lumOff val="80000"/>
                <a:alpha val="15000"/>
              </a:schemeClr>
            </a:soli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9" name="Oval 74"/>
            <p:cNvSpPr>
              <a:spLocks noChangeArrowheads="1"/>
            </p:cNvSpPr>
            <p:nvPr/>
          </p:nvSpPr>
          <p:spPr bwMode="auto">
            <a:xfrm rot="21456771">
              <a:off x="6029622" y="5158712"/>
              <a:ext cx="545110" cy="545194"/>
            </a:xfrm>
            <a:prstGeom prst="ellipse">
              <a:avLst/>
            </a:prstGeom>
            <a:gradFill rotWithShape="1">
              <a:gsLst>
                <a:gs pos="0">
                  <a:schemeClr val="bg2">
                    <a:alpha val="0"/>
                  </a:schemeClr>
                </a:gs>
                <a:gs pos="100000">
                  <a:schemeClr val="bg2">
                    <a:gamma/>
                    <a:tint val="66667"/>
                    <a:invGamma/>
                    <a:alpha val="17999"/>
                  </a:schemeClr>
                </a:gs>
              </a:gsLst>
              <a:path path="shape">
                <a:fillToRect l="50000" t="50000" r="50000" b="50000"/>
              </a:path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3" name="矩形 2"/>
          <p:cNvSpPr/>
          <p:nvPr/>
        </p:nvSpPr>
        <p:spPr>
          <a:xfrm>
            <a:off x="7508196" y="-425907"/>
            <a:ext cx="72008" cy="130954"/>
          </a:xfrm>
          <a:prstGeom prst="rect">
            <a:avLst/>
          </a:prstGeom>
          <a:solidFill>
            <a:srgbClr val="FFFFFF">
              <a:alpha val="27843"/>
            </a:srgbClr>
          </a:solidFill>
          <a:effectLst>
            <a:softEdge rad="635000"/>
          </a:effectLst>
          <a:scene3d>
            <a:camera prst="orthographicFront"/>
            <a:lightRig rig="threePt" dir="t"/>
          </a:scene3d>
          <a:sp3d prstMaterial="clear"/>
        </p:spPr>
        <p:txBody>
          <a:bodyPr wrap="none" rtlCol="0" anchor="ctr">
            <a:spAutoFit/>
          </a:bodyPr>
          <a:lstStyle/>
          <a:p>
            <a:pPr algn="ctr"/>
            <a:endParaRPr lang="zh-CN" altLang="en-US" sz="5400" dirty="0" smtClean="0">
              <a:ln w="18415" cmpd="sng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</a:ln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79" name="矩形 178"/>
          <p:cNvSpPr/>
          <p:nvPr/>
        </p:nvSpPr>
        <p:spPr>
          <a:xfrm>
            <a:off x="15174276" y="-5061098"/>
            <a:ext cx="357190" cy="357190"/>
          </a:xfrm>
          <a:prstGeom prst="rect">
            <a:avLst/>
          </a:prstGeom>
          <a:effectLst>
            <a:softEdge rad="635000"/>
          </a:effectLst>
          <a:scene3d>
            <a:camera prst="orthographicFront"/>
            <a:lightRig rig="threePt" dir="t"/>
          </a:scene3d>
          <a:sp3d prstMaterial="clear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9" name="矩形 188"/>
          <p:cNvSpPr/>
          <p:nvPr/>
        </p:nvSpPr>
        <p:spPr>
          <a:xfrm>
            <a:off x="7537648" y="-486327"/>
            <a:ext cx="72008" cy="130954"/>
          </a:xfrm>
          <a:prstGeom prst="rect">
            <a:avLst/>
          </a:prstGeom>
          <a:solidFill>
            <a:srgbClr val="FFFFFF">
              <a:alpha val="27843"/>
            </a:srgbClr>
          </a:solidFill>
          <a:effectLst>
            <a:softEdge rad="635000"/>
          </a:effectLst>
          <a:scene3d>
            <a:camera prst="orthographicFront"/>
            <a:lightRig rig="threePt" dir="t"/>
          </a:scene3d>
          <a:sp3d prstMaterial="clear"/>
        </p:spPr>
        <p:txBody>
          <a:bodyPr wrap="none" rtlCol="0" anchor="ctr">
            <a:spAutoFit/>
          </a:bodyPr>
          <a:lstStyle/>
          <a:p>
            <a:pPr algn="ctr"/>
            <a:endParaRPr lang="zh-CN" altLang="en-US" sz="5400" dirty="0" smtClean="0">
              <a:ln w="18415" cmpd="sng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</a:ln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29" name="矩形 128"/>
          <p:cNvSpPr/>
          <p:nvPr/>
        </p:nvSpPr>
        <p:spPr>
          <a:xfrm>
            <a:off x="-71716" y="-87249"/>
            <a:ext cx="9308526" cy="5333457"/>
          </a:xfrm>
          <a:prstGeom prst="rect">
            <a:avLst/>
          </a:prstGeom>
          <a:noFill/>
          <a:ln w="158750">
            <a:solidFill>
              <a:schemeClr val="tx1"/>
            </a:solidFill>
          </a:ln>
          <a:effectLst>
            <a:glow rad="228600">
              <a:schemeClr val="tx1"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 advTm="1000">
        <p:fade/>
      </p:transition>
    </mc:Choice>
    <mc:Fallback>
      <p:transition spd="med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repeatCount="3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" fill="hold"/>
                                        <p:tgtEl>
                                          <p:spTgt spid="128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26" presetClass="emph" presetSubtype="0" repeatCount="6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100" tmFilter="0, 0; .2, .5; .8, .5; 1, 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" dur="50" autoRev="1" fill="hold"/>
                                        <p:tgtEl>
                                          <p:spTgt spid="12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" presetID="63" presetClass="path" presetSubtype="0" repeatCount="1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022E-16 -1.26735E-6 L -0.92743 1.08511 " pathEditMode="relative" rAng="0" ptsTypes="AA">
                                      <p:cBhvr>
                                        <p:cTn id="11" dur="530" fill="hold"/>
                                        <p:tgtEl>
                                          <p:spTgt spid="28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6400" y="54200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63" presetClass="path" presetSubtype="0" repeatCount="1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022E-16 -1.26735E-6 L -0.92743 1.08511 " pathEditMode="relative" rAng="0" ptsTypes="AA">
                                      <p:cBhvr>
                                        <p:cTn id="13" dur="600" fill="hold"/>
                                        <p:tgtEl>
                                          <p:spTgt spid="28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6400" y="54200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63" presetClass="path" presetSubtype="0" repeatCount="1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022E-16 -1.26735E-6 L -0.92743 1.08511 " pathEditMode="relative" rAng="0" ptsTypes="AA">
                                      <p:cBhvr>
                                        <p:cTn id="15" dur="560" fill="hold"/>
                                        <p:tgtEl>
                                          <p:spTgt spid="28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6400" y="54200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6" presetClass="emph" presetSubtype="0" repeatCount="4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7" dur="11200" fill="hold"/>
                                        <p:tgtEl>
                                          <p:spTgt spid="286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18" presetID="0" presetClass="path" presetSubtype="0" repeatCount="4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27778E-6 1.22726E-6 L -0.3118 0.36571 " pathEditMode="relative" ptsTypes="AA">
                                      <p:cBhvr>
                                        <p:cTn id="19" dur="11100" fill="hold"/>
                                        <p:tgtEl>
                                          <p:spTgt spid="28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42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600"/>
                                        <p:tgtEl>
                                          <p:spTgt spid="2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42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6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nodeType="withEffect">
                                  <p:stCondLst>
                                    <p:cond delay="4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200"/>
                                        <p:tgtEl>
                                          <p:spTgt spid="28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0" presetClass="exit" presetSubtype="0" fill="hold" nodeType="withEffect">
                                  <p:stCondLst>
                                    <p:cond delay="4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1000"/>
                                        <p:tgtEl>
                                          <p:spTgt spid="28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xit" presetSubtype="0" fill="hold" nodeType="withEffect">
                                  <p:stCondLst>
                                    <p:cond delay="4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1000"/>
                                        <p:tgtEl>
                                          <p:spTgt spid="28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nodeType="withEffect">
                                  <p:stCondLst>
                                    <p:cond delay="4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1000"/>
                                        <p:tgtEl>
                                          <p:spTgt spid="28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63" presetClass="path" presetSubtype="0" repeatCount="5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1.11022E-16 -1.26735E-6 L -0.92743 1.08511 " pathEditMode="relative" rAng="0" ptsTypes="AA">
                                      <p:cBhvr>
                                        <p:cTn id="39" dur="10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6400" y="54200"/>
                                    </p:animMotion>
                                  </p:childTnLst>
                                </p:cTn>
                              </p:par>
                              <p:par>
                                <p:cTn id="40" presetID="10" presetClass="exit" presetSubtype="0" fill="hold" nodeType="withEffect">
                                  <p:stCondLst>
                                    <p:cond delay="4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10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63" presetClass="path" presetSubtype="0" repeatCount="7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1.11022E-16 -1.26735E-6 L -0.92743 1.08511 " pathEditMode="relative" rAng="0" ptsTypes="AA">
                                      <p:cBhvr>
                                        <p:cTn id="44" dur="8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6400" y="54200"/>
                                    </p:animMotion>
                                  </p:childTnLst>
                                </p:cTn>
                              </p:par>
                              <p:par>
                                <p:cTn id="45" presetID="10" presetClass="exit" presetSubtype="0" fill="hold" nodeType="withEffect">
                                  <p:stCondLst>
                                    <p:cond delay="4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10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xit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3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" presetClass="entr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" presetClass="entr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8" grpId="1" animBg="1"/>
      <p:bldP spid="128" grpId="2" animBg="1"/>
      <p:bldP spid="132" grpId="0" animBg="1"/>
      <p:bldP spid="3" grpId="0" animBg="1"/>
      <p:bldP spid="18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任意多边形 66"/>
          <p:cNvSpPr/>
          <p:nvPr/>
        </p:nvSpPr>
        <p:spPr>
          <a:xfrm>
            <a:off x="-7741368" y="3609227"/>
            <a:ext cx="16129792" cy="2490915"/>
          </a:xfrm>
          <a:custGeom>
            <a:avLst/>
            <a:gdLst>
              <a:gd name="connsiteX0" fmla="*/ 21431 w 2207419"/>
              <a:gd name="connsiteY0" fmla="*/ 571500 h 1300197"/>
              <a:gd name="connsiteX1" fmla="*/ 271463 w 2207419"/>
              <a:gd name="connsiteY1" fmla="*/ 457200 h 1300197"/>
              <a:gd name="connsiteX2" fmla="*/ 464344 w 2207419"/>
              <a:gd name="connsiteY2" fmla="*/ 357187 h 1300197"/>
              <a:gd name="connsiteX3" fmla="*/ 664369 w 2207419"/>
              <a:gd name="connsiteY3" fmla="*/ 228600 h 1300197"/>
              <a:gd name="connsiteX4" fmla="*/ 771525 w 2207419"/>
              <a:gd name="connsiteY4" fmla="*/ 107156 h 1300197"/>
              <a:gd name="connsiteX5" fmla="*/ 864394 w 2207419"/>
              <a:gd name="connsiteY5" fmla="*/ 28575 h 1300197"/>
              <a:gd name="connsiteX6" fmla="*/ 985838 w 2207419"/>
              <a:gd name="connsiteY6" fmla="*/ 0 h 1300197"/>
              <a:gd name="connsiteX7" fmla="*/ 1135856 w 2207419"/>
              <a:gd name="connsiteY7" fmla="*/ 7143 h 1300197"/>
              <a:gd name="connsiteX8" fmla="*/ 1271588 w 2207419"/>
              <a:gd name="connsiteY8" fmla="*/ 71437 h 1300197"/>
              <a:gd name="connsiteX9" fmla="*/ 1371600 w 2207419"/>
              <a:gd name="connsiteY9" fmla="*/ 135731 h 1300197"/>
              <a:gd name="connsiteX10" fmla="*/ 1435894 w 2207419"/>
              <a:gd name="connsiteY10" fmla="*/ 221456 h 1300197"/>
              <a:gd name="connsiteX11" fmla="*/ 1514475 w 2207419"/>
              <a:gd name="connsiteY11" fmla="*/ 278606 h 1300197"/>
              <a:gd name="connsiteX12" fmla="*/ 1628775 w 2207419"/>
              <a:gd name="connsiteY12" fmla="*/ 328612 h 1300197"/>
              <a:gd name="connsiteX13" fmla="*/ 1771650 w 2207419"/>
              <a:gd name="connsiteY13" fmla="*/ 392906 h 1300197"/>
              <a:gd name="connsiteX14" fmla="*/ 1943100 w 2207419"/>
              <a:gd name="connsiteY14" fmla="*/ 464343 h 1300197"/>
              <a:gd name="connsiteX15" fmla="*/ 2028825 w 2207419"/>
              <a:gd name="connsiteY15" fmla="*/ 550068 h 1300197"/>
              <a:gd name="connsiteX16" fmla="*/ 2207419 w 2207419"/>
              <a:gd name="connsiteY16" fmla="*/ 585787 h 1300197"/>
              <a:gd name="connsiteX17" fmla="*/ 21431 w 2207419"/>
              <a:gd name="connsiteY17" fmla="*/ 571500 h 1300197"/>
              <a:gd name="connsiteX0" fmla="*/ 0 w 2185988"/>
              <a:gd name="connsiteY0" fmla="*/ 571500 h 585787"/>
              <a:gd name="connsiteX1" fmla="*/ 250032 w 2185988"/>
              <a:gd name="connsiteY1" fmla="*/ 457200 h 585787"/>
              <a:gd name="connsiteX2" fmla="*/ 442913 w 2185988"/>
              <a:gd name="connsiteY2" fmla="*/ 357187 h 585787"/>
              <a:gd name="connsiteX3" fmla="*/ 642938 w 2185988"/>
              <a:gd name="connsiteY3" fmla="*/ 228600 h 585787"/>
              <a:gd name="connsiteX4" fmla="*/ 750094 w 2185988"/>
              <a:gd name="connsiteY4" fmla="*/ 107156 h 585787"/>
              <a:gd name="connsiteX5" fmla="*/ 842963 w 2185988"/>
              <a:gd name="connsiteY5" fmla="*/ 28575 h 585787"/>
              <a:gd name="connsiteX6" fmla="*/ 964407 w 2185988"/>
              <a:gd name="connsiteY6" fmla="*/ 0 h 585787"/>
              <a:gd name="connsiteX7" fmla="*/ 1114425 w 2185988"/>
              <a:gd name="connsiteY7" fmla="*/ 7143 h 585787"/>
              <a:gd name="connsiteX8" fmla="*/ 1250157 w 2185988"/>
              <a:gd name="connsiteY8" fmla="*/ 71437 h 585787"/>
              <a:gd name="connsiteX9" fmla="*/ 1350169 w 2185988"/>
              <a:gd name="connsiteY9" fmla="*/ 135731 h 585787"/>
              <a:gd name="connsiteX10" fmla="*/ 1414463 w 2185988"/>
              <a:gd name="connsiteY10" fmla="*/ 221456 h 585787"/>
              <a:gd name="connsiteX11" fmla="*/ 1493044 w 2185988"/>
              <a:gd name="connsiteY11" fmla="*/ 278606 h 585787"/>
              <a:gd name="connsiteX12" fmla="*/ 1607344 w 2185988"/>
              <a:gd name="connsiteY12" fmla="*/ 328612 h 585787"/>
              <a:gd name="connsiteX13" fmla="*/ 1750219 w 2185988"/>
              <a:gd name="connsiteY13" fmla="*/ 392906 h 585787"/>
              <a:gd name="connsiteX14" fmla="*/ 1921669 w 2185988"/>
              <a:gd name="connsiteY14" fmla="*/ 464343 h 585787"/>
              <a:gd name="connsiteX15" fmla="*/ 2007394 w 2185988"/>
              <a:gd name="connsiteY15" fmla="*/ 550068 h 585787"/>
              <a:gd name="connsiteX16" fmla="*/ 2185988 w 2185988"/>
              <a:gd name="connsiteY16" fmla="*/ 585787 h 585787"/>
              <a:gd name="connsiteX17" fmla="*/ 0 w 2185988"/>
              <a:gd name="connsiteY17" fmla="*/ 571500 h 585787"/>
              <a:gd name="connsiteX0" fmla="*/ 0 w 2114582"/>
              <a:gd name="connsiteY0" fmla="*/ 571500 h 585787"/>
              <a:gd name="connsiteX1" fmla="*/ 178626 w 2114582"/>
              <a:gd name="connsiteY1" fmla="*/ 457200 h 585787"/>
              <a:gd name="connsiteX2" fmla="*/ 371507 w 2114582"/>
              <a:gd name="connsiteY2" fmla="*/ 357187 h 585787"/>
              <a:gd name="connsiteX3" fmla="*/ 571532 w 2114582"/>
              <a:gd name="connsiteY3" fmla="*/ 228600 h 585787"/>
              <a:gd name="connsiteX4" fmla="*/ 678688 w 2114582"/>
              <a:gd name="connsiteY4" fmla="*/ 107156 h 585787"/>
              <a:gd name="connsiteX5" fmla="*/ 771557 w 2114582"/>
              <a:gd name="connsiteY5" fmla="*/ 28575 h 585787"/>
              <a:gd name="connsiteX6" fmla="*/ 893001 w 2114582"/>
              <a:gd name="connsiteY6" fmla="*/ 0 h 585787"/>
              <a:gd name="connsiteX7" fmla="*/ 1043019 w 2114582"/>
              <a:gd name="connsiteY7" fmla="*/ 7143 h 585787"/>
              <a:gd name="connsiteX8" fmla="*/ 1178751 w 2114582"/>
              <a:gd name="connsiteY8" fmla="*/ 71437 h 585787"/>
              <a:gd name="connsiteX9" fmla="*/ 1278763 w 2114582"/>
              <a:gd name="connsiteY9" fmla="*/ 135731 h 585787"/>
              <a:gd name="connsiteX10" fmla="*/ 1343057 w 2114582"/>
              <a:gd name="connsiteY10" fmla="*/ 221456 h 585787"/>
              <a:gd name="connsiteX11" fmla="*/ 1421638 w 2114582"/>
              <a:gd name="connsiteY11" fmla="*/ 278606 h 585787"/>
              <a:gd name="connsiteX12" fmla="*/ 1535938 w 2114582"/>
              <a:gd name="connsiteY12" fmla="*/ 328612 h 585787"/>
              <a:gd name="connsiteX13" fmla="*/ 1678813 w 2114582"/>
              <a:gd name="connsiteY13" fmla="*/ 392906 h 585787"/>
              <a:gd name="connsiteX14" fmla="*/ 1850263 w 2114582"/>
              <a:gd name="connsiteY14" fmla="*/ 464343 h 585787"/>
              <a:gd name="connsiteX15" fmla="*/ 1935988 w 2114582"/>
              <a:gd name="connsiteY15" fmla="*/ 550068 h 585787"/>
              <a:gd name="connsiteX16" fmla="*/ 2114582 w 2114582"/>
              <a:gd name="connsiteY16" fmla="*/ 585787 h 585787"/>
              <a:gd name="connsiteX17" fmla="*/ 0 w 2114582"/>
              <a:gd name="connsiteY17" fmla="*/ 571500 h 585787"/>
              <a:gd name="connsiteX0" fmla="*/ 0 w 2114582"/>
              <a:gd name="connsiteY0" fmla="*/ 571500 h 585787"/>
              <a:gd name="connsiteX1" fmla="*/ 178626 w 2114582"/>
              <a:gd name="connsiteY1" fmla="*/ 457200 h 585787"/>
              <a:gd name="connsiteX2" fmla="*/ 371507 w 2114582"/>
              <a:gd name="connsiteY2" fmla="*/ 357187 h 585787"/>
              <a:gd name="connsiteX3" fmla="*/ 571532 w 2114582"/>
              <a:gd name="connsiteY3" fmla="*/ 228600 h 585787"/>
              <a:gd name="connsiteX4" fmla="*/ 678688 w 2114582"/>
              <a:gd name="connsiteY4" fmla="*/ 107156 h 585787"/>
              <a:gd name="connsiteX5" fmla="*/ 771557 w 2114582"/>
              <a:gd name="connsiteY5" fmla="*/ 28575 h 585787"/>
              <a:gd name="connsiteX6" fmla="*/ 893001 w 2114582"/>
              <a:gd name="connsiteY6" fmla="*/ 0 h 585787"/>
              <a:gd name="connsiteX7" fmla="*/ 1043019 w 2114582"/>
              <a:gd name="connsiteY7" fmla="*/ 7143 h 585787"/>
              <a:gd name="connsiteX8" fmla="*/ 1178751 w 2114582"/>
              <a:gd name="connsiteY8" fmla="*/ 71437 h 585787"/>
              <a:gd name="connsiteX9" fmla="*/ 1278763 w 2114582"/>
              <a:gd name="connsiteY9" fmla="*/ 135731 h 585787"/>
              <a:gd name="connsiteX10" fmla="*/ 1343057 w 2114582"/>
              <a:gd name="connsiteY10" fmla="*/ 221456 h 585787"/>
              <a:gd name="connsiteX11" fmla="*/ 1421638 w 2114582"/>
              <a:gd name="connsiteY11" fmla="*/ 278606 h 585787"/>
              <a:gd name="connsiteX12" fmla="*/ 1535938 w 2114582"/>
              <a:gd name="connsiteY12" fmla="*/ 328612 h 585787"/>
              <a:gd name="connsiteX13" fmla="*/ 1678813 w 2114582"/>
              <a:gd name="connsiteY13" fmla="*/ 392906 h 585787"/>
              <a:gd name="connsiteX14" fmla="*/ 1850263 w 2114582"/>
              <a:gd name="connsiteY14" fmla="*/ 464343 h 585787"/>
              <a:gd name="connsiteX15" fmla="*/ 1935988 w 2114582"/>
              <a:gd name="connsiteY15" fmla="*/ 550068 h 585787"/>
              <a:gd name="connsiteX16" fmla="*/ 2114582 w 2114582"/>
              <a:gd name="connsiteY16" fmla="*/ 585787 h 585787"/>
              <a:gd name="connsiteX17" fmla="*/ 314356 w 2114582"/>
              <a:gd name="connsiteY17" fmla="*/ 585787 h 585787"/>
              <a:gd name="connsiteX18" fmla="*/ 0 w 2114582"/>
              <a:gd name="connsiteY18" fmla="*/ 571500 h 585787"/>
              <a:gd name="connsiteX0" fmla="*/ 400056 w 2514638"/>
              <a:gd name="connsiteY0" fmla="*/ 571500 h 585787"/>
              <a:gd name="connsiteX1" fmla="*/ 578682 w 2514638"/>
              <a:gd name="connsiteY1" fmla="*/ 457200 h 585787"/>
              <a:gd name="connsiteX2" fmla="*/ 771563 w 2514638"/>
              <a:gd name="connsiteY2" fmla="*/ 357187 h 585787"/>
              <a:gd name="connsiteX3" fmla="*/ 971588 w 2514638"/>
              <a:gd name="connsiteY3" fmla="*/ 228600 h 585787"/>
              <a:gd name="connsiteX4" fmla="*/ 1078744 w 2514638"/>
              <a:gd name="connsiteY4" fmla="*/ 107156 h 585787"/>
              <a:gd name="connsiteX5" fmla="*/ 1171613 w 2514638"/>
              <a:gd name="connsiteY5" fmla="*/ 28575 h 585787"/>
              <a:gd name="connsiteX6" fmla="*/ 1293057 w 2514638"/>
              <a:gd name="connsiteY6" fmla="*/ 0 h 585787"/>
              <a:gd name="connsiteX7" fmla="*/ 1443075 w 2514638"/>
              <a:gd name="connsiteY7" fmla="*/ 7143 h 585787"/>
              <a:gd name="connsiteX8" fmla="*/ 1578807 w 2514638"/>
              <a:gd name="connsiteY8" fmla="*/ 71437 h 585787"/>
              <a:gd name="connsiteX9" fmla="*/ 1678819 w 2514638"/>
              <a:gd name="connsiteY9" fmla="*/ 135731 h 585787"/>
              <a:gd name="connsiteX10" fmla="*/ 1743113 w 2514638"/>
              <a:gd name="connsiteY10" fmla="*/ 221456 h 585787"/>
              <a:gd name="connsiteX11" fmla="*/ 1821694 w 2514638"/>
              <a:gd name="connsiteY11" fmla="*/ 278606 h 585787"/>
              <a:gd name="connsiteX12" fmla="*/ 1935994 w 2514638"/>
              <a:gd name="connsiteY12" fmla="*/ 328612 h 585787"/>
              <a:gd name="connsiteX13" fmla="*/ 2078869 w 2514638"/>
              <a:gd name="connsiteY13" fmla="*/ 392906 h 585787"/>
              <a:gd name="connsiteX14" fmla="*/ 2250319 w 2514638"/>
              <a:gd name="connsiteY14" fmla="*/ 464343 h 585787"/>
              <a:gd name="connsiteX15" fmla="*/ 2336044 w 2514638"/>
              <a:gd name="connsiteY15" fmla="*/ 550068 h 585787"/>
              <a:gd name="connsiteX16" fmla="*/ 2514638 w 2514638"/>
              <a:gd name="connsiteY16" fmla="*/ 585787 h 585787"/>
              <a:gd name="connsiteX17" fmla="*/ 0 w 2514638"/>
              <a:gd name="connsiteY17" fmla="*/ 585787 h 585787"/>
              <a:gd name="connsiteX18" fmla="*/ 400056 w 2514638"/>
              <a:gd name="connsiteY18" fmla="*/ 571500 h 585787"/>
              <a:gd name="connsiteX0" fmla="*/ 400056 w 2514638"/>
              <a:gd name="connsiteY0" fmla="*/ 571500 h 728645"/>
              <a:gd name="connsiteX1" fmla="*/ 578682 w 2514638"/>
              <a:gd name="connsiteY1" fmla="*/ 457200 h 728645"/>
              <a:gd name="connsiteX2" fmla="*/ 771563 w 2514638"/>
              <a:gd name="connsiteY2" fmla="*/ 357187 h 728645"/>
              <a:gd name="connsiteX3" fmla="*/ 971588 w 2514638"/>
              <a:gd name="connsiteY3" fmla="*/ 228600 h 728645"/>
              <a:gd name="connsiteX4" fmla="*/ 1078744 w 2514638"/>
              <a:gd name="connsiteY4" fmla="*/ 107156 h 728645"/>
              <a:gd name="connsiteX5" fmla="*/ 1171613 w 2514638"/>
              <a:gd name="connsiteY5" fmla="*/ 28575 h 728645"/>
              <a:gd name="connsiteX6" fmla="*/ 1293057 w 2514638"/>
              <a:gd name="connsiteY6" fmla="*/ 0 h 728645"/>
              <a:gd name="connsiteX7" fmla="*/ 1443075 w 2514638"/>
              <a:gd name="connsiteY7" fmla="*/ 7143 h 728645"/>
              <a:gd name="connsiteX8" fmla="*/ 1578807 w 2514638"/>
              <a:gd name="connsiteY8" fmla="*/ 71437 h 728645"/>
              <a:gd name="connsiteX9" fmla="*/ 1678819 w 2514638"/>
              <a:gd name="connsiteY9" fmla="*/ 135731 h 728645"/>
              <a:gd name="connsiteX10" fmla="*/ 1743113 w 2514638"/>
              <a:gd name="connsiteY10" fmla="*/ 221456 h 728645"/>
              <a:gd name="connsiteX11" fmla="*/ 1821694 w 2514638"/>
              <a:gd name="connsiteY11" fmla="*/ 278606 h 728645"/>
              <a:gd name="connsiteX12" fmla="*/ 1935994 w 2514638"/>
              <a:gd name="connsiteY12" fmla="*/ 328612 h 728645"/>
              <a:gd name="connsiteX13" fmla="*/ 2078869 w 2514638"/>
              <a:gd name="connsiteY13" fmla="*/ 392906 h 728645"/>
              <a:gd name="connsiteX14" fmla="*/ 2250319 w 2514638"/>
              <a:gd name="connsiteY14" fmla="*/ 464343 h 728645"/>
              <a:gd name="connsiteX15" fmla="*/ 2336044 w 2514638"/>
              <a:gd name="connsiteY15" fmla="*/ 550068 h 728645"/>
              <a:gd name="connsiteX16" fmla="*/ 2514638 w 2514638"/>
              <a:gd name="connsiteY16" fmla="*/ 585787 h 728645"/>
              <a:gd name="connsiteX17" fmla="*/ 507239 w 2514638"/>
              <a:gd name="connsiteY17" fmla="*/ 728645 h 728645"/>
              <a:gd name="connsiteX18" fmla="*/ 0 w 2514638"/>
              <a:gd name="connsiteY18" fmla="*/ 585787 h 728645"/>
              <a:gd name="connsiteX19" fmla="*/ 400056 w 2514638"/>
              <a:gd name="connsiteY19" fmla="*/ 571500 h 728645"/>
              <a:gd name="connsiteX0" fmla="*/ 400056 w 2514638"/>
              <a:gd name="connsiteY0" fmla="*/ 571500 h 921526"/>
              <a:gd name="connsiteX1" fmla="*/ 578682 w 2514638"/>
              <a:gd name="connsiteY1" fmla="*/ 457200 h 921526"/>
              <a:gd name="connsiteX2" fmla="*/ 771563 w 2514638"/>
              <a:gd name="connsiteY2" fmla="*/ 357187 h 921526"/>
              <a:gd name="connsiteX3" fmla="*/ 971588 w 2514638"/>
              <a:gd name="connsiteY3" fmla="*/ 228600 h 921526"/>
              <a:gd name="connsiteX4" fmla="*/ 1078744 w 2514638"/>
              <a:gd name="connsiteY4" fmla="*/ 107156 h 921526"/>
              <a:gd name="connsiteX5" fmla="*/ 1171613 w 2514638"/>
              <a:gd name="connsiteY5" fmla="*/ 28575 h 921526"/>
              <a:gd name="connsiteX6" fmla="*/ 1293057 w 2514638"/>
              <a:gd name="connsiteY6" fmla="*/ 0 h 921526"/>
              <a:gd name="connsiteX7" fmla="*/ 1443075 w 2514638"/>
              <a:gd name="connsiteY7" fmla="*/ 7143 h 921526"/>
              <a:gd name="connsiteX8" fmla="*/ 1578807 w 2514638"/>
              <a:gd name="connsiteY8" fmla="*/ 71437 h 921526"/>
              <a:gd name="connsiteX9" fmla="*/ 1678819 w 2514638"/>
              <a:gd name="connsiteY9" fmla="*/ 135731 h 921526"/>
              <a:gd name="connsiteX10" fmla="*/ 1743113 w 2514638"/>
              <a:gd name="connsiteY10" fmla="*/ 221456 h 921526"/>
              <a:gd name="connsiteX11" fmla="*/ 1821694 w 2514638"/>
              <a:gd name="connsiteY11" fmla="*/ 278606 h 921526"/>
              <a:gd name="connsiteX12" fmla="*/ 1935994 w 2514638"/>
              <a:gd name="connsiteY12" fmla="*/ 328612 h 921526"/>
              <a:gd name="connsiteX13" fmla="*/ 2078869 w 2514638"/>
              <a:gd name="connsiteY13" fmla="*/ 392906 h 921526"/>
              <a:gd name="connsiteX14" fmla="*/ 2250319 w 2514638"/>
              <a:gd name="connsiteY14" fmla="*/ 464343 h 921526"/>
              <a:gd name="connsiteX15" fmla="*/ 2336044 w 2514638"/>
              <a:gd name="connsiteY15" fmla="*/ 550068 h 921526"/>
              <a:gd name="connsiteX16" fmla="*/ 2514638 w 2514638"/>
              <a:gd name="connsiteY16" fmla="*/ 585787 h 921526"/>
              <a:gd name="connsiteX17" fmla="*/ 864395 w 2514638"/>
              <a:gd name="connsiteY17" fmla="*/ 921526 h 921526"/>
              <a:gd name="connsiteX18" fmla="*/ 507239 w 2514638"/>
              <a:gd name="connsiteY18" fmla="*/ 728645 h 921526"/>
              <a:gd name="connsiteX19" fmla="*/ 0 w 2514638"/>
              <a:gd name="connsiteY19" fmla="*/ 585787 h 921526"/>
              <a:gd name="connsiteX20" fmla="*/ 400056 w 2514638"/>
              <a:gd name="connsiteY20" fmla="*/ 571500 h 921526"/>
              <a:gd name="connsiteX0" fmla="*/ 400056 w 2514638"/>
              <a:gd name="connsiteY0" fmla="*/ 571500 h 1178701"/>
              <a:gd name="connsiteX1" fmla="*/ 578682 w 2514638"/>
              <a:gd name="connsiteY1" fmla="*/ 457200 h 1178701"/>
              <a:gd name="connsiteX2" fmla="*/ 771563 w 2514638"/>
              <a:gd name="connsiteY2" fmla="*/ 357187 h 1178701"/>
              <a:gd name="connsiteX3" fmla="*/ 971588 w 2514638"/>
              <a:gd name="connsiteY3" fmla="*/ 228600 h 1178701"/>
              <a:gd name="connsiteX4" fmla="*/ 1078744 w 2514638"/>
              <a:gd name="connsiteY4" fmla="*/ 107156 h 1178701"/>
              <a:gd name="connsiteX5" fmla="*/ 1171613 w 2514638"/>
              <a:gd name="connsiteY5" fmla="*/ 28575 h 1178701"/>
              <a:gd name="connsiteX6" fmla="*/ 1293057 w 2514638"/>
              <a:gd name="connsiteY6" fmla="*/ 0 h 1178701"/>
              <a:gd name="connsiteX7" fmla="*/ 1443075 w 2514638"/>
              <a:gd name="connsiteY7" fmla="*/ 7143 h 1178701"/>
              <a:gd name="connsiteX8" fmla="*/ 1578807 w 2514638"/>
              <a:gd name="connsiteY8" fmla="*/ 71437 h 1178701"/>
              <a:gd name="connsiteX9" fmla="*/ 1678819 w 2514638"/>
              <a:gd name="connsiteY9" fmla="*/ 135731 h 1178701"/>
              <a:gd name="connsiteX10" fmla="*/ 1743113 w 2514638"/>
              <a:gd name="connsiteY10" fmla="*/ 221456 h 1178701"/>
              <a:gd name="connsiteX11" fmla="*/ 1821694 w 2514638"/>
              <a:gd name="connsiteY11" fmla="*/ 278606 h 1178701"/>
              <a:gd name="connsiteX12" fmla="*/ 1935994 w 2514638"/>
              <a:gd name="connsiteY12" fmla="*/ 328612 h 1178701"/>
              <a:gd name="connsiteX13" fmla="*/ 2078869 w 2514638"/>
              <a:gd name="connsiteY13" fmla="*/ 392906 h 1178701"/>
              <a:gd name="connsiteX14" fmla="*/ 2250319 w 2514638"/>
              <a:gd name="connsiteY14" fmla="*/ 464343 h 1178701"/>
              <a:gd name="connsiteX15" fmla="*/ 2336044 w 2514638"/>
              <a:gd name="connsiteY15" fmla="*/ 550068 h 1178701"/>
              <a:gd name="connsiteX16" fmla="*/ 2514638 w 2514638"/>
              <a:gd name="connsiteY16" fmla="*/ 585787 h 1178701"/>
              <a:gd name="connsiteX17" fmla="*/ 1385889 w 2514638"/>
              <a:gd name="connsiteY17" fmla="*/ 1178701 h 1178701"/>
              <a:gd name="connsiteX18" fmla="*/ 864395 w 2514638"/>
              <a:gd name="connsiteY18" fmla="*/ 921526 h 1178701"/>
              <a:gd name="connsiteX19" fmla="*/ 507239 w 2514638"/>
              <a:gd name="connsiteY19" fmla="*/ 728645 h 1178701"/>
              <a:gd name="connsiteX20" fmla="*/ 0 w 2514638"/>
              <a:gd name="connsiteY20" fmla="*/ 585787 h 1178701"/>
              <a:gd name="connsiteX21" fmla="*/ 400056 w 2514638"/>
              <a:gd name="connsiteY21" fmla="*/ 571500 h 1178701"/>
              <a:gd name="connsiteX0" fmla="*/ 400056 w 2514638"/>
              <a:gd name="connsiteY0" fmla="*/ 571500 h 1178701"/>
              <a:gd name="connsiteX1" fmla="*/ 578682 w 2514638"/>
              <a:gd name="connsiteY1" fmla="*/ 457200 h 1178701"/>
              <a:gd name="connsiteX2" fmla="*/ 771563 w 2514638"/>
              <a:gd name="connsiteY2" fmla="*/ 357187 h 1178701"/>
              <a:gd name="connsiteX3" fmla="*/ 971588 w 2514638"/>
              <a:gd name="connsiteY3" fmla="*/ 228600 h 1178701"/>
              <a:gd name="connsiteX4" fmla="*/ 1078744 w 2514638"/>
              <a:gd name="connsiteY4" fmla="*/ 107156 h 1178701"/>
              <a:gd name="connsiteX5" fmla="*/ 1171613 w 2514638"/>
              <a:gd name="connsiteY5" fmla="*/ 28575 h 1178701"/>
              <a:gd name="connsiteX6" fmla="*/ 1293057 w 2514638"/>
              <a:gd name="connsiteY6" fmla="*/ 0 h 1178701"/>
              <a:gd name="connsiteX7" fmla="*/ 1443075 w 2514638"/>
              <a:gd name="connsiteY7" fmla="*/ 7143 h 1178701"/>
              <a:gd name="connsiteX8" fmla="*/ 1578807 w 2514638"/>
              <a:gd name="connsiteY8" fmla="*/ 71437 h 1178701"/>
              <a:gd name="connsiteX9" fmla="*/ 1678819 w 2514638"/>
              <a:gd name="connsiteY9" fmla="*/ 135731 h 1178701"/>
              <a:gd name="connsiteX10" fmla="*/ 1743113 w 2514638"/>
              <a:gd name="connsiteY10" fmla="*/ 221456 h 1178701"/>
              <a:gd name="connsiteX11" fmla="*/ 1821694 w 2514638"/>
              <a:gd name="connsiteY11" fmla="*/ 278606 h 1178701"/>
              <a:gd name="connsiteX12" fmla="*/ 1935994 w 2514638"/>
              <a:gd name="connsiteY12" fmla="*/ 328612 h 1178701"/>
              <a:gd name="connsiteX13" fmla="*/ 2078869 w 2514638"/>
              <a:gd name="connsiteY13" fmla="*/ 392906 h 1178701"/>
              <a:gd name="connsiteX14" fmla="*/ 2250319 w 2514638"/>
              <a:gd name="connsiteY14" fmla="*/ 464343 h 1178701"/>
              <a:gd name="connsiteX15" fmla="*/ 2336044 w 2514638"/>
              <a:gd name="connsiteY15" fmla="*/ 550068 h 1178701"/>
              <a:gd name="connsiteX16" fmla="*/ 2514638 w 2514638"/>
              <a:gd name="connsiteY16" fmla="*/ 585787 h 1178701"/>
              <a:gd name="connsiteX17" fmla="*/ 1385889 w 2514638"/>
              <a:gd name="connsiteY17" fmla="*/ 1178701 h 1178701"/>
              <a:gd name="connsiteX18" fmla="*/ 864395 w 2514638"/>
              <a:gd name="connsiteY18" fmla="*/ 921526 h 1178701"/>
              <a:gd name="connsiteX19" fmla="*/ 507239 w 2514638"/>
              <a:gd name="connsiteY19" fmla="*/ 728645 h 1178701"/>
              <a:gd name="connsiteX20" fmla="*/ 0 w 2514638"/>
              <a:gd name="connsiteY20" fmla="*/ 585787 h 1178701"/>
              <a:gd name="connsiteX21" fmla="*/ 400056 w 2514638"/>
              <a:gd name="connsiteY21" fmla="*/ 571500 h 1178701"/>
              <a:gd name="connsiteX0" fmla="*/ 400056 w 2514638"/>
              <a:gd name="connsiteY0" fmla="*/ 571500 h 1178701"/>
              <a:gd name="connsiteX1" fmla="*/ 578682 w 2514638"/>
              <a:gd name="connsiteY1" fmla="*/ 457200 h 1178701"/>
              <a:gd name="connsiteX2" fmla="*/ 771563 w 2514638"/>
              <a:gd name="connsiteY2" fmla="*/ 357187 h 1178701"/>
              <a:gd name="connsiteX3" fmla="*/ 971588 w 2514638"/>
              <a:gd name="connsiteY3" fmla="*/ 228600 h 1178701"/>
              <a:gd name="connsiteX4" fmla="*/ 1078744 w 2514638"/>
              <a:gd name="connsiteY4" fmla="*/ 107156 h 1178701"/>
              <a:gd name="connsiteX5" fmla="*/ 1171613 w 2514638"/>
              <a:gd name="connsiteY5" fmla="*/ 28575 h 1178701"/>
              <a:gd name="connsiteX6" fmla="*/ 1293057 w 2514638"/>
              <a:gd name="connsiteY6" fmla="*/ 0 h 1178701"/>
              <a:gd name="connsiteX7" fmla="*/ 1443075 w 2514638"/>
              <a:gd name="connsiteY7" fmla="*/ 7143 h 1178701"/>
              <a:gd name="connsiteX8" fmla="*/ 1578807 w 2514638"/>
              <a:gd name="connsiteY8" fmla="*/ 71437 h 1178701"/>
              <a:gd name="connsiteX9" fmla="*/ 1593202 w 2514638"/>
              <a:gd name="connsiteY9" fmla="*/ 72783 h 1178701"/>
              <a:gd name="connsiteX10" fmla="*/ 1678819 w 2514638"/>
              <a:gd name="connsiteY10" fmla="*/ 135731 h 1178701"/>
              <a:gd name="connsiteX11" fmla="*/ 1743113 w 2514638"/>
              <a:gd name="connsiteY11" fmla="*/ 221456 h 1178701"/>
              <a:gd name="connsiteX12" fmla="*/ 1821694 w 2514638"/>
              <a:gd name="connsiteY12" fmla="*/ 278606 h 1178701"/>
              <a:gd name="connsiteX13" fmla="*/ 1935994 w 2514638"/>
              <a:gd name="connsiteY13" fmla="*/ 328612 h 1178701"/>
              <a:gd name="connsiteX14" fmla="*/ 2078869 w 2514638"/>
              <a:gd name="connsiteY14" fmla="*/ 392906 h 1178701"/>
              <a:gd name="connsiteX15" fmla="*/ 2250319 w 2514638"/>
              <a:gd name="connsiteY15" fmla="*/ 464343 h 1178701"/>
              <a:gd name="connsiteX16" fmla="*/ 2336044 w 2514638"/>
              <a:gd name="connsiteY16" fmla="*/ 550068 h 1178701"/>
              <a:gd name="connsiteX17" fmla="*/ 2514638 w 2514638"/>
              <a:gd name="connsiteY17" fmla="*/ 585787 h 1178701"/>
              <a:gd name="connsiteX18" fmla="*/ 1385889 w 2514638"/>
              <a:gd name="connsiteY18" fmla="*/ 1178701 h 1178701"/>
              <a:gd name="connsiteX19" fmla="*/ 864395 w 2514638"/>
              <a:gd name="connsiteY19" fmla="*/ 921526 h 1178701"/>
              <a:gd name="connsiteX20" fmla="*/ 507239 w 2514638"/>
              <a:gd name="connsiteY20" fmla="*/ 728645 h 1178701"/>
              <a:gd name="connsiteX21" fmla="*/ 0 w 2514638"/>
              <a:gd name="connsiteY21" fmla="*/ 585787 h 1178701"/>
              <a:gd name="connsiteX22" fmla="*/ 400056 w 2514638"/>
              <a:gd name="connsiteY22" fmla="*/ 571500 h 1178701"/>
              <a:gd name="connsiteX0" fmla="*/ 400056 w 2514638"/>
              <a:gd name="connsiteY0" fmla="*/ 571500 h 1178701"/>
              <a:gd name="connsiteX1" fmla="*/ 578682 w 2514638"/>
              <a:gd name="connsiteY1" fmla="*/ 457200 h 1178701"/>
              <a:gd name="connsiteX2" fmla="*/ 771563 w 2514638"/>
              <a:gd name="connsiteY2" fmla="*/ 357187 h 1178701"/>
              <a:gd name="connsiteX3" fmla="*/ 971588 w 2514638"/>
              <a:gd name="connsiteY3" fmla="*/ 228600 h 1178701"/>
              <a:gd name="connsiteX4" fmla="*/ 1078744 w 2514638"/>
              <a:gd name="connsiteY4" fmla="*/ 107156 h 1178701"/>
              <a:gd name="connsiteX5" fmla="*/ 1171613 w 2514638"/>
              <a:gd name="connsiteY5" fmla="*/ 28575 h 1178701"/>
              <a:gd name="connsiteX6" fmla="*/ 1293057 w 2514638"/>
              <a:gd name="connsiteY6" fmla="*/ 0 h 1178701"/>
              <a:gd name="connsiteX7" fmla="*/ 1443075 w 2514638"/>
              <a:gd name="connsiteY7" fmla="*/ 7143 h 1178701"/>
              <a:gd name="connsiteX8" fmla="*/ 1578807 w 2514638"/>
              <a:gd name="connsiteY8" fmla="*/ 71437 h 1178701"/>
              <a:gd name="connsiteX9" fmla="*/ 1593202 w 2514638"/>
              <a:gd name="connsiteY9" fmla="*/ 72783 h 1178701"/>
              <a:gd name="connsiteX10" fmla="*/ 1678819 w 2514638"/>
              <a:gd name="connsiteY10" fmla="*/ 135731 h 1178701"/>
              <a:gd name="connsiteX11" fmla="*/ 1743113 w 2514638"/>
              <a:gd name="connsiteY11" fmla="*/ 221456 h 1178701"/>
              <a:gd name="connsiteX12" fmla="*/ 1821694 w 2514638"/>
              <a:gd name="connsiteY12" fmla="*/ 278606 h 1178701"/>
              <a:gd name="connsiteX13" fmla="*/ 1935994 w 2514638"/>
              <a:gd name="connsiteY13" fmla="*/ 328612 h 1178701"/>
              <a:gd name="connsiteX14" fmla="*/ 2078869 w 2514638"/>
              <a:gd name="connsiteY14" fmla="*/ 392906 h 1178701"/>
              <a:gd name="connsiteX15" fmla="*/ 2250319 w 2514638"/>
              <a:gd name="connsiteY15" fmla="*/ 464343 h 1178701"/>
              <a:gd name="connsiteX16" fmla="*/ 2336044 w 2514638"/>
              <a:gd name="connsiteY16" fmla="*/ 550068 h 1178701"/>
              <a:gd name="connsiteX17" fmla="*/ 2514638 w 2514638"/>
              <a:gd name="connsiteY17" fmla="*/ 585787 h 1178701"/>
              <a:gd name="connsiteX18" fmla="*/ 1385889 w 2514638"/>
              <a:gd name="connsiteY18" fmla="*/ 1178701 h 1178701"/>
              <a:gd name="connsiteX19" fmla="*/ 864395 w 2514638"/>
              <a:gd name="connsiteY19" fmla="*/ 921526 h 1178701"/>
              <a:gd name="connsiteX20" fmla="*/ 507239 w 2514638"/>
              <a:gd name="connsiteY20" fmla="*/ 728645 h 1178701"/>
              <a:gd name="connsiteX21" fmla="*/ 0 w 2514638"/>
              <a:gd name="connsiteY21" fmla="*/ 585787 h 1178701"/>
              <a:gd name="connsiteX22" fmla="*/ 400056 w 2514638"/>
              <a:gd name="connsiteY22" fmla="*/ 571500 h 1178701"/>
              <a:gd name="connsiteX0" fmla="*/ 400056 w 2514638"/>
              <a:gd name="connsiteY0" fmla="*/ 571500 h 1178701"/>
              <a:gd name="connsiteX1" fmla="*/ 578682 w 2514638"/>
              <a:gd name="connsiteY1" fmla="*/ 457200 h 1178701"/>
              <a:gd name="connsiteX2" fmla="*/ 771563 w 2514638"/>
              <a:gd name="connsiteY2" fmla="*/ 357187 h 1178701"/>
              <a:gd name="connsiteX3" fmla="*/ 971588 w 2514638"/>
              <a:gd name="connsiteY3" fmla="*/ 228600 h 1178701"/>
              <a:gd name="connsiteX4" fmla="*/ 1078744 w 2514638"/>
              <a:gd name="connsiteY4" fmla="*/ 107156 h 1178701"/>
              <a:gd name="connsiteX5" fmla="*/ 1171613 w 2514638"/>
              <a:gd name="connsiteY5" fmla="*/ 28575 h 1178701"/>
              <a:gd name="connsiteX6" fmla="*/ 1293057 w 2514638"/>
              <a:gd name="connsiteY6" fmla="*/ 0 h 1178701"/>
              <a:gd name="connsiteX7" fmla="*/ 1443075 w 2514638"/>
              <a:gd name="connsiteY7" fmla="*/ 7143 h 1178701"/>
              <a:gd name="connsiteX8" fmla="*/ 1578807 w 2514638"/>
              <a:gd name="connsiteY8" fmla="*/ 71437 h 1178701"/>
              <a:gd name="connsiteX9" fmla="*/ 1593202 w 2514638"/>
              <a:gd name="connsiteY9" fmla="*/ 72783 h 1178701"/>
              <a:gd name="connsiteX10" fmla="*/ 1678819 w 2514638"/>
              <a:gd name="connsiteY10" fmla="*/ 135731 h 1178701"/>
              <a:gd name="connsiteX11" fmla="*/ 1864393 w 2514638"/>
              <a:gd name="connsiteY11" fmla="*/ 160787 h 1178701"/>
              <a:gd name="connsiteX12" fmla="*/ 1821694 w 2514638"/>
              <a:gd name="connsiteY12" fmla="*/ 278606 h 1178701"/>
              <a:gd name="connsiteX13" fmla="*/ 1935994 w 2514638"/>
              <a:gd name="connsiteY13" fmla="*/ 328612 h 1178701"/>
              <a:gd name="connsiteX14" fmla="*/ 2078869 w 2514638"/>
              <a:gd name="connsiteY14" fmla="*/ 392906 h 1178701"/>
              <a:gd name="connsiteX15" fmla="*/ 2250319 w 2514638"/>
              <a:gd name="connsiteY15" fmla="*/ 464343 h 1178701"/>
              <a:gd name="connsiteX16" fmla="*/ 2336044 w 2514638"/>
              <a:gd name="connsiteY16" fmla="*/ 550068 h 1178701"/>
              <a:gd name="connsiteX17" fmla="*/ 2514638 w 2514638"/>
              <a:gd name="connsiteY17" fmla="*/ 585787 h 1178701"/>
              <a:gd name="connsiteX18" fmla="*/ 1385889 w 2514638"/>
              <a:gd name="connsiteY18" fmla="*/ 1178701 h 1178701"/>
              <a:gd name="connsiteX19" fmla="*/ 864395 w 2514638"/>
              <a:gd name="connsiteY19" fmla="*/ 921526 h 1178701"/>
              <a:gd name="connsiteX20" fmla="*/ 507239 w 2514638"/>
              <a:gd name="connsiteY20" fmla="*/ 728645 h 1178701"/>
              <a:gd name="connsiteX21" fmla="*/ 0 w 2514638"/>
              <a:gd name="connsiteY21" fmla="*/ 585787 h 1178701"/>
              <a:gd name="connsiteX22" fmla="*/ 400056 w 2514638"/>
              <a:gd name="connsiteY22" fmla="*/ 571500 h 1178701"/>
              <a:gd name="connsiteX0" fmla="*/ 400056 w 2514638"/>
              <a:gd name="connsiteY0" fmla="*/ 571500 h 1178701"/>
              <a:gd name="connsiteX1" fmla="*/ 578682 w 2514638"/>
              <a:gd name="connsiteY1" fmla="*/ 457200 h 1178701"/>
              <a:gd name="connsiteX2" fmla="*/ 771563 w 2514638"/>
              <a:gd name="connsiteY2" fmla="*/ 357187 h 1178701"/>
              <a:gd name="connsiteX3" fmla="*/ 971588 w 2514638"/>
              <a:gd name="connsiteY3" fmla="*/ 228600 h 1178701"/>
              <a:gd name="connsiteX4" fmla="*/ 1078744 w 2514638"/>
              <a:gd name="connsiteY4" fmla="*/ 107156 h 1178701"/>
              <a:gd name="connsiteX5" fmla="*/ 1171613 w 2514638"/>
              <a:gd name="connsiteY5" fmla="*/ 28575 h 1178701"/>
              <a:gd name="connsiteX6" fmla="*/ 1293057 w 2514638"/>
              <a:gd name="connsiteY6" fmla="*/ 0 h 1178701"/>
              <a:gd name="connsiteX7" fmla="*/ 1443075 w 2514638"/>
              <a:gd name="connsiteY7" fmla="*/ 7143 h 1178701"/>
              <a:gd name="connsiteX8" fmla="*/ 1578807 w 2514638"/>
              <a:gd name="connsiteY8" fmla="*/ 71437 h 1178701"/>
              <a:gd name="connsiteX9" fmla="*/ 1593202 w 2514638"/>
              <a:gd name="connsiteY9" fmla="*/ 72783 h 1178701"/>
              <a:gd name="connsiteX10" fmla="*/ 1678819 w 2514638"/>
              <a:gd name="connsiteY10" fmla="*/ 135731 h 1178701"/>
              <a:gd name="connsiteX11" fmla="*/ 1864393 w 2514638"/>
              <a:gd name="connsiteY11" fmla="*/ 160787 h 1178701"/>
              <a:gd name="connsiteX12" fmla="*/ 1935994 w 2514638"/>
              <a:gd name="connsiteY12" fmla="*/ 328612 h 1178701"/>
              <a:gd name="connsiteX13" fmla="*/ 2078869 w 2514638"/>
              <a:gd name="connsiteY13" fmla="*/ 392906 h 1178701"/>
              <a:gd name="connsiteX14" fmla="*/ 2250319 w 2514638"/>
              <a:gd name="connsiteY14" fmla="*/ 464343 h 1178701"/>
              <a:gd name="connsiteX15" fmla="*/ 2336044 w 2514638"/>
              <a:gd name="connsiteY15" fmla="*/ 550068 h 1178701"/>
              <a:gd name="connsiteX16" fmla="*/ 2514638 w 2514638"/>
              <a:gd name="connsiteY16" fmla="*/ 585787 h 1178701"/>
              <a:gd name="connsiteX17" fmla="*/ 1385889 w 2514638"/>
              <a:gd name="connsiteY17" fmla="*/ 1178701 h 1178701"/>
              <a:gd name="connsiteX18" fmla="*/ 864395 w 2514638"/>
              <a:gd name="connsiteY18" fmla="*/ 921526 h 1178701"/>
              <a:gd name="connsiteX19" fmla="*/ 507239 w 2514638"/>
              <a:gd name="connsiteY19" fmla="*/ 728645 h 1178701"/>
              <a:gd name="connsiteX20" fmla="*/ 0 w 2514638"/>
              <a:gd name="connsiteY20" fmla="*/ 585787 h 1178701"/>
              <a:gd name="connsiteX21" fmla="*/ 400056 w 2514638"/>
              <a:gd name="connsiteY21" fmla="*/ 571500 h 1178701"/>
              <a:gd name="connsiteX0" fmla="*/ 400056 w 2514638"/>
              <a:gd name="connsiteY0" fmla="*/ 571500 h 1178701"/>
              <a:gd name="connsiteX1" fmla="*/ 578682 w 2514638"/>
              <a:gd name="connsiteY1" fmla="*/ 457200 h 1178701"/>
              <a:gd name="connsiteX2" fmla="*/ 771563 w 2514638"/>
              <a:gd name="connsiteY2" fmla="*/ 357187 h 1178701"/>
              <a:gd name="connsiteX3" fmla="*/ 971588 w 2514638"/>
              <a:gd name="connsiteY3" fmla="*/ 228600 h 1178701"/>
              <a:gd name="connsiteX4" fmla="*/ 1078744 w 2514638"/>
              <a:gd name="connsiteY4" fmla="*/ 107156 h 1178701"/>
              <a:gd name="connsiteX5" fmla="*/ 1171613 w 2514638"/>
              <a:gd name="connsiteY5" fmla="*/ 28575 h 1178701"/>
              <a:gd name="connsiteX6" fmla="*/ 1293057 w 2514638"/>
              <a:gd name="connsiteY6" fmla="*/ 0 h 1178701"/>
              <a:gd name="connsiteX7" fmla="*/ 1443075 w 2514638"/>
              <a:gd name="connsiteY7" fmla="*/ 7143 h 1178701"/>
              <a:gd name="connsiteX8" fmla="*/ 1578807 w 2514638"/>
              <a:gd name="connsiteY8" fmla="*/ 71437 h 1178701"/>
              <a:gd name="connsiteX9" fmla="*/ 1593202 w 2514638"/>
              <a:gd name="connsiteY9" fmla="*/ 72783 h 1178701"/>
              <a:gd name="connsiteX10" fmla="*/ 1678819 w 2514638"/>
              <a:gd name="connsiteY10" fmla="*/ 135731 h 1178701"/>
              <a:gd name="connsiteX11" fmla="*/ 1864393 w 2514638"/>
              <a:gd name="connsiteY11" fmla="*/ 160787 h 1178701"/>
              <a:gd name="connsiteX12" fmla="*/ 1935994 w 2514638"/>
              <a:gd name="connsiteY12" fmla="*/ 328612 h 1178701"/>
              <a:gd name="connsiteX13" fmla="*/ 2078869 w 2514638"/>
              <a:gd name="connsiteY13" fmla="*/ 392906 h 1178701"/>
              <a:gd name="connsiteX14" fmla="*/ 2250319 w 2514638"/>
              <a:gd name="connsiteY14" fmla="*/ 464343 h 1178701"/>
              <a:gd name="connsiteX15" fmla="*/ 2336044 w 2514638"/>
              <a:gd name="connsiteY15" fmla="*/ 550068 h 1178701"/>
              <a:gd name="connsiteX16" fmla="*/ 2514638 w 2514638"/>
              <a:gd name="connsiteY16" fmla="*/ 585787 h 1178701"/>
              <a:gd name="connsiteX17" fmla="*/ 1385889 w 2514638"/>
              <a:gd name="connsiteY17" fmla="*/ 1178701 h 1178701"/>
              <a:gd name="connsiteX18" fmla="*/ 864395 w 2514638"/>
              <a:gd name="connsiteY18" fmla="*/ 921526 h 1178701"/>
              <a:gd name="connsiteX19" fmla="*/ 507239 w 2514638"/>
              <a:gd name="connsiteY19" fmla="*/ 728645 h 1178701"/>
              <a:gd name="connsiteX20" fmla="*/ 0 w 2514638"/>
              <a:gd name="connsiteY20" fmla="*/ 585787 h 1178701"/>
              <a:gd name="connsiteX21" fmla="*/ 400056 w 2514638"/>
              <a:gd name="connsiteY21" fmla="*/ 571500 h 1178701"/>
              <a:gd name="connsiteX0" fmla="*/ 400056 w 2514638"/>
              <a:gd name="connsiteY0" fmla="*/ 571500 h 1178701"/>
              <a:gd name="connsiteX1" fmla="*/ 578682 w 2514638"/>
              <a:gd name="connsiteY1" fmla="*/ 457200 h 1178701"/>
              <a:gd name="connsiteX2" fmla="*/ 771563 w 2514638"/>
              <a:gd name="connsiteY2" fmla="*/ 357187 h 1178701"/>
              <a:gd name="connsiteX3" fmla="*/ 971588 w 2514638"/>
              <a:gd name="connsiteY3" fmla="*/ 228600 h 1178701"/>
              <a:gd name="connsiteX4" fmla="*/ 1078744 w 2514638"/>
              <a:gd name="connsiteY4" fmla="*/ 107156 h 1178701"/>
              <a:gd name="connsiteX5" fmla="*/ 1171613 w 2514638"/>
              <a:gd name="connsiteY5" fmla="*/ 28575 h 1178701"/>
              <a:gd name="connsiteX6" fmla="*/ 1293057 w 2514638"/>
              <a:gd name="connsiteY6" fmla="*/ 0 h 1178701"/>
              <a:gd name="connsiteX7" fmla="*/ 1443075 w 2514638"/>
              <a:gd name="connsiteY7" fmla="*/ 7143 h 1178701"/>
              <a:gd name="connsiteX8" fmla="*/ 1578807 w 2514638"/>
              <a:gd name="connsiteY8" fmla="*/ 71437 h 1178701"/>
              <a:gd name="connsiteX9" fmla="*/ 1593202 w 2514638"/>
              <a:gd name="connsiteY9" fmla="*/ 72783 h 1178701"/>
              <a:gd name="connsiteX10" fmla="*/ 1678819 w 2514638"/>
              <a:gd name="connsiteY10" fmla="*/ 135731 h 1178701"/>
              <a:gd name="connsiteX11" fmla="*/ 1864393 w 2514638"/>
              <a:gd name="connsiteY11" fmla="*/ 160787 h 1178701"/>
              <a:gd name="connsiteX12" fmla="*/ 1935994 w 2514638"/>
              <a:gd name="connsiteY12" fmla="*/ 328612 h 1178701"/>
              <a:gd name="connsiteX13" fmla="*/ 1951056 w 2514638"/>
              <a:gd name="connsiteY13" fmla="*/ 327526 h 1178701"/>
              <a:gd name="connsiteX14" fmla="*/ 2078869 w 2514638"/>
              <a:gd name="connsiteY14" fmla="*/ 392906 h 1178701"/>
              <a:gd name="connsiteX15" fmla="*/ 2250319 w 2514638"/>
              <a:gd name="connsiteY15" fmla="*/ 464343 h 1178701"/>
              <a:gd name="connsiteX16" fmla="*/ 2336044 w 2514638"/>
              <a:gd name="connsiteY16" fmla="*/ 550068 h 1178701"/>
              <a:gd name="connsiteX17" fmla="*/ 2514638 w 2514638"/>
              <a:gd name="connsiteY17" fmla="*/ 585787 h 1178701"/>
              <a:gd name="connsiteX18" fmla="*/ 1385889 w 2514638"/>
              <a:gd name="connsiteY18" fmla="*/ 1178701 h 1178701"/>
              <a:gd name="connsiteX19" fmla="*/ 864395 w 2514638"/>
              <a:gd name="connsiteY19" fmla="*/ 921526 h 1178701"/>
              <a:gd name="connsiteX20" fmla="*/ 507239 w 2514638"/>
              <a:gd name="connsiteY20" fmla="*/ 728645 h 1178701"/>
              <a:gd name="connsiteX21" fmla="*/ 0 w 2514638"/>
              <a:gd name="connsiteY21" fmla="*/ 585787 h 1178701"/>
              <a:gd name="connsiteX22" fmla="*/ 400056 w 2514638"/>
              <a:gd name="connsiteY22" fmla="*/ 571500 h 1178701"/>
              <a:gd name="connsiteX0" fmla="*/ 400056 w 2514638"/>
              <a:gd name="connsiteY0" fmla="*/ 571500 h 1178701"/>
              <a:gd name="connsiteX1" fmla="*/ 578682 w 2514638"/>
              <a:gd name="connsiteY1" fmla="*/ 457200 h 1178701"/>
              <a:gd name="connsiteX2" fmla="*/ 771563 w 2514638"/>
              <a:gd name="connsiteY2" fmla="*/ 357187 h 1178701"/>
              <a:gd name="connsiteX3" fmla="*/ 971588 w 2514638"/>
              <a:gd name="connsiteY3" fmla="*/ 228600 h 1178701"/>
              <a:gd name="connsiteX4" fmla="*/ 1078744 w 2514638"/>
              <a:gd name="connsiteY4" fmla="*/ 107156 h 1178701"/>
              <a:gd name="connsiteX5" fmla="*/ 1171613 w 2514638"/>
              <a:gd name="connsiteY5" fmla="*/ 28575 h 1178701"/>
              <a:gd name="connsiteX6" fmla="*/ 1293057 w 2514638"/>
              <a:gd name="connsiteY6" fmla="*/ 0 h 1178701"/>
              <a:gd name="connsiteX7" fmla="*/ 1443075 w 2514638"/>
              <a:gd name="connsiteY7" fmla="*/ 7143 h 1178701"/>
              <a:gd name="connsiteX8" fmla="*/ 1578807 w 2514638"/>
              <a:gd name="connsiteY8" fmla="*/ 71437 h 1178701"/>
              <a:gd name="connsiteX9" fmla="*/ 1593202 w 2514638"/>
              <a:gd name="connsiteY9" fmla="*/ 72783 h 1178701"/>
              <a:gd name="connsiteX10" fmla="*/ 1678819 w 2514638"/>
              <a:gd name="connsiteY10" fmla="*/ 135731 h 1178701"/>
              <a:gd name="connsiteX11" fmla="*/ 1864393 w 2514638"/>
              <a:gd name="connsiteY11" fmla="*/ 160787 h 1178701"/>
              <a:gd name="connsiteX12" fmla="*/ 1935994 w 2514638"/>
              <a:gd name="connsiteY12" fmla="*/ 207289 h 1178701"/>
              <a:gd name="connsiteX13" fmla="*/ 1951056 w 2514638"/>
              <a:gd name="connsiteY13" fmla="*/ 327526 h 1178701"/>
              <a:gd name="connsiteX14" fmla="*/ 2078869 w 2514638"/>
              <a:gd name="connsiteY14" fmla="*/ 392906 h 1178701"/>
              <a:gd name="connsiteX15" fmla="*/ 2250319 w 2514638"/>
              <a:gd name="connsiteY15" fmla="*/ 464343 h 1178701"/>
              <a:gd name="connsiteX16" fmla="*/ 2336044 w 2514638"/>
              <a:gd name="connsiteY16" fmla="*/ 550068 h 1178701"/>
              <a:gd name="connsiteX17" fmla="*/ 2514638 w 2514638"/>
              <a:gd name="connsiteY17" fmla="*/ 585787 h 1178701"/>
              <a:gd name="connsiteX18" fmla="*/ 1385889 w 2514638"/>
              <a:gd name="connsiteY18" fmla="*/ 1178701 h 1178701"/>
              <a:gd name="connsiteX19" fmla="*/ 864395 w 2514638"/>
              <a:gd name="connsiteY19" fmla="*/ 921526 h 1178701"/>
              <a:gd name="connsiteX20" fmla="*/ 507239 w 2514638"/>
              <a:gd name="connsiteY20" fmla="*/ 728645 h 1178701"/>
              <a:gd name="connsiteX21" fmla="*/ 0 w 2514638"/>
              <a:gd name="connsiteY21" fmla="*/ 585787 h 1178701"/>
              <a:gd name="connsiteX22" fmla="*/ 400056 w 2514638"/>
              <a:gd name="connsiteY22" fmla="*/ 571500 h 1178701"/>
              <a:gd name="connsiteX0" fmla="*/ 400056 w 2514638"/>
              <a:gd name="connsiteY0" fmla="*/ 571500 h 1178701"/>
              <a:gd name="connsiteX1" fmla="*/ 578682 w 2514638"/>
              <a:gd name="connsiteY1" fmla="*/ 457200 h 1178701"/>
              <a:gd name="connsiteX2" fmla="*/ 771563 w 2514638"/>
              <a:gd name="connsiteY2" fmla="*/ 357187 h 1178701"/>
              <a:gd name="connsiteX3" fmla="*/ 971588 w 2514638"/>
              <a:gd name="connsiteY3" fmla="*/ 228600 h 1178701"/>
              <a:gd name="connsiteX4" fmla="*/ 1078744 w 2514638"/>
              <a:gd name="connsiteY4" fmla="*/ 107156 h 1178701"/>
              <a:gd name="connsiteX5" fmla="*/ 1171613 w 2514638"/>
              <a:gd name="connsiteY5" fmla="*/ 28575 h 1178701"/>
              <a:gd name="connsiteX6" fmla="*/ 1293057 w 2514638"/>
              <a:gd name="connsiteY6" fmla="*/ 0 h 1178701"/>
              <a:gd name="connsiteX7" fmla="*/ 1443075 w 2514638"/>
              <a:gd name="connsiteY7" fmla="*/ 7143 h 1178701"/>
              <a:gd name="connsiteX8" fmla="*/ 1578807 w 2514638"/>
              <a:gd name="connsiteY8" fmla="*/ 71437 h 1178701"/>
              <a:gd name="connsiteX9" fmla="*/ 1593202 w 2514638"/>
              <a:gd name="connsiteY9" fmla="*/ 72783 h 1178701"/>
              <a:gd name="connsiteX10" fmla="*/ 1678819 w 2514638"/>
              <a:gd name="connsiteY10" fmla="*/ 135731 h 1178701"/>
              <a:gd name="connsiteX11" fmla="*/ 1864393 w 2514638"/>
              <a:gd name="connsiteY11" fmla="*/ 160787 h 1178701"/>
              <a:gd name="connsiteX12" fmla="*/ 1935994 w 2514638"/>
              <a:gd name="connsiteY12" fmla="*/ 207289 h 1178701"/>
              <a:gd name="connsiteX13" fmla="*/ 1951056 w 2514638"/>
              <a:gd name="connsiteY13" fmla="*/ 266857 h 1178701"/>
              <a:gd name="connsiteX14" fmla="*/ 2078869 w 2514638"/>
              <a:gd name="connsiteY14" fmla="*/ 392906 h 1178701"/>
              <a:gd name="connsiteX15" fmla="*/ 2250319 w 2514638"/>
              <a:gd name="connsiteY15" fmla="*/ 464343 h 1178701"/>
              <a:gd name="connsiteX16" fmla="*/ 2336044 w 2514638"/>
              <a:gd name="connsiteY16" fmla="*/ 550068 h 1178701"/>
              <a:gd name="connsiteX17" fmla="*/ 2514638 w 2514638"/>
              <a:gd name="connsiteY17" fmla="*/ 585787 h 1178701"/>
              <a:gd name="connsiteX18" fmla="*/ 1385889 w 2514638"/>
              <a:gd name="connsiteY18" fmla="*/ 1178701 h 1178701"/>
              <a:gd name="connsiteX19" fmla="*/ 864395 w 2514638"/>
              <a:gd name="connsiteY19" fmla="*/ 921526 h 1178701"/>
              <a:gd name="connsiteX20" fmla="*/ 507239 w 2514638"/>
              <a:gd name="connsiteY20" fmla="*/ 728645 h 1178701"/>
              <a:gd name="connsiteX21" fmla="*/ 0 w 2514638"/>
              <a:gd name="connsiteY21" fmla="*/ 585787 h 1178701"/>
              <a:gd name="connsiteX22" fmla="*/ 400056 w 2514638"/>
              <a:gd name="connsiteY22" fmla="*/ 571500 h 1178701"/>
              <a:gd name="connsiteX0" fmla="*/ 400056 w 2514638"/>
              <a:gd name="connsiteY0" fmla="*/ 571500 h 1178701"/>
              <a:gd name="connsiteX1" fmla="*/ 578682 w 2514638"/>
              <a:gd name="connsiteY1" fmla="*/ 457200 h 1178701"/>
              <a:gd name="connsiteX2" fmla="*/ 771563 w 2514638"/>
              <a:gd name="connsiteY2" fmla="*/ 357187 h 1178701"/>
              <a:gd name="connsiteX3" fmla="*/ 971588 w 2514638"/>
              <a:gd name="connsiteY3" fmla="*/ 228600 h 1178701"/>
              <a:gd name="connsiteX4" fmla="*/ 1078744 w 2514638"/>
              <a:gd name="connsiteY4" fmla="*/ 107156 h 1178701"/>
              <a:gd name="connsiteX5" fmla="*/ 1171613 w 2514638"/>
              <a:gd name="connsiteY5" fmla="*/ 28575 h 1178701"/>
              <a:gd name="connsiteX6" fmla="*/ 1293057 w 2514638"/>
              <a:gd name="connsiteY6" fmla="*/ 0 h 1178701"/>
              <a:gd name="connsiteX7" fmla="*/ 1443075 w 2514638"/>
              <a:gd name="connsiteY7" fmla="*/ 7143 h 1178701"/>
              <a:gd name="connsiteX8" fmla="*/ 1578807 w 2514638"/>
              <a:gd name="connsiteY8" fmla="*/ 71437 h 1178701"/>
              <a:gd name="connsiteX9" fmla="*/ 1678819 w 2514638"/>
              <a:gd name="connsiteY9" fmla="*/ 135731 h 1178701"/>
              <a:gd name="connsiteX10" fmla="*/ 1864393 w 2514638"/>
              <a:gd name="connsiteY10" fmla="*/ 160787 h 1178701"/>
              <a:gd name="connsiteX11" fmla="*/ 1935994 w 2514638"/>
              <a:gd name="connsiteY11" fmla="*/ 207289 h 1178701"/>
              <a:gd name="connsiteX12" fmla="*/ 1951056 w 2514638"/>
              <a:gd name="connsiteY12" fmla="*/ 266857 h 1178701"/>
              <a:gd name="connsiteX13" fmla="*/ 2078869 w 2514638"/>
              <a:gd name="connsiteY13" fmla="*/ 392906 h 1178701"/>
              <a:gd name="connsiteX14" fmla="*/ 2250319 w 2514638"/>
              <a:gd name="connsiteY14" fmla="*/ 464343 h 1178701"/>
              <a:gd name="connsiteX15" fmla="*/ 2336044 w 2514638"/>
              <a:gd name="connsiteY15" fmla="*/ 550068 h 1178701"/>
              <a:gd name="connsiteX16" fmla="*/ 2514638 w 2514638"/>
              <a:gd name="connsiteY16" fmla="*/ 585787 h 1178701"/>
              <a:gd name="connsiteX17" fmla="*/ 1385889 w 2514638"/>
              <a:gd name="connsiteY17" fmla="*/ 1178701 h 1178701"/>
              <a:gd name="connsiteX18" fmla="*/ 864395 w 2514638"/>
              <a:gd name="connsiteY18" fmla="*/ 921526 h 1178701"/>
              <a:gd name="connsiteX19" fmla="*/ 507239 w 2514638"/>
              <a:gd name="connsiteY19" fmla="*/ 728645 h 1178701"/>
              <a:gd name="connsiteX20" fmla="*/ 0 w 2514638"/>
              <a:gd name="connsiteY20" fmla="*/ 585787 h 1178701"/>
              <a:gd name="connsiteX21" fmla="*/ 400056 w 2514638"/>
              <a:gd name="connsiteY21" fmla="*/ 571500 h 11787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2514638" h="1178701">
                <a:moveTo>
                  <a:pt x="400056" y="571500"/>
                </a:moveTo>
                <a:lnTo>
                  <a:pt x="578682" y="457200"/>
                </a:lnTo>
                <a:lnTo>
                  <a:pt x="771563" y="357187"/>
                </a:lnTo>
                <a:lnTo>
                  <a:pt x="971588" y="228600"/>
                </a:lnTo>
                <a:lnTo>
                  <a:pt x="1078744" y="107156"/>
                </a:lnTo>
                <a:lnTo>
                  <a:pt x="1171613" y="28575"/>
                </a:lnTo>
                <a:lnTo>
                  <a:pt x="1293057" y="0"/>
                </a:lnTo>
                <a:cubicBezTo>
                  <a:pt x="1438310" y="7262"/>
                  <a:pt x="1388248" y="7143"/>
                  <a:pt x="1443075" y="7143"/>
                </a:cubicBezTo>
                <a:lnTo>
                  <a:pt x="1578807" y="71437"/>
                </a:lnTo>
                <a:cubicBezTo>
                  <a:pt x="1618098" y="92868"/>
                  <a:pt x="1631221" y="120839"/>
                  <a:pt x="1678819" y="135731"/>
                </a:cubicBezTo>
                <a:lnTo>
                  <a:pt x="1864393" y="160787"/>
                </a:lnTo>
                <a:lnTo>
                  <a:pt x="1935994" y="207289"/>
                </a:lnTo>
                <a:lnTo>
                  <a:pt x="1951056" y="266857"/>
                </a:lnTo>
                <a:lnTo>
                  <a:pt x="2078869" y="392906"/>
                </a:lnTo>
                <a:lnTo>
                  <a:pt x="2250319" y="464343"/>
                </a:lnTo>
                <a:lnTo>
                  <a:pt x="2336044" y="550068"/>
                </a:lnTo>
                <a:lnTo>
                  <a:pt x="2514638" y="585787"/>
                </a:lnTo>
                <a:lnTo>
                  <a:pt x="1385889" y="1178701"/>
                </a:lnTo>
                <a:lnTo>
                  <a:pt x="864395" y="921526"/>
                </a:lnTo>
                <a:lnTo>
                  <a:pt x="507239" y="728645"/>
                </a:lnTo>
                <a:lnTo>
                  <a:pt x="0" y="585787"/>
                </a:lnTo>
                <a:lnTo>
                  <a:pt x="400056" y="571500"/>
                </a:lnTo>
                <a:close/>
              </a:path>
            </a:pathLst>
          </a:custGeom>
          <a:gradFill>
            <a:gsLst>
              <a:gs pos="0">
                <a:srgbClr val="D6B19C"/>
              </a:gs>
              <a:gs pos="30000">
                <a:srgbClr val="D49E6C"/>
              </a:gs>
              <a:gs pos="70000">
                <a:srgbClr val="A65528"/>
              </a:gs>
              <a:gs pos="100000">
                <a:srgbClr val="663012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grpSp>
        <p:nvGrpSpPr>
          <p:cNvPr id="10" name="组合 9"/>
          <p:cNvGrpSpPr/>
          <p:nvPr/>
        </p:nvGrpSpPr>
        <p:grpSpPr>
          <a:xfrm>
            <a:off x="-164291" y="4377849"/>
            <a:ext cx="18457852" cy="875506"/>
            <a:chOff x="-164291" y="4377849"/>
            <a:chExt cx="18457852" cy="875506"/>
          </a:xfrm>
        </p:grpSpPr>
        <p:sp>
          <p:nvSpPr>
            <p:cNvPr id="3" name="矩形 2"/>
            <p:cNvSpPr/>
            <p:nvPr/>
          </p:nvSpPr>
          <p:spPr>
            <a:xfrm>
              <a:off x="-164291" y="4422636"/>
              <a:ext cx="9612560" cy="830719"/>
            </a:xfrm>
            <a:prstGeom prst="rect">
              <a:avLst/>
            </a:prstGeom>
            <a:gradFill>
              <a:gsLst>
                <a:gs pos="0">
                  <a:srgbClr val="DDEBCF"/>
                </a:gs>
                <a:gs pos="50000">
                  <a:srgbClr val="9CB86E"/>
                </a:gs>
                <a:gs pos="100000">
                  <a:srgbClr val="92D050"/>
                </a:gs>
              </a:gsLst>
              <a:lin ang="162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7" name="组合 6"/>
            <p:cNvGrpSpPr/>
            <p:nvPr/>
          </p:nvGrpSpPr>
          <p:grpSpPr>
            <a:xfrm>
              <a:off x="-145630" y="4378890"/>
              <a:ext cx="9308291" cy="65068"/>
              <a:chOff x="-145630" y="4309044"/>
              <a:chExt cx="9308291" cy="113593"/>
            </a:xfrm>
          </p:grpSpPr>
          <p:sp>
            <p:nvSpPr>
              <p:cNvPr id="4" name="矩形 3"/>
              <p:cNvSpPr/>
              <p:nvPr/>
            </p:nvSpPr>
            <p:spPr>
              <a:xfrm>
                <a:off x="-145630" y="4325587"/>
                <a:ext cx="9308291" cy="97050"/>
              </a:xfrm>
              <a:prstGeom prst="rect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6" name="组合 5"/>
              <p:cNvGrpSpPr/>
              <p:nvPr/>
            </p:nvGrpSpPr>
            <p:grpSpPr>
              <a:xfrm>
                <a:off x="7250888" y="4311789"/>
                <a:ext cx="1497576" cy="99796"/>
                <a:chOff x="7250888" y="4311789"/>
                <a:chExt cx="1497576" cy="99796"/>
              </a:xfrm>
            </p:grpSpPr>
            <p:sp>
              <p:nvSpPr>
                <p:cNvPr id="5" name="矩形 4"/>
                <p:cNvSpPr/>
                <p:nvPr/>
              </p:nvSpPr>
              <p:spPr>
                <a:xfrm>
                  <a:off x="8604448" y="4311789"/>
                  <a:ext cx="144016" cy="97051"/>
                </a:xfrm>
                <a:prstGeom prst="rect">
                  <a:avLst/>
                </a:prstGeom>
                <a:solidFill>
                  <a:schemeClr val="tx1">
                    <a:lumMod val="65000"/>
                    <a:lumOff val="3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70" name="矩形 69"/>
                <p:cNvSpPr/>
                <p:nvPr/>
              </p:nvSpPr>
              <p:spPr>
                <a:xfrm>
                  <a:off x="7956376" y="4314534"/>
                  <a:ext cx="144016" cy="97051"/>
                </a:xfrm>
                <a:prstGeom prst="rect">
                  <a:avLst/>
                </a:prstGeom>
                <a:solidFill>
                  <a:schemeClr val="tx1">
                    <a:lumMod val="65000"/>
                    <a:lumOff val="3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71" name="矩形 70"/>
                <p:cNvSpPr/>
                <p:nvPr/>
              </p:nvSpPr>
              <p:spPr>
                <a:xfrm>
                  <a:off x="7250888" y="4314534"/>
                  <a:ext cx="144016" cy="97051"/>
                </a:xfrm>
                <a:prstGeom prst="rect">
                  <a:avLst/>
                </a:prstGeom>
                <a:solidFill>
                  <a:schemeClr val="tx1">
                    <a:lumMod val="65000"/>
                    <a:lumOff val="3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73" name="组合 72"/>
              <p:cNvGrpSpPr/>
              <p:nvPr/>
            </p:nvGrpSpPr>
            <p:grpSpPr>
              <a:xfrm>
                <a:off x="5157792" y="4313161"/>
                <a:ext cx="1497576" cy="99796"/>
                <a:chOff x="7250888" y="4311789"/>
                <a:chExt cx="1497576" cy="99796"/>
              </a:xfrm>
            </p:grpSpPr>
            <p:sp>
              <p:nvSpPr>
                <p:cNvPr id="74" name="矩形 73"/>
                <p:cNvSpPr/>
                <p:nvPr/>
              </p:nvSpPr>
              <p:spPr>
                <a:xfrm>
                  <a:off x="8604448" y="4311789"/>
                  <a:ext cx="144016" cy="97051"/>
                </a:xfrm>
                <a:prstGeom prst="rect">
                  <a:avLst/>
                </a:prstGeom>
                <a:solidFill>
                  <a:schemeClr val="tx1">
                    <a:lumMod val="65000"/>
                    <a:lumOff val="3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75" name="矩形 74"/>
                <p:cNvSpPr/>
                <p:nvPr/>
              </p:nvSpPr>
              <p:spPr>
                <a:xfrm>
                  <a:off x="7956376" y="4314534"/>
                  <a:ext cx="144016" cy="97051"/>
                </a:xfrm>
                <a:prstGeom prst="rect">
                  <a:avLst/>
                </a:prstGeom>
                <a:solidFill>
                  <a:schemeClr val="tx1">
                    <a:lumMod val="65000"/>
                    <a:lumOff val="3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76" name="矩形 75"/>
                <p:cNvSpPr/>
                <p:nvPr/>
              </p:nvSpPr>
              <p:spPr>
                <a:xfrm>
                  <a:off x="7250888" y="4314534"/>
                  <a:ext cx="144016" cy="97051"/>
                </a:xfrm>
                <a:prstGeom prst="rect">
                  <a:avLst/>
                </a:prstGeom>
                <a:solidFill>
                  <a:schemeClr val="tx1">
                    <a:lumMod val="65000"/>
                    <a:lumOff val="3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77" name="组合 76"/>
              <p:cNvGrpSpPr/>
              <p:nvPr/>
            </p:nvGrpSpPr>
            <p:grpSpPr>
              <a:xfrm>
                <a:off x="3002416" y="4312241"/>
                <a:ext cx="1497576" cy="99796"/>
                <a:chOff x="7250888" y="4311789"/>
                <a:chExt cx="1497576" cy="99796"/>
              </a:xfrm>
            </p:grpSpPr>
            <p:sp>
              <p:nvSpPr>
                <p:cNvPr id="78" name="矩形 77"/>
                <p:cNvSpPr/>
                <p:nvPr/>
              </p:nvSpPr>
              <p:spPr>
                <a:xfrm>
                  <a:off x="8604448" y="4311789"/>
                  <a:ext cx="144016" cy="97051"/>
                </a:xfrm>
                <a:prstGeom prst="rect">
                  <a:avLst/>
                </a:prstGeom>
                <a:solidFill>
                  <a:schemeClr val="tx1">
                    <a:lumMod val="65000"/>
                    <a:lumOff val="3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79" name="矩形 78"/>
                <p:cNvSpPr/>
                <p:nvPr/>
              </p:nvSpPr>
              <p:spPr>
                <a:xfrm>
                  <a:off x="7956376" y="4314534"/>
                  <a:ext cx="144016" cy="97051"/>
                </a:xfrm>
                <a:prstGeom prst="rect">
                  <a:avLst/>
                </a:prstGeom>
                <a:solidFill>
                  <a:schemeClr val="tx1">
                    <a:lumMod val="65000"/>
                    <a:lumOff val="3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80" name="矩形 79"/>
                <p:cNvSpPr/>
                <p:nvPr/>
              </p:nvSpPr>
              <p:spPr>
                <a:xfrm>
                  <a:off x="7250888" y="4314534"/>
                  <a:ext cx="144016" cy="97051"/>
                </a:xfrm>
                <a:prstGeom prst="rect">
                  <a:avLst/>
                </a:prstGeom>
                <a:solidFill>
                  <a:schemeClr val="tx1">
                    <a:lumMod val="65000"/>
                    <a:lumOff val="3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81" name="组合 80"/>
              <p:cNvGrpSpPr/>
              <p:nvPr/>
            </p:nvGrpSpPr>
            <p:grpSpPr>
              <a:xfrm>
                <a:off x="971600" y="4309044"/>
                <a:ext cx="1497576" cy="99796"/>
                <a:chOff x="7250888" y="4311789"/>
                <a:chExt cx="1497576" cy="99796"/>
              </a:xfrm>
            </p:grpSpPr>
            <p:sp>
              <p:nvSpPr>
                <p:cNvPr id="82" name="矩形 81"/>
                <p:cNvSpPr/>
                <p:nvPr/>
              </p:nvSpPr>
              <p:spPr>
                <a:xfrm>
                  <a:off x="8604448" y="4311789"/>
                  <a:ext cx="144016" cy="97051"/>
                </a:xfrm>
                <a:prstGeom prst="rect">
                  <a:avLst/>
                </a:prstGeom>
                <a:solidFill>
                  <a:schemeClr val="tx1">
                    <a:lumMod val="65000"/>
                    <a:lumOff val="3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83" name="矩形 82"/>
                <p:cNvSpPr/>
                <p:nvPr/>
              </p:nvSpPr>
              <p:spPr>
                <a:xfrm>
                  <a:off x="7956376" y="4314534"/>
                  <a:ext cx="144016" cy="97051"/>
                </a:xfrm>
                <a:prstGeom prst="rect">
                  <a:avLst/>
                </a:prstGeom>
                <a:solidFill>
                  <a:schemeClr val="tx1">
                    <a:lumMod val="65000"/>
                    <a:lumOff val="3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84" name="矩形 83"/>
                <p:cNvSpPr/>
                <p:nvPr/>
              </p:nvSpPr>
              <p:spPr>
                <a:xfrm>
                  <a:off x="7250888" y="4314534"/>
                  <a:ext cx="144016" cy="97051"/>
                </a:xfrm>
                <a:prstGeom prst="rect">
                  <a:avLst/>
                </a:prstGeom>
                <a:solidFill>
                  <a:schemeClr val="tx1">
                    <a:lumMod val="65000"/>
                    <a:lumOff val="3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86" name="矩形 85"/>
              <p:cNvSpPr/>
              <p:nvPr/>
            </p:nvSpPr>
            <p:spPr>
              <a:xfrm>
                <a:off x="198706" y="4316007"/>
                <a:ext cx="144016" cy="97051"/>
              </a:xfrm>
              <a:prstGeom prst="rect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91" name="组合 90"/>
            <p:cNvGrpSpPr/>
            <p:nvPr/>
          </p:nvGrpSpPr>
          <p:grpSpPr>
            <a:xfrm>
              <a:off x="8985270" y="4377849"/>
              <a:ext cx="9308291" cy="65068"/>
              <a:chOff x="-145630" y="4309044"/>
              <a:chExt cx="9308291" cy="113593"/>
            </a:xfrm>
          </p:grpSpPr>
          <p:sp>
            <p:nvSpPr>
              <p:cNvPr id="92" name="矩形 91"/>
              <p:cNvSpPr/>
              <p:nvPr/>
            </p:nvSpPr>
            <p:spPr>
              <a:xfrm>
                <a:off x="-145630" y="4325587"/>
                <a:ext cx="9308291" cy="97050"/>
              </a:xfrm>
              <a:prstGeom prst="rect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93" name="组合 92"/>
              <p:cNvGrpSpPr/>
              <p:nvPr/>
            </p:nvGrpSpPr>
            <p:grpSpPr>
              <a:xfrm>
                <a:off x="7250888" y="4311789"/>
                <a:ext cx="1497576" cy="99796"/>
                <a:chOff x="7250888" y="4311789"/>
                <a:chExt cx="1497576" cy="99796"/>
              </a:xfrm>
            </p:grpSpPr>
            <p:sp>
              <p:nvSpPr>
                <p:cNvPr id="107" name="矩形 106"/>
                <p:cNvSpPr/>
                <p:nvPr/>
              </p:nvSpPr>
              <p:spPr>
                <a:xfrm>
                  <a:off x="8604448" y="4311789"/>
                  <a:ext cx="144016" cy="97051"/>
                </a:xfrm>
                <a:prstGeom prst="rect">
                  <a:avLst/>
                </a:prstGeom>
                <a:solidFill>
                  <a:schemeClr val="tx1">
                    <a:lumMod val="65000"/>
                    <a:lumOff val="3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8" name="矩形 107"/>
                <p:cNvSpPr/>
                <p:nvPr/>
              </p:nvSpPr>
              <p:spPr>
                <a:xfrm>
                  <a:off x="7956376" y="4314534"/>
                  <a:ext cx="144016" cy="97051"/>
                </a:xfrm>
                <a:prstGeom prst="rect">
                  <a:avLst/>
                </a:prstGeom>
                <a:solidFill>
                  <a:schemeClr val="tx1">
                    <a:lumMod val="65000"/>
                    <a:lumOff val="3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9" name="矩形 108"/>
                <p:cNvSpPr/>
                <p:nvPr/>
              </p:nvSpPr>
              <p:spPr>
                <a:xfrm>
                  <a:off x="7250888" y="4314534"/>
                  <a:ext cx="144016" cy="97051"/>
                </a:xfrm>
                <a:prstGeom prst="rect">
                  <a:avLst/>
                </a:prstGeom>
                <a:solidFill>
                  <a:schemeClr val="tx1">
                    <a:lumMod val="65000"/>
                    <a:lumOff val="3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94" name="组合 93"/>
              <p:cNvGrpSpPr/>
              <p:nvPr/>
            </p:nvGrpSpPr>
            <p:grpSpPr>
              <a:xfrm>
                <a:off x="5157792" y="4313161"/>
                <a:ext cx="1497576" cy="99796"/>
                <a:chOff x="7250888" y="4311789"/>
                <a:chExt cx="1497576" cy="99796"/>
              </a:xfrm>
            </p:grpSpPr>
            <p:sp>
              <p:nvSpPr>
                <p:cNvPr id="104" name="矩形 103"/>
                <p:cNvSpPr/>
                <p:nvPr/>
              </p:nvSpPr>
              <p:spPr>
                <a:xfrm>
                  <a:off x="8604448" y="4311789"/>
                  <a:ext cx="144016" cy="97051"/>
                </a:xfrm>
                <a:prstGeom prst="rect">
                  <a:avLst/>
                </a:prstGeom>
                <a:solidFill>
                  <a:schemeClr val="tx1">
                    <a:lumMod val="65000"/>
                    <a:lumOff val="3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5" name="矩形 104"/>
                <p:cNvSpPr/>
                <p:nvPr/>
              </p:nvSpPr>
              <p:spPr>
                <a:xfrm>
                  <a:off x="7956376" y="4314534"/>
                  <a:ext cx="144016" cy="97051"/>
                </a:xfrm>
                <a:prstGeom prst="rect">
                  <a:avLst/>
                </a:prstGeom>
                <a:solidFill>
                  <a:schemeClr val="tx1">
                    <a:lumMod val="65000"/>
                    <a:lumOff val="3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6" name="矩形 105"/>
                <p:cNvSpPr/>
                <p:nvPr/>
              </p:nvSpPr>
              <p:spPr>
                <a:xfrm>
                  <a:off x="7250888" y="4314534"/>
                  <a:ext cx="144016" cy="97051"/>
                </a:xfrm>
                <a:prstGeom prst="rect">
                  <a:avLst/>
                </a:prstGeom>
                <a:solidFill>
                  <a:schemeClr val="tx1">
                    <a:lumMod val="65000"/>
                    <a:lumOff val="3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95" name="组合 94"/>
              <p:cNvGrpSpPr/>
              <p:nvPr/>
            </p:nvGrpSpPr>
            <p:grpSpPr>
              <a:xfrm>
                <a:off x="3002416" y="4312241"/>
                <a:ext cx="1497576" cy="99796"/>
                <a:chOff x="7250888" y="4311789"/>
                <a:chExt cx="1497576" cy="99796"/>
              </a:xfrm>
            </p:grpSpPr>
            <p:sp>
              <p:nvSpPr>
                <p:cNvPr id="101" name="矩形 100"/>
                <p:cNvSpPr/>
                <p:nvPr/>
              </p:nvSpPr>
              <p:spPr>
                <a:xfrm>
                  <a:off x="8604448" y="4311789"/>
                  <a:ext cx="144016" cy="97051"/>
                </a:xfrm>
                <a:prstGeom prst="rect">
                  <a:avLst/>
                </a:prstGeom>
                <a:solidFill>
                  <a:schemeClr val="tx1">
                    <a:lumMod val="65000"/>
                    <a:lumOff val="3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2" name="矩形 101"/>
                <p:cNvSpPr/>
                <p:nvPr/>
              </p:nvSpPr>
              <p:spPr>
                <a:xfrm>
                  <a:off x="7956376" y="4314534"/>
                  <a:ext cx="144016" cy="97051"/>
                </a:xfrm>
                <a:prstGeom prst="rect">
                  <a:avLst/>
                </a:prstGeom>
                <a:solidFill>
                  <a:schemeClr val="tx1">
                    <a:lumMod val="65000"/>
                    <a:lumOff val="3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3" name="矩形 102"/>
                <p:cNvSpPr/>
                <p:nvPr/>
              </p:nvSpPr>
              <p:spPr>
                <a:xfrm>
                  <a:off x="7250888" y="4314534"/>
                  <a:ext cx="144016" cy="97051"/>
                </a:xfrm>
                <a:prstGeom prst="rect">
                  <a:avLst/>
                </a:prstGeom>
                <a:solidFill>
                  <a:schemeClr val="tx1">
                    <a:lumMod val="65000"/>
                    <a:lumOff val="3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96" name="组合 95"/>
              <p:cNvGrpSpPr/>
              <p:nvPr/>
            </p:nvGrpSpPr>
            <p:grpSpPr>
              <a:xfrm>
                <a:off x="971600" y="4309044"/>
                <a:ext cx="1497576" cy="99796"/>
                <a:chOff x="7250888" y="4311789"/>
                <a:chExt cx="1497576" cy="99796"/>
              </a:xfrm>
            </p:grpSpPr>
            <p:sp>
              <p:nvSpPr>
                <p:cNvPr id="98" name="矩形 97"/>
                <p:cNvSpPr/>
                <p:nvPr/>
              </p:nvSpPr>
              <p:spPr>
                <a:xfrm>
                  <a:off x="8604448" y="4311789"/>
                  <a:ext cx="144016" cy="97051"/>
                </a:xfrm>
                <a:prstGeom prst="rect">
                  <a:avLst/>
                </a:prstGeom>
                <a:solidFill>
                  <a:schemeClr val="tx1">
                    <a:lumMod val="65000"/>
                    <a:lumOff val="3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9" name="矩形 98"/>
                <p:cNvSpPr/>
                <p:nvPr/>
              </p:nvSpPr>
              <p:spPr>
                <a:xfrm>
                  <a:off x="7956376" y="4314534"/>
                  <a:ext cx="144016" cy="97051"/>
                </a:xfrm>
                <a:prstGeom prst="rect">
                  <a:avLst/>
                </a:prstGeom>
                <a:solidFill>
                  <a:schemeClr val="tx1">
                    <a:lumMod val="65000"/>
                    <a:lumOff val="3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0" name="矩形 99"/>
                <p:cNvSpPr/>
                <p:nvPr/>
              </p:nvSpPr>
              <p:spPr>
                <a:xfrm>
                  <a:off x="7250888" y="4314534"/>
                  <a:ext cx="144016" cy="97051"/>
                </a:xfrm>
                <a:prstGeom prst="rect">
                  <a:avLst/>
                </a:prstGeom>
                <a:solidFill>
                  <a:schemeClr val="tx1">
                    <a:lumMod val="65000"/>
                    <a:lumOff val="3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97" name="矩形 96"/>
              <p:cNvSpPr/>
              <p:nvPr/>
            </p:nvSpPr>
            <p:spPr>
              <a:xfrm>
                <a:off x="198706" y="4316007"/>
                <a:ext cx="144016" cy="97051"/>
              </a:xfrm>
              <a:prstGeom prst="rect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2" name="任意多边形 1"/>
          <p:cNvSpPr/>
          <p:nvPr/>
        </p:nvSpPr>
        <p:spPr>
          <a:xfrm>
            <a:off x="-3447987" y="3939902"/>
            <a:ext cx="15727792" cy="1811832"/>
          </a:xfrm>
          <a:custGeom>
            <a:avLst/>
            <a:gdLst>
              <a:gd name="connsiteX0" fmla="*/ 1213945 w 11824138"/>
              <a:gd name="connsiteY0" fmla="*/ 1308538 h 1340069"/>
              <a:gd name="connsiteX1" fmla="*/ 10389476 w 11824138"/>
              <a:gd name="connsiteY1" fmla="*/ 1340069 h 1340069"/>
              <a:gd name="connsiteX2" fmla="*/ 11824138 w 11824138"/>
              <a:gd name="connsiteY2" fmla="*/ 1324303 h 1340069"/>
              <a:gd name="connsiteX3" fmla="*/ 10515600 w 11824138"/>
              <a:gd name="connsiteY3" fmla="*/ 583324 h 1340069"/>
              <a:gd name="connsiteX4" fmla="*/ 7803931 w 11824138"/>
              <a:gd name="connsiteY4" fmla="*/ 63062 h 1340069"/>
              <a:gd name="connsiteX5" fmla="*/ 5990897 w 11824138"/>
              <a:gd name="connsiteY5" fmla="*/ 0 h 1340069"/>
              <a:gd name="connsiteX6" fmla="*/ 3831021 w 11824138"/>
              <a:gd name="connsiteY6" fmla="*/ 78827 h 1340069"/>
              <a:gd name="connsiteX7" fmla="*/ 2459421 w 11824138"/>
              <a:gd name="connsiteY7" fmla="*/ 331076 h 1340069"/>
              <a:gd name="connsiteX8" fmla="*/ 1261242 w 11824138"/>
              <a:gd name="connsiteY8" fmla="*/ 677917 h 1340069"/>
              <a:gd name="connsiteX9" fmla="*/ 0 w 11824138"/>
              <a:gd name="connsiteY9" fmla="*/ 1308538 h 1340069"/>
              <a:gd name="connsiteX10" fmla="*/ 1213945 w 11824138"/>
              <a:gd name="connsiteY10" fmla="*/ 1308538 h 1340069"/>
              <a:gd name="connsiteX0" fmla="*/ 1213945 w 11824138"/>
              <a:gd name="connsiteY0" fmla="*/ 1308538 h 1340069"/>
              <a:gd name="connsiteX1" fmla="*/ 10389476 w 11824138"/>
              <a:gd name="connsiteY1" fmla="*/ 1340069 h 1340069"/>
              <a:gd name="connsiteX2" fmla="*/ 11824138 w 11824138"/>
              <a:gd name="connsiteY2" fmla="*/ 1324303 h 1340069"/>
              <a:gd name="connsiteX3" fmla="*/ 10515600 w 11824138"/>
              <a:gd name="connsiteY3" fmla="*/ 583324 h 1340069"/>
              <a:gd name="connsiteX4" fmla="*/ 7803931 w 11824138"/>
              <a:gd name="connsiteY4" fmla="*/ 63062 h 1340069"/>
              <a:gd name="connsiteX5" fmla="*/ 5990897 w 11824138"/>
              <a:gd name="connsiteY5" fmla="*/ 0 h 1340069"/>
              <a:gd name="connsiteX6" fmla="*/ 3831021 w 11824138"/>
              <a:gd name="connsiteY6" fmla="*/ 78827 h 1340069"/>
              <a:gd name="connsiteX7" fmla="*/ 2459421 w 11824138"/>
              <a:gd name="connsiteY7" fmla="*/ 331076 h 1340069"/>
              <a:gd name="connsiteX8" fmla="*/ 1261242 w 11824138"/>
              <a:gd name="connsiteY8" fmla="*/ 677917 h 1340069"/>
              <a:gd name="connsiteX9" fmla="*/ 0 w 11824138"/>
              <a:gd name="connsiteY9" fmla="*/ 1308538 h 1340069"/>
              <a:gd name="connsiteX10" fmla="*/ 1213945 w 11824138"/>
              <a:gd name="connsiteY10" fmla="*/ 1308538 h 1340069"/>
              <a:gd name="connsiteX0" fmla="*/ 1213945 w 11824138"/>
              <a:gd name="connsiteY0" fmla="*/ 1315480 h 1347011"/>
              <a:gd name="connsiteX1" fmla="*/ 10389476 w 11824138"/>
              <a:gd name="connsiteY1" fmla="*/ 1347011 h 1347011"/>
              <a:gd name="connsiteX2" fmla="*/ 11824138 w 11824138"/>
              <a:gd name="connsiteY2" fmla="*/ 1331245 h 1347011"/>
              <a:gd name="connsiteX3" fmla="*/ 10515600 w 11824138"/>
              <a:gd name="connsiteY3" fmla="*/ 590266 h 1347011"/>
              <a:gd name="connsiteX4" fmla="*/ 7803931 w 11824138"/>
              <a:gd name="connsiteY4" fmla="*/ 70004 h 1347011"/>
              <a:gd name="connsiteX5" fmla="*/ 5990897 w 11824138"/>
              <a:gd name="connsiteY5" fmla="*/ 6942 h 1347011"/>
              <a:gd name="connsiteX6" fmla="*/ 3831021 w 11824138"/>
              <a:gd name="connsiteY6" fmla="*/ 85769 h 1347011"/>
              <a:gd name="connsiteX7" fmla="*/ 2459421 w 11824138"/>
              <a:gd name="connsiteY7" fmla="*/ 338018 h 1347011"/>
              <a:gd name="connsiteX8" fmla="*/ 1261242 w 11824138"/>
              <a:gd name="connsiteY8" fmla="*/ 684859 h 1347011"/>
              <a:gd name="connsiteX9" fmla="*/ 0 w 11824138"/>
              <a:gd name="connsiteY9" fmla="*/ 1315480 h 1347011"/>
              <a:gd name="connsiteX10" fmla="*/ 1213945 w 11824138"/>
              <a:gd name="connsiteY10" fmla="*/ 1315480 h 1347011"/>
              <a:gd name="connsiteX0" fmla="*/ 1213945 w 11824138"/>
              <a:gd name="connsiteY0" fmla="*/ 1315480 h 1347011"/>
              <a:gd name="connsiteX1" fmla="*/ 10389476 w 11824138"/>
              <a:gd name="connsiteY1" fmla="*/ 1347011 h 1347011"/>
              <a:gd name="connsiteX2" fmla="*/ 11824138 w 11824138"/>
              <a:gd name="connsiteY2" fmla="*/ 1331245 h 1347011"/>
              <a:gd name="connsiteX3" fmla="*/ 10515600 w 11824138"/>
              <a:gd name="connsiteY3" fmla="*/ 590266 h 1347011"/>
              <a:gd name="connsiteX4" fmla="*/ 7803931 w 11824138"/>
              <a:gd name="connsiteY4" fmla="*/ 70004 h 1347011"/>
              <a:gd name="connsiteX5" fmla="*/ 5990897 w 11824138"/>
              <a:gd name="connsiteY5" fmla="*/ 6942 h 1347011"/>
              <a:gd name="connsiteX6" fmla="*/ 3831021 w 11824138"/>
              <a:gd name="connsiteY6" fmla="*/ 85769 h 1347011"/>
              <a:gd name="connsiteX7" fmla="*/ 2459421 w 11824138"/>
              <a:gd name="connsiteY7" fmla="*/ 338018 h 1347011"/>
              <a:gd name="connsiteX8" fmla="*/ 1261242 w 11824138"/>
              <a:gd name="connsiteY8" fmla="*/ 684859 h 1347011"/>
              <a:gd name="connsiteX9" fmla="*/ 0 w 11824138"/>
              <a:gd name="connsiteY9" fmla="*/ 1315480 h 1347011"/>
              <a:gd name="connsiteX10" fmla="*/ 1213945 w 11824138"/>
              <a:gd name="connsiteY10" fmla="*/ 1315480 h 1347011"/>
              <a:gd name="connsiteX0" fmla="*/ 1213945 w 11824138"/>
              <a:gd name="connsiteY0" fmla="*/ 1315480 h 1347011"/>
              <a:gd name="connsiteX1" fmla="*/ 10389476 w 11824138"/>
              <a:gd name="connsiteY1" fmla="*/ 1347011 h 1347011"/>
              <a:gd name="connsiteX2" fmla="*/ 11824138 w 11824138"/>
              <a:gd name="connsiteY2" fmla="*/ 1331245 h 1347011"/>
              <a:gd name="connsiteX3" fmla="*/ 10515600 w 11824138"/>
              <a:gd name="connsiteY3" fmla="*/ 590266 h 1347011"/>
              <a:gd name="connsiteX4" fmla="*/ 7803931 w 11824138"/>
              <a:gd name="connsiteY4" fmla="*/ 70004 h 1347011"/>
              <a:gd name="connsiteX5" fmla="*/ 5990897 w 11824138"/>
              <a:gd name="connsiteY5" fmla="*/ 6942 h 1347011"/>
              <a:gd name="connsiteX6" fmla="*/ 3831021 w 11824138"/>
              <a:gd name="connsiteY6" fmla="*/ 85769 h 1347011"/>
              <a:gd name="connsiteX7" fmla="*/ 2459421 w 11824138"/>
              <a:gd name="connsiteY7" fmla="*/ 338018 h 1347011"/>
              <a:gd name="connsiteX8" fmla="*/ 1261242 w 11824138"/>
              <a:gd name="connsiteY8" fmla="*/ 684859 h 1347011"/>
              <a:gd name="connsiteX9" fmla="*/ 0 w 11824138"/>
              <a:gd name="connsiteY9" fmla="*/ 1315480 h 1347011"/>
              <a:gd name="connsiteX10" fmla="*/ 1213945 w 11824138"/>
              <a:gd name="connsiteY10" fmla="*/ 1315480 h 13470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1824138" h="1347011">
                <a:moveTo>
                  <a:pt x="1213945" y="1315480"/>
                </a:moveTo>
                <a:lnTo>
                  <a:pt x="10389476" y="1347011"/>
                </a:lnTo>
                <a:lnTo>
                  <a:pt x="11824138" y="1331245"/>
                </a:lnTo>
                <a:lnTo>
                  <a:pt x="10515600" y="590266"/>
                </a:lnTo>
                <a:cubicBezTo>
                  <a:pt x="9845566" y="380059"/>
                  <a:pt x="8558048" y="167225"/>
                  <a:pt x="7803931" y="70004"/>
                </a:cubicBezTo>
                <a:cubicBezTo>
                  <a:pt x="7049814" y="-27217"/>
                  <a:pt x="6653049" y="4315"/>
                  <a:pt x="5990897" y="6942"/>
                </a:cubicBezTo>
                <a:cubicBezTo>
                  <a:pt x="5328745" y="9569"/>
                  <a:pt x="4419600" y="30590"/>
                  <a:pt x="3831021" y="85769"/>
                </a:cubicBezTo>
                <a:cubicBezTo>
                  <a:pt x="3242442" y="140948"/>
                  <a:pt x="2887717" y="238170"/>
                  <a:pt x="2459421" y="338018"/>
                </a:cubicBezTo>
                <a:lnTo>
                  <a:pt x="1261242" y="684859"/>
                </a:lnTo>
                <a:lnTo>
                  <a:pt x="0" y="1315480"/>
                </a:lnTo>
                <a:lnTo>
                  <a:pt x="1213945" y="1315480"/>
                </a:lnTo>
                <a:close/>
              </a:path>
            </a:pathLst>
          </a:custGeom>
          <a:gradFill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6" name="矩形 275"/>
          <p:cNvSpPr/>
          <p:nvPr/>
        </p:nvSpPr>
        <p:spPr>
          <a:xfrm>
            <a:off x="27717912" y="857238"/>
            <a:ext cx="928694" cy="5715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7" name="矩形 176"/>
          <p:cNvSpPr/>
          <p:nvPr/>
        </p:nvSpPr>
        <p:spPr>
          <a:xfrm>
            <a:off x="15144824" y="-5000678"/>
            <a:ext cx="357190" cy="35719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5" name="组合 24"/>
          <p:cNvGrpSpPr/>
          <p:nvPr/>
        </p:nvGrpSpPr>
        <p:grpSpPr>
          <a:xfrm>
            <a:off x="4318447" y="3867894"/>
            <a:ext cx="973633" cy="973633"/>
            <a:chOff x="2983407" y="4497359"/>
            <a:chExt cx="3250794" cy="3250794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5148064" y="5253355"/>
              <a:ext cx="965079" cy="1625397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2983407" y="4497359"/>
              <a:ext cx="3250794" cy="3250794"/>
            </a:xfrm>
            <a:prstGeom prst="rect">
              <a:avLst/>
            </a:prstGeom>
          </p:spPr>
        </p:pic>
      </p:grpSp>
      <p:grpSp>
        <p:nvGrpSpPr>
          <p:cNvPr id="27" name="组合 26"/>
          <p:cNvGrpSpPr/>
          <p:nvPr/>
        </p:nvGrpSpPr>
        <p:grpSpPr>
          <a:xfrm>
            <a:off x="1936119" y="1851670"/>
            <a:ext cx="2861049" cy="3079656"/>
            <a:chOff x="1936119" y="1851670"/>
            <a:chExt cx="2861049" cy="3079656"/>
          </a:xfrm>
        </p:grpSpPr>
        <p:sp>
          <p:nvSpPr>
            <p:cNvPr id="26" name="椭圆 25"/>
            <p:cNvSpPr/>
            <p:nvPr/>
          </p:nvSpPr>
          <p:spPr>
            <a:xfrm>
              <a:off x="2651654" y="4515966"/>
              <a:ext cx="1416290" cy="415360"/>
            </a:xfrm>
            <a:prstGeom prst="ellipse">
              <a:avLst/>
            </a:prstGeom>
            <a:gradFill flip="none" rotWithShape="1">
              <a:gsLst>
                <a:gs pos="0">
                  <a:schemeClr val="tx1">
                    <a:alpha val="39000"/>
                  </a:schemeClr>
                </a:gs>
                <a:gs pos="64000">
                  <a:schemeClr val="tx1">
                    <a:alpha val="15000"/>
                  </a:schemeClr>
                </a:gs>
                <a:gs pos="100000">
                  <a:schemeClr val="tx1">
                    <a:alpha val="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8" name="组合 7"/>
            <p:cNvGrpSpPr/>
            <p:nvPr/>
          </p:nvGrpSpPr>
          <p:grpSpPr>
            <a:xfrm>
              <a:off x="1936119" y="1851670"/>
              <a:ext cx="2861049" cy="3003441"/>
              <a:chOff x="1936119" y="1851670"/>
              <a:chExt cx="2861049" cy="3003441"/>
            </a:xfrm>
          </p:grpSpPr>
          <p:grpSp>
            <p:nvGrpSpPr>
              <p:cNvPr id="130" name="组合 129"/>
              <p:cNvGrpSpPr/>
              <p:nvPr/>
            </p:nvGrpSpPr>
            <p:grpSpPr>
              <a:xfrm>
                <a:off x="1936119" y="1851670"/>
                <a:ext cx="2497620" cy="3003441"/>
                <a:chOff x="1269464" y="1155751"/>
                <a:chExt cx="3421384" cy="4114286"/>
              </a:xfrm>
            </p:grpSpPr>
            <p:pic>
              <p:nvPicPr>
                <p:cNvPr id="128" name="图片 127" descr="手.png"/>
                <p:cNvPicPr>
                  <a:picLocks noChangeAspect="1"/>
                </p:cNvPicPr>
                <p:nvPr/>
              </p:nvPicPr>
              <p:blipFill>
                <a:blip r:embed="rId4" cstate="print"/>
                <a:stretch>
                  <a:fillRect/>
                </a:stretch>
              </p:blipFill>
              <p:spPr>
                <a:xfrm rot="3347814">
                  <a:off x="2341034" y="1900078"/>
                  <a:ext cx="2157806" cy="2541823"/>
                </a:xfrm>
                <a:prstGeom prst="rect">
                  <a:avLst/>
                </a:prstGeom>
              </p:spPr>
            </p:pic>
            <p:pic>
              <p:nvPicPr>
                <p:cNvPr id="129" name="图片 128" descr="身体.png"/>
                <p:cNvPicPr>
                  <a:picLocks noChangeAspect="1"/>
                </p:cNvPicPr>
                <p:nvPr/>
              </p:nvPicPr>
              <p:blipFill>
                <a:blip r:embed="rId5" cstate="print"/>
                <a:stretch>
                  <a:fillRect/>
                </a:stretch>
              </p:blipFill>
              <p:spPr>
                <a:xfrm>
                  <a:off x="1269464" y="1155751"/>
                  <a:ext cx="2742856" cy="4114286"/>
                </a:xfrm>
                <a:prstGeom prst="rect">
                  <a:avLst/>
                </a:prstGeom>
                <a:effectLst>
                  <a:softEdge rad="12700"/>
                </a:effectLst>
              </p:spPr>
            </p:pic>
          </p:grpSp>
          <p:grpSp>
            <p:nvGrpSpPr>
              <p:cNvPr id="14" name="组合 286"/>
              <p:cNvGrpSpPr/>
              <p:nvPr/>
            </p:nvGrpSpPr>
            <p:grpSpPr>
              <a:xfrm rot="19540262" flipH="1">
                <a:off x="3673017" y="3207852"/>
                <a:ext cx="1124151" cy="562076"/>
                <a:chOff x="511570" y="333861"/>
                <a:chExt cx="6198609" cy="3099307"/>
              </a:xfrm>
            </p:grpSpPr>
            <p:grpSp>
              <p:nvGrpSpPr>
                <p:cNvPr id="15" name="Group 8838"/>
                <p:cNvGrpSpPr>
                  <a:grpSpLocks/>
                </p:cNvGrpSpPr>
                <p:nvPr/>
              </p:nvGrpSpPr>
              <p:grpSpPr bwMode="auto">
                <a:xfrm>
                  <a:off x="511570" y="333853"/>
                  <a:ext cx="6198615" cy="3099305"/>
                  <a:chOff x="240" y="1824"/>
                  <a:chExt cx="5424" cy="1872"/>
                </a:xfrm>
              </p:grpSpPr>
              <p:sp>
                <p:nvSpPr>
                  <p:cNvPr id="290" name="Freeform 8792"/>
                  <p:cNvSpPr>
                    <a:spLocks/>
                  </p:cNvSpPr>
                  <p:nvPr/>
                </p:nvSpPr>
                <p:spPr bwMode="auto">
                  <a:xfrm>
                    <a:off x="5184" y="2304"/>
                    <a:ext cx="336" cy="288"/>
                  </a:xfrm>
                  <a:custGeom>
                    <a:avLst/>
                    <a:gdLst>
                      <a:gd name="T0" fmla="*/ 48 w 336"/>
                      <a:gd name="T1" fmla="*/ 288 h 288"/>
                      <a:gd name="T2" fmla="*/ 192 w 336"/>
                      <a:gd name="T3" fmla="*/ 288 h 288"/>
                      <a:gd name="T4" fmla="*/ 336 w 336"/>
                      <a:gd name="T5" fmla="*/ 0 h 288"/>
                      <a:gd name="T6" fmla="*/ 192 w 336"/>
                      <a:gd name="T7" fmla="*/ 0 h 288"/>
                      <a:gd name="T8" fmla="*/ 0 w 336"/>
                      <a:gd name="T9" fmla="*/ 288 h 288"/>
                      <a:gd name="T10" fmla="*/ 48 w 336"/>
                      <a:gd name="T11" fmla="*/ 288 h 28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336" h="288">
                        <a:moveTo>
                          <a:pt x="48" y="288"/>
                        </a:moveTo>
                        <a:lnTo>
                          <a:pt x="192" y="288"/>
                        </a:lnTo>
                        <a:lnTo>
                          <a:pt x="336" y="0"/>
                        </a:lnTo>
                        <a:lnTo>
                          <a:pt x="192" y="0"/>
                        </a:lnTo>
                        <a:lnTo>
                          <a:pt x="0" y="288"/>
                        </a:lnTo>
                        <a:lnTo>
                          <a:pt x="48" y="28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3399FF"/>
                      </a:gs>
                      <a:gs pos="100000">
                        <a:srgbClr val="3399FF">
                          <a:gamma/>
                          <a:shade val="46275"/>
                          <a:invGamma/>
                        </a:srgbClr>
                      </a:gs>
                    </a:gsLst>
                    <a:path path="rect">
                      <a:fillToRect l="100000" t="100000"/>
                    </a:path>
                  </a:gradFill>
                  <a:ln w="3175">
                    <a:solidFill>
                      <a:srgbClr val="7F7F7F">
                        <a:alpha val="50196"/>
                      </a:srgbClr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91" name="Freeform 8793"/>
                  <p:cNvSpPr>
                    <a:spLocks/>
                  </p:cNvSpPr>
                  <p:nvPr/>
                </p:nvSpPr>
                <p:spPr bwMode="auto">
                  <a:xfrm>
                    <a:off x="4992" y="1920"/>
                    <a:ext cx="624" cy="672"/>
                  </a:xfrm>
                  <a:custGeom>
                    <a:avLst/>
                    <a:gdLst>
                      <a:gd name="T0" fmla="*/ 240 w 624"/>
                      <a:gd name="T1" fmla="*/ 672 h 672"/>
                      <a:gd name="T2" fmla="*/ 624 w 624"/>
                      <a:gd name="T3" fmla="*/ 0 h 672"/>
                      <a:gd name="T4" fmla="*/ 480 w 624"/>
                      <a:gd name="T5" fmla="*/ 0 h 672"/>
                      <a:gd name="T6" fmla="*/ 0 w 624"/>
                      <a:gd name="T7" fmla="*/ 624 h 672"/>
                      <a:gd name="T8" fmla="*/ 48 w 624"/>
                      <a:gd name="T9" fmla="*/ 672 h 672"/>
                      <a:gd name="T10" fmla="*/ 240 w 624"/>
                      <a:gd name="T11" fmla="*/ 672 h 67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624" h="672">
                        <a:moveTo>
                          <a:pt x="240" y="672"/>
                        </a:moveTo>
                        <a:lnTo>
                          <a:pt x="624" y="0"/>
                        </a:lnTo>
                        <a:lnTo>
                          <a:pt x="480" y="0"/>
                        </a:lnTo>
                        <a:lnTo>
                          <a:pt x="0" y="624"/>
                        </a:lnTo>
                        <a:lnTo>
                          <a:pt x="48" y="672"/>
                        </a:lnTo>
                        <a:lnTo>
                          <a:pt x="240" y="672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3399FF"/>
                      </a:gs>
                      <a:gs pos="100000">
                        <a:srgbClr val="3399FF">
                          <a:gamma/>
                          <a:shade val="46275"/>
                          <a:invGamma/>
                        </a:srgbClr>
                      </a:gs>
                    </a:gsLst>
                    <a:path path="rect">
                      <a:fillToRect l="100000" b="100000"/>
                    </a:path>
                  </a:gradFill>
                  <a:ln w="3175">
                    <a:solidFill>
                      <a:srgbClr val="7F7F7F">
                        <a:alpha val="50196"/>
                      </a:srgbClr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92" name="Freeform 8794"/>
                  <p:cNvSpPr>
                    <a:spLocks/>
                  </p:cNvSpPr>
                  <p:nvPr/>
                </p:nvSpPr>
                <p:spPr bwMode="auto">
                  <a:xfrm>
                    <a:off x="4368" y="1824"/>
                    <a:ext cx="1296" cy="768"/>
                  </a:xfrm>
                  <a:custGeom>
                    <a:avLst/>
                    <a:gdLst>
                      <a:gd name="T0" fmla="*/ 1248 w 1296"/>
                      <a:gd name="T1" fmla="*/ 96 h 768"/>
                      <a:gd name="T2" fmla="*/ 1296 w 1296"/>
                      <a:gd name="T3" fmla="*/ 0 h 768"/>
                      <a:gd name="T4" fmla="*/ 960 w 1296"/>
                      <a:gd name="T5" fmla="*/ 0 h 768"/>
                      <a:gd name="T6" fmla="*/ 0 w 1296"/>
                      <a:gd name="T7" fmla="*/ 720 h 768"/>
                      <a:gd name="T8" fmla="*/ 240 w 1296"/>
                      <a:gd name="T9" fmla="*/ 768 h 768"/>
                      <a:gd name="T10" fmla="*/ 672 w 1296"/>
                      <a:gd name="T11" fmla="*/ 768 h 768"/>
                      <a:gd name="T12" fmla="*/ 624 w 1296"/>
                      <a:gd name="T13" fmla="*/ 720 h 768"/>
                      <a:gd name="T14" fmla="*/ 1104 w 1296"/>
                      <a:gd name="T15" fmla="*/ 96 h 768"/>
                      <a:gd name="T16" fmla="*/ 1248 w 1296"/>
                      <a:gd name="T17" fmla="*/ 96 h 76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1296" h="768">
                        <a:moveTo>
                          <a:pt x="1248" y="96"/>
                        </a:moveTo>
                        <a:lnTo>
                          <a:pt x="1296" y="0"/>
                        </a:lnTo>
                        <a:lnTo>
                          <a:pt x="960" y="0"/>
                        </a:lnTo>
                        <a:lnTo>
                          <a:pt x="0" y="720"/>
                        </a:lnTo>
                        <a:lnTo>
                          <a:pt x="240" y="768"/>
                        </a:lnTo>
                        <a:lnTo>
                          <a:pt x="672" y="768"/>
                        </a:lnTo>
                        <a:lnTo>
                          <a:pt x="624" y="720"/>
                        </a:lnTo>
                        <a:lnTo>
                          <a:pt x="1104" y="96"/>
                        </a:lnTo>
                        <a:lnTo>
                          <a:pt x="1248" y="96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/>
                      </a:gs>
                      <a:gs pos="100000">
                        <a:schemeClr val="bg1">
                          <a:gamma/>
                          <a:shade val="46275"/>
                          <a:invGamma/>
                        </a:schemeClr>
                      </a:gs>
                    </a:gsLst>
                    <a:path path="rect">
                      <a:fillToRect l="100000" b="100000"/>
                    </a:path>
                  </a:gradFill>
                  <a:ln w="3175">
                    <a:solidFill>
                      <a:srgbClr val="7F7F7F">
                        <a:alpha val="50196"/>
                      </a:srgbClr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93" name="Freeform 8795"/>
                  <p:cNvSpPr>
                    <a:spLocks/>
                  </p:cNvSpPr>
                  <p:nvPr/>
                </p:nvSpPr>
                <p:spPr bwMode="auto">
                  <a:xfrm>
                    <a:off x="3360" y="2352"/>
                    <a:ext cx="240" cy="48"/>
                  </a:xfrm>
                  <a:custGeom>
                    <a:avLst/>
                    <a:gdLst>
                      <a:gd name="T0" fmla="*/ 0 w 192"/>
                      <a:gd name="T1" fmla="*/ 48 h 48"/>
                      <a:gd name="T2" fmla="*/ 192 w 192"/>
                      <a:gd name="T3" fmla="*/ 0 h 48"/>
                      <a:gd name="T4" fmla="*/ 48 w 192"/>
                      <a:gd name="T5" fmla="*/ 0 h 48"/>
                      <a:gd name="T6" fmla="*/ 0 w 192"/>
                      <a:gd name="T7" fmla="*/ 48 h 4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92" h="48">
                        <a:moveTo>
                          <a:pt x="0" y="48"/>
                        </a:moveTo>
                        <a:lnTo>
                          <a:pt x="192" y="0"/>
                        </a:lnTo>
                        <a:lnTo>
                          <a:pt x="48" y="0"/>
                        </a:lnTo>
                        <a:lnTo>
                          <a:pt x="0" y="48"/>
                        </a:lnTo>
                        <a:close/>
                      </a:path>
                    </a:pathLst>
                  </a:custGeom>
                  <a:solidFill>
                    <a:schemeClr val="tx1">
                      <a:lumMod val="50000"/>
                      <a:lumOff val="50000"/>
                    </a:schemeClr>
                  </a:solidFill>
                  <a:ln w="3175">
                    <a:solidFill>
                      <a:srgbClr val="7F7F7F">
                        <a:alpha val="50196"/>
                      </a:srgbClr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94" name="Freeform 8796"/>
                  <p:cNvSpPr>
                    <a:spLocks/>
                  </p:cNvSpPr>
                  <p:nvPr/>
                </p:nvSpPr>
                <p:spPr bwMode="auto">
                  <a:xfrm>
                    <a:off x="3168" y="2496"/>
                    <a:ext cx="240" cy="48"/>
                  </a:xfrm>
                  <a:custGeom>
                    <a:avLst/>
                    <a:gdLst>
                      <a:gd name="T0" fmla="*/ 0 w 192"/>
                      <a:gd name="T1" fmla="*/ 48 h 48"/>
                      <a:gd name="T2" fmla="*/ 192 w 192"/>
                      <a:gd name="T3" fmla="*/ 0 h 48"/>
                      <a:gd name="T4" fmla="*/ 48 w 192"/>
                      <a:gd name="T5" fmla="*/ 0 h 48"/>
                      <a:gd name="T6" fmla="*/ 0 w 192"/>
                      <a:gd name="T7" fmla="*/ 48 h 4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92" h="48">
                        <a:moveTo>
                          <a:pt x="0" y="48"/>
                        </a:moveTo>
                        <a:lnTo>
                          <a:pt x="192" y="0"/>
                        </a:lnTo>
                        <a:lnTo>
                          <a:pt x="48" y="0"/>
                        </a:lnTo>
                        <a:lnTo>
                          <a:pt x="0" y="48"/>
                        </a:lnTo>
                        <a:close/>
                      </a:path>
                    </a:pathLst>
                  </a:custGeom>
                  <a:solidFill>
                    <a:schemeClr val="tx1">
                      <a:lumMod val="50000"/>
                      <a:lumOff val="50000"/>
                    </a:schemeClr>
                  </a:solidFill>
                  <a:ln w="3175">
                    <a:solidFill>
                      <a:srgbClr val="7F7F7F">
                        <a:alpha val="50196"/>
                      </a:srgbClr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grpSp>
                <p:nvGrpSpPr>
                  <p:cNvPr id="16" name="Group 8797"/>
                  <p:cNvGrpSpPr>
                    <a:grpSpLocks/>
                  </p:cNvGrpSpPr>
                  <p:nvPr/>
                </p:nvGrpSpPr>
                <p:grpSpPr bwMode="auto">
                  <a:xfrm rot="291229">
                    <a:off x="2790" y="2352"/>
                    <a:ext cx="528" cy="192"/>
                    <a:chOff x="1872" y="1680"/>
                    <a:chExt cx="576" cy="240"/>
                  </a:xfrm>
                </p:grpSpPr>
                <p:sp>
                  <p:nvSpPr>
                    <p:cNvPr id="342" name="AutoShape 8798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872" y="1680"/>
                      <a:ext cx="192" cy="240"/>
                    </a:xfrm>
                    <a:prstGeom prst="roundRect">
                      <a:avLst>
                        <a:gd name="adj" fmla="val 16667"/>
                      </a:avLst>
                    </a:prstGeom>
                    <a:gradFill rotWithShape="0">
                      <a:gsLst>
                        <a:gs pos="0">
                          <a:schemeClr val="bg1">
                            <a:gamma/>
                            <a:shade val="46275"/>
                            <a:invGamma/>
                          </a:schemeClr>
                        </a:gs>
                        <a:gs pos="50000">
                          <a:schemeClr val="bg1"/>
                        </a:gs>
                        <a:gs pos="100000">
                          <a:schemeClr val="bg1">
                            <a:gamma/>
                            <a:shade val="46275"/>
                            <a:invGamma/>
                          </a:schemeClr>
                        </a:gs>
                      </a:gsLst>
                      <a:lin ang="5400000" scaled="1"/>
                    </a:gradFill>
                    <a:ln w="3175">
                      <a:solidFill>
                        <a:srgbClr val="7F7F7F">
                          <a:alpha val="50196"/>
                        </a:srgbClr>
                      </a:solidFill>
                      <a:round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43" name="AutoShape 8799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064" y="1728"/>
                      <a:ext cx="240" cy="144"/>
                    </a:xfrm>
                    <a:prstGeom prst="roundRect">
                      <a:avLst>
                        <a:gd name="adj" fmla="val 16667"/>
                      </a:avLst>
                    </a:prstGeom>
                    <a:gradFill rotWithShape="0">
                      <a:gsLst>
                        <a:gs pos="0">
                          <a:schemeClr val="bg1">
                            <a:gamma/>
                            <a:shade val="46275"/>
                            <a:invGamma/>
                          </a:schemeClr>
                        </a:gs>
                        <a:gs pos="50000">
                          <a:schemeClr val="bg1"/>
                        </a:gs>
                        <a:gs pos="100000">
                          <a:schemeClr val="bg1">
                            <a:gamma/>
                            <a:shade val="46275"/>
                            <a:invGamma/>
                          </a:schemeClr>
                        </a:gs>
                      </a:gsLst>
                      <a:lin ang="5400000" scaled="1"/>
                    </a:gradFill>
                    <a:ln w="3175">
                      <a:solidFill>
                        <a:srgbClr val="7F7F7F">
                          <a:alpha val="50196"/>
                        </a:srgbClr>
                      </a:solidFill>
                      <a:round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44" name="AutoShape 8800"/>
                    <p:cNvSpPr>
                      <a:spLocks noChangeArrowheads="1"/>
                    </p:cNvSpPr>
                    <p:nvPr/>
                  </p:nvSpPr>
                  <p:spPr bwMode="auto">
                    <a:xfrm rot="-16200000">
                      <a:off x="2352" y="1728"/>
                      <a:ext cx="48" cy="144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tx1"/>
                    </a:solidFill>
                    <a:ln w="3175">
                      <a:solidFill>
                        <a:srgbClr val="7F7F7F">
                          <a:alpha val="50196"/>
                        </a:srgbClr>
                      </a:solidFill>
                      <a:miter lim="800000"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</p:grpSp>
              <p:sp>
                <p:nvSpPr>
                  <p:cNvPr id="296" name="Freeform 8801"/>
                  <p:cNvSpPr>
                    <a:spLocks/>
                  </p:cNvSpPr>
                  <p:nvPr/>
                </p:nvSpPr>
                <p:spPr bwMode="auto">
                  <a:xfrm>
                    <a:off x="2496" y="2064"/>
                    <a:ext cx="1392" cy="480"/>
                  </a:xfrm>
                  <a:custGeom>
                    <a:avLst/>
                    <a:gdLst>
                      <a:gd name="T0" fmla="*/ 720 w 1392"/>
                      <a:gd name="T1" fmla="*/ 480 h 480"/>
                      <a:gd name="T2" fmla="*/ 0 w 1392"/>
                      <a:gd name="T3" fmla="*/ 480 h 480"/>
                      <a:gd name="T4" fmla="*/ 1152 w 1392"/>
                      <a:gd name="T5" fmla="*/ 0 h 480"/>
                      <a:gd name="T6" fmla="*/ 1392 w 1392"/>
                      <a:gd name="T7" fmla="*/ 0 h 480"/>
                      <a:gd name="T8" fmla="*/ 720 w 1392"/>
                      <a:gd name="T9" fmla="*/ 480 h 48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392" h="480">
                        <a:moveTo>
                          <a:pt x="720" y="480"/>
                        </a:moveTo>
                        <a:lnTo>
                          <a:pt x="0" y="480"/>
                        </a:lnTo>
                        <a:lnTo>
                          <a:pt x="1152" y="0"/>
                        </a:lnTo>
                        <a:lnTo>
                          <a:pt x="1392" y="0"/>
                        </a:lnTo>
                        <a:lnTo>
                          <a:pt x="720" y="480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/>
                      </a:gs>
                      <a:gs pos="100000">
                        <a:schemeClr val="bg1">
                          <a:gamma/>
                          <a:shade val="46275"/>
                          <a:invGamma/>
                        </a:schemeClr>
                      </a:gs>
                    </a:gsLst>
                    <a:path path="rect">
                      <a:fillToRect l="100000" b="100000"/>
                    </a:path>
                  </a:gradFill>
                  <a:ln w="3175">
                    <a:solidFill>
                      <a:srgbClr val="7F7F7F">
                        <a:alpha val="50196"/>
                      </a:srgbClr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97" name="Freeform 8802"/>
                  <p:cNvSpPr>
                    <a:spLocks/>
                  </p:cNvSpPr>
                  <p:nvPr/>
                </p:nvSpPr>
                <p:spPr bwMode="auto">
                  <a:xfrm>
                    <a:off x="3024" y="2928"/>
                    <a:ext cx="1440" cy="96"/>
                  </a:xfrm>
                  <a:custGeom>
                    <a:avLst/>
                    <a:gdLst>
                      <a:gd name="T0" fmla="*/ 0 w 1440"/>
                      <a:gd name="T1" fmla="*/ 0 h 96"/>
                      <a:gd name="T2" fmla="*/ 1440 w 1440"/>
                      <a:gd name="T3" fmla="*/ 0 h 96"/>
                      <a:gd name="T4" fmla="*/ 816 w 1440"/>
                      <a:gd name="T5" fmla="*/ 96 h 96"/>
                      <a:gd name="T6" fmla="*/ 336 w 1440"/>
                      <a:gd name="T7" fmla="*/ 96 h 96"/>
                      <a:gd name="T8" fmla="*/ 0 w 1440"/>
                      <a:gd name="T9" fmla="*/ 0 h 9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440" h="96">
                        <a:moveTo>
                          <a:pt x="0" y="0"/>
                        </a:moveTo>
                        <a:lnTo>
                          <a:pt x="1440" y="0"/>
                        </a:lnTo>
                        <a:lnTo>
                          <a:pt x="816" y="96"/>
                        </a:lnTo>
                        <a:lnTo>
                          <a:pt x="336" y="96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3399FF"/>
                      </a:gs>
                      <a:gs pos="100000">
                        <a:srgbClr val="3399FF">
                          <a:gamma/>
                          <a:shade val="46275"/>
                          <a:invGamma/>
                        </a:srgbClr>
                      </a:gs>
                    </a:gsLst>
                    <a:lin ang="5400000" scaled="1"/>
                  </a:gradFill>
                  <a:ln w="3175">
                    <a:solidFill>
                      <a:srgbClr val="7F7F7F">
                        <a:alpha val="50196"/>
                      </a:srgbClr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98" name="Freeform 8834"/>
                  <p:cNvSpPr>
                    <a:spLocks/>
                  </p:cNvSpPr>
                  <p:nvPr/>
                </p:nvSpPr>
                <p:spPr bwMode="auto">
                  <a:xfrm>
                    <a:off x="2640" y="2112"/>
                    <a:ext cx="1056" cy="432"/>
                  </a:xfrm>
                  <a:custGeom>
                    <a:avLst/>
                    <a:gdLst>
                      <a:gd name="T0" fmla="*/ 0 w 1056"/>
                      <a:gd name="T1" fmla="*/ 432 h 432"/>
                      <a:gd name="T2" fmla="*/ 960 w 1056"/>
                      <a:gd name="T3" fmla="*/ 0 h 432"/>
                      <a:gd name="T4" fmla="*/ 1056 w 1056"/>
                      <a:gd name="T5" fmla="*/ 0 h 432"/>
                      <a:gd name="T6" fmla="*/ 528 w 1056"/>
                      <a:gd name="T7" fmla="*/ 432 h 432"/>
                      <a:gd name="T8" fmla="*/ 0 w 1056"/>
                      <a:gd name="T9" fmla="*/ 432 h 43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056" h="432">
                        <a:moveTo>
                          <a:pt x="0" y="432"/>
                        </a:moveTo>
                        <a:lnTo>
                          <a:pt x="960" y="0"/>
                        </a:lnTo>
                        <a:lnTo>
                          <a:pt x="1056" y="0"/>
                        </a:lnTo>
                        <a:lnTo>
                          <a:pt x="528" y="432"/>
                        </a:lnTo>
                        <a:lnTo>
                          <a:pt x="0" y="432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>
                          <a:gamma/>
                          <a:shade val="46275"/>
                          <a:invGamma/>
                        </a:schemeClr>
                      </a:gs>
                      <a:gs pos="100000">
                        <a:schemeClr val="bg1"/>
                      </a:gs>
                    </a:gsLst>
                    <a:lin ang="0" scaled="1"/>
                  </a:gradFill>
                  <a:ln w="3175">
                    <a:solidFill>
                      <a:srgbClr val="7F7F7F">
                        <a:alpha val="50196"/>
                      </a:srgbClr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99" name="Freeform 8803"/>
                  <p:cNvSpPr>
                    <a:spLocks/>
                  </p:cNvSpPr>
                  <p:nvPr/>
                </p:nvSpPr>
                <p:spPr bwMode="auto">
                  <a:xfrm>
                    <a:off x="432" y="2880"/>
                    <a:ext cx="1296" cy="144"/>
                  </a:xfrm>
                  <a:custGeom>
                    <a:avLst/>
                    <a:gdLst>
                      <a:gd name="T0" fmla="*/ 1152 w 1296"/>
                      <a:gd name="T1" fmla="*/ 144 h 144"/>
                      <a:gd name="T2" fmla="*/ 1056 w 1296"/>
                      <a:gd name="T3" fmla="*/ 96 h 144"/>
                      <a:gd name="T4" fmla="*/ 480 w 1296"/>
                      <a:gd name="T5" fmla="*/ 96 h 144"/>
                      <a:gd name="T6" fmla="*/ 0 w 1296"/>
                      <a:gd name="T7" fmla="*/ 0 h 144"/>
                      <a:gd name="T8" fmla="*/ 432 w 1296"/>
                      <a:gd name="T9" fmla="*/ 0 h 144"/>
                      <a:gd name="T10" fmla="*/ 1296 w 1296"/>
                      <a:gd name="T11" fmla="*/ 0 h 144"/>
                      <a:gd name="T12" fmla="*/ 1104 w 1296"/>
                      <a:gd name="T13" fmla="*/ 48 h 144"/>
                      <a:gd name="T14" fmla="*/ 1152 w 1296"/>
                      <a:gd name="T15" fmla="*/ 144 h 14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1296" h="144">
                        <a:moveTo>
                          <a:pt x="1152" y="144"/>
                        </a:moveTo>
                        <a:lnTo>
                          <a:pt x="1056" y="96"/>
                        </a:lnTo>
                        <a:lnTo>
                          <a:pt x="480" y="96"/>
                        </a:lnTo>
                        <a:lnTo>
                          <a:pt x="0" y="0"/>
                        </a:lnTo>
                        <a:lnTo>
                          <a:pt x="432" y="0"/>
                        </a:lnTo>
                        <a:lnTo>
                          <a:pt x="1296" y="0"/>
                        </a:lnTo>
                        <a:lnTo>
                          <a:pt x="1104" y="48"/>
                        </a:lnTo>
                        <a:lnTo>
                          <a:pt x="1152" y="144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3399FF"/>
                      </a:gs>
                      <a:gs pos="100000">
                        <a:srgbClr val="3399FF">
                          <a:gamma/>
                          <a:shade val="46275"/>
                          <a:invGamma/>
                        </a:srgbClr>
                      </a:gs>
                    </a:gsLst>
                    <a:lin ang="5400000" scaled="1"/>
                  </a:gradFill>
                  <a:ln w="3175">
                    <a:solidFill>
                      <a:srgbClr val="7F7F7F">
                        <a:alpha val="50196"/>
                      </a:srgbClr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00" name="Freeform 8804"/>
                  <p:cNvSpPr>
                    <a:spLocks/>
                  </p:cNvSpPr>
                  <p:nvPr/>
                </p:nvSpPr>
                <p:spPr bwMode="auto">
                  <a:xfrm>
                    <a:off x="240" y="2415"/>
                    <a:ext cx="5280" cy="513"/>
                  </a:xfrm>
                  <a:custGeom>
                    <a:avLst/>
                    <a:gdLst>
                      <a:gd name="T0" fmla="*/ 192 w 5280"/>
                      <a:gd name="T1" fmla="*/ 480 h 528"/>
                      <a:gd name="T2" fmla="*/ 0 w 5280"/>
                      <a:gd name="T3" fmla="*/ 384 h 528"/>
                      <a:gd name="T4" fmla="*/ 0 w 5280"/>
                      <a:gd name="T5" fmla="*/ 288 h 528"/>
                      <a:gd name="T6" fmla="*/ 336 w 5280"/>
                      <a:gd name="T7" fmla="*/ 96 h 528"/>
                      <a:gd name="T8" fmla="*/ 480 w 5280"/>
                      <a:gd name="T9" fmla="*/ 0 h 528"/>
                      <a:gd name="T10" fmla="*/ 528 w 5280"/>
                      <a:gd name="T11" fmla="*/ 0 h 528"/>
                      <a:gd name="T12" fmla="*/ 816 w 5280"/>
                      <a:gd name="T13" fmla="*/ 0 h 528"/>
                      <a:gd name="T14" fmla="*/ 1200 w 5280"/>
                      <a:gd name="T15" fmla="*/ 48 h 528"/>
                      <a:gd name="T16" fmla="*/ 1680 w 5280"/>
                      <a:gd name="T17" fmla="*/ 96 h 528"/>
                      <a:gd name="T18" fmla="*/ 4128 w 5280"/>
                      <a:gd name="T19" fmla="*/ 144 h 528"/>
                      <a:gd name="T20" fmla="*/ 4368 w 5280"/>
                      <a:gd name="T21" fmla="*/ 192 h 528"/>
                      <a:gd name="T22" fmla="*/ 5184 w 5280"/>
                      <a:gd name="T23" fmla="*/ 192 h 528"/>
                      <a:gd name="T24" fmla="*/ 5280 w 5280"/>
                      <a:gd name="T25" fmla="*/ 240 h 528"/>
                      <a:gd name="T26" fmla="*/ 5280 w 5280"/>
                      <a:gd name="T27" fmla="*/ 336 h 528"/>
                      <a:gd name="T28" fmla="*/ 4176 w 5280"/>
                      <a:gd name="T29" fmla="*/ 528 h 528"/>
                      <a:gd name="T30" fmla="*/ 2832 w 5280"/>
                      <a:gd name="T31" fmla="*/ 528 h 528"/>
                      <a:gd name="T32" fmla="*/ 2352 w 5280"/>
                      <a:gd name="T33" fmla="*/ 528 h 528"/>
                      <a:gd name="T34" fmla="*/ 1440 w 5280"/>
                      <a:gd name="T35" fmla="*/ 480 h 528"/>
                      <a:gd name="T36" fmla="*/ 192 w 5280"/>
                      <a:gd name="T37" fmla="*/ 480 h 528"/>
                      <a:gd name="connsiteX0" fmla="*/ 364 w 10000"/>
                      <a:gd name="connsiteY0" fmla="*/ 9091 h 10000"/>
                      <a:gd name="connsiteX1" fmla="*/ 0 w 10000"/>
                      <a:gd name="connsiteY1" fmla="*/ 7273 h 10000"/>
                      <a:gd name="connsiteX2" fmla="*/ 0 w 10000"/>
                      <a:gd name="connsiteY2" fmla="*/ 5455 h 10000"/>
                      <a:gd name="connsiteX3" fmla="*/ 636 w 10000"/>
                      <a:gd name="connsiteY3" fmla="*/ 1818 h 10000"/>
                      <a:gd name="connsiteX4" fmla="*/ 909 w 10000"/>
                      <a:gd name="connsiteY4" fmla="*/ 0 h 10000"/>
                      <a:gd name="connsiteX5" fmla="*/ 1000 w 10000"/>
                      <a:gd name="connsiteY5" fmla="*/ 0 h 10000"/>
                      <a:gd name="connsiteX6" fmla="*/ 1713 w 10000"/>
                      <a:gd name="connsiteY6" fmla="*/ 291 h 10000"/>
                      <a:gd name="connsiteX7" fmla="*/ 2273 w 10000"/>
                      <a:gd name="connsiteY7" fmla="*/ 909 h 10000"/>
                      <a:gd name="connsiteX8" fmla="*/ 3182 w 10000"/>
                      <a:gd name="connsiteY8" fmla="*/ 1818 h 10000"/>
                      <a:gd name="connsiteX9" fmla="*/ 7818 w 10000"/>
                      <a:gd name="connsiteY9" fmla="*/ 2727 h 10000"/>
                      <a:gd name="connsiteX10" fmla="*/ 8273 w 10000"/>
                      <a:gd name="connsiteY10" fmla="*/ 3636 h 10000"/>
                      <a:gd name="connsiteX11" fmla="*/ 9818 w 10000"/>
                      <a:gd name="connsiteY11" fmla="*/ 3636 h 10000"/>
                      <a:gd name="connsiteX12" fmla="*/ 10000 w 10000"/>
                      <a:gd name="connsiteY12" fmla="*/ 4545 h 10000"/>
                      <a:gd name="connsiteX13" fmla="*/ 10000 w 10000"/>
                      <a:gd name="connsiteY13" fmla="*/ 6364 h 10000"/>
                      <a:gd name="connsiteX14" fmla="*/ 7909 w 10000"/>
                      <a:gd name="connsiteY14" fmla="*/ 10000 h 10000"/>
                      <a:gd name="connsiteX15" fmla="*/ 5364 w 10000"/>
                      <a:gd name="connsiteY15" fmla="*/ 10000 h 10000"/>
                      <a:gd name="connsiteX16" fmla="*/ 4455 w 10000"/>
                      <a:gd name="connsiteY16" fmla="*/ 10000 h 10000"/>
                      <a:gd name="connsiteX17" fmla="*/ 2727 w 10000"/>
                      <a:gd name="connsiteY17" fmla="*/ 9091 h 10000"/>
                      <a:gd name="connsiteX18" fmla="*/ 364 w 10000"/>
                      <a:gd name="connsiteY18" fmla="*/ 9091 h 10000"/>
                      <a:gd name="connsiteX0" fmla="*/ 364 w 10000"/>
                      <a:gd name="connsiteY0" fmla="*/ 9091 h 10000"/>
                      <a:gd name="connsiteX1" fmla="*/ 0 w 10000"/>
                      <a:gd name="connsiteY1" fmla="*/ 7273 h 10000"/>
                      <a:gd name="connsiteX2" fmla="*/ 0 w 10000"/>
                      <a:gd name="connsiteY2" fmla="*/ 5455 h 10000"/>
                      <a:gd name="connsiteX3" fmla="*/ 636 w 10000"/>
                      <a:gd name="connsiteY3" fmla="*/ 1818 h 10000"/>
                      <a:gd name="connsiteX4" fmla="*/ 881 w 10000"/>
                      <a:gd name="connsiteY4" fmla="*/ 581 h 10000"/>
                      <a:gd name="connsiteX5" fmla="*/ 1000 w 10000"/>
                      <a:gd name="connsiteY5" fmla="*/ 0 h 10000"/>
                      <a:gd name="connsiteX6" fmla="*/ 1713 w 10000"/>
                      <a:gd name="connsiteY6" fmla="*/ 291 h 10000"/>
                      <a:gd name="connsiteX7" fmla="*/ 2273 w 10000"/>
                      <a:gd name="connsiteY7" fmla="*/ 909 h 10000"/>
                      <a:gd name="connsiteX8" fmla="*/ 3182 w 10000"/>
                      <a:gd name="connsiteY8" fmla="*/ 1818 h 10000"/>
                      <a:gd name="connsiteX9" fmla="*/ 7818 w 10000"/>
                      <a:gd name="connsiteY9" fmla="*/ 2727 h 10000"/>
                      <a:gd name="connsiteX10" fmla="*/ 8273 w 10000"/>
                      <a:gd name="connsiteY10" fmla="*/ 3636 h 10000"/>
                      <a:gd name="connsiteX11" fmla="*/ 9818 w 10000"/>
                      <a:gd name="connsiteY11" fmla="*/ 3636 h 10000"/>
                      <a:gd name="connsiteX12" fmla="*/ 10000 w 10000"/>
                      <a:gd name="connsiteY12" fmla="*/ 4545 h 10000"/>
                      <a:gd name="connsiteX13" fmla="*/ 10000 w 10000"/>
                      <a:gd name="connsiteY13" fmla="*/ 6364 h 10000"/>
                      <a:gd name="connsiteX14" fmla="*/ 7909 w 10000"/>
                      <a:gd name="connsiteY14" fmla="*/ 10000 h 10000"/>
                      <a:gd name="connsiteX15" fmla="*/ 5364 w 10000"/>
                      <a:gd name="connsiteY15" fmla="*/ 10000 h 10000"/>
                      <a:gd name="connsiteX16" fmla="*/ 4455 w 10000"/>
                      <a:gd name="connsiteY16" fmla="*/ 10000 h 10000"/>
                      <a:gd name="connsiteX17" fmla="*/ 2727 w 10000"/>
                      <a:gd name="connsiteY17" fmla="*/ 9091 h 10000"/>
                      <a:gd name="connsiteX18" fmla="*/ 364 w 10000"/>
                      <a:gd name="connsiteY18" fmla="*/ 9091 h 10000"/>
                      <a:gd name="connsiteX0" fmla="*/ 364 w 10000"/>
                      <a:gd name="connsiteY0" fmla="*/ 8800 h 9709"/>
                      <a:gd name="connsiteX1" fmla="*/ 0 w 10000"/>
                      <a:gd name="connsiteY1" fmla="*/ 6982 h 9709"/>
                      <a:gd name="connsiteX2" fmla="*/ 0 w 10000"/>
                      <a:gd name="connsiteY2" fmla="*/ 5164 h 9709"/>
                      <a:gd name="connsiteX3" fmla="*/ 636 w 10000"/>
                      <a:gd name="connsiteY3" fmla="*/ 1527 h 9709"/>
                      <a:gd name="connsiteX4" fmla="*/ 881 w 10000"/>
                      <a:gd name="connsiteY4" fmla="*/ 290 h 9709"/>
                      <a:gd name="connsiteX5" fmla="*/ 1168 w 10000"/>
                      <a:gd name="connsiteY5" fmla="*/ 0 h 9709"/>
                      <a:gd name="connsiteX6" fmla="*/ 1713 w 10000"/>
                      <a:gd name="connsiteY6" fmla="*/ 0 h 9709"/>
                      <a:gd name="connsiteX7" fmla="*/ 2273 w 10000"/>
                      <a:gd name="connsiteY7" fmla="*/ 618 h 9709"/>
                      <a:gd name="connsiteX8" fmla="*/ 3182 w 10000"/>
                      <a:gd name="connsiteY8" fmla="*/ 1527 h 9709"/>
                      <a:gd name="connsiteX9" fmla="*/ 7818 w 10000"/>
                      <a:gd name="connsiteY9" fmla="*/ 2436 h 9709"/>
                      <a:gd name="connsiteX10" fmla="*/ 8273 w 10000"/>
                      <a:gd name="connsiteY10" fmla="*/ 3345 h 9709"/>
                      <a:gd name="connsiteX11" fmla="*/ 9818 w 10000"/>
                      <a:gd name="connsiteY11" fmla="*/ 3345 h 9709"/>
                      <a:gd name="connsiteX12" fmla="*/ 10000 w 10000"/>
                      <a:gd name="connsiteY12" fmla="*/ 4254 h 9709"/>
                      <a:gd name="connsiteX13" fmla="*/ 10000 w 10000"/>
                      <a:gd name="connsiteY13" fmla="*/ 6073 h 9709"/>
                      <a:gd name="connsiteX14" fmla="*/ 7909 w 10000"/>
                      <a:gd name="connsiteY14" fmla="*/ 9709 h 9709"/>
                      <a:gd name="connsiteX15" fmla="*/ 5364 w 10000"/>
                      <a:gd name="connsiteY15" fmla="*/ 9709 h 9709"/>
                      <a:gd name="connsiteX16" fmla="*/ 4455 w 10000"/>
                      <a:gd name="connsiteY16" fmla="*/ 9709 h 9709"/>
                      <a:gd name="connsiteX17" fmla="*/ 2727 w 10000"/>
                      <a:gd name="connsiteY17" fmla="*/ 8800 h 9709"/>
                      <a:gd name="connsiteX18" fmla="*/ 364 w 10000"/>
                      <a:gd name="connsiteY18" fmla="*/ 8800 h 970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</a:cxnLst>
                    <a:rect l="l" t="t" r="r" b="b"/>
                    <a:pathLst>
                      <a:path w="10000" h="9709">
                        <a:moveTo>
                          <a:pt x="364" y="8800"/>
                        </a:moveTo>
                        <a:cubicBezTo>
                          <a:pt x="243" y="8194"/>
                          <a:pt x="121" y="7588"/>
                          <a:pt x="0" y="6982"/>
                        </a:cubicBezTo>
                        <a:lnTo>
                          <a:pt x="0" y="5164"/>
                        </a:lnTo>
                        <a:lnTo>
                          <a:pt x="636" y="1527"/>
                        </a:lnTo>
                        <a:cubicBezTo>
                          <a:pt x="718" y="1115"/>
                          <a:pt x="799" y="702"/>
                          <a:pt x="881" y="290"/>
                        </a:cubicBezTo>
                        <a:cubicBezTo>
                          <a:pt x="921" y="96"/>
                          <a:pt x="1128" y="194"/>
                          <a:pt x="1168" y="0"/>
                        </a:cubicBezTo>
                        <a:lnTo>
                          <a:pt x="1713" y="0"/>
                        </a:lnTo>
                        <a:lnTo>
                          <a:pt x="2273" y="618"/>
                        </a:lnTo>
                        <a:lnTo>
                          <a:pt x="3182" y="1527"/>
                        </a:lnTo>
                        <a:lnTo>
                          <a:pt x="7818" y="2436"/>
                        </a:lnTo>
                        <a:lnTo>
                          <a:pt x="8273" y="3345"/>
                        </a:lnTo>
                        <a:lnTo>
                          <a:pt x="9818" y="3345"/>
                        </a:lnTo>
                        <a:cubicBezTo>
                          <a:pt x="9879" y="3648"/>
                          <a:pt x="9939" y="3951"/>
                          <a:pt x="10000" y="4254"/>
                        </a:cubicBezTo>
                        <a:lnTo>
                          <a:pt x="10000" y="6073"/>
                        </a:lnTo>
                        <a:lnTo>
                          <a:pt x="7909" y="9709"/>
                        </a:lnTo>
                        <a:lnTo>
                          <a:pt x="5364" y="9709"/>
                        </a:lnTo>
                        <a:lnTo>
                          <a:pt x="4455" y="9709"/>
                        </a:lnTo>
                        <a:lnTo>
                          <a:pt x="2727" y="8800"/>
                        </a:lnTo>
                        <a:lnTo>
                          <a:pt x="364" y="8800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>
                          <a:gamma/>
                          <a:shade val="46275"/>
                          <a:invGamma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n w="3175">
                    <a:solidFill>
                      <a:srgbClr val="7F7F7F">
                        <a:alpha val="50196"/>
                      </a:srgbClr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01" name="Freeform 8806"/>
                  <p:cNvSpPr>
                    <a:spLocks/>
                  </p:cNvSpPr>
                  <p:nvPr/>
                </p:nvSpPr>
                <p:spPr bwMode="auto">
                  <a:xfrm>
                    <a:off x="1536" y="2880"/>
                    <a:ext cx="1824" cy="240"/>
                  </a:xfrm>
                  <a:custGeom>
                    <a:avLst/>
                    <a:gdLst>
                      <a:gd name="T0" fmla="*/ 1824 w 1824"/>
                      <a:gd name="T1" fmla="*/ 144 h 240"/>
                      <a:gd name="T2" fmla="*/ 1488 w 1824"/>
                      <a:gd name="T3" fmla="*/ 48 h 240"/>
                      <a:gd name="T4" fmla="*/ 192 w 1824"/>
                      <a:gd name="T5" fmla="*/ 0 h 240"/>
                      <a:gd name="T6" fmla="*/ 0 w 1824"/>
                      <a:gd name="T7" fmla="*/ 48 h 240"/>
                      <a:gd name="T8" fmla="*/ 48 w 1824"/>
                      <a:gd name="T9" fmla="*/ 144 h 240"/>
                      <a:gd name="T10" fmla="*/ 240 w 1824"/>
                      <a:gd name="T11" fmla="*/ 192 h 240"/>
                      <a:gd name="T12" fmla="*/ 1440 w 1824"/>
                      <a:gd name="T13" fmla="*/ 240 h 240"/>
                      <a:gd name="T14" fmla="*/ 1584 w 1824"/>
                      <a:gd name="T15" fmla="*/ 192 h 240"/>
                      <a:gd name="T16" fmla="*/ 1824 w 1824"/>
                      <a:gd name="T17" fmla="*/ 144 h 24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1824" h="240">
                        <a:moveTo>
                          <a:pt x="1824" y="144"/>
                        </a:moveTo>
                        <a:lnTo>
                          <a:pt x="1488" y="48"/>
                        </a:lnTo>
                        <a:lnTo>
                          <a:pt x="192" y="0"/>
                        </a:lnTo>
                        <a:lnTo>
                          <a:pt x="0" y="48"/>
                        </a:lnTo>
                        <a:lnTo>
                          <a:pt x="48" y="144"/>
                        </a:lnTo>
                        <a:lnTo>
                          <a:pt x="240" y="192"/>
                        </a:lnTo>
                        <a:lnTo>
                          <a:pt x="1440" y="240"/>
                        </a:lnTo>
                        <a:lnTo>
                          <a:pt x="1584" y="192"/>
                        </a:lnTo>
                        <a:lnTo>
                          <a:pt x="1824" y="144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3399FF"/>
                      </a:gs>
                      <a:gs pos="100000">
                        <a:srgbClr val="3399FF">
                          <a:gamma/>
                          <a:shade val="46275"/>
                          <a:invGamma/>
                        </a:srgbClr>
                      </a:gs>
                    </a:gsLst>
                    <a:path path="rect">
                      <a:fillToRect l="50000" t="50000" r="50000" b="50000"/>
                    </a:path>
                  </a:gradFill>
                  <a:ln w="3175">
                    <a:solidFill>
                      <a:srgbClr val="7F7F7F">
                        <a:alpha val="50196"/>
                      </a:srgbClr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grpSp>
                <p:nvGrpSpPr>
                  <p:cNvPr id="17" name="Group 8836"/>
                  <p:cNvGrpSpPr>
                    <a:grpSpLocks/>
                  </p:cNvGrpSpPr>
                  <p:nvPr/>
                </p:nvGrpSpPr>
                <p:grpSpPr bwMode="auto">
                  <a:xfrm>
                    <a:off x="2448" y="3456"/>
                    <a:ext cx="575" cy="240"/>
                    <a:chOff x="3888" y="3393"/>
                    <a:chExt cx="575" cy="240"/>
                  </a:xfrm>
                </p:grpSpPr>
                <p:grpSp>
                  <p:nvGrpSpPr>
                    <p:cNvPr id="18" name="Group 8835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3888" y="3393"/>
                      <a:ext cx="192" cy="240"/>
                      <a:chOff x="3888" y="3393"/>
                      <a:chExt cx="192" cy="240"/>
                    </a:xfrm>
                  </p:grpSpPr>
                  <p:grpSp>
                    <p:nvGrpSpPr>
                      <p:cNvPr id="19" name="Group 8630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984" y="3504"/>
                        <a:ext cx="48" cy="48"/>
                        <a:chOff x="3696" y="2160"/>
                        <a:chExt cx="1728" cy="1344"/>
                      </a:xfrm>
                    </p:grpSpPr>
                    <p:grpSp>
                      <p:nvGrpSpPr>
                        <p:cNvPr id="20" name="Group 8631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696" y="2160"/>
                          <a:ext cx="1728" cy="1344"/>
                          <a:chOff x="3696" y="2160"/>
                          <a:chExt cx="1728" cy="1344"/>
                        </a:xfrm>
                      </p:grpSpPr>
                      <p:sp>
                        <p:nvSpPr>
                          <p:cNvPr id="335" name="AutoShape 8632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>
                            <a:off x="3696" y="2160"/>
                            <a:ext cx="1728" cy="1344"/>
                          </a:xfrm>
                          <a:prstGeom prst="roundRect">
                            <a:avLst>
                              <a:gd name="adj" fmla="val 16667"/>
                            </a:avLst>
                          </a:prstGeom>
                          <a:gradFill rotWithShape="0">
                            <a:gsLst>
                              <a:gs pos="0">
                                <a:srgbClr val="00FF00">
                                  <a:gamma/>
                                  <a:shade val="51373"/>
                                  <a:invGamma/>
                                </a:srgbClr>
                              </a:gs>
                              <a:gs pos="50000">
                                <a:srgbClr val="00FF00"/>
                              </a:gs>
                              <a:gs pos="100000">
                                <a:srgbClr val="00FF00">
                                  <a:gamma/>
                                  <a:shade val="51373"/>
                                  <a:invGamma/>
                                </a:srgbClr>
                              </a:gs>
                            </a:gsLst>
                            <a:lin ang="5400000" scaled="1"/>
                          </a:gradFill>
                          <a:ln w="3175">
                            <a:solidFill>
                              <a:srgbClr val="7F7F7F">
                                <a:alpha val="50196"/>
                              </a:srgbClr>
                            </a:solidFill>
                            <a:round/>
                            <a:headEnd/>
                            <a:tailEnd/>
                          </a:ln>
                          <a:effectLst/>
                          <a:extLst>
                            <a:ext uri="{AF507438-7753-43E0-B8FC-AC1667EBCBE1}">
                              <a14:hiddenEffects xmlns:a14="http://schemas.microsoft.com/office/drawing/2010/main" xmlns="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  <p:txBody>
                          <a:bodyPr wrap="none" anchor="ctr"/>
                          <a:lstStyle/>
                          <a:p>
                            <a:endParaRPr lang="zh-CN" altLang="en-US"/>
                          </a:p>
                        </p:txBody>
                      </p:sp>
                      <p:grpSp>
                        <p:nvGrpSpPr>
                          <p:cNvPr id="21" name="Group 8633"/>
                          <p:cNvGrpSpPr>
                            <a:grpSpLocks/>
                          </p:cNvGrpSpPr>
                          <p:nvPr/>
                        </p:nvGrpSpPr>
                        <p:grpSpPr bwMode="auto">
                          <a:xfrm>
                            <a:off x="3738" y="2189"/>
                            <a:ext cx="1644" cy="1315"/>
                            <a:chOff x="3738" y="2189"/>
                            <a:chExt cx="1644" cy="1315"/>
                          </a:xfrm>
                        </p:grpSpPr>
                        <p:sp>
                          <p:nvSpPr>
                            <p:cNvPr id="337" name="AutoShape 8634"/>
                            <p:cNvSpPr>
                              <a:spLocks noChangeArrowheads="1"/>
                            </p:cNvSpPr>
                            <p:nvPr/>
                          </p:nvSpPr>
                          <p:spPr bwMode="auto">
                            <a:xfrm>
                              <a:off x="3738" y="2218"/>
                              <a:ext cx="1644" cy="1286"/>
                            </a:xfrm>
                            <a:prstGeom prst="plus">
                              <a:avLst>
                                <a:gd name="adj" fmla="val 25000"/>
                              </a:avLst>
                            </a:prstGeom>
                            <a:solidFill>
                              <a:schemeClr val="accent2"/>
                            </a:solidFill>
                            <a:ln w="3175">
                              <a:solidFill>
                                <a:srgbClr val="7F7F7F">
                                  <a:alpha val="50196"/>
                                </a:srgbClr>
                              </a:solidFill>
                              <a:miter lim="800000"/>
                              <a:headEnd/>
                              <a:tailEnd/>
                            </a:ln>
                            <a:effectLst/>
                            <a:extLst>
                              <a:ext uri="{AF507438-7753-43E0-B8FC-AC1667EBCBE1}">
                                <a14:hiddenEffects xmlns:a14="http://schemas.microsoft.com/office/drawing/2010/main" xmlns="">
                                  <a:effectLst>
                                    <a:outerShdw dist="35921" dir="2700000" algn="ctr" rotWithShape="0">
                                      <a:schemeClr val="bg2"/>
                                    </a:outerShdw>
                                  </a:effectLst>
                                </a14:hiddenEffects>
                              </a:ext>
                            </a:extLst>
                          </p:spPr>
                          <p:txBody>
                            <a:bodyPr wrap="none" anchor="ctr"/>
                            <a:lstStyle/>
                            <a:p>
                              <a:endParaRPr lang="zh-CN" altLang="en-US"/>
                            </a:p>
                          </p:txBody>
                        </p:sp>
                        <p:sp>
                          <p:nvSpPr>
                            <p:cNvPr id="338" name="WordArt 8635"/>
                            <p:cNvSpPr>
                              <a:spLocks noChangeArrowheads="1" noChangeShapeType="1" noTextEdit="1"/>
                            </p:cNvSpPr>
                            <p:nvPr/>
                          </p:nvSpPr>
                          <p:spPr bwMode="auto">
                            <a:xfrm>
                              <a:off x="3991" y="2189"/>
                              <a:ext cx="1138" cy="1286"/>
                            </a:xfrm>
                            <a:prstGeom prst="rect">
                              <a:avLst/>
                            </a:prstGeom>
                            <a:ln w="3175">
                              <a:solidFill>
                                <a:srgbClr val="7F7F7F">
                                  <a:alpha val="50196"/>
                                </a:srgbClr>
                              </a:solidFill>
                            </a:ln>
                            <a:extLst>
                              <a:ext uri="{AF507438-7753-43E0-B8FC-AC1667EBCBE1}">
                                <a14:hiddenEffects xmlns:a14="http://schemas.microsoft.com/office/drawing/2010/main" xmlns="">
                                  <a:effectLst/>
                                </a14:hiddenEffects>
                              </a:ext>
                            </a:extLst>
                          </p:spPr>
                          <p:txBody>
                            <a:bodyPr wrap="none" fromWordArt="1">
                              <a:prstTxWarp prst="textPlain">
                                <a:avLst>
                                  <a:gd name="adj" fmla="val 50000"/>
                                </a:avLst>
                              </a:prstTxWarp>
                            </a:bodyPr>
                            <a:lstStyle/>
                            <a:p>
                              <a:pPr algn="ctr"/>
                              <a:r>
                                <a:rPr lang="en-US" altLang="zh-CN" sz="3600" kern="10" dirty="0">
                                  <a:ln w="9525">
                                    <a:solidFill>
                                      <a:srgbClr val="000000"/>
                                    </a:solidFill>
                                    <a:round/>
                                    <a:headEnd/>
                                    <a:tailEnd/>
                                  </a:ln>
                                  <a:gradFill rotWithShape="0">
                                    <a:gsLst>
                                      <a:gs pos="0">
                                        <a:srgbClr val="FF3300"/>
                                      </a:gs>
                                      <a:gs pos="100000">
                                        <a:srgbClr val="FFFF00"/>
                                      </a:gs>
                                    </a:gsLst>
                                    <a:lin ang="5400000" scaled="1"/>
                                  </a:gradFill>
                                  <a:latin typeface="Arial Black"/>
                                </a:rPr>
                                <a:t>KIPKE</a:t>
                              </a:r>
                              <a:endParaRPr lang="zh-CN" altLang="en-US" sz="3600" kern="10">
                                <a:ln w="9525">
                                  <a:solidFill>
                                    <a:srgbClr val="000000"/>
                                  </a:solidFill>
                                  <a:round/>
                                  <a:headEnd/>
                                  <a:tailEnd/>
                                </a:ln>
                                <a:gradFill rotWithShape="0">
                                  <a:gsLst>
                                    <a:gs pos="0">
                                      <a:srgbClr val="FF3300"/>
                                    </a:gs>
                                    <a:gs pos="100000">
                                      <a:srgbClr val="FFFF00"/>
                                    </a:gs>
                                  </a:gsLst>
                                  <a:lin ang="5400000" scaled="1"/>
                                </a:gradFill>
                                <a:latin typeface="Arial Black"/>
                              </a:endParaRPr>
                            </a:p>
                          </p:txBody>
                        </p:sp>
                        <p:sp>
                          <p:nvSpPr>
                            <p:cNvPr id="339" name="WordArt 8636"/>
                            <p:cNvSpPr>
                              <a:spLocks noChangeArrowheads="1" noChangeShapeType="1" noTextEdit="1"/>
                            </p:cNvSpPr>
                            <p:nvPr/>
                          </p:nvSpPr>
                          <p:spPr bwMode="auto">
                            <a:xfrm>
                              <a:off x="3738" y="2540"/>
                              <a:ext cx="1644" cy="555"/>
                            </a:xfrm>
                            <a:prstGeom prst="rect">
                              <a:avLst/>
                            </a:prstGeom>
                            <a:ln w="3175">
                              <a:solidFill>
                                <a:srgbClr val="7F7F7F">
                                  <a:alpha val="50196"/>
                                </a:srgbClr>
                              </a:solidFill>
                            </a:ln>
                            <a:extLst>
                              <a:ext uri="{AF507438-7753-43E0-B8FC-AC1667EBCBE1}">
                                <a14:hiddenEffects xmlns:a14="http://schemas.microsoft.com/office/drawing/2010/main" xmlns="">
                                  <a:effectLst/>
                                </a14:hiddenEffects>
                              </a:ext>
                            </a:extLst>
                          </p:spPr>
                          <p:txBody>
                            <a:bodyPr wrap="none" fromWordArt="1">
                              <a:prstTxWarp prst="textPlain">
                                <a:avLst>
                                  <a:gd name="adj" fmla="val 50000"/>
                                </a:avLst>
                              </a:prstTxWarp>
                            </a:bodyPr>
                            <a:lstStyle/>
                            <a:p>
                              <a:pPr algn="ctr"/>
                              <a:r>
                                <a:rPr lang="en-US" altLang="zh-CN" sz="3600" kern="10" dirty="0">
                                  <a:ln w="9525">
                                    <a:solidFill>
                                      <a:srgbClr val="000000"/>
                                    </a:solidFill>
                                    <a:round/>
                                    <a:headEnd/>
                                    <a:tailEnd/>
                                  </a:ln>
                                  <a:gradFill rotWithShape="0">
                                    <a:gsLst>
                                      <a:gs pos="0">
                                        <a:srgbClr val="FFFF00"/>
                                      </a:gs>
                                      <a:gs pos="100000">
                                        <a:srgbClr val="FF3300"/>
                                      </a:gs>
                                    </a:gsLst>
                                    <a:lin ang="5400000" scaled="1"/>
                                  </a:gradFill>
                                  <a:latin typeface="Arial Black"/>
                                </a:rPr>
                                <a:t>GRAPHICS</a:t>
                              </a:r>
                              <a:endParaRPr lang="zh-CN" altLang="en-US" sz="3600" kern="10">
                                <a:ln w="9525">
                                  <a:solidFill>
                                    <a:srgbClr val="000000"/>
                                  </a:solidFill>
                                  <a:round/>
                                  <a:headEnd/>
                                  <a:tailEnd/>
                                </a:ln>
                                <a:gradFill rotWithShape="0">
                                  <a:gsLst>
                                    <a:gs pos="0">
                                      <a:srgbClr val="FFFF00"/>
                                    </a:gs>
                                    <a:gs pos="100000">
                                      <a:srgbClr val="FF3300"/>
                                    </a:gs>
                                  </a:gsLst>
                                  <a:lin ang="5400000" scaled="1"/>
                                </a:gradFill>
                                <a:latin typeface="Arial Black"/>
                              </a:endParaRPr>
                            </a:p>
                          </p:txBody>
                        </p:sp>
                        <p:sp>
                          <p:nvSpPr>
                            <p:cNvPr id="340" name="WordArt 8637"/>
                            <p:cNvSpPr>
                              <a:spLocks noChangeArrowheads="1" noChangeShapeType="1" noTextEdit="1"/>
                            </p:cNvSpPr>
                            <p:nvPr/>
                          </p:nvSpPr>
                          <p:spPr bwMode="auto">
                            <a:xfrm>
                              <a:off x="3991" y="2189"/>
                              <a:ext cx="1138" cy="409"/>
                            </a:xfrm>
                            <a:prstGeom prst="rect">
                              <a:avLst/>
                            </a:prstGeom>
                            <a:ln w="3175">
                              <a:solidFill>
                                <a:srgbClr val="7F7F7F">
                                  <a:alpha val="50196"/>
                                </a:srgbClr>
                              </a:solidFill>
                            </a:ln>
                            <a:extLst>
                              <a:ext uri="{AF507438-7753-43E0-B8FC-AC1667EBCBE1}">
                                <a14:hiddenEffects xmlns:a14="http://schemas.microsoft.com/office/drawing/2010/main" xmlns="">
                                  <a:effectLst/>
                                </a14:hiddenEffects>
                              </a:ext>
                            </a:extLst>
                          </p:spPr>
                          <p:txBody>
                            <a:bodyPr wrap="none" fromWordArt="1">
                              <a:prstTxWarp prst="textPlain">
                                <a:avLst>
                                  <a:gd name="adj" fmla="val 50000"/>
                                </a:avLst>
                              </a:prstTxWarp>
                            </a:bodyPr>
                            <a:lstStyle/>
                            <a:p>
                              <a:pPr algn="ctr"/>
                              <a:r>
                                <a:rPr lang="en-US" altLang="zh-CN" sz="3600" kern="10" dirty="0">
                                  <a:ln w="9525">
                                    <a:solidFill>
                                      <a:srgbClr val="000000"/>
                                    </a:solidFill>
                                    <a:round/>
                                    <a:headEnd/>
                                    <a:tailEnd/>
                                  </a:ln>
                                  <a:gradFill rotWithShape="0">
                                    <a:gsLst>
                                      <a:gs pos="0">
                                        <a:srgbClr val="FFFF00"/>
                                      </a:gs>
                                      <a:gs pos="100000">
                                        <a:srgbClr val="FF3300"/>
                                      </a:gs>
                                    </a:gsLst>
                                    <a:lin ang="5400000" scaled="1"/>
                                  </a:gradFill>
                                  <a:latin typeface="Arial Black"/>
                                </a:rPr>
                                <a:t>BOB</a:t>
                              </a:r>
                              <a:endParaRPr lang="zh-CN" altLang="en-US" sz="3600" kern="10">
                                <a:ln w="9525">
                                  <a:solidFill>
                                    <a:srgbClr val="000000"/>
                                  </a:solidFill>
                                  <a:round/>
                                  <a:headEnd/>
                                  <a:tailEnd/>
                                </a:ln>
                                <a:gradFill rotWithShape="0">
                                  <a:gsLst>
                                    <a:gs pos="0">
                                      <a:srgbClr val="FFFF00"/>
                                    </a:gs>
                                    <a:gs pos="100000">
                                      <a:srgbClr val="FF3300"/>
                                    </a:gs>
                                  </a:gsLst>
                                  <a:lin ang="5400000" scaled="1"/>
                                </a:gradFill>
                                <a:latin typeface="Arial Black"/>
                              </a:endParaRPr>
                            </a:p>
                          </p:txBody>
                        </p:sp>
                        <p:sp>
                          <p:nvSpPr>
                            <p:cNvPr id="341" name="WordArt 8638"/>
                            <p:cNvSpPr>
                              <a:spLocks noChangeArrowheads="1" noChangeShapeType="1" noTextEdit="1"/>
                            </p:cNvSpPr>
                            <p:nvPr/>
                          </p:nvSpPr>
                          <p:spPr bwMode="auto">
                            <a:xfrm>
                              <a:off x="3950" y="3168"/>
                              <a:ext cx="1138" cy="234"/>
                            </a:xfrm>
                            <a:prstGeom prst="rect">
                              <a:avLst/>
                            </a:prstGeom>
                            <a:ln w="3175">
                              <a:solidFill>
                                <a:srgbClr val="7F7F7F">
                                  <a:alpha val="50196"/>
                                </a:srgbClr>
                              </a:solidFill>
                            </a:ln>
                            <a:extLst>
                              <a:ext uri="{AF507438-7753-43E0-B8FC-AC1667EBCBE1}">
                                <a14:hiddenEffects xmlns:a14="http://schemas.microsoft.com/office/drawing/2010/main" xmlns="">
                                  <a:effectLst/>
                                </a14:hiddenEffects>
                              </a:ext>
                            </a:extLst>
                          </p:spPr>
                          <p:txBody>
                            <a:bodyPr wrap="none" fromWordArt="1">
                              <a:prstTxWarp prst="textPlain">
                                <a:avLst>
                                  <a:gd name="adj" fmla="val 50000"/>
                                </a:avLst>
                              </a:prstTxWarp>
                            </a:bodyPr>
                            <a:lstStyle/>
                            <a:p>
                              <a:pPr algn="ctr"/>
                              <a:r>
                                <a:rPr lang="en-US" altLang="zh-CN" sz="3600" kern="10" dirty="0">
                                  <a:ln w="9525">
                                    <a:solidFill>
                                      <a:srgbClr val="000000"/>
                                    </a:solidFill>
                                    <a:round/>
                                    <a:headEnd/>
                                    <a:tailEnd/>
                                  </a:ln>
                                  <a:gradFill rotWithShape="0">
                                    <a:gsLst>
                                      <a:gs pos="0">
                                        <a:srgbClr val="FF3300"/>
                                      </a:gs>
                                      <a:gs pos="100000">
                                        <a:srgbClr val="FFFF00"/>
                                      </a:gs>
                                    </a:gsLst>
                                    <a:lin ang="5400000" scaled="1"/>
                                  </a:gradFill>
                                  <a:latin typeface="Arial Black"/>
                                </a:rPr>
                                <a:t>2001</a:t>
                              </a:r>
                              <a:endParaRPr lang="zh-CN" altLang="en-US" sz="3600" kern="10">
                                <a:ln w="9525">
                                  <a:solidFill>
                                    <a:srgbClr val="000000"/>
                                  </a:solidFill>
                                  <a:round/>
                                  <a:headEnd/>
                                  <a:tailEnd/>
                                </a:ln>
                                <a:gradFill rotWithShape="0">
                                  <a:gsLst>
                                    <a:gs pos="0">
                                      <a:srgbClr val="FF3300"/>
                                    </a:gs>
                                    <a:gs pos="100000">
                                      <a:srgbClr val="FFFF00"/>
                                    </a:gs>
                                  </a:gsLst>
                                  <a:lin ang="5400000" scaled="1"/>
                                </a:gradFill>
                                <a:latin typeface="Arial Black"/>
                              </a:endParaRPr>
                            </a:p>
                          </p:txBody>
                        </p:sp>
                      </p:grpSp>
                    </p:grpSp>
                    <p:grpSp>
                      <p:nvGrpSpPr>
                        <p:cNvPr id="22" name="Group 8639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5382" y="2744"/>
                          <a:ext cx="42" cy="59"/>
                          <a:chOff x="5382" y="2744"/>
                          <a:chExt cx="42" cy="59"/>
                        </a:xfrm>
                      </p:grpSpPr>
                      <p:sp>
                        <p:nvSpPr>
                          <p:cNvPr id="328" name="AutoShape 8640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>
                            <a:off x="5382" y="2744"/>
                            <a:ext cx="42" cy="59"/>
                          </a:xfrm>
                          <a:prstGeom prst="roundRect">
                            <a:avLst>
                              <a:gd name="adj" fmla="val 16667"/>
                            </a:avLst>
                          </a:prstGeom>
                          <a:gradFill rotWithShape="0">
                            <a:gsLst>
                              <a:gs pos="0">
                                <a:srgbClr val="00FF00">
                                  <a:gamma/>
                                  <a:shade val="51373"/>
                                  <a:invGamma/>
                                </a:srgbClr>
                              </a:gs>
                              <a:gs pos="50000">
                                <a:srgbClr val="00FF00"/>
                              </a:gs>
                              <a:gs pos="100000">
                                <a:srgbClr val="00FF00">
                                  <a:gamma/>
                                  <a:shade val="51373"/>
                                  <a:invGamma/>
                                </a:srgbClr>
                              </a:gs>
                            </a:gsLst>
                            <a:lin ang="5400000" scaled="1"/>
                          </a:gradFill>
                          <a:ln w="3175">
                            <a:solidFill>
                              <a:srgbClr val="7F7F7F">
                                <a:alpha val="50196"/>
                              </a:srgbClr>
                            </a:solidFill>
                            <a:round/>
                            <a:headEnd/>
                            <a:tailEnd/>
                          </a:ln>
                          <a:effectLst/>
                          <a:extLst>
                            <a:ext uri="{AF507438-7753-43E0-B8FC-AC1667EBCBE1}">
                              <a14:hiddenEffects xmlns:a14="http://schemas.microsoft.com/office/drawing/2010/main" xmlns="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  <p:txBody>
                          <a:bodyPr wrap="none" anchor="ctr"/>
                          <a:lstStyle/>
                          <a:p>
                            <a:endParaRPr lang="zh-CN" altLang="en-US"/>
                          </a:p>
                        </p:txBody>
                      </p:sp>
                      <p:grpSp>
                        <p:nvGrpSpPr>
                          <p:cNvPr id="23" name="Group 8641"/>
                          <p:cNvGrpSpPr>
                            <a:grpSpLocks/>
                          </p:cNvGrpSpPr>
                          <p:nvPr/>
                        </p:nvGrpSpPr>
                        <p:grpSpPr bwMode="auto">
                          <a:xfrm>
                            <a:off x="5383" y="2745"/>
                            <a:ext cx="40" cy="57"/>
                            <a:chOff x="5383" y="2745"/>
                            <a:chExt cx="40" cy="57"/>
                          </a:xfrm>
                        </p:grpSpPr>
                        <p:sp>
                          <p:nvSpPr>
                            <p:cNvPr id="330" name="AutoShape 8642"/>
                            <p:cNvSpPr>
                              <a:spLocks noChangeArrowheads="1"/>
                            </p:cNvSpPr>
                            <p:nvPr/>
                          </p:nvSpPr>
                          <p:spPr bwMode="auto">
                            <a:xfrm>
                              <a:off x="5383" y="2745"/>
                              <a:ext cx="40" cy="57"/>
                            </a:xfrm>
                            <a:prstGeom prst="plus">
                              <a:avLst>
                                <a:gd name="adj" fmla="val 25000"/>
                              </a:avLst>
                            </a:prstGeom>
                            <a:solidFill>
                              <a:schemeClr val="accent2"/>
                            </a:solidFill>
                            <a:ln w="3175">
                              <a:solidFill>
                                <a:srgbClr val="7F7F7F">
                                  <a:alpha val="50196"/>
                                </a:srgbClr>
                              </a:solidFill>
                              <a:miter lim="800000"/>
                              <a:headEnd/>
                              <a:tailEnd/>
                            </a:ln>
                            <a:effectLst/>
                            <a:extLst>
                              <a:ext uri="{AF507438-7753-43E0-B8FC-AC1667EBCBE1}">
                                <a14:hiddenEffects xmlns:a14="http://schemas.microsoft.com/office/drawing/2010/main" xmlns="">
                                  <a:effectLst>
                                    <a:outerShdw dist="35921" dir="2700000" algn="ctr" rotWithShape="0">
                                      <a:schemeClr val="bg2"/>
                                    </a:outerShdw>
                                  </a:effectLst>
                                </a14:hiddenEffects>
                              </a:ext>
                            </a:extLst>
                          </p:spPr>
                          <p:txBody>
                            <a:bodyPr wrap="none" anchor="ctr"/>
                            <a:lstStyle/>
                            <a:p>
                              <a:endParaRPr lang="zh-CN" altLang="en-US"/>
                            </a:p>
                          </p:txBody>
                        </p:sp>
                        <p:sp>
                          <p:nvSpPr>
                            <p:cNvPr id="331" name="WordArt 8643"/>
                            <p:cNvSpPr>
                              <a:spLocks noChangeArrowheads="1" noChangeShapeType="1" noTextEdit="1"/>
                            </p:cNvSpPr>
                            <p:nvPr/>
                          </p:nvSpPr>
                          <p:spPr bwMode="auto">
                            <a:xfrm>
                              <a:off x="5389" y="2745"/>
                              <a:ext cx="28" cy="57"/>
                            </a:xfrm>
                            <a:prstGeom prst="rect">
                              <a:avLst/>
                            </a:prstGeom>
                            <a:ln w="3175">
                              <a:solidFill>
                                <a:srgbClr val="7F7F7F">
                                  <a:alpha val="50196"/>
                                </a:srgbClr>
                              </a:solidFill>
                            </a:ln>
                            <a:extLst>
                              <a:ext uri="{AF507438-7753-43E0-B8FC-AC1667EBCBE1}">
                                <a14:hiddenEffects xmlns:a14="http://schemas.microsoft.com/office/drawing/2010/main" xmlns="">
                                  <a:effectLst/>
                                </a14:hiddenEffects>
                              </a:ext>
                            </a:extLst>
                          </p:spPr>
                          <p:txBody>
                            <a:bodyPr wrap="none" fromWordArt="1">
                              <a:prstTxWarp prst="textPlain">
                                <a:avLst>
                                  <a:gd name="adj" fmla="val 50000"/>
                                </a:avLst>
                              </a:prstTxWarp>
                            </a:bodyPr>
                            <a:lstStyle/>
                            <a:p>
                              <a:pPr algn="ctr"/>
                              <a:r>
                                <a:rPr lang="en-US" altLang="zh-CN" sz="3600" kern="10" dirty="0">
                                  <a:ln w="9525">
                                    <a:solidFill>
                                      <a:srgbClr val="000000"/>
                                    </a:solidFill>
                                    <a:round/>
                                    <a:headEnd/>
                                    <a:tailEnd/>
                                  </a:ln>
                                  <a:gradFill rotWithShape="0">
                                    <a:gsLst>
                                      <a:gs pos="0">
                                        <a:srgbClr val="FF3300"/>
                                      </a:gs>
                                      <a:gs pos="100000">
                                        <a:srgbClr val="FFFF00"/>
                                      </a:gs>
                                    </a:gsLst>
                                    <a:lin ang="5400000" scaled="1"/>
                                  </a:gradFill>
                                  <a:latin typeface="Arial Black"/>
                                </a:rPr>
                                <a:t>KIPKE</a:t>
                              </a:r>
                              <a:endParaRPr lang="zh-CN" altLang="en-US" sz="3600" kern="10">
                                <a:ln w="9525">
                                  <a:solidFill>
                                    <a:srgbClr val="000000"/>
                                  </a:solidFill>
                                  <a:round/>
                                  <a:headEnd/>
                                  <a:tailEnd/>
                                </a:ln>
                                <a:gradFill rotWithShape="0">
                                  <a:gsLst>
                                    <a:gs pos="0">
                                      <a:srgbClr val="FF3300"/>
                                    </a:gs>
                                    <a:gs pos="100000">
                                      <a:srgbClr val="FFFF00"/>
                                    </a:gs>
                                  </a:gsLst>
                                  <a:lin ang="5400000" scaled="1"/>
                                </a:gradFill>
                                <a:latin typeface="Arial Black"/>
                              </a:endParaRPr>
                            </a:p>
                          </p:txBody>
                        </p:sp>
                        <p:sp>
                          <p:nvSpPr>
                            <p:cNvPr id="332" name="WordArt 8644"/>
                            <p:cNvSpPr>
                              <a:spLocks noChangeArrowheads="1" noChangeShapeType="1" noTextEdit="1"/>
                            </p:cNvSpPr>
                            <p:nvPr/>
                          </p:nvSpPr>
                          <p:spPr bwMode="auto">
                            <a:xfrm>
                              <a:off x="5383" y="2761"/>
                              <a:ext cx="40" cy="24"/>
                            </a:xfrm>
                            <a:prstGeom prst="rect">
                              <a:avLst/>
                            </a:prstGeom>
                            <a:ln w="3175">
                              <a:solidFill>
                                <a:srgbClr val="7F7F7F">
                                  <a:alpha val="50196"/>
                                </a:srgbClr>
                              </a:solidFill>
                            </a:ln>
                            <a:extLst>
                              <a:ext uri="{AF507438-7753-43E0-B8FC-AC1667EBCBE1}">
                                <a14:hiddenEffects xmlns:a14="http://schemas.microsoft.com/office/drawing/2010/main" xmlns="">
                                  <a:effectLst/>
                                </a14:hiddenEffects>
                              </a:ext>
                            </a:extLst>
                          </p:spPr>
                          <p:txBody>
                            <a:bodyPr wrap="none" fromWordArt="1">
                              <a:prstTxWarp prst="textPlain">
                                <a:avLst>
                                  <a:gd name="adj" fmla="val 50000"/>
                                </a:avLst>
                              </a:prstTxWarp>
                            </a:bodyPr>
                            <a:lstStyle/>
                            <a:p>
                              <a:pPr algn="ctr"/>
                              <a:r>
                                <a:rPr lang="en-US" altLang="zh-CN" sz="3600" kern="10" dirty="0">
                                  <a:ln w="9525">
                                    <a:solidFill>
                                      <a:srgbClr val="000000"/>
                                    </a:solidFill>
                                    <a:round/>
                                    <a:headEnd/>
                                    <a:tailEnd/>
                                  </a:ln>
                                  <a:gradFill rotWithShape="0">
                                    <a:gsLst>
                                      <a:gs pos="0">
                                        <a:srgbClr val="FFFF00"/>
                                      </a:gs>
                                      <a:gs pos="100000">
                                        <a:srgbClr val="FF3300"/>
                                      </a:gs>
                                    </a:gsLst>
                                    <a:lin ang="5400000" scaled="1"/>
                                  </a:gradFill>
                                  <a:latin typeface="Arial Black"/>
                                </a:rPr>
                                <a:t>GRAPHICS</a:t>
                              </a:r>
                              <a:endParaRPr lang="zh-CN" altLang="en-US" sz="3600" kern="10">
                                <a:ln w="9525">
                                  <a:solidFill>
                                    <a:srgbClr val="000000"/>
                                  </a:solidFill>
                                  <a:round/>
                                  <a:headEnd/>
                                  <a:tailEnd/>
                                </a:ln>
                                <a:gradFill rotWithShape="0">
                                  <a:gsLst>
                                    <a:gs pos="0">
                                      <a:srgbClr val="FFFF00"/>
                                    </a:gs>
                                    <a:gs pos="100000">
                                      <a:srgbClr val="FF3300"/>
                                    </a:gs>
                                  </a:gsLst>
                                  <a:lin ang="5400000" scaled="1"/>
                                </a:gradFill>
                                <a:latin typeface="Arial Black"/>
                              </a:endParaRPr>
                            </a:p>
                          </p:txBody>
                        </p:sp>
                        <p:sp>
                          <p:nvSpPr>
                            <p:cNvPr id="333" name="WordArt 8645"/>
                            <p:cNvSpPr>
                              <a:spLocks noChangeArrowheads="1" noChangeShapeType="1" noTextEdit="1"/>
                            </p:cNvSpPr>
                            <p:nvPr/>
                          </p:nvSpPr>
                          <p:spPr bwMode="auto">
                            <a:xfrm>
                              <a:off x="5389" y="2745"/>
                              <a:ext cx="28" cy="18"/>
                            </a:xfrm>
                            <a:prstGeom prst="rect">
                              <a:avLst/>
                            </a:prstGeom>
                            <a:ln w="3175">
                              <a:solidFill>
                                <a:srgbClr val="7F7F7F">
                                  <a:alpha val="50196"/>
                                </a:srgbClr>
                              </a:solidFill>
                            </a:ln>
                            <a:extLst>
                              <a:ext uri="{AF507438-7753-43E0-B8FC-AC1667EBCBE1}">
                                <a14:hiddenEffects xmlns:a14="http://schemas.microsoft.com/office/drawing/2010/main" xmlns="">
                                  <a:effectLst/>
                                </a14:hiddenEffects>
                              </a:ext>
                            </a:extLst>
                          </p:spPr>
                          <p:txBody>
                            <a:bodyPr wrap="none" fromWordArt="1">
                              <a:prstTxWarp prst="textPlain">
                                <a:avLst>
                                  <a:gd name="adj" fmla="val 50000"/>
                                </a:avLst>
                              </a:prstTxWarp>
                            </a:bodyPr>
                            <a:lstStyle/>
                            <a:p>
                              <a:pPr algn="ctr"/>
                              <a:r>
                                <a:rPr lang="en-US" altLang="zh-CN" sz="3600" kern="10" dirty="0">
                                  <a:ln w="9525">
                                    <a:solidFill>
                                      <a:srgbClr val="000000"/>
                                    </a:solidFill>
                                    <a:round/>
                                    <a:headEnd/>
                                    <a:tailEnd/>
                                  </a:ln>
                                  <a:gradFill rotWithShape="0">
                                    <a:gsLst>
                                      <a:gs pos="0">
                                        <a:srgbClr val="FFFF00"/>
                                      </a:gs>
                                      <a:gs pos="100000">
                                        <a:srgbClr val="FF3300"/>
                                      </a:gs>
                                    </a:gsLst>
                                    <a:lin ang="5400000" scaled="1"/>
                                  </a:gradFill>
                                  <a:latin typeface="Arial Black"/>
                                </a:rPr>
                                <a:t>BOB</a:t>
                              </a:r>
                              <a:endParaRPr lang="zh-CN" altLang="en-US" sz="3600" kern="10">
                                <a:ln w="9525">
                                  <a:solidFill>
                                    <a:srgbClr val="000000"/>
                                  </a:solidFill>
                                  <a:round/>
                                  <a:headEnd/>
                                  <a:tailEnd/>
                                </a:ln>
                                <a:gradFill rotWithShape="0">
                                  <a:gsLst>
                                    <a:gs pos="0">
                                      <a:srgbClr val="FFFF00"/>
                                    </a:gs>
                                    <a:gs pos="100000">
                                      <a:srgbClr val="FF3300"/>
                                    </a:gs>
                                  </a:gsLst>
                                  <a:lin ang="5400000" scaled="1"/>
                                </a:gradFill>
                                <a:latin typeface="Arial Black"/>
                              </a:endParaRPr>
                            </a:p>
                          </p:txBody>
                        </p:sp>
                        <p:sp>
                          <p:nvSpPr>
                            <p:cNvPr id="334" name="WordArt 8646"/>
                            <p:cNvSpPr>
                              <a:spLocks noChangeArrowheads="1" noChangeShapeType="1" noTextEdit="1"/>
                            </p:cNvSpPr>
                            <p:nvPr/>
                          </p:nvSpPr>
                          <p:spPr bwMode="auto">
                            <a:xfrm>
                              <a:off x="5389" y="2789"/>
                              <a:ext cx="28" cy="10"/>
                            </a:xfrm>
                            <a:prstGeom prst="rect">
                              <a:avLst/>
                            </a:prstGeom>
                            <a:ln w="3175">
                              <a:solidFill>
                                <a:srgbClr val="7F7F7F">
                                  <a:alpha val="50196"/>
                                </a:srgbClr>
                              </a:solidFill>
                            </a:ln>
                            <a:extLst>
                              <a:ext uri="{AF507438-7753-43E0-B8FC-AC1667EBCBE1}">
                                <a14:hiddenEffects xmlns:a14="http://schemas.microsoft.com/office/drawing/2010/main" xmlns="">
                                  <a:effectLst/>
                                </a14:hiddenEffects>
                              </a:ext>
                            </a:extLst>
                          </p:spPr>
                          <p:txBody>
                            <a:bodyPr wrap="none" fromWordArt="1">
                              <a:prstTxWarp prst="textPlain">
                                <a:avLst>
                                  <a:gd name="adj" fmla="val 50000"/>
                                </a:avLst>
                              </a:prstTxWarp>
                            </a:bodyPr>
                            <a:lstStyle/>
                            <a:p>
                              <a:pPr algn="ctr"/>
                              <a:r>
                                <a:rPr lang="en-US" altLang="zh-CN" sz="3600" kern="10" dirty="0">
                                  <a:ln w="9525">
                                    <a:solidFill>
                                      <a:srgbClr val="000000"/>
                                    </a:solidFill>
                                    <a:round/>
                                    <a:headEnd/>
                                    <a:tailEnd/>
                                  </a:ln>
                                  <a:gradFill rotWithShape="0">
                                    <a:gsLst>
                                      <a:gs pos="0">
                                        <a:srgbClr val="FF3300"/>
                                      </a:gs>
                                      <a:gs pos="100000">
                                        <a:srgbClr val="FFFF00"/>
                                      </a:gs>
                                    </a:gsLst>
                                    <a:lin ang="5400000" scaled="1"/>
                                  </a:gradFill>
                                  <a:latin typeface="Arial Black"/>
                                </a:rPr>
                                <a:t>2000</a:t>
                              </a:r>
                              <a:endParaRPr lang="zh-CN" altLang="en-US" sz="3600" kern="10">
                                <a:ln w="9525">
                                  <a:solidFill>
                                    <a:srgbClr val="000000"/>
                                  </a:solidFill>
                                  <a:round/>
                                  <a:headEnd/>
                                  <a:tailEnd/>
                                </a:ln>
                                <a:gradFill rotWithShape="0">
                                  <a:gsLst>
                                    <a:gs pos="0">
                                      <a:srgbClr val="FF3300"/>
                                    </a:gs>
                                    <a:gs pos="100000">
                                      <a:srgbClr val="FFFF00"/>
                                    </a:gs>
                                  </a:gsLst>
                                  <a:lin ang="5400000" scaled="1"/>
                                </a:gradFill>
                                <a:latin typeface="Arial Black"/>
                              </a:endParaRPr>
                            </a:p>
                          </p:txBody>
                        </p:sp>
                      </p:grpSp>
                    </p:grpSp>
                  </p:grpSp>
                  <p:sp>
                    <p:nvSpPr>
                      <p:cNvPr id="325" name="AutoShape 8808"/>
                      <p:cNvSpPr>
                        <a:spLocks noChangeArrowheads="1"/>
                      </p:cNvSpPr>
                      <p:nvPr/>
                    </p:nvSpPr>
                    <p:spPr bwMode="auto">
                      <a:xfrm rot="251482">
                        <a:off x="3888" y="3393"/>
                        <a:ext cx="192" cy="240"/>
                      </a:xfrm>
                      <a:prstGeom prst="roundRect">
                        <a:avLst>
                          <a:gd name="adj" fmla="val 16667"/>
                        </a:avLst>
                      </a:prstGeom>
                      <a:gradFill rotWithShape="0">
                        <a:gsLst>
                          <a:gs pos="0">
                            <a:schemeClr val="bg1">
                              <a:gamma/>
                              <a:shade val="46275"/>
                              <a:invGamma/>
                            </a:schemeClr>
                          </a:gs>
                          <a:gs pos="50000">
                            <a:schemeClr val="bg1"/>
                          </a:gs>
                          <a:gs pos="100000">
                            <a:schemeClr val="bg1">
                              <a:gamma/>
                              <a:shade val="46275"/>
                              <a:invGamma/>
                            </a:schemeClr>
                          </a:gs>
                        </a:gsLst>
                        <a:lin ang="5400000" scaled="1"/>
                      </a:gradFill>
                      <a:ln w="3175">
                        <a:solidFill>
                          <a:srgbClr val="7F7F7F">
                            <a:alpha val="50196"/>
                          </a:srgbClr>
                        </a:solidFill>
                        <a:round/>
                        <a:headEnd/>
                        <a:tailEnd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 xmlns="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/>
                      </a:p>
                    </p:txBody>
                  </p:sp>
                </p:grpSp>
                <p:sp>
                  <p:nvSpPr>
                    <p:cNvPr id="322" name="AutoShape 8809"/>
                    <p:cNvSpPr>
                      <a:spLocks noChangeArrowheads="1"/>
                    </p:cNvSpPr>
                    <p:nvPr/>
                  </p:nvSpPr>
                  <p:spPr bwMode="auto">
                    <a:xfrm rot="251482">
                      <a:off x="4079" y="3457"/>
                      <a:ext cx="240" cy="144"/>
                    </a:xfrm>
                    <a:prstGeom prst="roundRect">
                      <a:avLst>
                        <a:gd name="adj" fmla="val 16667"/>
                      </a:avLst>
                    </a:prstGeom>
                    <a:gradFill rotWithShape="0">
                      <a:gsLst>
                        <a:gs pos="0">
                          <a:schemeClr val="bg1">
                            <a:gamma/>
                            <a:shade val="46275"/>
                            <a:invGamma/>
                          </a:schemeClr>
                        </a:gs>
                        <a:gs pos="50000">
                          <a:schemeClr val="bg1"/>
                        </a:gs>
                        <a:gs pos="100000">
                          <a:schemeClr val="bg1">
                            <a:gamma/>
                            <a:shade val="46275"/>
                            <a:invGamma/>
                          </a:schemeClr>
                        </a:gs>
                      </a:gsLst>
                      <a:lin ang="5400000" scaled="1"/>
                    </a:gradFill>
                    <a:ln w="3175">
                      <a:solidFill>
                        <a:srgbClr val="7F7F7F">
                          <a:alpha val="50196"/>
                        </a:srgbClr>
                      </a:solidFill>
                      <a:round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23" name="AutoShape 8810"/>
                    <p:cNvSpPr>
                      <a:spLocks noChangeArrowheads="1"/>
                    </p:cNvSpPr>
                    <p:nvPr/>
                  </p:nvSpPr>
                  <p:spPr bwMode="auto">
                    <a:xfrm rot="-15948519">
                      <a:off x="4367" y="3471"/>
                      <a:ext cx="48" cy="144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tx1"/>
                    </a:solidFill>
                    <a:ln w="3175">
                      <a:solidFill>
                        <a:srgbClr val="7F7F7F">
                          <a:alpha val="50196"/>
                        </a:srgbClr>
                      </a:solidFill>
                      <a:miter lim="800000"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</p:grpSp>
              <p:sp>
                <p:nvSpPr>
                  <p:cNvPr id="303" name="Freeform 8811"/>
                  <p:cNvSpPr>
                    <a:spLocks/>
                  </p:cNvSpPr>
                  <p:nvPr/>
                </p:nvSpPr>
                <p:spPr bwMode="auto">
                  <a:xfrm>
                    <a:off x="4656" y="2688"/>
                    <a:ext cx="912" cy="192"/>
                  </a:xfrm>
                  <a:custGeom>
                    <a:avLst/>
                    <a:gdLst>
                      <a:gd name="T0" fmla="*/ 0 w 912"/>
                      <a:gd name="T1" fmla="*/ 48 h 192"/>
                      <a:gd name="T2" fmla="*/ 144 w 912"/>
                      <a:gd name="T3" fmla="*/ 0 h 192"/>
                      <a:gd name="T4" fmla="*/ 336 w 912"/>
                      <a:gd name="T5" fmla="*/ 0 h 192"/>
                      <a:gd name="T6" fmla="*/ 672 w 912"/>
                      <a:gd name="T7" fmla="*/ 48 h 192"/>
                      <a:gd name="T8" fmla="*/ 912 w 912"/>
                      <a:gd name="T9" fmla="*/ 192 h 192"/>
                      <a:gd name="T10" fmla="*/ 672 w 912"/>
                      <a:gd name="T11" fmla="*/ 192 h 192"/>
                      <a:gd name="T12" fmla="*/ 0 w 912"/>
                      <a:gd name="T13" fmla="*/ 48 h 19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912" h="192">
                        <a:moveTo>
                          <a:pt x="0" y="48"/>
                        </a:moveTo>
                        <a:lnTo>
                          <a:pt x="144" y="0"/>
                        </a:lnTo>
                        <a:lnTo>
                          <a:pt x="336" y="0"/>
                        </a:lnTo>
                        <a:lnTo>
                          <a:pt x="672" y="48"/>
                        </a:lnTo>
                        <a:lnTo>
                          <a:pt x="912" y="192"/>
                        </a:lnTo>
                        <a:lnTo>
                          <a:pt x="672" y="192"/>
                        </a:lnTo>
                        <a:lnTo>
                          <a:pt x="0" y="4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3399FF"/>
                      </a:gs>
                      <a:gs pos="100000">
                        <a:srgbClr val="3399FF">
                          <a:gamma/>
                          <a:shade val="46275"/>
                          <a:invGamma/>
                        </a:srgbClr>
                      </a:gs>
                    </a:gsLst>
                    <a:path path="rect">
                      <a:fillToRect l="100000" t="100000"/>
                    </a:path>
                  </a:gradFill>
                  <a:ln w="3175">
                    <a:solidFill>
                      <a:srgbClr val="7F7F7F">
                        <a:alpha val="50196"/>
                      </a:srgbClr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04" name="Freeform 8812"/>
                  <p:cNvSpPr>
                    <a:spLocks/>
                  </p:cNvSpPr>
                  <p:nvPr/>
                </p:nvSpPr>
                <p:spPr bwMode="auto">
                  <a:xfrm>
                    <a:off x="2112" y="3168"/>
                    <a:ext cx="384" cy="144"/>
                  </a:xfrm>
                  <a:custGeom>
                    <a:avLst/>
                    <a:gdLst>
                      <a:gd name="T0" fmla="*/ 0 w 432"/>
                      <a:gd name="T1" fmla="*/ 144 h 144"/>
                      <a:gd name="T2" fmla="*/ 240 w 432"/>
                      <a:gd name="T3" fmla="*/ 144 h 144"/>
                      <a:gd name="T4" fmla="*/ 432 w 432"/>
                      <a:gd name="T5" fmla="*/ 96 h 144"/>
                      <a:gd name="T6" fmla="*/ 192 w 432"/>
                      <a:gd name="T7" fmla="*/ 0 h 144"/>
                      <a:gd name="T8" fmla="*/ 0 w 432"/>
                      <a:gd name="T9" fmla="*/ 96 h 144"/>
                      <a:gd name="T10" fmla="*/ 0 w 432"/>
                      <a:gd name="T11" fmla="*/ 144 h 14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432" h="144">
                        <a:moveTo>
                          <a:pt x="0" y="144"/>
                        </a:moveTo>
                        <a:lnTo>
                          <a:pt x="240" y="144"/>
                        </a:lnTo>
                        <a:lnTo>
                          <a:pt x="432" y="96"/>
                        </a:lnTo>
                        <a:lnTo>
                          <a:pt x="192" y="0"/>
                        </a:lnTo>
                        <a:lnTo>
                          <a:pt x="0" y="96"/>
                        </a:lnTo>
                        <a:lnTo>
                          <a:pt x="0" y="144"/>
                        </a:lnTo>
                        <a:close/>
                      </a:path>
                    </a:pathLst>
                  </a:custGeom>
                  <a:solidFill>
                    <a:schemeClr val="tx1">
                      <a:lumMod val="65000"/>
                      <a:lumOff val="35000"/>
                    </a:schemeClr>
                  </a:solidFill>
                  <a:ln w="3175">
                    <a:solidFill>
                      <a:srgbClr val="7F7F7F">
                        <a:alpha val="50196"/>
                      </a:srgbClr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grpSp>
                <p:nvGrpSpPr>
                  <p:cNvPr id="24" name="Group 8813"/>
                  <p:cNvGrpSpPr>
                    <a:grpSpLocks/>
                  </p:cNvGrpSpPr>
                  <p:nvPr/>
                </p:nvGrpSpPr>
                <p:grpSpPr bwMode="auto">
                  <a:xfrm rot="291229">
                    <a:off x="1926" y="3215"/>
                    <a:ext cx="528" cy="240"/>
                    <a:chOff x="1872" y="1680"/>
                    <a:chExt cx="576" cy="240"/>
                  </a:xfrm>
                </p:grpSpPr>
                <p:sp>
                  <p:nvSpPr>
                    <p:cNvPr id="318" name="AutoShape 8814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872" y="1680"/>
                      <a:ext cx="192" cy="240"/>
                    </a:xfrm>
                    <a:prstGeom prst="roundRect">
                      <a:avLst>
                        <a:gd name="adj" fmla="val 16667"/>
                      </a:avLst>
                    </a:prstGeom>
                    <a:gradFill rotWithShape="0">
                      <a:gsLst>
                        <a:gs pos="0">
                          <a:schemeClr val="bg1">
                            <a:gamma/>
                            <a:shade val="46275"/>
                            <a:invGamma/>
                          </a:schemeClr>
                        </a:gs>
                        <a:gs pos="50000">
                          <a:schemeClr val="bg1"/>
                        </a:gs>
                        <a:gs pos="100000">
                          <a:schemeClr val="bg1">
                            <a:gamma/>
                            <a:shade val="46275"/>
                            <a:invGamma/>
                          </a:schemeClr>
                        </a:gs>
                      </a:gsLst>
                      <a:lin ang="5400000" scaled="1"/>
                    </a:gradFill>
                    <a:ln w="3175">
                      <a:solidFill>
                        <a:srgbClr val="7F7F7F">
                          <a:alpha val="50196"/>
                        </a:srgbClr>
                      </a:solidFill>
                      <a:round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19" name="AutoShape 8815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064" y="1728"/>
                      <a:ext cx="240" cy="144"/>
                    </a:xfrm>
                    <a:prstGeom prst="roundRect">
                      <a:avLst>
                        <a:gd name="adj" fmla="val 16667"/>
                      </a:avLst>
                    </a:prstGeom>
                    <a:gradFill rotWithShape="0">
                      <a:gsLst>
                        <a:gs pos="0">
                          <a:schemeClr val="bg1">
                            <a:gamma/>
                            <a:shade val="46275"/>
                            <a:invGamma/>
                          </a:schemeClr>
                        </a:gs>
                        <a:gs pos="50000">
                          <a:schemeClr val="bg1"/>
                        </a:gs>
                        <a:gs pos="100000">
                          <a:schemeClr val="bg1">
                            <a:gamma/>
                            <a:shade val="46275"/>
                            <a:invGamma/>
                          </a:schemeClr>
                        </a:gs>
                      </a:gsLst>
                      <a:lin ang="5400000" scaled="1"/>
                    </a:gradFill>
                    <a:ln w="3175">
                      <a:solidFill>
                        <a:srgbClr val="7F7F7F">
                          <a:alpha val="50196"/>
                        </a:srgbClr>
                      </a:solidFill>
                      <a:round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20" name="AutoShape 8816"/>
                    <p:cNvSpPr>
                      <a:spLocks noChangeArrowheads="1"/>
                    </p:cNvSpPr>
                    <p:nvPr/>
                  </p:nvSpPr>
                  <p:spPr bwMode="auto">
                    <a:xfrm rot="-16200000">
                      <a:off x="2352" y="1728"/>
                      <a:ext cx="48" cy="144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tx1"/>
                    </a:solidFill>
                    <a:ln w="3175">
                      <a:solidFill>
                        <a:srgbClr val="7F7F7F">
                          <a:alpha val="50196"/>
                        </a:srgbClr>
                      </a:solidFill>
                      <a:miter lim="800000"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</p:grpSp>
              <p:sp>
                <p:nvSpPr>
                  <p:cNvPr id="306" name="Freeform 8805"/>
                  <p:cNvSpPr>
                    <a:spLocks/>
                  </p:cNvSpPr>
                  <p:nvPr/>
                </p:nvSpPr>
                <p:spPr bwMode="auto">
                  <a:xfrm>
                    <a:off x="2640" y="3408"/>
                    <a:ext cx="432" cy="144"/>
                  </a:xfrm>
                  <a:custGeom>
                    <a:avLst/>
                    <a:gdLst>
                      <a:gd name="T0" fmla="*/ 0 w 432"/>
                      <a:gd name="T1" fmla="*/ 144 h 144"/>
                      <a:gd name="T2" fmla="*/ 240 w 432"/>
                      <a:gd name="T3" fmla="*/ 144 h 144"/>
                      <a:gd name="T4" fmla="*/ 432 w 432"/>
                      <a:gd name="T5" fmla="*/ 96 h 144"/>
                      <a:gd name="T6" fmla="*/ 192 w 432"/>
                      <a:gd name="T7" fmla="*/ 0 h 144"/>
                      <a:gd name="T8" fmla="*/ 0 w 432"/>
                      <a:gd name="T9" fmla="*/ 96 h 144"/>
                      <a:gd name="T10" fmla="*/ 0 w 432"/>
                      <a:gd name="T11" fmla="*/ 144 h 14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432" h="144">
                        <a:moveTo>
                          <a:pt x="0" y="144"/>
                        </a:moveTo>
                        <a:lnTo>
                          <a:pt x="240" y="144"/>
                        </a:lnTo>
                        <a:lnTo>
                          <a:pt x="432" y="96"/>
                        </a:lnTo>
                        <a:lnTo>
                          <a:pt x="192" y="0"/>
                        </a:lnTo>
                        <a:lnTo>
                          <a:pt x="0" y="96"/>
                        </a:lnTo>
                        <a:lnTo>
                          <a:pt x="0" y="144"/>
                        </a:lnTo>
                        <a:close/>
                      </a:path>
                    </a:pathLst>
                  </a:custGeom>
                  <a:solidFill>
                    <a:schemeClr val="tx1">
                      <a:lumMod val="65000"/>
                      <a:lumOff val="35000"/>
                    </a:schemeClr>
                  </a:solidFill>
                  <a:ln w="3175">
                    <a:solidFill>
                      <a:srgbClr val="7F7F7F">
                        <a:alpha val="50196"/>
                      </a:srgbClr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07" name="Freeform 8817"/>
                  <p:cNvSpPr>
                    <a:spLocks/>
                  </p:cNvSpPr>
                  <p:nvPr/>
                </p:nvSpPr>
                <p:spPr bwMode="auto">
                  <a:xfrm>
                    <a:off x="1728" y="2928"/>
                    <a:ext cx="2016" cy="720"/>
                  </a:xfrm>
                  <a:custGeom>
                    <a:avLst/>
                    <a:gdLst>
                      <a:gd name="T0" fmla="*/ 1104 w 2016"/>
                      <a:gd name="T1" fmla="*/ 96 h 720"/>
                      <a:gd name="T2" fmla="*/ 720 w 2016"/>
                      <a:gd name="T3" fmla="*/ 48 h 720"/>
                      <a:gd name="T4" fmla="*/ 192 w 2016"/>
                      <a:gd name="T5" fmla="*/ 0 h 720"/>
                      <a:gd name="T6" fmla="*/ 0 w 2016"/>
                      <a:gd name="T7" fmla="*/ 48 h 720"/>
                      <a:gd name="T8" fmla="*/ 1632 w 2016"/>
                      <a:gd name="T9" fmla="*/ 720 h 720"/>
                      <a:gd name="T10" fmla="*/ 2016 w 2016"/>
                      <a:gd name="T11" fmla="*/ 720 h 720"/>
                      <a:gd name="T12" fmla="*/ 1296 w 2016"/>
                      <a:gd name="T13" fmla="*/ 288 h 720"/>
                      <a:gd name="T14" fmla="*/ 1104 w 2016"/>
                      <a:gd name="T15" fmla="*/ 96 h 72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2016" h="720">
                        <a:moveTo>
                          <a:pt x="1104" y="96"/>
                        </a:moveTo>
                        <a:lnTo>
                          <a:pt x="720" y="48"/>
                        </a:lnTo>
                        <a:lnTo>
                          <a:pt x="192" y="0"/>
                        </a:lnTo>
                        <a:lnTo>
                          <a:pt x="0" y="48"/>
                        </a:lnTo>
                        <a:lnTo>
                          <a:pt x="1632" y="720"/>
                        </a:lnTo>
                        <a:lnTo>
                          <a:pt x="2016" y="720"/>
                        </a:lnTo>
                        <a:lnTo>
                          <a:pt x="1296" y="288"/>
                        </a:lnTo>
                        <a:lnTo>
                          <a:pt x="1104" y="96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/>
                      </a:gs>
                      <a:gs pos="100000">
                        <a:schemeClr val="bg1">
                          <a:gamma/>
                          <a:shade val="46275"/>
                          <a:invGamma/>
                        </a:schemeClr>
                      </a:gs>
                    </a:gsLst>
                    <a:path path="rect">
                      <a:fillToRect l="100000" t="100000"/>
                    </a:path>
                  </a:gradFill>
                  <a:ln w="3175">
                    <a:solidFill>
                      <a:srgbClr val="7F7F7F">
                        <a:alpha val="50196"/>
                      </a:srgbClr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08" name="Freeform 8820"/>
                  <p:cNvSpPr>
                    <a:spLocks/>
                  </p:cNvSpPr>
                  <p:nvPr/>
                </p:nvSpPr>
                <p:spPr bwMode="auto">
                  <a:xfrm>
                    <a:off x="331" y="2734"/>
                    <a:ext cx="4469" cy="146"/>
                  </a:xfrm>
                  <a:custGeom>
                    <a:avLst/>
                    <a:gdLst>
                      <a:gd name="T0" fmla="*/ 4368 w 4368"/>
                      <a:gd name="T1" fmla="*/ 192 h 240"/>
                      <a:gd name="T2" fmla="*/ 4032 w 4368"/>
                      <a:gd name="T3" fmla="*/ 240 h 240"/>
                      <a:gd name="T4" fmla="*/ 2592 w 4368"/>
                      <a:gd name="T5" fmla="*/ 240 h 240"/>
                      <a:gd name="T6" fmla="*/ 1392 w 4368"/>
                      <a:gd name="T7" fmla="*/ 192 h 240"/>
                      <a:gd name="T8" fmla="*/ 1248 w 4368"/>
                      <a:gd name="T9" fmla="*/ 192 h 240"/>
                      <a:gd name="T10" fmla="*/ 240 w 4368"/>
                      <a:gd name="T11" fmla="*/ 192 h 240"/>
                      <a:gd name="T12" fmla="*/ 0 w 4368"/>
                      <a:gd name="T13" fmla="*/ 0 h 240"/>
                      <a:gd name="T14" fmla="*/ 336 w 4368"/>
                      <a:gd name="T15" fmla="*/ 144 h 240"/>
                      <a:gd name="T16" fmla="*/ 1536 w 4368"/>
                      <a:gd name="T17" fmla="*/ 144 h 240"/>
                      <a:gd name="T18" fmla="*/ 2496 w 4368"/>
                      <a:gd name="T19" fmla="*/ 192 h 240"/>
                      <a:gd name="T20" fmla="*/ 4032 w 4368"/>
                      <a:gd name="T21" fmla="*/ 192 h 240"/>
                      <a:gd name="T22" fmla="*/ 4368 w 4368"/>
                      <a:gd name="T23" fmla="*/ 192 h 240"/>
                      <a:gd name="connsiteX0" fmla="*/ 10232 w 10232"/>
                      <a:gd name="connsiteY0" fmla="*/ 4071 h 6071"/>
                      <a:gd name="connsiteX1" fmla="*/ 9463 w 10232"/>
                      <a:gd name="connsiteY1" fmla="*/ 6071 h 6071"/>
                      <a:gd name="connsiteX2" fmla="*/ 6166 w 10232"/>
                      <a:gd name="connsiteY2" fmla="*/ 6071 h 6071"/>
                      <a:gd name="connsiteX3" fmla="*/ 3419 w 10232"/>
                      <a:gd name="connsiteY3" fmla="*/ 4071 h 6071"/>
                      <a:gd name="connsiteX4" fmla="*/ 3089 w 10232"/>
                      <a:gd name="connsiteY4" fmla="*/ 4071 h 6071"/>
                      <a:gd name="connsiteX5" fmla="*/ 781 w 10232"/>
                      <a:gd name="connsiteY5" fmla="*/ 4071 h 6071"/>
                      <a:gd name="connsiteX6" fmla="*/ 0 w 10232"/>
                      <a:gd name="connsiteY6" fmla="*/ 0 h 6071"/>
                      <a:gd name="connsiteX7" fmla="*/ 1001 w 10232"/>
                      <a:gd name="connsiteY7" fmla="*/ 2071 h 6071"/>
                      <a:gd name="connsiteX8" fmla="*/ 3748 w 10232"/>
                      <a:gd name="connsiteY8" fmla="*/ 2071 h 6071"/>
                      <a:gd name="connsiteX9" fmla="*/ 5946 w 10232"/>
                      <a:gd name="connsiteY9" fmla="*/ 4071 h 6071"/>
                      <a:gd name="connsiteX10" fmla="*/ 9463 w 10232"/>
                      <a:gd name="connsiteY10" fmla="*/ 4071 h 6071"/>
                      <a:gd name="connsiteX11" fmla="*/ 10232 w 10232"/>
                      <a:gd name="connsiteY11" fmla="*/ 4071 h 607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</a:cxnLst>
                    <a:rect l="l" t="t" r="r" b="b"/>
                    <a:pathLst>
                      <a:path w="10232" h="6071">
                        <a:moveTo>
                          <a:pt x="10232" y="4071"/>
                        </a:moveTo>
                        <a:lnTo>
                          <a:pt x="9463" y="6071"/>
                        </a:lnTo>
                        <a:lnTo>
                          <a:pt x="6166" y="6071"/>
                        </a:lnTo>
                        <a:lnTo>
                          <a:pt x="3419" y="4071"/>
                        </a:lnTo>
                        <a:lnTo>
                          <a:pt x="3089" y="4071"/>
                        </a:lnTo>
                        <a:lnTo>
                          <a:pt x="781" y="4071"/>
                        </a:lnTo>
                        <a:lnTo>
                          <a:pt x="0" y="0"/>
                        </a:lnTo>
                        <a:lnTo>
                          <a:pt x="1001" y="2071"/>
                        </a:lnTo>
                        <a:lnTo>
                          <a:pt x="3748" y="2071"/>
                        </a:lnTo>
                        <a:lnTo>
                          <a:pt x="5946" y="4071"/>
                        </a:lnTo>
                        <a:lnTo>
                          <a:pt x="9463" y="4071"/>
                        </a:lnTo>
                        <a:lnTo>
                          <a:pt x="10232" y="4071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3399FF">
                          <a:gamma/>
                          <a:shade val="46275"/>
                          <a:invGamma/>
                        </a:srgbClr>
                      </a:gs>
                      <a:gs pos="100000">
                        <a:srgbClr val="3399FF"/>
                      </a:gs>
                    </a:gsLst>
                    <a:lin ang="5400000" scaled="1"/>
                  </a:gradFill>
                  <a:ln w="3175">
                    <a:solidFill>
                      <a:srgbClr val="7F7F7F">
                        <a:alpha val="50196"/>
                      </a:srgbClr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09" name="AutoShape 8821"/>
                  <p:cNvSpPr>
                    <a:spLocks noChangeArrowheads="1"/>
                  </p:cNvSpPr>
                  <p:nvPr/>
                </p:nvSpPr>
                <p:spPr bwMode="auto">
                  <a:xfrm>
                    <a:off x="4176" y="2784"/>
                    <a:ext cx="96" cy="144"/>
                  </a:xfrm>
                  <a:prstGeom prst="roundRect">
                    <a:avLst>
                      <a:gd name="adj" fmla="val 16667"/>
                    </a:avLst>
                  </a:prstGeom>
                  <a:noFill/>
                  <a:ln w="3175">
                    <a:solidFill>
                      <a:srgbClr val="7F7F7F">
                        <a:alpha val="50196"/>
                      </a:srgbClr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 xmlns="">
                        <a:solidFill>
                          <a:schemeClr val="accent1"/>
                        </a:solidFill>
                      </a14:hiddenFill>
                    </a:ex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10" name="AutoShape 8822"/>
                  <p:cNvSpPr>
                    <a:spLocks noChangeArrowheads="1"/>
                  </p:cNvSpPr>
                  <p:nvPr/>
                </p:nvSpPr>
                <p:spPr bwMode="auto">
                  <a:xfrm>
                    <a:off x="3168" y="2784"/>
                    <a:ext cx="96" cy="144"/>
                  </a:xfrm>
                  <a:prstGeom prst="roundRect">
                    <a:avLst>
                      <a:gd name="adj" fmla="val 16667"/>
                    </a:avLst>
                  </a:prstGeom>
                  <a:noFill/>
                  <a:ln w="3175">
                    <a:solidFill>
                      <a:srgbClr val="7F7F7F">
                        <a:alpha val="50196"/>
                      </a:srgbClr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 xmlns="">
                        <a:solidFill>
                          <a:schemeClr val="accent1"/>
                        </a:solidFill>
                      </a14:hiddenFill>
                    </a:ex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11" name="AutoShape 8823"/>
                  <p:cNvSpPr>
                    <a:spLocks noChangeArrowheads="1"/>
                  </p:cNvSpPr>
                  <p:nvPr/>
                </p:nvSpPr>
                <p:spPr bwMode="auto">
                  <a:xfrm>
                    <a:off x="2400" y="2765"/>
                    <a:ext cx="96" cy="144"/>
                  </a:xfrm>
                  <a:prstGeom prst="roundRect">
                    <a:avLst>
                      <a:gd name="adj" fmla="val 16667"/>
                    </a:avLst>
                  </a:prstGeom>
                  <a:noFill/>
                  <a:ln w="3175">
                    <a:solidFill>
                      <a:srgbClr val="7F7F7F">
                        <a:alpha val="50196"/>
                      </a:srgbClr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 xmlns="">
                        <a:solidFill>
                          <a:schemeClr val="accent1"/>
                        </a:solidFill>
                      </a14:hiddenFill>
                    </a:ex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12" name="AutoShape 8824"/>
                  <p:cNvSpPr>
                    <a:spLocks noChangeArrowheads="1"/>
                  </p:cNvSpPr>
                  <p:nvPr/>
                </p:nvSpPr>
                <p:spPr bwMode="auto">
                  <a:xfrm>
                    <a:off x="1536" y="2736"/>
                    <a:ext cx="96" cy="144"/>
                  </a:xfrm>
                  <a:prstGeom prst="roundRect">
                    <a:avLst>
                      <a:gd name="adj" fmla="val 16667"/>
                    </a:avLst>
                  </a:prstGeom>
                  <a:noFill/>
                  <a:ln w="3175">
                    <a:solidFill>
                      <a:srgbClr val="7F7F7F">
                        <a:alpha val="50196"/>
                      </a:srgbClr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 xmlns="">
                        <a:solidFill>
                          <a:schemeClr val="accent1"/>
                        </a:solidFill>
                      </a14:hiddenFill>
                    </a:ex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13" name="AutoShape 8825"/>
                  <p:cNvSpPr>
                    <a:spLocks noChangeArrowheads="1"/>
                  </p:cNvSpPr>
                  <p:nvPr/>
                </p:nvSpPr>
                <p:spPr bwMode="auto">
                  <a:xfrm>
                    <a:off x="768" y="2736"/>
                    <a:ext cx="96" cy="144"/>
                  </a:xfrm>
                  <a:prstGeom prst="roundRect">
                    <a:avLst>
                      <a:gd name="adj" fmla="val 16667"/>
                    </a:avLst>
                  </a:prstGeom>
                  <a:noFill/>
                  <a:ln w="3175">
                    <a:solidFill>
                      <a:srgbClr val="7F7F7F">
                        <a:alpha val="50196"/>
                      </a:srgbClr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 xmlns="">
                        <a:solidFill>
                          <a:schemeClr val="accent1"/>
                        </a:solidFill>
                      </a14:hiddenFill>
                    </a:ex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14" name="Line 8826"/>
                  <p:cNvSpPr>
                    <a:spLocks noChangeShapeType="1"/>
                  </p:cNvSpPr>
                  <p:nvPr/>
                </p:nvSpPr>
                <p:spPr bwMode="auto">
                  <a:xfrm flipH="1" flipV="1">
                    <a:off x="336" y="2736"/>
                    <a:ext cx="336" cy="96"/>
                  </a:xfrm>
                  <a:prstGeom prst="line">
                    <a:avLst/>
                  </a:prstGeom>
                  <a:noFill/>
                  <a:ln w="3175">
                    <a:solidFill>
                      <a:srgbClr val="7F7F7F">
                        <a:alpha val="50196"/>
                      </a:srgbClr>
                    </a:solidFill>
                    <a:prstDash val="sysDot"/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 xmlns="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15" name="Line 8827"/>
                  <p:cNvSpPr>
                    <a:spLocks noChangeShapeType="1"/>
                  </p:cNvSpPr>
                  <p:nvPr/>
                </p:nvSpPr>
                <p:spPr bwMode="auto">
                  <a:xfrm flipH="1" flipV="1">
                    <a:off x="1005" y="2567"/>
                    <a:ext cx="336" cy="0"/>
                  </a:xfrm>
                  <a:prstGeom prst="line">
                    <a:avLst/>
                  </a:prstGeom>
                  <a:noFill/>
                  <a:ln w="3175">
                    <a:solidFill>
                      <a:srgbClr val="7F7F7F">
                        <a:alpha val="50196"/>
                      </a:srgbClr>
                    </a:solidFill>
                    <a:prstDash val="sysDot"/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 xmlns="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16" name="Line 8828"/>
                  <p:cNvSpPr>
                    <a:spLocks noChangeShapeType="1"/>
                  </p:cNvSpPr>
                  <p:nvPr/>
                </p:nvSpPr>
                <p:spPr bwMode="auto">
                  <a:xfrm flipH="1" flipV="1">
                    <a:off x="720" y="2832"/>
                    <a:ext cx="3840" cy="48"/>
                  </a:xfrm>
                  <a:prstGeom prst="line">
                    <a:avLst/>
                  </a:prstGeom>
                  <a:noFill/>
                  <a:ln w="3175">
                    <a:solidFill>
                      <a:srgbClr val="7F7F7F">
                        <a:alpha val="50196"/>
                      </a:srgbClr>
                    </a:solidFill>
                    <a:prstDash val="sysDot"/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 xmlns="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17" name="Freeform 8832"/>
                  <p:cNvSpPr>
                    <a:spLocks/>
                  </p:cNvSpPr>
                  <p:nvPr/>
                </p:nvSpPr>
                <p:spPr bwMode="auto">
                  <a:xfrm>
                    <a:off x="1920" y="2928"/>
                    <a:ext cx="1632" cy="672"/>
                  </a:xfrm>
                  <a:custGeom>
                    <a:avLst/>
                    <a:gdLst>
                      <a:gd name="T0" fmla="*/ 0 w 1632"/>
                      <a:gd name="T1" fmla="*/ 0 h 672"/>
                      <a:gd name="T2" fmla="*/ 1440 w 1632"/>
                      <a:gd name="T3" fmla="*/ 672 h 672"/>
                      <a:gd name="T4" fmla="*/ 1632 w 1632"/>
                      <a:gd name="T5" fmla="*/ 672 h 672"/>
                      <a:gd name="T6" fmla="*/ 576 w 1632"/>
                      <a:gd name="T7" fmla="*/ 48 h 672"/>
                      <a:gd name="T8" fmla="*/ 48 w 1632"/>
                      <a:gd name="T9" fmla="*/ 0 h 672"/>
                      <a:gd name="T10" fmla="*/ 0 w 1632"/>
                      <a:gd name="T11" fmla="*/ 0 h 67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1632" h="672">
                        <a:moveTo>
                          <a:pt x="0" y="0"/>
                        </a:moveTo>
                        <a:lnTo>
                          <a:pt x="1440" y="672"/>
                        </a:lnTo>
                        <a:lnTo>
                          <a:pt x="1632" y="672"/>
                        </a:lnTo>
                        <a:lnTo>
                          <a:pt x="576" y="48"/>
                        </a:lnTo>
                        <a:lnTo>
                          <a:pt x="48" y="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/>
                      </a:gs>
                      <a:gs pos="100000">
                        <a:schemeClr val="bg1">
                          <a:gamma/>
                          <a:shade val="46275"/>
                          <a:invGamma/>
                        </a:schemeClr>
                      </a:gs>
                    </a:gsLst>
                    <a:path path="rect">
                      <a:fillToRect l="100000" b="100000"/>
                    </a:path>
                  </a:gradFill>
                  <a:ln w="3175">
                    <a:solidFill>
                      <a:srgbClr val="7F7F7F">
                        <a:alpha val="50196"/>
                      </a:srgbClr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289" name="任意多边形 288"/>
                <p:cNvSpPr/>
                <p:nvPr/>
              </p:nvSpPr>
              <p:spPr>
                <a:xfrm>
                  <a:off x="722599" y="1422896"/>
                  <a:ext cx="606626" cy="209643"/>
                </a:xfrm>
                <a:custGeom>
                  <a:avLst/>
                  <a:gdLst>
                    <a:gd name="connsiteX0" fmla="*/ 0 w 606626"/>
                    <a:gd name="connsiteY0" fmla="*/ 169498 h 209643"/>
                    <a:gd name="connsiteX1" fmla="*/ 437128 w 606626"/>
                    <a:gd name="connsiteY1" fmla="*/ 209643 h 209643"/>
                    <a:gd name="connsiteX2" fmla="*/ 606626 w 606626"/>
                    <a:gd name="connsiteY2" fmla="*/ 26763 h 209643"/>
                    <a:gd name="connsiteX3" fmla="*/ 200722 w 606626"/>
                    <a:gd name="connsiteY3" fmla="*/ 0 h 209643"/>
                    <a:gd name="connsiteX4" fmla="*/ 0 w 606626"/>
                    <a:gd name="connsiteY4" fmla="*/ 169498 h 2096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06626" h="209643">
                      <a:moveTo>
                        <a:pt x="0" y="169498"/>
                      </a:moveTo>
                      <a:lnTo>
                        <a:pt x="437128" y="209643"/>
                      </a:lnTo>
                      <a:lnTo>
                        <a:pt x="606626" y="26763"/>
                      </a:lnTo>
                      <a:lnTo>
                        <a:pt x="200722" y="0"/>
                      </a:lnTo>
                      <a:lnTo>
                        <a:pt x="0" y="169498"/>
                      </a:lnTo>
                      <a:close/>
                    </a:path>
                  </a:pathLst>
                </a:custGeom>
                <a:solidFill>
                  <a:schemeClr val="tx1">
                    <a:lumMod val="75000"/>
                    <a:lumOff val="25000"/>
                  </a:schemeClr>
                </a:solidFill>
                <a:ln w="3175">
                  <a:solidFill>
                    <a:srgbClr val="7F7F7F">
                      <a:alpha val="50196"/>
                    </a:srgb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</p:grpSp>
      <p:pic>
        <p:nvPicPr>
          <p:cNvPr id="118" name="图片 117" descr="GUANG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-2214610" y="-2071720"/>
            <a:ext cx="4602100" cy="4498476"/>
          </a:xfrm>
          <a:prstGeom prst="rect">
            <a:avLst/>
          </a:prstGeom>
        </p:spPr>
      </p:pic>
      <p:sp>
        <p:nvSpPr>
          <p:cNvPr id="119" name="椭圆 118"/>
          <p:cNvSpPr/>
          <p:nvPr/>
        </p:nvSpPr>
        <p:spPr>
          <a:xfrm>
            <a:off x="-571536" y="-428646"/>
            <a:ext cx="1669181" cy="1571636"/>
          </a:xfrm>
          <a:prstGeom prst="ellipse">
            <a:avLst/>
          </a:prstGeom>
          <a:solidFill>
            <a:sysClr val="window" lastClr="FFFFFF">
              <a:alpha val="14000"/>
            </a:sysClr>
          </a:solidFill>
          <a:ln w="9525" cap="flat" cmpd="sng" algn="ctr">
            <a:noFill/>
            <a:prstDash val="solid"/>
          </a:ln>
          <a:effectLst>
            <a:softEdge rad="127000"/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115" name="矩形 114"/>
          <p:cNvSpPr/>
          <p:nvPr/>
        </p:nvSpPr>
        <p:spPr>
          <a:xfrm>
            <a:off x="-71716" y="-87249"/>
            <a:ext cx="9308526" cy="5333457"/>
          </a:xfrm>
          <a:prstGeom prst="rect">
            <a:avLst/>
          </a:prstGeom>
          <a:noFill/>
          <a:ln w="158750">
            <a:solidFill>
              <a:schemeClr val="tx1"/>
            </a:solidFill>
          </a:ln>
          <a:effectLst>
            <a:glow rad="228600">
              <a:schemeClr val="tx1"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</p:cSld>
  <p:clrMapOvr>
    <a:masterClrMapping/>
  </p:clrMapOvr>
  <p:transition advTm="1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repeatCount="1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" fill="hold"/>
                                        <p:tgtEl>
                                          <p:spTgt spid="119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26" presetClass="emph" presetSubtype="0" repeatCount="2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100" tmFilter="0, 0; .2, .5; .8, .5; 1, 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" dur="50" autoRev="1" fill="hold"/>
                                        <p:tgtEl>
                                          <p:spTgt spid="1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1.44489E-6 L 3.33333E-6 -0.13585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6792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4.29145E-6 L -0.00209 0.03674 " pathEditMode="relative" rAng="0" ptsTypes="AA">
                                      <p:cBhvr>
                                        <p:cTn id="13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4" y="1822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3.87157E-6 L 0 0.04199 " pathEditMode="relative" rAng="0" ptsTypes="AA">
                                      <p:cBhvr>
                                        <p:cTn id="15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099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-5.92776E-7 L -0.00313 -0.08645 " pathEditMode="relative" rAng="0" ptsTypes="AA">
                                      <p:cBhvr>
                                        <p:cTn id="17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6" y="-4322"/>
                                    </p:animMotion>
                                  </p:childTnLst>
                                </p:cTn>
                              </p:par>
                              <p:par>
                                <p:cTn id="18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2.56561E-6 L 0.00139 0.05804 " pathEditMode="relative" rAng="0" ptsTypes="AA">
                                      <p:cBhvr>
                                        <p:cTn id="1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9" y="290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" grpId="0" animBg="1"/>
      <p:bldP spid="2" grpId="0" animBg="1"/>
      <p:bldP spid="119" grpId="0" animBg="1"/>
      <p:bldP spid="119" grpId="1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矩形 30"/>
          <p:cNvSpPr/>
          <p:nvPr/>
        </p:nvSpPr>
        <p:spPr>
          <a:xfrm>
            <a:off x="0" y="0"/>
            <a:ext cx="9144000" cy="5395667"/>
          </a:xfrm>
          <a:prstGeom prst="rect">
            <a:avLst/>
          </a:prstGeom>
          <a:gradFill>
            <a:gsLst>
              <a:gs pos="0">
                <a:schemeClr val="tx1"/>
              </a:gs>
              <a:gs pos="53000">
                <a:srgbClr val="FFC000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06" name="Picture 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078856">
            <a:off x="10778724" y="2112700"/>
            <a:ext cx="1003299" cy="9226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7" name="Picture 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-4728313">
            <a:off x="12180621" y="2137067"/>
            <a:ext cx="1003299" cy="9226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08" name="Group 10"/>
          <p:cNvGrpSpPr>
            <a:grpSpLocks/>
          </p:cNvGrpSpPr>
          <p:nvPr/>
        </p:nvGrpSpPr>
        <p:grpSpPr bwMode="auto">
          <a:xfrm>
            <a:off x="9844083" y="2579479"/>
            <a:ext cx="2871619" cy="1307789"/>
            <a:chOff x="3018" y="2187"/>
            <a:chExt cx="1657" cy="859"/>
          </a:xfrm>
        </p:grpSpPr>
        <p:pic>
          <p:nvPicPr>
            <p:cNvPr id="209" name="Picture 11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846" y="2187"/>
              <a:ext cx="22" cy="85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210" name="Picture 1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653" y="2187"/>
              <a:ext cx="22" cy="85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211" name="Picture 13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018" y="2187"/>
              <a:ext cx="22" cy="85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pic>
        <p:nvPicPr>
          <p:cNvPr id="212" name="Picture 1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0921115">
            <a:off x="9405286" y="2114988"/>
            <a:ext cx="1003299" cy="9226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63" name="任意多边形 162"/>
          <p:cNvSpPr/>
          <p:nvPr/>
        </p:nvSpPr>
        <p:spPr>
          <a:xfrm>
            <a:off x="6300192" y="3274108"/>
            <a:ext cx="16129792" cy="1430544"/>
          </a:xfrm>
          <a:custGeom>
            <a:avLst/>
            <a:gdLst>
              <a:gd name="connsiteX0" fmla="*/ 21431 w 2207419"/>
              <a:gd name="connsiteY0" fmla="*/ 571500 h 1300197"/>
              <a:gd name="connsiteX1" fmla="*/ 271463 w 2207419"/>
              <a:gd name="connsiteY1" fmla="*/ 457200 h 1300197"/>
              <a:gd name="connsiteX2" fmla="*/ 464344 w 2207419"/>
              <a:gd name="connsiteY2" fmla="*/ 357187 h 1300197"/>
              <a:gd name="connsiteX3" fmla="*/ 664369 w 2207419"/>
              <a:gd name="connsiteY3" fmla="*/ 228600 h 1300197"/>
              <a:gd name="connsiteX4" fmla="*/ 771525 w 2207419"/>
              <a:gd name="connsiteY4" fmla="*/ 107156 h 1300197"/>
              <a:gd name="connsiteX5" fmla="*/ 864394 w 2207419"/>
              <a:gd name="connsiteY5" fmla="*/ 28575 h 1300197"/>
              <a:gd name="connsiteX6" fmla="*/ 985838 w 2207419"/>
              <a:gd name="connsiteY6" fmla="*/ 0 h 1300197"/>
              <a:gd name="connsiteX7" fmla="*/ 1135856 w 2207419"/>
              <a:gd name="connsiteY7" fmla="*/ 7143 h 1300197"/>
              <a:gd name="connsiteX8" fmla="*/ 1271588 w 2207419"/>
              <a:gd name="connsiteY8" fmla="*/ 71437 h 1300197"/>
              <a:gd name="connsiteX9" fmla="*/ 1371600 w 2207419"/>
              <a:gd name="connsiteY9" fmla="*/ 135731 h 1300197"/>
              <a:gd name="connsiteX10" fmla="*/ 1435894 w 2207419"/>
              <a:gd name="connsiteY10" fmla="*/ 221456 h 1300197"/>
              <a:gd name="connsiteX11" fmla="*/ 1514475 w 2207419"/>
              <a:gd name="connsiteY11" fmla="*/ 278606 h 1300197"/>
              <a:gd name="connsiteX12" fmla="*/ 1628775 w 2207419"/>
              <a:gd name="connsiteY12" fmla="*/ 328612 h 1300197"/>
              <a:gd name="connsiteX13" fmla="*/ 1771650 w 2207419"/>
              <a:gd name="connsiteY13" fmla="*/ 392906 h 1300197"/>
              <a:gd name="connsiteX14" fmla="*/ 1943100 w 2207419"/>
              <a:gd name="connsiteY14" fmla="*/ 464343 h 1300197"/>
              <a:gd name="connsiteX15" fmla="*/ 2028825 w 2207419"/>
              <a:gd name="connsiteY15" fmla="*/ 550068 h 1300197"/>
              <a:gd name="connsiteX16" fmla="*/ 2207419 w 2207419"/>
              <a:gd name="connsiteY16" fmla="*/ 585787 h 1300197"/>
              <a:gd name="connsiteX17" fmla="*/ 21431 w 2207419"/>
              <a:gd name="connsiteY17" fmla="*/ 571500 h 1300197"/>
              <a:gd name="connsiteX0" fmla="*/ 0 w 2185988"/>
              <a:gd name="connsiteY0" fmla="*/ 571500 h 585787"/>
              <a:gd name="connsiteX1" fmla="*/ 250032 w 2185988"/>
              <a:gd name="connsiteY1" fmla="*/ 457200 h 585787"/>
              <a:gd name="connsiteX2" fmla="*/ 442913 w 2185988"/>
              <a:gd name="connsiteY2" fmla="*/ 357187 h 585787"/>
              <a:gd name="connsiteX3" fmla="*/ 642938 w 2185988"/>
              <a:gd name="connsiteY3" fmla="*/ 228600 h 585787"/>
              <a:gd name="connsiteX4" fmla="*/ 750094 w 2185988"/>
              <a:gd name="connsiteY4" fmla="*/ 107156 h 585787"/>
              <a:gd name="connsiteX5" fmla="*/ 842963 w 2185988"/>
              <a:gd name="connsiteY5" fmla="*/ 28575 h 585787"/>
              <a:gd name="connsiteX6" fmla="*/ 964407 w 2185988"/>
              <a:gd name="connsiteY6" fmla="*/ 0 h 585787"/>
              <a:gd name="connsiteX7" fmla="*/ 1114425 w 2185988"/>
              <a:gd name="connsiteY7" fmla="*/ 7143 h 585787"/>
              <a:gd name="connsiteX8" fmla="*/ 1250157 w 2185988"/>
              <a:gd name="connsiteY8" fmla="*/ 71437 h 585787"/>
              <a:gd name="connsiteX9" fmla="*/ 1350169 w 2185988"/>
              <a:gd name="connsiteY9" fmla="*/ 135731 h 585787"/>
              <a:gd name="connsiteX10" fmla="*/ 1414463 w 2185988"/>
              <a:gd name="connsiteY10" fmla="*/ 221456 h 585787"/>
              <a:gd name="connsiteX11" fmla="*/ 1493044 w 2185988"/>
              <a:gd name="connsiteY11" fmla="*/ 278606 h 585787"/>
              <a:gd name="connsiteX12" fmla="*/ 1607344 w 2185988"/>
              <a:gd name="connsiteY12" fmla="*/ 328612 h 585787"/>
              <a:gd name="connsiteX13" fmla="*/ 1750219 w 2185988"/>
              <a:gd name="connsiteY13" fmla="*/ 392906 h 585787"/>
              <a:gd name="connsiteX14" fmla="*/ 1921669 w 2185988"/>
              <a:gd name="connsiteY14" fmla="*/ 464343 h 585787"/>
              <a:gd name="connsiteX15" fmla="*/ 2007394 w 2185988"/>
              <a:gd name="connsiteY15" fmla="*/ 550068 h 585787"/>
              <a:gd name="connsiteX16" fmla="*/ 2185988 w 2185988"/>
              <a:gd name="connsiteY16" fmla="*/ 585787 h 585787"/>
              <a:gd name="connsiteX17" fmla="*/ 0 w 2185988"/>
              <a:gd name="connsiteY17" fmla="*/ 571500 h 585787"/>
              <a:gd name="connsiteX0" fmla="*/ 0 w 2114582"/>
              <a:gd name="connsiteY0" fmla="*/ 571500 h 585787"/>
              <a:gd name="connsiteX1" fmla="*/ 178626 w 2114582"/>
              <a:gd name="connsiteY1" fmla="*/ 457200 h 585787"/>
              <a:gd name="connsiteX2" fmla="*/ 371507 w 2114582"/>
              <a:gd name="connsiteY2" fmla="*/ 357187 h 585787"/>
              <a:gd name="connsiteX3" fmla="*/ 571532 w 2114582"/>
              <a:gd name="connsiteY3" fmla="*/ 228600 h 585787"/>
              <a:gd name="connsiteX4" fmla="*/ 678688 w 2114582"/>
              <a:gd name="connsiteY4" fmla="*/ 107156 h 585787"/>
              <a:gd name="connsiteX5" fmla="*/ 771557 w 2114582"/>
              <a:gd name="connsiteY5" fmla="*/ 28575 h 585787"/>
              <a:gd name="connsiteX6" fmla="*/ 893001 w 2114582"/>
              <a:gd name="connsiteY6" fmla="*/ 0 h 585787"/>
              <a:gd name="connsiteX7" fmla="*/ 1043019 w 2114582"/>
              <a:gd name="connsiteY7" fmla="*/ 7143 h 585787"/>
              <a:gd name="connsiteX8" fmla="*/ 1178751 w 2114582"/>
              <a:gd name="connsiteY8" fmla="*/ 71437 h 585787"/>
              <a:gd name="connsiteX9" fmla="*/ 1278763 w 2114582"/>
              <a:gd name="connsiteY9" fmla="*/ 135731 h 585787"/>
              <a:gd name="connsiteX10" fmla="*/ 1343057 w 2114582"/>
              <a:gd name="connsiteY10" fmla="*/ 221456 h 585787"/>
              <a:gd name="connsiteX11" fmla="*/ 1421638 w 2114582"/>
              <a:gd name="connsiteY11" fmla="*/ 278606 h 585787"/>
              <a:gd name="connsiteX12" fmla="*/ 1535938 w 2114582"/>
              <a:gd name="connsiteY12" fmla="*/ 328612 h 585787"/>
              <a:gd name="connsiteX13" fmla="*/ 1678813 w 2114582"/>
              <a:gd name="connsiteY13" fmla="*/ 392906 h 585787"/>
              <a:gd name="connsiteX14" fmla="*/ 1850263 w 2114582"/>
              <a:gd name="connsiteY14" fmla="*/ 464343 h 585787"/>
              <a:gd name="connsiteX15" fmla="*/ 1935988 w 2114582"/>
              <a:gd name="connsiteY15" fmla="*/ 550068 h 585787"/>
              <a:gd name="connsiteX16" fmla="*/ 2114582 w 2114582"/>
              <a:gd name="connsiteY16" fmla="*/ 585787 h 585787"/>
              <a:gd name="connsiteX17" fmla="*/ 0 w 2114582"/>
              <a:gd name="connsiteY17" fmla="*/ 571500 h 585787"/>
              <a:gd name="connsiteX0" fmla="*/ 0 w 2114582"/>
              <a:gd name="connsiteY0" fmla="*/ 571500 h 585787"/>
              <a:gd name="connsiteX1" fmla="*/ 178626 w 2114582"/>
              <a:gd name="connsiteY1" fmla="*/ 457200 h 585787"/>
              <a:gd name="connsiteX2" fmla="*/ 371507 w 2114582"/>
              <a:gd name="connsiteY2" fmla="*/ 357187 h 585787"/>
              <a:gd name="connsiteX3" fmla="*/ 571532 w 2114582"/>
              <a:gd name="connsiteY3" fmla="*/ 228600 h 585787"/>
              <a:gd name="connsiteX4" fmla="*/ 678688 w 2114582"/>
              <a:gd name="connsiteY4" fmla="*/ 107156 h 585787"/>
              <a:gd name="connsiteX5" fmla="*/ 771557 w 2114582"/>
              <a:gd name="connsiteY5" fmla="*/ 28575 h 585787"/>
              <a:gd name="connsiteX6" fmla="*/ 893001 w 2114582"/>
              <a:gd name="connsiteY6" fmla="*/ 0 h 585787"/>
              <a:gd name="connsiteX7" fmla="*/ 1043019 w 2114582"/>
              <a:gd name="connsiteY7" fmla="*/ 7143 h 585787"/>
              <a:gd name="connsiteX8" fmla="*/ 1178751 w 2114582"/>
              <a:gd name="connsiteY8" fmla="*/ 71437 h 585787"/>
              <a:gd name="connsiteX9" fmla="*/ 1278763 w 2114582"/>
              <a:gd name="connsiteY9" fmla="*/ 135731 h 585787"/>
              <a:gd name="connsiteX10" fmla="*/ 1343057 w 2114582"/>
              <a:gd name="connsiteY10" fmla="*/ 221456 h 585787"/>
              <a:gd name="connsiteX11" fmla="*/ 1421638 w 2114582"/>
              <a:gd name="connsiteY11" fmla="*/ 278606 h 585787"/>
              <a:gd name="connsiteX12" fmla="*/ 1535938 w 2114582"/>
              <a:gd name="connsiteY12" fmla="*/ 328612 h 585787"/>
              <a:gd name="connsiteX13" fmla="*/ 1678813 w 2114582"/>
              <a:gd name="connsiteY13" fmla="*/ 392906 h 585787"/>
              <a:gd name="connsiteX14" fmla="*/ 1850263 w 2114582"/>
              <a:gd name="connsiteY14" fmla="*/ 464343 h 585787"/>
              <a:gd name="connsiteX15" fmla="*/ 1935988 w 2114582"/>
              <a:gd name="connsiteY15" fmla="*/ 550068 h 585787"/>
              <a:gd name="connsiteX16" fmla="*/ 2114582 w 2114582"/>
              <a:gd name="connsiteY16" fmla="*/ 585787 h 585787"/>
              <a:gd name="connsiteX17" fmla="*/ 314356 w 2114582"/>
              <a:gd name="connsiteY17" fmla="*/ 585787 h 585787"/>
              <a:gd name="connsiteX18" fmla="*/ 0 w 2114582"/>
              <a:gd name="connsiteY18" fmla="*/ 571500 h 585787"/>
              <a:gd name="connsiteX0" fmla="*/ 400056 w 2514638"/>
              <a:gd name="connsiteY0" fmla="*/ 571500 h 585787"/>
              <a:gd name="connsiteX1" fmla="*/ 578682 w 2514638"/>
              <a:gd name="connsiteY1" fmla="*/ 457200 h 585787"/>
              <a:gd name="connsiteX2" fmla="*/ 771563 w 2514638"/>
              <a:gd name="connsiteY2" fmla="*/ 357187 h 585787"/>
              <a:gd name="connsiteX3" fmla="*/ 971588 w 2514638"/>
              <a:gd name="connsiteY3" fmla="*/ 228600 h 585787"/>
              <a:gd name="connsiteX4" fmla="*/ 1078744 w 2514638"/>
              <a:gd name="connsiteY4" fmla="*/ 107156 h 585787"/>
              <a:gd name="connsiteX5" fmla="*/ 1171613 w 2514638"/>
              <a:gd name="connsiteY5" fmla="*/ 28575 h 585787"/>
              <a:gd name="connsiteX6" fmla="*/ 1293057 w 2514638"/>
              <a:gd name="connsiteY6" fmla="*/ 0 h 585787"/>
              <a:gd name="connsiteX7" fmla="*/ 1443075 w 2514638"/>
              <a:gd name="connsiteY7" fmla="*/ 7143 h 585787"/>
              <a:gd name="connsiteX8" fmla="*/ 1578807 w 2514638"/>
              <a:gd name="connsiteY8" fmla="*/ 71437 h 585787"/>
              <a:gd name="connsiteX9" fmla="*/ 1678819 w 2514638"/>
              <a:gd name="connsiteY9" fmla="*/ 135731 h 585787"/>
              <a:gd name="connsiteX10" fmla="*/ 1743113 w 2514638"/>
              <a:gd name="connsiteY10" fmla="*/ 221456 h 585787"/>
              <a:gd name="connsiteX11" fmla="*/ 1821694 w 2514638"/>
              <a:gd name="connsiteY11" fmla="*/ 278606 h 585787"/>
              <a:gd name="connsiteX12" fmla="*/ 1935994 w 2514638"/>
              <a:gd name="connsiteY12" fmla="*/ 328612 h 585787"/>
              <a:gd name="connsiteX13" fmla="*/ 2078869 w 2514638"/>
              <a:gd name="connsiteY13" fmla="*/ 392906 h 585787"/>
              <a:gd name="connsiteX14" fmla="*/ 2250319 w 2514638"/>
              <a:gd name="connsiteY14" fmla="*/ 464343 h 585787"/>
              <a:gd name="connsiteX15" fmla="*/ 2336044 w 2514638"/>
              <a:gd name="connsiteY15" fmla="*/ 550068 h 585787"/>
              <a:gd name="connsiteX16" fmla="*/ 2514638 w 2514638"/>
              <a:gd name="connsiteY16" fmla="*/ 585787 h 585787"/>
              <a:gd name="connsiteX17" fmla="*/ 0 w 2514638"/>
              <a:gd name="connsiteY17" fmla="*/ 585787 h 585787"/>
              <a:gd name="connsiteX18" fmla="*/ 400056 w 2514638"/>
              <a:gd name="connsiteY18" fmla="*/ 571500 h 585787"/>
              <a:gd name="connsiteX0" fmla="*/ 400056 w 2514638"/>
              <a:gd name="connsiteY0" fmla="*/ 571500 h 728645"/>
              <a:gd name="connsiteX1" fmla="*/ 578682 w 2514638"/>
              <a:gd name="connsiteY1" fmla="*/ 457200 h 728645"/>
              <a:gd name="connsiteX2" fmla="*/ 771563 w 2514638"/>
              <a:gd name="connsiteY2" fmla="*/ 357187 h 728645"/>
              <a:gd name="connsiteX3" fmla="*/ 971588 w 2514638"/>
              <a:gd name="connsiteY3" fmla="*/ 228600 h 728645"/>
              <a:gd name="connsiteX4" fmla="*/ 1078744 w 2514638"/>
              <a:gd name="connsiteY4" fmla="*/ 107156 h 728645"/>
              <a:gd name="connsiteX5" fmla="*/ 1171613 w 2514638"/>
              <a:gd name="connsiteY5" fmla="*/ 28575 h 728645"/>
              <a:gd name="connsiteX6" fmla="*/ 1293057 w 2514638"/>
              <a:gd name="connsiteY6" fmla="*/ 0 h 728645"/>
              <a:gd name="connsiteX7" fmla="*/ 1443075 w 2514638"/>
              <a:gd name="connsiteY7" fmla="*/ 7143 h 728645"/>
              <a:gd name="connsiteX8" fmla="*/ 1578807 w 2514638"/>
              <a:gd name="connsiteY8" fmla="*/ 71437 h 728645"/>
              <a:gd name="connsiteX9" fmla="*/ 1678819 w 2514638"/>
              <a:gd name="connsiteY9" fmla="*/ 135731 h 728645"/>
              <a:gd name="connsiteX10" fmla="*/ 1743113 w 2514638"/>
              <a:gd name="connsiteY10" fmla="*/ 221456 h 728645"/>
              <a:gd name="connsiteX11" fmla="*/ 1821694 w 2514638"/>
              <a:gd name="connsiteY11" fmla="*/ 278606 h 728645"/>
              <a:gd name="connsiteX12" fmla="*/ 1935994 w 2514638"/>
              <a:gd name="connsiteY12" fmla="*/ 328612 h 728645"/>
              <a:gd name="connsiteX13" fmla="*/ 2078869 w 2514638"/>
              <a:gd name="connsiteY13" fmla="*/ 392906 h 728645"/>
              <a:gd name="connsiteX14" fmla="*/ 2250319 w 2514638"/>
              <a:gd name="connsiteY14" fmla="*/ 464343 h 728645"/>
              <a:gd name="connsiteX15" fmla="*/ 2336044 w 2514638"/>
              <a:gd name="connsiteY15" fmla="*/ 550068 h 728645"/>
              <a:gd name="connsiteX16" fmla="*/ 2514638 w 2514638"/>
              <a:gd name="connsiteY16" fmla="*/ 585787 h 728645"/>
              <a:gd name="connsiteX17" fmla="*/ 507239 w 2514638"/>
              <a:gd name="connsiteY17" fmla="*/ 728645 h 728645"/>
              <a:gd name="connsiteX18" fmla="*/ 0 w 2514638"/>
              <a:gd name="connsiteY18" fmla="*/ 585787 h 728645"/>
              <a:gd name="connsiteX19" fmla="*/ 400056 w 2514638"/>
              <a:gd name="connsiteY19" fmla="*/ 571500 h 728645"/>
              <a:gd name="connsiteX0" fmla="*/ 400056 w 2514638"/>
              <a:gd name="connsiteY0" fmla="*/ 571500 h 921526"/>
              <a:gd name="connsiteX1" fmla="*/ 578682 w 2514638"/>
              <a:gd name="connsiteY1" fmla="*/ 457200 h 921526"/>
              <a:gd name="connsiteX2" fmla="*/ 771563 w 2514638"/>
              <a:gd name="connsiteY2" fmla="*/ 357187 h 921526"/>
              <a:gd name="connsiteX3" fmla="*/ 971588 w 2514638"/>
              <a:gd name="connsiteY3" fmla="*/ 228600 h 921526"/>
              <a:gd name="connsiteX4" fmla="*/ 1078744 w 2514638"/>
              <a:gd name="connsiteY4" fmla="*/ 107156 h 921526"/>
              <a:gd name="connsiteX5" fmla="*/ 1171613 w 2514638"/>
              <a:gd name="connsiteY5" fmla="*/ 28575 h 921526"/>
              <a:gd name="connsiteX6" fmla="*/ 1293057 w 2514638"/>
              <a:gd name="connsiteY6" fmla="*/ 0 h 921526"/>
              <a:gd name="connsiteX7" fmla="*/ 1443075 w 2514638"/>
              <a:gd name="connsiteY7" fmla="*/ 7143 h 921526"/>
              <a:gd name="connsiteX8" fmla="*/ 1578807 w 2514638"/>
              <a:gd name="connsiteY8" fmla="*/ 71437 h 921526"/>
              <a:gd name="connsiteX9" fmla="*/ 1678819 w 2514638"/>
              <a:gd name="connsiteY9" fmla="*/ 135731 h 921526"/>
              <a:gd name="connsiteX10" fmla="*/ 1743113 w 2514638"/>
              <a:gd name="connsiteY10" fmla="*/ 221456 h 921526"/>
              <a:gd name="connsiteX11" fmla="*/ 1821694 w 2514638"/>
              <a:gd name="connsiteY11" fmla="*/ 278606 h 921526"/>
              <a:gd name="connsiteX12" fmla="*/ 1935994 w 2514638"/>
              <a:gd name="connsiteY12" fmla="*/ 328612 h 921526"/>
              <a:gd name="connsiteX13" fmla="*/ 2078869 w 2514638"/>
              <a:gd name="connsiteY13" fmla="*/ 392906 h 921526"/>
              <a:gd name="connsiteX14" fmla="*/ 2250319 w 2514638"/>
              <a:gd name="connsiteY14" fmla="*/ 464343 h 921526"/>
              <a:gd name="connsiteX15" fmla="*/ 2336044 w 2514638"/>
              <a:gd name="connsiteY15" fmla="*/ 550068 h 921526"/>
              <a:gd name="connsiteX16" fmla="*/ 2514638 w 2514638"/>
              <a:gd name="connsiteY16" fmla="*/ 585787 h 921526"/>
              <a:gd name="connsiteX17" fmla="*/ 864395 w 2514638"/>
              <a:gd name="connsiteY17" fmla="*/ 921526 h 921526"/>
              <a:gd name="connsiteX18" fmla="*/ 507239 w 2514638"/>
              <a:gd name="connsiteY18" fmla="*/ 728645 h 921526"/>
              <a:gd name="connsiteX19" fmla="*/ 0 w 2514638"/>
              <a:gd name="connsiteY19" fmla="*/ 585787 h 921526"/>
              <a:gd name="connsiteX20" fmla="*/ 400056 w 2514638"/>
              <a:gd name="connsiteY20" fmla="*/ 571500 h 921526"/>
              <a:gd name="connsiteX0" fmla="*/ 400056 w 2514638"/>
              <a:gd name="connsiteY0" fmla="*/ 571500 h 1178701"/>
              <a:gd name="connsiteX1" fmla="*/ 578682 w 2514638"/>
              <a:gd name="connsiteY1" fmla="*/ 457200 h 1178701"/>
              <a:gd name="connsiteX2" fmla="*/ 771563 w 2514638"/>
              <a:gd name="connsiteY2" fmla="*/ 357187 h 1178701"/>
              <a:gd name="connsiteX3" fmla="*/ 971588 w 2514638"/>
              <a:gd name="connsiteY3" fmla="*/ 228600 h 1178701"/>
              <a:gd name="connsiteX4" fmla="*/ 1078744 w 2514638"/>
              <a:gd name="connsiteY4" fmla="*/ 107156 h 1178701"/>
              <a:gd name="connsiteX5" fmla="*/ 1171613 w 2514638"/>
              <a:gd name="connsiteY5" fmla="*/ 28575 h 1178701"/>
              <a:gd name="connsiteX6" fmla="*/ 1293057 w 2514638"/>
              <a:gd name="connsiteY6" fmla="*/ 0 h 1178701"/>
              <a:gd name="connsiteX7" fmla="*/ 1443075 w 2514638"/>
              <a:gd name="connsiteY7" fmla="*/ 7143 h 1178701"/>
              <a:gd name="connsiteX8" fmla="*/ 1578807 w 2514638"/>
              <a:gd name="connsiteY8" fmla="*/ 71437 h 1178701"/>
              <a:gd name="connsiteX9" fmla="*/ 1678819 w 2514638"/>
              <a:gd name="connsiteY9" fmla="*/ 135731 h 1178701"/>
              <a:gd name="connsiteX10" fmla="*/ 1743113 w 2514638"/>
              <a:gd name="connsiteY10" fmla="*/ 221456 h 1178701"/>
              <a:gd name="connsiteX11" fmla="*/ 1821694 w 2514638"/>
              <a:gd name="connsiteY11" fmla="*/ 278606 h 1178701"/>
              <a:gd name="connsiteX12" fmla="*/ 1935994 w 2514638"/>
              <a:gd name="connsiteY12" fmla="*/ 328612 h 1178701"/>
              <a:gd name="connsiteX13" fmla="*/ 2078869 w 2514638"/>
              <a:gd name="connsiteY13" fmla="*/ 392906 h 1178701"/>
              <a:gd name="connsiteX14" fmla="*/ 2250319 w 2514638"/>
              <a:gd name="connsiteY14" fmla="*/ 464343 h 1178701"/>
              <a:gd name="connsiteX15" fmla="*/ 2336044 w 2514638"/>
              <a:gd name="connsiteY15" fmla="*/ 550068 h 1178701"/>
              <a:gd name="connsiteX16" fmla="*/ 2514638 w 2514638"/>
              <a:gd name="connsiteY16" fmla="*/ 585787 h 1178701"/>
              <a:gd name="connsiteX17" fmla="*/ 1385889 w 2514638"/>
              <a:gd name="connsiteY17" fmla="*/ 1178701 h 1178701"/>
              <a:gd name="connsiteX18" fmla="*/ 864395 w 2514638"/>
              <a:gd name="connsiteY18" fmla="*/ 921526 h 1178701"/>
              <a:gd name="connsiteX19" fmla="*/ 507239 w 2514638"/>
              <a:gd name="connsiteY19" fmla="*/ 728645 h 1178701"/>
              <a:gd name="connsiteX20" fmla="*/ 0 w 2514638"/>
              <a:gd name="connsiteY20" fmla="*/ 585787 h 1178701"/>
              <a:gd name="connsiteX21" fmla="*/ 400056 w 2514638"/>
              <a:gd name="connsiteY21" fmla="*/ 571500 h 1178701"/>
              <a:gd name="connsiteX0" fmla="*/ 400056 w 2514638"/>
              <a:gd name="connsiteY0" fmla="*/ 571500 h 1178701"/>
              <a:gd name="connsiteX1" fmla="*/ 578682 w 2514638"/>
              <a:gd name="connsiteY1" fmla="*/ 457200 h 1178701"/>
              <a:gd name="connsiteX2" fmla="*/ 771563 w 2514638"/>
              <a:gd name="connsiteY2" fmla="*/ 357187 h 1178701"/>
              <a:gd name="connsiteX3" fmla="*/ 971588 w 2514638"/>
              <a:gd name="connsiteY3" fmla="*/ 228600 h 1178701"/>
              <a:gd name="connsiteX4" fmla="*/ 1078744 w 2514638"/>
              <a:gd name="connsiteY4" fmla="*/ 107156 h 1178701"/>
              <a:gd name="connsiteX5" fmla="*/ 1171613 w 2514638"/>
              <a:gd name="connsiteY5" fmla="*/ 28575 h 1178701"/>
              <a:gd name="connsiteX6" fmla="*/ 1293057 w 2514638"/>
              <a:gd name="connsiteY6" fmla="*/ 0 h 1178701"/>
              <a:gd name="connsiteX7" fmla="*/ 1443075 w 2514638"/>
              <a:gd name="connsiteY7" fmla="*/ 7143 h 1178701"/>
              <a:gd name="connsiteX8" fmla="*/ 1578807 w 2514638"/>
              <a:gd name="connsiteY8" fmla="*/ 71437 h 1178701"/>
              <a:gd name="connsiteX9" fmla="*/ 1678819 w 2514638"/>
              <a:gd name="connsiteY9" fmla="*/ 135731 h 1178701"/>
              <a:gd name="connsiteX10" fmla="*/ 1743113 w 2514638"/>
              <a:gd name="connsiteY10" fmla="*/ 221456 h 1178701"/>
              <a:gd name="connsiteX11" fmla="*/ 1821694 w 2514638"/>
              <a:gd name="connsiteY11" fmla="*/ 278606 h 1178701"/>
              <a:gd name="connsiteX12" fmla="*/ 1935994 w 2514638"/>
              <a:gd name="connsiteY12" fmla="*/ 328612 h 1178701"/>
              <a:gd name="connsiteX13" fmla="*/ 2078869 w 2514638"/>
              <a:gd name="connsiteY13" fmla="*/ 392906 h 1178701"/>
              <a:gd name="connsiteX14" fmla="*/ 2250319 w 2514638"/>
              <a:gd name="connsiteY14" fmla="*/ 464343 h 1178701"/>
              <a:gd name="connsiteX15" fmla="*/ 2336044 w 2514638"/>
              <a:gd name="connsiteY15" fmla="*/ 550068 h 1178701"/>
              <a:gd name="connsiteX16" fmla="*/ 2514638 w 2514638"/>
              <a:gd name="connsiteY16" fmla="*/ 585787 h 1178701"/>
              <a:gd name="connsiteX17" fmla="*/ 1385889 w 2514638"/>
              <a:gd name="connsiteY17" fmla="*/ 1178701 h 1178701"/>
              <a:gd name="connsiteX18" fmla="*/ 864395 w 2514638"/>
              <a:gd name="connsiteY18" fmla="*/ 921526 h 1178701"/>
              <a:gd name="connsiteX19" fmla="*/ 507239 w 2514638"/>
              <a:gd name="connsiteY19" fmla="*/ 728645 h 1178701"/>
              <a:gd name="connsiteX20" fmla="*/ 0 w 2514638"/>
              <a:gd name="connsiteY20" fmla="*/ 585787 h 1178701"/>
              <a:gd name="connsiteX21" fmla="*/ 400056 w 2514638"/>
              <a:gd name="connsiteY21" fmla="*/ 571500 h 1178701"/>
              <a:gd name="connsiteX0" fmla="*/ 400056 w 2514638"/>
              <a:gd name="connsiteY0" fmla="*/ 571500 h 1178701"/>
              <a:gd name="connsiteX1" fmla="*/ 578682 w 2514638"/>
              <a:gd name="connsiteY1" fmla="*/ 457200 h 1178701"/>
              <a:gd name="connsiteX2" fmla="*/ 771563 w 2514638"/>
              <a:gd name="connsiteY2" fmla="*/ 357187 h 1178701"/>
              <a:gd name="connsiteX3" fmla="*/ 971588 w 2514638"/>
              <a:gd name="connsiteY3" fmla="*/ 228600 h 1178701"/>
              <a:gd name="connsiteX4" fmla="*/ 1078744 w 2514638"/>
              <a:gd name="connsiteY4" fmla="*/ 107156 h 1178701"/>
              <a:gd name="connsiteX5" fmla="*/ 1171613 w 2514638"/>
              <a:gd name="connsiteY5" fmla="*/ 28575 h 1178701"/>
              <a:gd name="connsiteX6" fmla="*/ 1293057 w 2514638"/>
              <a:gd name="connsiteY6" fmla="*/ 0 h 1178701"/>
              <a:gd name="connsiteX7" fmla="*/ 1443075 w 2514638"/>
              <a:gd name="connsiteY7" fmla="*/ 7143 h 1178701"/>
              <a:gd name="connsiteX8" fmla="*/ 1578807 w 2514638"/>
              <a:gd name="connsiteY8" fmla="*/ 71437 h 1178701"/>
              <a:gd name="connsiteX9" fmla="*/ 1593202 w 2514638"/>
              <a:gd name="connsiteY9" fmla="*/ 72783 h 1178701"/>
              <a:gd name="connsiteX10" fmla="*/ 1678819 w 2514638"/>
              <a:gd name="connsiteY10" fmla="*/ 135731 h 1178701"/>
              <a:gd name="connsiteX11" fmla="*/ 1743113 w 2514638"/>
              <a:gd name="connsiteY11" fmla="*/ 221456 h 1178701"/>
              <a:gd name="connsiteX12" fmla="*/ 1821694 w 2514638"/>
              <a:gd name="connsiteY12" fmla="*/ 278606 h 1178701"/>
              <a:gd name="connsiteX13" fmla="*/ 1935994 w 2514638"/>
              <a:gd name="connsiteY13" fmla="*/ 328612 h 1178701"/>
              <a:gd name="connsiteX14" fmla="*/ 2078869 w 2514638"/>
              <a:gd name="connsiteY14" fmla="*/ 392906 h 1178701"/>
              <a:gd name="connsiteX15" fmla="*/ 2250319 w 2514638"/>
              <a:gd name="connsiteY15" fmla="*/ 464343 h 1178701"/>
              <a:gd name="connsiteX16" fmla="*/ 2336044 w 2514638"/>
              <a:gd name="connsiteY16" fmla="*/ 550068 h 1178701"/>
              <a:gd name="connsiteX17" fmla="*/ 2514638 w 2514638"/>
              <a:gd name="connsiteY17" fmla="*/ 585787 h 1178701"/>
              <a:gd name="connsiteX18" fmla="*/ 1385889 w 2514638"/>
              <a:gd name="connsiteY18" fmla="*/ 1178701 h 1178701"/>
              <a:gd name="connsiteX19" fmla="*/ 864395 w 2514638"/>
              <a:gd name="connsiteY19" fmla="*/ 921526 h 1178701"/>
              <a:gd name="connsiteX20" fmla="*/ 507239 w 2514638"/>
              <a:gd name="connsiteY20" fmla="*/ 728645 h 1178701"/>
              <a:gd name="connsiteX21" fmla="*/ 0 w 2514638"/>
              <a:gd name="connsiteY21" fmla="*/ 585787 h 1178701"/>
              <a:gd name="connsiteX22" fmla="*/ 400056 w 2514638"/>
              <a:gd name="connsiteY22" fmla="*/ 571500 h 1178701"/>
              <a:gd name="connsiteX0" fmla="*/ 400056 w 2514638"/>
              <a:gd name="connsiteY0" fmla="*/ 571500 h 1178701"/>
              <a:gd name="connsiteX1" fmla="*/ 578682 w 2514638"/>
              <a:gd name="connsiteY1" fmla="*/ 457200 h 1178701"/>
              <a:gd name="connsiteX2" fmla="*/ 771563 w 2514638"/>
              <a:gd name="connsiteY2" fmla="*/ 357187 h 1178701"/>
              <a:gd name="connsiteX3" fmla="*/ 971588 w 2514638"/>
              <a:gd name="connsiteY3" fmla="*/ 228600 h 1178701"/>
              <a:gd name="connsiteX4" fmla="*/ 1078744 w 2514638"/>
              <a:gd name="connsiteY4" fmla="*/ 107156 h 1178701"/>
              <a:gd name="connsiteX5" fmla="*/ 1171613 w 2514638"/>
              <a:gd name="connsiteY5" fmla="*/ 28575 h 1178701"/>
              <a:gd name="connsiteX6" fmla="*/ 1293057 w 2514638"/>
              <a:gd name="connsiteY6" fmla="*/ 0 h 1178701"/>
              <a:gd name="connsiteX7" fmla="*/ 1443075 w 2514638"/>
              <a:gd name="connsiteY7" fmla="*/ 7143 h 1178701"/>
              <a:gd name="connsiteX8" fmla="*/ 1578807 w 2514638"/>
              <a:gd name="connsiteY8" fmla="*/ 71437 h 1178701"/>
              <a:gd name="connsiteX9" fmla="*/ 1593202 w 2514638"/>
              <a:gd name="connsiteY9" fmla="*/ 72783 h 1178701"/>
              <a:gd name="connsiteX10" fmla="*/ 1678819 w 2514638"/>
              <a:gd name="connsiteY10" fmla="*/ 135731 h 1178701"/>
              <a:gd name="connsiteX11" fmla="*/ 1743113 w 2514638"/>
              <a:gd name="connsiteY11" fmla="*/ 221456 h 1178701"/>
              <a:gd name="connsiteX12" fmla="*/ 1821694 w 2514638"/>
              <a:gd name="connsiteY12" fmla="*/ 278606 h 1178701"/>
              <a:gd name="connsiteX13" fmla="*/ 1935994 w 2514638"/>
              <a:gd name="connsiteY13" fmla="*/ 328612 h 1178701"/>
              <a:gd name="connsiteX14" fmla="*/ 2078869 w 2514638"/>
              <a:gd name="connsiteY14" fmla="*/ 392906 h 1178701"/>
              <a:gd name="connsiteX15" fmla="*/ 2250319 w 2514638"/>
              <a:gd name="connsiteY15" fmla="*/ 464343 h 1178701"/>
              <a:gd name="connsiteX16" fmla="*/ 2336044 w 2514638"/>
              <a:gd name="connsiteY16" fmla="*/ 550068 h 1178701"/>
              <a:gd name="connsiteX17" fmla="*/ 2514638 w 2514638"/>
              <a:gd name="connsiteY17" fmla="*/ 585787 h 1178701"/>
              <a:gd name="connsiteX18" fmla="*/ 1385889 w 2514638"/>
              <a:gd name="connsiteY18" fmla="*/ 1178701 h 1178701"/>
              <a:gd name="connsiteX19" fmla="*/ 864395 w 2514638"/>
              <a:gd name="connsiteY19" fmla="*/ 921526 h 1178701"/>
              <a:gd name="connsiteX20" fmla="*/ 507239 w 2514638"/>
              <a:gd name="connsiteY20" fmla="*/ 728645 h 1178701"/>
              <a:gd name="connsiteX21" fmla="*/ 0 w 2514638"/>
              <a:gd name="connsiteY21" fmla="*/ 585787 h 1178701"/>
              <a:gd name="connsiteX22" fmla="*/ 400056 w 2514638"/>
              <a:gd name="connsiteY22" fmla="*/ 571500 h 1178701"/>
              <a:gd name="connsiteX0" fmla="*/ 400056 w 2514638"/>
              <a:gd name="connsiteY0" fmla="*/ 571500 h 1178701"/>
              <a:gd name="connsiteX1" fmla="*/ 578682 w 2514638"/>
              <a:gd name="connsiteY1" fmla="*/ 457200 h 1178701"/>
              <a:gd name="connsiteX2" fmla="*/ 771563 w 2514638"/>
              <a:gd name="connsiteY2" fmla="*/ 357187 h 1178701"/>
              <a:gd name="connsiteX3" fmla="*/ 971588 w 2514638"/>
              <a:gd name="connsiteY3" fmla="*/ 228600 h 1178701"/>
              <a:gd name="connsiteX4" fmla="*/ 1078744 w 2514638"/>
              <a:gd name="connsiteY4" fmla="*/ 107156 h 1178701"/>
              <a:gd name="connsiteX5" fmla="*/ 1171613 w 2514638"/>
              <a:gd name="connsiteY5" fmla="*/ 28575 h 1178701"/>
              <a:gd name="connsiteX6" fmla="*/ 1293057 w 2514638"/>
              <a:gd name="connsiteY6" fmla="*/ 0 h 1178701"/>
              <a:gd name="connsiteX7" fmla="*/ 1443075 w 2514638"/>
              <a:gd name="connsiteY7" fmla="*/ 7143 h 1178701"/>
              <a:gd name="connsiteX8" fmla="*/ 1578807 w 2514638"/>
              <a:gd name="connsiteY8" fmla="*/ 71437 h 1178701"/>
              <a:gd name="connsiteX9" fmla="*/ 1593202 w 2514638"/>
              <a:gd name="connsiteY9" fmla="*/ 72783 h 1178701"/>
              <a:gd name="connsiteX10" fmla="*/ 1678819 w 2514638"/>
              <a:gd name="connsiteY10" fmla="*/ 135731 h 1178701"/>
              <a:gd name="connsiteX11" fmla="*/ 1864393 w 2514638"/>
              <a:gd name="connsiteY11" fmla="*/ 160787 h 1178701"/>
              <a:gd name="connsiteX12" fmla="*/ 1821694 w 2514638"/>
              <a:gd name="connsiteY12" fmla="*/ 278606 h 1178701"/>
              <a:gd name="connsiteX13" fmla="*/ 1935994 w 2514638"/>
              <a:gd name="connsiteY13" fmla="*/ 328612 h 1178701"/>
              <a:gd name="connsiteX14" fmla="*/ 2078869 w 2514638"/>
              <a:gd name="connsiteY14" fmla="*/ 392906 h 1178701"/>
              <a:gd name="connsiteX15" fmla="*/ 2250319 w 2514638"/>
              <a:gd name="connsiteY15" fmla="*/ 464343 h 1178701"/>
              <a:gd name="connsiteX16" fmla="*/ 2336044 w 2514638"/>
              <a:gd name="connsiteY16" fmla="*/ 550068 h 1178701"/>
              <a:gd name="connsiteX17" fmla="*/ 2514638 w 2514638"/>
              <a:gd name="connsiteY17" fmla="*/ 585787 h 1178701"/>
              <a:gd name="connsiteX18" fmla="*/ 1385889 w 2514638"/>
              <a:gd name="connsiteY18" fmla="*/ 1178701 h 1178701"/>
              <a:gd name="connsiteX19" fmla="*/ 864395 w 2514638"/>
              <a:gd name="connsiteY19" fmla="*/ 921526 h 1178701"/>
              <a:gd name="connsiteX20" fmla="*/ 507239 w 2514638"/>
              <a:gd name="connsiteY20" fmla="*/ 728645 h 1178701"/>
              <a:gd name="connsiteX21" fmla="*/ 0 w 2514638"/>
              <a:gd name="connsiteY21" fmla="*/ 585787 h 1178701"/>
              <a:gd name="connsiteX22" fmla="*/ 400056 w 2514638"/>
              <a:gd name="connsiteY22" fmla="*/ 571500 h 1178701"/>
              <a:gd name="connsiteX0" fmla="*/ 400056 w 2514638"/>
              <a:gd name="connsiteY0" fmla="*/ 571500 h 1178701"/>
              <a:gd name="connsiteX1" fmla="*/ 578682 w 2514638"/>
              <a:gd name="connsiteY1" fmla="*/ 457200 h 1178701"/>
              <a:gd name="connsiteX2" fmla="*/ 771563 w 2514638"/>
              <a:gd name="connsiteY2" fmla="*/ 357187 h 1178701"/>
              <a:gd name="connsiteX3" fmla="*/ 971588 w 2514638"/>
              <a:gd name="connsiteY3" fmla="*/ 228600 h 1178701"/>
              <a:gd name="connsiteX4" fmla="*/ 1078744 w 2514638"/>
              <a:gd name="connsiteY4" fmla="*/ 107156 h 1178701"/>
              <a:gd name="connsiteX5" fmla="*/ 1171613 w 2514638"/>
              <a:gd name="connsiteY5" fmla="*/ 28575 h 1178701"/>
              <a:gd name="connsiteX6" fmla="*/ 1293057 w 2514638"/>
              <a:gd name="connsiteY6" fmla="*/ 0 h 1178701"/>
              <a:gd name="connsiteX7" fmla="*/ 1443075 w 2514638"/>
              <a:gd name="connsiteY7" fmla="*/ 7143 h 1178701"/>
              <a:gd name="connsiteX8" fmla="*/ 1578807 w 2514638"/>
              <a:gd name="connsiteY8" fmla="*/ 71437 h 1178701"/>
              <a:gd name="connsiteX9" fmla="*/ 1593202 w 2514638"/>
              <a:gd name="connsiteY9" fmla="*/ 72783 h 1178701"/>
              <a:gd name="connsiteX10" fmla="*/ 1678819 w 2514638"/>
              <a:gd name="connsiteY10" fmla="*/ 135731 h 1178701"/>
              <a:gd name="connsiteX11" fmla="*/ 1864393 w 2514638"/>
              <a:gd name="connsiteY11" fmla="*/ 160787 h 1178701"/>
              <a:gd name="connsiteX12" fmla="*/ 1935994 w 2514638"/>
              <a:gd name="connsiteY12" fmla="*/ 328612 h 1178701"/>
              <a:gd name="connsiteX13" fmla="*/ 2078869 w 2514638"/>
              <a:gd name="connsiteY13" fmla="*/ 392906 h 1178701"/>
              <a:gd name="connsiteX14" fmla="*/ 2250319 w 2514638"/>
              <a:gd name="connsiteY14" fmla="*/ 464343 h 1178701"/>
              <a:gd name="connsiteX15" fmla="*/ 2336044 w 2514638"/>
              <a:gd name="connsiteY15" fmla="*/ 550068 h 1178701"/>
              <a:gd name="connsiteX16" fmla="*/ 2514638 w 2514638"/>
              <a:gd name="connsiteY16" fmla="*/ 585787 h 1178701"/>
              <a:gd name="connsiteX17" fmla="*/ 1385889 w 2514638"/>
              <a:gd name="connsiteY17" fmla="*/ 1178701 h 1178701"/>
              <a:gd name="connsiteX18" fmla="*/ 864395 w 2514638"/>
              <a:gd name="connsiteY18" fmla="*/ 921526 h 1178701"/>
              <a:gd name="connsiteX19" fmla="*/ 507239 w 2514638"/>
              <a:gd name="connsiteY19" fmla="*/ 728645 h 1178701"/>
              <a:gd name="connsiteX20" fmla="*/ 0 w 2514638"/>
              <a:gd name="connsiteY20" fmla="*/ 585787 h 1178701"/>
              <a:gd name="connsiteX21" fmla="*/ 400056 w 2514638"/>
              <a:gd name="connsiteY21" fmla="*/ 571500 h 1178701"/>
              <a:gd name="connsiteX0" fmla="*/ 400056 w 2514638"/>
              <a:gd name="connsiteY0" fmla="*/ 571500 h 1178701"/>
              <a:gd name="connsiteX1" fmla="*/ 578682 w 2514638"/>
              <a:gd name="connsiteY1" fmla="*/ 457200 h 1178701"/>
              <a:gd name="connsiteX2" fmla="*/ 771563 w 2514638"/>
              <a:gd name="connsiteY2" fmla="*/ 357187 h 1178701"/>
              <a:gd name="connsiteX3" fmla="*/ 971588 w 2514638"/>
              <a:gd name="connsiteY3" fmla="*/ 228600 h 1178701"/>
              <a:gd name="connsiteX4" fmla="*/ 1078744 w 2514638"/>
              <a:gd name="connsiteY4" fmla="*/ 107156 h 1178701"/>
              <a:gd name="connsiteX5" fmla="*/ 1171613 w 2514638"/>
              <a:gd name="connsiteY5" fmla="*/ 28575 h 1178701"/>
              <a:gd name="connsiteX6" fmla="*/ 1293057 w 2514638"/>
              <a:gd name="connsiteY6" fmla="*/ 0 h 1178701"/>
              <a:gd name="connsiteX7" fmla="*/ 1443075 w 2514638"/>
              <a:gd name="connsiteY7" fmla="*/ 7143 h 1178701"/>
              <a:gd name="connsiteX8" fmla="*/ 1578807 w 2514638"/>
              <a:gd name="connsiteY8" fmla="*/ 71437 h 1178701"/>
              <a:gd name="connsiteX9" fmla="*/ 1593202 w 2514638"/>
              <a:gd name="connsiteY9" fmla="*/ 72783 h 1178701"/>
              <a:gd name="connsiteX10" fmla="*/ 1678819 w 2514638"/>
              <a:gd name="connsiteY10" fmla="*/ 135731 h 1178701"/>
              <a:gd name="connsiteX11" fmla="*/ 1864393 w 2514638"/>
              <a:gd name="connsiteY11" fmla="*/ 160787 h 1178701"/>
              <a:gd name="connsiteX12" fmla="*/ 1935994 w 2514638"/>
              <a:gd name="connsiteY12" fmla="*/ 328612 h 1178701"/>
              <a:gd name="connsiteX13" fmla="*/ 2078869 w 2514638"/>
              <a:gd name="connsiteY13" fmla="*/ 392906 h 1178701"/>
              <a:gd name="connsiteX14" fmla="*/ 2250319 w 2514638"/>
              <a:gd name="connsiteY14" fmla="*/ 464343 h 1178701"/>
              <a:gd name="connsiteX15" fmla="*/ 2336044 w 2514638"/>
              <a:gd name="connsiteY15" fmla="*/ 550068 h 1178701"/>
              <a:gd name="connsiteX16" fmla="*/ 2514638 w 2514638"/>
              <a:gd name="connsiteY16" fmla="*/ 585787 h 1178701"/>
              <a:gd name="connsiteX17" fmla="*/ 1385889 w 2514638"/>
              <a:gd name="connsiteY17" fmla="*/ 1178701 h 1178701"/>
              <a:gd name="connsiteX18" fmla="*/ 864395 w 2514638"/>
              <a:gd name="connsiteY18" fmla="*/ 921526 h 1178701"/>
              <a:gd name="connsiteX19" fmla="*/ 507239 w 2514638"/>
              <a:gd name="connsiteY19" fmla="*/ 728645 h 1178701"/>
              <a:gd name="connsiteX20" fmla="*/ 0 w 2514638"/>
              <a:gd name="connsiteY20" fmla="*/ 585787 h 1178701"/>
              <a:gd name="connsiteX21" fmla="*/ 400056 w 2514638"/>
              <a:gd name="connsiteY21" fmla="*/ 571500 h 1178701"/>
              <a:gd name="connsiteX0" fmla="*/ 400056 w 2514638"/>
              <a:gd name="connsiteY0" fmla="*/ 571500 h 1178701"/>
              <a:gd name="connsiteX1" fmla="*/ 578682 w 2514638"/>
              <a:gd name="connsiteY1" fmla="*/ 457200 h 1178701"/>
              <a:gd name="connsiteX2" fmla="*/ 771563 w 2514638"/>
              <a:gd name="connsiteY2" fmla="*/ 357187 h 1178701"/>
              <a:gd name="connsiteX3" fmla="*/ 971588 w 2514638"/>
              <a:gd name="connsiteY3" fmla="*/ 228600 h 1178701"/>
              <a:gd name="connsiteX4" fmla="*/ 1078744 w 2514638"/>
              <a:gd name="connsiteY4" fmla="*/ 107156 h 1178701"/>
              <a:gd name="connsiteX5" fmla="*/ 1171613 w 2514638"/>
              <a:gd name="connsiteY5" fmla="*/ 28575 h 1178701"/>
              <a:gd name="connsiteX6" fmla="*/ 1293057 w 2514638"/>
              <a:gd name="connsiteY6" fmla="*/ 0 h 1178701"/>
              <a:gd name="connsiteX7" fmla="*/ 1443075 w 2514638"/>
              <a:gd name="connsiteY7" fmla="*/ 7143 h 1178701"/>
              <a:gd name="connsiteX8" fmla="*/ 1578807 w 2514638"/>
              <a:gd name="connsiteY8" fmla="*/ 71437 h 1178701"/>
              <a:gd name="connsiteX9" fmla="*/ 1593202 w 2514638"/>
              <a:gd name="connsiteY9" fmla="*/ 72783 h 1178701"/>
              <a:gd name="connsiteX10" fmla="*/ 1678819 w 2514638"/>
              <a:gd name="connsiteY10" fmla="*/ 135731 h 1178701"/>
              <a:gd name="connsiteX11" fmla="*/ 1864393 w 2514638"/>
              <a:gd name="connsiteY11" fmla="*/ 160787 h 1178701"/>
              <a:gd name="connsiteX12" fmla="*/ 1935994 w 2514638"/>
              <a:gd name="connsiteY12" fmla="*/ 328612 h 1178701"/>
              <a:gd name="connsiteX13" fmla="*/ 1951056 w 2514638"/>
              <a:gd name="connsiteY13" fmla="*/ 327526 h 1178701"/>
              <a:gd name="connsiteX14" fmla="*/ 2078869 w 2514638"/>
              <a:gd name="connsiteY14" fmla="*/ 392906 h 1178701"/>
              <a:gd name="connsiteX15" fmla="*/ 2250319 w 2514638"/>
              <a:gd name="connsiteY15" fmla="*/ 464343 h 1178701"/>
              <a:gd name="connsiteX16" fmla="*/ 2336044 w 2514638"/>
              <a:gd name="connsiteY16" fmla="*/ 550068 h 1178701"/>
              <a:gd name="connsiteX17" fmla="*/ 2514638 w 2514638"/>
              <a:gd name="connsiteY17" fmla="*/ 585787 h 1178701"/>
              <a:gd name="connsiteX18" fmla="*/ 1385889 w 2514638"/>
              <a:gd name="connsiteY18" fmla="*/ 1178701 h 1178701"/>
              <a:gd name="connsiteX19" fmla="*/ 864395 w 2514638"/>
              <a:gd name="connsiteY19" fmla="*/ 921526 h 1178701"/>
              <a:gd name="connsiteX20" fmla="*/ 507239 w 2514638"/>
              <a:gd name="connsiteY20" fmla="*/ 728645 h 1178701"/>
              <a:gd name="connsiteX21" fmla="*/ 0 w 2514638"/>
              <a:gd name="connsiteY21" fmla="*/ 585787 h 1178701"/>
              <a:gd name="connsiteX22" fmla="*/ 400056 w 2514638"/>
              <a:gd name="connsiteY22" fmla="*/ 571500 h 1178701"/>
              <a:gd name="connsiteX0" fmla="*/ 400056 w 2514638"/>
              <a:gd name="connsiteY0" fmla="*/ 571500 h 1178701"/>
              <a:gd name="connsiteX1" fmla="*/ 578682 w 2514638"/>
              <a:gd name="connsiteY1" fmla="*/ 457200 h 1178701"/>
              <a:gd name="connsiteX2" fmla="*/ 771563 w 2514638"/>
              <a:gd name="connsiteY2" fmla="*/ 357187 h 1178701"/>
              <a:gd name="connsiteX3" fmla="*/ 971588 w 2514638"/>
              <a:gd name="connsiteY3" fmla="*/ 228600 h 1178701"/>
              <a:gd name="connsiteX4" fmla="*/ 1078744 w 2514638"/>
              <a:gd name="connsiteY4" fmla="*/ 107156 h 1178701"/>
              <a:gd name="connsiteX5" fmla="*/ 1171613 w 2514638"/>
              <a:gd name="connsiteY5" fmla="*/ 28575 h 1178701"/>
              <a:gd name="connsiteX6" fmla="*/ 1293057 w 2514638"/>
              <a:gd name="connsiteY6" fmla="*/ 0 h 1178701"/>
              <a:gd name="connsiteX7" fmla="*/ 1443075 w 2514638"/>
              <a:gd name="connsiteY7" fmla="*/ 7143 h 1178701"/>
              <a:gd name="connsiteX8" fmla="*/ 1578807 w 2514638"/>
              <a:gd name="connsiteY8" fmla="*/ 71437 h 1178701"/>
              <a:gd name="connsiteX9" fmla="*/ 1593202 w 2514638"/>
              <a:gd name="connsiteY9" fmla="*/ 72783 h 1178701"/>
              <a:gd name="connsiteX10" fmla="*/ 1678819 w 2514638"/>
              <a:gd name="connsiteY10" fmla="*/ 135731 h 1178701"/>
              <a:gd name="connsiteX11" fmla="*/ 1864393 w 2514638"/>
              <a:gd name="connsiteY11" fmla="*/ 160787 h 1178701"/>
              <a:gd name="connsiteX12" fmla="*/ 1935994 w 2514638"/>
              <a:gd name="connsiteY12" fmla="*/ 207289 h 1178701"/>
              <a:gd name="connsiteX13" fmla="*/ 1951056 w 2514638"/>
              <a:gd name="connsiteY13" fmla="*/ 327526 h 1178701"/>
              <a:gd name="connsiteX14" fmla="*/ 2078869 w 2514638"/>
              <a:gd name="connsiteY14" fmla="*/ 392906 h 1178701"/>
              <a:gd name="connsiteX15" fmla="*/ 2250319 w 2514638"/>
              <a:gd name="connsiteY15" fmla="*/ 464343 h 1178701"/>
              <a:gd name="connsiteX16" fmla="*/ 2336044 w 2514638"/>
              <a:gd name="connsiteY16" fmla="*/ 550068 h 1178701"/>
              <a:gd name="connsiteX17" fmla="*/ 2514638 w 2514638"/>
              <a:gd name="connsiteY17" fmla="*/ 585787 h 1178701"/>
              <a:gd name="connsiteX18" fmla="*/ 1385889 w 2514638"/>
              <a:gd name="connsiteY18" fmla="*/ 1178701 h 1178701"/>
              <a:gd name="connsiteX19" fmla="*/ 864395 w 2514638"/>
              <a:gd name="connsiteY19" fmla="*/ 921526 h 1178701"/>
              <a:gd name="connsiteX20" fmla="*/ 507239 w 2514638"/>
              <a:gd name="connsiteY20" fmla="*/ 728645 h 1178701"/>
              <a:gd name="connsiteX21" fmla="*/ 0 w 2514638"/>
              <a:gd name="connsiteY21" fmla="*/ 585787 h 1178701"/>
              <a:gd name="connsiteX22" fmla="*/ 400056 w 2514638"/>
              <a:gd name="connsiteY22" fmla="*/ 571500 h 1178701"/>
              <a:gd name="connsiteX0" fmla="*/ 400056 w 2514638"/>
              <a:gd name="connsiteY0" fmla="*/ 571500 h 1178701"/>
              <a:gd name="connsiteX1" fmla="*/ 578682 w 2514638"/>
              <a:gd name="connsiteY1" fmla="*/ 457200 h 1178701"/>
              <a:gd name="connsiteX2" fmla="*/ 771563 w 2514638"/>
              <a:gd name="connsiteY2" fmla="*/ 357187 h 1178701"/>
              <a:gd name="connsiteX3" fmla="*/ 971588 w 2514638"/>
              <a:gd name="connsiteY3" fmla="*/ 228600 h 1178701"/>
              <a:gd name="connsiteX4" fmla="*/ 1078744 w 2514638"/>
              <a:gd name="connsiteY4" fmla="*/ 107156 h 1178701"/>
              <a:gd name="connsiteX5" fmla="*/ 1171613 w 2514638"/>
              <a:gd name="connsiteY5" fmla="*/ 28575 h 1178701"/>
              <a:gd name="connsiteX6" fmla="*/ 1293057 w 2514638"/>
              <a:gd name="connsiteY6" fmla="*/ 0 h 1178701"/>
              <a:gd name="connsiteX7" fmla="*/ 1443075 w 2514638"/>
              <a:gd name="connsiteY7" fmla="*/ 7143 h 1178701"/>
              <a:gd name="connsiteX8" fmla="*/ 1578807 w 2514638"/>
              <a:gd name="connsiteY8" fmla="*/ 71437 h 1178701"/>
              <a:gd name="connsiteX9" fmla="*/ 1593202 w 2514638"/>
              <a:gd name="connsiteY9" fmla="*/ 72783 h 1178701"/>
              <a:gd name="connsiteX10" fmla="*/ 1678819 w 2514638"/>
              <a:gd name="connsiteY10" fmla="*/ 135731 h 1178701"/>
              <a:gd name="connsiteX11" fmla="*/ 1864393 w 2514638"/>
              <a:gd name="connsiteY11" fmla="*/ 160787 h 1178701"/>
              <a:gd name="connsiteX12" fmla="*/ 1935994 w 2514638"/>
              <a:gd name="connsiteY12" fmla="*/ 207289 h 1178701"/>
              <a:gd name="connsiteX13" fmla="*/ 1951056 w 2514638"/>
              <a:gd name="connsiteY13" fmla="*/ 266857 h 1178701"/>
              <a:gd name="connsiteX14" fmla="*/ 2078869 w 2514638"/>
              <a:gd name="connsiteY14" fmla="*/ 392906 h 1178701"/>
              <a:gd name="connsiteX15" fmla="*/ 2250319 w 2514638"/>
              <a:gd name="connsiteY15" fmla="*/ 464343 h 1178701"/>
              <a:gd name="connsiteX16" fmla="*/ 2336044 w 2514638"/>
              <a:gd name="connsiteY16" fmla="*/ 550068 h 1178701"/>
              <a:gd name="connsiteX17" fmla="*/ 2514638 w 2514638"/>
              <a:gd name="connsiteY17" fmla="*/ 585787 h 1178701"/>
              <a:gd name="connsiteX18" fmla="*/ 1385889 w 2514638"/>
              <a:gd name="connsiteY18" fmla="*/ 1178701 h 1178701"/>
              <a:gd name="connsiteX19" fmla="*/ 864395 w 2514638"/>
              <a:gd name="connsiteY19" fmla="*/ 921526 h 1178701"/>
              <a:gd name="connsiteX20" fmla="*/ 507239 w 2514638"/>
              <a:gd name="connsiteY20" fmla="*/ 728645 h 1178701"/>
              <a:gd name="connsiteX21" fmla="*/ 0 w 2514638"/>
              <a:gd name="connsiteY21" fmla="*/ 585787 h 1178701"/>
              <a:gd name="connsiteX22" fmla="*/ 400056 w 2514638"/>
              <a:gd name="connsiteY22" fmla="*/ 571500 h 1178701"/>
              <a:gd name="connsiteX0" fmla="*/ 400056 w 2514638"/>
              <a:gd name="connsiteY0" fmla="*/ 571500 h 1178701"/>
              <a:gd name="connsiteX1" fmla="*/ 578682 w 2514638"/>
              <a:gd name="connsiteY1" fmla="*/ 457200 h 1178701"/>
              <a:gd name="connsiteX2" fmla="*/ 771563 w 2514638"/>
              <a:gd name="connsiteY2" fmla="*/ 357187 h 1178701"/>
              <a:gd name="connsiteX3" fmla="*/ 971588 w 2514638"/>
              <a:gd name="connsiteY3" fmla="*/ 228600 h 1178701"/>
              <a:gd name="connsiteX4" fmla="*/ 1078744 w 2514638"/>
              <a:gd name="connsiteY4" fmla="*/ 107156 h 1178701"/>
              <a:gd name="connsiteX5" fmla="*/ 1171613 w 2514638"/>
              <a:gd name="connsiteY5" fmla="*/ 28575 h 1178701"/>
              <a:gd name="connsiteX6" fmla="*/ 1293057 w 2514638"/>
              <a:gd name="connsiteY6" fmla="*/ 0 h 1178701"/>
              <a:gd name="connsiteX7" fmla="*/ 1443075 w 2514638"/>
              <a:gd name="connsiteY7" fmla="*/ 7143 h 1178701"/>
              <a:gd name="connsiteX8" fmla="*/ 1578807 w 2514638"/>
              <a:gd name="connsiteY8" fmla="*/ 71437 h 1178701"/>
              <a:gd name="connsiteX9" fmla="*/ 1678819 w 2514638"/>
              <a:gd name="connsiteY9" fmla="*/ 135731 h 1178701"/>
              <a:gd name="connsiteX10" fmla="*/ 1864393 w 2514638"/>
              <a:gd name="connsiteY10" fmla="*/ 160787 h 1178701"/>
              <a:gd name="connsiteX11" fmla="*/ 1935994 w 2514638"/>
              <a:gd name="connsiteY11" fmla="*/ 207289 h 1178701"/>
              <a:gd name="connsiteX12" fmla="*/ 1951056 w 2514638"/>
              <a:gd name="connsiteY12" fmla="*/ 266857 h 1178701"/>
              <a:gd name="connsiteX13" fmla="*/ 2078869 w 2514638"/>
              <a:gd name="connsiteY13" fmla="*/ 392906 h 1178701"/>
              <a:gd name="connsiteX14" fmla="*/ 2250319 w 2514638"/>
              <a:gd name="connsiteY14" fmla="*/ 464343 h 1178701"/>
              <a:gd name="connsiteX15" fmla="*/ 2336044 w 2514638"/>
              <a:gd name="connsiteY15" fmla="*/ 550068 h 1178701"/>
              <a:gd name="connsiteX16" fmla="*/ 2514638 w 2514638"/>
              <a:gd name="connsiteY16" fmla="*/ 585787 h 1178701"/>
              <a:gd name="connsiteX17" fmla="*/ 1385889 w 2514638"/>
              <a:gd name="connsiteY17" fmla="*/ 1178701 h 1178701"/>
              <a:gd name="connsiteX18" fmla="*/ 864395 w 2514638"/>
              <a:gd name="connsiteY18" fmla="*/ 921526 h 1178701"/>
              <a:gd name="connsiteX19" fmla="*/ 507239 w 2514638"/>
              <a:gd name="connsiteY19" fmla="*/ 728645 h 1178701"/>
              <a:gd name="connsiteX20" fmla="*/ 0 w 2514638"/>
              <a:gd name="connsiteY20" fmla="*/ 585787 h 1178701"/>
              <a:gd name="connsiteX21" fmla="*/ 400056 w 2514638"/>
              <a:gd name="connsiteY21" fmla="*/ 571500 h 11787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2514638" h="1178701">
                <a:moveTo>
                  <a:pt x="400056" y="571500"/>
                </a:moveTo>
                <a:lnTo>
                  <a:pt x="578682" y="457200"/>
                </a:lnTo>
                <a:lnTo>
                  <a:pt x="771563" y="357187"/>
                </a:lnTo>
                <a:lnTo>
                  <a:pt x="971588" y="228600"/>
                </a:lnTo>
                <a:lnTo>
                  <a:pt x="1078744" y="107156"/>
                </a:lnTo>
                <a:lnTo>
                  <a:pt x="1171613" y="28575"/>
                </a:lnTo>
                <a:lnTo>
                  <a:pt x="1293057" y="0"/>
                </a:lnTo>
                <a:cubicBezTo>
                  <a:pt x="1438310" y="7262"/>
                  <a:pt x="1388248" y="7143"/>
                  <a:pt x="1443075" y="7143"/>
                </a:cubicBezTo>
                <a:lnTo>
                  <a:pt x="1578807" y="71437"/>
                </a:lnTo>
                <a:cubicBezTo>
                  <a:pt x="1618098" y="92868"/>
                  <a:pt x="1631221" y="120839"/>
                  <a:pt x="1678819" y="135731"/>
                </a:cubicBezTo>
                <a:lnTo>
                  <a:pt x="1864393" y="160787"/>
                </a:lnTo>
                <a:lnTo>
                  <a:pt x="1935994" y="207289"/>
                </a:lnTo>
                <a:lnTo>
                  <a:pt x="1951056" y="266857"/>
                </a:lnTo>
                <a:lnTo>
                  <a:pt x="2078869" y="392906"/>
                </a:lnTo>
                <a:lnTo>
                  <a:pt x="2250319" y="464343"/>
                </a:lnTo>
                <a:lnTo>
                  <a:pt x="2336044" y="550068"/>
                </a:lnTo>
                <a:lnTo>
                  <a:pt x="2514638" y="585787"/>
                </a:lnTo>
                <a:lnTo>
                  <a:pt x="1385889" y="1178701"/>
                </a:lnTo>
                <a:lnTo>
                  <a:pt x="864395" y="921526"/>
                </a:lnTo>
                <a:lnTo>
                  <a:pt x="507239" y="728645"/>
                </a:lnTo>
                <a:lnTo>
                  <a:pt x="0" y="585787"/>
                </a:lnTo>
                <a:lnTo>
                  <a:pt x="400056" y="571500"/>
                </a:lnTo>
                <a:close/>
              </a:path>
            </a:pathLst>
          </a:custGeom>
          <a:gradFill>
            <a:gsLst>
              <a:gs pos="0">
                <a:srgbClr val="D6B19C"/>
              </a:gs>
              <a:gs pos="30000">
                <a:srgbClr val="D49E6C"/>
              </a:gs>
              <a:gs pos="70000">
                <a:srgbClr val="A65528"/>
              </a:gs>
              <a:gs pos="100000">
                <a:srgbClr val="663012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7" name="任意多边形 66"/>
          <p:cNvSpPr/>
          <p:nvPr/>
        </p:nvSpPr>
        <p:spPr>
          <a:xfrm>
            <a:off x="-7741368" y="2904752"/>
            <a:ext cx="16129792" cy="2490915"/>
          </a:xfrm>
          <a:custGeom>
            <a:avLst/>
            <a:gdLst>
              <a:gd name="connsiteX0" fmla="*/ 21431 w 2207419"/>
              <a:gd name="connsiteY0" fmla="*/ 571500 h 1300197"/>
              <a:gd name="connsiteX1" fmla="*/ 271463 w 2207419"/>
              <a:gd name="connsiteY1" fmla="*/ 457200 h 1300197"/>
              <a:gd name="connsiteX2" fmla="*/ 464344 w 2207419"/>
              <a:gd name="connsiteY2" fmla="*/ 357187 h 1300197"/>
              <a:gd name="connsiteX3" fmla="*/ 664369 w 2207419"/>
              <a:gd name="connsiteY3" fmla="*/ 228600 h 1300197"/>
              <a:gd name="connsiteX4" fmla="*/ 771525 w 2207419"/>
              <a:gd name="connsiteY4" fmla="*/ 107156 h 1300197"/>
              <a:gd name="connsiteX5" fmla="*/ 864394 w 2207419"/>
              <a:gd name="connsiteY5" fmla="*/ 28575 h 1300197"/>
              <a:gd name="connsiteX6" fmla="*/ 985838 w 2207419"/>
              <a:gd name="connsiteY6" fmla="*/ 0 h 1300197"/>
              <a:gd name="connsiteX7" fmla="*/ 1135856 w 2207419"/>
              <a:gd name="connsiteY7" fmla="*/ 7143 h 1300197"/>
              <a:gd name="connsiteX8" fmla="*/ 1271588 w 2207419"/>
              <a:gd name="connsiteY8" fmla="*/ 71437 h 1300197"/>
              <a:gd name="connsiteX9" fmla="*/ 1371600 w 2207419"/>
              <a:gd name="connsiteY9" fmla="*/ 135731 h 1300197"/>
              <a:gd name="connsiteX10" fmla="*/ 1435894 w 2207419"/>
              <a:gd name="connsiteY10" fmla="*/ 221456 h 1300197"/>
              <a:gd name="connsiteX11" fmla="*/ 1514475 w 2207419"/>
              <a:gd name="connsiteY11" fmla="*/ 278606 h 1300197"/>
              <a:gd name="connsiteX12" fmla="*/ 1628775 w 2207419"/>
              <a:gd name="connsiteY12" fmla="*/ 328612 h 1300197"/>
              <a:gd name="connsiteX13" fmla="*/ 1771650 w 2207419"/>
              <a:gd name="connsiteY13" fmla="*/ 392906 h 1300197"/>
              <a:gd name="connsiteX14" fmla="*/ 1943100 w 2207419"/>
              <a:gd name="connsiteY14" fmla="*/ 464343 h 1300197"/>
              <a:gd name="connsiteX15" fmla="*/ 2028825 w 2207419"/>
              <a:gd name="connsiteY15" fmla="*/ 550068 h 1300197"/>
              <a:gd name="connsiteX16" fmla="*/ 2207419 w 2207419"/>
              <a:gd name="connsiteY16" fmla="*/ 585787 h 1300197"/>
              <a:gd name="connsiteX17" fmla="*/ 21431 w 2207419"/>
              <a:gd name="connsiteY17" fmla="*/ 571500 h 1300197"/>
              <a:gd name="connsiteX0" fmla="*/ 0 w 2185988"/>
              <a:gd name="connsiteY0" fmla="*/ 571500 h 585787"/>
              <a:gd name="connsiteX1" fmla="*/ 250032 w 2185988"/>
              <a:gd name="connsiteY1" fmla="*/ 457200 h 585787"/>
              <a:gd name="connsiteX2" fmla="*/ 442913 w 2185988"/>
              <a:gd name="connsiteY2" fmla="*/ 357187 h 585787"/>
              <a:gd name="connsiteX3" fmla="*/ 642938 w 2185988"/>
              <a:gd name="connsiteY3" fmla="*/ 228600 h 585787"/>
              <a:gd name="connsiteX4" fmla="*/ 750094 w 2185988"/>
              <a:gd name="connsiteY4" fmla="*/ 107156 h 585787"/>
              <a:gd name="connsiteX5" fmla="*/ 842963 w 2185988"/>
              <a:gd name="connsiteY5" fmla="*/ 28575 h 585787"/>
              <a:gd name="connsiteX6" fmla="*/ 964407 w 2185988"/>
              <a:gd name="connsiteY6" fmla="*/ 0 h 585787"/>
              <a:gd name="connsiteX7" fmla="*/ 1114425 w 2185988"/>
              <a:gd name="connsiteY7" fmla="*/ 7143 h 585787"/>
              <a:gd name="connsiteX8" fmla="*/ 1250157 w 2185988"/>
              <a:gd name="connsiteY8" fmla="*/ 71437 h 585787"/>
              <a:gd name="connsiteX9" fmla="*/ 1350169 w 2185988"/>
              <a:gd name="connsiteY9" fmla="*/ 135731 h 585787"/>
              <a:gd name="connsiteX10" fmla="*/ 1414463 w 2185988"/>
              <a:gd name="connsiteY10" fmla="*/ 221456 h 585787"/>
              <a:gd name="connsiteX11" fmla="*/ 1493044 w 2185988"/>
              <a:gd name="connsiteY11" fmla="*/ 278606 h 585787"/>
              <a:gd name="connsiteX12" fmla="*/ 1607344 w 2185988"/>
              <a:gd name="connsiteY12" fmla="*/ 328612 h 585787"/>
              <a:gd name="connsiteX13" fmla="*/ 1750219 w 2185988"/>
              <a:gd name="connsiteY13" fmla="*/ 392906 h 585787"/>
              <a:gd name="connsiteX14" fmla="*/ 1921669 w 2185988"/>
              <a:gd name="connsiteY14" fmla="*/ 464343 h 585787"/>
              <a:gd name="connsiteX15" fmla="*/ 2007394 w 2185988"/>
              <a:gd name="connsiteY15" fmla="*/ 550068 h 585787"/>
              <a:gd name="connsiteX16" fmla="*/ 2185988 w 2185988"/>
              <a:gd name="connsiteY16" fmla="*/ 585787 h 585787"/>
              <a:gd name="connsiteX17" fmla="*/ 0 w 2185988"/>
              <a:gd name="connsiteY17" fmla="*/ 571500 h 585787"/>
              <a:gd name="connsiteX0" fmla="*/ 0 w 2114582"/>
              <a:gd name="connsiteY0" fmla="*/ 571500 h 585787"/>
              <a:gd name="connsiteX1" fmla="*/ 178626 w 2114582"/>
              <a:gd name="connsiteY1" fmla="*/ 457200 h 585787"/>
              <a:gd name="connsiteX2" fmla="*/ 371507 w 2114582"/>
              <a:gd name="connsiteY2" fmla="*/ 357187 h 585787"/>
              <a:gd name="connsiteX3" fmla="*/ 571532 w 2114582"/>
              <a:gd name="connsiteY3" fmla="*/ 228600 h 585787"/>
              <a:gd name="connsiteX4" fmla="*/ 678688 w 2114582"/>
              <a:gd name="connsiteY4" fmla="*/ 107156 h 585787"/>
              <a:gd name="connsiteX5" fmla="*/ 771557 w 2114582"/>
              <a:gd name="connsiteY5" fmla="*/ 28575 h 585787"/>
              <a:gd name="connsiteX6" fmla="*/ 893001 w 2114582"/>
              <a:gd name="connsiteY6" fmla="*/ 0 h 585787"/>
              <a:gd name="connsiteX7" fmla="*/ 1043019 w 2114582"/>
              <a:gd name="connsiteY7" fmla="*/ 7143 h 585787"/>
              <a:gd name="connsiteX8" fmla="*/ 1178751 w 2114582"/>
              <a:gd name="connsiteY8" fmla="*/ 71437 h 585787"/>
              <a:gd name="connsiteX9" fmla="*/ 1278763 w 2114582"/>
              <a:gd name="connsiteY9" fmla="*/ 135731 h 585787"/>
              <a:gd name="connsiteX10" fmla="*/ 1343057 w 2114582"/>
              <a:gd name="connsiteY10" fmla="*/ 221456 h 585787"/>
              <a:gd name="connsiteX11" fmla="*/ 1421638 w 2114582"/>
              <a:gd name="connsiteY11" fmla="*/ 278606 h 585787"/>
              <a:gd name="connsiteX12" fmla="*/ 1535938 w 2114582"/>
              <a:gd name="connsiteY12" fmla="*/ 328612 h 585787"/>
              <a:gd name="connsiteX13" fmla="*/ 1678813 w 2114582"/>
              <a:gd name="connsiteY13" fmla="*/ 392906 h 585787"/>
              <a:gd name="connsiteX14" fmla="*/ 1850263 w 2114582"/>
              <a:gd name="connsiteY14" fmla="*/ 464343 h 585787"/>
              <a:gd name="connsiteX15" fmla="*/ 1935988 w 2114582"/>
              <a:gd name="connsiteY15" fmla="*/ 550068 h 585787"/>
              <a:gd name="connsiteX16" fmla="*/ 2114582 w 2114582"/>
              <a:gd name="connsiteY16" fmla="*/ 585787 h 585787"/>
              <a:gd name="connsiteX17" fmla="*/ 0 w 2114582"/>
              <a:gd name="connsiteY17" fmla="*/ 571500 h 585787"/>
              <a:gd name="connsiteX0" fmla="*/ 0 w 2114582"/>
              <a:gd name="connsiteY0" fmla="*/ 571500 h 585787"/>
              <a:gd name="connsiteX1" fmla="*/ 178626 w 2114582"/>
              <a:gd name="connsiteY1" fmla="*/ 457200 h 585787"/>
              <a:gd name="connsiteX2" fmla="*/ 371507 w 2114582"/>
              <a:gd name="connsiteY2" fmla="*/ 357187 h 585787"/>
              <a:gd name="connsiteX3" fmla="*/ 571532 w 2114582"/>
              <a:gd name="connsiteY3" fmla="*/ 228600 h 585787"/>
              <a:gd name="connsiteX4" fmla="*/ 678688 w 2114582"/>
              <a:gd name="connsiteY4" fmla="*/ 107156 h 585787"/>
              <a:gd name="connsiteX5" fmla="*/ 771557 w 2114582"/>
              <a:gd name="connsiteY5" fmla="*/ 28575 h 585787"/>
              <a:gd name="connsiteX6" fmla="*/ 893001 w 2114582"/>
              <a:gd name="connsiteY6" fmla="*/ 0 h 585787"/>
              <a:gd name="connsiteX7" fmla="*/ 1043019 w 2114582"/>
              <a:gd name="connsiteY7" fmla="*/ 7143 h 585787"/>
              <a:gd name="connsiteX8" fmla="*/ 1178751 w 2114582"/>
              <a:gd name="connsiteY8" fmla="*/ 71437 h 585787"/>
              <a:gd name="connsiteX9" fmla="*/ 1278763 w 2114582"/>
              <a:gd name="connsiteY9" fmla="*/ 135731 h 585787"/>
              <a:gd name="connsiteX10" fmla="*/ 1343057 w 2114582"/>
              <a:gd name="connsiteY10" fmla="*/ 221456 h 585787"/>
              <a:gd name="connsiteX11" fmla="*/ 1421638 w 2114582"/>
              <a:gd name="connsiteY11" fmla="*/ 278606 h 585787"/>
              <a:gd name="connsiteX12" fmla="*/ 1535938 w 2114582"/>
              <a:gd name="connsiteY12" fmla="*/ 328612 h 585787"/>
              <a:gd name="connsiteX13" fmla="*/ 1678813 w 2114582"/>
              <a:gd name="connsiteY13" fmla="*/ 392906 h 585787"/>
              <a:gd name="connsiteX14" fmla="*/ 1850263 w 2114582"/>
              <a:gd name="connsiteY14" fmla="*/ 464343 h 585787"/>
              <a:gd name="connsiteX15" fmla="*/ 1935988 w 2114582"/>
              <a:gd name="connsiteY15" fmla="*/ 550068 h 585787"/>
              <a:gd name="connsiteX16" fmla="*/ 2114582 w 2114582"/>
              <a:gd name="connsiteY16" fmla="*/ 585787 h 585787"/>
              <a:gd name="connsiteX17" fmla="*/ 314356 w 2114582"/>
              <a:gd name="connsiteY17" fmla="*/ 585787 h 585787"/>
              <a:gd name="connsiteX18" fmla="*/ 0 w 2114582"/>
              <a:gd name="connsiteY18" fmla="*/ 571500 h 585787"/>
              <a:gd name="connsiteX0" fmla="*/ 400056 w 2514638"/>
              <a:gd name="connsiteY0" fmla="*/ 571500 h 585787"/>
              <a:gd name="connsiteX1" fmla="*/ 578682 w 2514638"/>
              <a:gd name="connsiteY1" fmla="*/ 457200 h 585787"/>
              <a:gd name="connsiteX2" fmla="*/ 771563 w 2514638"/>
              <a:gd name="connsiteY2" fmla="*/ 357187 h 585787"/>
              <a:gd name="connsiteX3" fmla="*/ 971588 w 2514638"/>
              <a:gd name="connsiteY3" fmla="*/ 228600 h 585787"/>
              <a:gd name="connsiteX4" fmla="*/ 1078744 w 2514638"/>
              <a:gd name="connsiteY4" fmla="*/ 107156 h 585787"/>
              <a:gd name="connsiteX5" fmla="*/ 1171613 w 2514638"/>
              <a:gd name="connsiteY5" fmla="*/ 28575 h 585787"/>
              <a:gd name="connsiteX6" fmla="*/ 1293057 w 2514638"/>
              <a:gd name="connsiteY6" fmla="*/ 0 h 585787"/>
              <a:gd name="connsiteX7" fmla="*/ 1443075 w 2514638"/>
              <a:gd name="connsiteY7" fmla="*/ 7143 h 585787"/>
              <a:gd name="connsiteX8" fmla="*/ 1578807 w 2514638"/>
              <a:gd name="connsiteY8" fmla="*/ 71437 h 585787"/>
              <a:gd name="connsiteX9" fmla="*/ 1678819 w 2514638"/>
              <a:gd name="connsiteY9" fmla="*/ 135731 h 585787"/>
              <a:gd name="connsiteX10" fmla="*/ 1743113 w 2514638"/>
              <a:gd name="connsiteY10" fmla="*/ 221456 h 585787"/>
              <a:gd name="connsiteX11" fmla="*/ 1821694 w 2514638"/>
              <a:gd name="connsiteY11" fmla="*/ 278606 h 585787"/>
              <a:gd name="connsiteX12" fmla="*/ 1935994 w 2514638"/>
              <a:gd name="connsiteY12" fmla="*/ 328612 h 585787"/>
              <a:gd name="connsiteX13" fmla="*/ 2078869 w 2514638"/>
              <a:gd name="connsiteY13" fmla="*/ 392906 h 585787"/>
              <a:gd name="connsiteX14" fmla="*/ 2250319 w 2514638"/>
              <a:gd name="connsiteY14" fmla="*/ 464343 h 585787"/>
              <a:gd name="connsiteX15" fmla="*/ 2336044 w 2514638"/>
              <a:gd name="connsiteY15" fmla="*/ 550068 h 585787"/>
              <a:gd name="connsiteX16" fmla="*/ 2514638 w 2514638"/>
              <a:gd name="connsiteY16" fmla="*/ 585787 h 585787"/>
              <a:gd name="connsiteX17" fmla="*/ 0 w 2514638"/>
              <a:gd name="connsiteY17" fmla="*/ 585787 h 585787"/>
              <a:gd name="connsiteX18" fmla="*/ 400056 w 2514638"/>
              <a:gd name="connsiteY18" fmla="*/ 571500 h 585787"/>
              <a:gd name="connsiteX0" fmla="*/ 400056 w 2514638"/>
              <a:gd name="connsiteY0" fmla="*/ 571500 h 728645"/>
              <a:gd name="connsiteX1" fmla="*/ 578682 w 2514638"/>
              <a:gd name="connsiteY1" fmla="*/ 457200 h 728645"/>
              <a:gd name="connsiteX2" fmla="*/ 771563 w 2514638"/>
              <a:gd name="connsiteY2" fmla="*/ 357187 h 728645"/>
              <a:gd name="connsiteX3" fmla="*/ 971588 w 2514638"/>
              <a:gd name="connsiteY3" fmla="*/ 228600 h 728645"/>
              <a:gd name="connsiteX4" fmla="*/ 1078744 w 2514638"/>
              <a:gd name="connsiteY4" fmla="*/ 107156 h 728645"/>
              <a:gd name="connsiteX5" fmla="*/ 1171613 w 2514638"/>
              <a:gd name="connsiteY5" fmla="*/ 28575 h 728645"/>
              <a:gd name="connsiteX6" fmla="*/ 1293057 w 2514638"/>
              <a:gd name="connsiteY6" fmla="*/ 0 h 728645"/>
              <a:gd name="connsiteX7" fmla="*/ 1443075 w 2514638"/>
              <a:gd name="connsiteY7" fmla="*/ 7143 h 728645"/>
              <a:gd name="connsiteX8" fmla="*/ 1578807 w 2514638"/>
              <a:gd name="connsiteY8" fmla="*/ 71437 h 728645"/>
              <a:gd name="connsiteX9" fmla="*/ 1678819 w 2514638"/>
              <a:gd name="connsiteY9" fmla="*/ 135731 h 728645"/>
              <a:gd name="connsiteX10" fmla="*/ 1743113 w 2514638"/>
              <a:gd name="connsiteY10" fmla="*/ 221456 h 728645"/>
              <a:gd name="connsiteX11" fmla="*/ 1821694 w 2514638"/>
              <a:gd name="connsiteY11" fmla="*/ 278606 h 728645"/>
              <a:gd name="connsiteX12" fmla="*/ 1935994 w 2514638"/>
              <a:gd name="connsiteY12" fmla="*/ 328612 h 728645"/>
              <a:gd name="connsiteX13" fmla="*/ 2078869 w 2514638"/>
              <a:gd name="connsiteY13" fmla="*/ 392906 h 728645"/>
              <a:gd name="connsiteX14" fmla="*/ 2250319 w 2514638"/>
              <a:gd name="connsiteY14" fmla="*/ 464343 h 728645"/>
              <a:gd name="connsiteX15" fmla="*/ 2336044 w 2514638"/>
              <a:gd name="connsiteY15" fmla="*/ 550068 h 728645"/>
              <a:gd name="connsiteX16" fmla="*/ 2514638 w 2514638"/>
              <a:gd name="connsiteY16" fmla="*/ 585787 h 728645"/>
              <a:gd name="connsiteX17" fmla="*/ 507239 w 2514638"/>
              <a:gd name="connsiteY17" fmla="*/ 728645 h 728645"/>
              <a:gd name="connsiteX18" fmla="*/ 0 w 2514638"/>
              <a:gd name="connsiteY18" fmla="*/ 585787 h 728645"/>
              <a:gd name="connsiteX19" fmla="*/ 400056 w 2514638"/>
              <a:gd name="connsiteY19" fmla="*/ 571500 h 728645"/>
              <a:gd name="connsiteX0" fmla="*/ 400056 w 2514638"/>
              <a:gd name="connsiteY0" fmla="*/ 571500 h 921526"/>
              <a:gd name="connsiteX1" fmla="*/ 578682 w 2514638"/>
              <a:gd name="connsiteY1" fmla="*/ 457200 h 921526"/>
              <a:gd name="connsiteX2" fmla="*/ 771563 w 2514638"/>
              <a:gd name="connsiteY2" fmla="*/ 357187 h 921526"/>
              <a:gd name="connsiteX3" fmla="*/ 971588 w 2514638"/>
              <a:gd name="connsiteY3" fmla="*/ 228600 h 921526"/>
              <a:gd name="connsiteX4" fmla="*/ 1078744 w 2514638"/>
              <a:gd name="connsiteY4" fmla="*/ 107156 h 921526"/>
              <a:gd name="connsiteX5" fmla="*/ 1171613 w 2514638"/>
              <a:gd name="connsiteY5" fmla="*/ 28575 h 921526"/>
              <a:gd name="connsiteX6" fmla="*/ 1293057 w 2514638"/>
              <a:gd name="connsiteY6" fmla="*/ 0 h 921526"/>
              <a:gd name="connsiteX7" fmla="*/ 1443075 w 2514638"/>
              <a:gd name="connsiteY7" fmla="*/ 7143 h 921526"/>
              <a:gd name="connsiteX8" fmla="*/ 1578807 w 2514638"/>
              <a:gd name="connsiteY8" fmla="*/ 71437 h 921526"/>
              <a:gd name="connsiteX9" fmla="*/ 1678819 w 2514638"/>
              <a:gd name="connsiteY9" fmla="*/ 135731 h 921526"/>
              <a:gd name="connsiteX10" fmla="*/ 1743113 w 2514638"/>
              <a:gd name="connsiteY10" fmla="*/ 221456 h 921526"/>
              <a:gd name="connsiteX11" fmla="*/ 1821694 w 2514638"/>
              <a:gd name="connsiteY11" fmla="*/ 278606 h 921526"/>
              <a:gd name="connsiteX12" fmla="*/ 1935994 w 2514638"/>
              <a:gd name="connsiteY12" fmla="*/ 328612 h 921526"/>
              <a:gd name="connsiteX13" fmla="*/ 2078869 w 2514638"/>
              <a:gd name="connsiteY13" fmla="*/ 392906 h 921526"/>
              <a:gd name="connsiteX14" fmla="*/ 2250319 w 2514638"/>
              <a:gd name="connsiteY14" fmla="*/ 464343 h 921526"/>
              <a:gd name="connsiteX15" fmla="*/ 2336044 w 2514638"/>
              <a:gd name="connsiteY15" fmla="*/ 550068 h 921526"/>
              <a:gd name="connsiteX16" fmla="*/ 2514638 w 2514638"/>
              <a:gd name="connsiteY16" fmla="*/ 585787 h 921526"/>
              <a:gd name="connsiteX17" fmla="*/ 864395 w 2514638"/>
              <a:gd name="connsiteY17" fmla="*/ 921526 h 921526"/>
              <a:gd name="connsiteX18" fmla="*/ 507239 w 2514638"/>
              <a:gd name="connsiteY18" fmla="*/ 728645 h 921526"/>
              <a:gd name="connsiteX19" fmla="*/ 0 w 2514638"/>
              <a:gd name="connsiteY19" fmla="*/ 585787 h 921526"/>
              <a:gd name="connsiteX20" fmla="*/ 400056 w 2514638"/>
              <a:gd name="connsiteY20" fmla="*/ 571500 h 921526"/>
              <a:gd name="connsiteX0" fmla="*/ 400056 w 2514638"/>
              <a:gd name="connsiteY0" fmla="*/ 571500 h 1178701"/>
              <a:gd name="connsiteX1" fmla="*/ 578682 w 2514638"/>
              <a:gd name="connsiteY1" fmla="*/ 457200 h 1178701"/>
              <a:gd name="connsiteX2" fmla="*/ 771563 w 2514638"/>
              <a:gd name="connsiteY2" fmla="*/ 357187 h 1178701"/>
              <a:gd name="connsiteX3" fmla="*/ 971588 w 2514638"/>
              <a:gd name="connsiteY3" fmla="*/ 228600 h 1178701"/>
              <a:gd name="connsiteX4" fmla="*/ 1078744 w 2514638"/>
              <a:gd name="connsiteY4" fmla="*/ 107156 h 1178701"/>
              <a:gd name="connsiteX5" fmla="*/ 1171613 w 2514638"/>
              <a:gd name="connsiteY5" fmla="*/ 28575 h 1178701"/>
              <a:gd name="connsiteX6" fmla="*/ 1293057 w 2514638"/>
              <a:gd name="connsiteY6" fmla="*/ 0 h 1178701"/>
              <a:gd name="connsiteX7" fmla="*/ 1443075 w 2514638"/>
              <a:gd name="connsiteY7" fmla="*/ 7143 h 1178701"/>
              <a:gd name="connsiteX8" fmla="*/ 1578807 w 2514638"/>
              <a:gd name="connsiteY8" fmla="*/ 71437 h 1178701"/>
              <a:gd name="connsiteX9" fmla="*/ 1678819 w 2514638"/>
              <a:gd name="connsiteY9" fmla="*/ 135731 h 1178701"/>
              <a:gd name="connsiteX10" fmla="*/ 1743113 w 2514638"/>
              <a:gd name="connsiteY10" fmla="*/ 221456 h 1178701"/>
              <a:gd name="connsiteX11" fmla="*/ 1821694 w 2514638"/>
              <a:gd name="connsiteY11" fmla="*/ 278606 h 1178701"/>
              <a:gd name="connsiteX12" fmla="*/ 1935994 w 2514638"/>
              <a:gd name="connsiteY12" fmla="*/ 328612 h 1178701"/>
              <a:gd name="connsiteX13" fmla="*/ 2078869 w 2514638"/>
              <a:gd name="connsiteY13" fmla="*/ 392906 h 1178701"/>
              <a:gd name="connsiteX14" fmla="*/ 2250319 w 2514638"/>
              <a:gd name="connsiteY14" fmla="*/ 464343 h 1178701"/>
              <a:gd name="connsiteX15" fmla="*/ 2336044 w 2514638"/>
              <a:gd name="connsiteY15" fmla="*/ 550068 h 1178701"/>
              <a:gd name="connsiteX16" fmla="*/ 2514638 w 2514638"/>
              <a:gd name="connsiteY16" fmla="*/ 585787 h 1178701"/>
              <a:gd name="connsiteX17" fmla="*/ 1385889 w 2514638"/>
              <a:gd name="connsiteY17" fmla="*/ 1178701 h 1178701"/>
              <a:gd name="connsiteX18" fmla="*/ 864395 w 2514638"/>
              <a:gd name="connsiteY18" fmla="*/ 921526 h 1178701"/>
              <a:gd name="connsiteX19" fmla="*/ 507239 w 2514638"/>
              <a:gd name="connsiteY19" fmla="*/ 728645 h 1178701"/>
              <a:gd name="connsiteX20" fmla="*/ 0 w 2514638"/>
              <a:gd name="connsiteY20" fmla="*/ 585787 h 1178701"/>
              <a:gd name="connsiteX21" fmla="*/ 400056 w 2514638"/>
              <a:gd name="connsiteY21" fmla="*/ 571500 h 1178701"/>
              <a:gd name="connsiteX0" fmla="*/ 400056 w 2514638"/>
              <a:gd name="connsiteY0" fmla="*/ 571500 h 1178701"/>
              <a:gd name="connsiteX1" fmla="*/ 578682 w 2514638"/>
              <a:gd name="connsiteY1" fmla="*/ 457200 h 1178701"/>
              <a:gd name="connsiteX2" fmla="*/ 771563 w 2514638"/>
              <a:gd name="connsiteY2" fmla="*/ 357187 h 1178701"/>
              <a:gd name="connsiteX3" fmla="*/ 971588 w 2514638"/>
              <a:gd name="connsiteY3" fmla="*/ 228600 h 1178701"/>
              <a:gd name="connsiteX4" fmla="*/ 1078744 w 2514638"/>
              <a:gd name="connsiteY4" fmla="*/ 107156 h 1178701"/>
              <a:gd name="connsiteX5" fmla="*/ 1171613 w 2514638"/>
              <a:gd name="connsiteY5" fmla="*/ 28575 h 1178701"/>
              <a:gd name="connsiteX6" fmla="*/ 1293057 w 2514638"/>
              <a:gd name="connsiteY6" fmla="*/ 0 h 1178701"/>
              <a:gd name="connsiteX7" fmla="*/ 1443075 w 2514638"/>
              <a:gd name="connsiteY7" fmla="*/ 7143 h 1178701"/>
              <a:gd name="connsiteX8" fmla="*/ 1578807 w 2514638"/>
              <a:gd name="connsiteY8" fmla="*/ 71437 h 1178701"/>
              <a:gd name="connsiteX9" fmla="*/ 1678819 w 2514638"/>
              <a:gd name="connsiteY9" fmla="*/ 135731 h 1178701"/>
              <a:gd name="connsiteX10" fmla="*/ 1743113 w 2514638"/>
              <a:gd name="connsiteY10" fmla="*/ 221456 h 1178701"/>
              <a:gd name="connsiteX11" fmla="*/ 1821694 w 2514638"/>
              <a:gd name="connsiteY11" fmla="*/ 278606 h 1178701"/>
              <a:gd name="connsiteX12" fmla="*/ 1935994 w 2514638"/>
              <a:gd name="connsiteY12" fmla="*/ 328612 h 1178701"/>
              <a:gd name="connsiteX13" fmla="*/ 2078869 w 2514638"/>
              <a:gd name="connsiteY13" fmla="*/ 392906 h 1178701"/>
              <a:gd name="connsiteX14" fmla="*/ 2250319 w 2514638"/>
              <a:gd name="connsiteY14" fmla="*/ 464343 h 1178701"/>
              <a:gd name="connsiteX15" fmla="*/ 2336044 w 2514638"/>
              <a:gd name="connsiteY15" fmla="*/ 550068 h 1178701"/>
              <a:gd name="connsiteX16" fmla="*/ 2514638 w 2514638"/>
              <a:gd name="connsiteY16" fmla="*/ 585787 h 1178701"/>
              <a:gd name="connsiteX17" fmla="*/ 1385889 w 2514638"/>
              <a:gd name="connsiteY17" fmla="*/ 1178701 h 1178701"/>
              <a:gd name="connsiteX18" fmla="*/ 864395 w 2514638"/>
              <a:gd name="connsiteY18" fmla="*/ 921526 h 1178701"/>
              <a:gd name="connsiteX19" fmla="*/ 507239 w 2514638"/>
              <a:gd name="connsiteY19" fmla="*/ 728645 h 1178701"/>
              <a:gd name="connsiteX20" fmla="*/ 0 w 2514638"/>
              <a:gd name="connsiteY20" fmla="*/ 585787 h 1178701"/>
              <a:gd name="connsiteX21" fmla="*/ 400056 w 2514638"/>
              <a:gd name="connsiteY21" fmla="*/ 571500 h 1178701"/>
              <a:gd name="connsiteX0" fmla="*/ 400056 w 2514638"/>
              <a:gd name="connsiteY0" fmla="*/ 571500 h 1178701"/>
              <a:gd name="connsiteX1" fmla="*/ 578682 w 2514638"/>
              <a:gd name="connsiteY1" fmla="*/ 457200 h 1178701"/>
              <a:gd name="connsiteX2" fmla="*/ 771563 w 2514638"/>
              <a:gd name="connsiteY2" fmla="*/ 357187 h 1178701"/>
              <a:gd name="connsiteX3" fmla="*/ 971588 w 2514638"/>
              <a:gd name="connsiteY3" fmla="*/ 228600 h 1178701"/>
              <a:gd name="connsiteX4" fmla="*/ 1078744 w 2514638"/>
              <a:gd name="connsiteY4" fmla="*/ 107156 h 1178701"/>
              <a:gd name="connsiteX5" fmla="*/ 1171613 w 2514638"/>
              <a:gd name="connsiteY5" fmla="*/ 28575 h 1178701"/>
              <a:gd name="connsiteX6" fmla="*/ 1293057 w 2514638"/>
              <a:gd name="connsiteY6" fmla="*/ 0 h 1178701"/>
              <a:gd name="connsiteX7" fmla="*/ 1443075 w 2514638"/>
              <a:gd name="connsiteY7" fmla="*/ 7143 h 1178701"/>
              <a:gd name="connsiteX8" fmla="*/ 1578807 w 2514638"/>
              <a:gd name="connsiteY8" fmla="*/ 71437 h 1178701"/>
              <a:gd name="connsiteX9" fmla="*/ 1593202 w 2514638"/>
              <a:gd name="connsiteY9" fmla="*/ 72783 h 1178701"/>
              <a:gd name="connsiteX10" fmla="*/ 1678819 w 2514638"/>
              <a:gd name="connsiteY10" fmla="*/ 135731 h 1178701"/>
              <a:gd name="connsiteX11" fmla="*/ 1743113 w 2514638"/>
              <a:gd name="connsiteY11" fmla="*/ 221456 h 1178701"/>
              <a:gd name="connsiteX12" fmla="*/ 1821694 w 2514638"/>
              <a:gd name="connsiteY12" fmla="*/ 278606 h 1178701"/>
              <a:gd name="connsiteX13" fmla="*/ 1935994 w 2514638"/>
              <a:gd name="connsiteY13" fmla="*/ 328612 h 1178701"/>
              <a:gd name="connsiteX14" fmla="*/ 2078869 w 2514638"/>
              <a:gd name="connsiteY14" fmla="*/ 392906 h 1178701"/>
              <a:gd name="connsiteX15" fmla="*/ 2250319 w 2514638"/>
              <a:gd name="connsiteY15" fmla="*/ 464343 h 1178701"/>
              <a:gd name="connsiteX16" fmla="*/ 2336044 w 2514638"/>
              <a:gd name="connsiteY16" fmla="*/ 550068 h 1178701"/>
              <a:gd name="connsiteX17" fmla="*/ 2514638 w 2514638"/>
              <a:gd name="connsiteY17" fmla="*/ 585787 h 1178701"/>
              <a:gd name="connsiteX18" fmla="*/ 1385889 w 2514638"/>
              <a:gd name="connsiteY18" fmla="*/ 1178701 h 1178701"/>
              <a:gd name="connsiteX19" fmla="*/ 864395 w 2514638"/>
              <a:gd name="connsiteY19" fmla="*/ 921526 h 1178701"/>
              <a:gd name="connsiteX20" fmla="*/ 507239 w 2514638"/>
              <a:gd name="connsiteY20" fmla="*/ 728645 h 1178701"/>
              <a:gd name="connsiteX21" fmla="*/ 0 w 2514638"/>
              <a:gd name="connsiteY21" fmla="*/ 585787 h 1178701"/>
              <a:gd name="connsiteX22" fmla="*/ 400056 w 2514638"/>
              <a:gd name="connsiteY22" fmla="*/ 571500 h 1178701"/>
              <a:gd name="connsiteX0" fmla="*/ 400056 w 2514638"/>
              <a:gd name="connsiteY0" fmla="*/ 571500 h 1178701"/>
              <a:gd name="connsiteX1" fmla="*/ 578682 w 2514638"/>
              <a:gd name="connsiteY1" fmla="*/ 457200 h 1178701"/>
              <a:gd name="connsiteX2" fmla="*/ 771563 w 2514638"/>
              <a:gd name="connsiteY2" fmla="*/ 357187 h 1178701"/>
              <a:gd name="connsiteX3" fmla="*/ 971588 w 2514638"/>
              <a:gd name="connsiteY3" fmla="*/ 228600 h 1178701"/>
              <a:gd name="connsiteX4" fmla="*/ 1078744 w 2514638"/>
              <a:gd name="connsiteY4" fmla="*/ 107156 h 1178701"/>
              <a:gd name="connsiteX5" fmla="*/ 1171613 w 2514638"/>
              <a:gd name="connsiteY5" fmla="*/ 28575 h 1178701"/>
              <a:gd name="connsiteX6" fmla="*/ 1293057 w 2514638"/>
              <a:gd name="connsiteY6" fmla="*/ 0 h 1178701"/>
              <a:gd name="connsiteX7" fmla="*/ 1443075 w 2514638"/>
              <a:gd name="connsiteY7" fmla="*/ 7143 h 1178701"/>
              <a:gd name="connsiteX8" fmla="*/ 1578807 w 2514638"/>
              <a:gd name="connsiteY8" fmla="*/ 71437 h 1178701"/>
              <a:gd name="connsiteX9" fmla="*/ 1593202 w 2514638"/>
              <a:gd name="connsiteY9" fmla="*/ 72783 h 1178701"/>
              <a:gd name="connsiteX10" fmla="*/ 1678819 w 2514638"/>
              <a:gd name="connsiteY10" fmla="*/ 135731 h 1178701"/>
              <a:gd name="connsiteX11" fmla="*/ 1743113 w 2514638"/>
              <a:gd name="connsiteY11" fmla="*/ 221456 h 1178701"/>
              <a:gd name="connsiteX12" fmla="*/ 1821694 w 2514638"/>
              <a:gd name="connsiteY12" fmla="*/ 278606 h 1178701"/>
              <a:gd name="connsiteX13" fmla="*/ 1935994 w 2514638"/>
              <a:gd name="connsiteY13" fmla="*/ 328612 h 1178701"/>
              <a:gd name="connsiteX14" fmla="*/ 2078869 w 2514638"/>
              <a:gd name="connsiteY14" fmla="*/ 392906 h 1178701"/>
              <a:gd name="connsiteX15" fmla="*/ 2250319 w 2514638"/>
              <a:gd name="connsiteY15" fmla="*/ 464343 h 1178701"/>
              <a:gd name="connsiteX16" fmla="*/ 2336044 w 2514638"/>
              <a:gd name="connsiteY16" fmla="*/ 550068 h 1178701"/>
              <a:gd name="connsiteX17" fmla="*/ 2514638 w 2514638"/>
              <a:gd name="connsiteY17" fmla="*/ 585787 h 1178701"/>
              <a:gd name="connsiteX18" fmla="*/ 1385889 w 2514638"/>
              <a:gd name="connsiteY18" fmla="*/ 1178701 h 1178701"/>
              <a:gd name="connsiteX19" fmla="*/ 864395 w 2514638"/>
              <a:gd name="connsiteY19" fmla="*/ 921526 h 1178701"/>
              <a:gd name="connsiteX20" fmla="*/ 507239 w 2514638"/>
              <a:gd name="connsiteY20" fmla="*/ 728645 h 1178701"/>
              <a:gd name="connsiteX21" fmla="*/ 0 w 2514638"/>
              <a:gd name="connsiteY21" fmla="*/ 585787 h 1178701"/>
              <a:gd name="connsiteX22" fmla="*/ 400056 w 2514638"/>
              <a:gd name="connsiteY22" fmla="*/ 571500 h 1178701"/>
              <a:gd name="connsiteX0" fmla="*/ 400056 w 2514638"/>
              <a:gd name="connsiteY0" fmla="*/ 571500 h 1178701"/>
              <a:gd name="connsiteX1" fmla="*/ 578682 w 2514638"/>
              <a:gd name="connsiteY1" fmla="*/ 457200 h 1178701"/>
              <a:gd name="connsiteX2" fmla="*/ 771563 w 2514638"/>
              <a:gd name="connsiteY2" fmla="*/ 357187 h 1178701"/>
              <a:gd name="connsiteX3" fmla="*/ 971588 w 2514638"/>
              <a:gd name="connsiteY3" fmla="*/ 228600 h 1178701"/>
              <a:gd name="connsiteX4" fmla="*/ 1078744 w 2514638"/>
              <a:gd name="connsiteY4" fmla="*/ 107156 h 1178701"/>
              <a:gd name="connsiteX5" fmla="*/ 1171613 w 2514638"/>
              <a:gd name="connsiteY5" fmla="*/ 28575 h 1178701"/>
              <a:gd name="connsiteX6" fmla="*/ 1293057 w 2514638"/>
              <a:gd name="connsiteY6" fmla="*/ 0 h 1178701"/>
              <a:gd name="connsiteX7" fmla="*/ 1443075 w 2514638"/>
              <a:gd name="connsiteY7" fmla="*/ 7143 h 1178701"/>
              <a:gd name="connsiteX8" fmla="*/ 1578807 w 2514638"/>
              <a:gd name="connsiteY8" fmla="*/ 71437 h 1178701"/>
              <a:gd name="connsiteX9" fmla="*/ 1593202 w 2514638"/>
              <a:gd name="connsiteY9" fmla="*/ 72783 h 1178701"/>
              <a:gd name="connsiteX10" fmla="*/ 1678819 w 2514638"/>
              <a:gd name="connsiteY10" fmla="*/ 135731 h 1178701"/>
              <a:gd name="connsiteX11" fmla="*/ 1864393 w 2514638"/>
              <a:gd name="connsiteY11" fmla="*/ 160787 h 1178701"/>
              <a:gd name="connsiteX12" fmla="*/ 1821694 w 2514638"/>
              <a:gd name="connsiteY12" fmla="*/ 278606 h 1178701"/>
              <a:gd name="connsiteX13" fmla="*/ 1935994 w 2514638"/>
              <a:gd name="connsiteY13" fmla="*/ 328612 h 1178701"/>
              <a:gd name="connsiteX14" fmla="*/ 2078869 w 2514638"/>
              <a:gd name="connsiteY14" fmla="*/ 392906 h 1178701"/>
              <a:gd name="connsiteX15" fmla="*/ 2250319 w 2514638"/>
              <a:gd name="connsiteY15" fmla="*/ 464343 h 1178701"/>
              <a:gd name="connsiteX16" fmla="*/ 2336044 w 2514638"/>
              <a:gd name="connsiteY16" fmla="*/ 550068 h 1178701"/>
              <a:gd name="connsiteX17" fmla="*/ 2514638 w 2514638"/>
              <a:gd name="connsiteY17" fmla="*/ 585787 h 1178701"/>
              <a:gd name="connsiteX18" fmla="*/ 1385889 w 2514638"/>
              <a:gd name="connsiteY18" fmla="*/ 1178701 h 1178701"/>
              <a:gd name="connsiteX19" fmla="*/ 864395 w 2514638"/>
              <a:gd name="connsiteY19" fmla="*/ 921526 h 1178701"/>
              <a:gd name="connsiteX20" fmla="*/ 507239 w 2514638"/>
              <a:gd name="connsiteY20" fmla="*/ 728645 h 1178701"/>
              <a:gd name="connsiteX21" fmla="*/ 0 w 2514638"/>
              <a:gd name="connsiteY21" fmla="*/ 585787 h 1178701"/>
              <a:gd name="connsiteX22" fmla="*/ 400056 w 2514638"/>
              <a:gd name="connsiteY22" fmla="*/ 571500 h 1178701"/>
              <a:gd name="connsiteX0" fmla="*/ 400056 w 2514638"/>
              <a:gd name="connsiteY0" fmla="*/ 571500 h 1178701"/>
              <a:gd name="connsiteX1" fmla="*/ 578682 w 2514638"/>
              <a:gd name="connsiteY1" fmla="*/ 457200 h 1178701"/>
              <a:gd name="connsiteX2" fmla="*/ 771563 w 2514638"/>
              <a:gd name="connsiteY2" fmla="*/ 357187 h 1178701"/>
              <a:gd name="connsiteX3" fmla="*/ 971588 w 2514638"/>
              <a:gd name="connsiteY3" fmla="*/ 228600 h 1178701"/>
              <a:gd name="connsiteX4" fmla="*/ 1078744 w 2514638"/>
              <a:gd name="connsiteY4" fmla="*/ 107156 h 1178701"/>
              <a:gd name="connsiteX5" fmla="*/ 1171613 w 2514638"/>
              <a:gd name="connsiteY5" fmla="*/ 28575 h 1178701"/>
              <a:gd name="connsiteX6" fmla="*/ 1293057 w 2514638"/>
              <a:gd name="connsiteY6" fmla="*/ 0 h 1178701"/>
              <a:gd name="connsiteX7" fmla="*/ 1443075 w 2514638"/>
              <a:gd name="connsiteY7" fmla="*/ 7143 h 1178701"/>
              <a:gd name="connsiteX8" fmla="*/ 1578807 w 2514638"/>
              <a:gd name="connsiteY8" fmla="*/ 71437 h 1178701"/>
              <a:gd name="connsiteX9" fmla="*/ 1593202 w 2514638"/>
              <a:gd name="connsiteY9" fmla="*/ 72783 h 1178701"/>
              <a:gd name="connsiteX10" fmla="*/ 1678819 w 2514638"/>
              <a:gd name="connsiteY10" fmla="*/ 135731 h 1178701"/>
              <a:gd name="connsiteX11" fmla="*/ 1864393 w 2514638"/>
              <a:gd name="connsiteY11" fmla="*/ 160787 h 1178701"/>
              <a:gd name="connsiteX12" fmla="*/ 1935994 w 2514638"/>
              <a:gd name="connsiteY12" fmla="*/ 328612 h 1178701"/>
              <a:gd name="connsiteX13" fmla="*/ 2078869 w 2514638"/>
              <a:gd name="connsiteY13" fmla="*/ 392906 h 1178701"/>
              <a:gd name="connsiteX14" fmla="*/ 2250319 w 2514638"/>
              <a:gd name="connsiteY14" fmla="*/ 464343 h 1178701"/>
              <a:gd name="connsiteX15" fmla="*/ 2336044 w 2514638"/>
              <a:gd name="connsiteY15" fmla="*/ 550068 h 1178701"/>
              <a:gd name="connsiteX16" fmla="*/ 2514638 w 2514638"/>
              <a:gd name="connsiteY16" fmla="*/ 585787 h 1178701"/>
              <a:gd name="connsiteX17" fmla="*/ 1385889 w 2514638"/>
              <a:gd name="connsiteY17" fmla="*/ 1178701 h 1178701"/>
              <a:gd name="connsiteX18" fmla="*/ 864395 w 2514638"/>
              <a:gd name="connsiteY18" fmla="*/ 921526 h 1178701"/>
              <a:gd name="connsiteX19" fmla="*/ 507239 w 2514638"/>
              <a:gd name="connsiteY19" fmla="*/ 728645 h 1178701"/>
              <a:gd name="connsiteX20" fmla="*/ 0 w 2514638"/>
              <a:gd name="connsiteY20" fmla="*/ 585787 h 1178701"/>
              <a:gd name="connsiteX21" fmla="*/ 400056 w 2514638"/>
              <a:gd name="connsiteY21" fmla="*/ 571500 h 1178701"/>
              <a:gd name="connsiteX0" fmla="*/ 400056 w 2514638"/>
              <a:gd name="connsiteY0" fmla="*/ 571500 h 1178701"/>
              <a:gd name="connsiteX1" fmla="*/ 578682 w 2514638"/>
              <a:gd name="connsiteY1" fmla="*/ 457200 h 1178701"/>
              <a:gd name="connsiteX2" fmla="*/ 771563 w 2514638"/>
              <a:gd name="connsiteY2" fmla="*/ 357187 h 1178701"/>
              <a:gd name="connsiteX3" fmla="*/ 971588 w 2514638"/>
              <a:gd name="connsiteY3" fmla="*/ 228600 h 1178701"/>
              <a:gd name="connsiteX4" fmla="*/ 1078744 w 2514638"/>
              <a:gd name="connsiteY4" fmla="*/ 107156 h 1178701"/>
              <a:gd name="connsiteX5" fmla="*/ 1171613 w 2514638"/>
              <a:gd name="connsiteY5" fmla="*/ 28575 h 1178701"/>
              <a:gd name="connsiteX6" fmla="*/ 1293057 w 2514638"/>
              <a:gd name="connsiteY6" fmla="*/ 0 h 1178701"/>
              <a:gd name="connsiteX7" fmla="*/ 1443075 w 2514638"/>
              <a:gd name="connsiteY7" fmla="*/ 7143 h 1178701"/>
              <a:gd name="connsiteX8" fmla="*/ 1578807 w 2514638"/>
              <a:gd name="connsiteY8" fmla="*/ 71437 h 1178701"/>
              <a:gd name="connsiteX9" fmla="*/ 1593202 w 2514638"/>
              <a:gd name="connsiteY9" fmla="*/ 72783 h 1178701"/>
              <a:gd name="connsiteX10" fmla="*/ 1678819 w 2514638"/>
              <a:gd name="connsiteY10" fmla="*/ 135731 h 1178701"/>
              <a:gd name="connsiteX11" fmla="*/ 1864393 w 2514638"/>
              <a:gd name="connsiteY11" fmla="*/ 160787 h 1178701"/>
              <a:gd name="connsiteX12" fmla="*/ 1935994 w 2514638"/>
              <a:gd name="connsiteY12" fmla="*/ 328612 h 1178701"/>
              <a:gd name="connsiteX13" fmla="*/ 2078869 w 2514638"/>
              <a:gd name="connsiteY13" fmla="*/ 392906 h 1178701"/>
              <a:gd name="connsiteX14" fmla="*/ 2250319 w 2514638"/>
              <a:gd name="connsiteY14" fmla="*/ 464343 h 1178701"/>
              <a:gd name="connsiteX15" fmla="*/ 2336044 w 2514638"/>
              <a:gd name="connsiteY15" fmla="*/ 550068 h 1178701"/>
              <a:gd name="connsiteX16" fmla="*/ 2514638 w 2514638"/>
              <a:gd name="connsiteY16" fmla="*/ 585787 h 1178701"/>
              <a:gd name="connsiteX17" fmla="*/ 1385889 w 2514638"/>
              <a:gd name="connsiteY17" fmla="*/ 1178701 h 1178701"/>
              <a:gd name="connsiteX18" fmla="*/ 864395 w 2514638"/>
              <a:gd name="connsiteY18" fmla="*/ 921526 h 1178701"/>
              <a:gd name="connsiteX19" fmla="*/ 507239 w 2514638"/>
              <a:gd name="connsiteY19" fmla="*/ 728645 h 1178701"/>
              <a:gd name="connsiteX20" fmla="*/ 0 w 2514638"/>
              <a:gd name="connsiteY20" fmla="*/ 585787 h 1178701"/>
              <a:gd name="connsiteX21" fmla="*/ 400056 w 2514638"/>
              <a:gd name="connsiteY21" fmla="*/ 571500 h 1178701"/>
              <a:gd name="connsiteX0" fmla="*/ 400056 w 2514638"/>
              <a:gd name="connsiteY0" fmla="*/ 571500 h 1178701"/>
              <a:gd name="connsiteX1" fmla="*/ 578682 w 2514638"/>
              <a:gd name="connsiteY1" fmla="*/ 457200 h 1178701"/>
              <a:gd name="connsiteX2" fmla="*/ 771563 w 2514638"/>
              <a:gd name="connsiteY2" fmla="*/ 357187 h 1178701"/>
              <a:gd name="connsiteX3" fmla="*/ 971588 w 2514638"/>
              <a:gd name="connsiteY3" fmla="*/ 228600 h 1178701"/>
              <a:gd name="connsiteX4" fmla="*/ 1078744 w 2514638"/>
              <a:gd name="connsiteY4" fmla="*/ 107156 h 1178701"/>
              <a:gd name="connsiteX5" fmla="*/ 1171613 w 2514638"/>
              <a:gd name="connsiteY5" fmla="*/ 28575 h 1178701"/>
              <a:gd name="connsiteX6" fmla="*/ 1293057 w 2514638"/>
              <a:gd name="connsiteY6" fmla="*/ 0 h 1178701"/>
              <a:gd name="connsiteX7" fmla="*/ 1443075 w 2514638"/>
              <a:gd name="connsiteY7" fmla="*/ 7143 h 1178701"/>
              <a:gd name="connsiteX8" fmla="*/ 1578807 w 2514638"/>
              <a:gd name="connsiteY8" fmla="*/ 71437 h 1178701"/>
              <a:gd name="connsiteX9" fmla="*/ 1593202 w 2514638"/>
              <a:gd name="connsiteY9" fmla="*/ 72783 h 1178701"/>
              <a:gd name="connsiteX10" fmla="*/ 1678819 w 2514638"/>
              <a:gd name="connsiteY10" fmla="*/ 135731 h 1178701"/>
              <a:gd name="connsiteX11" fmla="*/ 1864393 w 2514638"/>
              <a:gd name="connsiteY11" fmla="*/ 160787 h 1178701"/>
              <a:gd name="connsiteX12" fmla="*/ 1935994 w 2514638"/>
              <a:gd name="connsiteY12" fmla="*/ 328612 h 1178701"/>
              <a:gd name="connsiteX13" fmla="*/ 1951056 w 2514638"/>
              <a:gd name="connsiteY13" fmla="*/ 327526 h 1178701"/>
              <a:gd name="connsiteX14" fmla="*/ 2078869 w 2514638"/>
              <a:gd name="connsiteY14" fmla="*/ 392906 h 1178701"/>
              <a:gd name="connsiteX15" fmla="*/ 2250319 w 2514638"/>
              <a:gd name="connsiteY15" fmla="*/ 464343 h 1178701"/>
              <a:gd name="connsiteX16" fmla="*/ 2336044 w 2514638"/>
              <a:gd name="connsiteY16" fmla="*/ 550068 h 1178701"/>
              <a:gd name="connsiteX17" fmla="*/ 2514638 w 2514638"/>
              <a:gd name="connsiteY17" fmla="*/ 585787 h 1178701"/>
              <a:gd name="connsiteX18" fmla="*/ 1385889 w 2514638"/>
              <a:gd name="connsiteY18" fmla="*/ 1178701 h 1178701"/>
              <a:gd name="connsiteX19" fmla="*/ 864395 w 2514638"/>
              <a:gd name="connsiteY19" fmla="*/ 921526 h 1178701"/>
              <a:gd name="connsiteX20" fmla="*/ 507239 w 2514638"/>
              <a:gd name="connsiteY20" fmla="*/ 728645 h 1178701"/>
              <a:gd name="connsiteX21" fmla="*/ 0 w 2514638"/>
              <a:gd name="connsiteY21" fmla="*/ 585787 h 1178701"/>
              <a:gd name="connsiteX22" fmla="*/ 400056 w 2514638"/>
              <a:gd name="connsiteY22" fmla="*/ 571500 h 1178701"/>
              <a:gd name="connsiteX0" fmla="*/ 400056 w 2514638"/>
              <a:gd name="connsiteY0" fmla="*/ 571500 h 1178701"/>
              <a:gd name="connsiteX1" fmla="*/ 578682 w 2514638"/>
              <a:gd name="connsiteY1" fmla="*/ 457200 h 1178701"/>
              <a:gd name="connsiteX2" fmla="*/ 771563 w 2514638"/>
              <a:gd name="connsiteY2" fmla="*/ 357187 h 1178701"/>
              <a:gd name="connsiteX3" fmla="*/ 971588 w 2514638"/>
              <a:gd name="connsiteY3" fmla="*/ 228600 h 1178701"/>
              <a:gd name="connsiteX4" fmla="*/ 1078744 w 2514638"/>
              <a:gd name="connsiteY4" fmla="*/ 107156 h 1178701"/>
              <a:gd name="connsiteX5" fmla="*/ 1171613 w 2514638"/>
              <a:gd name="connsiteY5" fmla="*/ 28575 h 1178701"/>
              <a:gd name="connsiteX6" fmla="*/ 1293057 w 2514638"/>
              <a:gd name="connsiteY6" fmla="*/ 0 h 1178701"/>
              <a:gd name="connsiteX7" fmla="*/ 1443075 w 2514638"/>
              <a:gd name="connsiteY7" fmla="*/ 7143 h 1178701"/>
              <a:gd name="connsiteX8" fmla="*/ 1578807 w 2514638"/>
              <a:gd name="connsiteY8" fmla="*/ 71437 h 1178701"/>
              <a:gd name="connsiteX9" fmla="*/ 1593202 w 2514638"/>
              <a:gd name="connsiteY9" fmla="*/ 72783 h 1178701"/>
              <a:gd name="connsiteX10" fmla="*/ 1678819 w 2514638"/>
              <a:gd name="connsiteY10" fmla="*/ 135731 h 1178701"/>
              <a:gd name="connsiteX11" fmla="*/ 1864393 w 2514638"/>
              <a:gd name="connsiteY11" fmla="*/ 160787 h 1178701"/>
              <a:gd name="connsiteX12" fmla="*/ 1935994 w 2514638"/>
              <a:gd name="connsiteY12" fmla="*/ 207289 h 1178701"/>
              <a:gd name="connsiteX13" fmla="*/ 1951056 w 2514638"/>
              <a:gd name="connsiteY13" fmla="*/ 327526 h 1178701"/>
              <a:gd name="connsiteX14" fmla="*/ 2078869 w 2514638"/>
              <a:gd name="connsiteY14" fmla="*/ 392906 h 1178701"/>
              <a:gd name="connsiteX15" fmla="*/ 2250319 w 2514638"/>
              <a:gd name="connsiteY15" fmla="*/ 464343 h 1178701"/>
              <a:gd name="connsiteX16" fmla="*/ 2336044 w 2514638"/>
              <a:gd name="connsiteY16" fmla="*/ 550068 h 1178701"/>
              <a:gd name="connsiteX17" fmla="*/ 2514638 w 2514638"/>
              <a:gd name="connsiteY17" fmla="*/ 585787 h 1178701"/>
              <a:gd name="connsiteX18" fmla="*/ 1385889 w 2514638"/>
              <a:gd name="connsiteY18" fmla="*/ 1178701 h 1178701"/>
              <a:gd name="connsiteX19" fmla="*/ 864395 w 2514638"/>
              <a:gd name="connsiteY19" fmla="*/ 921526 h 1178701"/>
              <a:gd name="connsiteX20" fmla="*/ 507239 w 2514638"/>
              <a:gd name="connsiteY20" fmla="*/ 728645 h 1178701"/>
              <a:gd name="connsiteX21" fmla="*/ 0 w 2514638"/>
              <a:gd name="connsiteY21" fmla="*/ 585787 h 1178701"/>
              <a:gd name="connsiteX22" fmla="*/ 400056 w 2514638"/>
              <a:gd name="connsiteY22" fmla="*/ 571500 h 1178701"/>
              <a:gd name="connsiteX0" fmla="*/ 400056 w 2514638"/>
              <a:gd name="connsiteY0" fmla="*/ 571500 h 1178701"/>
              <a:gd name="connsiteX1" fmla="*/ 578682 w 2514638"/>
              <a:gd name="connsiteY1" fmla="*/ 457200 h 1178701"/>
              <a:gd name="connsiteX2" fmla="*/ 771563 w 2514638"/>
              <a:gd name="connsiteY2" fmla="*/ 357187 h 1178701"/>
              <a:gd name="connsiteX3" fmla="*/ 971588 w 2514638"/>
              <a:gd name="connsiteY3" fmla="*/ 228600 h 1178701"/>
              <a:gd name="connsiteX4" fmla="*/ 1078744 w 2514638"/>
              <a:gd name="connsiteY4" fmla="*/ 107156 h 1178701"/>
              <a:gd name="connsiteX5" fmla="*/ 1171613 w 2514638"/>
              <a:gd name="connsiteY5" fmla="*/ 28575 h 1178701"/>
              <a:gd name="connsiteX6" fmla="*/ 1293057 w 2514638"/>
              <a:gd name="connsiteY6" fmla="*/ 0 h 1178701"/>
              <a:gd name="connsiteX7" fmla="*/ 1443075 w 2514638"/>
              <a:gd name="connsiteY7" fmla="*/ 7143 h 1178701"/>
              <a:gd name="connsiteX8" fmla="*/ 1578807 w 2514638"/>
              <a:gd name="connsiteY8" fmla="*/ 71437 h 1178701"/>
              <a:gd name="connsiteX9" fmla="*/ 1593202 w 2514638"/>
              <a:gd name="connsiteY9" fmla="*/ 72783 h 1178701"/>
              <a:gd name="connsiteX10" fmla="*/ 1678819 w 2514638"/>
              <a:gd name="connsiteY10" fmla="*/ 135731 h 1178701"/>
              <a:gd name="connsiteX11" fmla="*/ 1864393 w 2514638"/>
              <a:gd name="connsiteY11" fmla="*/ 160787 h 1178701"/>
              <a:gd name="connsiteX12" fmla="*/ 1935994 w 2514638"/>
              <a:gd name="connsiteY12" fmla="*/ 207289 h 1178701"/>
              <a:gd name="connsiteX13" fmla="*/ 1951056 w 2514638"/>
              <a:gd name="connsiteY13" fmla="*/ 266857 h 1178701"/>
              <a:gd name="connsiteX14" fmla="*/ 2078869 w 2514638"/>
              <a:gd name="connsiteY14" fmla="*/ 392906 h 1178701"/>
              <a:gd name="connsiteX15" fmla="*/ 2250319 w 2514638"/>
              <a:gd name="connsiteY15" fmla="*/ 464343 h 1178701"/>
              <a:gd name="connsiteX16" fmla="*/ 2336044 w 2514638"/>
              <a:gd name="connsiteY16" fmla="*/ 550068 h 1178701"/>
              <a:gd name="connsiteX17" fmla="*/ 2514638 w 2514638"/>
              <a:gd name="connsiteY17" fmla="*/ 585787 h 1178701"/>
              <a:gd name="connsiteX18" fmla="*/ 1385889 w 2514638"/>
              <a:gd name="connsiteY18" fmla="*/ 1178701 h 1178701"/>
              <a:gd name="connsiteX19" fmla="*/ 864395 w 2514638"/>
              <a:gd name="connsiteY19" fmla="*/ 921526 h 1178701"/>
              <a:gd name="connsiteX20" fmla="*/ 507239 w 2514638"/>
              <a:gd name="connsiteY20" fmla="*/ 728645 h 1178701"/>
              <a:gd name="connsiteX21" fmla="*/ 0 w 2514638"/>
              <a:gd name="connsiteY21" fmla="*/ 585787 h 1178701"/>
              <a:gd name="connsiteX22" fmla="*/ 400056 w 2514638"/>
              <a:gd name="connsiteY22" fmla="*/ 571500 h 1178701"/>
              <a:gd name="connsiteX0" fmla="*/ 400056 w 2514638"/>
              <a:gd name="connsiteY0" fmla="*/ 571500 h 1178701"/>
              <a:gd name="connsiteX1" fmla="*/ 578682 w 2514638"/>
              <a:gd name="connsiteY1" fmla="*/ 457200 h 1178701"/>
              <a:gd name="connsiteX2" fmla="*/ 771563 w 2514638"/>
              <a:gd name="connsiteY2" fmla="*/ 357187 h 1178701"/>
              <a:gd name="connsiteX3" fmla="*/ 971588 w 2514638"/>
              <a:gd name="connsiteY3" fmla="*/ 228600 h 1178701"/>
              <a:gd name="connsiteX4" fmla="*/ 1078744 w 2514638"/>
              <a:gd name="connsiteY4" fmla="*/ 107156 h 1178701"/>
              <a:gd name="connsiteX5" fmla="*/ 1171613 w 2514638"/>
              <a:gd name="connsiteY5" fmla="*/ 28575 h 1178701"/>
              <a:gd name="connsiteX6" fmla="*/ 1293057 w 2514638"/>
              <a:gd name="connsiteY6" fmla="*/ 0 h 1178701"/>
              <a:gd name="connsiteX7" fmla="*/ 1443075 w 2514638"/>
              <a:gd name="connsiteY7" fmla="*/ 7143 h 1178701"/>
              <a:gd name="connsiteX8" fmla="*/ 1578807 w 2514638"/>
              <a:gd name="connsiteY8" fmla="*/ 71437 h 1178701"/>
              <a:gd name="connsiteX9" fmla="*/ 1678819 w 2514638"/>
              <a:gd name="connsiteY9" fmla="*/ 135731 h 1178701"/>
              <a:gd name="connsiteX10" fmla="*/ 1864393 w 2514638"/>
              <a:gd name="connsiteY10" fmla="*/ 160787 h 1178701"/>
              <a:gd name="connsiteX11" fmla="*/ 1935994 w 2514638"/>
              <a:gd name="connsiteY11" fmla="*/ 207289 h 1178701"/>
              <a:gd name="connsiteX12" fmla="*/ 1951056 w 2514638"/>
              <a:gd name="connsiteY12" fmla="*/ 266857 h 1178701"/>
              <a:gd name="connsiteX13" fmla="*/ 2078869 w 2514638"/>
              <a:gd name="connsiteY13" fmla="*/ 392906 h 1178701"/>
              <a:gd name="connsiteX14" fmla="*/ 2250319 w 2514638"/>
              <a:gd name="connsiteY14" fmla="*/ 464343 h 1178701"/>
              <a:gd name="connsiteX15" fmla="*/ 2336044 w 2514638"/>
              <a:gd name="connsiteY15" fmla="*/ 550068 h 1178701"/>
              <a:gd name="connsiteX16" fmla="*/ 2514638 w 2514638"/>
              <a:gd name="connsiteY16" fmla="*/ 585787 h 1178701"/>
              <a:gd name="connsiteX17" fmla="*/ 1385889 w 2514638"/>
              <a:gd name="connsiteY17" fmla="*/ 1178701 h 1178701"/>
              <a:gd name="connsiteX18" fmla="*/ 864395 w 2514638"/>
              <a:gd name="connsiteY18" fmla="*/ 921526 h 1178701"/>
              <a:gd name="connsiteX19" fmla="*/ 507239 w 2514638"/>
              <a:gd name="connsiteY19" fmla="*/ 728645 h 1178701"/>
              <a:gd name="connsiteX20" fmla="*/ 0 w 2514638"/>
              <a:gd name="connsiteY20" fmla="*/ 585787 h 1178701"/>
              <a:gd name="connsiteX21" fmla="*/ 400056 w 2514638"/>
              <a:gd name="connsiteY21" fmla="*/ 571500 h 11787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2514638" h="1178701">
                <a:moveTo>
                  <a:pt x="400056" y="571500"/>
                </a:moveTo>
                <a:lnTo>
                  <a:pt x="578682" y="457200"/>
                </a:lnTo>
                <a:lnTo>
                  <a:pt x="771563" y="357187"/>
                </a:lnTo>
                <a:lnTo>
                  <a:pt x="971588" y="228600"/>
                </a:lnTo>
                <a:lnTo>
                  <a:pt x="1078744" y="107156"/>
                </a:lnTo>
                <a:lnTo>
                  <a:pt x="1171613" y="28575"/>
                </a:lnTo>
                <a:lnTo>
                  <a:pt x="1293057" y="0"/>
                </a:lnTo>
                <a:cubicBezTo>
                  <a:pt x="1438310" y="7262"/>
                  <a:pt x="1388248" y="7143"/>
                  <a:pt x="1443075" y="7143"/>
                </a:cubicBezTo>
                <a:lnTo>
                  <a:pt x="1578807" y="71437"/>
                </a:lnTo>
                <a:cubicBezTo>
                  <a:pt x="1618098" y="92868"/>
                  <a:pt x="1631221" y="120839"/>
                  <a:pt x="1678819" y="135731"/>
                </a:cubicBezTo>
                <a:lnTo>
                  <a:pt x="1864393" y="160787"/>
                </a:lnTo>
                <a:lnTo>
                  <a:pt x="1935994" y="207289"/>
                </a:lnTo>
                <a:lnTo>
                  <a:pt x="1951056" y="266857"/>
                </a:lnTo>
                <a:lnTo>
                  <a:pt x="2078869" y="392906"/>
                </a:lnTo>
                <a:lnTo>
                  <a:pt x="2250319" y="464343"/>
                </a:lnTo>
                <a:lnTo>
                  <a:pt x="2336044" y="550068"/>
                </a:lnTo>
                <a:lnTo>
                  <a:pt x="2514638" y="585787"/>
                </a:lnTo>
                <a:lnTo>
                  <a:pt x="1385889" y="1178701"/>
                </a:lnTo>
                <a:lnTo>
                  <a:pt x="864395" y="921526"/>
                </a:lnTo>
                <a:lnTo>
                  <a:pt x="507239" y="728645"/>
                </a:lnTo>
                <a:lnTo>
                  <a:pt x="0" y="585787"/>
                </a:lnTo>
                <a:lnTo>
                  <a:pt x="400056" y="571500"/>
                </a:lnTo>
                <a:close/>
              </a:path>
            </a:pathLst>
          </a:custGeom>
          <a:gradFill>
            <a:gsLst>
              <a:gs pos="0">
                <a:srgbClr val="D6B19C"/>
              </a:gs>
              <a:gs pos="30000">
                <a:srgbClr val="D49E6C"/>
              </a:gs>
              <a:gs pos="70000">
                <a:srgbClr val="A65528"/>
              </a:gs>
              <a:gs pos="100000">
                <a:srgbClr val="663012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grpSp>
        <p:nvGrpSpPr>
          <p:cNvPr id="10" name="组合 9"/>
          <p:cNvGrpSpPr/>
          <p:nvPr/>
        </p:nvGrpSpPr>
        <p:grpSpPr>
          <a:xfrm>
            <a:off x="-164291" y="3939902"/>
            <a:ext cx="18457852" cy="2016224"/>
            <a:chOff x="-164291" y="4377849"/>
            <a:chExt cx="18457852" cy="2016224"/>
          </a:xfrm>
        </p:grpSpPr>
        <p:sp>
          <p:nvSpPr>
            <p:cNvPr id="3" name="矩形 2"/>
            <p:cNvSpPr/>
            <p:nvPr/>
          </p:nvSpPr>
          <p:spPr>
            <a:xfrm>
              <a:off x="-164291" y="4422636"/>
              <a:ext cx="18457852" cy="1971437"/>
            </a:xfrm>
            <a:prstGeom prst="rect">
              <a:avLst/>
            </a:prstGeom>
            <a:gradFill>
              <a:gsLst>
                <a:gs pos="0">
                  <a:srgbClr val="DDEBCF"/>
                </a:gs>
                <a:gs pos="50000">
                  <a:srgbClr val="9CB86E"/>
                </a:gs>
                <a:gs pos="100000">
                  <a:srgbClr val="92D050"/>
                </a:gs>
              </a:gsLst>
              <a:lin ang="162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7" name="组合 6"/>
            <p:cNvGrpSpPr/>
            <p:nvPr/>
          </p:nvGrpSpPr>
          <p:grpSpPr>
            <a:xfrm>
              <a:off x="-145630" y="4378890"/>
              <a:ext cx="9308291" cy="65068"/>
              <a:chOff x="-145630" y="4309044"/>
              <a:chExt cx="9308291" cy="113593"/>
            </a:xfrm>
          </p:grpSpPr>
          <p:sp>
            <p:nvSpPr>
              <p:cNvPr id="4" name="矩形 3"/>
              <p:cNvSpPr/>
              <p:nvPr/>
            </p:nvSpPr>
            <p:spPr>
              <a:xfrm>
                <a:off x="-145630" y="4325587"/>
                <a:ext cx="9308291" cy="97050"/>
              </a:xfrm>
              <a:prstGeom prst="rect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6" name="组合 5"/>
              <p:cNvGrpSpPr/>
              <p:nvPr/>
            </p:nvGrpSpPr>
            <p:grpSpPr>
              <a:xfrm>
                <a:off x="7250888" y="4311789"/>
                <a:ext cx="1497576" cy="99796"/>
                <a:chOff x="7250888" y="4311789"/>
                <a:chExt cx="1497576" cy="99796"/>
              </a:xfrm>
            </p:grpSpPr>
            <p:sp>
              <p:nvSpPr>
                <p:cNvPr id="5" name="矩形 4"/>
                <p:cNvSpPr/>
                <p:nvPr/>
              </p:nvSpPr>
              <p:spPr>
                <a:xfrm>
                  <a:off x="8604448" y="4311789"/>
                  <a:ext cx="144016" cy="97051"/>
                </a:xfrm>
                <a:prstGeom prst="rect">
                  <a:avLst/>
                </a:prstGeom>
                <a:solidFill>
                  <a:schemeClr val="tx1">
                    <a:lumMod val="65000"/>
                    <a:lumOff val="3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70" name="矩形 69"/>
                <p:cNvSpPr/>
                <p:nvPr/>
              </p:nvSpPr>
              <p:spPr>
                <a:xfrm>
                  <a:off x="7956376" y="4314534"/>
                  <a:ext cx="144016" cy="97051"/>
                </a:xfrm>
                <a:prstGeom prst="rect">
                  <a:avLst/>
                </a:prstGeom>
                <a:solidFill>
                  <a:schemeClr val="tx1">
                    <a:lumMod val="65000"/>
                    <a:lumOff val="3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71" name="矩形 70"/>
                <p:cNvSpPr/>
                <p:nvPr/>
              </p:nvSpPr>
              <p:spPr>
                <a:xfrm>
                  <a:off x="7250888" y="4314534"/>
                  <a:ext cx="144016" cy="97051"/>
                </a:xfrm>
                <a:prstGeom prst="rect">
                  <a:avLst/>
                </a:prstGeom>
                <a:solidFill>
                  <a:schemeClr val="tx1">
                    <a:lumMod val="65000"/>
                    <a:lumOff val="3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73" name="组合 72"/>
              <p:cNvGrpSpPr/>
              <p:nvPr/>
            </p:nvGrpSpPr>
            <p:grpSpPr>
              <a:xfrm>
                <a:off x="5157792" y="4313161"/>
                <a:ext cx="1497576" cy="99796"/>
                <a:chOff x="7250888" y="4311789"/>
                <a:chExt cx="1497576" cy="99796"/>
              </a:xfrm>
            </p:grpSpPr>
            <p:sp>
              <p:nvSpPr>
                <p:cNvPr id="74" name="矩形 73"/>
                <p:cNvSpPr/>
                <p:nvPr/>
              </p:nvSpPr>
              <p:spPr>
                <a:xfrm>
                  <a:off x="8604448" y="4311789"/>
                  <a:ext cx="144016" cy="97051"/>
                </a:xfrm>
                <a:prstGeom prst="rect">
                  <a:avLst/>
                </a:prstGeom>
                <a:solidFill>
                  <a:schemeClr val="tx1">
                    <a:lumMod val="65000"/>
                    <a:lumOff val="3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75" name="矩形 74"/>
                <p:cNvSpPr/>
                <p:nvPr/>
              </p:nvSpPr>
              <p:spPr>
                <a:xfrm>
                  <a:off x="7956376" y="4314534"/>
                  <a:ext cx="144016" cy="97051"/>
                </a:xfrm>
                <a:prstGeom prst="rect">
                  <a:avLst/>
                </a:prstGeom>
                <a:solidFill>
                  <a:schemeClr val="tx1">
                    <a:lumMod val="65000"/>
                    <a:lumOff val="3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76" name="矩形 75"/>
                <p:cNvSpPr/>
                <p:nvPr/>
              </p:nvSpPr>
              <p:spPr>
                <a:xfrm>
                  <a:off x="7250888" y="4314534"/>
                  <a:ext cx="144016" cy="97051"/>
                </a:xfrm>
                <a:prstGeom prst="rect">
                  <a:avLst/>
                </a:prstGeom>
                <a:solidFill>
                  <a:schemeClr val="tx1">
                    <a:lumMod val="65000"/>
                    <a:lumOff val="3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77" name="组合 76"/>
              <p:cNvGrpSpPr/>
              <p:nvPr/>
            </p:nvGrpSpPr>
            <p:grpSpPr>
              <a:xfrm>
                <a:off x="3002416" y="4312241"/>
                <a:ext cx="1497576" cy="99796"/>
                <a:chOff x="7250888" y="4311789"/>
                <a:chExt cx="1497576" cy="99796"/>
              </a:xfrm>
            </p:grpSpPr>
            <p:sp>
              <p:nvSpPr>
                <p:cNvPr id="78" name="矩形 77"/>
                <p:cNvSpPr/>
                <p:nvPr/>
              </p:nvSpPr>
              <p:spPr>
                <a:xfrm>
                  <a:off x="8604448" y="4311789"/>
                  <a:ext cx="144016" cy="97051"/>
                </a:xfrm>
                <a:prstGeom prst="rect">
                  <a:avLst/>
                </a:prstGeom>
                <a:solidFill>
                  <a:schemeClr val="tx1">
                    <a:lumMod val="65000"/>
                    <a:lumOff val="3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79" name="矩形 78"/>
                <p:cNvSpPr/>
                <p:nvPr/>
              </p:nvSpPr>
              <p:spPr>
                <a:xfrm>
                  <a:off x="7956376" y="4314534"/>
                  <a:ext cx="144016" cy="97051"/>
                </a:xfrm>
                <a:prstGeom prst="rect">
                  <a:avLst/>
                </a:prstGeom>
                <a:solidFill>
                  <a:schemeClr val="tx1">
                    <a:lumMod val="65000"/>
                    <a:lumOff val="3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80" name="矩形 79"/>
                <p:cNvSpPr/>
                <p:nvPr/>
              </p:nvSpPr>
              <p:spPr>
                <a:xfrm>
                  <a:off x="7250888" y="4314534"/>
                  <a:ext cx="144016" cy="97051"/>
                </a:xfrm>
                <a:prstGeom prst="rect">
                  <a:avLst/>
                </a:prstGeom>
                <a:solidFill>
                  <a:schemeClr val="tx1">
                    <a:lumMod val="65000"/>
                    <a:lumOff val="3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81" name="组合 80"/>
              <p:cNvGrpSpPr/>
              <p:nvPr/>
            </p:nvGrpSpPr>
            <p:grpSpPr>
              <a:xfrm>
                <a:off x="971600" y="4309044"/>
                <a:ext cx="1497576" cy="99796"/>
                <a:chOff x="7250888" y="4311789"/>
                <a:chExt cx="1497576" cy="99796"/>
              </a:xfrm>
            </p:grpSpPr>
            <p:sp>
              <p:nvSpPr>
                <p:cNvPr id="82" name="矩形 81"/>
                <p:cNvSpPr/>
                <p:nvPr/>
              </p:nvSpPr>
              <p:spPr>
                <a:xfrm>
                  <a:off x="8604448" y="4311789"/>
                  <a:ext cx="144016" cy="97051"/>
                </a:xfrm>
                <a:prstGeom prst="rect">
                  <a:avLst/>
                </a:prstGeom>
                <a:solidFill>
                  <a:schemeClr val="tx1">
                    <a:lumMod val="65000"/>
                    <a:lumOff val="3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83" name="矩形 82"/>
                <p:cNvSpPr/>
                <p:nvPr/>
              </p:nvSpPr>
              <p:spPr>
                <a:xfrm>
                  <a:off x="7956376" y="4314534"/>
                  <a:ext cx="144016" cy="97051"/>
                </a:xfrm>
                <a:prstGeom prst="rect">
                  <a:avLst/>
                </a:prstGeom>
                <a:solidFill>
                  <a:schemeClr val="tx1">
                    <a:lumMod val="65000"/>
                    <a:lumOff val="3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84" name="矩形 83"/>
                <p:cNvSpPr/>
                <p:nvPr/>
              </p:nvSpPr>
              <p:spPr>
                <a:xfrm>
                  <a:off x="7250888" y="4314534"/>
                  <a:ext cx="144016" cy="97051"/>
                </a:xfrm>
                <a:prstGeom prst="rect">
                  <a:avLst/>
                </a:prstGeom>
                <a:solidFill>
                  <a:schemeClr val="tx1">
                    <a:lumMod val="65000"/>
                    <a:lumOff val="3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86" name="矩形 85"/>
              <p:cNvSpPr/>
              <p:nvPr/>
            </p:nvSpPr>
            <p:spPr>
              <a:xfrm>
                <a:off x="198706" y="4316007"/>
                <a:ext cx="144016" cy="97051"/>
              </a:xfrm>
              <a:prstGeom prst="rect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91" name="组合 90"/>
            <p:cNvGrpSpPr/>
            <p:nvPr/>
          </p:nvGrpSpPr>
          <p:grpSpPr>
            <a:xfrm>
              <a:off x="8985270" y="4377849"/>
              <a:ext cx="9308291" cy="65068"/>
              <a:chOff x="-145630" y="4309044"/>
              <a:chExt cx="9308291" cy="113593"/>
            </a:xfrm>
          </p:grpSpPr>
          <p:sp>
            <p:nvSpPr>
              <p:cNvPr id="92" name="矩形 91"/>
              <p:cNvSpPr/>
              <p:nvPr/>
            </p:nvSpPr>
            <p:spPr>
              <a:xfrm>
                <a:off x="-145630" y="4325587"/>
                <a:ext cx="9308291" cy="97050"/>
              </a:xfrm>
              <a:prstGeom prst="rect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93" name="组合 92"/>
              <p:cNvGrpSpPr/>
              <p:nvPr/>
            </p:nvGrpSpPr>
            <p:grpSpPr>
              <a:xfrm>
                <a:off x="7250888" y="4311789"/>
                <a:ext cx="1497576" cy="99796"/>
                <a:chOff x="7250888" y="4311789"/>
                <a:chExt cx="1497576" cy="99796"/>
              </a:xfrm>
            </p:grpSpPr>
            <p:sp>
              <p:nvSpPr>
                <p:cNvPr id="107" name="矩形 106"/>
                <p:cNvSpPr/>
                <p:nvPr/>
              </p:nvSpPr>
              <p:spPr>
                <a:xfrm>
                  <a:off x="8604448" y="4311789"/>
                  <a:ext cx="144016" cy="97051"/>
                </a:xfrm>
                <a:prstGeom prst="rect">
                  <a:avLst/>
                </a:prstGeom>
                <a:solidFill>
                  <a:schemeClr val="tx1">
                    <a:lumMod val="65000"/>
                    <a:lumOff val="3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8" name="矩形 107"/>
                <p:cNvSpPr/>
                <p:nvPr/>
              </p:nvSpPr>
              <p:spPr>
                <a:xfrm>
                  <a:off x="7956376" y="4314534"/>
                  <a:ext cx="144016" cy="97051"/>
                </a:xfrm>
                <a:prstGeom prst="rect">
                  <a:avLst/>
                </a:prstGeom>
                <a:solidFill>
                  <a:schemeClr val="tx1">
                    <a:lumMod val="65000"/>
                    <a:lumOff val="3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9" name="矩形 108"/>
                <p:cNvSpPr/>
                <p:nvPr/>
              </p:nvSpPr>
              <p:spPr>
                <a:xfrm>
                  <a:off x="7250888" y="4314534"/>
                  <a:ext cx="144016" cy="97051"/>
                </a:xfrm>
                <a:prstGeom prst="rect">
                  <a:avLst/>
                </a:prstGeom>
                <a:solidFill>
                  <a:schemeClr val="tx1">
                    <a:lumMod val="65000"/>
                    <a:lumOff val="3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94" name="组合 93"/>
              <p:cNvGrpSpPr/>
              <p:nvPr/>
            </p:nvGrpSpPr>
            <p:grpSpPr>
              <a:xfrm>
                <a:off x="5157792" y="4313161"/>
                <a:ext cx="1497576" cy="99796"/>
                <a:chOff x="7250888" y="4311789"/>
                <a:chExt cx="1497576" cy="99796"/>
              </a:xfrm>
            </p:grpSpPr>
            <p:sp>
              <p:nvSpPr>
                <p:cNvPr id="104" name="矩形 103"/>
                <p:cNvSpPr/>
                <p:nvPr/>
              </p:nvSpPr>
              <p:spPr>
                <a:xfrm>
                  <a:off x="8604448" y="4311789"/>
                  <a:ext cx="144016" cy="97051"/>
                </a:xfrm>
                <a:prstGeom prst="rect">
                  <a:avLst/>
                </a:prstGeom>
                <a:solidFill>
                  <a:schemeClr val="tx1">
                    <a:lumMod val="65000"/>
                    <a:lumOff val="3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5" name="矩形 104"/>
                <p:cNvSpPr/>
                <p:nvPr/>
              </p:nvSpPr>
              <p:spPr>
                <a:xfrm>
                  <a:off x="7956376" y="4314534"/>
                  <a:ext cx="144016" cy="97051"/>
                </a:xfrm>
                <a:prstGeom prst="rect">
                  <a:avLst/>
                </a:prstGeom>
                <a:solidFill>
                  <a:schemeClr val="tx1">
                    <a:lumMod val="65000"/>
                    <a:lumOff val="3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6" name="矩形 105"/>
                <p:cNvSpPr/>
                <p:nvPr/>
              </p:nvSpPr>
              <p:spPr>
                <a:xfrm>
                  <a:off x="7250888" y="4314534"/>
                  <a:ext cx="144016" cy="97051"/>
                </a:xfrm>
                <a:prstGeom prst="rect">
                  <a:avLst/>
                </a:prstGeom>
                <a:solidFill>
                  <a:schemeClr val="tx1">
                    <a:lumMod val="65000"/>
                    <a:lumOff val="3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95" name="组合 94"/>
              <p:cNvGrpSpPr/>
              <p:nvPr/>
            </p:nvGrpSpPr>
            <p:grpSpPr>
              <a:xfrm>
                <a:off x="3002416" y="4312241"/>
                <a:ext cx="1497576" cy="99796"/>
                <a:chOff x="7250888" y="4311789"/>
                <a:chExt cx="1497576" cy="99796"/>
              </a:xfrm>
            </p:grpSpPr>
            <p:sp>
              <p:nvSpPr>
                <p:cNvPr id="101" name="矩形 100"/>
                <p:cNvSpPr/>
                <p:nvPr/>
              </p:nvSpPr>
              <p:spPr>
                <a:xfrm>
                  <a:off x="8604448" y="4311789"/>
                  <a:ext cx="144016" cy="97051"/>
                </a:xfrm>
                <a:prstGeom prst="rect">
                  <a:avLst/>
                </a:prstGeom>
                <a:solidFill>
                  <a:schemeClr val="tx1">
                    <a:lumMod val="65000"/>
                    <a:lumOff val="3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2" name="矩形 101"/>
                <p:cNvSpPr/>
                <p:nvPr/>
              </p:nvSpPr>
              <p:spPr>
                <a:xfrm>
                  <a:off x="7956376" y="4314534"/>
                  <a:ext cx="144016" cy="97051"/>
                </a:xfrm>
                <a:prstGeom prst="rect">
                  <a:avLst/>
                </a:prstGeom>
                <a:solidFill>
                  <a:schemeClr val="tx1">
                    <a:lumMod val="65000"/>
                    <a:lumOff val="3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3" name="矩形 102"/>
                <p:cNvSpPr/>
                <p:nvPr/>
              </p:nvSpPr>
              <p:spPr>
                <a:xfrm>
                  <a:off x="7250888" y="4314534"/>
                  <a:ext cx="144016" cy="97051"/>
                </a:xfrm>
                <a:prstGeom prst="rect">
                  <a:avLst/>
                </a:prstGeom>
                <a:solidFill>
                  <a:schemeClr val="tx1">
                    <a:lumMod val="65000"/>
                    <a:lumOff val="3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96" name="组合 95"/>
              <p:cNvGrpSpPr/>
              <p:nvPr/>
            </p:nvGrpSpPr>
            <p:grpSpPr>
              <a:xfrm>
                <a:off x="971600" y="4309044"/>
                <a:ext cx="1497576" cy="99796"/>
                <a:chOff x="7250888" y="4311789"/>
                <a:chExt cx="1497576" cy="99796"/>
              </a:xfrm>
            </p:grpSpPr>
            <p:sp>
              <p:nvSpPr>
                <p:cNvPr id="98" name="矩形 97"/>
                <p:cNvSpPr/>
                <p:nvPr/>
              </p:nvSpPr>
              <p:spPr>
                <a:xfrm>
                  <a:off x="8604448" y="4311789"/>
                  <a:ext cx="144016" cy="97051"/>
                </a:xfrm>
                <a:prstGeom prst="rect">
                  <a:avLst/>
                </a:prstGeom>
                <a:solidFill>
                  <a:schemeClr val="tx1">
                    <a:lumMod val="65000"/>
                    <a:lumOff val="3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9" name="矩形 98"/>
                <p:cNvSpPr/>
                <p:nvPr/>
              </p:nvSpPr>
              <p:spPr>
                <a:xfrm>
                  <a:off x="7956376" y="4314534"/>
                  <a:ext cx="144016" cy="97051"/>
                </a:xfrm>
                <a:prstGeom prst="rect">
                  <a:avLst/>
                </a:prstGeom>
                <a:solidFill>
                  <a:schemeClr val="tx1">
                    <a:lumMod val="65000"/>
                    <a:lumOff val="3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0" name="矩形 99"/>
                <p:cNvSpPr/>
                <p:nvPr/>
              </p:nvSpPr>
              <p:spPr>
                <a:xfrm>
                  <a:off x="7250888" y="4314534"/>
                  <a:ext cx="144016" cy="97051"/>
                </a:xfrm>
                <a:prstGeom prst="rect">
                  <a:avLst/>
                </a:prstGeom>
                <a:solidFill>
                  <a:schemeClr val="tx1">
                    <a:lumMod val="65000"/>
                    <a:lumOff val="3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97" name="矩形 96"/>
              <p:cNvSpPr/>
              <p:nvPr/>
            </p:nvSpPr>
            <p:spPr>
              <a:xfrm>
                <a:off x="198706" y="4316007"/>
                <a:ext cx="144016" cy="97051"/>
              </a:xfrm>
              <a:prstGeom prst="rect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276" name="矩形 275"/>
          <p:cNvSpPr/>
          <p:nvPr/>
        </p:nvSpPr>
        <p:spPr>
          <a:xfrm>
            <a:off x="27717912" y="857238"/>
            <a:ext cx="928694" cy="5715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7" name="矩形 176"/>
          <p:cNvSpPr/>
          <p:nvPr/>
        </p:nvSpPr>
        <p:spPr>
          <a:xfrm>
            <a:off x="15144824" y="-5000678"/>
            <a:ext cx="357190" cy="35719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8" name="图片 117" descr="GUANG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-2214610" y="-2071720"/>
            <a:ext cx="4602100" cy="4498476"/>
          </a:xfrm>
          <a:prstGeom prst="rect">
            <a:avLst/>
          </a:prstGeom>
        </p:spPr>
      </p:pic>
      <p:sp>
        <p:nvSpPr>
          <p:cNvPr id="119" name="椭圆 118"/>
          <p:cNvSpPr/>
          <p:nvPr/>
        </p:nvSpPr>
        <p:spPr>
          <a:xfrm>
            <a:off x="-571536" y="-428646"/>
            <a:ext cx="1669181" cy="1571636"/>
          </a:xfrm>
          <a:prstGeom prst="ellipse">
            <a:avLst/>
          </a:prstGeom>
          <a:solidFill>
            <a:sysClr val="window" lastClr="FFFFFF">
              <a:alpha val="14000"/>
            </a:sysClr>
          </a:solidFill>
          <a:ln w="9525" cap="flat" cmpd="sng" algn="ctr">
            <a:noFill/>
            <a:prstDash val="solid"/>
          </a:ln>
          <a:effectLst>
            <a:softEdge rad="127000"/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-10644294" y="3394621"/>
            <a:ext cx="10479624" cy="558582"/>
            <a:chOff x="1591941" y="2112250"/>
            <a:chExt cx="16558553" cy="882599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 flipH="1">
              <a:off x="1849350" y="2112250"/>
              <a:ext cx="7429539" cy="882599"/>
            </a:xfrm>
            <a:prstGeom prst="rect">
              <a:avLst/>
            </a:prstGeom>
            <a:effectLst>
              <a:softEdge rad="635000"/>
            </a:effectLst>
          </p:spPr>
        </p:pic>
        <p:pic>
          <p:nvPicPr>
            <p:cNvPr id="25" name="图片 24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591941" y="2112250"/>
              <a:ext cx="16558553" cy="881014"/>
            </a:xfrm>
            <a:prstGeom prst="rect">
              <a:avLst/>
            </a:prstGeom>
          </p:spPr>
        </p:pic>
      </p:grpSp>
      <p:grpSp>
        <p:nvGrpSpPr>
          <p:cNvPr id="120" name="组合 119"/>
          <p:cNvGrpSpPr/>
          <p:nvPr/>
        </p:nvGrpSpPr>
        <p:grpSpPr>
          <a:xfrm>
            <a:off x="9156708" y="3939902"/>
            <a:ext cx="20186044" cy="2016224"/>
            <a:chOff x="-164291" y="4377849"/>
            <a:chExt cx="18457852" cy="2016224"/>
          </a:xfrm>
        </p:grpSpPr>
        <p:sp>
          <p:nvSpPr>
            <p:cNvPr id="121" name="矩形 120"/>
            <p:cNvSpPr/>
            <p:nvPr/>
          </p:nvSpPr>
          <p:spPr>
            <a:xfrm>
              <a:off x="-164291" y="4422636"/>
              <a:ext cx="18457852" cy="1971437"/>
            </a:xfrm>
            <a:prstGeom prst="rect">
              <a:avLst/>
            </a:prstGeom>
            <a:gradFill>
              <a:gsLst>
                <a:gs pos="0">
                  <a:srgbClr val="DDEBCF"/>
                </a:gs>
                <a:gs pos="50000">
                  <a:srgbClr val="9CB86E"/>
                </a:gs>
                <a:gs pos="100000">
                  <a:srgbClr val="92D050"/>
                </a:gs>
              </a:gsLst>
              <a:lin ang="162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22" name="组合 121"/>
            <p:cNvGrpSpPr/>
            <p:nvPr/>
          </p:nvGrpSpPr>
          <p:grpSpPr>
            <a:xfrm>
              <a:off x="-145630" y="4378890"/>
              <a:ext cx="9308291" cy="65068"/>
              <a:chOff x="-145630" y="4309044"/>
              <a:chExt cx="9308291" cy="113593"/>
            </a:xfrm>
          </p:grpSpPr>
          <p:sp>
            <p:nvSpPr>
              <p:cNvPr id="144" name="矩形 143"/>
              <p:cNvSpPr/>
              <p:nvPr/>
            </p:nvSpPr>
            <p:spPr>
              <a:xfrm>
                <a:off x="-145630" y="4325587"/>
                <a:ext cx="9308291" cy="97050"/>
              </a:xfrm>
              <a:prstGeom prst="rect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145" name="组合 144"/>
              <p:cNvGrpSpPr/>
              <p:nvPr/>
            </p:nvGrpSpPr>
            <p:grpSpPr>
              <a:xfrm>
                <a:off x="7250888" y="4311789"/>
                <a:ext cx="1497576" cy="99796"/>
                <a:chOff x="7250888" y="4311789"/>
                <a:chExt cx="1497576" cy="99796"/>
              </a:xfrm>
            </p:grpSpPr>
            <p:sp>
              <p:nvSpPr>
                <p:cNvPr id="159" name="矩形 158"/>
                <p:cNvSpPr/>
                <p:nvPr/>
              </p:nvSpPr>
              <p:spPr>
                <a:xfrm>
                  <a:off x="8604448" y="4311789"/>
                  <a:ext cx="144016" cy="97051"/>
                </a:xfrm>
                <a:prstGeom prst="rect">
                  <a:avLst/>
                </a:prstGeom>
                <a:solidFill>
                  <a:schemeClr val="tx1">
                    <a:lumMod val="65000"/>
                    <a:lumOff val="3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60" name="矩形 159"/>
                <p:cNvSpPr/>
                <p:nvPr/>
              </p:nvSpPr>
              <p:spPr>
                <a:xfrm>
                  <a:off x="7956376" y="4314534"/>
                  <a:ext cx="144016" cy="97051"/>
                </a:xfrm>
                <a:prstGeom prst="rect">
                  <a:avLst/>
                </a:prstGeom>
                <a:solidFill>
                  <a:schemeClr val="tx1">
                    <a:lumMod val="65000"/>
                    <a:lumOff val="3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61" name="矩形 160"/>
                <p:cNvSpPr/>
                <p:nvPr/>
              </p:nvSpPr>
              <p:spPr>
                <a:xfrm>
                  <a:off x="7250888" y="4314534"/>
                  <a:ext cx="144016" cy="97051"/>
                </a:xfrm>
                <a:prstGeom prst="rect">
                  <a:avLst/>
                </a:prstGeom>
                <a:solidFill>
                  <a:schemeClr val="tx1">
                    <a:lumMod val="65000"/>
                    <a:lumOff val="3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46" name="组合 145"/>
              <p:cNvGrpSpPr/>
              <p:nvPr/>
            </p:nvGrpSpPr>
            <p:grpSpPr>
              <a:xfrm>
                <a:off x="5157792" y="4313161"/>
                <a:ext cx="1497576" cy="99796"/>
                <a:chOff x="7250888" y="4311789"/>
                <a:chExt cx="1497576" cy="99796"/>
              </a:xfrm>
            </p:grpSpPr>
            <p:sp>
              <p:nvSpPr>
                <p:cNvPr id="156" name="矩形 155"/>
                <p:cNvSpPr/>
                <p:nvPr/>
              </p:nvSpPr>
              <p:spPr>
                <a:xfrm>
                  <a:off x="8604448" y="4311789"/>
                  <a:ext cx="144016" cy="97051"/>
                </a:xfrm>
                <a:prstGeom prst="rect">
                  <a:avLst/>
                </a:prstGeom>
                <a:solidFill>
                  <a:schemeClr val="tx1">
                    <a:lumMod val="65000"/>
                    <a:lumOff val="3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57" name="矩形 156"/>
                <p:cNvSpPr/>
                <p:nvPr/>
              </p:nvSpPr>
              <p:spPr>
                <a:xfrm>
                  <a:off x="7956376" y="4314534"/>
                  <a:ext cx="144016" cy="97051"/>
                </a:xfrm>
                <a:prstGeom prst="rect">
                  <a:avLst/>
                </a:prstGeom>
                <a:solidFill>
                  <a:schemeClr val="tx1">
                    <a:lumMod val="65000"/>
                    <a:lumOff val="3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58" name="矩形 157"/>
                <p:cNvSpPr/>
                <p:nvPr/>
              </p:nvSpPr>
              <p:spPr>
                <a:xfrm>
                  <a:off x="7250888" y="4314534"/>
                  <a:ext cx="144016" cy="97051"/>
                </a:xfrm>
                <a:prstGeom prst="rect">
                  <a:avLst/>
                </a:prstGeom>
                <a:solidFill>
                  <a:schemeClr val="tx1">
                    <a:lumMod val="65000"/>
                    <a:lumOff val="3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47" name="组合 146"/>
              <p:cNvGrpSpPr/>
              <p:nvPr/>
            </p:nvGrpSpPr>
            <p:grpSpPr>
              <a:xfrm>
                <a:off x="3002416" y="4312241"/>
                <a:ext cx="1497576" cy="99796"/>
                <a:chOff x="7250888" y="4311789"/>
                <a:chExt cx="1497576" cy="99796"/>
              </a:xfrm>
            </p:grpSpPr>
            <p:sp>
              <p:nvSpPr>
                <p:cNvPr id="153" name="矩形 152"/>
                <p:cNvSpPr/>
                <p:nvPr/>
              </p:nvSpPr>
              <p:spPr>
                <a:xfrm>
                  <a:off x="8604448" y="4311789"/>
                  <a:ext cx="144016" cy="97051"/>
                </a:xfrm>
                <a:prstGeom prst="rect">
                  <a:avLst/>
                </a:prstGeom>
                <a:solidFill>
                  <a:schemeClr val="tx1">
                    <a:lumMod val="65000"/>
                    <a:lumOff val="3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54" name="矩形 153"/>
                <p:cNvSpPr/>
                <p:nvPr/>
              </p:nvSpPr>
              <p:spPr>
                <a:xfrm>
                  <a:off x="7956376" y="4314534"/>
                  <a:ext cx="144016" cy="97051"/>
                </a:xfrm>
                <a:prstGeom prst="rect">
                  <a:avLst/>
                </a:prstGeom>
                <a:solidFill>
                  <a:schemeClr val="tx1">
                    <a:lumMod val="65000"/>
                    <a:lumOff val="3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55" name="矩形 154"/>
                <p:cNvSpPr/>
                <p:nvPr/>
              </p:nvSpPr>
              <p:spPr>
                <a:xfrm>
                  <a:off x="7250888" y="4314534"/>
                  <a:ext cx="144016" cy="97051"/>
                </a:xfrm>
                <a:prstGeom prst="rect">
                  <a:avLst/>
                </a:prstGeom>
                <a:solidFill>
                  <a:schemeClr val="tx1">
                    <a:lumMod val="65000"/>
                    <a:lumOff val="3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48" name="组合 147"/>
              <p:cNvGrpSpPr/>
              <p:nvPr/>
            </p:nvGrpSpPr>
            <p:grpSpPr>
              <a:xfrm>
                <a:off x="971600" y="4309044"/>
                <a:ext cx="1497576" cy="99796"/>
                <a:chOff x="7250888" y="4311789"/>
                <a:chExt cx="1497576" cy="99796"/>
              </a:xfrm>
            </p:grpSpPr>
            <p:sp>
              <p:nvSpPr>
                <p:cNvPr id="150" name="矩形 149"/>
                <p:cNvSpPr/>
                <p:nvPr/>
              </p:nvSpPr>
              <p:spPr>
                <a:xfrm>
                  <a:off x="8604448" y="4311789"/>
                  <a:ext cx="144016" cy="97051"/>
                </a:xfrm>
                <a:prstGeom prst="rect">
                  <a:avLst/>
                </a:prstGeom>
                <a:solidFill>
                  <a:schemeClr val="tx1">
                    <a:lumMod val="65000"/>
                    <a:lumOff val="3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51" name="矩形 150"/>
                <p:cNvSpPr/>
                <p:nvPr/>
              </p:nvSpPr>
              <p:spPr>
                <a:xfrm>
                  <a:off x="7956376" y="4314534"/>
                  <a:ext cx="144016" cy="97051"/>
                </a:xfrm>
                <a:prstGeom prst="rect">
                  <a:avLst/>
                </a:prstGeom>
                <a:solidFill>
                  <a:schemeClr val="tx1">
                    <a:lumMod val="65000"/>
                    <a:lumOff val="3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52" name="矩形 151"/>
                <p:cNvSpPr/>
                <p:nvPr/>
              </p:nvSpPr>
              <p:spPr>
                <a:xfrm>
                  <a:off x="7250888" y="4314534"/>
                  <a:ext cx="144016" cy="97051"/>
                </a:xfrm>
                <a:prstGeom prst="rect">
                  <a:avLst/>
                </a:prstGeom>
                <a:solidFill>
                  <a:schemeClr val="tx1">
                    <a:lumMod val="65000"/>
                    <a:lumOff val="3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149" name="矩形 148"/>
              <p:cNvSpPr/>
              <p:nvPr/>
            </p:nvSpPr>
            <p:spPr>
              <a:xfrm>
                <a:off x="198706" y="4316007"/>
                <a:ext cx="144016" cy="97051"/>
              </a:xfrm>
              <a:prstGeom prst="rect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23" name="组合 122"/>
            <p:cNvGrpSpPr/>
            <p:nvPr/>
          </p:nvGrpSpPr>
          <p:grpSpPr>
            <a:xfrm>
              <a:off x="8985270" y="4377849"/>
              <a:ext cx="9308291" cy="65068"/>
              <a:chOff x="-145630" y="4309044"/>
              <a:chExt cx="9308291" cy="113593"/>
            </a:xfrm>
          </p:grpSpPr>
          <p:sp>
            <p:nvSpPr>
              <p:cNvPr id="124" name="矩形 123"/>
              <p:cNvSpPr/>
              <p:nvPr/>
            </p:nvSpPr>
            <p:spPr>
              <a:xfrm>
                <a:off x="-145630" y="4325587"/>
                <a:ext cx="9308291" cy="97050"/>
              </a:xfrm>
              <a:prstGeom prst="rect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125" name="组合 124"/>
              <p:cNvGrpSpPr/>
              <p:nvPr/>
            </p:nvGrpSpPr>
            <p:grpSpPr>
              <a:xfrm>
                <a:off x="7250888" y="4311789"/>
                <a:ext cx="1497576" cy="99796"/>
                <a:chOff x="7250888" y="4311789"/>
                <a:chExt cx="1497576" cy="99796"/>
              </a:xfrm>
            </p:grpSpPr>
            <p:sp>
              <p:nvSpPr>
                <p:cNvPr id="141" name="矩形 140"/>
                <p:cNvSpPr/>
                <p:nvPr/>
              </p:nvSpPr>
              <p:spPr>
                <a:xfrm>
                  <a:off x="8604448" y="4311789"/>
                  <a:ext cx="144016" cy="97051"/>
                </a:xfrm>
                <a:prstGeom prst="rect">
                  <a:avLst/>
                </a:prstGeom>
                <a:solidFill>
                  <a:schemeClr val="tx1">
                    <a:lumMod val="65000"/>
                    <a:lumOff val="3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42" name="矩形 141"/>
                <p:cNvSpPr/>
                <p:nvPr/>
              </p:nvSpPr>
              <p:spPr>
                <a:xfrm>
                  <a:off x="7956376" y="4314534"/>
                  <a:ext cx="144016" cy="97051"/>
                </a:xfrm>
                <a:prstGeom prst="rect">
                  <a:avLst/>
                </a:prstGeom>
                <a:solidFill>
                  <a:schemeClr val="tx1">
                    <a:lumMod val="65000"/>
                    <a:lumOff val="3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43" name="矩形 142"/>
                <p:cNvSpPr/>
                <p:nvPr/>
              </p:nvSpPr>
              <p:spPr>
                <a:xfrm>
                  <a:off x="7250888" y="4314534"/>
                  <a:ext cx="144016" cy="97051"/>
                </a:xfrm>
                <a:prstGeom prst="rect">
                  <a:avLst/>
                </a:prstGeom>
                <a:solidFill>
                  <a:schemeClr val="tx1">
                    <a:lumMod val="65000"/>
                    <a:lumOff val="3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26" name="组合 125"/>
              <p:cNvGrpSpPr/>
              <p:nvPr/>
            </p:nvGrpSpPr>
            <p:grpSpPr>
              <a:xfrm>
                <a:off x="5157792" y="4313161"/>
                <a:ext cx="1497576" cy="99796"/>
                <a:chOff x="7250888" y="4311789"/>
                <a:chExt cx="1497576" cy="99796"/>
              </a:xfrm>
            </p:grpSpPr>
            <p:sp>
              <p:nvSpPr>
                <p:cNvPr id="138" name="矩形 137"/>
                <p:cNvSpPr/>
                <p:nvPr/>
              </p:nvSpPr>
              <p:spPr>
                <a:xfrm>
                  <a:off x="8604448" y="4311789"/>
                  <a:ext cx="144016" cy="97051"/>
                </a:xfrm>
                <a:prstGeom prst="rect">
                  <a:avLst/>
                </a:prstGeom>
                <a:solidFill>
                  <a:schemeClr val="tx1">
                    <a:lumMod val="65000"/>
                    <a:lumOff val="3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39" name="矩形 138"/>
                <p:cNvSpPr/>
                <p:nvPr/>
              </p:nvSpPr>
              <p:spPr>
                <a:xfrm>
                  <a:off x="7956376" y="4314534"/>
                  <a:ext cx="144016" cy="97051"/>
                </a:xfrm>
                <a:prstGeom prst="rect">
                  <a:avLst/>
                </a:prstGeom>
                <a:solidFill>
                  <a:schemeClr val="tx1">
                    <a:lumMod val="65000"/>
                    <a:lumOff val="3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40" name="矩形 139"/>
                <p:cNvSpPr/>
                <p:nvPr/>
              </p:nvSpPr>
              <p:spPr>
                <a:xfrm>
                  <a:off x="7250888" y="4314534"/>
                  <a:ext cx="144016" cy="97051"/>
                </a:xfrm>
                <a:prstGeom prst="rect">
                  <a:avLst/>
                </a:prstGeom>
                <a:solidFill>
                  <a:schemeClr val="tx1">
                    <a:lumMod val="65000"/>
                    <a:lumOff val="3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27" name="组合 126"/>
              <p:cNvGrpSpPr/>
              <p:nvPr/>
            </p:nvGrpSpPr>
            <p:grpSpPr>
              <a:xfrm>
                <a:off x="3002416" y="4312241"/>
                <a:ext cx="1497576" cy="99796"/>
                <a:chOff x="7250888" y="4311789"/>
                <a:chExt cx="1497576" cy="99796"/>
              </a:xfrm>
            </p:grpSpPr>
            <p:sp>
              <p:nvSpPr>
                <p:cNvPr id="135" name="矩形 134"/>
                <p:cNvSpPr/>
                <p:nvPr/>
              </p:nvSpPr>
              <p:spPr>
                <a:xfrm>
                  <a:off x="8604448" y="4311789"/>
                  <a:ext cx="144016" cy="97051"/>
                </a:xfrm>
                <a:prstGeom prst="rect">
                  <a:avLst/>
                </a:prstGeom>
                <a:solidFill>
                  <a:schemeClr val="tx1">
                    <a:lumMod val="65000"/>
                    <a:lumOff val="3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36" name="矩形 135"/>
                <p:cNvSpPr/>
                <p:nvPr/>
              </p:nvSpPr>
              <p:spPr>
                <a:xfrm>
                  <a:off x="7956376" y="4314534"/>
                  <a:ext cx="144016" cy="97051"/>
                </a:xfrm>
                <a:prstGeom prst="rect">
                  <a:avLst/>
                </a:prstGeom>
                <a:solidFill>
                  <a:schemeClr val="tx1">
                    <a:lumMod val="65000"/>
                    <a:lumOff val="3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37" name="矩形 136"/>
                <p:cNvSpPr/>
                <p:nvPr/>
              </p:nvSpPr>
              <p:spPr>
                <a:xfrm>
                  <a:off x="7250888" y="4314534"/>
                  <a:ext cx="144016" cy="97051"/>
                </a:xfrm>
                <a:prstGeom prst="rect">
                  <a:avLst/>
                </a:prstGeom>
                <a:solidFill>
                  <a:schemeClr val="tx1">
                    <a:lumMod val="65000"/>
                    <a:lumOff val="3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30" name="组合 129"/>
              <p:cNvGrpSpPr/>
              <p:nvPr/>
            </p:nvGrpSpPr>
            <p:grpSpPr>
              <a:xfrm>
                <a:off x="971600" y="4309044"/>
                <a:ext cx="1497576" cy="99796"/>
                <a:chOff x="7250888" y="4311789"/>
                <a:chExt cx="1497576" cy="99796"/>
              </a:xfrm>
            </p:grpSpPr>
            <p:sp>
              <p:nvSpPr>
                <p:cNvPr id="132" name="矩形 131"/>
                <p:cNvSpPr/>
                <p:nvPr/>
              </p:nvSpPr>
              <p:spPr>
                <a:xfrm>
                  <a:off x="8604448" y="4311789"/>
                  <a:ext cx="144016" cy="97051"/>
                </a:xfrm>
                <a:prstGeom prst="rect">
                  <a:avLst/>
                </a:prstGeom>
                <a:solidFill>
                  <a:schemeClr val="tx1">
                    <a:lumMod val="65000"/>
                    <a:lumOff val="3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33" name="矩形 132"/>
                <p:cNvSpPr/>
                <p:nvPr/>
              </p:nvSpPr>
              <p:spPr>
                <a:xfrm>
                  <a:off x="7956376" y="4314534"/>
                  <a:ext cx="144016" cy="97051"/>
                </a:xfrm>
                <a:prstGeom prst="rect">
                  <a:avLst/>
                </a:prstGeom>
                <a:solidFill>
                  <a:schemeClr val="tx1">
                    <a:lumMod val="65000"/>
                    <a:lumOff val="3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34" name="矩形 133"/>
                <p:cNvSpPr/>
                <p:nvPr/>
              </p:nvSpPr>
              <p:spPr>
                <a:xfrm>
                  <a:off x="7250888" y="4314534"/>
                  <a:ext cx="144016" cy="97051"/>
                </a:xfrm>
                <a:prstGeom prst="rect">
                  <a:avLst/>
                </a:prstGeom>
                <a:solidFill>
                  <a:schemeClr val="tx1">
                    <a:lumMod val="65000"/>
                    <a:lumOff val="3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131" name="矩形 130"/>
              <p:cNvSpPr/>
              <p:nvPr/>
            </p:nvSpPr>
            <p:spPr>
              <a:xfrm>
                <a:off x="198706" y="4316007"/>
                <a:ext cx="144016" cy="97051"/>
              </a:xfrm>
              <a:prstGeom prst="rect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28" name="组合 27"/>
          <p:cNvGrpSpPr/>
          <p:nvPr/>
        </p:nvGrpSpPr>
        <p:grpSpPr>
          <a:xfrm>
            <a:off x="2325160" y="2722939"/>
            <a:ext cx="2457018" cy="1575205"/>
            <a:chOff x="2325160" y="2722939"/>
            <a:chExt cx="2457018" cy="1575205"/>
          </a:xfrm>
        </p:grpSpPr>
        <p:grpSp>
          <p:nvGrpSpPr>
            <p:cNvPr id="9" name="组合 8"/>
            <p:cNvGrpSpPr/>
            <p:nvPr/>
          </p:nvGrpSpPr>
          <p:grpSpPr>
            <a:xfrm>
              <a:off x="2563212" y="2722939"/>
              <a:ext cx="2218966" cy="1575205"/>
              <a:chOff x="2563212" y="2722939"/>
              <a:chExt cx="2218966" cy="1575205"/>
            </a:xfrm>
          </p:grpSpPr>
          <p:pic>
            <p:nvPicPr>
              <p:cNvPr id="128" name="图片 127" descr="手.png"/>
              <p:cNvPicPr>
                <a:picLocks noChangeAspect="1"/>
              </p:cNvPicPr>
              <p:nvPr/>
            </p:nvPicPr>
            <p:blipFill>
              <a:blip r:embed="rId7" cstate="print"/>
              <a:stretch>
                <a:fillRect/>
              </a:stretch>
            </p:blipFill>
            <p:spPr>
              <a:xfrm rot="3347814">
                <a:off x="2703378" y="2582773"/>
                <a:ext cx="1575205" cy="1855538"/>
              </a:xfrm>
              <a:prstGeom prst="rect">
                <a:avLst/>
              </a:prstGeom>
            </p:spPr>
          </p:pic>
          <p:grpSp>
            <p:nvGrpSpPr>
              <p:cNvPr id="14" name="组合 286"/>
              <p:cNvGrpSpPr/>
              <p:nvPr/>
            </p:nvGrpSpPr>
            <p:grpSpPr>
              <a:xfrm rot="19540262" flipH="1">
                <a:off x="3658027" y="3395594"/>
                <a:ext cx="1124151" cy="562076"/>
                <a:chOff x="511570" y="333861"/>
                <a:chExt cx="6198609" cy="3099307"/>
              </a:xfrm>
            </p:grpSpPr>
            <p:grpSp>
              <p:nvGrpSpPr>
                <p:cNvPr id="15" name="Group 8838"/>
                <p:cNvGrpSpPr>
                  <a:grpSpLocks/>
                </p:cNvGrpSpPr>
                <p:nvPr/>
              </p:nvGrpSpPr>
              <p:grpSpPr bwMode="auto">
                <a:xfrm>
                  <a:off x="511570" y="333853"/>
                  <a:ext cx="6198615" cy="3099305"/>
                  <a:chOff x="240" y="1824"/>
                  <a:chExt cx="5424" cy="1872"/>
                </a:xfrm>
              </p:grpSpPr>
              <p:sp>
                <p:nvSpPr>
                  <p:cNvPr id="290" name="Freeform 8792"/>
                  <p:cNvSpPr>
                    <a:spLocks/>
                  </p:cNvSpPr>
                  <p:nvPr/>
                </p:nvSpPr>
                <p:spPr bwMode="auto">
                  <a:xfrm>
                    <a:off x="5184" y="2304"/>
                    <a:ext cx="336" cy="288"/>
                  </a:xfrm>
                  <a:custGeom>
                    <a:avLst/>
                    <a:gdLst>
                      <a:gd name="T0" fmla="*/ 48 w 336"/>
                      <a:gd name="T1" fmla="*/ 288 h 288"/>
                      <a:gd name="T2" fmla="*/ 192 w 336"/>
                      <a:gd name="T3" fmla="*/ 288 h 288"/>
                      <a:gd name="T4" fmla="*/ 336 w 336"/>
                      <a:gd name="T5" fmla="*/ 0 h 288"/>
                      <a:gd name="T6" fmla="*/ 192 w 336"/>
                      <a:gd name="T7" fmla="*/ 0 h 288"/>
                      <a:gd name="T8" fmla="*/ 0 w 336"/>
                      <a:gd name="T9" fmla="*/ 288 h 288"/>
                      <a:gd name="T10" fmla="*/ 48 w 336"/>
                      <a:gd name="T11" fmla="*/ 288 h 28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336" h="288">
                        <a:moveTo>
                          <a:pt x="48" y="288"/>
                        </a:moveTo>
                        <a:lnTo>
                          <a:pt x="192" y="288"/>
                        </a:lnTo>
                        <a:lnTo>
                          <a:pt x="336" y="0"/>
                        </a:lnTo>
                        <a:lnTo>
                          <a:pt x="192" y="0"/>
                        </a:lnTo>
                        <a:lnTo>
                          <a:pt x="0" y="288"/>
                        </a:lnTo>
                        <a:lnTo>
                          <a:pt x="48" y="28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3399FF"/>
                      </a:gs>
                      <a:gs pos="100000">
                        <a:srgbClr val="3399FF">
                          <a:gamma/>
                          <a:shade val="46275"/>
                          <a:invGamma/>
                        </a:srgbClr>
                      </a:gs>
                    </a:gsLst>
                    <a:path path="rect">
                      <a:fillToRect l="100000" t="100000"/>
                    </a:path>
                  </a:gradFill>
                  <a:ln w="3175">
                    <a:solidFill>
                      <a:srgbClr val="7F7F7F">
                        <a:alpha val="50196"/>
                      </a:srgbClr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91" name="Freeform 8793"/>
                  <p:cNvSpPr>
                    <a:spLocks/>
                  </p:cNvSpPr>
                  <p:nvPr/>
                </p:nvSpPr>
                <p:spPr bwMode="auto">
                  <a:xfrm>
                    <a:off x="4992" y="1920"/>
                    <a:ext cx="624" cy="672"/>
                  </a:xfrm>
                  <a:custGeom>
                    <a:avLst/>
                    <a:gdLst>
                      <a:gd name="T0" fmla="*/ 240 w 624"/>
                      <a:gd name="T1" fmla="*/ 672 h 672"/>
                      <a:gd name="T2" fmla="*/ 624 w 624"/>
                      <a:gd name="T3" fmla="*/ 0 h 672"/>
                      <a:gd name="T4" fmla="*/ 480 w 624"/>
                      <a:gd name="T5" fmla="*/ 0 h 672"/>
                      <a:gd name="T6" fmla="*/ 0 w 624"/>
                      <a:gd name="T7" fmla="*/ 624 h 672"/>
                      <a:gd name="T8" fmla="*/ 48 w 624"/>
                      <a:gd name="T9" fmla="*/ 672 h 672"/>
                      <a:gd name="T10" fmla="*/ 240 w 624"/>
                      <a:gd name="T11" fmla="*/ 672 h 67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624" h="672">
                        <a:moveTo>
                          <a:pt x="240" y="672"/>
                        </a:moveTo>
                        <a:lnTo>
                          <a:pt x="624" y="0"/>
                        </a:lnTo>
                        <a:lnTo>
                          <a:pt x="480" y="0"/>
                        </a:lnTo>
                        <a:lnTo>
                          <a:pt x="0" y="624"/>
                        </a:lnTo>
                        <a:lnTo>
                          <a:pt x="48" y="672"/>
                        </a:lnTo>
                        <a:lnTo>
                          <a:pt x="240" y="672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3399FF"/>
                      </a:gs>
                      <a:gs pos="100000">
                        <a:srgbClr val="3399FF">
                          <a:gamma/>
                          <a:shade val="46275"/>
                          <a:invGamma/>
                        </a:srgbClr>
                      </a:gs>
                    </a:gsLst>
                    <a:path path="rect">
                      <a:fillToRect l="100000" b="100000"/>
                    </a:path>
                  </a:gradFill>
                  <a:ln w="3175">
                    <a:solidFill>
                      <a:srgbClr val="7F7F7F">
                        <a:alpha val="50196"/>
                      </a:srgbClr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92" name="Freeform 8794"/>
                  <p:cNvSpPr>
                    <a:spLocks/>
                  </p:cNvSpPr>
                  <p:nvPr/>
                </p:nvSpPr>
                <p:spPr bwMode="auto">
                  <a:xfrm>
                    <a:off x="4368" y="1824"/>
                    <a:ext cx="1296" cy="768"/>
                  </a:xfrm>
                  <a:custGeom>
                    <a:avLst/>
                    <a:gdLst>
                      <a:gd name="T0" fmla="*/ 1248 w 1296"/>
                      <a:gd name="T1" fmla="*/ 96 h 768"/>
                      <a:gd name="T2" fmla="*/ 1296 w 1296"/>
                      <a:gd name="T3" fmla="*/ 0 h 768"/>
                      <a:gd name="T4" fmla="*/ 960 w 1296"/>
                      <a:gd name="T5" fmla="*/ 0 h 768"/>
                      <a:gd name="T6" fmla="*/ 0 w 1296"/>
                      <a:gd name="T7" fmla="*/ 720 h 768"/>
                      <a:gd name="T8" fmla="*/ 240 w 1296"/>
                      <a:gd name="T9" fmla="*/ 768 h 768"/>
                      <a:gd name="T10" fmla="*/ 672 w 1296"/>
                      <a:gd name="T11" fmla="*/ 768 h 768"/>
                      <a:gd name="T12" fmla="*/ 624 w 1296"/>
                      <a:gd name="T13" fmla="*/ 720 h 768"/>
                      <a:gd name="T14" fmla="*/ 1104 w 1296"/>
                      <a:gd name="T15" fmla="*/ 96 h 768"/>
                      <a:gd name="T16" fmla="*/ 1248 w 1296"/>
                      <a:gd name="T17" fmla="*/ 96 h 76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1296" h="768">
                        <a:moveTo>
                          <a:pt x="1248" y="96"/>
                        </a:moveTo>
                        <a:lnTo>
                          <a:pt x="1296" y="0"/>
                        </a:lnTo>
                        <a:lnTo>
                          <a:pt x="960" y="0"/>
                        </a:lnTo>
                        <a:lnTo>
                          <a:pt x="0" y="720"/>
                        </a:lnTo>
                        <a:lnTo>
                          <a:pt x="240" y="768"/>
                        </a:lnTo>
                        <a:lnTo>
                          <a:pt x="672" y="768"/>
                        </a:lnTo>
                        <a:lnTo>
                          <a:pt x="624" y="720"/>
                        </a:lnTo>
                        <a:lnTo>
                          <a:pt x="1104" y="96"/>
                        </a:lnTo>
                        <a:lnTo>
                          <a:pt x="1248" y="96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/>
                      </a:gs>
                      <a:gs pos="100000">
                        <a:schemeClr val="bg1">
                          <a:gamma/>
                          <a:shade val="46275"/>
                          <a:invGamma/>
                        </a:schemeClr>
                      </a:gs>
                    </a:gsLst>
                    <a:path path="rect">
                      <a:fillToRect l="100000" b="100000"/>
                    </a:path>
                  </a:gradFill>
                  <a:ln w="3175">
                    <a:solidFill>
                      <a:srgbClr val="7F7F7F">
                        <a:alpha val="50196"/>
                      </a:srgbClr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93" name="Freeform 8795"/>
                  <p:cNvSpPr>
                    <a:spLocks/>
                  </p:cNvSpPr>
                  <p:nvPr/>
                </p:nvSpPr>
                <p:spPr bwMode="auto">
                  <a:xfrm>
                    <a:off x="3360" y="2352"/>
                    <a:ext cx="240" cy="48"/>
                  </a:xfrm>
                  <a:custGeom>
                    <a:avLst/>
                    <a:gdLst>
                      <a:gd name="T0" fmla="*/ 0 w 192"/>
                      <a:gd name="T1" fmla="*/ 48 h 48"/>
                      <a:gd name="T2" fmla="*/ 192 w 192"/>
                      <a:gd name="T3" fmla="*/ 0 h 48"/>
                      <a:gd name="T4" fmla="*/ 48 w 192"/>
                      <a:gd name="T5" fmla="*/ 0 h 48"/>
                      <a:gd name="T6" fmla="*/ 0 w 192"/>
                      <a:gd name="T7" fmla="*/ 48 h 4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92" h="48">
                        <a:moveTo>
                          <a:pt x="0" y="48"/>
                        </a:moveTo>
                        <a:lnTo>
                          <a:pt x="192" y="0"/>
                        </a:lnTo>
                        <a:lnTo>
                          <a:pt x="48" y="0"/>
                        </a:lnTo>
                        <a:lnTo>
                          <a:pt x="0" y="48"/>
                        </a:lnTo>
                        <a:close/>
                      </a:path>
                    </a:pathLst>
                  </a:custGeom>
                  <a:solidFill>
                    <a:schemeClr val="tx1">
                      <a:lumMod val="50000"/>
                      <a:lumOff val="50000"/>
                    </a:schemeClr>
                  </a:solidFill>
                  <a:ln w="3175">
                    <a:solidFill>
                      <a:srgbClr val="7F7F7F">
                        <a:alpha val="50196"/>
                      </a:srgbClr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94" name="Freeform 8796"/>
                  <p:cNvSpPr>
                    <a:spLocks/>
                  </p:cNvSpPr>
                  <p:nvPr/>
                </p:nvSpPr>
                <p:spPr bwMode="auto">
                  <a:xfrm>
                    <a:off x="3168" y="2496"/>
                    <a:ext cx="240" cy="48"/>
                  </a:xfrm>
                  <a:custGeom>
                    <a:avLst/>
                    <a:gdLst>
                      <a:gd name="T0" fmla="*/ 0 w 192"/>
                      <a:gd name="T1" fmla="*/ 48 h 48"/>
                      <a:gd name="T2" fmla="*/ 192 w 192"/>
                      <a:gd name="T3" fmla="*/ 0 h 48"/>
                      <a:gd name="T4" fmla="*/ 48 w 192"/>
                      <a:gd name="T5" fmla="*/ 0 h 48"/>
                      <a:gd name="T6" fmla="*/ 0 w 192"/>
                      <a:gd name="T7" fmla="*/ 48 h 4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92" h="48">
                        <a:moveTo>
                          <a:pt x="0" y="48"/>
                        </a:moveTo>
                        <a:lnTo>
                          <a:pt x="192" y="0"/>
                        </a:lnTo>
                        <a:lnTo>
                          <a:pt x="48" y="0"/>
                        </a:lnTo>
                        <a:lnTo>
                          <a:pt x="0" y="48"/>
                        </a:lnTo>
                        <a:close/>
                      </a:path>
                    </a:pathLst>
                  </a:custGeom>
                  <a:solidFill>
                    <a:schemeClr val="tx1">
                      <a:lumMod val="50000"/>
                      <a:lumOff val="50000"/>
                    </a:schemeClr>
                  </a:solidFill>
                  <a:ln w="3175">
                    <a:solidFill>
                      <a:srgbClr val="7F7F7F">
                        <a:alpha val="50196"/>
                      </a:srgbClr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grpSp>
                <p:nvGrpSpPr>
                  <p:cNvPr id="16" name="Group 8797"/>
                  <p:cNvGrpSpPr>
                    <a:grpSpLocks/>
                  </p:cNvGrpSpPr>
                  <p:nvPr/>
                </p:nvGrpSpPr>
                <p:grpSpPr bwMode="auto">
                  <a:xfrm rot="291229">
                    <a:off x="2790" y="2352"/>
                    <a:ext cx="528" cy="192"/>
                    <a:chOff x="1872" y="1680"/>
                    <a:chExt cx="576" cy="240"/>
                  </a:xfrm>
                </p:grpSpPr>
                <p:sp>
                  <p:nvSpPr>
                    <p:cNvPr id="342" name="AutoShape 8798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872" y="1680"/>
                      <a:ext cx="192" cy="240"/>
                    </a:xfrm>
                    <a:prstGeom prst="roundRect">
                      <a:avLst>
                        <a:gd name="adj" fmla="val 16667"/>
                      </a:avLst>
                    </a:prstGeom>
                    <a:gradFill rotWithShape="0">
                      <a:gsLst>
                        <a:gs pos="0">
                          <a:schemeClr val="bg1">
                            <a:gamma/>
                            <a:shade val="46275"/>
                            <a:invGamma/>
                          </a:schemeClr>
                        </a:gs>
                        <a:gs pos="50000">
                          <a:schemeClr val="bg1"/>
                        </a:gs>
                        <a:gs pos="100000">
                          <a:schemeClr val="bg1">
                            <a:gamma/>
                            <a:shade val="46275"/>
                            <a:invGamma/>
                          </a:schemeClr>
                        </a:gs>
                      </a:gsLst>
                      <a:lin ang="5400000" scaled="1"/>
                    </a:gradFill>
                    <a:ln w="3175">
                      <a:solidFill>
                        <a:srgbClr val="7F7F7F">
                          <a:alpha val="50196"/>
                        </a:srgbClr>
                      </a:solidFill>
                      <a:round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43" name="AutoShape 8799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064" y="1728"/>
                      <a:ext cx="240" cy="144"/>
                    </a:xfrm>
                    <a:prstGeom prst="roundRect">
                      <a:avLst>
                        <a:gd name="adj" fmla="val 16667"/>
                      </a:avLst>
                    </a:prstGeom>
                    <a:gradFill rotWithShape="0">
                      <a:gsLst>
                        <a:gs pos="0">
                          <a:schemeClr val="bg1">
                            <a:gamma/>
                            <a:shade val="46275"/>
                            <a:invGamma/>
                          </a:schemeClr>
                        </a:gs>
                        <a:gs pos="50000">
                          <a:schemeClr val="bg1"/>
                        </a:gs>
                        <a:gs pos="100000">
                          <a:schemeClr val="bg1">
                            <a:gamma/>
                            <a:shade val="46275"/>
                            <a:invGamma/>
                          </a:schemeClr>
                        </a:gs>
                      </a:gsLst>
                      <a:lin ang="5400000" scaled="1"/>
                    </a:gradFill>
                    <a:ln w="3175">
                      <a:solidFill>
                        <a:srgbClr val="7F7F7F">
                          <a:alpha val="50196"/>
                        </a:srgbClr>
                      </a:solidFill>
                      <a:round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44" name="AutoShape 8800"/>
                    <p:cNvSpPr>
                      <a:spLocks noChangeArrowheads="1"/>
                    </p:cNvSpPr>
                    <p:nvPr/>
                  </p:nvSpPr>
                  <p:spPr bwMode="auto">
                    <a:xfrm rot="-16200000">
                      <a:off x="2352" y="1728"/>
                      <a:ext cx="48" cy="144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tx1"/>
                    </a:solidFill>
                    <a:ln w="3175">
                      <a:solidFill>
                        <a:srgbClr val="7F7F7F">
                          <a:alpha val="50196"/>
                        </a:srgbClr>
                      </a:solidFill>
                      <a:miter lim="800000"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</p:grpSp>
              <p:sp>
                <p:nvSpPr>
                  <p:cNvPr id="296" name="Freeform 8801"/>
                  <p:cNvSpPr>
                    <a:spLocks/>
                  </p:cNvSpPr>
                  <p:nvPr/>
                </p:nvSpPr>
                <p:spPr bwMode="auto">
                  <a:xfrm>
                    <a:off x="2496" y="2064"/>
                    <a:ext cx="1392" cy="480"/>
                  </a:xfrm>
                  <a:custGeom>
                    <a:avLst/>
                    <a:gdLst>
                      <a:gd name="T0" fmla="*/ 720 w 1392"/>
                      <a:gd name="T1" fmla="*/ 480 h 480"/>
                      <a:gd name="T2" fmla="*/ 0 w 1392"/>
                      <a:gd name="T3" fmla="*/ 480 h 480"/>
                      <a:gd name="T4" fmla="*/ 1152 w 1392"/>
                      <a:gd name="T5" fmla="*/ 0 h 480"/>
                      <a:gd name="T6" fmla="*/ 1392 w 1392"/>
                      <a:gd name="T7" fmla="*/ 0 h 480"/>
                      <a:gd name="T8" fmla="*/ 720 w 1392"/>
                      <a:gd name="T9" fmla="*/ 480 h 48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392" h="480">
                        <a:moveTo>
                          <a:pt x="720" y="480"/>
                        </a:moveTo>
                        <a:lnTo>
                          <a:pt x="0" y="480"/>
                        </a:lnTo>
                        <a:lnTo>
                          <a:pt x="1152" y="0"/>
                        </a:lnTo>
                        <a:lnTo>
                          <a:pt x="1392" y="0"/>
                        </a:lnTo>
                        <a:lnTo>
                          <a:pt x="720" y="480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/>
                      </a:gs>
                      <a:gs pos="100000">
                        <a:schemeClr val="bg1">
                          <a:gamma/>
                          <a:shade val="46275"/>
                          <a:invGamma/>
                        </a:schemeClr>
                      </a:gs>
                    </a:gsLst>
                    <a:path path="rect">
                      <a:fillToRect l="100000" b="100000"/>
                    </a:path>
                  </a:gradFill>
                  <a:ln w="3175">
                    <a:solidFill>
                      <a:srgbClr val="7F7F7F">
                        <a:alpha val="50196"/>
                      </a:srgbClr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97" name="Freeform 8802"/>
                  <p:cNvSpPr>
                    <a:spLocks/>
                  </p:cNvSpPr>
                  <p:nvPr/>
                </p:nvSpPr>
                <p:spPr bwMode="auto">
                  <a:xfrm>
                    <a:off x="3024" y="2928"/>
                    <a:ext cx="1440" cy="96"/>
                  </a:xfrm>
                  <a:custGeom>
                    <a:avLst/>
                    <a:gdLst>
                      <a:gd name="T0" fmla="*/ 0 w 1440"/>
                      <a:gd name="T1" fmla="*/ 0 h 96"/>
                      <a:gd name="T2" fmla="*/ 1440 w 1440"/>
                      <a:gd name="T3" fmla="*/ 0 h 96"/>
                      <a:gd name="T4" fmla="*/ 816 w 1440"/>
                      <a:gd name="T5" fmla="*/ 96 h 96"/>
                      <a:gd name="T6" fmla="*/ 336 w 1440"/>
                      <a:gd name="T7" fmla="*/ 96 h 96"/>
                      <a:gd name="T8" fmla="*/ 0 w 1440"/>
                      <a:gd name="T9" fmla="*/ 0 h 9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440" h="96">
                        <a:moveTo>
                          <a:pt x="0" y="0"/>
                        </a:moveTo>
                        <a:lnTo>
                          <a:pt x="1440" y="0"/>
                        </a:lnTo>
                        <a:lnTo>
                          <a:pt x="816" y="96"/>
                        </a:lnTo>
                        <a:lnTo>
                          <a:pt x="336" y="96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3399FF"/>
                      </a:gs>
                      <a:gs pos="100000">
                        <a:srgbClr val="3399FF">
                          <a:gamma/>
                          <a:shade val="46275"/>
                          <a:invGamma/>
                        </a:srgbClr>
                      </a:gs>
                    </a:gsLst>
                    <a:lin ang="5400000" scaled="1"/>
                  </a:gradFill>
                  <a:ln w="3175">
                    <a:solidFill>
                      <a:srgbClr val="7F7F7F">
                        <a:alpha val="50196"/>
                      </a:srgbClr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98" name="Freeform 8834"/>
                  <p:cNvSpPr>
                    <a:spLocks/>
                  </p:cNvSpPr>
                  <p:nvPr/>
                </p:nvSpPr>
                <p:spPr bwMode="auto">
                  <a:xfrm>
                    <a:off x="2640" y="2112"/>
                    <a:ext cx="1056" cy="432"/>
                  </a:xfrm>
                  <a:custGeom>
                    <a:avLst/>
                    <a:gdLst>
                      <a:gd name="T0" fmla="*/ 0 w 1056"/>
                      <a:gd name="T1" fmla="*/ 432 h 432"/>
                      <a:gd name="T2" fmla="*/ 960 w 1056"/>
                      <a:gd name="T3" fmla="*/ 0 h 432"/>
                      <a:gd name="T4" fmla="*/ 1056 w 1056"/>
                      <a:gd name="T5" fmla="*/ 0 h 432"/>
                      <a:gd name="T6" fmla="*/ 528 w 1056"/>
                      <a:gd name="T7" fmla="*/ 432 h 432"/>
                      <a:gd name="T8" fmla="*/ 0 w 1056"/>
                      <a:gd name="T9" fmla="*/ 432 h 43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056" h="432">
                        <a:moveTo>
                          <a:pt x="0" y="432"/>
                        </a:moveTo>
                        <a:lnTo>
                          <a:pt x="960" y="0"/>
                        </a:lnTo>
                        <a:lnTo>
                          <a:pt x="1056" y="0"/>
                        </a:lnTo>
                        <a:lnTo>
                          <a:pt x="528" y="432"/>
                        </a:lnTo>
                        <a:lnTo>
                          <a:pt x="0" y="432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>
                          <a:gamma/>
                          <a:shade val="46275"/>
                          <a:invGamma/>
                        </a:schemeClr>
                      </a:gs>
                      <a:gs pos="100000">
                        <a:schemeClr val="bg1"/>
                      </a:gs>
                    </a:gsLst>
                    <a:lin ang="0" scaled="1"/>
                  </a:gradFill>
                  <a:ln w="3175">
                    <a:solidFill>
                      <a:srgbClr val="7F7F7F">
                        <a:alpha val="50196"/>
                      </a:srgbClr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99" name="Freeform 8803"/>
                  <p:cNvSpPr>
                    <a:spLocks/>
                  </p:cNvSpPr>
                  <p:nvPr/>
                </p:nvSpPr>
                <p:spPr bwMode="auto">
                  <a:xfrm>
                    <a:off x="432" y="2880"/>
                    <a:ext cx="1296" cy="144"/>
                  </a:xfrm>
                  <a:custGeom>
                    <a:avLst/>
                    <a:gdLst>
                      <a:gd name="T0" fmla="*/ 1152 w 1296"/>
                      <a:gd name="T1" fmla="*/ 144 h 144"/>
                      <a:gd name="T2" fmla="*/ 1056 w 1296"/>
                      <a:gd name="T3" fmla="*/ 96 h 144"/>
                      <a:gd name="T4" fmla="*/ 480 w 1296"/>
                      <a:gd name="T5" fmla="*/ 96 h 144"/>
                      <a:gd name="T6" fmla="*/ 0 w 1296"/>
                      <a:gd name="T7" fmla="*/ 0 h 144"/>
                      <a:gd name="T8" fmla="*/ 432 w 1296"/>
                      <a:gd name="T9" fmla="*/ 0 h 144"/>
                      <a:gd name="T10" fmla="*/ 1296 w 1296"/>
                      <a:gd name="T11" fmla="*/ 0 h 144"/>
                      <a:gd name="T12" fmla="*/ 1104 w 1296"/>
                      <a:gd name="T13" fmla="*/ 48 h 144"/>
                      <a:gd name="T14" fmla="*/ 1152 w 1296"/>
                      <a:gd name="T15" fmla="*/ 144 h 14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1296" h="144">
                        <a:moveTo>
                          <a:pt x="1152" y="144"/>
                        </a:moveTo>
                        <a:lnTo>
                          <a:pt x="1056" y="96"/>
                        </a:lnTo>
                        <a:lnTo>
                          <a:pt x="480" y="96"/>
                        </a:lnTo>
                        <a:lnTo>
                          <a:pt x="0" y="0"/>
                        </a:lnTo>
                        <a:lnTo>
                          <a:pt x="432" y="0"/>
                        </a:lnTo>
                        <a:lnTo>
                          <a:pt x="1296" y="0"/>
                        </a:lnTo>
                        <a:lnTo>
                          <a:pt x="1104" y="48"/>
                        </a:lnTo>
                        <a:lnTo>
                          <a:pt x="1152" y="144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3399FF"/>
                      </a:gs>
                      <a:gs pos="100000">
                        <a:srgbClr val="3399FF">
                          <a:gamma/>
                          <a:shade val="46275"/>
                          <a:invGamma/>
                        </a:srgbClr>
                      </a:gs>
                    </a:gsLst>
                    <a:lin ang="5400000" scaled="1"/>
                  </a:gradFill>
                  <a:ln w="3175">
                    <a:solidFill>
                      <a:srgbClr val="7F7F7F">
                        <a:alpha val="50196"/>
                      </a:srgbClr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00" name="Freeform 8804"/>
                  <p:cNvSpPr>
                    <a:spLocks/>
                  </p:cNvSpPr>
                  <p:nvPr/>
                </p:nvSpPr>
                <p:spPr bwMode="auto">
                  <a:xfrm>
                    <a:off x="240" y="2415"/>
                    <a:ext cx="5280" cy="513"/>
                  </a:xfrm>
                  <a:custGeom>
                    <a:avLst/>
                    <a:gdLst>
                      <a:gd name="T0" fmla="*/ 192 w 5280"/>
                      <a:gd name="T1" fmla="*/ 480 h 528"/>
                      <a:gd name="T2" fmla="*/ 0 w 5280"/>
                      <a:gd name="T3" fmla="*/ 384 h 528"/>
                      <a:gd name="T4" fmla="*/ 0 w 5280"/>
                      <a:gd name="T5" fmla="*/ 288 h 528"/>
                      <a:gd name="T6" fmla="*/ 336 w 5280"/>
                      <a:gd name="T7" fmla="*/ 96 h 528"/>
                      <a:gd name="T8" fmla="*/ 480 w 5280"/>
                      <a:gd name="T9" fmla="*/ 0 h 528"/>
                      <a:gd name="T10" fmla="*/ 528 w 5280"/>
                      <a:gd name="T11" fmla="*/ 0 h 528"/>
                      <a:gd name="T12" fmla="*/ 816 w 5280"/>
                      <a:gd name="T13" fmla="*/ 0 h 528"/>
                      <a:gd name="T14" fmla="*/ 1200 w 5280"/>
                      <a:gd name="T15" fmla="*/ 48 h 528"/>
                      <a:gd name="T16" fmla="*/ 1680 w 5280"/>
                      <a:gd name="T17" fmla="*/ 96 h 528"/>
                      <a:gd name="T18" fmla="*/ 4128 w 5280"/>
                      <a:gd name="T19" fmla="*/ 144 h 528"/>
                      <a:gd name="T20" fmla="*/ 4368 w 5280"/>
                      <a:gd name="T21" fmla="*/ 192 h 528"/>
                      <a:gd name="T22" fmla="*/ 5184 w 5280"/>
                      <a:gd name="T23" fmla="*/ 192 h 528"/>
                      <a:gd name="T24" fmla="*/ 5280 w 5280"/>
                      <a:gd name="T25" fmla="*/ 240 h 528"/>
                      <a:gd name="T26" fmla="*/ 5280 w 5280"/>
                      <a:gd name="T27" fmla="*/ 336 h 528"/>
                      <a:gd name="T28" fmla="*/ 4176 w 5280"/>
                      <a:gd name="T29" fmla="*/ 528 h 528"/>
                      <a:gd name="T30" fmla="*/ 2832 w 5280"/>
                      <a:gd name="T31" fmla="*/ 528 h 528"/>
                      <a:gd name="T32" fmla="*/ 2352 w 5280"/>
                      <a:gd name="T33" fmla="*/ 528 h 528"/>
                      <a:gd name="T34" fmla="*/ 1440 w 5280"/>
                      <a:gd name="T35" fmla="*/ 480 h 528"/>
                      <a:gd name="T36" fmla="*/ 192 w 5280"/>
                      <a:gd name="T37" fmla="*/ 480 h 528"/>
                      <a:gd name="connsiteX0" fmla="*/ 364 w 10000"/>
                      <a:gd name="connsiteY0" fmla="*/ 9091 h 10000"/>
                      <a:gd name="connsiteX1" fmla="*/ 0 w 10000"/>
                      <a:gd name="connsiteY1" fmla="*/ 7273 h 10000"/>
                      <a:gd name="connsiteX2" fmla="*/ 0 w 10000"/>
                      <a:gd name="connsiteY2" fmla="*/ 5455 h 10000"/>
                      <a:gd name="connsiteX3" fmla="*/ 636 w 10000"/>
                      <a:gd name="connsiteY3" fmla="*/ 1818 h 10000"/>
                      <a:gd name="connsiteX4" fmla="*/ 909 w 10000"/>
                      <a:gd name="connsiteY4" fmla="*/ 0 h 10000"/>
                      <a:gd name="connsiteX5" fmla="*/ 1000 w 10000"/>
                      <a:gd name="connsiteY5" fmla="*/ 0 h 10000"/>
                      <a:gd name="connsiteX6" fmla="*/ 1713 w 10000"/>
                      <a:gd name="connsiteY6" fmla="*/ 291 h 10000"/>
                      <a:gd name="connsiteX7" fmla="*/ 2273 w 10000"/>
                      <a:gd name="connsiteY7" fmla="*/ 909 h 10000"/>
                      <a:gd name="connsiteX8" fmla="*/ 3182 w 10000"/>
                      <a:gd name="connsiteY8" fmla="*/ 1818 h 10000"/>
                      <a:gd name="connsiteX9" fmla="*/ 7818 w 10000"/>
                      <a:gd name="connsiteY9" fmla="*/ 2727 h 10000"/>
                      <a:gd name="connsiteX10" fmla="*/ 8273 w 10000"/>
                      <a:gd name="connsiteY10" fmla="*/ 3636 h 10000"/>
                      <a:gd name="connsiteX11" fmla="*/ 9818 w 10000"/>
                      <a:gd name="connsiteY11" fmla="*/ 3636 h 10000"/>
                      <a:gd name="connsiteX12" fmla="*/ 10000 w 10000"/>
                      <a:gd name="connsiteY12" fmla="*/ 4545 h 10000"/>
                      <a:gd name="connsiteX13" fmla="*/ 10000 w 10000"/>
                      <a:gd name="connsiteY13" fmla="*/ 6364 h 10000"/>
                      <a:gd name="connsiteX14" fmla="*/ 7909 w 10000"/>
                      <a:gd name="connsiteY14" fmla="*/ 10000 h 10000"/>
                      <a:gd name="connsiteX15" fmla="*/ 5364 w 10000"/>
                      <a:gd name="connsiteY15" fmla="*/ 10000 h 10000"/>
                      <a:gd name="connsiteX16" fmla="*/ 4455 w 10000"/>
                      <a:gd name="connsiteY16" fmla="*/ 10000 h 10000"/>
                      <a:gd name="connsiteX17" fmla="*/ 2727 w 10000"/>
                      <a:gd name="connsiteY17" fmla="*/ 9091 h 10000"/>
                      <a:gd name="connsiteX18" fmla="*/ 364 w 10000"/>
                      <a:gd name="connsiteY18" fmla="*/ 9091 h 10000"/>
                      <a:gd name="connsiteX0" fmla="*/ 364 w 10000"/>
                      <a:gd name="connsiteY0" fmla="*/ 9091 h 10000"/>
                      <a:gd name="connsiteX1" fmla="*/ 0 w 10000"/>
                      <a:gd name="connsiteY1" fmla="*/ 7273 h 10000"/>
                      <a:gd name="connsiteX2" fmla="*/ 0 w 10000"/>
                      <a:gd name="connsiteY2" fmla="*/ 5455 h 10000"/>
                      <a:gd name="connsiteX3" fmla="*/ 636 w 10000"/>
                      <a:gd name="connsiteY3" fmla="*/ 1818 h 10000"/>
                      <a:gd name="connsiteX4" fmla="*/ 881 w 10000"/>
                      <a:gd name="connsiteY4" fmla="*/ 581 h 10000"/>
                      <a:gd name="connsiteX5" fmla="*/ 1000 w 10000"/>
                      <a:gd name="connsiteY5" fmla="*/ 0 h 10000"/>
                      <a:gd name="connsiteX6" fmla="*/ 1713 w 10000"/>
                      <a:gd name="connsiteY6" fmla="*/ 291 h 10000"/>
                      <a:gd name="connsiteX7" fmla="*/ 2273 w 10000"/>
                      <a:gd name="connsiteY7" fmla="*/ 909 h 10000"/>
                      <a:gd name="connsiteX8" fmla="*/ 3182 w 10000"/>
                      <a:gd name="connsiteY8" fmla="*/ 1818 h 10000"/>
                      <a:gd name="connsiteX9" fmla="*/ 7818 w 10000"/>
                      <a:gd name="connsiteY9" fmla="*/ 2727 h 10000"/>
                      <a:gd name="connsiteX10" fmla="*/ 8273 w 10000"/>
                      <a:gd name="connsiteY10" fmla="*/ 3636 h 10000"/>
                      <a:gd name="connsiteX11" fmla="*/ 9818 w 10000"/>
                      <a:gd name="connsiteY11" fmla="*/ 3636 h 10000"/>
                      <a:gd name="connsiteX12" fmla="*/ 10000 w 10000"/>
                      <a:gd name="connsiteY12" fmla="*/ 4545 h 10000"/>
                      <a:gd name="connsiteX13" fmla="*/ 10000 w 10000"/>
                      <a:gd name="connsiteY13" fmla="*/ 6364 h 10000"/>
                      <a:gd name="connsiteX14" fmla="*/ 7909 w 10000"/>
                      <a:gd name="connsiteY14" fmla="*/ 10000 h 10000"/>
                      <a:gd name="connsiteX15" fmla="*/ 5364 w 10000"/>
                      <a:gd name="connsiteY15" fmla="*/ 10000 h 10000"/>
                      <a:gd name="connsiteX16" fmla="*/ 4455 w 10000"/>
                      <a:gd name="connsiteY16" fmla="*/ 10000 h 10000"/>
                      <a:gd name="connsiteX17" fmla="*/ 2727 w 10000"/>
                      <a:gd name="connsiteY17" fmla="*/ 9091 h 10000"/>
                      <a:gd name="connsiteX18" fmla="*/ 364 w 10000"/>
                      <a:gd name="connsiteY18" fmla="*/ 9091 h 10000"/>
                      <a:gd name="connsiteX0" fmla="*/ 364 w 10000"/>
                      <a:gd name="connsiteY0" fmla="*/ 8800 h 9709"/>
                      <a:gd name="connsiteX1" fmla="*/ 0 w 10000"/>
                      <a:gd name="connsiteY1" fmla="*/ 6982 h 9709"/>
                      <a:gd name="connsiteX2" fmla="*/ 0 w 10000"/>
                      <a:gd name="connsiteY2" fmla="*/ 5164 h 9709"/>
                      <a:gd name="connsiteX3" fmla="*/ 636 w 10000"/>
                      <a:gd name="connsiteY3" fmla="*/ 1527 h 9709"/>
                      <a:gd name="connsiteX4" fmla="*/ 881 w 10000"/>
                      <a:gd name="connsiteY4" fmla="*/ 290 h 9709"/>
                      <a:gd name="connsiteX5" fmla="*/ 1168 w 10000"/>
                      <a:gd name="connsiteY5" fmla="*/ 0 h 9709"/>
                      <a:gd name="connsiteX6" fmla="*/ 1713 w 10000"/>
                      <a:gd name="connsiteY6" fmla="*/ 0 h 9709"/>
                      <a:gd name="connsiteX7" fmla="*/ 2273 w 10000"/>
                      <a:gd name="connsiteY7" fmla="*/ 618 h 9709"/>
                      <a:gd name="connsiteX8" fmla="*/ 3182 w 10000"/>
                      <a:gd name="connsiteY8" fmla="*/ 1527 h 9709"/>
                      <a:gd name="connsiteX9" fmla="*/ 7818 w 10000"/>
                      <a:gd name="connsiteY9" fmla="*/ 2436 h 9709"/>
                      <a:gd name="connsiteX10" fmla="*/ 8273 w 10000"/>
                      <a:gd name="connsiteY10" fmla="*/ 3345 h 9709"/>
                      <a:gd name="connsiteX11" fmla="*/ 9818 w 10000"/>
                      <a:gd name="connsiteY11" fmla="*/ 3345 h 9709"/>
                      <a:gd name="connsiteX12" fmla="*/ 10000 w 10000"/>
                      <a:gd name="connsiteY12" fmla="*/ 4254 h 9709"/>
                      <a:gd name="connsiteX13" fmla="*/ 10000 w 10000"/>
                      <a:gd name="connsiteY13" fmla="*/ 6073 h 9709"/>
                      <a:gd name="connsiteX14" fmla="*/ 7909 w 10000"/>
                      <a:gd name="connsiteY14" fmla="*/ 9709 h 9709"/>
                      <a:gd name="connsiteX15" fmla="*/ 5364 w 10000"/>
                      <a:gd name="connsiteY15" fmla="*/ 9709 h 9709"/>
                      <a:gd name="connsiteX16" fmla="*/ 4455 w 10000"/>
                      <a:gd name="connsiteY16" fmla="*/ 9709 h 9709"/>
                      <a:gd name="connsiteX17" fmla="*/ 2727 w 10000"/>
                      <a:gd name="connsiteY17" fmla="*/ 8800 h 9709"/>
                      <a:gd name="connsiteX18" fmla="*/ 364 w 10000"/>
                      <a:gd name="connsiteY18" fmla="*/ 8800 h 970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</a:cxnLst>
                    <a:rect l="l" t="t" r="r" b="b"/>
                    <a:pathLst>
                      <a:path w="10000" h="9709">
                        <a:moveTo>
                          <a:pt x="364" y="8800"/>
                        </a:moveTo>
                        <a:cubicBezTo>
                          <a:pt x="243" y="8194"/>
                          <a:pt x="121" y="7588"/>
                          <a:pt x="0" y="6982"/>
                        </a:cubicBezTo>
                        <a:lnTo>
                          <a:pt x="0" y="5164"/>
                        </a:lnTo>
                        <a:lnTo>
                          <a:pt x="636" y="1527"/>
                        </a:lnTo>
                        <a:cubicBezTo>
                          <a:pt x="718" y="1115"/>
                          <a:pt x="799" y="702"/>
                          <a:pt x="881" y="290"/>
                        </a:cubicBezTo>
                        <a:cubicBezTo>
                          <a:pt x="921" y="96"/>
                          <a:pt x="1128" y="194"/>
                          <a:pt x="1168" y="0"/>
                        </a:cubicBezTo>
                        <a:lnTo>
                          <a:pt x="1713" y="0"/>
                        </a:lnTo>
                        <a:lnTo>
                          <a:pt x="2273" y="618"/>
                        </a:lnTo>
                        <a:lnTo>
                          <a:pt x="3182" y="1527"/>
                        </a:lnTo>
                        <a:lnTo>
                          <a:pt x="7818" y="2436"/>
                        </a:lnTo>
                        <a:lnTo>
                          <a:pt x="8273" y="3345"/>
                        </a:lnTo>
                        <a:lnTo>
                          <a:pt x="9818" y="3345"/>
                        </a:lnTo>
                        <a:cubicBezTo>
                          <a:pt x="9879" y="3648"/>
                          <a:pt x="9939" y="3951"/>
                          <a:pt x="10000" y="4254"/>
                        </a:cubicBezTo>
                        <a:lnTo>
                          <a:pt x="10000" y="6073"/>
                        </a:lnTo>
                        <a:lnTo>
                          <a:pt x="7909" y="9709"/>
                        </a:lnTo>
                        <a:lnTo>
                          <a:pt x="5364" y="9709"/>
                        </a:lnTo>
                        <a:lnTo>
                          <a:pt x="4455" y="9709"/>
                        </a:lnTo>
                        <a:lnTo>
                          <a:pt x="2727" y="8800"/>
                        </a:lnTo>
                        <a:lnTo>
                          <a:pt x="364" y="8800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>
                          <a:gamma/>
                          <a:shade val="46275"/>
                          <a:invGamma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n w="3175">
                    <a:solidFill>
                      <a:srgbClr val="7F7F7F">
                        <a:alpha val="50196"/>
                      </a:srgbClr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01" name="Freeform 8806"/>
                  <p:cNvSpPr>
                    <a:spLocks/>
                  </p:cNvSpPr>
                  <p:nvPr/>
                </p:nvSpPr>
                <p:spPr bwMode="auto">
                  <a:xfrm>
                    <a:off x="1536" y="2880"/>
                    <a:ext cx="1824" cy="240"/>
                  </a:xfrm>
                  <a:custGeom>
                    <a:avLst/>
                    <a:gdLst>
                      <a:gd name="T0" fmla="*/ 1824 w 1824"/>
                      <a:gd name="T1" fmla="*/ 144 h 240"/>
                      <a:gd name="T2" fmla="*/ 1488 w 1824"/>
                      <a:gd name="T3" fmla="*/ 48 h 240"/>
                      <a:gd name="T4" fmla="*/ 192 w 1824"/>
                      <a:gd name="T5" fmla="*/ 0 h 240"/>
                      <a:gd name="T6" fmla="*/ 0 w 1824"/>
                      <a:gd name="T7" fmla="*/ 48 h 240"/>
                      <a:gd name="T8" fmla="*/ 48 w 1824"/>
                      <a:gd name="T9" fmla="*/ 144 h 240"/>
                      <a:gd name="T10" fmla="*/ 240 w 1824"/>
                      <a:gd name="T11" fmla="*/ 192 h 240"/>
                      <a:gd name="T12" fmla="*/ 1440 w 1824"/>
                      <a:gd name="T13" fmla="*/ 240 h 240"/>
                      <a:gd name="T14" fmla="*/ 1584 w 1824"/>
                      <a:gd name="T15" fmla="*/ 192 h 240"/>
                      <a:gd name="T16" fmla="*/ 1824 w 1824"/>
                      <a:gd name="T17" fmla="*/ 144 h 24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1824" h="240">
                        <a:moveTo>
                          <a:pt x="1824" y="144"/>
                        </a:moveTo>
                        <a:lnTo>
                          <a:pt x="1488" y="48"/>
                        </a:lnTo>
                        <a:lnTo>
                          <a:pt x="192" y="0"/>
                        </a:lnTo>
                        <a:lnTo>
                          <a:pt x="0" y="48"/>
                        </a:lnTo>
                        <a:lnTo>
                          <a:pt x="48" y="144"/>
                        </a:lnTo>
                        <a:lnTo>
                          <a:pt x="240" y="192"/>
                        </a:lnTo>
                        <a:lnTo>
                          <a:pt x="1440" y="240"/>
                        </a:lnTo>
                        <a:lnTo>
                          <a:pt x="1584" y="192"/>
                        </a:lnTo>
                        <a:lnTo>
                          <a:pt x="1824" y="144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3399FF"/>
                      </a:gs>
                      <a:gs pos="100000">
                        <a:srgbClr val="3399FF">
                          <a:gamma/>
                          <a:shade val="46275"/>
                          <a:invGamma/>
                        </a:srgbClr>
                      </a:gs>
                    </a:gsLst>
                    <a:path path="rect">
                      <a:fillToRect l="50000" t="50000" r="50000" b="50000"/>
                    </a:path>
                  </a:gradFill>
                  <a:ln w="3175">
                    <a:solidFill>
                      <a:srgbClr val="7F7F7F">
                        <a:alpha val="50196"/>
                      </a:srgbClr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grpSp>
                <p:nvGrpSpPr>
                  <p:cNvPr id="17" name="Group 8836"/>
                  <p:cNvGrpSpPr>
                    <a:grpSpLocks/>
                  </p:cNvGrpSpPr>
                  <p:nvPr/>
                </p:nvGrpSpPr>
                <p:grpSpPr bwMode="auto">
                  <a:xfrm>
                    <a:off x="2448" y="3456"/>
                    <a:ext cx="575" cy="240"/>
                    <a:chOff x="3888" y="3393"/>
                    <a:chExt cx="575" cy="240"/>
                  </a:xfrm>
                </p:grpSpPr>
                <p:grpSp>
                  <p:nvGrpSpPr>
                    <p:cNvPr id="18" name="Group 8835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3888" y="3393"/>
                      <a:ext cx="192" cy="240"/>
                      <a:chOff x="3888" y="3393"/>
                      <a:chExt cx="192" cy="240"/>
                    </a:xfrm>
                  </p:grpSpPr>
                  <p:grpSp>
                    <p:nvGrpSpPr>
                      <p:cNvPr id="19" name="Group 8630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984" y="3504"/>
                        <a:ext cx="48" cy="48"/>
                        <a:chOff x="3696" y="2160"/>
                        <a:chExt cx="1728" cy="1344"/>
                      </a:xfrm>
                    </p:grpSpPr>
                    <p:grpSp>
                      <p:nvGrpSpPr>
                        <p:cNvPr id="20" name="Group 8631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696" y="2160"/>
                          <a:ext cx="1728" cy="1344"/>
                          <a:chOff x="3696" y="2160"/>
                          <a:chExt cx="1728" cy="1344"/>
                        </a:xfrm>
                      </p:grpSpPr>
                      <p:sp>
                        <p:nvSpPr>
                          <p:cNvPr id="335" name="AutoShape 8632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>
                            <a:off x="3696" y="2160"/>
                            <a:ext cx="1728" cy="1344"/>
                          </a:xfrm>
                          <a:prstGeom prst="roundRect">
                            <a:avLst>
                              <a:gd name="adj" fmla="val 16667"/>
                            </a:avLst>
                          </a:prstGeom>
                          <a:gradFill rotWithShape="0">
                            <a:gsLst>
                              <a:gs pos="0">
                                <a:srgbClr val="00FF00">
                                  <a:gamma/>
                                  <a:shade val="51373"/>
                                  <a:invGamma/>
                                </a:srgbClr>
                              </a:gs>
                              <a:gs pos="50000">
                                <a:srgbClr val="00FF00"/>
                              </a:gs>
                              <a:gs pos="100000">
                                <a:srgbClr val="00FF00">
                                  <a:gamma/>
                                  <a:shade val="51373"/>
                                  <a:invGamma/>
                                </a:srgbClr>
                              </a:gs>
                            </a:gsLst>
                            <a:lin ang="5400000" scaled="1"/>
                          </a:gradFill>
                          <a:ln w="3175">
                            <a:solidFill>
                              <a:srgbClr val="7F7F7F">
                                <a:alpha val="50196"/>
                              </a:srgbClr>
                            </a:solidFill>
                            <a:round/>
                            <a:headEnd/>
                            <a:tailEnd/>
                          </a:ln>
                          <a:effectLst/>
                          <a:extLst>
                            <a:ext uri="{AF507438-7753-43E0-B8FC-AC1667EBCBE1}">
                              <a14:hiddenEffects xmlns:a14="http://schemas.microsoft.com/office/drawing/2010/main" xmlns="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  <p:txBody>
                          <a:bodyPr wrap="none" anchor="ctr"/>
                          <a:lstStyle/>
                          <a:p>
                            <a:endParaRPr lang="zh-CN" altLang="en-US"/>
                          </a:p>
                        </p:txBody>
                      </p:sp>
                      <p:grpSp>
                        <p:nvGrpSpPr>
                          <p:cNvPr id="21" name="Group 8633"/>
                          <p:cNvGrpSpPr>
                            <a:grpSpLocks/>
                          </p:cNvGrpSpPr>
                          <p:nvPr/>
                        </p:nvGrpSpPr>
                        <p:grpSpPr bwMode="auto">
                          <a:xfrm>
                            <a:off x="3738" y="2189"/>
                            <a:ext cx="1644" cy="1315"/>
                            <a:chOff x="3738" y="2189"/>
                            <a:chExt cx="1644" cy="1315"/>
                          </a:xfrm>
                        </p:grpSpPr>
                        <p:sp>
                          <p:nvSpPr>
                            <p:cNvPr id="337" name="AutoShape 8634"/>
                            <p:cNvSpPr>
                              <a:spLocks noChangeArrowheads="1"/>
                            </p:cNvSpPr>
                            <p:nvPr/>
                          </p:nvSpPr>
                          <p:spPr bwMode="auto">
                            <a:xfrm>
                              <a:off x="3738" y="2218"/>
                              <a:ext cx="1644" cy="1286"/>
                            </a:xfrm>
                            <a:prstGeom prst="plus">
                              <a:avLst>
                                <a:gd name="adj" fmla="val 25000"/>
                              </a:avLst>
                            </a:prstGeom>
                            <a:solidFill>
                              <a:schemeClr val="accent2"/>
                            </a:solidFill>
                            <a:ln w="3175">
                              <a:solidFill>
                                <a:srgbClr val="7F7F7F">
                                  <a:alpha val="50196"/>
                                </a:srgbClr>
                              </a:solidFill>
                              <a:miter lim="800000"/>
                              <a:headEnd/>
                              <a:tailEnd/>
                            </a:ln>
                            <a:effectLst/>
                            <a:extLst>
                              <a:ext uri="{AF507438-7753-43E0-B8FC-AC1667EBCBE1}">
                                <a14:hiddenEffects xmlns:a14="http://schemas.microsoft.com/office/drawing/2010/main" xmlns="">
                                  <a:effectLst>
                                    <a:outerShdw dist="35921" dir="2700000" algn="ctr" rotWithShape="0">
                                      <a:schemeClr val="bg2"/>
                                    </a:outerShdw>
                                  </a:effectLst>
                                </a14:hiddenEffects>
                              </a:ext>
                            </a:extLst>
                          </p:spPr>
                          <p:txBody>
                            <a:bodyPr wrap="none" anchor="ctr"/>
                            <a:lstStyle/>
                            <a:p>
                              <a:endParaRPr lang="zh-CN" altLang="en-US"/>
                            </a:p>
                          </p:txBody>
                        </p:sp>
                        <p:sp>
                          <p:nvSpPr>
                            <p:cNvPr id="338" name="WordArt 8635"/>
                            <p:cNvSpPr>
                              <a:spLocks noChangeArrowheads="1" noChangeShapeType="1" noTextEdit="1"/>
                            </p:cNvSpPr>
                            <p:nvPr/>
                          </p:nvSpPr>
                          <p:spPr bwMode="auto">
                            <a:xfrm>
                              <a:off x="3991" y="2189"/>
                              <a:ext cx="1138" cy="1286"/>
                            </a:xfrm>
                            <a:prstGeom prst="rect">
                              <a:avLst/>
                            </a:prstGeom>
                            <a:ln w="3175">
                              <a:solidFill>
                                <a:srgbClr val="7F7F7F">
                                  <a:alpha val="50196"/>
                                </a:srgbClr>
                              </a:solidFill>
                            </a:ln>
                            <a:extLst>
                              <a:ext uri="{AF507438-7753-43E0-B8FC-AC1667EBCBE1}">
                                <a14:hiddenEffects xmlns:a14="http://schemas.microsoft.com/office/drawing/2010/main" xmlns="">
                                  <a:effectLst/>
                                </a14:hiddenEffects>
                              </a:ext>
                            </a:extLst>
                          </p:spPr>
                          <p:txBody>
                            <a:bodyPr wrap="none" fromWordArt="1">
                              <a:prstTxWarp prst="textPlain">
                                <a:avLst>
                                  <a:gd name="adj" fmla="val 50000"/>
                                </a:avLst>
                              </a:prstTxWarp>
                            </a:bodyPr>
                            <a:lstStyle/>
                            <a:p>
                              <a:pPr algn="ctr"/>
                              <a:r>
                                <a:rPr lang="en-US" altLang="zh-CN" sz="3600" kern="10" dirty="0">
                                  <a:ln w="9525">
                                    <a:solidFill>
                                      <a:srgbClr val="000000"/>
                                    </a:solidFill>
                                    <a:round/>
                                    <a:headEnd/>
                                    <a:tailEnd/>
                                  </a:ln>
                                  <a:gradFill rotWithShape="0">
                                    <a:gsLst>
                                      <a:gs pos="0">
                                        <a:srgbClr val="FF3300"/>
                                      </a:gs>
                                      <a:gs pos="100000">
                                        <a:srgbClr val="FFFF00"/>
                                      </a:gs>
                                    </a:gsLst>
                                    <a:lin ang="5400000" scaled="1"/>
                                  </a:gradFill>
                                  <a:latin typeface="Arial Black"/>
                                </a:rPr>
                                <a:t>KIPKE</a:t>
                              </a:r>
                              <a:endParaRPr lang="zh-CN" altLang="en-US" sz="3600" kern="10">
                                <a:ln w="9525">
                                  <a:solidFill>
                                    <a:srgbClr val="000000"/>
                                  </a:solidFill>
                                  <a:round/>
                                  <a:headEnd/>
                                  <a:tailEnd/>
                                </a:ln>
                                <a:gradFill rotWithShape="0">
                                  <a:gsLst>
                                    <a:gs pos="0">
                                      <a:srgbClr val="FF3300"/>
                                    </a:gs>
                                    <a:gs pos="100000">
                                      <a:srgbClr val="FFFF00"/>
                                    </a:gs>
                                  </a:gsLst>
                                  <a:lin ang="5400000" scaled="1"/>
                                </a:gradFill>
                                <a:latin typeface="Arial Black"/>
                              </a:endParaRPr>
                            </a:p>
                          </p:txBody>
                        </p:sp>
                        <p:sp>
                          <p:nvSpPr>
                            <p:cNvPr id="339" name="WordArt 8636"/>
                            <p:cNvSpPr>
                              <a:spLocks noChangeArrowheads="1" noChangeShapeType="1" noTextEdit="1"/>
                            </p:cNvSpPr>
                            <p:nvPr/>
                          </p:nvSpPr>
                          <p:spPr bwMode="auto">
                            <a:xfrm>
                              <a:off x="3738" y="2540"/>
                              <a:ext cx="1644" cy="555"/>
                            </a:xfrm>
                            <a:prstGeom prst="rect">
                              <a:avLst/>
                            </a:prstGeom>
                            <a:ln w="3175">
                              <a:solidFill>
                                <a:srgbClr val="7F7F7F">
                                  <a:alpha val="50196"/>
                                </a:srgbClr>
                              </a:solidFill>
                            </a:ln>
                            <a:extLst>
                              <a:ext uri="{AF507438-7753-43E0-B8FC-AC1667EBCBE1}">
                                <a14:hiddenEffects xmlns:a14="http://schemas.microsoft.com/office/drawing/2010/main" xmlns="">
                                  <a:effectLst/>
                                </a14:hiddenEffects>
                              </a:ext>
                            </a:extLst>
                          </p:spPr>
                          <p:txBody>
                            <a:bodyPr wrap="none" fromWordArt="1">
                              <a:prstTxWarp prst="textPlain">
                                <a:avLst>
                                  <a:gd name="adj" fmla="val 50000"/>
                                </a:avLst>
                              </a:prstTxWarp>
                            </a:bodyPr>
                            <a:lstStyle/>
                            <a:p>
                              <a:pPr algn="ctr"/>
                              <a:r>
                                <a:rPr lang="en-US" altLang="zh-CN" sz="3600" kern="10" dirty="0">
                                  <a:ln w="9525">
                                    <a:solidFill>
                                      <a:srgbClr val="000000"/>
                                    </a:solidFill>
                                    <a:round/>
                                    <a:headEnd/>
                                    <a:tailEnd/>
                                  </a:ln>
                                  <a:gradFill rotWithShape="0">
                                    <a:gsLst>
                                      <a:gs pos="0">
                                        <a:srgbClr val="FFFF00"/>
                                      </a:gs>
                                      <a:gs pos="100000">
                                        <a:srgbClr val="FF3300"/>
                                      </a:gs>
                                    </a:gsLst>
                                    <a:lin ang="5400000" scaled="1"/>
                                  </a:gradFill>
                                  <a:latin typeface="Arial Black"/>
                                </a:rPr>
                                <a:t>GRAPHICS</a:t>
                              </a:r>
                              <a:endParaRPr lang="zh-CN" altLang="en-US" sz="3600" kern="10">
                                <a:ln w="9525">
                                  <a:solidFill>
                                    <a:srgbClr val="000000"/>
                                  </a:solidFill>
                                  <a:round/>
                                  <a:headEnd/>
                                  <a:tailEnd/>
                                </a:ln>
                                <a:gradFill rotWithShape="0">
                                  <a:gsLst>
                                    <a:gs pos="0">
                                      <a:srgbClr val="FFFF00"/>
                                    </a:gs>
                                    <a:gs pos="100000">
                                      <a:srgbClr val="FF3300"/>
                                    </a:gs>
                                  </a:gsLst>
                                  <a:lin ang="5400000" scaled="1"/>
                                </a:gradFill>
                                <a:latin typeface="Arial Black"/>
                              </a:endParaRPr>
                            </a:p>
                          </p:txBody>
                        </p:sp>
                        <p:sp>
                          <p:nvSpPr>
                            <p:cNvPr id="340" name="WordArt 8637"/>
                            <p:cNvSpPr>
                              <a:spLocks noChangeArrowheads="1" noChangeShapeType="1" noTextEdit="1"/>
                            </p:cNvSpPr>
                            <p:nvPr/>
                          </p:nvSpPr>
                          <p:spPr bwMode="auto">
                            <a:xfrm>
                              <a:off x="3991" y="2189"/>
                              <a:ext cx="1138" cy="409"/>
                            </a:xfrm>
                            <a:prstGeom prst="rect">
                              <a:avLst/>
                            </a:prstGeom>
                            <a:ln w="3175">
                              <a:solidFill>
                                <a:srgbClr val="7F7F7F">
                                  <a:alpha val="50196"/>
                                </a:srgbClr>
                              </a:solidFill>
                            </a:ln>
                            <a:extLst>
                              <a:ext uri="{AF507438-7753-43E0-B8FC-AC1667EBCBE1}">
                                <a14:hiddenEffects xmlns:a14="http://schemas.microsoft.com/office/drawing/2010/main" xmlns="">
                                  <a:effectLst/>
                                </a14:hiddenEffects>
                              </a:ext>
                            </a:extLst>
                          </p:spPr>
                          <p:txBody>
                            <a:bodyPr wrap="none" fromWordArt="1">
                              <a:prstTxWarp prst="textPlain">
                                <a:avLst>
                                  <a:gd name="adj" fmla="val 50000"/>
                                </a:avLst>
                              </a:prstTxWarp>
                            </a:bodyPr>
                            <a:lstStyle/>
                            <a:p>
                              <a:pPr algn="ctr"/>
                              <a:r>
                                <a:rPr lang="en-US" altLang="zh-CN" sz="3600" kern="10" dirty="0">
                                  <a:ln w="9525">
                                    <a:solidFill>
                                      <a:srgbClr val="000000"/>
                                    </a:solidFill>
                                    <a:round/>
                                    <a:headEnd/>
                                    <a:tailEnd/>
                                  </a:ln>
                                  <a:gradFill rotWithShape="0">
                                    <a:gsLst>
                                      <a:gs pos="0">
                                        <a:srgbClr val="FFFF00"/>
                                      </a:gs>
                                      <a:gs pos="100000">
                                        <a:srgbClr val="FF3300"/>
                                      </a:gs>
                                    </a:gsLst>
                                    <a:lin ang="5400000" scaled="1"/>
                                  </a:gradFill>
                                  <a:latin typeface="Arial Black"/>
                                </a:rPr>
                                <a:t>BOB</a:t>
                              </a:r>
                              <a:endParaRPr lang="zh-CN" altLang="en-US" sz="3600" kern="10">
                                <a:ln w="9525">
                                  <a:solidFill>
                                    <a:srgbClr val="000000"/>
                                  </a:solidFill>
                                  <a:round/>
                                  <a:headEnd/>
                                  <a:tailEnd/>
                                </a:ln>
                                <a:gradFill rotWithShape="0">
                                  <a:gsLst>
                                    <a:gs pos="0">
                                      <a:srgbClr val="FFFF00"/>
                                    </a:gs>
                                    <a:gs pos="100000">
                                      <a:srgbClr val="FF3300"/>
                                    </a:gs>
                                  </a:gsLst>
                                  <a:lin ang="5400000" scaled="1"/>
                                </a:gradFill>
                                <a:latin typeface="Arial Black"/>
                              </a:endParaRPr>
                            </a:p>
                          </p:txBody>
                        </p:sp>
                        <p:sp>
                          <p:nvSpPr>
                            <p:cNvPr id="341" name="WordArt 8638"/>
                            <p:cNvSpPr>
                              <a:spLocks noChangeArrowheads="1" noChangeShapeType="1" noTextEdit="1"/>
                            </p:cNvSpPr>
                            <p:nvPr/>
                          </p:nvSpPr>
                          <p:spPr bwMode="auto">
                            <a:xfrm>
                              <a:off x="3950" y="3168"/>
                              <a:ext cx="1138" cy="234"/>
                            </a:xfrm>
                            <a:prstGeom prst="rect">
                              <a:avLst/>
                            </a:prstGeom>
                            <a:ln w="3175">
                              <a:solidFill>
                                <a:srgbClr val="7F7F7F">
                                  <a:alpha val="50196"/>
                                </a:srgbClr>
                              </a:solidFill>
                            </a:ln>
                            <a:extLst>
                              <a:ext uri="{AF507438-7753-43E0-B8FC-AC1667EBCBE1}">
                                <a14:hiddenEffects xmlns:a14="http://schemas.microsoft.com/office/drawing/2010/main" xmlns="">
                                  <a:effectLst/>
                                </a14:hiddenEffects>
                              </a:ext>
                            </a:extLst>
                          </p:spPr>
                          <p:txBody>
                            <a:bodyPr wrap="none" fromWordArt="1">
                              <a:prstTxWarp prst="textPlain">
                                <a:avLst>
                                  <a:gd name="adj" fmla="val 50000"/>
                                </a:avLst>
                              </a:prstTxWarp>
                            </a:bodyPr>
                            <a:lstStyle/>
                            <a:p>
                              <a:pPr algn="ctr"/>
                              <a:r>
                                <a:rPr lang="en-US" altLang="zh-CN" sz="3600" kern="10" dirty="0">
                                  <a:ln w="9525">
                                    <a:solidFill>
                                      <a:srgbClr val="000000"/>
                                    </a:solidFill>
                                    <a:round/>
                                    <a:headEnd/>
                                    <a:tailEnd/>
                                  </a:ln>
                                  <a:gradFill rotWithShape="0">
                                    <a:gsLst>
                                      <a:gs pos="0">
                                        <a:srgbClr val="FF3300"/>
                                      </a:gs>
                                      <a:gs pos="100000">
                                        <a:srgbClr val="FFFF00"/>
                                      </a:gs>
                                    </a:gsLst>
                                    <a:lin ang="5400000" scaled="1"/>
                                  </a:gradFill>
                                  <a:latin typeface="Arial Black"/>
                                </a:rPr>
                                <a:t>2001</a:t>
                              </a:r>
                              <a:endParaRPr lang="zh-CN" altLang="en-US" sz="3600" kern="10">
                                <a:ln w="9525">
                                  <a:solidFill>
                                    <a:srgbClr val="000000"/>
                                  </a:solidFill>
                                  <a:round/>
                                  <a:headEnd/>
                                  <a:tailEnd/>
                                </a:ln>
                                <a:gradFill rotWithShape="0">
                                  <a:gsLst>
                                    <a:gs pos="0">
                                      <a:srgbClr val="FF3300"/>
                                    </a:gs>
                                    <a:gs pos="100000">
                                      <a:srgbClr val="FFFF00"/>
                                    </a:gs>
                                  </a:gsLst>
                                  <a:lin ang="5400000" scaled="1"/>
                                </a:gradFill>
                                <a:latin typeface="Arial Black"/>
                              </a:endParaRPr>
                            </a:p>
                          </p:txBody>
                        </p:sp>
                      </p:grpSp>
                    </p:grpSp>
                    <p:grpSp>
                      <p:nvGrpSpPr>
                        <p:cNvPr id="22" name="Group 8639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5382" y="2744"/>
                          <a:ext cx="42" cy="59"/>
                          <a:chOff x="5382" y="2744"/>
                          <a:chExt cx="42" cy="59"/>
                        </a:xfrm>
                      </p:grpSpPr>
                      <p:sp>
                        <p:nvSpPr>
                          <p:cNvPr id="328" name="AutoShape 8640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>
                            <a:off x="5382" y="2744"/>
                            <a:ext cx="42" cy="59"/>
                          </a:xfrm>
                          <a:prstGeom prst="roundRect">
                            <a:avLst>
                              <a:gd name="adj" fmla="val 16667"/>
                            </a:avLst>
                          </a:prstGeom>
                          <a:gradFill rotWithShape="0">
                            <a:gsLst>
                              <a:gs pos="0">
                                <a:srgbClr val="00FF00">
                                  <a:gamma/>
                                  <a:shade val="51373"/>
                                  <a:invGamma/>
                                </a:srgbClr>
                              </a:gs>
                              <a:gs pos="50000">
                                <a:srgbClr val="00FF00"/>
                              </a:gs>
                              <a:gs pos="100000">
                                <a:srgbClr val="00FF00">
                                  <a:gamma/>
                                  <a:shade val="51373"/>
                                  <a:invGamma/>
                                </a:srgbClr>
                              </a:gs>
                            </a:gsLst>
                            <a:lin ang="5400000" scaled="1"/>
                          </a:gradFill>
                          <a:ln w="3175">
                            <a:solidFill>
                              <a:srgbClr val="7F7F7F">
                                <a:alpha val="50196"/>
                              </a:srgbClr>
                            </a:solidFill>
                            <a:round/>
                            <a:headEnd/>
                            <a:tailEnd/>
                          </a:ln>
                          <a:effectLst/>
                          <a:extLst>
                            <a:ext uri="{AF507438-7753-43E0-B8FC-AC1667EBCBE1}">
                              <a14:hiddenEffects xmlns:a14="http://schemas.microsoft.com/office/drawing/2010/main" xmlns="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  <p:txBody>
                          <a:bodyPr wrap="none" anchor="ctr"/>
                          <a:lstStyle/>
                          <a:p>
                            <a:endParaRPr lang="zh-CN" altLang="en-US"/>
                          </a:p>
                        </p:txBody>
                      </p:sp>
                      <p:grpSp>
                        <p:nvGrpSpPr>
                          <p:cNvPr id="23" name="Group 8641"/>
                          <p:cNvGrpSpPr>
                            <a:grpSpLocks/>
                          </p:cNvGrpSpPr>
                          <p:nvPr/>
                        </p:nvGrpSpPr>
                        <p:grpSpPr bwMode="auto">
                          <a:xfrm>
                            <a:off x="5383" y="2745"/>
                            <a:ext cx="40" cy="57"/>
                            <a:chOff x="5383" y="2745"/>
                            <a:chExt cx="40" cy="57"/>
                          </a:xfrm>
                        </p:grpSpPr>
                        <p:sp>
                          <p:nvSpPr>
                            <p:cNvPr id="330" name="AutoShape 8642"/>
                            <p:cNvSpPr>
                              <a:spLocks noChangeArrowheads="1"/>
                            </p:cNvSpPr>
                            <p:nvPr/>
                          </p:nvSpPr>
                          <p:spPr bwMode="auto">
                            <a:xfrm>
                              <a:off x="5383" y="2745"/>
                              <a:ext cx="40" cy="57"/>
                            </a:xfrm>
                            <a:prstGeom prst="plus">
                              <a:avLst>
                                <a:gd name="adj" fmla="val 25000"/>
                              </a:avLst>
                            </a:prstGeom>
                            <a:solidFill>
                              <a:schemeClr val="accent2"/>
                            </a:solidFill>
                            <a:ln w="3175">
                              <a:solidFill>
                                <a:srgbClr val="7F7F7F">
                                  <a:alpha val="50196"/>
                                </a:srgbClr>
                              </a:solidFill>
                              <a:miter lim="800000"/>
                              <a:headEnd/>
                              <a:tailEnd/>
                            </a:ln>
                            <a:effectLst/>
                            <a:extLst>
                              <a:ext uri="{AF507438-7753-43E0-B8FC-AC1667EBCBE1}">
                                <a14:hiddenEffects xmlns:a14="http://schemas.microsoft.com/office/drawing/2010/main" xmlns="">
                                  <a:effectLst>
                                    <a:outerShdw dist="35921" dir="2700000" algn="ctr" rotWithShape="0">
                                      <a:schemeClr val="bg2"/>
                                    </a:outerShdw>
                                  </a:effectLst>
                                </a14:hiddenEffects>
                              </a:ext>
                            </a:extLst>
                          </p:spPr>
                          <p:txBody>
                            <a:bodyPr wrap="none" anchor="ctr"/>
                            <a:lstStyle/>
                            <a:p>
                              <a:endParaRPr lang="zh-CN" altLang="en-US"/>
                            </a:p>
                          </p:txBody>
                        </p:sp>
                        <p:sp>
                          <p:nvSpPr>
                            <p:cNvPr id="331" name="WordArt 8643"/>
                            <p:cNvSpPr>
                              <a:spLocks noChangeArrowheads="1" noChangeShapeType="1" noTextEdit="1"/>
                            </p:cNvSpPr>
                            <p:nvPr/>
                          </p:nvSpPr>
                          <p:spPr bwMode="auto">
                            <a:xfrm>
                              <a:off x="5389" y="2745"/>
                              <a:ext cx="28" cy="57"/>
                            </a:xfrm>
                            <a:prstGeom prst="rect">
                              <a:avLst/>
                            </a:prstGeom>
                            <a:ln w="3175">
                              <a:solidFill>
                                <a:srgbClr val="7F7F7F">
                                  <a:alpha val="50196"/>
                                </a:srgbClr>
                              </a:solidFill>
                            </a:ln>
                            <a:extLst>
                              <a:ext uri="{AF507438-7753-43E0-B8FC-AC1667EBCBE1}">
                                <a14:hiddenEffects xmlns:a14="http://schemas.microsoft.com/office/drawing/2010/main" xmlns="">
                                  <a:effectLst/>
                                </a14:hiddenEffects>
                              </a:ext>
                            </a:extLst>
                          </p:spPr>
                          <p:txBody>
                            <a:bodyPr wrap="none" fromWordArt="1">
                              <a:prstTxWarp prst="textPlain">
                                <a:avLst>
                                  <a:gd name="adj" fmla="val 50000"/>
                                </a:avLst>
                              </a:prstTxWarp>
                            </a:bodyPr>
                            <a:lstStyle/>
                            <a:p>
                              <a:pPr algn="ctr"/>
                              <a:r>
                                <a:rPr lang="en-US" altLang="zh-CN" sz="3600" kern="10" dirty="0">
                                  <a:ln w="9525">
                                    <a:solidFill>
                                      <a:srgbClr val="000000"/>
                                    </a:solidFill>
                                    <a:round/>
                                    <a:headEnd/>
                                    <a:tailEnd/>
                                  </a:ln>
                                  <a:gradFill rotWithShape="0">
                                    <a:gsLst>
                                      <a:gs pos="0">
                                        <a:srgbClr val="FF3300"/>
                                      </a:gs>
                                      <a:gs pos="100000">
                                        <a:srgbClr val="FFFF00"/>
                                      </a:gs>
                                    </a:gsLst>
                                    <a:lin ang="5400000" scaled="1"/>
                                  </a:gradFill>
                                  <a:latin typeface="Arial Black"/>
                                </a:rPr>
                                <a:t>KIPKE</a:t>
                              </a:r>
                              <a:endParaRPr lang="zh-CN" altLang="en-US" sz="3600" kern="10">
                                <a:ln w="9525">
                                  <a:solidFill>
                                    <a:srgbClr val="000000"/>
                                  </a:solidFill>
                                  <a:round/>
                                  <a:headEnd/>
                                  <a:tailEnd/>
                                </a:ln>
                                <a:gradFill rotWithShape="0">
                                  <a:gsLst>
                                    <a:gs pos="0">
                                      <a:srgbClr val="FF3300"/>
                                    </a:gs>
                                    <a:gs pos="100000">
                                      <a:srgbClr val="FFFF00"/>
                                    </a:gs>
                                  </a:gsLst>
                                  <a:lin ang="5400000" scaled="1"/>
                                </a:gradFill>
                                <a:latin typeface="Arial Black"/>
                              </a:endParaRPr>
                            </a:p>
                          </p:txBody>
                        </p:sp>
                        <p:sp>
                          <p:nvSpPr>
                            <p:cNvPr id="332" name="WordArt 8644"/>
                            <p:cNvSpPr>
                              <a:spLocks noChangeArrowheads="1" noChangeShapeType="1" noTextEdit="1"/>
                            </p:cNvSpPr>
                            <p:nvPr/>
                          </p:nvSpPr>
                          <p:spPr bwMode="auto">
                            <a:xfrm>
                              <a:off x="5383" y="2761"/>
                              <a:ext cx="40" cy="24"/>
                            </a:xfrm>
                            <a:prstGeom prst="rect">
                              <a:avLst/>
                            </a:prstGeom>
                            <a:ln w="3175">
                              <a:solidFill>
                                <a:srgbClr val="7F7F7F">
                                  <a:alpha val="50196"/>
                                </a:srgbClr>
                              </a:solidFill>
                            </a:ln>
                            <a:extLst>
                              <a:ext uri="{AF507438-7753-43E0-B8FC-AC1667EBCBE1}">
                                <a14:hiddenEffects xmlns:a14="http://schemas.microsoft.com/office/drawing/2010/main" xmlns="">
                                  <a:effectLst/>
                                </a14:hiddenEffects>
                              </a:ext>
                            </a:extLst>
                          </p:spPr>
                          <p:txBody>
                            <a:bodyPr wrap="none" fromWordArt="1">
                              <a:prstTxWarp prst="textPlain">
                                <a:avLst>
                                  <a:gd name="adj" fmla="val 50000"/>
                                </a:avLst>
                              </a:prstTxWarp>
                            </a:bodyPr>
                            <a:lstStyle/>
                            <a:p>
                              <a:pPr algn="ctr"/>
                              <a:r>
                                <a:rPr lang="en-US" altLang="zh-CN" sz="3600" kern="10" dirty="0">
                                  <a:ln w="9525">
                                    <a:solidFill>
                                      <a:srgbClr val="000000"/>
                                    </a:solidFill>
                                    <a:round/>
                                    <a:headEnd/>
                                    <a:tailEnd/>
                                  </a:ln>
                                  <a:gradFill rotWithShape="0">
                                    <a:gsLst>
                                      <a:gs pos="0">
                                        <a:srgbClr val="FFFF00"/>
                                      </a:gs>
                                      <a:gs pos="100000">
                                        <a:srgbClr val="FF3300"/>
                                      </a:gs>
                                    </a:gsLst>
                                    <a:lin ang="5400000" scaled="1"/>
                                  </a:gradFill>
                                  <a:latin typeface="Arial Black"/>
                                </a:rPr>
                                <a:t>GRAPHICS</a:t>
                              </a:r>
                              <a:endParaRPr lang="zh-CN" altLang="en-US" sz="3600" kern="10">
                                <a:ln w="9525">
                                  <a:solidFill>
                                    <a:srgbClr val="000000"/>
                                  </a:solidFill>
                                  <a:round/>
                                  <a:headEnd/>
                                  <a:tailEnd/>
                                </a:ln>
                                <a:gradFill rotWithShape="0">
                                  <a:gsLst>
                                    <a:gs pos="0">
                                      <a:srgbClr val="FFFF00"/>
                                    </a:gs>
                                    <a:gs pos="100000">
                                      <a:srgbClr val="FF3300"/>
                                    </a:gs>
                                  </a:gsLst>
                                  <a:lin ang="5400000" scaled="1"/>
                                </a:gradFill>
                                <a:latin typeface="Arial Black"/>
                              </a:endParaRPr>
                            </a:p>
                          </p:txBody>
                        </p:sp>
                        <p:sp>
                          <p:nvSpPr>
                            <p:cNvPr id="333" name="WordArt 8645"/>
                            <p:cNvSpPr>
                              <a:spLocks noChangeArrowheads="1" noChangeShapeType="1" noTextEdit="1"/>
                            </p:cNvSpPr>
                            <p:nvPr/>
                          </p:nvSpPr>
                          <p:spPr bwMode="auto">
                            <a:xfrm>
                              <a:off x="5389" y="2745"/>
                              <a:ext cx="28" cy="18"/>
                            </a:xfrm>
                            <a:prstGeom prst="rect">
                              <a:avLst/>
                            </a:prstGeom>
                            <a:ln w="3175">
                              <a:solidFill>
                                <a:srgbClr val="7F7F7F">
                                  <a:alpha val="50196"/>
                                </a:srgbClr>
                              </a:solidFill>
                            </a:ln>
                            <a:extLst>
                              <a:ext uri="{AF507438-7753-43E0-B8FC-AC1667EBCBE1}">
                                <a14:hiddenEffects xmlns:a14="http://schemas.microsoft.com/office/drawing/2010/main" xmlns="">
                                  <a:effectLst/>
                                </a14:hiddenEffects>
                              </a:ext>
                            </a:extLst>
                          </p:spPr>
                          <p:txBody>
                            <a:bodyPr wrap="none" fromWordArt="1">
                              <a:prstTxWarp prst="textPlain">
                                <a:avLst>
                                  <a:gd name="adj" fmla="val 50000"/>
                                </a:avLst>
                              </a:prstTxWarp>
                            </a:bodyPr>
                            <a:lstStyle/>
                            <a:p>
                              <a:pPr algn="ctr"/>
                              <a:r>
                                <a:rPr lang="en-US" altLang="zh-CN" sz="3600" kern="10" dirty="0">
                                  <a:ln w="9525">
                                    <a:solidFill>
                                      <a:srgbClr val="000000"/>
                                    </a:solidFill>
                                    <a:round/>
                                    <a:headEnd/>
                                    <a:tailEnd/>
                                  </a:ln>
                                  <a:gradFill rotWithShape="0">
                                    <a:gsLst>
                                      <a:gs pos="0">
                                        <a:srgbClr val="FFFF00"/>
                                      </a:gs>
                                      <a:gs pos="100000">
                                        <a:srgbClr val="FF3300"/>
                                      </a:gs>
                                    </a:gsLst>
                                    <a:lin ang="5400000" scaled="1"/>
                                  </a:gradFill>
                                  <a:latin typeface="Arial Black"/>
                                </a:rPr>
                                <a:t>BOB</a:t>
                              </a:r>
                              <a:endParaRPr lang="zh-CN" altLang="en-US" sz="3600" kern="10">
                                <a:ln w="9525">
                                  <a:solidFill>
                                    <a:srgbClr val="000000"/>
                                  </a:solidFill>
                                  <a:round/>
                                  <a:headEnd/>
                                  <a:tailEnd/>
                                </a:ln>
                                <a:gradFill rotWithShape="0">
                                  <a:gsLst>
                                    <a:gs pos="0">
                                      <a:srgbClr val="FFFF00"/>
                                    </a:gs>
                                    <a:gs pos="100000">
                                      <a:srgbClr val="FF3300"/>
                                    </a:gs>
                                  </a:gsLst>
                                  <a:lin ang="5400000" scaled="1"/>
                                </a:gradFill>
                                <a:latin typeface="Arial Black"/>
                              </a:endParaRPr>
                            </a:p>
                          </p:txBody>
                        </p:sp>
                        <p:sp>
                          <p:nvSpPr>
                            <p:cNvPr id="334" name="WordArt 8646"/>
                            <p:cNvSpPr>
                              <a:spLocks noChangeArrowheads="1" noChangeShapeType="1" noTextEdit="1"/>
                            </p:cNvSpPr>
                            <p:nvPr/>
                          </p:nvSpPr>
                          <p:spPr bwMode="auto">
                            <a:xfrm>
                              <a:off x="5389" y="2789"/>
                              <a:ext cx="28" cy="10"/>
                            </a:xfrm>
                            <a:prstGeom prst="rect">
                              <a:avLst/>
                            </a:prstGeom>
                            <a:ln w="3175">
                              <a:solidFill>
                                <a:srgbClr val="7F7F7F">
                                  <a:alpha val="50196"/>
                                </a:srgbClr>
                              </a:solidFill>
                            </a:ln>
                            <a:extLst>
                              <a:ext uri="{AF507438-7753-43E0-B8FC-AC1667EBCBE1}">
                                <a14:hiddenEffects xmlns:a14="http://schemas.microsoft.com/office/drawing/2010/main" xmlns="">
                                  <a:effectLst/>
                                </a14:hiddenEffects>
                              </a:ext>
                            </a:extLst>
                          </p:spPr>
                          <p:txBody>
                            <a:bodyPr wrap="none" fromWordArt="1">
                              <a:prstTxWarp prst="textPlain">
                                <a:avLst>
                                  <a:gd name="adj" fmla="val 50000"/>
                                </a:avLst>
                              </a:prstTxWarp>
                            </a:bodyPr>
                            <a:lstStyle/>
                            <a:p>
                              <a:pPr algn="ctr"/>
                              <a:r>
                                <a:rPr lang="en-US" altLang="zh-CN" sz="3600" kern="10" dirty="0">
                                  <a:ln w="9525">
                                    <a:solidFill>
                                      <a:srgbClr val="000000"/>
                                    </a:solidFill>
                                    <a:round/>
                                    <a:headEnd/>
                                    <a:tailEnd/>
                                  </a:ln>
                                  <a:gradFill rotWithShape="0">
                                    <a:gsLst>
                                      <a:gs pos="0">
                                        <a:srgbClr val="FF3300"/>
                                      </a:gs>
                                      <a:gs pos="100000">
                                        <a:srgbClr val="FFFF00"/>
                                      </a:gs>
                                    </a:gsLst>
                                    <a:lin ang="5400000" scaled="1"/>
                                  </a:gradFill>
                                  <a:latin typeface="Arial Black"/>
                                </a:rPr>
                                <a:t>2000</a:t>
                              </a:r>
                              <a:endParaRPr lang="zh-CN" altLang="en-US" sz="3600" kern="10">
                                <a:ln w="9525">
                                  <a:solidFill>
                                    <a:srgbClr val="000000"/>
                                  </a:solidFill>
                                  <a:round/>
                                  <a:headEnd/>
                                  <a:tailEnd/>
                                </a:ln>
                                <a:gradFill rotWithShape="0">
                                  <a:gsLst>
                                    <a:gs pos="0">
                                      <a:srgbClr val="FF3300"/>
                                    </a:gs>
                                    <a:gs pos="100000">
                                      <a:srgbClr val="FFFF00"/>
                                    </a:gs>
                                  </a:gsLst>
                                  <a:lin ang="5400000" scaled="1"/>
                                </a:gradFill>
                                <a:latin typeface="Arial Black"/>
                              </a:endParaRPr>
                            </a:p>
                          </p:txBody>
                        </p:sp>
                      </p:grpSp>
                    </p:grpSp>
                  </p:grpSp>
                  <p:sp>
                    <p:nvSpPr>
                      <p:cNvPr id="325" name="AutoShape 8808"/>
                      <p:cNvSpPr>
                        <a:spLocks noChangeArrowheads="1"/>
                      </p:cNvSpPr>
                      <p:nvPr/>
                    </p:nvSpPr>
                    <p:spPr bwMode="auto">
                      <a:xfrm rot="251482">
                        <a:off x="3888" y="3393"/>
                        <a:ext cx="192" cy="240"/>
                      </a:xfrm>
                      <a:prstGeom prst="roundRect">
                        <a:avLst>
                          <a:gd name="adj" fmla="val 16667"/>
                        </a:avLst>
                      </a:prstGeom>
                      <a:gradFill rotWithShape="0">
                        <a:gsLst>
                          <a:gs pos="0">
                            <a:schemeClr val="bg1">
                              <a:gamma/>
                              <a:shade val="46275"/>
                              <a:invGamma/>
                            </a:schemeClr>
                          </a:gs>
                          <a:gs pos="50000">
                            <a:schemeClr val="bg1"/>
                          </a:gs>
                          <a:gs pos="100000">
                            <a:schemeClr val="bg1">
                              <a:gamma/>
                              <a:shade val="46275"/>
                              <a:invGamma/>
                            </a:schemeClr>
                          </a:gs>
                        </a:gsLst>
                        <a:lin ang="5400000" scaled="1"/>
                      </a:gradFill>
                      <a:ln w="3175">
                        <a:solidFill>
                          <a:srgbClr val="7F7F7F">
                            <a:alpha val="50196"/>
                          </a:srgbClr>
                        </a:solidFill>
                        <a:round/>
                        <a:headEnd/>
                        <a:tailEnd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 xmlns="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/>
                      </a:p>
                    </p:txBody>
                  </p:sp>
                </p:grpSp>
                <p:sp>
                  <p:nvSpPr>
                    <p:cNvPr id="322" name="AutoShape 8809"/>
                    <p:cNvSpPr>
                      <a:spLocks noChangeArrowheads="1"/>
                    </p:cNvSpPr>
                    <p:nvPr/>
                  </p:nvSpPr>
                  <p:spPr bwMode="auto">
                    <a:xfrm rot="251482">
                      <a:off x="4079" y="3457"/>
                      <a:ext cx="240" cy="144"/>
                    </a:xfrm>
                    <a:prstGeom prst="roundRect">
                      <a:avLst>
                        <a:gd name="adj" fmla="val 16667"/>
                      </a:avLst>
                    </a:prstGeom>
                    <a:gradFill rotWithShape="0">
                      <a:gsLst>
                        <a:gs pos="0">
                          <a:schemeClr val="bg1">
                            <a:gamma/>
                            <a:shade val="46275"/>
                            <a:invGamma/>
                          </a:schemeClr>
                        </a:gs>
                        <a:gs pos="50000">
                          <a:schemeClr val="bg1"/>
                        </a:gs>
                        <a:gs pos="100000">
                          <a:schemeClr val="bg1">
                            <a:gamma/>
                            <a:shade val="46275"/>
                            <a:invGamma/>
                          </a:schemeClr>
                        </a:gs>
                      </a:gsLst>
                      <a:lin ang="5400000" scaled="1"/>
                    </a:gradFill>
                    <a:ln w="3175">
                      <a:solidFill>
                        <a:srgbClr val="7F7F7F">
                          <a:alpha val="50196"/>
                        </a:srgbClr>
                      </a:solidFill>
                      <a:round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23" name="AutoShape 8810"/>
                    <p:cNvSpPr>
                      <a:spLocks noChangeArrowheads="1"/>
                    </p:cNvSpPr>
                    <p:nvPr/>
                  </p:nvSpPr>
                  <p:spPr bwMode="auto">
                    <a:xfrm rot="-15948519">
                      <a:off x="4367" y="3471"/>
                      <a:ext cx="48" cy="144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tx1"/>
                    </a:solidFill>
                    <a:ln w="3175">
                      <a:solidFill>
                        <a:srgbClr val="7F7F7F">
                          <a:alpha val="50196"/>
                        </a:srgbClr>
                      </a:solidFill>
                      <a:miter lim="800000"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</p:grpSp>
              <p:sp>
                <p:nvSpPr>
                  <p:cNvPr id="303" name="Freeform 8811"/>
                  <p:cNvSpPr>
                    <a:spLocks/>
                  </p:cNvSpPr>
                  <p:nvPr/>
                </p:nvSpPr>
                <p:spPr bwMode="auto">
                  <a:xfrm>
                    <a:off x="4656" y="2688"/>
                    <a:ext cx="912" cy="192"/>
                  </a:xfrm>
                  <a:custGeom>
                    <a:avLst/>
                    <a:gdLst>
                      <a:gd name="T0" fmla="*/ 0 w 912"/>
                      <a:gd name="T1" fmla="*/ 48 h 192"/>
                      <a:gd name="T2" fmla="*/ 144 w 912"/>
                      <a:gd name="T3" fmla="*/ 0 h 192"/>
                      <a:gd name="T4" fmla="*/ 336 w 912"/>
                      <a:gd name="T5" fmla="*/ 0 h 192"/>
                      <a:gd name="T6" fmla="*/ 672 w 912"/>
                      <a:gd name="T7" fmla="*/ 48 h 192"/>
                      <a:gd name="T8" fmla="*/ 912 w 912"/>
                      <a:gd name="T9" fmla="*/ 192 h 192"/>
                      <a:gd name="T10" fmla="*/ 672 w 912"/>
                      <a:gd name="T11" fmla="*/ 192 h 192"/>
                      <a:gd name="T12" fmla="*/ 0 w 912"/>
                      <a:gd name="T13" fmla="*/ 48 h 19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912" h="192">
                        <a:moveTo>
                          <a:pt x="0" y="48"/>
                        </a:moveTo>
                        <a:lnTo>
                          <a:pt x="144" y="0"/>
                        </a:lnTo>
                        <a:lnTo>
                          <a:pt x="336" y="0"/>
                        </a:lnTo>
                        <a:lnTo>
                          <a:pt x="672" y="48"/>
                        </a:lnTo>
                        <a:lnTo>
                          <a:pt x="912" y="192"/>
                        </a:lnTo>
                        <a:lnTo>
                          <a:pt x="672" y="192"/>
                        </a:lnTo>
                        <a:lnTo>
                          <a:pt x="0" y="4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3399FF"/>
                      </a:gs>
                      <a:gs pos="100000">
                        <a:srgbClr val="3399FF">
                          <a:gamma/>
                          <a:shade val="46275"/>
                          <a:invGamma/>
                        </a:srgbClr>
                      </a:gs>
                    </a:gsLst>
                    <a:path path="rect">
                      <a:fillToRect l="100000" t="100000"/>
                    </a:path>
                  </a:gradFill>
                  <a:ln w="3175">
                    <a:solidFill>
                      <a:srgbClr val="7F7F7F">
                        <a:alpha val="50196"/>
                      </a:srgbClr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04" name="Freeform 8812"/>
                  <p:cNvSpPr>
                    <a:spLocks/>
                  </p:cNvSpPr>
                  <p:nvPr/>
                </p:nvSpPr>
                <p:spPr bwMode="auto">
                  <a:xfrm>
                    <a:off x="2112" y="3168"/>
                    <a:ext cx="384" cy="144"/>
                  </a:xfrm>
                  <a:custGeom>
                    <a:avLst/>
                    <a:gdLst>
                      <a:gd name="T0" fmla="*/ 0 w 432"/>
                      <a:gd name="T1" fmla="*/ 144 h 144"/>
                      <a:gd name="T2" fmla="*/ 240 w 432"/>
                      <a:gd name="T3" fmla="*/ 144 h 144"/>
                      <a:gd name="T4" fmla="*/ 432 w 432"/>
                      <a:gd name="T5" fmla="*/ 96 h 144"/>
                      <a:gd name="T6" fmla="*/ 192 w 432"/>
                      <a:gd name="T7" fmla="*/ 0 h 144"/>
                      <a:gd name="T8" fmla="*/ 0 w 432"/>
                      <a:gd name="T9" fmla="*/ 96 h 144"/>
                      <a:gd name="T10" fmla="*/ 0 w 432"/>
                      <a:gd name="T11" fmla="*/ 144 h 14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432" h="144">
                        <a:moveTo>
                          <a:pt x="0" y="144"/>
                        </a:moveTo>
                        <a:lnTo>
                          <a:pt x="240" y="144"/>
                        </a:lnTo>
                        <a:lnTo>
                          <a:pt x="432" y="96"/>
                        </a:lnTo>
                        <a:lnTo>
                          <a:pt x="192" y="0"/>
                        </a:lnTo>
                        <a:lnTo>
                          <a:pt x="0" y="96"/>
                        </a:lnTo>
                        <a:lnTo>
                          <a:pt x="0" y="144"/>
                        </a:lnTo>
                        <a:close/>
                      </a:path>
                    </a:pathLst>
                  </a:custGeom>
                  <a:solidFill>
                    <a:schemeClr val="tx1">
                      <a:lumMod val="65000"/>
                      <a:lumOff val="35000"/>
                    </a:schemeClr>
                  </a:solidFill>
                  <a:ln w="3175">
                    <a:solidFill>
                      <a:srgbClr val="7F7F7F">
                        <a:alpha val="50196"/>
                      </a:srgbClr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grpSp>
                <p:nvGrpSpPr>
                  <p:cNvPr id="24" name="Group 8813"/>
                  <p:cNvGrpSpPr>
                    <a:grpSpLocks/>
                  </p:cNvGrpSpPr>
                  <p:nvPr/>
                </p:nvGrpSpPr>
                <p:grpSpPr bwMode="auto">
                  <a:xfrm rot="291229">
                    <a:off x="1926" y="3215"/>
                    <a:ext cx="528" cy="240"/>
                    <a:chOff x="1872" y="1680"/>
                    <a:chExt cx="576" cy="240"/>
                  </a:xfrm>
                </p:grpSpPr>
                <p:sp>
                  <p:nvSpPr>
                    <p:cNvPr id="318" name="AutoShape 8814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872" y="1680"/>
                      <a:ext cx="192" cy="240"/>
                    </a:xfrm>
                    <a:prstGeom prst="roundRect">
                      <a:avLst>
                        <a:gd name="adj" fmla="val 16667"/>
                      </a:avLst>
                    </a:prstGeom>
                    <a:gradFill rotWithShape="0">
                      <a:gsLst>
                        <a:gs pos="0">
                          <a:schemeClr val="bg1">
                            <a:gamma/>
                            <a:shade val="46275"/>
                            <a:invGamma/>
                          </a:schemeClr>
                        </a:gs>
                        <a:gs pos="50000">
                          <a:schemeClr val="bg1"/>
                        </a:gs>
                        <a:gs pos="100000">
                          <a:schemeClr val="bg1">
                            <a:gamma/>
                            <a:shade val="46275"/>
                            <a:invGamma/>
                          </a:schemeClr>
                        </a:gs>
                      </a:gsLst>
                      <a:lin ang="5400000" scaled="1"/>
                    </a:gradFill>
                    <a:ln w="3175">
                      <a:solidFill>
                        <a:srgbClr val="7F7F7F">
                          <a:alpha val="50196"/>
                        </a:srgbClr>
                      </a:solidFill>
                      <a:round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19" name="AutoShape 8815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064" y="1728"/>
                      <a:ext cx="240" cy="144"/>
                    </a:xfrm>
                    <a:prstGeom prst="roundRect">
                      <a:avLst>
                        <a:gd name="adj" fmla="val 16667"/>
                      </a:avLst>
                    </a:prstGeom>
                    <a:gradFill rotWithShape="0">
                      <a:gsLst>
                        <a:gs pos="0">
                          <a:schemeClr val="bg1">
                            <a:gamma/>
                            <a:shade val="46275"/>
                            <a:invGamma/>
                          </a:schemeClr>
                        </a:gs>
                        <a:gs pos="50000">
                          <a:schemeClr val="bg1"/>
                        </a:gs>
                        <a:gs pos="100000">
                          <a:schemeClr val="bg1">
                            <a:gamma/>
                            <a:shade val="46275"/>
                            <a:invGamma/>
                          </a:schemeClr>
                        </a:gs>
                      </a:gsLst>
                      <a:lin ang="5400000" scaled="1"/>
                    </a:gradFill>
                    <a:ln w="3175">
                      <a:solidFill>
                        <a:srgbClr val="7F7F7F">
                          <a:alpha val="50196"/>
                        </a:srgbClr>
                      </a:solidFill>
                      <a:round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20" name="AutoShape 8816"/>
                    <p:cNvSpPr>
                      <a:spLocks noChangeArrowheads="1"/>
                    </p:cNvSpPr>
                    <p:nvPr/>
                  </p:nvSpPr>
                  <p:spPr bwMode="auto">
                    <a:xfrm rot="-16200000">
                      <a:off x="2352" y="1728"/>
                      <a:ext cx="48" cy="144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tx1"/>
                    </a:solidFill>
                    <a:ln w="3175">
                      <a:solidFill>
                        <a:srgbClr val="7F7F7F">
                          <a:alpha val="50196"/>
                        </a:srgbClr>
                      </a:solidFill>
                      <a:miter lim="800000"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</p:grpSp>
              <p:sp>
                <p:nvSpPr>
                  <p:cNvPr id="306" name="Freeform 8805"/>
                  <p:cNvSpPr>
                    <a:spLocks/>
                  </p:cNvSpPr>
                  <p:nvPr/>
                </p:nvSpPr>
                <p:spPr bwMode="auto">
                  <a:xfrm>
                    <a:off x="2640" y="3408"/>
                    <a:ext cx="432" cy="144"/>
                  </a:xfrm>
                  <a:custGeom>
                    <a:avLst/>
                    <a:gdLst>
                      <a:gd name="T0" fmla="*/ 0 w 432"/>
                      <a:gd name="T1" fmla="*/ 144 h 144"/>
                      <a:gd name="T2" fmla="*/ 240 w 432"/>
                      <a:gd name="T3" fmla="*/ 144 h 144"/>
                      <a:gd name="T4" fmla="*/ 432 w 432"/>
                      <a:gd name="T5" fmla="*/ 96 h 144"/>
                      <a:gd name="T6" fmla="*/ 192 w 432"/>
                      <a:gd name="T7" fmla="*/ 0 h 144"/>
                      <a:gd name="T8" fmla="*/ 0 w 432"/>
                      <a:gd name="T9" fmla="*/ 96 h 144"/>
                      <a:gd name="T10" fmla="*/ 0 w 432"/>
                      <a:gd name="T11" fmla="*/ 144 h 14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432" h="144">
                        <a:moveTo>
                          <a:pt x="0" y="144"/>
                        </a:moveTo>
                        <a:lnTo>
                          <a:pt x="240" y="144"/>
                        </a:lnTo>
                        <a:lnTo>
                          <a:pt x="432" y="96"/>
                        </a:lnTo>
                        <a:lnTo>
                          <a:pt x="192" y="0"/>
                        </a:lnTo>
                        <a:lnTo>
                          <a:pt x="0" y="96"/>
                        </a:lnTo>
                        <a:lnTo>
                          <a:pt x="0" y="144"/>
                        </a:lnTo>
                        <a:close/>
                      </a:path>
                    </a:pathLst>
                  </a:custGeom>
                  <a:solidFill>
                    <a:schemeClr val="tx1">
                      <a:lumMod val="65000"/>
                      <a:lumOff val="35000"/>
                    </a:schemeClr>
                  </a:solidFill>
                  <a:ln w="3175">
                    <a:solidFill>
                      <a:srgbClr val="7F7F7F">
                        <a:alpha val="50196"/>
                      </a:srgbClr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07" name="Freeform 8817"/>
                  <p:cNvSpPr>
                    <a:spLocks/>
                  </p:cNvSpPr>
                  <p:nvPr/>
                </p:nvSpPr>
                <p:spPr bwMode="auto">
                  <a:xfrm>
                    <a:off x="1728" y="2928"/>
                    <a:ext cx="2016" cy="720"/>
                  </a:xfrm>
                  <a:custGeom>
                    <a:avLst/>
                    <a:gdLst>
                      <a:gd name="T0" fmla="*/ 1104 w 2016"/>
                      <a:gd name="T1" fmla="*/ 96 h 720"/>
                      <a:gd name="T2" fmla="*/ 720 w 2016"/>
                      <a:gd name="T3" fmla="*/ 48 h 720"/>
                      <a:gd name="T4" fmla="*/ 192 w 2016"/>
                      <a:gd name="T5" fmla="*/ 0 h 720"/>
                      <a:gd name="T6" fmla="*/ 0 w 2016"/>
                      <a:gd name="T7" fmla="*/ 48 h 720"/>
                      <a:gd name="T8" fmla="*/ 1632 w 2016"/>
                      <a:gd name="T9" fmla="*/ 720 h 720"/>
                      <a:gd name="T10" fmla="*/ 2016 w 2016"/>
                      <a:gd name="T11" fmla="*/ 720 h 720"/>
                      <a:gd name="T12" fmla="*/ 1296 w 2016"/>
                      <a:gd name="T13" fmla="*/ 288 h 720"/>
                      <a:gd name="T14" fmla="*/ 1104 w 2016"/>
                      <a:gd name="T15" fmla="*/ 96 h 72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2016" h="720">
                        <a:moveTo>
                          <a:pt x="1104" y="96"/>
                        </a:moveTo>
                        <a:lnTo>
                          <a:pt x="720" y="48"/>
                        </a:lnTo>
                        <a:lnTo>
                          <a:pt x="192" y="0"/>
                        </a:lnTo>
                        <a:lnTo>
                          <a:pt x="0" y="48"/>
                        </a:lnTo>
                        <a:lnTo>
                          <a:pt x="1632" y="720"/>
                        </a:lnTo>
                        <a:lnTo>
                          <a:pt x="2016" y="720"/>
                        </a:lnTo>
                        <a:lnTo>
                          <a:pt x="1296" y="288"/>
                        </a:lnTo>
                        <a:lnTo>
                          <a:pt x="1104" y="96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/>
                      </a:gs>
                      <a:gs pos="100000">
                        <a:schemeClr val="bg1">
                          <a:gamma/>
                          <a:shade val="46275"/>
                          <a:invGamma/>
                        </a:schemeClr>
                      </a:gs>
                    </a:gsLst>
                    <a:path path="rect">
                      <a:fillToRect l="100000" t="100000"/>
                    </a:path>
                  </a:gradFill>
                  <a:ln w="3175">
                    <a:solidFill>
                      <a:srgbClr val="7F7F7F">
                        <a:alpha val="50196"/>
                      </a:srgbClr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08" name="Freeform 8820"/>
                  <p:cNvSpPr>
                    <a:spLocks/>
                  </p:cNvSpPr>
                  <p:nvPr/>
                </p:nvSpPr>
                <p:spPr bwMode="auto">
                  <a:xfrm>
                    <a:off x="331" y="2734"/>
                    <a:ext cx="4469" cy="146"/>
                  </a:xfrm>
                  <a:custGeom>
                    <a:avLst/>
                    <a:gdLst>
                      <a:gd name="T0" fmla="*/ 4368 w 4368"/>
                      <a:gd name="T1" fmla="*/ 192 h 240"/>
                      <a:gd name="T2" fmla="*/ 4032 w 4368"/>
                      <a:gd name="T3" fmla="*/ 240 h 240"/>
                      <a:gd name="T4" fmla="*/ 2592 w 4368"/>
                      <a:gd name="T5" fmla="*/ 240 h 240"/>
                      <a:gd name="T6" fmla="*/ 1392 w 4368"/>
                      <a:gd name="T7" fmla="*/ 192 h 240"/>
                      <a:gd name="T8" fmla="*/ 1248 w 4368"/>
                      <a:gd name="T9" fmla="*/ 192 h 240"/>
                      <a:gd name="T10" fmla="*/ 240 w 4368"/>
                      <a:gd name="T11" fmla="*/ 192 h 240"/>
                      <a:gd name="T12" fmla="*/ 0 w 4368"/>
                      <a:gd name="T13" fmla="*/ 0 h 240"/>
                      <a:gd name="T14" fmla="*/ 336 w 4368"/>
                      <a:gd name="T15" fmla="*/ 144 h 240"/>
                      <a:gd name="T16" fmla="*/ 1536 w 4368"/>
                      <a:gd name="T17" fmla="*/ 144 h 240"/>
                      <a:gd name="T18" fmla="*/ 2496 w 4368"/>
                      <a:gd name="T19" fmla="*/ 192 h 240"/>
                      <a:gd name="T20" fmla="*/ 4032 w 4368"/>
                      <a:gd name="T21" fmla="*/ 192 h 240"/>
                      <a:gd name="T22" fmla="*/ 4368 w 4368"/>
                      <a:gd name="T23" fmla="*/ 192 h 240"/>
                      <a:gd name="connsiteX0" fmla="*/ 10232 w 10232"/>
                      <a:gd name="connsiteY0" fmla="*/ 4071 h 6071"/>
                      <a:gd name="connsiteX1" fmla="*/ 9463 w 10232"/>
                      <a:gd name="connsiteY1" fmla="*/ 6071 h 6071"/>
                      <a:gd name="connsiteX2" fmla="*/ 6166 w 10232"/>
                      <a:gd name="connsiteY2" fmla="*/ 6071 h 6071"/>
                      <a:gd name="connsiteX3" fmla="*/ 3419 w 10232"/>
                      <a:gd name="connsiteY3" fmla="*/ 4071 h 6071"/>
                      <a:gd name="connsiteX4" fmla="*/ 3089 w 10232"/>
                      <a:gd name="connsiteY4" fmla="*/ 4071 h 6071"/>
                      <a:gd name="connsiteX5" fmla="*/ 781 w 10232"/>
                      <a:gd name="connsiteY5" fmla="*/ 4071 h 6071"/>
                      <a:gd name="connsiteX6" fmla="*/ 0 w 10232"/>
                      <a:gd name="connsiteY6" fmla="*/ 0 h 6071"/>
                      <a:gd name="connsiteX7" fmla="*/ 1001 w 10232"/>
                      <a:gd name="connsiteY7" fmla="*/ 2071 h 6071"/>
                      <a:gd name="connsiteX8" fmla="*/ 3748 w 10232"/>
                      <a:gd name="connsiteY8" fmla="*/ 2071 h 6071"/>
                      <a:gd name="connsiteX9" fmla="*/ 5946 w 10232"/>
                      <a:gd name="connsiteY9" fmla="*/ 4071 h 6071"/>
                      <a:gd name="connsiteX10" fmla="*/ 9463 w 10232"/>
                      <a:gd name="connsiteY10" fmla="*/ 4071 h 6071"/>
                      <a:gd name="connsiteX11" fmla="*/ 10232 w 10232"/>
                      <a:gd name="connsiteY11" fmla="*/ 4071 h 607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</a:cxnLst>
                    <a:rect l="l" t="t" r="r" b="b"/>
                    <a:pathLst>
                      <a:path w="10232" h="6071">
                        <a:moveTo>
                          <a:pt x="10232" y="4071"/>
                        </a:moveTo>
                        <a:lnTo>
                          <a:pt x="9463" y="6071"/>
                        </a:lnTo>
                        <a:lnTo>
                          <a:pt x="6166" y="6071"/>
                        </a:lnTo>
                        <a:lnTo>
                          <a:pt x="3419" y="4071"/>
                        </a:lnTo>
                        <a:lnTo>
                          <a:pt x="3089" y="4071"/>
                        </a:lnTo>
                        <a:lnTo>
                          <a:pt x="781" y="4071"/>
                        </a:lnTo>
                        <a:lnTo>
                          <a:pt x="0" y="0"/>
                        </a:lnTo>
                        <a:lnTo>
                          <a:pt x="1001" y="2071"/>
                        </a:lnTo>
                        <a:lnTo>
                          <a:pt x="3748" y="2071"/>
                        </a:lnTo>
                        <a:lnTo>
                          <a:pt x="5946" y="4071"/>
                        </a:lnTo>
                        <a:lnTo>
                          <a:pt x="9463" y="4071"/>
                        </a:lnTo>
                        <a:lnTo>
                          <a:pt x="10232" y="4071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3399FF">
                          <a:gamma/>
                          <a:shade val="46275"/>
                          <a:invGamma/>
                        </a:srgbClr>
                      </a:gs>
                      <a:gs pos="100000">
                        <a:srgbClr val="3399FF"/>
                      </a:gs>
                    </a:gsLst>
                    <a:lin ang="5400000" scaled="1"/>
                  </a:gradFill>
                  <a:ln w="3175">
                    <a:solidFill>
                      <a:srgbClr val="7F7F7F">
                        <a:alpha val="50196"/>
                      </a:srgbClr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09" name="AutoShape 8821"/>
                  <p:cNvSpPr>
                    <a:spLocks noChangeArrowheads="1"/>
                  </p:cNvSpPr>
                  <p:nvPr/>
                </p:nvSpPr>
                <p:spPr bwMode="auto">
                  <a:xfrm>
                    <a:off x="4176" y="2784"/>
                    <a:ext cx="96" cy="144"/>
                  </a:xfrm>
                  <a:prstGeom prst="roundRect">
                    <a:avLst>
                      <a:gd name="adj" fmla="val 16667"/>
                    </a:avLst>
                  </a:prstGeom>
                  <a:noFill/>
                  <a:ln w="3175">
                    <a:solidFill>
                      <a:srgbClr val="7F7F7F">
                        <a:alpha val="50196"/>
                      </a:srgbClr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 xmlns="">
                        <a:solidFill>
                          <a:schemeClr val="accent1"/>
                        </a:solidFill>
                      </a14:hiddenFill>
                    </a:ex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10" name="AutoShape 8822"/>
                  <p:cNvSpPr>
                    <a:spLocks noChangeArrowheads="1"/>
                  </p:cNvSpPr>
                  <p:nvPr/>
                </p:nvSpPr>
                <p:spPr bwMode="auto">
                  <a:xfrm>
                    <a:off x="3168" y="2784"/>
                    <a:ext cx="96" cy="144"/>
                  </a:xfrm>
                  <a:prstGeom prst="roundRect">
                    <a:avLst>
                      <a:gd name="adj" fmla="val 16667"/>
                    </a:avLst>
                  </a:prstGeom>
                  <a:noFill/>
                  <a:ln w="3175">
                    <a:solidFill>
                      <a:srgbClr val="7F7F7F">
                        <a:alpha val="50196"/>
                      </a:srgbClr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 xmlns="">
                        <a:solidFill>
                          <a:schemeClr val="accent1"/>
                        </a:solidFill>
                      </a14:hiddenFill>
                    </a:ex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11" name="AutoShape 8823"/>
                  <p:cNvSpPr>
                    <a:spLocks noChangeArrowheads="1"/>
                  </p:cNvSpPr>
                  <p:nvPr/>
                </p:nvSpPr>
                <p:spPr bwMode="auto">
                  <a:xfrm>
                    <a:off x="2400" y="2765"/>
                    <a:ext cx="96" cy="144"/>
                  </a:xfrm>
                  <a:prstGeom prst="roundRect">
                    <a:avLst>
                      <a:gd name="adj" fmla="val 16667"/>
                    </a:avLst>
                  </a:prstGeom>
                  <a:noFill/>
                  <a:ln w="3175">
                    <a:solidFill>
                      <a:srgbClr val="7F7F7F">
                        <a:alpha val="50196"/>
                      </a:srgbClr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 xmlns="">
                        <a:solidFill>
                          <a:schemeClr val="accent1"/>
                        </a:solidFill>
                      </a14:hiddenFill>
                    </a:ex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12" name="AutoShape 8824"/>
                  <p:cNvSpPr>
                    <a:spLocks noChangeArrowheads="1"/>
                  </p:cNvSpPr>
                  <p:nvPr/>
                </p:nvSpPr>
                <p:spPr bwMode="auto">
                  <a:xfrm>
                    <a:off x="1536" y="2736"/>
                    <a:ext cx="96" cy="144"/>
                  </a:xfrm>
                  <a:prstGeom prst="roundRect">
                    <a:avLst>
                      <a:gd name="adj" fmla="val 16667"/>
                    </a:avLst>
                  </a:prstGeom>
                  <a:noFill/>
                  <a:ln w="3175">
                    <a:solidFill>
                      <a:srgbClr val="7F7F7F">
                        <a:alpha val="50196"/>
                      </a:srgbClr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 xmlns="">
                        <a:solidFill>
                          <a:schemeClr val="accent1"/>
                        </a:solidFill>
                      </a14:hiddenFill>
                    </a:ex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13" name="AutoShape 8825"/>
                  <p:cNvSpPr>
                    <a:spLocks noChangeArrowheads="1"/>
                  </p:cNvSpPr>
                  <p:nvPr/>
                </p:nvSpPr>
                <p:spPr bwMode="auto">
                  <a:xfrm>
                    <a:off x="768" y="2736"/>
                    <a:ext cx="96" cy="144"/>
                  </a:xfrm>
                  <a:prstGeom prst="roundRect">
                    <a:avLst>
                      <a:gd name="adj" fmla="val 16667"/>
                    </a:avLst>
                  </a:prstGeom>
                  <a:noFill/>
                  <a:ln w="3175">
                    <a:solidFill>
                      <a:srgbClr val="7F7F7F">
                        <a:alpha val="50196"/>
                      </a:srgbClr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 xmlns="">
                        <a:solidFill>
                          <a:schemeClr val="accent1"/>
                        </a:solidFill>
                      </a14:hiddenFill>
                    </a:ex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14" name="Line 8826"/>
                  <p:cNvSpPr>
                    <a:spLocks noChangeShapeType="1"/>
                  </p:cNvSpPr>
                  <p:nvPr/>
                </p:nvSpPr>
                <p:spPr bwMode="auto">
                  <a:xfrm flipH="1" flipV="1">
                    <a:off x="336" y="2736"/>
                    <a:ext cx="336" cy="96"/>
                  </a:xfrm>
                  <a:prstGeom prst="line">
                    <a:avLst/>
                  </a:prstGeom>
                  <a:noFill/>
                  <a:ln w="3175">
                    <a:solidFill>
                      <a:srgbClr val="7F7F7F">
                        <a:alpha val="50196"/>
                      </a:srgbClr>
                    </a:solidFill>
                    <a:prstDash val="sysDot"/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 xmlns="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15" name="Line 8827"/>
                  <p:cNvSpPr>
                    <a:spLocks noChangeShapeType="1"/>
                  </p:cNvSpPr>
                  <p:nvPr/>
                </p:nvSpPr>
                <p:spPr bwMode="auto">
                  <a:xfrm flipH="1" flipV="1">
                    <a:off x="1005" y="2567"/>
                    <a:ext cx="336" cy="0"/>
                  </a:xfrm>
                  <a:prstGeom prst="line">
                    <a:avLst/>
                  </a:prstGeom>
                  <a:noFill/>
                  <a:ln w="3175">
                    <a:solidFill>
                      <a:srgbClr val="7F7F7F">
                        <a:alpha val="50196"/>
                      </a:srgbClr>
                    </a:solidFill>
                    <a:prstDash val="sysDot"/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 xmlns="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16" name="Line 8828"/>
                  <p:cNvSpPr>
                    <a:spLocks noChangeShapeType="1"/>
                  </p:cNvSpPr>
                  <p:nvPr/>
                </p:nvSpPr>
                <p:spPr bwMode="auto">
                  <a:xfrm flipH="1" flipV="1">
                    <a:off x="720" y="2832"/>
                    <a:ext cx="3840" cy="48"/>
                  </a:xfrm>
                  <a:prstGeom prst="line">
                    <a:avLst/>
                  </a:prstGeom>
                  <a:noFill/>
                  <a:ln w="3175">
                    <a:solidFill>
                      <a:srgbClr val="7F7F7F">
                        <a:alpha val="50196"/>
                      </a:srgbClr>
                    </a:solidFill>
                    <a:prstDash val="sysDot"/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 xmlns="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17" name="Freeform 8832"/>
                  <p:cNvSpPr>
                    <a:spLocks/>
                  </p:cNvSpPr>
                  <p:nvPr/>
                </p:nvSpPr>
                <p:spPr bwMode="auto">
                  <a:xfrm>
                    <a:off x="1920" y="2928"/>
                    <a:ext cx="1632" cy="672"/>
                  </a:xfrm>
                  <a:custGeom>
                    <a:avLst/>
                    <a:gdLst>
                      <a:gd name="T0" fmla="*/ 0 w 1632"/>
                      <a:gd name="T1" fmla="*/ 0 h 672"/>
                      <a:gd name="T2" fmla="*/ 1440 w 1632"/>
                      <a:gd name="T3" fmla="*/ 672 h 672"/>
                      <a:gd name="T4" fmla="*/ 1632 w 1632"/>
                      <a:gd name="T5" fmla="*/ 672 h 672"/>
                      <a:gd name="T6" fmla="*/ 576 w 1632"/>
                      <a:gd name="T7" fmla="*/ 48 h 672"/>
                      <a:gd name="T8" fmla="*/ 48 w 1632"/>
                      <a:gd name="T9" fmla="*/ 0 h 672"/>
                      <a:gd name="T10" fmla="*/ 0 w 1632"/>
                      <a:gd name="T11" fmla="*/ 0 h 67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1632" h="672">
                        <a:moveTo>
                          <a:pt x="0" y="0"/>
                        </a:moveTo>
                        <a:lnTo>
                          <a:pt x="1440" y="672"/>
                        </a:lnTo>
                        <a:lnTo>
                          <a:pt x="1632" y="672"/>
                        </a:lnTo>
                        <a:lnTo>
                          <a:pt x="576" y="48"/>
                        </a:lnTo>
                        <a:lnTo>
                          <a:pt x="48" y="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/>
                      </a:gs>
                      <a:gs pos="100000">
                        <a:schemeClr val="bg1">
                          <a:gamma/>
                          <a:shade val="46275"/>
                          <a:invGamma/>
                        </a:schemeClr>
                      </a:gs>
                    </a:gsLst>
                    <a:path path="rect">
                      <a:fillToRect l="100000" b="100000"/>
                    </a:path>
                  </a:gradFill>
                  <a:ln w="3175">
                    <a:solidFill>
                      <a:srgbClr val="7F7F7F">
                        <a:alpha val="50196"/>
                      </a:srgbClr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289" name="任意多边形 288"/>
                <p:cNvSpPr/>
                <p:nvPr/>
              </p:nvSpPr>
              <p:spPr>
                <a:xfrm>
                  <a:off x="722599" y="1422896"/>
                  <a:ext cx="606626" cy="209643"/>
                </a:xfrm>
                <a:custGeom>
                  <a:avLst/>
                  <a:gdLst>
                    <a:gd name="connsiteX0" fmla="*/ 0 w 606626"/>
                    <a:gd name="connsiteY0" fmla="*/ 169498 h 209643"/>
                    <a:gd name="connsiteX1" fmla="*/ 437128 w 606626"/>
                    <a:gd name="connsiteY1" fmla="*/ 209643 h 209643"/>
                    <a:gd name="connsiteX2" fmla="*/ 606626 w 606626"/>
                    <a:gd name="connsiteY2" fmla="*/ 26763 h 209643"/>
                    <a:gd name="connsiteX3" fmla="*/ 200722 w 606626"/>
                    <a:gd name="connsiteY3" fmla="*/ 0 h 209643"/>
                    <a:gd name="connsiteX4" fmla="*/ 0 w 606626"/>
                    <a:gd name="connsiteY4" fmla="*/ 169498 h 2096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06626" h="209643">
                      <a:moveTo>
                        <a:pt x="0" y="169498"/>
                      </a:moveTo>
                      <a:lnTo>
                        <a:pt x="437128" y="209643"/>
                      </a:lnTo>
                      <a:lnTo>
                        <a:pt x="606626" y="26763"/>
                      </a:lnTo>
                      <a:lnTo>
                        <a:pt x="200722" y="0"/>
                      </a:lnTo>
                      <a:lnTo>
                        <a:pt x="0" y="169498"/>
                      </a:lnTo>
                      <a:close/>
                    </a:path>
                  </a:pathLst>
                </a:custGeom>
                <a:solidFill>
                  <a:schemeClr val="tx1">
                    <a:lumMod val="75000"/>
                    <a:lumOff val="25000"/>
                  </a:schemeClr>
                </a:solidFill>
                <a:ln w="3175">
                  <a:solidFill>
                    <a:srgbClr val="7F7F7F">
                      <a:alpha val="50196"/>
                    </a:srgb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sp>
          <p:nvSpPr>
            <p:cNvPr id="11" name="矩形 10"/>
            <p:cNvSpPr/>
            <p:nvPr/>
          </p:nvSpPr>
          <p:spPr>
            <a:xfrm>
              <a:off x="2325160" y="3358971"/>
              <a:ext cx="311504" cy="360939"/>
            </a:xfrm>
            <a:prstGeom prst="rect">
              <a:avLst/>
            </a:prstGeom>
            <a:solidFill>
              <a:srgbClr val="000000">
                <a:alpha val="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-3447987" y="2039412"/>
            <a:ext cx="15727792" cy="4000354"/>
            <a:chOff x="-3447987" y="2039412"/>
            <a:chExt cx="15727792" cy="4000354"/>
          </a:xfrm>
        </p:grpSpPr>
        <p:sp>
          <p:nvSpPr>
            <p:cNvPr id="2" name="任意多边形 1"/>
            <p:cNvSpPr/>
            <p:nvPr/>
          </p:nvSpPr>
          <p:spPr>
            <a:xfrm>
              <a:off x="-3447987" y="4227934"/>
              <a:ext cx="15727792" cy="1811832"/>
            </a:xfrm>
            <a:custGeom>
              <a:avLst/>
              <a:gdLst>
                <a:gd name="connsiteX0" fmla="*/ 1213945 w 11824138"/>
                <a:gd name="connsiteY0" fmla="*/ 1308538 h 1340069"/>
                <a:gd name="connsiteX1" fmla="*/ 10389476 w 11824138"/>
                <a:gd name="connsiteY1" fmla="*/ 1340069 h 1340069"/>
                <a:gd name="connsiteX2" fmla="*/ 11824138 w 11824138"/>
                <a:gd name="connsiteY2" fmla="*/ 1324303 h 1340069"/>
                <a:gd name="connsiteX3" fmla="*/ 10515600 w 11824138"/>
                <a:gd name="connsiteY3" fmla="*/ 583324 h 1340069"/>
                <a:gd name="connsiteX4" fmla="*/ 7803931 w 11824138"/>
                <a:gd name="connsiteY4" fmla="*/ 63062 h 1340069"/>
                <a:gd name="connsiteX5" fmla="*/ 5990897 w 11824138"/>
                <a:gd name="connsiteY5" fmla="*/ 0 h 1340069"/>
                <a:gd name="connsiteX6" fmla="*/ 3831021 w 11824138"/>
                <a:gd name="connsiteY6" fmla="*/ 78827 h 1340069"/>
                <a:gd name="connsiteX7" fmla="*/ 2459421 w 11824138"/>
                <a:gd name="connsiteY7" fmla="*/ 331076 h 1340069"/>
                <a:gd name="connsiteX8" fmla="*/ 1261242 w 11824138"/>
                <a:gd name="connsiteY8" fmla="*/ 677917 h 1340069"/>
                <a:gd name="connsiteX9" fmla="*/ 0 w 11824138"/>
                <a:gd name="connsiteY9" fmla="*/ 1308538 h 1340069"/>
                <a:gd name="connsiteX10" fmla="*/ 1213945 w 11824138"/>
                <a:gd name="connsiteY10" fmla="*/ 1308538 h 1340069"/>
                <a:gd name="connsiteX0" fmla="*/ 1213945 w 11824138"/>
                <a:gd name="connsiteY0" fmla="*/ 1308538 h 1340069"/>
                <a:gd name="connsiteX1" fmla="*/ 10389476 w 11824138"/>
                <a:gd name="connsiteY1" fmla="*/ 1340069 h 1340069"/>
                <a:gd name="connsiteX2" fmla="*/ 11824138 w 11824138"/>
                <a:gd name="connsiteY2" fmla="*/ 1324303 h 1340069"/>
                <a:gd name="connsiteX3" fmla="*/ 10515600 w 11824138"/>
                <a:gd name="connsiteY3" fmla="*/ 583324 h 1340069"/>
                <a:gd name="connsiteX4" fmla="*/ 7803931 w 11824138"/>
                <a:gd name="connsiteY4" fmla="*/ 63062 h 1340069"/>
                <a:gd name="connsiteX5" fmla="*/ 5990897 w 11824138"/>
                <a:gd name="connsiteY5" fmla="*/ 0 h 1340069"/>
                <a:gd name="connsiteX6" fmla="*/ 3831021 w 11824138"/>
                <a:gd name="connsiteY6" fmla="*/ 78827 h 1340069"/>
                <a:gd name="connsiteX7" fmla="*/ 2459421 w 11824138"/>
                <a:gd name="connsiteY7" fmla="*/ 331076 h 1340069"/>
                <a:gd name="connsiteX8" fmla="*/ 1261242 w 11824138"/>
                <a:gd name="connsiteY8" fmla="*/ 677917 h 1340069"/>
                <a:gd name="connsiteX9" fmla="*/ 0 w 11824138"/>
                <a:gd name="connsiteY9" fmla="*/ 1308538 h 1340069"/>
                <a:gd name="connsiteX10" fmla="*/ 1213945 w 11824138"/>
                <a:gd name="connsiteY10" fmla="*/ 1308538 h 1340069"/>
                <a:gd name="connsiteX0" fmla="*/ 1213945 w 11824138"/>
                <a:gd name="connsiteY0" fmla="*/ 1315480 h 1347011"/>
                <a:gd name="connsiteX1" fmla="*/ 10389476 w 11824138"/>
                <a:gd name="connsiteY1" fmla="*/ 1347011 h 1347011"/>
                <a:gd name="connsiteX2" fmla="*/ 11824138 w 11824138"/>
                <a:gd name="connsiteY2" fmla="*/ 1331245 h 1347011"/>
                <a:gd name="connsiteX3" fmla="*/ 10515600 w 11824138"/>
                <a:gd name="connsiteY3" fmla="*/ 590266 h 1347011"/>
                <a:gd name="connsiteX4" fmla="*/ 7803931 w 11824138"/>
                <a:gd name="connsiteY4" fmla="*/ 70004 h 1347011"/>
                <a:gd name="connsiteX5" fmla="*/ 5990897 w 11824138"/>
                <a:gd name="connsiteY5" fmla="*/ 6942 h 1347011"/>
                <a:gd name="connsiteX6" fmla="*/ 3831021 w 11824138"/>
                <a:gd name="connsiteY6" fmla="*/ 85769 h 1347011"/>
                <a:gd name="connsiteX7" fmla="*/ 2459421 w 11824138"/>
                <a:gd name="connsiteY7" fmla="*/ 338018 h 1347011"/>
                <a:gd name="connsiteX8" fmla="*/ 1261242 w 11824138"/>
                <a:gd name="connsiteY8" fmla="*/ 684859 h 1347011"/>
                <a:gd name="connsiteX9" fmla="*/ 0 w 11824138"/>
                <a:gd name="connsiteY9" fmla="*/ 1315480 h 1347011"/>
                <a:gd name="connsiteX10" fmla="*/ 1213945 w 11824138"/>
                <a:gd name="connsiteY10" fmla="*/ 1315480 h 1347011"/>
                <a:gd name="connsiteX0" fmla="*/ 1213945 w 11824138"/>
                <a:gd name="connsiteY0" fmla="*/ 1315480 h 1347011"/>
                <a:gd name="connsiteX1" fmla="*/ 10389476 w 11824138"/>
                <a:gd name="connsiteY1" fmla="*/ 1347011 h 1347011"/>
                <a:gd name="connsiteX2" fmla="*/ 11824138 w 11824138"/>
                <a:gd name="connsiteY2" fmla="*/ 1331245 h 1347011"/>
                <a:gd name="connsiteX3" fmla="*/ 10515600 w 11824138"/>
                <a:gd name="connsiteY3" fmla="*/ 590266 h 1347011"/>
                <a:gd name="connsiteX4" fmla="*/ 7803931 w 11824138"/>
                <a:gd name="connsiteY4" fmla="*/ 70004 h 1347011"/>
                <a:gd name="connsiteX5" fmla="*/ 5990897 w 11824138"/>
                <a:gd name="connsiteY5" fmla="*/ 6942 h 1347011"/>
                <a:gd name="connsiteX6" fmla="*/ 3831021 w 11824138"/>
                <a:gd name="connsiteY6" fmla="*/ 85769 h 1347011"/>
                <a:gd name="connsiteX7" fmla="*/ 2459421 w 11824138"/>
                <a:gd name="connsiteY7" fmla="*/ 338018 h 1347011"/>
                <a:gd name="connsiteX8" fmla="*/ 1261242 w 11824138"/>
                <a:gd name="connsiteY8" fmla="*/ 684859 h 1347011"/>
                <a:gd name="connsiteX9" fmla="*/ 0 w 11824138"/>
                <a:gd name="connsiteY9" fmla="*/ 1315480 h 1347011"/>
                <a:gd name="connsiteX10" fmla="*/ 1213945 w 11824138"/>
                <a:gd name="connsiteY10" fmla="*/ 1315480 h 1347011"/>
                <a:gd name="connsiteX0" fmla="*/ 1213945 w 11824138"/>
                <a:gd name="connsiteY0" fmla="*/ 1315480 h 1347011"/>
                <a:gd name="connsiteX1" fmla="*/ 10389476 w 11824138"/>
                <a:gd name="connsiteY1" fmla="*/ 1347011 h 1347011"/>
                <a:gd name="connsiteX2" fmla="*/ 11824138 w 11824138"/>
                <a:gd name="connsiteY2" fmla="*/ 1331245 h 1347011"/>
                <a:gd name="connsiteX3" fmla="*/ 10515600 w 11824138"/>
                <a:gd name="connsiteY3" fmla="*/ 590266 h 1347011"/>
                <a:gd name="connsiteX4" fmla="*/ 7803931 w 11824138"/>
                <a:gd name="connsiteY4" fmla="*/ 70004 h 1347011"/>
                <a:gd name="connsiteX5" fmla="*/ 5990897 w 11824138"/>
                <a:gd name="connsiteY5" fmla="*/ 6942 h 1347011"/>
                <a:gd name="connsiteX6" fmla="*/ 3831021 w 11824138"/>
                <a:gd name="connsiteY6" fmla="*/ 85769 h 1347011"/>
                <a:gd name="connsiteX7" fmla="*/ 2459421 w 11824138"/>
                <a:gd name="connsiteY7" fmla="*/ 338018 h 1347011"/>
                <a:gd name="connsiteX8" fmla="*/ 1261242 w 11824138"/>
                <a:gd name="connsiteY8" fmla="*/ 684859 h 1347011"/>
                <a:gd name="connsiteX9" fmla="*/ 0 w 11824138"/>
                <a:gd name="connsiteY9" fmla="*/ 1315480 h 1347011"/>
                <a:gd name="connsiteX10" fmla="*/ 1213945 w 11824138"/>
                <a:gd name="connsiteY10" fmla="*/ 1315480 h 13470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1824138" h="1347011">
                  <a:moveTo>
                    <a:pt x="1213945" y="1315480"/>
                  </a:moveTo>
                  <a:lnTo>
                    <a:pt x="10389476" y="1347011"/>
                  </a:lnTo>
                  <a:lnTo>
                    <a:pt x="11824138" y="1331245"/>
                  </a:lnTo>
                  <a:lnTo>
                    <a:pt x="10515600" y="590266"/>
                  </a:lnTo>
                  <a:cubicBezTo>
                    <a:pt x="9845566" y="380059"/>
                    <a:pt x="8558048" y="167225"/>
                    <a:pt x="7803931" y="70004"/>
                  </a:cubicBezTo>
                  <a:cubicBezTo>
                    <a:pt x="7049814" y="-27217"/>
                    <a:pt x="6653049" y="4315"/>
                    <a:pt x="5990897" y="6942"/>
                  </a:cubicBezTo>
                  <a:cubicBezTo>
                    <a:pt x="5328745" y="9569"/>
                    <a:pt x="4419600" y="30590"/>
                    <a:pt x="3831021" y="85769"/>
                  </a:cubicBezTo>
                  <a:cubicBezTo>
                    <a:pt x="3242442" y="140948"/>
                    <a:pt x="2887717" y="238170"/>
                    <a:pt x="2459421" y="338018"/>
                  </a:cubicBezTo>
                  <a:lnTo>
                    <a:pt x="1261242" y="684859"/>
                  </a:lnTo>
                  <a:lnTo>
                    <a:pt x="0" y="1315480"/>
                  </a:lnTo>
                  <a:lnTo>
                    <a:pt x="1213945" y="1315480"/>
                  </a:lnTo>
                  <a:close/>
                </a:path>
              </a:pathLst>
            </a:custGeom>
            <a:gradFill>
              <a:gsLst>
                <a:gs pos="0">
                  <a:srgbClr val="DDEBCF"/>
                </a:gs>
                <a:gs pos="50000">
                  <a:srgbClr val="9CB86E"/>
                </a:gs>
                <a:gs pos="100000">
                  <a:srgbClr val="156B13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4314474" y="4084444"/>
              <a:ext cx="973633" cy="973633"/>
            </a:xfrm>
            <a:prstGeom prst="rect">
              <a:avLst/>
            </a:prstGeom>
          </p:spPr>
        </p:pic>
        <p:sp>
          <p:nvSpPr>
            <p:cNvPr id="26" name="椭圆 25"/>
            <p:cNvSpPr/>
            <p:nvPr/>
          </p:nvSpPr>
          <p:spPr>
            <a:xfrm>
              <a:off x="2636664" y="4703708"/>
              <a:ext cx="1416290" cy="415360"/>
            </a:xfrm>
            <a:prstGeom prst="ellipse">
              <a:avLst/>
            </a:prstGeom>
            <a:gradFill flip="none" rotWithShape="1">
              <a:gsLst>
                <a:gs pos="0">
                  <a:schemeClr val="tx1">
                    <a:alpha val="39000"/>
                  </a:schemeClr>
                </a:gs>
                <a:gs pos="64000">
                  <a:schemeClr val="tx1">
                    <a:alpha val="15000"/>
                  </a:schemeClr>
                </a:gs>
                <a:gs pos="100000">
                  <a:schemeClr val="tx1">
                    <a:alpha val="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29" name="图片 128" descr="身体.png"/>
            <p:cNvPicPr>
              <a:picLocks noChangeAspect="1"/>
            </p:cNvPicPr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1921129" y="2039412"/>
              <a:ext cx="2002293" cy="3003441"/>
            </a:xfrm>
            <a:prstGeom prst="rect">
              <a:avLst/>
            </a:prstGeom>
            <a:effectLst>
              <a:softEdge rad="12700"/>
            </a:effectLst>
          </p:spPr>
        </p:pic>
      </p:grpSp>
      <p:pic>
        <p:nvPicPr>
          <p:cNvPr id="12" name="图片 11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974068" y="4314842"/>
            <a:ext cx="289047" cy="486817"/>
          </a:xfrm>
          <a:prstGeom prst="rect">
            <a:avLst/>
          </a:prstGeom>
        </p:spPr>
      </p:pic>
      <p:sp>
        <p:nvSpPr>
          <p:cNvPr id="162" name="任意多边形 161"/>
          <p:cNvSpPr/>
          <p:nvPr/>
        </p:nvSpPr>
        <p:spPr>
          <a:xfrm>
            <a:off x="8985270" y="4970406"/>
            <a:ext cx="15727792" cy="1079009"/>
          </a:xfrm>
          <a:custGeom>
            <a:avLst/>
            <a:gdLst>
              <a:gd name="connsiteX0" fmla="*/ 1213945 w 11824138"/>
              <a:gd name="connsiteY0" fmla="*/ 1308538 h 1340069"/>
              <a:gd name="connsiteX1" fmla="*/ 10389476 w 11824138"/>
              <a:gd name="connsiteY1" fmla="*/ 1340069 h 1340069"/>
              <a:gd name="connsiteX2" fmla="*/ 11824138 w 11824138"/>
              <a:gd name="connsiteY2" fmla="*/ 1324303 h 1340069"/>
              <a:gd name="connsiteX3" fmla="*/ 10515600 w 11824138"/>
              <a:gd name="connsiteY3" fmla="*/ 583324 h 1340069"/>
              <a:gd name="connsiteX4" fmla="*/ 7803931 w 11824138"/>
              <a:gd name="connsiteY4" fmla="*/ 63062 h 1340069"/>
              <a:gd name="connsiteX5" fmla="*/ 5990897 w 11824138"/>
              <a:gd name="connsiteY5" fmla="*/ 0 h 1340069"/>
              <a:gd name="connsiteX6" fmla="*/ 3831021 w 11824138"/>
              <a:gd name="connsiteY6" fmla="*/ 78827 h 1340069"/>
              <a:gd name="connsiteX7" fmla="*/ 2459421 w 11824138"/>
              <a:gd name="connsiteY7" fmla="*/ 331076 h 1340069"/>
              <a:gd name="connsiteX8" fmla="*/ 1261242 w 11824138"/>
              <a:gd name="connsiteY8" fmla="*/ 677917 h 1340069"/>
              <a:gd name="connsiteX9" fmla="*/ 0 w 11824138"/>
              <a:gd name="connsiteY9" fmla="*/ 1308538 h 1340069"/>
              <a:gd name="connsiteX10" fmla="*/ 1213945 w 11824138"/>
              <a:gd name="connsiteY10" fmla="*/ 1308538 h 1340069"/>
              <a:gd name="connsiteX0" fmla="*/ 1213945 w 11824138"/>
              <a:gd name="connsiteY0" fmla="*/ 1308538 h 1340069"/>
              <a:gd name="connsiteX1" fmla="*/ 10389476 w 11824138"/>
              <a:gd name="connsiteY1" fmla="*/ 1340069 h 1340069"/>
              <a:gd name="connsiteX2" fmla="*/ 11824138 w 11824138"/>
              <a:gd name="connsiteY2" fmla="*/ 1324303 h 1340069"/>
              <a:gd name="connsiteX3" fmla="*/ 10515600 w 11824138"/>
              <a:gd name="connsiteY3" fmla="*/ 583324 h 1340069"/>
              <a:gd name="connsiteX4" fmla="*/ 7803931 w 11824138"/>
              <a:gd name="connsiteY4" fmla="*/ 63062 h 1340069"/>
              <a:gd name="connsiteX5" fmla="*/ 5990897 w 11824138"/>
              <a:gd name="connsiteY5" fmla="*/ 0 h 1340069"/>
              <a:gd name="connsiteX6" fmla="*/ 3831021 w 11824138"/>
              <a:gd name="connsiteY6" fmla="*/ 78827 h 1340069"/>
              <a:gd name="connsiteX7" fmla="*/ 2459421 w 11824138"/>
              <a:gd name="connsiteY7" fmla="*/ 331076 h 1340069"/>
              <a:gd name="connsiteX8" fmla="*/ 1261242 w 11824138"/>
              <a:gd name="connsiteY8" fmla="*/ 677917 h 1340069"/>
              <a:gd name="connsiteX9" fmla="*/ 0 w 11824138"/>
              <a:gd name="connsiteY9" fmla="*/ 1308538 h 1340069"/>
              <a:gd name="connsiteX10" fmla="*/ 1213945 w 11824138"/>
              <a:gd name="connsiteY10" fmla="*/ 1308538 h 1340069"/>
              <a:gd name="connsiteX0" fmla="*/ 1213945 w 11824138"/>
              <a:gd name="connsiteY0" fmla="*/ 1315480 h 1347011"/>
              <a:gd name="connsiteX1" fmla="*/ 10389476 w 11824138"/>
              <a:gd name="connsiteY1" fmla="*/ 1347011 h 1347011"/>
              <a:gd name="connsiteX2" fmla="*/ 11824138 w 11824138"/>
              <a:gd name="connsiteY2" fmla="*/ 1331245 h 1347011"/>
              <a:gd name="connsiteX3" fmla="*/ 10515600 w 11824138"/>
              <a:gd name="connsiteY3" fmla="*/ 590266 h 1347011"/>
              <a:gd name="connsiteX4" fmla="*/ 7803931 w 11824138"/>
              <a:gd name="connsiteY4" fmla="*/ 70004 h 1347011"/>
              <a:gd name="connsiteX5" fmla="*/ 5990897 w 11824138"/>
              <a:gd name="connsiteY5" fmla="*/ 6942 h 1347011"/>
              <a:gd name="connsiteX6" fmla="*/ 3831021 w 11824138"/>
              <a:gd name="connsiteY6" fmla="*/ 85769 h 1347011"/>
              <a:gd name="connsiteX7" fmla="*/ 2459421 w 11824138"/>
              <a:gd name="connsiteY7" fmla="*/ 338018 h 1347011"/>
              <a:gd name="connsiteX8" fmla="*/ 1261242 w 11824138"/>
              <a:gd name="connsiteY8" fmla="*/ 684859 h 1347011"/>
              <a:gd name="connsiteX9" fmla="*/ 0 w 11824138"/>
              <a:gd name="connsiteY9" fmla="*/ 1315480 h 1347011"/>
              <a:gd name="connsiteX10" fmla="*/ 1213945 w 11824138"/>
              <a:gd name="connsiteY10" fmla="*/ 1315480 h 1347011"/>
              <a:gd name="connsiteX0" fmla="*/ 1213945 w 11824138"/>
              <a:gd name="connsiteY0" fmla="*/ 1315480 h 1347011"/>
              <a:gd name="connsiteX1" fmla="*/ 10389476 w 11824138"/>
              <a:gd name="connsiteY1" fmla="*/ 1347011 h 1347011"/>
              <a:gd name="connsiteX2" fmla="*/ 11824138 w 11824138"/>
              <a:gd name="connsiteY2" fmla="*/ 1331245 h 1347011"/>
              <a:gd name="connsiteX3" fmla="*/ 10515600 w 11824138"/>
              <a:gd name="connsiteY3" fmla="*/ 590266 h 1347011"/>
              <a:gd name="connsiteX4" fmla="*/ 7803931 w 11824138"/>
              <a:gd name="connsiteY4" fmla="*/ 70004 h 1347011"/>
              <a:gd name="connsiteX5" fmla="*/ 5990897 w 11824138"/>
              <a:gd name="connsiteY5" fmla="*/ 6942 h 1347011"/>
              <a:gd name="connsiteX6" fmla="*/ 3831021 w 11824138"/>
              <a:gd name="connsiteY6" fmla="*/ 85769 h 1347011"/>
              <a:gd name="connsiteX7" fmla="*/ 2459421 w 11824138"/>
              <a:gd name="connsiteY7" fmla="*/ 338018 h 1347011"/>
              <a:gd name="connsiteX8" fmla="*/ 1261242 w 11824138"/>
              <a:gd name="connsiteY8" fmla="*/ 684859 h 1347011"/>
              <a:gd name="connsiteX9" fmla="*/ 0 w 11824138"/>
              <a:gd name="connsiteY9" fmla="*/ 1315480 h 1347011"/>
              <a:gd name="connsiteX10" fmla="*/ 1213945 w 11824138"/>
              <a:gd name="connsiteY10" fmla="*/ 1315480 h 1347011"/>
              <a:gd name="connsiteX0" fmla="*/ 1213945 w 11824138"/>
              <a:gd name="connsiteY0" fmla="*/ 1315480 h 1347011"/>
              <a:gd name="connsiteX1" fmla="*/ 10389476 w 11824138"/>
              <a:gd name="connsiteY1" fmla="*/ 1347011 h 1347011"/>
              <a:gd name="connsiteX2" fmla="*/ 11824138 w 11824138"/>
              <a:gd name="connsiteY2" fmla="*/ 1331245 h 1347011"/>
              <a:gd name="connsiteX3" fmla="*/ 10515600 w 11824138"/>
              <a:gd name="connsiteY3" fmla="*/ 590266 h 1347011"/>
              <a:gd name="connsiteX4" fmla="*/ 7803931 w 11824138"/>
              <a:gd name="connsiteY4" fmla="*/ 70004 h 1347011"/>
              <a:gd name="connsiteX5" fmla="*/ 5990897 w 11824138"/>
              <a:gd name="connsiteY5" fmla="*/ 6942 h 1347011"/>
              <a:gd name="connsiteX6" fmla="*/ 3831021 w 11824138"/>
              <a:gd name="connsiteY6" fmla="*/ 85769 h 1347011"/>
              <a:gd name="connsiteX7" fmla="*/ 2459421 w 11824138"/>
              <a:gd name="connsiteY7" fmla="*/ 338018 h 1347011"/>
              <a:gd name="connsiteX8" fmla="*/ 1261242 w 11824138"/>
              <a:gd name="connsiteY8" fmla="*/ 684859 h 1347011"/>
              <a:gd name="connsiteX9" fmla="*/ 0 w 11824138"/>
              <a:gd name="connsiteY9" fmla="*/ 1315480 h 1347011"/>
              <a:gd name="connsiteX10" fmla="*/ 1213945 w 11824138"/>
              <a:gd name="connsiteY10" fmla="*/ 1315480 h 13470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1824138" h="1347011">
                <a:moveTo>
                  <a:pt x="1213945" y="1315480"/>
                </a:moveTo>
                <a:lnTo>
                  <a:pt x="10389476" y="1347011"/>
                </a:lnTo>
                <a:lnTo>
                  <a:pt x="11824138" y="1331245"/>
                </a:lnTo>
                <a:lnTo>
                  <a:pt x="10515600" y="590266"/>
                </a:lnTo>
                <a:cubicBezTo>
                  <a:pt x="9845566" y="380059"/>
                  <a:pt x="8558048" y="167225"/>
                  <a:pt x="7803931" y="70004"/>
                </a:cubicBezTo>
                <a:cubicBezTo>
                  <a:pt x="7049814" y="-27217"/>
                  <a:pt x="6653049" y="4315"/>
                  <a:pt x="5990897" y="6942"/>
                </a:cubicBezTo>
                <a:cubicBezTo>
                  <a:pt x="5328745" y="9569"/>
                  <a:pt x="4419600" y="30590"/>
                  <a:pt x="3831021" y="85769"/>
                </a:cubicBezTo>
                <a:cubicBezTo>
                  <a:pt x="3242442" y="140948"/>
                  <a:pt x="2887717" y="238170"/>
                  <a:pt x="2459421" y="338018"/>
                </a:cubicBezTo>
                <a:lnTo>
                  <a:pt x="1261242" y="684859"/>
                </a:lnTo>
                <a:lnTo>
                  <a:pt x="0" y="1315480"/>
                </a:lnTo>
                <a:lnTo>
                  <a:pt x="1213945" y="1315480"/>
                </a:lnTo>
                <a:close/>
              </a:path>
            </a:pathLst>
          </a:custGeom>
          <a:gradFill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64" name="组合 163"/>
          <p:cNvGrpSpPr/>
          <p:nvPr/>
        </p:nvGrpSpPr>
        <p:grpSpPr>
          <a:xfrm>
            <a:off x="9180512" y="3939902"/>
            <a:ext cx="20186044" cy="2016224"/>
            <a:chOff x="-164291" y="4377849"/>
            <a:chExt cx="18457852" cy="2016224"/>
          </a:xfrm>
        </p:grpSpPr>
        <p:sp>
          <p:nvSpPr>
            <p:cNvPr id="165" name="矩形 164"/>
            <p:cNvSpPr/>
            <p:nvPr/>
          </p:nvSpPr>
          <p:spPr>
            <a:xfrm>
              <a:off x="-164291" y="4422636"/>
              <a:ext cx="18457852" cy="1971437"/>
            </a:xfrm>
            <a:prstGeom prst="rect">
              <a:avLst/>
            </a:prstGeom>
            <a:gradFill>
              <a:gsLst>
                <a:gs pos="0">
                  <a:srgbClr val="DDEBCF"/>
                </a:gs>
                <a:gs pos="50000">
                  <a:srgbClr val="9CB86E"/>
                </a:gs>
                <a:gs pos="100000">
                  <a:srgbClr val="92D050"/>
                </a:gs>
              </a:gsLst>
              <a:lin ang="162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66" name="组合 165"/>
            <p:cNvGrpSpPr/>
            <p:nvPr/>
          </p:nvGrpSpPr>
          <p:grpSpPr>
            <a:xfrm>
              <a:off x="-145630" y="4378890"/>
              <a:ext cx="9308291" cy="65068"/>
              <a:chOff x="-145630" y="4309044"/>
              <a:chExt cx="9308291" cy="113593"/>
            </a:xfrm>
          </p:grpSpPr>
          <p:sp>
            <p:nvSpPr>
              <p:cNvPr id="187" name="矩形 186"/>
              <p:cNvSpPr/>
              <p:nvPr/>
            </p:nvSpPr>
            <p:spPr>
              <a:xfrm>
                <a:off x="-145630" y="4325587"/>
                <a:ext cx="9308291" cy="97050"/>
              </a:xfrm>
              <a:prstGeom prst="rect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188" name="组合 187"/>
              <p:cNvGrpSpPr/>
              <p:nvPr/>
            </p:nvGrpSpPr>
            <p:grpSpPr>
              <a:xfrm>
                <a:off x="7250888" y="4311789"/>
                <a:ext cx="1497576" cy="99796"/>
                <a:chOff x="7250888" y="4311789"/>
                <a:chExt cx="1497576" cy="99796"/>
              </a:xfrm>
            </p:grpSpPr>
            <p:sp>
              <p:nvSpPr>
                <p:cNvPr id="202" name="矩形 201"/>
                <p:cNvSpPr/>
                <p:nvPr/>
              </p:nvSpPr>
              <p:spPr>
                <a:xfrm>
                  <a:off x="8604448" y="4311789"/>
                  <a:ext cx="144016" cy="97051"/>
                </a:xfrm>
                <a:prstGeom prst="rect">
                  <a:avLst/>
                </a:prstGeom>
                <a:solidFill>
                  <a:schemeClr val="tx1">
                    <a:lumMod val="65000"/>
                    <a:lumOff val="3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03" name="矩形 202"/>
                <p:cNvSpPr/>
                <p:nvPr/>
              </p:nvSpPr>
              <p:spPr>
                <a:xfrm>
                  <a:off x="7956376" y="4314534"/>
                  <a:ext cx="144016" cy="97051"/>
                </a:xfrm>
                <a:prstGeom prst="rect">
                  <a:avLst/>
                </a:prstGeom>
                <a:solidFill>
                  <a:schemeClr val="tx1">
                    <a:lumMod val="65000"/>
                    <a:lumOff val="3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04" name="矩形 203"/>
                <p:cNvSpPr/>
                <p:nvPr/>
              </p:nvSpPr>
              <p:spPr>
                <a:xfrm>
                  <a:off x="7250888" y="4314534"/>
                  <a:ext cx="144016" cy="97051"/>
                </a:xfrm>
                <a:prstGeom prst="rect">
                  <a:avLst/>
                </a:prstGeom>
                <a:solidFill>
                  <a:schemeClr val="tx1">
                    <a:lumMod val="65000"/>
                    <a:lumOff val="3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89" name="组合 188"/>
              <p:cNvGrpSpPr/>
              <p:nvPr/>
            </p:nvGrpSpPr>
            <p:grpSpPr>
              <a:xfrm>
                <a:off x="5157792" y="4313161"/>
                <a:ext cx="1497576" cy="99796"/>
                <a:chOff x="7250888" y="4311789"/>
                <a:chExt cx="1497576" cy="99796"/>
              </a:xfrm>
            </p:grpSpPr>
            <p:sp>
              <p:nvSpPr>
                <p:cNvPr id="199" name="矩形 198"/>
                <p:cNvSpPr/>
                <p:nvPr/>
              </p:nvSpPr>
              <p:spPr>
                <a:xfrm>
                  <a:off x="8604448" y="4311789"/>
                  <a:ext cx="144016" cy="97051"/>
                </a:xfrm>
                <a:prstGeom prst="rect">
                  <a:avLst/>
                </a:prstGeom>
                <a:solidFill>
                  <a:schemeClr val="tx1">
                    <a:lumMod val="65000"/>
                    <a:lumOff val="3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00" name="矩形 199"/>
                <p:cNvSpPr/>
                <p:nvPr/>
              </p:nvSpPr>
              <p:spPr>
                <a:xfrm>
                  <a:off x="7956376" y="4314534"/>
                  <a:ext cx="144016" cy="97051"/>
                </a:xfrm>
                <a:prstGeom prst="rect">
                  <a:avLst/>
                </a:prstGeom>
                <a:solidFill>
                  <a:schemeClr val="tx1">
                    <a:lumMod val="65000"/>
                    <a:lumOff val="3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01" name="矩形 200"/>
                <p:cNvSpPr/>
                <p:nvPr/>
              </p:nvSpPr>
              <p:spPr>
                <a:xfrm>
                  <a:off x="7250888" y="4314534"/>
                  <a:ext cx="144016" cy="97051"/>
                </a:xfrm>
                <a:prstGeom prst="rect">
                  <a:avLst/>
                </a:prstGeom>
                <a:solidFill>
                  <a:schemeClr val="tx1">
                    <a:lumMod val="65000"/>
                    <a:lumOff val="3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90" name="组合 189"/>
              <p:cNvGrpSpPr/>
              <p:nvPr/>
            </p:nvGrpSpPr>
            <p:grpSpPr>
              <a:xfrm>
                <a:off x="3002416" y="4312241"/>
                <a:ext cx="1497576" cy="99796"/>
                <a:chOff x="7250888" y="4311789"/>
                <a:chExt cx="1497576" cy="99796"/>
              </a:xfrm>
            </p:grpSpPr>
            <p:sp>
              <p:nvSpPr>
                <p:cNvPr id="196" name="矩形 195"/>
                <p:cNvSpPr/>
                <p:nvPr/>
              </p:nvSpPr>
              <p:spPr>
                <a:xfrm>
                  <a:off x="8604448" y="4311789"/>
                  <a:ext cx="144016" cy="97051"/>
                </a:xfrm>
                <a:prstGeom prst="rect">
                  <a:avLst/>
                </a:prstGeom>
                <a:solidFill>
                  <a:schemeClr val="tx1">
                    <a:lumMod val="65000"/>
                    <a:lumOff val="3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97" name="矩形 196"/>
                <p:cNvSpPr/>
                <p:nvPr/>
              </p:nvSpPr>
              <p:spPr>
                <a:xfrm>
                  <a:off x="7956376" y="4314534"/>
                  <a:ext cx="144016" cy="97051"/>
                </a:xfrm>
                <a:prstGeom prst="rect">
                  <a:avLst/>
                </a:prstGeom>
                <a:solidFill>
                  <a:schemeClr val="tx1">
                    <a:lumMod val="65000"/>
                    <a:lumOff val="3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98" name="矩形 197"/>
                <p:cNvSpPr/>
                <p:nvPr/>
              </p:nvSpPr>
              <p:spPr>
                <a:xfrm>
                  <a:off x="7250888" y="4314534"/>
                  <a:ext cx="144016" cy="97051"/>
                </a:xfrm>
                <a:prstGeom prst="rect">
                  <a:avLst/>
                </a:prstGeom>
                <a:solidFill>
                  <a:schemeClr val="tx1">
                    <a:lumMod val="65000"/>
                    <a:lumOff val="3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91" name="组合 190"/>
              <p:cNvGrpSpPr/>
              <p:nvPr/>
            </p:nvGrpSpPr>
            <p:grpSpPr>
              <a:xfrm>
                <a:off x="971600" y="4309044"/>
                <a:ext cx="1497576" cy="99796"/>
                <a:chOff x="7250888" y="4311789"/>
                <a:chExt cx="1497576" cy="99796"/>
              </a:xfrm>
            </p:grpSpPr>
            <p:sp>
              <p:nvSpPr>
                <p:cNvPr id="193" name="矩形 192"/>
                <p:cNvSpPr/>
                <p:nvPr/>
              </p:nvSpPr>
              <p:spPr>
                <a:xfrm>
                  <a:off x="8604448" y="4311789"/>
                  <a:ext cx="144016" cy="97051"/>
                </a:xfrm>
                <a:prstGeom prst="rect">
                  <a:avLst/>
                </a:prstGeom>
                <a:solidFill>
                  <a:schemeClr val="tx1">
                    <a:lumMod val="65000"/>
                    <a:lumOff val="3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94" name="矩形 193"/>
                <p:cNvSpPr/>
                <p:nvPr/>
              </p:nvSpPr>
              <p:spPr>
                <a:xfrm>
                  <a:off x="7956376" y="4314534"/>
                  <a:ext cx="144016" cy="97051"/>
                </a:xfrm>
                <a:prstGeom prst="rect">
                  <a:avLst/>
                </a:prstGeom>
                <a:solidFill>
                  <a:schemeClr val="tx1">
                    <a:lumMod val="65000"/>
                    <a:lumOff val="3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95" name="矩形 194"/>
                <p:cNvSpPr/>
                <p:nvPr/>
              </p:nvSpPr>
              <p:spPr>
                <a:xfrm>
                  <a:off x="7250888" y="4314534"/>
                  <a:ext cx="144016" cy="97051"/>
                </a:xfrm>
                <a:prstGeom prst="rect">
                  <a:avLst/>
                </a:prstGeom>
                <a:solidFill>
                  <a:schemeClr val="tx1">
                    <a:lumMod val="65000"/>
                    <a:lumOff val="3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192" name="矩形 191"/>
              <p:cNvSpPr/>
              <p:nvPr/>
            </p:nvSpPr>
            <p:spPr>
              <a:xfrm>
                <a:off x="198706" y="4316007"/>
                <a:ext cx="144016" cy="97051"/>
              </a:xfrm>
              <a:prstGeom prst="rect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67" name="组合 166"/>
            <p:cNvGrpSpPr/>
            <p:nvPr/>
          </p:nvGrpSpPr>
          <p:grpSpPr>
            <a:xfrm>
              <a:off x="8985270" y="4377849"/>
              <a:ext cx="9308291" cy="65068"/>
              <a:chOff x="-145630" y="4309044"/>
              <a:chExt cx="9308291" cy="113593"/>
            </a:xfrm>
          </p:grpSpPr>
          <p:sp>
            <p:nvSpPr>
              <p:cNvPr id="168" name="矩形 167"/>
              <p:cNvSpPr/>
              <p:nvPr/>
            </p:nvSpPr>
            <p:spPr>
              <a:xfrm>
                <a:off x="-145630" y="4325587"/>
                <a:ext cx="9308291" cy="97050"/>
              </a:xfrm>
              <a:prstGeom prst="rect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169" name="组合 168"/>
              <p:cNvGrpSpPr/>
              <p:nvPr/>
            </p:nvGrpSpPr>
            <p:grpSpPr>
              <a:xfrm>
                <a:off x="7250888" y="4311789"/>
                <a:ext cx="1497576" cy="99796"/>
                <a:chOff x="7250888" y="4311789"/>
                <a:chExt cx="1497576" cy="99796"/>
              </a:xfrm>
            </p:grpSpPr>
            <p:sp>
              <p:nvSpPr>
                <p:cNvPr id="184" name="矩形 183"/>
                <p:cNvSpPr/>
                <p:nvPr/>
              </p:nvSpPr>
              <p:spPr>
                <a:xfrm>
                  <a:off x="8604448" y="4311789"/>
                  <a:ext cx="144016" cy="97051"/>
                </a:xfrm>
                <a:prstGeom prst="rect">
                  <a:avLst/>
                </a:prstGeom>
                <a:solidFill>
                  <a:schemeClr val="tx1">
                    <a:lumMod val="65000"/>
                    <a:lumOff val="3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85" name="矩形 184"/>
                <p:cNvSpPr/>
                <p:nvPr/>
              </p:nvSpPr>
              <p:spPr>
                <a:xfrm>
                  <a:off x="7956376" y="4314534"/>
                  <a:ext cx="144016" cy="97051"/>
                </a:xfrm>
                <a:prstGeom prst="rect">
                  <a:avLst/>
                </a:prstGeom>
                <a:solidFill>
                  <a:schemeClr val="tx1">
                    <a:lumMod val="65000"/>
                    <a:lumOff val="3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86" name="矩形 185"/>
                <p:cNvSpPr/>
                <p:nvPr/>
              </p:nvSpPr>
              <p:spPr>
                <a:xfrm>
                  <a:off x="7250888" y="4314534"/>
                  <a:ext cx="144016" cy="97051"/>
                </a:xfrm>
                <a:prstGeom prst="rect">
                  <a:avLst/>
                </a:prstGeom>
                <a:solidFill>
                  <a:schemeClr val="tx1">
                    <a:lumMod val="65000"/>
                    <a:lumOff val="3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70" name="组合 169"/>
              <p:cNvGrpSpPr/>
              <p:nvPr/>
            </p:nvGrpSpPr>
            <p:grpSpPr>
              <a:xfrm>
                <a:off x="5157792" y="4313161"/>
                <a:ext cx="1497576" cy="99796"/>
                <a:chOff x="7250888" y="4311789"/>
                <a:chExt cx="1497576" cy="99796"/>
              </a:xfrm>
            </p:grpSpPr>
            <p:sp>
              <p:nvSpPr>
                <p:cNvPr id="181" name="矩形 180"/>
                <p:cNvSpPr/>
                <p:nvPr/>
              </p:nvSpPr>
              <p:spPr>
                <a:xfrm>
                  <a:off x="8604448" y="4311789"/>
                  <a:ext cx="144016" cy="97051"/>
                </a:xfrm>
                <a:prstGeom prst="rect">
                  <a:avLst/>
                </a:prstGeom>
                <a:solidFill>
                  <a:schemeClr val="tx1">
                    <a:lumMod val="65000"/>
                    <a:lumOff val="3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82" name="矩形 181"/>
                <p:cNvSpPr/>
                <p:nvPr/>
              </p:nvSpPr>
              <p:spPr>
                <a:xfrm>
                  <a:off x="7956376" y="4314534"/>
                  <a:ext cx="144016" cy="97051"/>
                </a:xfrm>
                <a:prstGeom prst="rect">
                  <a:avLst/>
                </a:prstGeom>
                <a:solidFill>
                  <a:schemeClr val="tx1">
                    <a:lumMod val="65000"/>
                    <a:lumOff val="3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83" name="矩形 182"/>
                <p:cNvSpPr/>
                <p:nvPr/>
              </p:nvSpPr>
              <p:spPr>
                <a:xfrm>
                  <a:off x="7250888" y="4314534"/>
                  <a:ext cx="144016" cy="97051"/>
                </a:xfrm>
                <a:prstGeom prst="rect">
                  <a:avLst/>
                </a:prstGeom>
                <a:solidFill>
                  <a:schemeClr val="tx1">
                    <a:lumMod val="65000"/>
                    <a:lumOff val="3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71" name="组合 170"/>
              <p:cNvGrpSpPr/>
              <p:nvPr/>
            </p:nvGrpSpPr>
            <p:grpSpPr>
              <a:xfrm>
                <a:off x="3002416" y="4312241"/>
                <a:ext cx="1497576" cy="99796"/>
                <a:chOff x="7250888" y="4311789"/>
                <a:chExt cx="1497576" cy="99796"/>
              </a:xfrm>
            </p:grpSpPr>
            <p:sp>
              <p:nvSpPr>
                <p:cNvPr id="178" name="矩形 177"/>
                <p:cNvSpPr/>
                <p:nvPr/>
              </p:nvSpPr>
              <p:spPr>
                <a:xfrm>
                  <a:off x="8604448" y="4311789"/>
                  <a:ext cx="144016" cy="97051"/>
                </a:xfrm>
                <a:prstGeom prst="rect">
                  <a:avLst/>
                </a:prstGeom>
                <a:solidFill>
                  <a:schemeClr val="tx1">
                    <a:lumMod val="65000"/>
                    <a:lumOff val="3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79" name="矩形 178"/>
                <p:cNvSpPr/>
                <p:nvPr/>
              </p:nvSpPr>
              <p:spPr>
                <a:xfrm>
                  <a:off x="7956376" y="4314534"/>
                  <a:ext cx="144016" cy="97051"/>
                </a:xfrm>
                <a:prstGeom prst="rect">
                  <a:avLst/>
                </a:prstGeom>
                <a:solidFill>
                  <a:schemeClr val="tx1">
                    <a:lumMod val="65000"/>
                    <a:lumOff val="3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80" name="矩形 179"/>
                <p:cNvSpPr/>
                <p:nvPr/>
              </p:nvSpPr>
              <p:spPr>
                <a:xfrm>
                  <a:off x="7250888" y="4314534"/>
                  <a:ext cx="144016" cy="97051"/>
                </a:xfrm>
                <a:prstGeom prst="rect">
                  <a:avLst/>
                </a:prstGeom>
                <a:solidFill>
                  <a:schemeClr val="tx1">
                    <a:lumMod val="65000"/>
                    <a:lumOff val="3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72" name="组合 171"/>
              <p:cNvGrpSpPr/>
              <p:nvPr/>
            </p:nvGrpSpPr>
            <p:grpSpPr>
              <a:xfrm>
                <a:off x="971600" y="4309044"/>
                <a:ext cx="1497576" cy="99796"/>
                <a:chOff x="7250888" y="4311789"/>
                <a:chExt cx="1497576" cy="99796"/>
              </a:xfrm>
            </p:grpSpPr>
            <p:sp>
              <p:nvSpPr>
                <p:cNvPr id="174" name="矩形 173"/>
                <p:cNvSpPr/>
                <p:nvPr/>
              </p:nvSpPr>
              <p:spPr>
                <a:xfrm>
                  <a:off x="8604448" y="4311789"/>
                  <a:ext cx="144016" cy="97051"/>
                </a:xfrm>
                <a:prstGeom prst="rect">
                  <a:avLst/>
                </a:prstGeom>
                <a:solidFill>
                  <a:schemeClr val="tx1">
                    <a:lumMod val="65000"/>
                    <a:lumOff val="3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75" name="矩形 174"/>
                <p:cNvSpPr/>
                <p:nvPr/>
              </p:nvSpPr>
              <p:spPr>
                <a:xfrm>
                  <a:off x="7956376" y="4314534"/>
                  <a:ext cx="144016" cy="97051"/>
                </a:xfrm>
                <a:prstGeom prst="rect">
                  <a:avLst/>
                </a:prstGeom>
                <a:solidFill>
                  <a:schemeClr val="tx1">
                    <a:lumMod val="65000"/>
                    <a:lumOff val="3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76" name="矩形 175"/>
                <p:cNvSpPr/>
                <p:nvPr/>
              </p:nvSpPr>
              <p:spPr>
                <a:xfrm>
                  <a:off x="7250888" y="4314534"/>
                  <a:ext cx="144016" cy="97051"/>
                </a:xfrm>
                <a:prstGeom prst="rect">
                  <a:avLst/>
                </a:prstGeom>
                <a:solidFill>
                  <a:schemeClr val="tx1">
                    <a:lumMod val="65000"/>
                    <a:lumOff val="3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173" name="矩形 172"/>
              <p:cNvSpPr/>
              <p:nvPr/>
            </p:nvSpPr>
            <p:spPr>
              <a:xfrm>
                <a:off x="198706" y="4316007"/>
                <a:ext cx="144016" cy="97051"/>
              </a:xfrm>
              <a:prstGeom prst="rect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205" name="矩形 204"/>
          <p:cNvSpPr/>
          <p:nvPr/>
        </p:nvSpPr>
        <p:spPr>
          <a:xfrm>
            <a:off x="-83326" y="3955041"/>
            <a:ext cx="9331746" cy="2001085"/>
          </a:xfrm>
          <a:prstGeom prst="rect">
            <a:avLst/>
          </a:prstGeom>
          <a:gradFill>
            <a:gsLst>
              <a:gs pos="2925">
                <a:schemeClr val="tx1">
                  <a:alpha val="0"/>
                </a:schemeClr>
              </a:gs>
              <a:gs pos="100000">
                <a:srgbClr val="FFC000">
                  <a:alpha val="35000"/>
                </a:srgbClr>
              </a:gs>
            </a:gsLst>
            <a:lin ang="16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8" name="矩形 217"/>
          <p:cNvSpPr/>
          <p:nvPr/>
        </p:nvSpPr>
        <p:spPr>
          <a:xfrm>
            <a:off x="-71716" y="-87249"/>
            <a:ext cx="9308526" cy="5333457"/>
          </a:xfrm>
          <a:prstGeom prst="rect">
            <a:avLst/>
          </a:prstGeom>
          <a:noFill/>
          <a:ln w="158750">
            <a:solidFill>
              <a:schemeClr val="tx1"/>
            </a:solidFill>
          </a:ln>
          <a:effectLst>
            <a:glow rad="228600">
              <a:schemeClr val="tx1"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582731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 advTm="1000">
        <p:fade/>
      </p:transition>
    </mc:Choice>
    <mc:Fallback>
      <p:transition spd="med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repeatCount="35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" fill="hold"/>
                                        <p:tgtEl>
                                          <p:spTgt spid="119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26" presetClass="emph" presetSubtype="0" repeatCount="7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100" tmFilter="0, 0; .2, .5; .8, .5; 1, 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" dur="50" autoRev="1" fill="hold"/>
                                        <p:tgtEl>
                                          <p:spTgt spid="1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" presetID="8" presetClass="emph" presetSubtype="0" repeatCount="4000" accel="40000" decel="40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800000">
                                      <p:cBhvr>
                                        <p:cTn id="1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" presetID="8" presetClass="emph" presetSubtype="0" repeatCount="3000" accel="40000" decel="40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1800000">
                                      <p:cBhvr>
                                        <p:cTn id="13" dur="13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" presetID="0" presetClass="path" presetSubtype="0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animMotion origin="layout" path="M -6.66667E-6 -2.72924E-6 L 0.98524 0.00031 " pathEditMode="relative" ptsTypes="AA">
                                      <p:cBhvr>
                                        <p:cTn id="15" dur="1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6" presetID="0" presetClass="path" presetSubtype="0" fill="hold" nodeType="withEffect">
                                  <p:stCondLst>
                                    <p:cond delay="3200"/>
                                  </p:stCondLst>
                                  <p:childTnLst>
                                    <p:animMotion origin="layout" path="M 0 0 L -1.57534 -0.00556 " pathEditMode="relative" ptsTypes="AA">
                                      <p:cBhvr>
                                        <p:cTn id="17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8" presetID="0" presetClass="path" presetSubtype="0" fill="hold" nodeType="withEffect">
                                  <p:stCondLst>
                                    <p:cond delay="3200"/>
                                  </p:stCondLst>
                                  <p:childTnLst>
                                    <p:animMotion origin="layout" path="M 0 0 L -1.57534 -0.00556 " pathEditMode="relative" ptsTypes="AA">
                                      <p:cBhvr>
                                        <p:cTn id="19" dur="1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0" presetID="0" presetClass="path" presetSubtype="0" fill="hold" nodeType="withEffect">
                                  <p:stCondLst>
                                    <p:cond delay="3200"/>
                                  </p:stCondLst>
                                  <p:childTnLst>
                                    <p:animMotion origin="layout" path="M 0 0 L -1.57534 -0.00556 " pathEditMode="relative" ptsTypes="AA">
                                      <p:cBhvr>
                                        <p:cTn id="21" dur="1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2" presetID="0" presetClass="path" presetSubtype="0" fill="hold" grpId="0" nodeType="withEffect">
                                  <p:stCondLst>
                                    <p:cond delay="3200"/>
                                  </p:stCondLst>
                                  <p:childTnLst>
                                    <p:animMotion origin="layout" path="M -4.72222E-6 -1.4665E-6 L -1.01649 0.00031 " pathEditMode="relative" ptsTypes="AA">
                                      <p:cBhvr>
                                        <p:cTn id="23" dur="39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4" presetID="0" presetClass="path" presetSubtype="0" fill="hold" nodeType="withEffect">
                                  <p:stCondLst>
                                    <p:cond delay="3200"/>
                                  </p:stCondLst>
                                  <p:childTnLst>
                                    <p:animMotion origin="layout" path="M 0.00035 -4.05372E-6 L -1.94774 -4.05372E-6 " pathEditMode="relative" rAng="0" ptsTypes="AA">
                                      <p:cBhvr>
                                        <p:cTn id="25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413" y="0"/>
                                    </p:animMotion>
                                  </p:childTnLst>
                                </p:cTn>
                              </p:par>
                              <p:par>
                                <p:cTn id="26" presetID="0" presetClass="path" presetSubtype="0" fill="hold" nodeType="withEffect">
                                  <p:stCondLst>
                                    <p:cond delay="4100"/>
                                  </p:stCondLst>
                                  <p:childTnLst>
                                    <p:animMotion origin="layout" path="M 2.22222E-6 -4.05372E-6 L -2.03038 -4.05372E-6 " pathEditMode="relative" rAng="0" ptsTypes="AA">
                                      <p:cBhvr>
                                        <p:cTn id="27" dur="20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1528" y="0"/>
                                    </p:animMotion>
                                  </p:childTnLst>
                                </p:cTn>
                              </p:par>
                              <p:par>
                                <p:cTn id="28" presetID="0" presetClass="path" presetSubtype="0" fill="hold" nodeType="withEffect">
                                  <p:stCondLst>
                                    <p:cond delay="5100"/>
                                  </p:stCondLst>
                                  <p:childTnLst>
                                    <p:animMotion origin="layout" path="M 2.22222E-6 -4.05372E-6 L -2.03038 -4.05372E-6 " pathEditMode="relative" rAng="0" ptsTypes="AA">
                                      <p:cBhvr>
                                        <p:cTn id="29" dur="20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1528" y="0"/>
                                    </p:animMotion>
                                  </p:childTnLst>
                                </p:cTn>
                              </p:par>
                              <p:par>
                                <p:cTn id="30" presetID="0" presetClass="path" presetSubtype="0" fill="hold" nodeType="withEffect">
                                  <p:stCondLst>
                                    <p:cond delay="7100"/>
                                  </p:stCondLst>
                                  <p:childTnLst>
                                    <p:animMotion origin="layout" path="M 0.98524 0.00031 L 2.53437 0.00062 " pathEditMode="relative" ptsTypes="AA">
                                      <p:cBhvr>
                                        <p:cTn id="3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2" presetID="0" presetClass="path" presetSubtype="0" fill="hold" grpId="0" nodeType="withEffect">
                                  <p:stCondLst>
                                    <p:cond delay="4200"/>
                                  </p:stCondLst>
                                  <p:childTnLst>
                                    <p:animMotion origin="layout" path="M 2.5E-6 1.01883E-7 L -2.35416 0.00031 " pathEditMode="relative" ptsTypes="AA">
                                      <p:cBhvr>
                                        <p:cTn id="33" dur="12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4" presetID="0" presetClass="path" presetSubtype="0" fill="hold" grpId="0" nodeType="withEffect">
                                  <p:stCondLst>
                                    <p:cond delay="3200"/>
                                  </p:stCondLst>
                                  <p:childTnLst>
                                    <p:animMotion origin="layout" path="M -4.72222E-6 -1.4665E-6 L -1.01649 0.00031 " pathEditMode="relative" ptsTypes="AA">
                                      <p:cBhvr>
                                        <p:cTn id="35" dur="39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grpId="2" nodeType="withEffect">
                                  <p:stCondLst>
                                    <p:cond delay="3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nodeType="withEffect">
                                  <p:stCondLst>
                                    <p:cond delay="3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3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3600"/>
                                        <p:tgtEl>
                                          <p:spTgt spid="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" presetClass="entr" presetSubtype="0" fill="hold" grpId="0" nodeType="withEffect">
                                  <p:stCondLst>
                                    <p:cond delay="39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0" presetClass="path" presetSubtype="0" fill="hold" nodeType="withEffect">
                                  <p:stCondLst>
                                    <p:cond delay="3900"/>
                                  </p:stCondLst>
                                  <p:childTnLst>
                                    <p:animMotion origin="layout" path="M -5.55556E-7 2.33477E-6 L -1.64722 -0.00031 " pathEditMode="relative" rAng="0" ptsTypes="AA">
                                      <p:cBhvr>
                                        <p:cTn id="51" dur="2000" fill="hold"/>
                                        <p:tgtEl>
                                          <p:spTgt spid="20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2361" y="-31"/>
                                    </p:animMotion>
                                  </p:childTnLst>
                                </p:cTn>
                              </p:par>
                              <p:par>
                                <p:cTn id="52" presetID="0" presetClass="path" presetSubtype="0" fill="hold" nodeType="withEffect">
                                  <p:stCondLst>
                                    <p:cond delay="3900"/>
                                  </p:stCondLst>
                                  <p:childTnLst>
                                    <p:animMotion origin="layout" path="M 8.33333E-7 -1.54416E-7 L -1.65087 -0.00494 " pathEditMode="relative" rAng="0" ptsTypes="AA">
                                      <p:cBhvr>
                                        <p:cTn id="53" dur="2000" fill="hold"/>
                                        <p:tgtEl>
                                          <p:spTgt spid="20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2552" y="-247"/>
                                    </p:animMotion>
                                  </p:childTnLst>
                                </p:cTn>
                              </p:par>
                              <p:par>
                                <p:cTn id="54" presetID="0" presetClass="path" presetSubtype="0" fill="hold" nodeType="withEffect">
                                  <p:stCondLst>
                                    <p:cond delay="3900"/>
                                  </p:stCondLst>
                                  <p:childTnLst>
                                    <p:animMotion origin="layout" path="M 3.05556E-6 3.50216E-6 L -1.63872 -0.00062 " pathEditMode="relative" rAng="0" ptsTypes="AA">
                                      <p:cBhvr>
                                        <p:cTn id="55" dur="2000" fill="hold"/>
                                        <p:tgtEl>
                                          <p:spTgt spid="2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1944" y="-31"/>
                                    </p:animMotion>
                                  </p:childTnLst>
                                </p:cTn>
                              </p:par>
                              <p:par>
                                <p:cTn id="56" presetID="0" presetClass="path" presetSubtype="0" fill="hold" nodeType="withEffect">
                                  <p:stCondLst>
                                    <p:cond delay="3900"/>
                                  </p:stCondLst>
                                  <p:childTnLst>
                                    <p:animMotion origin="layout" path="M 3.05556E-6 -2.03212E-6 L -1.64705 -0.00278 " pathEditMode="relative" rAng="0" ptsTypes="AA">
                                      <p:cBhvr>
                                        <p:cTn id="57" dur="2000" fill="hold"/>
                                        <p:tgtEl>
                                          <p:spTgt spid="20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2361" y="-154"/>
                                    </p:animMotion>
                                  </p:childTnLst>
                                </p:cTn>
                              </p:par>
                              <p:par>
                                <p:cTn id="58" presetID="8" presetClass="emph" presetSubtype="0" repeatCount="2000" fill="hold" nodeType="withEffect">
                                  <p:stCondLst>
                                    <p:cond delay="3900"/>
                                  </p:stCondLst>
                                  <p:childTnLst>
                                    <p:animRot by="7200000">
                                      <p:cBhvr>
                                        <p:cTn id="59" dur="1000" fill="hold"/>
                                        <p:tgtEl>
                                          <p:spTgt spid="20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0" presetID="8" presetClass="emph" presetSubtype="0" repeatCount="2000" fill="hold" nodeType="withEffect">
                                  <p:stCondLst>
                                    <p:cond delay="3900"/>
                                  </p:stCondLst>
                                  <p:childTnLst>
                                    <p:animRot by="7200000">
                                      <p:cBhvr>
                                        <p:cTn id="61" dur="1000" fill="hold"/>
                                        <p:tgtEl>
                                          <p:spTgt spid="20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2" presetID="8" presetClass="emph" presetSubtype="0" repeatCount="2000" fill="hold" nodeType="withEffect">
                                  <p:stCondLst>
                                    <p:cond delay="3900"/>
                                  </p:stCondLst>
                                  <p:childTnLst>
                                    <p:animRot by="7200000">
                                      <p:cBhvr>
                                        <p:cTn id="63" dur="1000" fill="hold"/>
                                        <p:tgtEl>
                                          <p:spTgt spid="2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4" presetID="8" presetClass="emph" presetSubtype="0" repeatCount="300" accel="50000" decel="50000" fill="hold" nodeType="withEffect">
                                  <p:stCondLst>
                                    <p:cond delay="3900"/>
                                  </p:stCondLst>
                                  <p:childTnLst>
                                    <p:animRot by="120000000">
                                      <p:cBhvr>
                                        <p:cTn id="65" dur="6000" fill="hold"/>
                                        <p:tgtEl>
                                          <p:spTgt spid="20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6" presetID="8" presetClass="emph" presetSubtype="0" repeatCount="300" accel="50000" decel="50000" fill="hold" nodeType="withEffect">
                                  <p:stCondLst>
                                    <p:cond delay="3900"/>
                                  </p:stCondLst>
                                  <p:childTnLst>
                                    <p:animRot by="120000000">
                                      <p:cBhvr>
                                        <p:cTn id="67" dur="6000" fill="hold"/>
                                        <p:tgtEl>
                                          <p:spTgt spid="20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8" presetID="8" presetClass="emph" presetSubtype="0" repeatCount="300" accel="50000" decel="50000" fill="hold" nodeType="withEffect">
                                  <p:stCondLst>
                                    <p:cond delay="3900"/>
                                  </p:stCondLst>
                                  <p:childTnLst>
                                    <p:animRot by="120000000">
                                      <p:cBhvr>
                                        <p:cTn id="69" dur="6000" fill="hold"/>
                                        <p:tgtEl>
                                          <p:spTgt spid="2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163" grpId="0" animBg="1"/>
      <p:bldP spid="67" grpId="0" animBg="1"/>
      <p:bldP spid="177" grpId="0" animBg="1"/>
      <p:bldP spid="119" grpId="0" animBg="1"/>
      <p:bldP spid="119" grpId="1" animBg="1"/>
      <p:bldP spid="119" grpId="2" animBg="1"/>
      <p:bldP spid="162" grpId="0" animBg="1"/>
      <p:bldP spid="20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任意多边形 167"/>
          <p:cNvSpPr/>
          <p:nvPr/>
        </p:nvSpPr>
        <p:spPr>
          <a:xfrm rot="16200000">
            <a:off x="4323323" y="4529180"/>
            <a:ext cx="3813726" cy="297279"/>
          </a:xfrm>
          <a:custGeom>
            <a:avLst/>
            <a:gdLst>
              <a:gd name="connsiteX0" fmla="*/ 40193 w 261257"/>
              <a:gd name="connsiteY0" fmla="*/ 40194 h 257908"/>
              <a:gd name="connsiteX1" fmla="*/ 20097 w 261257"/>
              <a:gd name="connsiteY1" fmla="*/ 70339 h 257908"/>
              <a:gd name="connsiteX2" fmla="*/ 0 w 261257"/>
              <a:gd name="connsiteY2" fmla="*/ 130629 h 257908"/>
              <a:gd name="connsiteX3" fmla="*/ 10048 w 261257"/>
              <a:gd name="connsiteY3" fmla="*/ 160774 h 257908"/>
              <a:gd name="connsiteX4" fmla="*/ 70338 w 261257"/>
              <a:gd name="connsiteY4" fmla="*/ 180870 h 257908"/>
              <a:gd name="connsiteX5" fmla="*/ 200967 w 261257"/>
              <a:gd name="connsiteY5" fmla="*/ 231112 h 257908"/>
              <a:gd name="connsiteX6" fmla="*/ 231112 w 261257"/>
              <a:gd name="connsiteY6" fmla="*/ 221064 h 257908"/>
              <a:gd name="connsiteX7" fmla="*/ 241160 w 261257"/>
              <a:gd name="connsiteY7" fmla="*/ 190919 h 257908"/>
              <a:gd name="connsiteX8" fmla="*/ 261257 w 261257"/>
              <a:gd name="connsiteY8" fmla="*/ 160774 h 257908"/>
              <a:gd name="connsiteX9" fmla="*/ 251209 w 261257"/>
              <a:gd name="connsiteY9" fmla="*/ 70339 h 257908"/>
              <a:gd name="connsiteX10" fmla="*/ 241160 w 261257"/>
              <a:gd name="connsiteY10" fmla="*/ 40194 h 257908"/>
              <a:gd name="connsiteX11" fmla="*/ 180870 w 261257"/>
              <a:gd name="connsiteY11" fmla="*/ 30145 h 257908"/>
              <a:gd name="connsiteX12" fmla="*/ 130629 w 261257"/>
              <a:gd name="connsiteY12" fmla="*/ 0 h 257908"/>
              <a:gd name="connsiteX0" fmla="*/ 40193 w 261257"/>
              <a:gd name="connsiteY0" fmla="*/ 10049 h 211574"/>
              <a:gd name="connsiteX1" fmla="*/ 20097 w 261257"/>
              <a:gd name="connsiteY1" fmla="*/ 40194 h 211574"/>
              <a:gd name="connsiteX2" fmla="*/ 0 w 261257"/>
              <a:gd name="connsiteY2" fmla="*/ 100484 h 211574"/>
              <a:gd name="connsiteX3" fmla="*/ 10048 w 261257"/>
              <a:gd name="connsiteY3" fmla="*/ 130629 h 211574"/>
              <a:gd name="connsiteX4" fmla="*/ 70338 w 261257"/>
              <a:gd name="connsiteY4" fmla="*/ 150725 h 211574"/>
              <a:gd name="connsiteX5" fmla="*/ 200967 w 261257"/>
              <a:gd name="connsiteY5" fmla="*/ 200967 h 211574"/>
              <a:gd name="connsiteX6" fmla="*/ 231112 w 261257"/>
              <a:gd name="connsiteY6" fmla="*/ 190919 h 211574"/>
              <a:gd name="connsiteX7" fmla="*/ 241160 w 261257"/>
              <a:gd name="connsiteY7" fmla="*/ 160774 h 211574"/>
              <a:gd name="connsiteX8" fmla="*/ 261257 w 261257"/>
              <a:gd name="connsiteY8" fmla="*/ 130629 h 211574"/>
              <a:gd name="connsiteX9" fmla="*/ 251209 w 261257"/>
              <a:gd name="connsiteY9" fmla="*/ 40194 h 211574"/>
              <a:gd name="connsiteX10" fmla="*/ 241160 w 261257"/>
              <a:gd name="connsiteY10" fmla="*/ 10049 h 211574"/>
              <a:gd name="connsiteX11" fmla="*/ 180870 w 261257"/>
              <a:gd name="connsiteY11" fmla="*/ 0 h 2115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61257" h="211574">
                <a:moveTo>
                  <a:pt x="40193" y="10049"/>
                </a:moveTo>
                <a:cubicBezTo>
                  <a:pt x="33494" y="20097"/>
                  <a:pt x="25002" y="29158"/>
                  <a:pt x="20097" y="40194"/>
                </a:cubicBezTo>
                <a:cubicBezTo>
                  <a:pt x="11494" y="59552"/>
                  <a:pt x="0" y="100484"/>
                  <a:pt x="0" y="100484"/>
                </a:cubicBezTo>
                <a:cubicBezTo>
                  <a:pt x="3349" y="110532"/>
                  <a:pt x="1429" y="124473"/>
                  <a:pt x="10048" y="130629"/>
                </a:cubicBezTo>
                <a:cubicBezTo>
                  <a:pt x="27286" y="142942"/>
                  <a:pt x="70338" y="150725"/>
                  <a:pt x="70338" y="150725"/>
                </a:cubicBezTo>
                <a:cubicBezTo>
                  <a:pt x="147376" y="227763"/>
                  <a:pt x="102493" y="215036"/>
                  <a:pt x="200967" y="200967"/>
                </a:cubicBezTo>
                <a:cubicBezTo>
                  <a:pt x="211015" y="197618"/>
                  <a:pt x="223622" y="198409"/>
                  <a:pt x="231112" y="190919"/>
                </a:cubicBezTo>
                <a:cubicBezTo>
                  <a:pt x="238602" y="183429"/>
                  <a:pt x="236423" y="170248"/>
                  <a:pt x="241160" y="160774"/>
                </a:cubicBezTo>
                <a:cubicBezTo>
                  <a:pt x="246561" y="149972"/>
                  <a:pt x="254558" y="140677"/>
                  <a:pt x="261257" y="130629"/>
                </a:cubicBezTo>
                <a:cubicBezTo>
                  <a:pt x="257908" y="100484"/>
                  <a:pt x="256195" y="70112"/>
                  <a:pt x="251209" y="40194"/>
                </a:cubicBezTo>
                <a:cubicBezTo>
                  <a:pt x="249468" y="29746"/>
                  <a:pt x="250356" y="15304"/>
                  <a:pt x="241160" y="10049"/>
                </a:cubicBezTo>
                <a:cubicBezTo>
                  <a:pt x="223471" y="-59"/>
                  <a:pt x="200759" y="4420"/>
                  <a:pt x="180870" y="0"/>
                </a:cubicBezTo>
              </a:path>
            </a:pathLst>
          </a:custGeom>
          <a:solidFill>
            <a:schemeClr val="bg1"/>
          </a:solidFill>
          <a:ln>
            <a:noFill/>
          </a:ln>
          <a:effectLst>
            <a:softEdge rad="127000"/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4" name="矩形 163"/>
          <p:cNvSpPr/>
          <p:nvPr/>
        </p:nvSpPr>
        <p:spPr>
          <a:xfrm>
            <a:off x="0" y="-20538"/>
            <a:ext cx="9144000" cy="5395667"/>
          </a:xfrm>
          <a:prstGeom prst="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/>
          <p:cNvSpPr/>
          <p:nvPr/>
        </p:nvSpPr>
        <p:spPr>
          <a:xfrm>
            <a:off x="0" y="-128689"/>
            <a:ext cx="9144000" cy="5272189"/>
          </a:xfrm>
          <a:prstGeom prst="rect">
            <a:avLst/>
          </a:prstGeom>
          <a:gradFill>
            <a:gsLst>
              <a:gs pos="0">
                <a:schemeClr val="tx1"/>
              </a:gs>
              <a:gs pos="53000">
                <a:srgbClr val="FFC000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76" name="矩形 275"/>
          <p:cNvSpPr/>
          <p:nvPr/>
        </p:nvSpPr>
        <p:spPr>
          <a:xfrm>
            <a:off x="27717912" y="857238"/>
            <a:ext cx="928694" cy="5715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7" name="矩形 176"/>
          <p:cNvSpPr/>
          <p:nvPr/>
        </p:nvSpPr>
        <p:spPr>
          <a:xfrm>
            <a:off x="15144824" y="-5000678"/>
            <a:ext cx="357190" cy="35719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-8749480" y="3291830"/>
            <a:ext cx="21890432" cy="2662140"/>
            <a:chOff x="-8749480" y="3291830"/>
            <a:chExt cx="21890432" cy="2662140"/>
          </a:xfrm>
        </p:grpSpPr>
        <p:sp>
          <p:nvSpPr>
            <p:cNvPr id="163" name="任意多边形 162"/>
            <p:cNvSpPr/>
            <p:nvPr/>
          </p:nvSpPr>
          <p:spPr>
            <a:xfrm>
              <a:off x="-2988840" y="3291830"/>
              <a:ext cx="16129792" cy="1430544"/>
            </a:xfrm>
            <a:custGeom>
              <a:avLst/>
              <a:gdLst>
                <a:gd name="connsiteX0" fmla="*/ 21431 w 2207419"/>
                <a:gd name="connsiteY0" fmla="*/ 571500 h 1300197"/>
                <a:gd name="connsiteX1" fmla="*/ 271463 w 2207419"/>
                <a:gd name="connsiteY1" fmla="*/ 457200 h 1300197"/>
                <a:gd name="connsiteX2" fmla="*/ 464344 w 2207419"/>
                <a:gd name="connsiteY2" fmla="*/ 357187 h 1300197"/>
                <a:gd name="connsiteX3" fmla="*/ 664369 w 2207419"/>
                <a:gd name="connsiteY3" fmla="*/ 228600 h 1300197"/>
                <a:gd name="connsiteX4" fmla="*/ 771525 w 2207419"/>
                <a:gd name="connsiteY4" fmla="*/ 107156 h 1300197"/>
                <a:gd name="connsiteX5" fmla="*/ 864394 w 2207419"/>
                <a:gd name="connsiteY5" fmla="*/ 28575 h 1300197"/>
                <a:gd name="connsiteX6" fmla="*/ 985838 w 2207419"/>
                <a:gd name="connsiteY6" fmla="*/ 0 h 1300197"/>
                <a:gd name="connsiteX7" fmla="*/ 1135856 w 2207419"/>
                <a:gd name="connsiteY7" fmla="*/ 7143 h 1300197"/>
                <a:gd name="connsiteX8" fmla="*/ 1271588 w 2207419"/>
                <a:gd name="connsiteY8" fmla="*/ 71437 h 1300197"/>
                <a:gd name="connsiteX9" fmla="*/ 1371600 w 2207419"/>
                <a:gd name="connsiteY9" fmla="*/ 135731 h 1300197"/>
                <a:gd name="connsiteX10" fmla="*/ 1435894 w 2207419"/>
                <a:gd name="connsiteY10" fmla="*/ 221456 h 1300197"/>
                <a:gd name="connsiteX11" fmla="*/ 1514475 w 2207419"/>
                <a:gd name="connsiteY11" fmla="*/ 278606 h 1300197"/>
                <a:gd name="connsiteX12" fmla="*/ 1628775 w 2207419"/>
                <a:gd name="connsiteY12" fmla="*/ 328612 h 1300197"/>
                <a:gd name="connsiteX13" fmla="*/ 1771650 w 2207419"/>
                <a:gd name="connsiteY13" fmla="*/ 392906 h 1300197"/>
                <a:gd name="connsiteX14" fmla="*/ 1943100 w 2207419"/>
                <a:gd name="connsiteY14" fmla="*/ 464343 h 1300197"/>
                <a:gd name="connsiteX15" fmla="*/ 2028825 w 2207419"/>
                <a:gd name="connsiteY15" fmla="*/ 550068 h 1300197"/>
                <a:gd name="connsiteX16" fmla="*/ 2207419 w 2207419"/>
                <a:gd name="connsiteY16" fmla="*/ 585787 h 1300197"/>
                <a:gd name="connsiteX17" fmla="*/ 21431 w 2207419"/>
                <a:gd name="connsiteY17" fmla="*/ 571500 h 1300197"/>
                <a:gd name="connsiteX0" fmla="*/ 0 w 2185988"/>
                <a:gd name="connsiteY0" fmla="*/ 571500 h 585787"/>
                <a:gd name="connsiteX1" fmla="*/ 250032 w 2185988"/>
                <a:gd name="connsiteY1" fmla="*/ 457200 h 585787"/>
                <a:gd name="connsiteX2" fmla="*/ 442913 w 2185988"/>
                <a:gd name="connsiteY2" fmla="*/ 357187 h 585787"/>
                <a:gd name="connsiteX3" fmla="*/ 642938 w 2185988"/>
                <a:gd name="connsiteY3" fmla="*/ 228600 h 585787"/>
                <a:gd name="connsiteX4" fmla="*/ 750094 w 2185988"/>
                <a:gd name="connsiteY4" fmla="*/ 107156 h 585787"/>
                <a:gd name="connsiteX5" fmla="*/ 842963 w 2185988"/>
                <a:gd name="connsiteY5" fmla="*/ 28575 h 585787"/>
                <a:gd name="connsiteX6" fmla="*/ 964407 w 2185988"/>
                <a:gd name="connsiteY6" fmla="*/ 0 h 585787"/>
                <a:gd name="connsiteX7" fmla="*/ 1114425 w 2185988"/>
                <a:gd name="connsiteY7" fmla="*/ 7143 h 585787"/>
                <a:gd name="connsiteX8" fmla="*/ 1250157 w 2185988"/>
                <a:gd name="connsiteY8" fmla="*/ 71437 h 585787"/>
                <a:gd name="connsiteX9" fmla="*/ 1350169 w 2185988"/>
                <a:gd name="connsiteY9" fmla="*/ 135731 h 585787"/>
                <a:gd name="connsiteX10" fmla="*/ 1414463 w 2185988"/>
                <a:gd name="connsiteY10" fmla="*/ 221456 h 585787"/>
                <a:gd name="connsiteX11" fmla="*/ 1493044 w 2185988"/>
                <a:gd name="connsiteY11" fmla="*/ 278606 h 585787"/>
                <a:gd name="connsiteX12" fmla="*/ 1607344 w 2185988"/>
                <a:gd name="connsiteY12" fmla="*/ 328612 h 585787"/>
                <a:gd name="connsiteX13" fmla="*/ 1750219 w 2185988"/>
                <a:gd name="connsiteY13" fmla="*/ 392906 h 585787"/>
                <a:gd name="connsiteX14" fmla="*/ 1921669 w 2185988"/>
                <a:gd name="connsiteY14" fmla="*/ 464343 h 585787"/>
                <a:gd name="connsiteX15" fmla="*/ 2007394 w 2185988"/>
                <a:gd name="connsiteY15" fmla="*/ 550068 h 585787"/>
                <a:gd name="connsiteX16" fmla="*/ 2185988 w 2185988"/>
                <a:gd name="connsiteY16" fmla="*/ 585787 h 585787"/>
                <a:gd name="connsiteX17" fmla="*/ 0 w 2185988"/>
                <a:gd name="connsiteY17" fmla="*/ 571500 h 585787"/>
                <a:gd name="connsiteX0" fmla="*/ 0 w 2114582"/>
                <a:gd name="connsiteY0" fmla="*/ 571500 h 585787"/>
                <a:gd name="connsiteX1" fmla="*/ 178626 w 2114582"/>
                <a:gd name="connsiteY1" fmla="*/ 457200 h 585787"/>
                <a:gd name="connsiteX2" fmla="*/ 371507 w 2114582"/>
                <a:gd name="connsiteY2" fmla="*/ 357187 h 585787"/>
                <a:gd name="connsiteX3" fmla="*/ 571532 w 2114582"/>
                <a:gd name="connsiteY3" fmla="*/ 228600 h 585787"/>
                <a:gd name="connsiteX4" fmla="*/ 678688 w 2114582"/>
                <a:gd name="connsiteY4" fmla="*/ 107156 h 585787"/>
                <a:gd name="connsiteX5" fmla="*/ 771557 w 2114582"/>
                <a:gd name="connsiteY5" fmla="*/ 28575 h 585787"/>
                <a:gd name="connsiteX6" fmla="*/ 893001 w 2114582"/>
                <a:gd name="connsiteY6" fmla="*/ 0 h 585787"/>
                <a:gd name="connsiteX7" fmla="*/ 1043019 w 2114582"/>
                <a:gd name="connsiteY7" fmla="*/ 7143 h 585787"/>
                <a:gd name="connsiteX8" fmla="*/ 1178751 w 2114582"/>
                <a:gd name="connsiteY8" fmla="*/ 71437 h 585787"/>
                <a:gd name="connsiteX9" fmla="*/ 1278763 w 2114582"/>
                <a:gd name="connsiteY9" fmla="*/ 135731 h 585787"/>
                <a:gd name="connsiteX10" fmla="*/ 1343057 w 2114582"/>
                <a:gd name="connsiteY10" fmla="*/ 221456 h 585787"/>
                <a:gd name="connsiteX11" fmla="*/ 1421638 w 2114582"/>
                <a:gd name="connsiteY11" fmla="*/ 278606 h 585787"/>
                <a:gd name="connsiteX12" fmla="*/ 1535938 w 2114582"/>
                <a:gd name="connsiteY12" fmla="*/ 328612 h 585787"/>
                <a:gd name="connsiteX13" fmla="*/ 1678813 w 2114582"/>
                <a:gd name="connsiteY13" fmla="*/ 392906 h 585787"/>
                <a:gd name="connsiteX14" fmla="*/ 1850263 w 2114582"/>
                <a:gd name="connsiteY14" fmla="*/ 464343 h 585787"/>
                <a:gd name="connsiteX15" fmla="*/ 1935988 w 2114582"/>
                <a:gd name="connsiteY15" fmla="*/ 550068 h 585787"/>
                <a:gd name="connsiteX16" fmla="*/ 2114582 w 2114582"/>
                <a:gd name="connsiteY16" fmla="*/ 585787 h 585787"/>
                <a:gd name="connsiteX17" fmla="*/ 0 w 2114582"/>
                <a:gd name="connsiteY17" fmla="*/ 571500 h 585787"/>
                <a:gd name="connsiteX0" fmla="*/ 0 w 2114582"/>
                <a:gd name="connsiteY0" fmla="*/ 571500 h 585787"/>
                <a:gd name="connsiteX1" fmla="*/ 178626 w 2114582"/>
                <a:gd name="connsiteY1" fmla="*/ 457200 h 585787"/>
                <a:gd name="connsiteX2" fmla="*/ 371507 w 2114582"/>
                <a:gd name="connsiteY2" fmla="*/ 357187 h 585787"/>
                <a:gd name="connsiteX3" fmla="*/ 571532 w 2114582"/>
                <a:gd name="connsiteY3" fmla="*/ 228600 h 585787"/>
                <a:gd name="connsiteX4" fmla="*/ 678688 w 2114582"/>
                <a:gd name="connsiteY4" fmla="*/ 107156 h 585787"/>
                <a:gd name="connsiteX5" fmla="*/ 771557 w 2114582"/>
                <a:gd name="connsiteY5" fmla="*/ 28575 h 585787"/>
                <a:gd name="connsiteX6" fmla="*/ 893001 w 2114582"/>
                <a:gd name="connsiteY6" fmla="*/ 0 h 585787"/>
                <a:gd name="connsiteX7" fmla="*/ 1043019 w 2114582"/>
                <a:gd name="connsiteY7" fmla="*/ 7143 h 585787"/>
                <a:gd name="connsiteX8" fmla="*/ 1178751 w 2114582"/>
                <a:gd name="connsiteY8" fmla="*/ 71437 h 585787"/>
                <a:gd name="connsiteX9" fmla="*/ 1278763 w 2114582"/>
                <a:gd name="connsiteY9" fmla="*/ 135731 h 585787"/>
                <a:gd name="connsiteX10" fmla="*/ 1343057 w 2114582"/>
                <a:gd name="connsiteY10" fmla="*/ 221456 h 585787"/>
                <a:gd name="connsiteX11" fmla="*/ 1421638 w 2114582"/>
                <a:gd name="connsiteY11" fmla="*/ 278606 h 585787"/>
                <a:gd name="connsiteX12" fmla="*/ 1535938 w 2114582"/>
                <a:gd name="connsiteY12" fmla="*/ 328612 h 585787"/>
                <a:gd name="connsiteX13" fmla="*/ 1678813 w 2114582"/>
                <a:gd name="connsiteY13" fmla="*/ 392906 h 585787"/>
                <a:gd name="connsiteX14" fmla="*/ 1850263 w 2114582"/>
                <a:gd name="connsiteY14" fmla="*/ 464343 h 585787"/>
                <a:gd name="connsiteX15" fmla="*/ 1935988 w 2114582"/>
                <a:gd name="connsiteY15" fmla="*/ 550068 h 585787"/>
                <a:gd name="connsiteX16" fmla="*/ 2114582 w 2114582"/>
                <a:gd name="connsiteY16" fmla="*/ 585787 h 585787"/>
                <a:gd name="connsiteX17" fmla="*/ 314356 w 2114582"/>
                <a:gd name="connsiteY17" fmla="*/ 585787 h 585787"/>
                <a:gd name="connsiteX18" fmla="*/ 0 w 2114582"/>
                <a:gd name="connsiteY18" fmla="*/ 571500 h 585787"/>
                <a:gd name="connsiteX0" fmla="*/ 400056 w 2514638"/>
                <a:gd name="connsiteY0" fmla="*/ 571500 h 585787"/>
                <a:gd name="connsiteX1" fmla="*/ 578682 w 2514638"/>
                <a:gd name="connsiteY1" fmla="*/ 457200 h 585787"/>
                <a:gd name="connsiteX2" fmla="*/ 771563 w 2514638"/>
                <a:gd name="connsiteY2" fmla="*/ 357187 h 585787"/>
                <a:gd name="connsiteX3" fmla="*/ 971588 w 2514638"/>
                <a:gd name="connsiteY3" fmla="*/ 228600 h 585787"/>
                <a:gd name="connsiteX4" fmla="*/ 1078744 w 2514638"/>
                <a:gd name="connsiteY4" fmla="*/ 107156 h 585787"/>
                <a:gd name="connsiteX5" fmla="*/ 1171613 w 2514638"/>
                <a:gd name="connsiteY5" fmla="*/ 28575 h 585787"/>
                <a:gd name="connsiteX6" fmla="*/ 1293057 w 2514638"/>
                <a:gd name="connsiteY6" fmla="*/ 0 h 585787"/>
                <a:gd name="connsiteX7" fmla="*/ 1443075 w 2514638"/>
                <a:gd name="connsiteY7" fmla="*/ 7143 h 585787"/>
                <a:gd name="connsiteX8" fmla="*/ 1578807 w 2514638"/>
                <a:gd name="connsiteY8" fmla="*/ 71437 h 585787"/>
                <a:gd name="connsiteX9" fmla="*/ 1678819 w 2514638"/>
                <a:gd name="connsiteY9" fmla="*/ 135731 h 585787"/>
                <a:gd name="connsiteX10" fmla="*/ 1743113 w 2514638"/>
                <a:gd name="connsiteY10" fmla="*/ 221456 h 585787"/>
                <a:gd name="connsiteX11" fmla="*/ 1821694 w 2514638"/>
                <a:gd name="connsiteY11" fmla="*/ 278606 h 585787"/>
                <a:gd name="connsiteX12" fmla="*/ 1935994 w 2514638"/>
                <a:gd name="connsiteY12" fmla="*/ 328612 h 585787"/>
                <a:gd name="connsiteX13" fmla="*/ 2078869 w 2514638"/>
                <a:gd name="connsiteY13" fmla="*/ 392906 h 585787"/>
                <a:gd name="connsiteX14" fmla="*/ 2250319 w 2514638"/>
                <a:gd name="connsiteY14" fmla="*/ 464343 h 585787"/>
                <a:gd name="connsiteX15" fmla="*/ 2336044 w 2514638"/>
                <a:gd name="connsiteY15" fmla="*/ 550068 h 585787"/>
                <a:gd name="connsiteX16" fmla="*/ 2514638 w 2514638"/>
                <a:gd name="connsiteY16" fmla="*/ 585787 h 585787"/>
                <a:gd name="connsiteX17" fmla="*/ 0 w 2514638"/>
                <a:gd name="connsiteY17" fmla="*/ 585787 h 585787"/>
                <a:gd name="connsiteX18" fmla="*/ 400056 w 2514638"/>
                <a:gd name="connsiteY18" fmla="*/ 571500 h 585787"/>
                <a:gd name="connsiteX0" fmla="*/ 400056 w 2514638"/>
                <a:gd name="connsiteY0" fmla="*/ 571500 h 728645"/>
                <a:gd name="connsiteX1" fmla="*/ 578682 w 2514638"/>
                <a:gd name="connsiteY1" fmla="*/ 457200 h 728645"/>
                <a:gd name="connsiteX2" fmla="*/ 771563 w 2514638"/>
                <a:gd name="connsiteY2" fmla="*/ 357187 h 728645"/>
                <a:gd name="connsiteX3" fmla="*/ 971588 w 2514638"/>
                <a:gd name="connsiteY3" fmla="*/ 228600 h 728645"/>
                <a:gd name="connsiteX4" fmla="*/ 1078744 w 2514638"/>
                <a:gd name="connsiteY4" fmla="*/ 107156 h 728645"/>
                <a:gd name="connsiteX5" fmla="*/ 1171613 w 2514638"/>
                <a:gd name="connsiteY5" fmla="*/ 28575 h 728645"/>
                <a:gd name="connsiteX6" fmla="*/ 1293057 w 2514638"/>
                <a:gd name="connsiteY6" fmla="*/ 0 h 728645"/>
                <a:gd name="connsiteX7" fmla="*/ 1443075 w 2514638"/>
                <a:gd name="connsiteY7" fmla="*/ 7143 h 728645"/>
                <a:gd name="connsiteX8" fmla="*/ 1578807 w 2514638"/>
                <a:gd name="connsiteY8" fmla="*/ 71437 h 728645"/>
                <a:gd name="connsiteX9" fmla="*/ 1678819 w 2514638"/>
                <a:gd name="connsiteY9" fmla="*/ 135731 h 728645"/>
                <a:gd name="connsiteX10" fmla="*/ 1743113 w 2514638"/>
                <a:gd name="connsiteY10" fmla="*/ 221456 h 728645"/>
                <a:gd name="connsiteX11" fmla="*/ 1821694 w 2514638"/>
                <a:gd name="connsiteY11" fmla="*/ 278606 h 728645"/>
                <a:gd name="connsiteX12" fmla="*/ 1935994 w 2514638"/>
                <a:gd name="connsiteY12" fmla="*/ 328612 h 728645"/>
                <a:gd name="connsiteX13" fmla="*/ 2078869 w 2514638"/>
                <a:gd name="connsiteY13" fmla="*/ 392906 h 728645"/>
                <a:gd name="connsiteX14" fmla="*/ 2250319 w 2514638"/>
                <a:gd name="connsiteY14" fmla="*/ 464343 h 728645"/>
                <a:gd name="connsiteX15" fmla="*/ 2336044 w 2514638"/>
                <a:gd name="connsiteY15" fmla="*/ 550068 h 728645"/>
                <a:gd name="connsiteX16" fmla="*/ 2514638 w 2514638"/>
                <a:gd name="connsiteY16" fmla="*/ 585787 h 728645"/>
                <a:gd name="connsiteX17" fmla="*/ 507239 w 2514638"/>
                <a:gd name="connsiteY17" fmla="*/ 728645 h 728645"/>
                <a:gd name="connsiteX18" fmla="*/ 0 w 2514638"/>
                <a:gd name="connsiteY18" fmla="*/ 585787 h 728645"/>
                <a:gd name="connsiteX19" fmla="*/ 400056 w 2514638"/>
                <a:gd name="connsiteY19" fmla="*/ 571500 h 728645"/>
                <a:gd name="connsiteX0" fmla="*/ 400056 w 2514638"/>
                <a:gd name="connsiteY0" fmla="*/ 571500 h 921526"/>
                <a:gd name="connsiteX1" fmla="*/ 578682 w 2514638"/>
                <a:gd name="connsiteY1" fmla="*/ 457200 h 921526"/>
                <a:gd name="connsiteX2" fmla="*/ 771563 w 2514638"/>
                <a:gd name="connsiteY2" fmla="*/ 357187 h 921526"/>
                <a:gd name="connsiteX3" fmla="*/ 971588 w 2514638"/>
                <a:gd name="connsiteY3" fmla="*/ 228600 h 921526"/>
                <a:gd name="connsiteX4" fmla="*/ 1078744 w 2514638"/>
                <a:gd name="connsiteY4" fmla="*/ 107156 h 921526"/>
                <a:gd name="connsiteX5" fmla="*/ 1171613 w 2514638"/>
                <a:gd name="connsiteY5" fmla="*/ 28575 h 921526"/>
                <a:gd name="connsiteX6" fmla="*/ 1293057 w 2514638"/>
                <a:gd name="connsiteY6" fmla="*/ 0 h 921526"/>
                <a:gd name="connsiteX7" fmla="*/ 1443075 w 2514638"/>
                <a:gd name="connsiteY7" fmla="*/ 7143 h 921526"/>
                <a:gd name="connsiteX8" fmla="*/ 1578807 w 2514638"/>
                <a:gd name="connsiteY8" fmla="*/ 71437 h 921526"/>
                <a:gd name="connsiteX9" fmla="*/ 1678819 w 2514638"/>
                <a:gd name="connsiteY9" fmla="*/ 135731 h 921526"/>
                <a:gd name="connsiteX10" fmla="*/ 1743113 w 2514638"/>
                <a:gd name="connsiteY10" fmla="*/ 221456 h 921526"/>
                <a:gd name="connsiteX11" fmla="*/ 1821694 w 2514638"/>
                <a:gd name="connsiteY11" fmla="*/ 278606 h 921526"/>
                <a:gd name="connsiteX12" fmla="*/ 1935994 w 2514638"/>
                <a:gd name="connsiteY12" fmla="*/ 328612 h 921526"/>
                <a:gd name="connsiteX13" fmla="*/ 2078869 w 2514638"/>
                <a:gd name="connsiteY13" fmla="*/ 392906 h 921526"/>
                <a:gd name="connsiteX14" fmla="*/ 2250319 w 2514638"/>
                <a:gd name="connsiteY14" fmla="*/ 464343 h 921526"/>
                <a:gd name="connsiteX15" fmla="*/ 2336044 w 2514638"/>
                <a:gd name="connsiteY15" fmla="*/ 550068 h 921526"/>
                <a:gd name="connsiteX16" fmla="*/ 2514638 w 2514638"/>
                <a:gd name="connsiteY16" fmla="*/ 585787 h 921526"/>
                <a:gd name="connsiteX17" fmla="*/ 864395 w 2514638"/>
                <a:gd name="connsiteY17" fmla="*/ 921526 h 921526"/>
                <a:gd name="connsiteX18" fmla="*/ 507239 w 2514638"/>
                <a:gd name="connsiteY18" fmla="*/ 728645 h 921526"/>
                <a:gd name="connsiteX19" fmla="*/ 0 w 2514638"/>
                <a:gd name="connsiteY19" fmla="*/ 585787 h 921526"/>
                <a:gd name="connsiteX20" fmla="*/ 400056 w 2514638"/>
                <a:gd name="connsiteY20" fmla="*/ 571500 h 921526"/>
                <a:gd name="connsiteX0" fmla="*/ 400056 w 2514638"/>
                <a:gd name="connsiteY0" fmla="*/ 571500 h 1178701"/>
                <a:gd name="connsiteX1" fmla="*/ 578682 w 2514638"/>
                <a:gd name="connsiteY1" fmla="*/ 457200 h 1178701"/>
                <a:gd name="connsiteX2" fmla="*/ 771563 w 2514638"/>
                <a:gd name="connsiteY2" fmla="*/ 357187 h 1178701"/>
                <a:gd name="connsiteX3" fmla="*/ 971588 w 2514638"/>
                <a:gd name="connsiteY3" fmla="*/ 228600 h 1178701"/>
                <a:gd name="connsiteX4" fmla="*/ 1078744 w 2514638"/>
                <a:gd name="connsiteY4" fmla="*/ 107156 h 1178701"/>
                <a:gd name="connsiteX5" fmla="*/ 1171613 w 2514638"/>
                <a:gd name="connsiteY5" fmla="*/ 28575 h 1178701"/>
                <a:gd name="connsiteX6" fmla="*/ 1293057 w 2514638"/>
                <a:gd name="connsiteY6" fmla="*/ 0 h 1178701"/>
                <a:gd name="connsiteX7" fmla="*/ 1443075 w 2514638"/>
                <a:gd name="connsiteY7" fmla="*/ 7143 h 1178701"/>
                <a:gd name="connsiteX8" fmla="*/ 1578807 w 2514638"/>
                <a:gd name="connsiteY8" fmla="*/ 71437 h 1178701"/>
                <a:gd name="connsiteX9" fmla="*/ 1678819 w 2514638"/>
                <a:gd name="connsiteY9" fmla="*/ 135731 h 1178701"/>
                <a:gd name="connsiteX10" fmla="*/ 1743113 w 2514638"/>
                <a:gd name="connsiteY10" fmla="*/ 221456 h 1178701"/>
                <a:gd name="connsiteX11" fmla="*/ 1821694 w 2514638"/>
                <a:gd name="connsiteY11" fmla="*/ 278606 h 1178701"/>
                <a:gd name="connsiteX12" fmla="*/ 1935994 w 2514638"/>
                <a:gd name="connsiteY12" fmla="*/ 328612 h 1178701"/>
                <a:gd name="connsiteX13" fmla="*/ 2078869 w 2514638"/>
                <a:gd name="connsiteY13" fmla="*/ 392906 h 1178701"/>
                <a:gd name="connsiteX14" fmla="*/ 2250319 w 2514638"/>
                <a:gd name="connsiteY14" fmla="*/ 464343 h 1178701"/>
                <a:gd name="connsiteX15" fmla="*/ 2336044 w 2514638"/>
                <a:gd name="connsiteY15" fmla="*/ 550068 h 1178701"/>
                <a:gd name="connsiteX16" fmla="*/ 2514638 w 2514638"/>
                <a:gd name="connsiteY16" fmla="*/ 585787 h 1178701"/>
                <a:gd name="connsiteX17" fmla="*/ 1385889 w 2514638"/>
                <a:gd name="connsiteY17" fmla="*/ 1178701 h 1178701"/>
                <a:gd name="connsiteX18" fmla="*/ 864395 w 2514638"/>
                <a:gd name="connsiteY18" fmla="*/ 921526 h 1178701"/>
                <a:gd name="connsiteX19" fmla="*/ 507239 w 2514638"/>
                <a:gd name="connsiteY19" fmla="*/ 728645 h 1178701"/>
                <a:gd name="connsiteX20" fmla="*/ 0 w 2514638"/>
                <a:gd name="connsiteY20" fmla="*/ 585787 h 1178701"/>
                <a:gd name="connsiteX21" fmla="*/ 400056 w 2514638"/>
                <a:gd name="connsiteY21" fmla="*/ 571500 h 1178701"/>
                <a:gd name="connsiteX0" fmla="*/ 400056 w 2514638"/>
                <a:gd name="connsiteY0" fmla="*/ 571500 h 1178701"/>
                <a:gd name="connsiteX1" fmla="*/ 578682 w 2514638"/>
                <a:gd name="connsiteY1" fmla="*/ 457200 h 1178701"/>
                <a:gd name="connsiteX2" fmla="*/ 771563 w 2514638"/>
                <a:gd name="connsiteY2" fmla="*/ 357187 h 1178701"/>
                <a:gd name="connsiteX3" fmla="*/ 971588 w 2514638"/>
                <a:gd name="connsiteY3" fmla="*/ 228600 h 1178701"/>
                <a:gd name="connsiteX4" fmla="*/ 1078744 w 2514638"/>
                <a:gd name="connsiteY4" fmla="*/ 107156 h 1178701"/>
                <a:gd name="connsiteX5" fmla="*/ 1171613 w 2514638"/>
                <a:gd name="connsiteY5" fmla="*/ 28575 h 1178701"/>
                <a:gd name="connsiteX6" fmla="*/ 1293057 w 2514638"/>
                <a:gd name="connsiteY6" fmla="*/ 0 h 1178701"/>
                <a:gd name="connsiteX7" fmla="*/ 1443075 w 2514638"/>
                <a:gd name="connsiteY7" fmla="*/ 7143 h 1178701"/>
                <a:gd name="connsiteX8" fmla="*/ 1578807 w 2514638"/>
                <a:gd name="connsiteY8" fmla="*/ 71437 h 1178701"/>
                <a:gd name="connsiteX9" fmla="*/ 1678819 w 2514638"/>
                <a:gd name="connsiteY9" fmla="*/ 135731 h 1178701"/>
                <a:gd name="connsiteX10" fmla="*/ 1743113 w 2514638"/>
                <a:gd name="connsiteY10" fmla="*/ 221456 h 1178701"/>
                <a:gd name="connsiteX11" fmla="*/ 1821694 w 2514638"/>
                <a:gd name="connsiteY11" fmla="*/ 278606 h 1178701"/>
                <a:gd name="connsiteX12" fmla="*/ 1935994 w 2514638"/>
                <a:gd name="connsiteY12" fmla="*/ 328612 h 1178701"/>
                <a:gd name="connsiteX13" fmla="*/ 2078869 w 2514638"/>
                <a:gd name="connsiteY13" fmla="*/ 392906 h 1178701"/>
                <a:gd name="connsiteX14" fmla="*/ 2250319 w 2514638"/>
                <a:gd name="connsiteY14" fmla="*/ 464343 h 1178701"/>
                <a:gd name="connsiteX15" fmla="*/ 2336044 w 2514638"/>
                <a:gd name="connsiteY15" fmla="*/ 550068 h 1178701"/>
                <a:gd name="connsiteX16" fmla="*/ 2514638 w 2514638"/>
                <a:gd name="connsiteY16" fmla="*/ 585787 h 1178701"/>
                <a:gd name="connsiteX17" fmla="*/ 1385889 w 2514638"/>
                <a:gd name="connsiteY17" fmla="*/ 1178701 h 1178701"/>
                <a:gd name="connsiteX18" fmla="*/ 864395 w 2514638"/>
                <a:gd name="connsiteY18" fmla="*/ 921526 h 1178701"/>
                <a:gd name="connsiteX19" fmla="*/ 507239 w 2514638"/>
                <a:gd name="connsiteY19" fmla="*/ 728645 h 1178701"/>
                <a:gd name="connsiteX20" fmla="*/ 0 w 2514638"/>
                <a:gd name="connsiteY20" fmla="*/ 585787 h 1178701"/>
                <a:gd name="connsiteX21" fmla="*/ 400056 w 2514638"/>
                <a:gd name="connsiteY21" fmla="*/ 571500 h 1178701"/>
                <a:gd name="connsiteX0" fmla="*/ 400056 w 2514638"/>
                <a:gd name="connsiteY0" fmla="*/ 571500 h 1178701"/>
                <a:gd name="connsiteX1" fmla="*/ 578682 w 2514638"/>
                <a:gd name="connsiteY1" fmla="*/ 457200 h 1178701"/>
                <a:gd name="connsiteX2" fmla="*/ 771563 w 2514638"/>
                <a:gd name="connsiteY2" fmla="*/ 357187 h 1178701"/>
                <a:gd name="connsiteX3" fmla="*/ 971588 w 2514638"/>
                <a:gd name="connsiteY3" fmla="*/ 228600 h 1178701"/>
                <a:gd name="connsiteX4" fmla="*/ 1078744 w 2514638"/>
                <a:gd name="connsiteY4" fmla="*/ 107156 h 1178701"/>
                <a:gd name="connsiteX5" fmla="*/ 1171613 w 2514638"/>
                <a:gd name="connsiteY5" fmla="*/ 28575 h 1178701"/>
                <a:gd name="connsiteX6" fmla="*/ 1293057 w 2514638"/>
                <a:gd name="connsiteY6" fmla="*/ 0 h 1178701"/>
                <a:gd name="connsiteX7" fmla="*/ 1443075 w 2514638"/>
                <a:gd name="connsiteY7" fmla="*/ 7143 h 1178701"/>
                <a:gd name="connsiteX8" fmla="*/ 1578807 w 2514638"/>
                <a:gd name="connsiteY8" fmla="*/ 71437 h 1178701"/>
                <a:gd name="connsiteX9" fmla="*/ 1593202 w 2514638"/>
                <a:gd name="connsiteY9" fmla="*/ 72783 h 1178701"/>
                <a:gd name="connsiteX10" fmla="*/ 1678819 w 2514638"/>
                <a:gd name="connsiteY10" fmla="*/ 135731 h 1178701"/>
                <a:gd name="connsiteX11" fmla="*/ 1743113 w 2514638"/>
                <a:gd name="connsiteY11" fmla="*/ 221456 h 1178701"/>
                <a:gd name="connsiteX12" fmla="*/ 1821694 w 2514638"/>
                <a:gd name="connsiteY12" fmla="*/ 278606 h 1178701"/>
                <a:gd name="connsiteX13" fmla="*/ 1935994 w 2514638"/>
                <a:gd name="connsiteY13" fmla="*/ 328612 h 1178701"/>
                <a:gd name="connsiteX14" fmla="*/ 2078869 w 2514638"/>
                <a:gd name="connsiteY14" fmla="*/ 392906 h 1178701"/>
                <a:gd name="connsiteX15" fmla="*/ 2250319 w 2514638"/>
                <a:gd name="connsiteY15" fmla="*/ 464343 h 1178701"/>
                <a:gd name="connsiteX16" fmla="*/ 2336044 w 2514638"/>
                <a:gd name="connsiteY16" fmla="*/ 550068 h 1178701"/>
                <a:gd name="connsiteX17" fmla="*/ 2514638 w 2514638"/>
                <a:gd name="connsiteY17" fmla="*/ 585787 h 1178701"/>
                <a:gd name="connsiteX18" fmla="*/ 1385889 w 2514638"/>
                <a:gd name="connsiteY18" fmla="*/ 1178701 h 1178701"/>
                <a:gd name="connsiteX19" fmla="*/ 864395 w 2514638"/>
                <a:gd name="connsiteY19" fmla="*/ 921526 h 1178701"/>
                <a:gd name="connsiteX20" fmla="*/ 507239 w 2514638"/>
                <a:gd name="connsiteY20" fmla="*/ 728645 h 1178701"/>
                <a:gd name="connsiteX21" fmla="*/ 0 w 2514638"/>
                <a:gd name="connsiteY21" fmla="*/ 585787 h 1178701"/>
                <a:gd name="connsiteX22" fmla="*/ 400056 w 2514638"/>
                <a:gd name="connsiteY22" fmla="*/ 571500 h 1178701"/>
                <a:gd name="connsiteX0" fmla="*/ 400056 w 2514638"/>
                <a:gd name="connsiteY0" fmla="*/ 571500 h 1178701"/>
                <a:gd name="connsiteX1" fmla="*/ 578682 w 2514638"/>
                <a:gd name="connsiteY1" fmla="*/ 457200 h 1178701"/>
                <a:gd name="connsiteX2" fmla="*/ 771563 w 2514638"/>
                <a:gd name="connsiteY2" fmla="*/ 357187 h 1178701"/>
                <a:gd name="connsiteX3" fmla="*/ 971588 w 2514638"/>
                <a:gd name="connsiteY3" fmla="*/ 228600 h 1178701"/>
                <a:gd name="connsiteX4" fmla="*/ 1078744 w 2514638"/>
                <a:gd name="connsiteY4" fmla="*/ 107156 h 1178701"/>
                <a:gd name="connsiteX5" fmla="*/ 1171613 w 2514638"/>
                <a:gd name="connsiteY5" fmla="*/ 28575 h 1178701"/>
                <a:gd name="connsiteX6" fmla="*/ 1293057 w 2514638"/>
                <a:gd name="connsiteY6" fmla="*/ 0 h 1178701"/>
                <a:gd name="connsiteX7" fmla="*/ 1443075 w 2514638"/>
                <a:gd name="connsiteY7" fmla="*/ 7143 h 1178701"/>
                <a:gd name="connsiteX8" fmla="*/ 1578807 w 2514638"/>
                <a:gd name="connsiteY8" fmla="*/ 71437 h 1178701"/>
                <a:gd name="connsiteX9" fmla="*/ 1593202 w 2514638"/>
                <a:gd name="connsiteY9" fmla="*/ 72783 h 1178701"/>
                <a:gd name="connsiteX10" fmla="*/ 1678819 w 2514638"/>
                <a:gd name="connsiteY10" fmla="*/ 135731 h 1178701"/>
                <a:gd name="connsiteX11" fmla="*/ 1743113 w 2514638"/>
                <a:gd name="connsiteY11" fmla="*/ 221456 h 1178701"/>
                <a:gd name="connsiteX12" fmla="*/ 1821694 w 2514638"/>
                <a:gd name="connsiteY12" fmla="*/ 278606 h 1178701"/>
                <a:gd name="connsiteX13" fmla="*/ 1935994 w 2514638"/>
                <a:gd name="connsiteY13" fmla="*/ 328612 h 1178701"/>
                <a:gd name="connsiteX14" fmla="*/ 2078869 w 2514638"/>
                <a:gd name="connsiteY14" fmla="*/ 392906 h 1178701"/>
                <a:gd name="connsiteX15" fmla="*/ 2250319 w 2514638"/>
                <a:gd name="connsiteY15" fmla="*/ 464343 h 1178701"/>
                <a:gd name="connsiteX16" fmla="*/ 2336044 w 2514638"/>
                <a:gd name="connsiteY16" fmla="*/ 550068 h 1178701"/>
                <a:gd name="connsiteX17" fmla="*/ 2514638 w 2514638"/>
                <a:gd name="connsiteY17" fmla="*/ 585787 h 1178701"/>
                <a:gd name="connsiteX18" fmla="*/ 1385889 w 2514638"/>
                <a:gd name="connsiteY18" fmla="*/ 1178701 h 1178701"/>
                <a:gd name="connsiteX19" fmla="*/ 864395 w 2514638"/>
                <a:gd name="connsiteY19" fmla="*/ 921526 h 1178701"/>
                <a:gd name="connsiteX20" fmla="*/ 507239 w 2514638"/>
                <a:gd name="connsiteY20" fmla="*/ 728645 h 1178701"/>
                <a:gd name="connsiteX21" fmla="*/ 0 w 2514638"/>
                <a:gd name="connsiteY21" fmla="*/ 585787 h 1178701"/>
                <a:gd name="connsiteX22" fmla="*/ 400056 w 2514638"/>
                <a:gd name="connsiteY22" fmla="*/ 571500 h 1178701"/>
                <a:gd name="connsiteX0" fmla="*/ 400056 w 2514638"/>
                <a:gd name="connsiteY0" fmla="*/ 571500 h 1178701"/>
                <a:gd name="connsiteX1" fmla="*/ 578682 w 2514638"/>
                <a:gd name="connsiteY1" fmla="*/ 457200 h 1178701"/>
                <a:gd name="connsiteX2" fmla="*/ 771563 w 2514638"/>
                <a:gd name="connsiteY2" fmla="*/ 357187 h 1178701"/>
                <a:gd name="connsiteX3" fmla="*/ 971588 w 2514638"/>
                <a:gd name="connsiteY3" fmla="*/ 228600 h 1178701"/>
                <a:gd name="connsiteX4" fmla="*/ 1078744 w 2514638"/>
                <a:gd name="connsiteY4" fmla="*/ 107156 h 1178701"/>
                <a:gd name="connsiteX5" fmla="*/ 1171613 w 2514638"/>
                <a:gd name="connsiteY5" fmla="*/ 28575 h 1178701"/>
                <a:gd name="connsiteX6" fmla="*/ 1293057 w 2514638"/>
                <a:gd name="connsiteY6" fmla="*/ 0 h 1178701"/>
                <a:gd name="connsiteX7" fmla="*/ 1443075 w 2514638"/>
                <a:gd name="connsiteY7" fmla="*/ 7143 h 1178701"/>
                <a:gd name="connsiteX8" fmla="*/ 1578807 w 2514638"/>
                <a:gd name="connsiteY8" fmla="*/ 71437 h 1178701"/>
                <a:gd name="connsiteX9" fmla="*/ 1593202 w 2514638"/>
                <a:gd name="connsiteY9" fmla="*/ 72783 h 1178701"/>
                <a:gd name="connsiteX10" fmla="*/ 1678819 w 2514638"/>
                <a:gd name="connsiteY10" fmla="*/ 135731 h 1178701"/>
                <a:gd name="connsiteX11" fmla="*/ 1864393 w 2514638"/>
                <a:gd name="connsiteY11" fmla="*/ 160787 h 1178701"/>
                <a:gd name="connsiteX12" fmla="*/ 1821694 w 2514638"/>
                <a:gd name="connsiteY12" fmla="*/ 278606 h 1178701"/>
                <a:gd name="connsiteX13" fmla="*/ 1935994 w 2514638"/>
                <a:gd name="connsiteY13" fmla="*/ 328612 h 1178701"/>
                <a:gd name="connsiteX14" fmla="*/ 2078869 w 2514638"/>
                <a:gd name="connsiteY14" fmla="*/ 392906 h 1178701"/>
                <a:gd name="connsiteX15" fmla="*/ 2250319 w 2514638"/>
                <a:gd name="connsiteY15" fmla="*/ 464343 h 1178701"/>
                <a:gd name="connsiteX16" fmla="*/ 2336044 w 2514638"/>
                <a:gd name="connsiteY16" fmla="*/ 550068 h 1178701"/>
                <a:gd name="connsiteX17" fmla="*/ 2514638 w 2514638"/>
                <a:gd name="connsiteY17" fmla="*/ 585787 h 1178701"/>
                <a:gd name="connsiteX18" fmla="*/ 1385889 w 2514638"/>
                <a:gd name="connsiteY18" fmla="*/ 1178701 h 1178701"/>
                <a:gd name="connsiteX19" fmla="*/ 864395 w 2514638"/>
                <a:gd name="connsiteY19" fmla="*/ 921526 h 1178701"/>
                <a:gd name="connsiteX20" fmla="*/ 507239 w 2514638"/>
                <a:gd name="connsiteY20" fmla="*/ 728645 h 1178701"/>
                <a:gd name="connsiteX21" fmla="*/ 0 w 2514638"/>
                <a:gd name="connsiteY21" fmla="*/ 585787 h 1178701"/>
                <a:gd name="connsiteX22" fmla="*/ 400056 w 2514638"/>
                <a:gd name="connsiteY22" fmla="*/ 571500 h 1178701"/>
                <a:gd name="connsiteX0" fmla="*/ 400056 w 2514638"/>
                <a:gd name="connsiteY0" fmla="*/ 571500 h 1178701"/>
                <a:gd name="connsiteX1" fmla="*/ 578682 w 2514638"/>
                <a:gd name="connsiteY1" fmla="*/ 457200 h 1178701"/>
                <a:gd name="connsiteX2" fmla="*/ 771563 w 2514638"/>
                <a:gd name="connsiteY2" fmla="*/ 357187 h 1178701"/>
                <a:gd name="connsiteX3" fmla="*/ 971588 w 2514638"/>
                <a:gd name="connsiteY3" fmla="*/ 228600 h 1178701"/>
                <a:gd name="connsiteX4" fmla="*/ 1078744 w 2514638"/>
                <a:gd name="connsiteY4" fmla="*/ 107156 h 1178701"/>
                <a:gd name="connsiteX5" fmla="*/ 1171613 w 2514638"/>
                <a:gd name="connsiteY5" fmla="*/ 28575 h 1178701"/>
                <a:gd name="connsiteX6" fmla="*/ 1293057 w 2514638"/>
                <a:gd name="connsiteY6" fmla="*/ 0 h 1178701"/>
                <a:gd name="connsiteX7" fmla="*/ 1443075 w 2514638"/>
                <a:gd name="connsiteY7" fmla="*/ 7143 h 1178701"/>
                <a:gd name="connsiteX8" fmla="*/ 1578807 w 2514638"/>
                <a:gd name="connsiteY8" fmla="*/ 71437 h 1178701"/>
                <a:gd name="connsiteX9" fmla="*/ 1593202 w 2514638"/>
                <a:gd name="connsiteY9" fmla="*/ 72783 h 1178701"/>
                <a:gd name="connsiteX10" fmla="*/ 1678819 w 2514638"/>
                <a:gd name="connsiteY10" fmla="*/ 135731 h 1178701"/>
                <a:gd name="connsiteX11" fmla="*/ 1864393 w 2514638"/>
                <a:gd name="connsiteY11" fmla="*/ 160787 h 1178701"/>
                <a:gd name="connsiteX12" fmla="*/ 1935994 w 2514638"/>
                <a:gd name="connsiteY12" fmla="*/ 328612 h 1178701"/>
                <a:gd name="connsiteX13" fmla="*/ 2078869 w 2514638"/>
                <a:gd name="connsiteY13" fmla="*/ 392906 h 1178701"/>
                <a:gd name="connsiteX14" fmla="*/ 2250319 w 2514638"/>
                <a:gd name="connsiteY14" fmla="*/ 464343 h 1178701"/>
                <a:gd name="connsiteX15" fmla="*/ 2336044 w 2514638"/>
                <a:gd name="connsiteY15" fmla="*/ 550068 h 1178701"/>
                <a:gd name="connsiteX16" fmla="*/ 2514638 w 2514638"/>
                <a:gd name="connsiteY16" fmla="*/ 585787 h 1178701"/>
                <a:gd name="connsiteX17" fmla="*/ 1385889 w 2514638"/>
                <a:gd name="connsiteY17" fmla="*/ 1178701 h 1178701"/>
                <a:gd name="connsiteX18" fmla="*/ 864395 w 2514638"/>
                <a:gd name="connsiteY18" fmla="*/ 921526 h 1178701"/>
                <a:gd name="connsiteX19" fmla="*/ 507239 w 2514638"/>
                <a:gd name="connsiteY19" fmla="*/ 728645 h 1178701"/>
                <a:gd name="connsiteX20" fmla="*/ 0 w 2514638"/>
                <a:gd name="connsiteY20" fmla="*/ 585787 h 1178701"/>
                <a:gd name="connsiteX21" fmla="*/ 400056 w 2514638"/>
                <a:gd name="connsiteY21" fmla="*/ 571500 h 1178701"/>
                <a:gd name="connsiteX0" fmla="*/ 400056 w 2514638"/>
                <a:gd name="connsiteY0" fmla="*/ 571500 h 1178701"/>
                <a:gd name="connsiteX1" fmla="*/ 578682 w 2514638"/>
                <a:gd name="connsiteY1" fmla="*/ 457200 h 1178701"/>
                <a:gd name="connsiteX2" fmla="*/ 771563 w 2514638"/>
                <a:gd name="connsiteY2" fmla="*/ 357187 h 1178701"/>
                <a:gd name="connsiteX3" fmla="*/ 971588 w 2514638"/>
                <a:gd name="connsiteY3" fmla="*/ 228600 h 1178701"/>
                <a:gd name="connsiteX4" fmla="*/ 1078744 w 2514638"/>
                <a:gd name="connsiteY4" fmla="*/ 107156 h 1178701"/>
                <a:gd name="connsiteX5" fmla="*/ 1171613 w 2514638"/>
                <a:gd name="connsiteY5" fmla="*/ 28575 h 1178701"/>
                <a:gd name="connsiteX6" fmla="*/ 1293057 w 2514638"/>
                <a:gd name="connsiteY6" fmla="*/ 0 h 1178701"/>
                <a:gd name="connsiteX7" fmla="*/ 1443075 w 2514638"/>
                <a:gd name="connsiteY7" fmla="*/ 7143 h 1178701"/>
                <a:gd name="connsiteX8" fmla="*/ 1578807 w 2514638"/>
                <a:gd name="connsiteY8" fmla="*/ 71437 h 1178701"/>
                <a:gd name="connsiteX9" fmla="*/ 1593202 w 2514638"/>
                <a:gd name="connsiteY9" fmla="*/ 72783 h 1178701"/>
                <a:gd name="connsiteX10" fmla="*/ 1678819 w 2514638"/>
                <a:gd name="connsiteY10" fmla="*/ 135731 h 1178701"/>
                <a:gd name="connsiteX11" fmla="*/ 1864393 w 2514638"/>
                <a:gd name="connsiteY11" fmla="*/ 160787 h 1178701"/>
                <a:gd name="connsiteX12" fmla="*/ 1935994 w 2514638"/>
                <a:gd name="connsiteY12" fmla="*/ 328612 h 1178701"/>
                <a:gd name="connsiteX13" fmla="*/ 2078869 w 2514638"/>
                <a:gd name="connsiteY13" fmla="*/ 392906 h 1178701"/>
                <a:gd name="connsiteX14" fmla="*/ 2250319 w 2514638"/>
                <a:gd name="connsiteY14" fmla="*/ 464343 h 1178701"/>
                <a:gd name="connsiteX15" fmla="*/ 2336044 w 2514638"/>
                <a:gd name="connsiteY15" fmla="*/ 550068 h 1178701"/>
                <a:gd name="connsiteX16" fmla="*/ 2514638 w 2514638"/>
                <a:gd name="connsiteY16" fmla="*/ 585787 h 1178701"/>
                <a:gd name="connsiteX17" fmla="*/ 1385889 w 2514638"/>
                <a:gd name="connsiteY17" fmla="*/ 1178701 h 1178701"/>
                <a:gd name="connsiteX18" fmla="*/ 864395 w 2514638"/>
                <a:gd name="connsiteY18" fmla="*/ 921526 h 1178701"/>
                <a:gd name="connsiteX19" fmla="*/ 507239 w 2514638"/>
                <a:gd name="connsiteY19" fmla="*/ 728645 h 1178701"/>
                <a:gd name="connsiteX20" fmla="*/ 0 w 2514638"/>
                <a:gd name="connsiteY20" fmla="*/ 585787 h 1178701"/>
                <a:gd name="connsiteX21" fmla="*/ 400056 w 2514638"/>
                <a:gd name="connsiteY21" fmla="*/ 571500 h 1178701"/>
                <a:gd name="connsiteX0" fmla="*/ 400056 w 2514638"/>
                <a:gd name="connsiteY0" fmla="*/ 571500 h 1178701"/>
                <a:gd name="connsiteX1" fmla="*/ 578682 w 2514638"/>
                <a:gd name="connsiteY1" fmla="*/ 457200 h 1178701"/>
                <a:gd name="connsiteX2" fmla="*/ 771563 w 2514638"/>
                <a:gd name="connsiteY2" fmla="*/ 357187 h 1178701"/>
                <a:gd name="connsiteX3" fmla="*/ 971588 w 2514638"/>
                <a:gd name="connsiteY3" fmla="*/ 228600 h 1178701"/>
                <a:gd name="connsiteX4" fmla="*/ 1078744 w 2514638"/>
                <a:gd name="connsiteY4" fmla="*/ 107156 h 1178701"/>
                <a:gd name="connsiteX5" fmla="*/ 1171613 w 2514638"/>
                <a:gd name="connsiteY5" fmla="*/ 28575 h 1178701"/>
                <a:gd name="connsiteX6" fmla="*/ 1293057 w 2514638"/>
                <a:gd name="connsiteY6" fmla="*/ 0 h 1178701"/>
                <a:gd name="connsiteX7" fmla="*/ 1443075 w 2514638"/>
                <a:gd name="connsiteY7" fmla="*/ 7143 h 1178701"/>
                <a:gd name="connsiteX8" fmla="*/ 1578807 w 2514638"/>
                <a:gd name="connsiteY8" fmla="*/ 71437 h 1178701"/>
                <a:gd name="connsiteX9" fmla="*/ 1593202 w 2514638"/>
                <a:gd name="connsiteY9" fmla="*/ 72783 h 1178701"/>
                <a:gd name="connsiteX10" fmla="*/ 1678819 w 2514638"/>
                <a:gd name="connsiteY10" fmla="*/ 135731 h 1178701"/>
                <a:gd name="connsiteX11" fmla="*/ 1864393 w 2514638"/>
                <a:gd name="connsiteY11" fmla="*/ 160787 h 1178701"/>
                <a:gd name="connsiteX12" fmla="*/ 1935994 w 2514638"/>
                <a:gd name="connsiteY12" fmla="*/ 328612 h 1178701"/>
                <a:gd name="connsiteX13" fmla="*/ 1951056 w 2514638"/>
                <a:gd name="connsiteY13" fmla="*/ 327526 h 1178701"/>
                <a:gd name="connsiteX14" fmla="*/ 2078869 w 2514638"/>
                <a:gd name="connsiteY14" fmla="*/ 392906 h 1178701"/>
                <a:gd name="connsiteX15" fmla="*/ 2250319 w 2514638"/>
                <a:gd name="connsiteY15" fmla="*/ 464343 h 1178701"/>
                <a:gd name="connsiteX16" fmla="*/ 2336044 w 2514638"/>
                <a:gd name="connsiteY16" fmla="*/ 550068 h 1178701"/>
                <a:gd name="connsiteX17" fmla="*/ 2514638 w 2514638"/>
                <a:gd name="connsiteY17" fmla="*/ 585787 h 1178701"/>
                <a:gd name="connsiteX18" fmla="*/ 1385889 w 2514638"/>
                <a:gd name="connsiteY18" fmla="*/ 1178701 h 1178701"/>
                <a:gd name="connsiteX19" fmla="*/ 864395 w 2514638"/>
                <a:gd name="connsiteY19" fmla="*/ 921526 h 1178701"/>
                <a:gd name="connsiteX20" fmla="*/ 507239 w 2514638"/>
                <a:gd name="connsiteY20" fmla="*/ 728645 h 1178701"/>
                <a:gd name="connsiteX21" fmla="*/ 0 w 2514638"/>
                <a:gd name="connsiteY21" fmla="*/ 585787 h 1178701"/>
                <a:gd name="connsiteX22" fmla="*/ 400056 w 2514638"/>
                <a:gd name="connsiteY22" fmla="*/ 571500 h 1178701"/>
                <a:gd name="connsiteX0" fmla="*/ 400056 w 2514638"/>
                <a:gd name="connsiteY0" fmla="*/ 571500 h 1178701"/>
                <a:gd name="connsiteX1" fmla="*/ 578682 w 2514638"/>
                <a:gd name="connsiteY1" fmla="*/ 457200 h 1178701"/>
                <a:gd name="connsiteX2" fmla="*/ 771563 w 2514638"/>
                <a:gd name="connsiteY2" fmla="*/ 357187 h 1178701"/>
                <a:gd name="connsiteX3" fmla="*/ 971588 w 2514638"/>
                <a:gd name="connsiteY3" fmla="*/ 228600 h 1178701"/>
                <a:gd name="connsiteX4" fmla="*/ 1078744 w 2514638"/>
                <a:gd name="connsiteY4" fmla="*/ 107156 h 1178701"/>
                <a:gd name="connsiteX5" fmla="*/ 1171613 w 2514638"/>
                <a:gd name="connsiteY5" fmla="*/ 28575 h 1178701"/>
                <a:gd name="connsiteX6" fmla="*/ 1293057 w 2514638"/>
                <a:gd name="connsiteY6" fmla="*/ 0 h 1178701"/>
                <a:gd name="connsiteX7" fmla="*/ 1443075 w 2514638"/>
                <a:gd name="connsiteY7" fmla="*/ 7143 h 1178701"/>
                <a:gd name="connsiteX8" fmla="*/ 1578807 w 2514638"/>
                <a:gd name="connsiteY8" fmla="*/ 71437 h 1178701"/>
                <a:gd name="connsiteX9" fmla="*/ 1593202 w 2514638"/>
                <a:gd name="connsiteY9" fmla="*/ 72783 h 1178701"/>
                <a:gd name="connsiteX10" fmla="*/ 1678819 w 2514638"/>
                <a:gd name="connsiteY10" fmla="*/ 135731 h 1178701"/>
                <a:gd name="connsiteX11" fmla="*/ 1864393 w 2514638"/>
                <a:gd name="connsiteY11" fmla="*/ 160787 h 1178701"/>
                <a:gd name="connsiteX12" fmla="*/ 1935994 w 2514638"/>
                <a:gd name="connsiteY12" fmla="*/ 207289 h 1178701"/>
                <a:gd name="connsiteX13" fmla="*/ 1951056 w 2514638"/>
                <a:gd name="connsiteY13" fmla="*/ 327526 h 1178701"/>
                <a:gd name="connsiteX14" fmla="*/ 2078869 w 2514638"/>
                <a:gd name="connsiteY14" fmla="*/ 392906 h 1178701"/>
                <a:gd name="connsiteX15" fmla="*/ 2250319 w 2514638"/>
                <a:gd name="connsiteY15" fmla="*/ 464343 h 1178701"/>
                <a:gd name="connsiteX16" fmla="*/ 2336044 w 2514638"/>
                <a:gd name="connsiteY16" fmla="*/ 550068 h 1178701"/>
                <a:gd name="connsiteX17" fmla="*/ 2514638 w 2514638"/>
                <a:gd name="connsiteY17" fmla="*/ 585787 h 1178701"/>
                <a:gd name="connsiteX18" fmla="*/ 1385889 w 2514638"/>
                <a:gd name="connsiteY18" fmla="*/ 1178701 h 1178701"/>
                <a:gd name="connsiteX19" fmla="*/ 864395 w 2514638"/>
                <a:gd name="connsiteY19" fmla="*/ 921526 h 1178701"/>
                <a:gd name="connsiteX20" fmla="*/ 507239 w 2514638"/>
                <a:gd name="connsiteY20" fmla="*/ 728645 h 1178701"/>
                <a:gd name="connsiteX21" fmla="*/ 0 w 2514638"/>
                <a:gd name="connsiteY21" fmla="*/ 585787 h 1178701"/>
                <a:gd name="connsiteX22" fmla="*/ 400056 w 2514638"/>
                <a:gd name="connsiteY22" fmla="*/ 571500 h 1178701"/>
                <a:gd name="connsiteX0" fmla="*/ 400056 w 2514638"/>
                <a:gd name="connsiteY0" fmla="*/ 571500 h 1178701"/>
                <a:gd name="connsiteX1" fmla="*/ 578682 w 2514638"/>
                <a:gd name="connsiteY1" fmla="*/ 457200 h 1178701"/>
                <a:gd name="connsiteX2" fmla="*/ 771563 w 2514638"/>
                <a:gd name="connsiteY2" fmla="*/ 357187 h 1178701"/>
                <a:gd name="connsiteX3" fmla="*/ 971588 w 2514638"/>
                <a:gd name="connsiteY3" fmla="*/ 228600 h 1178701"/>
                <a:gd name="connsiteX4" fmla="*/ 1078744 w 2514638"/>
                <a:gd name="connsiteY4" fmla="*/ 107156 h 1178701"/>
                <a:gd name="connsiteX5" fmla="*/ 1171613 w 2514638"/>
                <a:gd name="connsiteY5" fmla="*/ 28575 h 1178701"/>
                <a:gd name="connsiteX6" fmla="*/ 1293057 w 2514638"/>
                <a:gd name="connsiteY6" fmla="*/ 0 h 1178701"/>
                <a:gd name="connsiteX7" fmla="*/ 1443075 w 2514638"/>
                <a:gd name="connsiteY7" fmla="*/ 7143 h 1178701"/>
                <a:gd name="connsiteX8" fmla="*/ 1578807 w 2514638"/>
                <a:gd name="connsiteY8" fmla="*/ 71437 h 1178701"/>
                <a:gd name="connsiteX9" fmla="*/ 1593202 w 2514638"/>
                <a:gd name="connsiteY9" fmla="*/ 72783 h 1178701"/>
                <a:gd name="connsiteX10" fmla="*/ 1678819 w 2514638"/>
                <a:gd name="connsiteY10" fmla="*/ 135731 h 1178701"/>
                <a:gd name="connsiteX11" fmla="*/ 1864393 w 2514638"/>
                <a:gd name="connsiteY11" fmla="*/ 160787 h 1178701"/>
                <a:gd name="connsiteX12" fmla="*/ 1935994 w 2514638"/>
                <a:gd name="connsiteY12" fmla="*/ 207289 h 1178701"/>
                <a:gd name="connsiteX13" fmla="*/ 1951056 w 2514638"/>
                <a:gd name="connsiteY13" fmla="*/ 266857 h 1178701"/>
                <a:gd name="connsiteX14" fmla="*/ 2078869 w 2514638"/>
                <a:gd name="connsiteY14" fmla="*/ 392906 h 1178701"/>
                <a:gd name="connsiteX15" fmla="*/ 2250319 w 2514638"/>
                <a:gd name="connsiteY15" fmla="*/ 464343 h 1178701"/>
                <a:gd name="connsiteX16" fmla="*/ 2336044 w 2514638"/>
                <a:gd name="connsiteY16" fmla="*/ 550068 h 1178701"/>
                <a:gd name="connsiteX17" fmla="*/ 2514638 w 2514638"/>
                <a:gd name="connsiteY17" fmla="*/ 585787 h 1178701"/>
                <a:gd name="connsiteX18" fmla="*/ 1385889 w 2514638"/>
                <a:gd name="connsiteY18" fmla="*/ 1178701 h 1178701"/>
                <a:gd name="connsiteX19" fmla="*/ 864395 w 2514638"/>
                <a:gd name="connsiteY19" fmla="*/ 921526 h 1178701"/>
                <a:gd name="connsiteX20" fmla="*/ 507239 w 2514638"/>
                <a:gd name="connsiteY20" fmla="*/ 728645 h 1178701"/>
                <a:gd name="connsiteX21" fmla="*/ 0 w 2514638"/>
                <a:gd name="connsiteY21" fmla="*/ 585787 h 1178701"/>
                <a:gd name="connsiteX22" fmla="*/ 400056 w 2514638"/>
                <a:gd name="connsiteY22" fmla="*/ 571500 h 1178701"/>
                <a:gd name="connsiteX0" fmla="*/ 400056 w 2514638"/>
                <a:gd name="connsiteY0" fmla="*/ 571500 h 1178701"/>
                <a:gd name="connsiteX1" fmla="*/ 578682 w 2514638"/>
                <a:gd name="connsiteY1" fmla="*/ 457200 h 1178701"/>
                <a:gd name="connsiteX2" fmla="*/ 771563 w 2514638"/>
                <a:gd name="connsiteY2" fmla="*/ 357187 h 1178701"/>
                <a:gd name="connsiteX3" fmla="*/ 971588 w 2514638"/>
                <a:gd name="connsiteY3" fmla="*/ 228600 h 1178701"/>
                <a:gd name="connsiteX4" fmla="*/ 1078744 w 2514638"/>
                <a:gd name="connsiteY4" fmla="*/ 107156 h 1178701"/>
                <a:gd name="connsiteX5" fmla="*/ 1171613 w 2514638"/>
                <a:gd name="connsiteY5" fmla="*/ 28575 h 1178701"/>
                <a:gd name="connsiteX6" fmla="*/ 1293057 w 2514638"/>
                <a:gd name="connsiteY6" fmla="*/ 0 h 1178701"/>
                <a:gd name="connsiteX7" fmla="*/ 1443075 w 2514638"/>
                <a:gd name="connsiteY7" fmla="*/ 7143 h 1178701"/>
                <a:gd name="connsiteX8" fmla="*/ 1578807 w 2514638"/>
                <a:gd name="connsiteY8" fmla="*/ 71437 h 1178701"/>
                <a:gd name="connsiteX9" fmla="*/ 1678819 w 2514638"/>
                <a:gd name="connsiteY9" fmla="*/ 135731 h 1178701"/>
                <a:gd name="connsiteX10" fmla="*/ 1864393 w 2514638"/>
                <a:gd name="connsiteY10" fmla="*/ 160787 h 1178701"/>
                <a:gd name="connsiteX11" fmla="*/ 1935994 w 2514638"/>
                <a:gd name="connsiteY11" fmla="*/ 207289 h 1178701"/>
                <a:gd name="connsiteX12" fmla="*/ 1951056 w 2514638"/>
                <a:gd name="connsiteY12" fmla="*/ 266857 h 1178701"/>
                <a:gd name="connsiteX13" fmla="*/ 2078869 w 2514638"/>
                <a:gd name="connsiteY13" fmla="*/ 392906 h 1178701"/>
                <a:gd name="connsiteX14" fmla="*/ 2250319 w 2514638"/>
                <a:gd name="connsiteY14" fmla="*/ 464343 h 1178701"/>
                <a:gd name="connsiteX15" fmla="*/ 2336044 w 2514638"/>
                <a:gd name="connsiteY15" fmla="*/ 550068 h 1178701"/>
                <a:gd name="connsiteX16" fmla="*/ 2514638 w 2514638"/>
                <a:gd name="connsiteY16" fmla="*/ 585787 h 1178701"/>
                <a:gd name="connsiteX17" fmla="*/ 1385889 w 2514638"/>
                <a:gd name="connsiteY17" fmla="*/ 1178701 h 1178701"/>
                <a:gd name="connsiteX18" fmla="*/ 864395 w 2514638"/>
                <a:gd name="connsiteY18" fmla="*/ 921526 h 1178701"/>
                <a:gd name="connsiteX19" fmla="*/ 507239 w 2514638"/>
                <a:gd name="connsiteY19" fmla="*/ 728645 h 1178701"/>
                <a:gd name="connsiteX20" fmla="*/ 0 w 2514638"/>
                <a:gd name="connsiteY20" fmla="*/ 585787 h 1178701"/>
                <a:gd name="connsiteX21" fmla="*/ 400056 w 2514638"/>
                <a:gd name="connsiteY21" fmla="*/ 571500 h 11787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2514638" h="1178701">
                  <a:moveTo>
                    <a:pt x="400056" y="571500"/>
                  </a:moveTo>
                  <a:lnTo>
                    <a:pt x="578682" y="457200"/>
                  </a:lnTo>
                  <a:lnTo>
                    <a:pt x="771563" y="357187"/>
                  </a:lnTo>
                  <a:lnTo>
                    <a:pt x="971588" y="228600"/>
                  </a:lnTo>
                  <a:lnTo>
                    <a:pt x="1078744" y="107156"/>
                  </a:lnTo>
                  <a:lnTo>
                    <a:pt x="1171613" y="28575"/>
                  </a:lnTo>
                  <a:lnTo>
                    <a:pt x="1293057" y="0"/>
                  </a:lnTo>
                  <a:cubicBezTo>
                    <a:pt x="1438310" y="7262"/>
                    <a:pt x="1388248" y="7143"/>
                    <a:pt x="1443075" y="7143"/>
                  </a:cubicBezTo>
                  <a:lnTo>
                    <a:pt x="1578807" y="71437"/>
                  </a:lnTo>
                  <a:cubicBezTo>
                    <a:pt x="1618098" y="92868"/>
                    <a:pt x="1631221" y="120839"/>
                    <a:pt x="1678819" y="135731"/>
                  </a:cubicBezTo>
                  <a:lnTo>
                    <a:pt x="1864393" y="160787"/>
                  </a:lnTo>
                  <a:lnTo>
                    <a:pt x="1935994" y="207289"/>
                  </a:lnTo>
                  <a:lnTo>
                    <a:pt x="1951056" y="266857"/>
                  </a:lnTo>
                  <a:lnTo>
                    <a:pt x="2078869" y="392906"/>
                  </a:lnTo>
                  <a:lnTo>
                    <a:pt x="2250319" y="464343"/>
                  </a:lnTo>
                  <a:lnTo>
                    <a:pt x="2336044" y="550068"/>
                  </a:lnTo>
                  <a:lnTo>
                    <a:pt x="2514638" y="585787"/>
                  </a:lnTo>
                  <a:lnTo>
                    <a:pt x="1385889" y="1178701"/>
                  </a:lnTo>
                  <a:lnTo>
                    <a:pt x="864395" y="921526"/>
                  </a:lnTo>
                  <a:lnTo>
                    <a:pt x="507239" y="728645"/>
                  </a:lnTo>
                  <a:lnTo>
                    <a:pt x="0" y="585787"/>
                  </a:lnTo>
                  <a:lnTo>
                    <a:pt x="400056" y="571500"/>
                  </a:lnTo>
                  <a:close/>
                </a:path>
              </a:pathLst>
            </a:custGeom>
            <a:gradFill>
              <a:gsLst>
                <a:gs pos="0">
                  <a:srgbClr val="D6B19C"/>
                </a:gs>
                <a:gs pos="30000">
                  <a:srgbClr val="D49E6C"/>
                </a:gs>
                <a:gs pos="70000">
                  <a:srgbClr val="A65528"/>
                </a:gs>
                <a:gs pos="100000">
                  <a:srgbClr val="663012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-8749480" y="3937746"/>
              <a:ext cx="18722080" cy="2016224"/>
              <a:chOff x="-164291" y="4377849"/>
              <a:chExt cx="18457852" cy="2016224"/>
            </a:xfrm>
          </p:grpSpPr>
          <p:sp>
            <p:nvSpPr>
              <p:cNvPr id="3" name="矩形 2"/>
              <p:cNvSpPr/>
              <p:nvPr/>
            </p:nvSpPr>
            <p:spPr>
              <a:xfrm>
                <a:off x="-164291" y="4422636"/>
                <a:ext cx="18457852" cy="1971437"/>
              </a:xfrm>
              <a:prstGeom prst="rect">
                <a:avLst/>
              </a:prstGeom>
              <a:gradFill>
                <a:gsLst>
                  <a:gs pos="0">
                    <a:srgbClr val="DDEBCF"/>
                  </a:gs>
                  <a:gs pos="50000">
                    <a:srgbClr val="9CB86E"/>
                  </a:gs>
                  <a:gs pos="100000">
                    <a:srgbClr val="92D050"/>
                  </a:gs>
                </a:gsLst>
                <a:lin ang="162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7" name="组合 6"/>
              <p:cNvGrpSpPr/>
              <p:nvPr/>
            </p:nvGrpSpPr>
            <p:grpSpPr>
              <a:xfrm>
                <a:off x="-145630" y="4378890"/>
                <a:ext cx="9308291" cy="65068"/>
                <a:chOff x="-145630" y="4309044"/>
                <a:chExt cx="9308291" cy="113593"/>
              </a:xfrm>
            </p:grpSpPr>
            <p:sp>
              <p:nvSpPr>
                <p:cNvPr id="4" name="矩形 3"/>
                <p:cNvSpPr/>
                <p:nvPr/>
              </p:nvSpPr>
              <p:spPr>
                <a:xfrm>
                  <a:off x="-145630" y="4325587"/>
                  <a:ext cx="9308291" cy="97050"/>
                </a:xfrm>
                <a:prstGeom prst="rect">
                  <a:avLst/>
                </a:prstGeom>
                <a:solidFill>
                  <a:schemeClr val="tx1">
                    <a:lumMod val="50000"/>
                    <a:lumOff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6" name="组合 5"/>
                <p:cNvGrpSpPr/>
                <p:nvPr/>
              </p:nvGrpSpPr>
              <p:grpSpPr>
                <a:xfrm>
                  <a:off x="7250888" y="4311789"/>
                  <a:ext cx="1497576" cy="99796"/>
                  <a:chOff x="7250888" y="4311789"/>
                  <a:chExt cx="1497576" cy="99796"/>
                </a:xfrm>
              </p:grpSpPr>
              <p:sp>
                <p:nvSpPr>
                  <p:cNvPr id="5" name="矩形 4"/>
                  <p:cNvSpPr/>
                  <p:nvPr/>
                </p:nvSpPr>
                <p:spPr>
                  <a:xfrm>
                    <a:off x="8604448" y="4311789"/>
                    <a:ext cx="144016" cy="97051"/>
                  </a:xfrm>
                  <a:prstGeom prst="rect">
                    <a:avLst/>
                  </a:prstGeom>
                  <a:solidFill>
                    <a:schemeClr val="tx1">
                      <a:lumMod val="65000"/>
                      <a:lumOff val="3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70" name="矩形 69"/>
                  <p:cNvSpPr/>
                  <p:nvPr/>
                </p:nvSpPr>
                <p:spPr>
                  <a:xfrm>
                    <a:off x="7956376" y="4314534"/>
                    <a:ext cx="144016" cy="97051"/>
                  </a:xfrm>
                  <a:prstGeom prst="rect">
                    <a:avLst/>
                  </a:prstGeom>
                  <a:solidFill>
                    <a:schemeClr val="tx1">
                      <a:lumMod val="65000"/>
                      <a:lumOff val="3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71" name="矩形 70"/>
                  <p:cNvSpPr/>
                  <p:nvPr/>
                </p:nvSpPr>
                <p:spPr>
                  <a:xfrm>
                    <a:off x="7250888" y="4314534"/>
                    <a:ext cx="144016" cy="97051"/>
                  </a:xfrm>
                  <a:prstGeom prst="rect">
                    <a:avLst/>
                  </a:prstGeom>
                  <a:solidFill>
                    <a:schemeClr val="tx1">
                      <a:lumMod val="65000"/>
                      <a:lumOff val="3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73" name="组合 72"/>
                <p:cNvGrpSpPr/>
                <p:nvPr/>
              </p:nvGrpSpPr>
              <p:grpSpPr>
                <a:xfrm>
                  <a:off x="5157792" y="4313161"/>
                  <a:ext cx="1497576" cy="99796"/>
                  <a:chOff x="7250888" y="4311789"/>
                  <a:chExt cx="1497576" cy="99796"/>
                </a:xfrm>
              </p:grpSpPr>
              <p:sp>
                <p:nvSpPr>
                  <p:cNvPr id="74" name="矩形 73"/>
                  <p:cNvSpPr/>
                  <p:nvPr/>
                </p:nvSpPr>
                <p:spPr>
                  <a:xfrm>
                    <a:off x="8604448" y="4311789"/>
                    <a:ext cx="144016" cy="97051"/>
                  </a:xfrm>
                  <a:prstGeom prst="rect">
                    <a:avLst/>
                  </a:prstGeom>
                  <a:solidFill>
                    <a:schemeClr val="tx1">
                      <a:lumMod val="65000"/>
                      <a:lumOff val="3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75" name="矩形 74"/>
                  <p:cNvSpPr/>
                  <p:nvPr/>
                </p:nvSpPr>
                <p:spPr>
                  <a:xfrm>
                    <a:off x="7956376" y="4314534"/>
                    <a:ext cx="144016" cy="97051"/>
                  </a:xfrm>
                  <a:prstGeom prst="rect">
                    <a:avLst/>
                  </a:prstGeom>
                  <a:solidFill>
                    <a:schemeClr val="tx1">
                      <a:lumMod val="65000"/>
                      <a:lumOff val="3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76" name="矩形 75"/>
                  <p:cNvSpPr/>
                  <p:nvPr/>
                </p:nvSpPr>
                <p:spPr>
                  <a:xfrm>
                    <a:off x="7250888" y="4314534"/>
                    <a:ext cx="144016" cy="97051"/>
                  </a:xfrm>
                  <a:prstGeom prst="rect">
                    <a:avLst/>
                  </a:prstGeom>
                  <a:solidFill>
                    <a:schemeClr val="tx1">
                      <a:lumMod val="65000"/>
                      <a:lumOff val="3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77" name="组合 76"/>
                <p:cNvGrpSpPr/>
                <p:nvPr/>
              </p:nvGrpSpPr>
              <p:grpSpPr>
                <a:xfrm>
                  <a:off x="3002416" y="4312241"/>
                  <a:ext cx="1497576" cy="99796"/>
                  <a:chOff x="7250888" y="4311789"/>
                  <a:chExt cx="1497576" cy="99796"/>
                </a:xfrm>
              </p:grpSpPr>
              <p:sp>
                <p:nvSpPr>
                  <p:cNvPr id="78" name="矩形 77"/>
                  <p:cNvSpPr/>
                  <p:nvPr/>
                </p:nvSpPr>
                <p:spPr>
                  <a:xfrm>
                    <a:off x="8604448" y="4311789"/>
                    <a:ext cx="144016" cy="97051"/>
                  </a:xfrm>
                  <a:prstGeom prst="rect">
                    <a:avLst/>
                  </a:prstGeom>
                  <a:solidFill>
                    <a:schemeClr val="tx1">
                      <a:lumMod val="65000"/>
                      <a:lumOff val="3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79" name="矩形 78"/>
                  <p:cNvSpPr/>
                  <p:nvPr/>
                </p:nvSpPr>
                <p:spPr>
                  <a:xfrm>
                    <a:off x="7956376" y="4314534"/>
                    <a:ext cx="144016" cy="97051"/>
                  </a:xfrm>
                  <a:prstGeom prst="rect">
                    <a:avLst/>
                  </a:prstGeom>
                  <a:solidFill>
                    <a:schemeClr val="tx1">
                      <a:lumMod val="65000"/>
                      <a:lumOff val="3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80" name="矩形 79"/>
                  <p:cNvSpPr/>
                  <p:nvPr/>
                </p:nvSpPr>
                <p:spPr>
                  <a:xfrm>
                    <a:off x="7250888" y="4314534"/>
                    <a:ext cx="144016" cy="97051"/>
                  </a:xfrm>
                  <a:prstGeom prst="rect">
                    <a:avLst/>
                  </a:prstGeom>
                  <a:solidFill>
                    <a:schemeClr val="tx1">
                      <a:lumMod val="65000"/>
                      <a:lumOff val="3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81" name="组合 80"/>
                <p:cNvGrpSpPr/>
                <p:nvPr/>
              </p:nvGrpSpPr>
              <p:grpSpPr>
                <a:xfrm>
                  <a:off x="971600" y="4309044"/>
                  <a:ext cx="1497576" cy="99796"/>
                  <a:chOff x="7250888" y="4311789"/>
                  <a:chExt cx="1497576" cy="99796"/>
                </a:xfrm>
              </p:grpSpPr>
              <p:sp>
                <p:nvSpPr>
                  <p:cNvPr id="82" name="矩形 81"/>
                  <p:cNvSpPr/>
                  <p:nvPr/>
                </p:nvSpPr>
                <p:spPr>
                  <a:xfrm>
                    <a:off x="8604448" y="4311789"/>
                    <a:ext cx="144016" cy="97051"/>
                  </a:xfrm>
                  <a:prstGeom prst="rect">
                    <a:avLst/>
                  </a:prstGeom>
                  <a:solidFill>
                    <a:schemeClr val="tx1">
                      <a:lumMod val="65000"/>
                      <a:lumOff val="3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83" name="矩形 82"/>
                  <p:cNvSpPr/>
                  <p:nvPr/>
                </p:nvSpPr>
                <p:spPr>
                  <a:xfrm>
                    <a:off x="7956376" y="4314534"/>
                    <a:ext cx="144016" cy="97051"/>
                  </a:xfrm>
                  <a:prstGeom prst="rect">
                    <a:avLst/>
                  </a:prstGeom>
                  <a:solidFill>
                    <a:schemeClr val="tx1">
                      <a:lumMod val="65000"/>
                      <a:lumOff val="3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84" name="矩形 83"/>
                  <p:cNvSpPr/>
                  <p:nvPr/>
                </p:nvSpPr>
                <p:spPr>
                  <a:xfrm>
                    <a:off x="7250888" y="4314534"/>
                    <a:ext cx="144016" cy="97051"/>
                  </a:xfrm>
                  <a:prstGeom prst="rect">
                    <a:avLst/>
                  </a:prstGeom>
                  <a:solidFill>
                    <a:schemeClr val="tx1">
                      <a:lumMod val="65000"/>
                      <a:lumOff val="3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sp>
              <p:nvSpPr>
                <p:cNvPr id="86" name="矩形 85"/>
                <p:cNvSpPr/>
                <p:nvPr/>
              </p:nvSpPr>
              <p:spPr>
                <a:xfrm>
                  <a:off x="198706" y="4316007"/>
                  <a:ext cx="144016" cy="97051"/>
                </a:xfrm>
                <a:prstGeom prst="rect">
                  <a:avLst/>
                </a:prstGeom>
                <a:solidFill>
                  <a:schemeClr val="tx1">
                    <a:lumMod val="65000"/>
                    <a:lumOff val="3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91" name="组合 90"/>
              <p:cNvGrpSpPr/>
              <p:nvPr/>
            </p:nvGrpSpPr>
            <p:grpSpPr>
              <a:xfrm>
                <a:off x="8985270" y="4377849"/>
                <a:ext cx="9308291" cy="65068"/>
                <a:chOff x="-145630" y="4309044"/>
                <a:chExt cx="9308291" cy="113593"/>
              </a:xfrm>
            </p:grpSpPr>
            <p:sp>
              <p:nvSpPr>
                <p:cNvPr id="92" name="矩形 91"/>
                <p:cNvSpPr/>
                <p:nvPr/>
              </p:nvSpPr>
              <p:spPr>
                <a:xfrm>
                  <a:off x="-145630" y="4325587"/>
                  <a:ext cx="9308291" cy="97050"/>
                </a:xfrm>
                <a:prstGeom prst="rect">
                  <a:avLst/>
                </a:prstGeom>
                <a:solidFill>
                  <a:schemeClr val="tx1">
                    <a:lumMod val="50000"/>
                    <a:lumOff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93" name="组合 92"/>
                <p:cNvGrpSpPr/>
                <p:nvPr/>
              </p:nvGrpSpPr>
              <p:grpSpPr>
                <a:xfrm>
                  <a:off x="7250888" y="4311789"/>
                  <a:ext cx="1497576" cy="99796"/>
                  <a:chOff x="7250888" y="4311789"/>
                  <a:chExt cx="1497576" cy="99796"/>
                </a:xfrm>
              </p:grpSpPr>
              <p:sp>
                <p:nvSpPr>
                  <p:cNvPr id="107" name="矩形 106"/>
                  <p:cNvSpPr/>
                  <p:nvPr/>
                </p:nvSpPr>
                <p:spPr>
                  <a:xfrm>
                    <a:off x="8604448" y="4311789"/>
                    <a:ext cx="144016" cy="97051"/>
                  </a:xfrm>
                  <a:prstGeom prst="rect">
                    <a:avLst/>
                  </a:prstGeom>
                  <a:solidFill>
                    <a:schemeClr val="tx1">
                      <a:lumMod val="65000"/>
                      <a:lumOff val="3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08" name="矩形 107"/>
                  <p:cNvSpPr/>
                  <p:nvPr/>
                </p:nvSpPr>
                <p:spPr>
                  <a:xfrm>
                    <a:off x="7956376" y="4314534"/>
                    <a:ext cx="144016" cy="97051"/>
                  </a:xfrm>
                  <a:prstGeom prst="rect">
                    <a:avLst/>
                  </a:prstGeom>
                  <a:solidFill>
                    <a:schemeClr val="tx1">
                      <a:lumMod val="65000"/>
                      <a:lumOff val="3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09" name="矩形 108"/>
                  <p:cNvSpPr/>
                  <p:nvPr/>
                </p:nvSpPr>
                <p:spPr>
                  <a:xfrm>
                    <a:off x="7250888" y="4314534"/>
                    <a:ext cx="144016" cy="97051"/>
                  </a:xfrm>
                  <a:prstGeom prst="rect">
                    <a:avLst/>
                  </a:prstGeom>
                  <a:solidFill>
                    <a:schemeClr val="tx1">
                      <a:lumMod val="65000"/>
                      <a:lumOff val="3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94" name="组合 93"/>
                <p:cNvGrpSpPr/>
                <p:nvPr/>
              </p:nvGrpSpPr>
              <p:grpSpPr>
                <a:xfrm>
                  <a:off x="5157792" y="4313161"/>
                  <a:ext cx="1497576" cy="99796"/>
                  <a:chOff x="7250888" y="4311789"/>
                  <a:chExt cx="1497576" cy="99796"/>
                </a:xfrm>
              </p:grpSpPr>
              <p:sp>
                <p:nvSpPr>
                  <p:cNvPr id="104" name="矩形 103"/>
                  <p:cNvSpPr/>
                  <p:nvPr/>
                </p:nvSpPr>
                <p:spPr>
                  <a:xfrm>
                    <a:off x="8604448" y="4311789"/>
                    <a:ext cx="144016" cy="97051"/>
                  </a:xfrm>
                  <a:prstGeom prst="rect">
                    <a:avLst/>
                  </a:prstGeom>
                  <a:solidFill>
                    <a:schemeClr val="tx1">
                      <a:lumMod val="65000"/>
                      <a:lumOff val="3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05" name="矩形 104"/>
                  <p:cNvSpPr/>
                  <p:nvPr/>
                </p:nvSpPr>
                <p:spPr>
                  <a:xfrm>
                    <a:off x="7956376" y="4314534"/>
                    <a:ext cx="144016" cy="97051"/>
                  </a:xfrm>
                  <a:prstGeom prst="rect">
                    <a:avLst/>
                  </a:prstGeom>
                  <a:solidFill>
                    <a:schemeClr val="tx1">
                      <a:lumMod val="65000"/>
                      <a:lumOff val="3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06" name="矩形 105"/>
                  <p:cNvSpPr/>
                  <p:nvPr/>
                </p:nvSpPr>
                <p:spPr>
                  <a:xfrm>
                    <a:off x="7250888" y="4314534"/>
                    <a:ext cx="144016" cy="97051"/>
                  </a:xfrm>
                  <a:prstGeom prst="rect">
                    <a:avLst/>
                  </a:prstGeom>
                  <a:solidFill>
                    <a:schemeClr val="tx1">
                      <a:lumMod val="65000"/>
                      <a:lumOff val="3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95" name="组合 94"/>
                <p:cNvGrpSpPr/>
                <p:nvPr/>
              </p:nvGrpSpPr>
              <p:grpSpPr>
                <a:xfrm>
                  <a:off x="3002416" y="4312241"/>
                  <a:ext cx="1497576" cy="99796"/>
                  <a:chOff x="7250888" y="4311789"/>
                  <a:chExt cx="1497576" cy="99796"/>
                </a:xfrm>
              </p:grpSpPr>
              <p:sp>
                <p:nvSpPr>
                  <p:cNvPr id="101" name="矩形 100"/>
                  <p:cNvSpPr/>
                  <p:nvPr/>
                </p:nvSpPr>
                <p:spPr>
                  <a:xfrm>
                    <a:off x="8604448" y="4311789"/>
                    <a:ext cx="144016" cy="97051"/>
                  </a:xfrm>
                  <a:prstGeom prst="rect">
                    <a:avLst/>
                  </a:prstGeom>
                  <a:solidFill>
                    <a:schemeClr val="tx1">
                      <a:lumMod val="65000"/>
                      <a:lumOff val="3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02" name="矩形 101"/>
                  <p:cNvSpPr/>
                  <p:nvPr/>
                </p:nvSpPr>
                <p:spPr>
                  <a:xfrm>
                    <a:off x="7956376" y="4314534"/>
                    <a:ext cx="144016" cy="97051"/>
                  </a:xfrm>
                  <a:prstGeom prst="rect">
                    <a:avLst/>
                  </a:prstGeom>
                  <a:solidFill>
                    <a:schemeClr val="tx1">
                      <a:lumMod val="65000"/>
                      <a:lumOff val="3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03" name="矩形 102"/>
                  <p:cNvSpPr/>
                  <p:nvPr/>
                </p:nvSpPr>
                <p:spPr>
                  <a:xfrm>
                    <a:off x="7250888" y="4314534"/>
                    <a:ext cx="144016" cy="97051"/>
                  </a:xfrm>
                  <a:prstGeom prst="rect">
                    <a:avLst/>
                  </a:prstGeom>
                  <a:solidFill>
                    <a:schemeClr val="tx1">
                      <a:lumMod val="65000"/>
                      <a:lumOff val="3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96" name="组合 95"/>
                <p:cNvGrpSpPr/>
                <p:nvPr/>
              </p:nvGrpSpPr>
              <p:grpSpPr>
                <a:xfrm>
                  <a:off x="971600" y="4309044"/>
                  <a:ext cx="1497576" cy="99796"/>
                  <a:chOff x="7250888" y="4311789"/>
                  <a:chExt cx="1497576" cy="99796"/>
                </a:xfrm>
              </p:grpSpPr>
              <p:sp>
                <p:nvSpPr>
                  <p:cNvPr id="98" name="矩形 97"/>
                  <p:cNvSpPr/>
                  <p:nvPr/>
                </p:nvSpPr>
                <p:spPr>
                  <a:xfrm>
                    <a:off x="8604448" y="4311789"/>
                    <a:ext cx="144016" cy="97051"/>
                  </a:xfrm>
                  <a:prstGeom prst="rect">
                    <a:avLst/>
                  </a:prstGeom>
                  <a:solidFill>
                    <a:schemeClr val="tx1">
                      <a:lumMod val="65000"/>
                      <a:lumOff val="3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99" name="矩形 98"/>
                  <p:cNvSpPr/>
                  <p:nvPr/>
                </p:nvSpPr>
                <p:spPr>
                  <a:xfrm>
                    <a:off x="7956376" y="4314534"/>
                    <a:ext cx="144016" cy="97051"/>
                  </a:xfrm>
                  <a:prstGeom prst="rect">
                    <a:avLst/>
                  </a:prstGeom>
                  <a:solidFill>
                    <a:schemeClr val="tx1">
                      <a:lumMod val="65000"/>
                      <a:lumOff val="3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00" name="矩形 99"/>
                  <p:cNvSpPr/>
                  <p:nvPr/>
                </p:nvSpPr>
                <p:spPr>
                  <a:xfrm>
                    <a:off x="7250888" y="4314534"/>
                    <a:ext cx="144016" cy="97051"/>
                  </a:xfrm>
                  <a:prstGeom prst="rect">
                    <a:avLst/>
                  </a:prstGeom>
                  <a:solidFill>
                    <a:schemeClr val="tx1">
                      <a:lumMod val="65000"/>
                      <a:lumOff val="3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sp>
              <p:nvSpPr>
                <p:cNvPr id="97" name="矩形 96"/>
                <p:cNvSpPr/>
                <p:nvPr/>
              </p:nvSpPr>
              <p:spPr>
                <a:xfrm>
                  <a:off x="198706" y="4316007"/>
                  <a:ext cx="144016" cy="97051"/>
                </a:xfrm>
                <a:prstGeom prst="rect">
                  <a:avLst/>
                </a:prstGeom>
                <a:solidFill>
                  <a:schemeClr val="tx1">
                    <a:lumMod val="65000"/>
                    <a:lumOff val="3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sp>
          <p:nvSpPr>
            <p:cNvPr id="205" name="矩形 204"/>
            <p:cNvSpPr/>
            <p:nvPr/>
          </p:nvSpPr>
          <p:spPr>
            <a:xfrm>
              <a:off x="-79226" y="3935163"/>
              <a:ext cx="9331746" cy="2001085"/>
            </a:xfrm>
            <a:prstGeom prst="rect">
              <a:avLst/>
            </a:prstGeom>
            <a:gradFill>
              <a:gsLst>
                <a:gs pos="2925">
                  <a:schemeClr val="tx1">
                    <a:alpha val="0"/>
                  </a:schemeClr>
                </a:gs>
                <a:gs pos="100000">
                  <a:srgbClr val="FFC000">
                    <a:alpha val="35000"/>
                  </a:srgbClr>
                </a:gs>
              </a:gsLst>
              <a:lin ang="162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" name="矩形 7"/>
          <p:cNvSpPr/>
          <p:nvPr/>
        </p:nvSpPr>
        <p:spPr>
          <a:xfrm>
            <a:off x="-756592" y="10158879"/>
            <a:ext cx="144016" cy="4571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-900608" y="857238"/>
            <a:ext cx="288032" cy="20234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0" name="矩形 189"/>
          <p:cNvSpPr/>
          <p:nvPr/>
        </p:nvSpPr>
        <p:spPr>
          <a:xfrm>
            <a:off x="-71716" y="-87249"/>
            <a:ext cx="9308526" cy="5333457"/>
          </a:xfrm>
          <a:prstGeom prst="rect">
            <a:avLst/>
          </a:prstGeom>
          <a:noFill/>
          <a:ln w="158750">
            <a:solidFill>
              <a:schemeClr val="tx1"/>
            </a:solidFill>
          </a:ln>
          <a:effectLst>
            <a:glow rad="228600">
              <a:schemeClr val="tx1"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pic>
        <p:nvPicPr>
          <p:cNvPr id="165" name="图片 164" descr="ytu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937821" y="-3343577"/>
            <a:ext cx="6286544" cy="2572366"/>
          </a:xfrm>
          <a:prstGeom prst="rect">
            <a:avLst/>
          </a:prstGeom>
          <a:solidFill>
            <a:srgbClr val="FFFFFF">
              <a:alpha val="27843"/>
            </a:srgbClr>
          </a:solidFill>
          <a:effectLst>
            <a:softEdge rad="635000"/>
          </a:effectLst>
          <a:scene3d>
            <a:camera prst="orthographicFront"/>
            <a:lightRig rig="threePt" dir="t"/>
          </a:scene3d>
          <a:sp3d prstMaterial="clear"/>
        </p:spPr>
      </p:pic>
      <p:pic>
        <p:nvPicPr>
          <p:cNvPr id="169" name="图片 168" descr="ytu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76823" y="-4497352"/>
            <a:ext cx="7286676" cy="3726141"/>
          </a:xfrm>
          <a:prstGeom prst="rect">
            <a:avLst/>
          </a:prstGeom>
          <a:solidFill>
            <a:srgbClr val="FFFFFF">
              <a:alpha val="27843"/>
            </a:srgbClr>
          </a:solidFill>
          <a:effectLst>
            <a:softEdge rad="635000"/>
          </a:effectLst>
          <a:scene3d>
            <a:camera prst="orthographicFront"/>
            <a:lightRig rig="threePt" dir="t"/>
          </a:scene3d>
          <a:sp3d prstMaterial="clear"/>
        </p:spPr>
      </p:pic>
      <p:pic>
        <p:nvPicPr>
          <p:cNvPr id="170" name="图片 169" descr="ytu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186552" y="-3368969"/>
            <a:ext cx="9540943" cy="3726141"/>
          </a:xfrm>
          <a:prstGeom prst="rect">
            <a:avLst/>
          </a:prstGeom>
          <a:solidFill>
            <a:srgbClr val="FFFFFF">
              <a:alpha val="27843"/>
            </a:srgbClr>
          </a:solidFill>
          <a:effectLst>
            <a:softEdge rad="635000"/>
          </a:effectLst>
          <a:scene3d>
            <a:camera prst="orthographicFront"/>
            <a:lightRig rig="threePt" dir="t"/>
          </a:scene3d>
          <a:sp3d prstMaterial="clear"/>
        </p:spPr>
      </p:pic>
      <p:pic>
        <p:nvPicPr>
          <p:cNvPr id="171" name="图片 170" descr="ytu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64853" y="-4015097"/>
            <a:ext cx="9540943" cy="3726141"/>
          </a:xfrm>
          <a:prstGeom prst="rect">
            <a:avLst/>
          </a:prstGeom>
          <a:solidFill>
            <a:srgbClr val="FFFFFF">
              <a:alpha val="27843"/>
            </a:srgbClr>
          </a:solidFill>
          <a:effectLst>
            <a:softEdge rad="635000"/>
          </a:effectLst>
          <a:scene3d>
            <a:camera prst="orthographicFront"/>
            <a:lightRig rig="threePt" dir="t"/>
          </a:scene3d>
          <a:sp3d prstMaterial="clear"/>
        </p:spPr>
      </p:pic>
      <p:grpSp>
        <p:nvGrpSpPr>
          <p:cNvPr id="12" name="组合 11"/>
          <p:cNvGrpSpPr/>
          <p:nvPr/>
        </p:nvGrpSpPr>
        <p:grpSpPr>
          <a:xfrm>
            <a:off x="2829469" y="972564"/>
            <a:ext cx="3825312" cy="1198252"/>
            <a:chOff x="2829469" y="972564"/>
            <a:chExt cx="3825312" cy="1198252"/>
          </a:xfrm>
        </p:grpSpPr>
        <p:sp>
          <p:nvSpPr>
            <p:cNvPr id="11" name="文本框 10"/>
            <p:cNvSpPr txBox="1"/>
            <p:nvPr/>
          </p:nvSpPr>
          <p:spPr>
            <a:xfrm>
              <a:off x="2829469" y="972564"/>
              <a:ext cx="595035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或</a:t>
              </a:r>
              <a:endPara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8" name="文本框 57"/>
            <p:cNvSpPr txBox="1"/>
            <p:nvPr/>
          </p:nvSpPr>
          <p:spPr>
            <a:xfrm>
              <a:off x="3039383" y="1383979"/>
              <a:ext cx="569387" cy="5539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0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许</a:t>
              </a:r>
              <a:endParaRPr lang="zh-CN" altLang="en-US" sz="3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9" name="文本框 58"/>
            <p:cNvSpPr txBox="1"/>
            <p:nvPr/>
          </p:nvSpPr>
          <p:spPr>
            <a:xfrm>
              <a:off x="3693213" y="1203778"/>
              <a:ext cx="543739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我</a:t>
              </a:r>
              <a:endPara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0" name="文本框 59"/>
            <p:cNvSpPr txBox="1"/>
            <p:nvPr/>
          </p:nvSpPr>
          <p:spPr>
            <a:xfrm>
              <a:off x="4212412" y="1313892"/>
              <a:ext cx="543739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们</a:t>
              </a:r>
              <a:endPara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1" name="文本框 60"/>
            <p:cNvSpPr txBox="1"/>
            <p:nvPr/>
          </p:nvSpPr>
          <p:spPr>
            <a:xfrm>
              <a:off x="4681608" y="1647596"/>
              <a:ext cx="543739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该</a:t>
              </a:r>
              <a:endPara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3" name="文本框 62"/>
            <p:cNvSpPr txBox="1"/>
            <p:nvPr/>
          </p:nvSpPr>
          <p:spPr>
            <a:xfrm>
              <a:off x="5150804" y="1639731"/>
              <a:ext cx="543739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回</a:t>
              </a:r>
              <a:endPara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5" name="文本框 64"/>
            <p:cNvSpPr txBox="1"/>
            <p:nvPr/>
          </p:nvSpPr>
          <p:spPr>
            <a:xfrm>
              <a:off x="5545252" y="1053913"/>
              <a:ext cx="646331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600" b="1" dirty="0" smtClean="0">
                  <a:solidFill>
                    <a:schemeClr val="bg1"/>
                  </a:solidFill>
                  <a:effectLst>
                    <a:glow rad="127000">
                      <a:schemeClr val="accent6">
                        <a:satMod val="175000"/>
                        <a:alpha val="40000"/>
                      </a:schemeClr>
                    </a:glo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家</a:t>
              </a:r>
              <a:endParaRPr lang="zh-CN" altLang="en-US" sz="3600" b="1" dirty="0">
                <a:solidFill>
                  <a:schemeClr val="bg1"/>
                </a:solidFill>
                <a:effectLst>
                  <a:glow rad="127000">
                    <a:schemeClr val="accent6">
                      <a:satMod val="175000"/>
                      <a:alpha val="40000"/>
                    </a:schemeClr>
                  </a:glo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7" name="文本框 66"/>
            <p:cNvSpPr txBox="1"/>
            <p:nvPr/>
          </p:nvSpPr>
          <p:spPr>
            <a:xfrm>
              <a:off x="6111042" y="1639731"/>
              <a:ext cx="543739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了</a:t>
              </a:r>
              <a:endPara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10670743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 advTm="1000">
        <p:fade/>
      </p:transition>
    </mc:Choice>
    <mc:Fallback>
      <p:transition spd="med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200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-4.16667E-6 4.5679E-6 L -4.16667E-6 0.06543 " pathEditMode="relative" rAng="0" ptsTypes="AA">
                                      <p:cBhvr>
                                        <p:cTn id="6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272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0" presetClass="exit" presetSubtype="0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42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1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0" presetClass="path" presetSubtype="0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animMotion origin="layout" path="M -4.16667E-6 0.06543 L -4.16667E-6 0.83055 " pathEditMode="relative" rAng="0" ptsTypes="AA">
                                      <p:cBhvr>
                                        <p:cTn id="13" dur="32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8241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63" presetClass="path" presetSubtype="0" repeatCount="1000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8.33333E-7 -5.55112E-17 L -0.00972 1.85185 " pathEditMode="relative" rAng="0" ptsTypes="AA">
                                      <p:cBhvr>
                                        <p:cTn id="15" dur="49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86" y="92593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nodeType="withEffect">
                                  <p:stCondLst>
                                    <p:cond delay="4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10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63" presetClass="path" presetSubtype="0" repeatCount="5000" fill="hold" nodeType="withEffect">
                                  <p:stCondLst>
                                    <p:cond delay="3300"/>
                                  </p:stCondLst>
                                  <p:childTnLst>
                                    <p:animMotion origin="layout" path="M 0.02066 -0.00371 L 0.01372 2.05833 " pathEditMode="relative" rAng="0" ptsTypes="AA">
                                      <p:cBhvr>
                                        <p:cTn id="20" dur="92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47" y="103086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10" presetClass="exit" presetSubtype="0" fill="hold" nodeType="withEffect">
                                  <p:stCondLst>
                                    <p:cond delay="5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10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63" presetClass="path" presetSubtype="0" repeatCount="5000" fill="hold" nodeType="withEffect">
                                  <p:stCondLst>
                                    <p:cond delay="3100"/>
                                  </p:stCondLst>
                                  <p:childTnLst>
                                    <p:animMotion origin="layout" path="M 0.02066 -0.00371 L 0.01372 2.05833 " pathEditMode="relative" rAng="0" ptsTypes="AA">
                                      <p:cBhvr>
                                        <p:cTn id="25" dur="88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47" y="103086"/>
                                    </p:animMotion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nodeType="withEffect">
                                  <p:stCondLst>
                                    <p:cond delay="5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100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0" presetClass="exit" presetSubtype="0" fill="hold" nodeType="withEffect">
                                  <p:stCondLst>
                                    <p:cond delay="5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100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9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6" name="组合 275"/>
          <p:cNvGrpSpPr/>
          <p:nvPr/>
        </p:nvGrpSpPr>
        <p:grpSpPr>
          <a:xfrm>
            <a:off x="-2314142" y="2048653"/>
            <a:ext cx="16615358" cy="4737939"/>
            <a:chOff x="-431750" y="341646"/>
            <a:chExt cx="16615358" cy="4737939"/>
          </a:xfrm>
        </p:grpSpPr>
        <p:sp>
          <p:nvSpPr>
            <p:cNvPr id="277" name="任意多边形 276"/>
            <p:cNvSpPr/>
            <p:nvPr/>
          </p:nvSpPr>
          <p:spPr>
            <a:xfrm>
              <a:off x="-431750" y="341646"/>
              <a:ext cx="16615358" cy="4737939"/>
            </a:xfrm>
            <a:custGeom>
              <a:avLst/>
              <a:gdLst>
                <a:gd name="connsiteX0" fmla="*/ 40193 w 11083331"/>
                <a:gd name="connsiteY0" fmla="*/ 4029389 h 4029389"/>
                <a:gd name="connsiteX1" fmla="*/ 0 w 11083331"/>
                <a:gd name="connsiteY1" fmla="*/ 964642 h 4029389"/>
                <a:gd name="connsiteX2" fmla="*/ 2170444 w 11083331"/>
                <a:gd name="connsiteY2" fmla="*/ 954593 h 4029389"/>
                <a:gd name="connsiteX3" fmla="*/ 2160395 w 11083331"/>
                <a:gd name="connsiteY3" fmla="*/ 1607736 h 4029389"/>
                <a:gd name="connsiteX4" fmla="*/ 3074795 w 11083331"/>
                <a:gd name="connsiteY4" fmla="*/ 1607736 h 4029389"/>
                <a:gd name="connsiteX5" fmla="*/ 3094892 w 11083331"/>
                <a:gd name="connsiteY5" fmla="*/ 140677 h 4029389"/>
                <a:gd name="connsiteX6" fmla="*/ 4903595 w 11083331"/>
                <a:gd name="connsiteY6" fmla="*/ 140677 h 4029389"/>
                <a:gd name="connsiteX7" fmla="*/ 4883498 w 11083331"/>
                <a:gd name="connsiteY7" fmla="*/ 612949 h 4029389"/>
                <a:gd name="connsiteX8" fmla="*/ 7244861 w 11083331"/>
                <a:gd name="connsiteY8" fmla="*/ 612949 h 4029389"/>
                <a:gd name="connsiteX9" fmla="*/ 7234813 w 11083331"/>
                <a:gd name="connsiteY9" fmla="*/ 1004835 h 4029389"/>
                <a:gd name="connsiteX10" fmla="*/ 8119068 w 11083331"/>
                <a:gd name="connsiteY10" fmla="*/ 994787 h 4029389"/>
                <a:gd name="connsiteX11" fmla="*/ 8671727 w 11083331"/>
                <a:gd name="connsiteY11" fmla="*/ 1276141 h 4029389"/>
                <a:gd name="connsiteX12" fmla="*/ 8671727 w 11083331"/>
                <a:gd name="connsiteY12" fmla="*/ 1547446 h 4029389"/>
                <a:gd name="connsiteX13" fmla="*/ 11083331 w 11083331"/>
                <a:gd name="connsiteY13" fmla="*/ 1537398 h 4029389"/>
                <a:gd name="connsiteX14" fmla="*/ 11073283 w 11083331"/>
                <a:gd name="connsiteY14" fmla="*/ 0 h 4029389"/>
                <a:gd name="connsiteX0" fmla="*/ 40193 w 11474547"/>
                <a:gd name="connsiteY0" fmla="*/ 4029389 h 4029389"/>
                <a:gd name="connsiteX1" fmla="*/ 0 w 11474547"/>
                <a:gd name="connsiteY1" fmla="*/ 964642 h 4029389"/>
                <a:gd name="connsiteX2" fmla="*/ 2170444 w 11474547"/>
                <a:gd name="connsiteY2" fmla="*/ 954593 h 4029389"/>
                <a:gd name="connsiteX3" fmla="*/ 2160395 w 11474547"/>
                <a:gd name="connsiteY3" fmla="*/ 1607736 h 4029389"/>
                <a:gd name="connsiteX4" fmla="*/ 3074795 w 11474547"/>
                <a:gd name="connsiteY4" fmla="*/ 1607736 h 4029389"/>
                <a:gd name="connsiteX5" fmla="*/ 3094892 w 11474547"/>
                <a:gd name="connsiteY5" fmla="*/ 140677 h 4029389"/>
                <a:gd name="connsiteX6" fmla="*/ 4903595 w 11474547"/>
                <a:gd name="connsiteY6" fmla="*/ 140677 h 4029389"/>
                <a:gd name="connsiteX7" fmla="*/ 4883498 w 11474547"/>
                <a:gd name="connsiteY7" fmla="*/ 612949 h 4029389"/>
                <a:gd name="connsiteX8" fmla="*/ 7244861 w 11474547"/>
                <a:gd name="connsiteY8" fmla="*/ 612949 h 4029389"/>
                <a:gd name="connsiteX9" fmla="*/ 7234813 w 11474547"/>
                <a:gd name="connsiteY9" fmla="*/ 1004835 h 4029389"/>
                <a:gd name="connsiteX10" fmla="*/ 8119068 w 11474547"/>
                <a:gd name="connsiteY10" fmla="*/ 994787 h 4029389"/>
                <a:gd name="connsiteX11" fmla="*/ 8671727 w 11474547"/>
                <a:gd name="connsiteY11" fmla="*/ 1276141 h 4029389"/>
                <a:gd name="connsiteX12" fmla="*/ 8671727 w 11474547"/>
                <a:gd name="connsiteY12" fmla="*/ 1547446 h 4029389"/>
                <a:gd name="connsiteX13" fmla="*/ 11083331 w 11474547"/>
                <a:gd name="connsiteY13" fmla="*/ 1537398 h 4029389"/>
                <a:gd name="connsiteX14" fmla="*/ 11019022 w 11474547"/>
                <a:gd name="connsiteY14" fmla="*/ 279093 h 4029389"/>
                <a:gd name="connsiteX15" fmla="*/ 11073283 w 11474547"/>
                <a:gd name="connsiteY15" fmla="*/ 0 h 4029389"/>
                <a:gd name="connsiteX0" fmla="*/ 40193 w 11083331"/>
                <a:gd name="connsiteY0" fmla="*/ 4029389 h 4029389"/>
                <a:gd name="connsiteX1" fmla="*/ 0 w 11083331"/>
                <a:gd name="connsiteY1" fmla="*/ 964642 h 4029389"/>
                <a:gd name="connsiteX2" fmla="*/ 2170444 w 11083331"/>
                <a:gd name="connsiteY2" fmla="*/ 954593 h 4029389"/>
                <a:gd name="connsiteX3" fmla="*/ 2160395 w 11083331"/>
                <a:gd name="connsiteY3" fmla="*/ 1607736 h 4029389"/>
                <a:gd name="connsiteX4" fmla="*/ 3074795 w 11083331"/>
                <a:gd name="connsiteY4" fmla="*/ 1607736 h 4029389"/>
                <a:gd name="connsiteX5" fmla="*/ 3094892 w 11083331"/>
                <a:gd name="connsiteY5" fmla="*/ 140677 h 4029389"/>
                <a:gd name="connsiteX6" fmla="*/ 4903595 w 11083331"/>
                <a:gd name="connsiteY6" fmla="*/ 140677 h 4029389"/>
                <a:gd name="connsiteX7" fmla="*/ 4883498 w 11083331"/>
                <a:gd name="connsiteY7" fmla="*/ 612949 h 4029389"/>
                <a:gd name="connsiteX8" fmla="*/ 7244861 w 11083331"/>
                <a:gd name="connsiteY8" fmla="*/ 612949 h 4029389"/>
                <a:gd name="connsiteX9" fmla="*/ 7234813 w 11083331"/>
                <a:gd name="connsiteY9" fmla="*/ 1004835 h 4029389"/>
                <a:gd name="connsiteX10" fmla="*/ 8119068 w 11083331"/>
                <a:gd name="connsiteY10" fmla="*/ 994787 h 4029389"/>
                <a:gd name="connsiteX11" fmla="*/ 8671727 w 11083331"/>
                <a:gd name="connsiteY11" fmla="*/ 1276141 h 4029389"/>
                <a:gd name="connsiteX12" fmla="*/ 8671727 w 11083331"/>
                <a:gd name="connsiteY12" fmla="*/ 1547446 h 4029389"/>
                <a:gd name="connsiteX13" fmla="*/ 11083331 w 11083331"/>
                <a:gd name="connsiteY13" fmla="*/ 1537398 h 4029389"/>
                <a:gd name="connsiteX14" fmla="*/ 11019022 w 11083331"/>
                <a:gd name="connsiteY14" fmla="*/ 279093 h 4029389"/>
                <a:gd name="connsiteX15" fmla="*/ 11073283 w 11083331"/>
                <a:gd name="connsiteY15" fmla="*/ 0 h 4029389"/>
                <a:gd name="connsiteX0" fmla="*/ 40193 w 13645019"/>
                <a:gd name="connsiteY0" fmla="*/ 4006529 h 4006529"/>
                <a:gd name="connsiteX1" fmla="*/ 0 w 13645019"/>
                <a:gd name="connsiteY1" fmla="*/ 941782 h 4006529"/>
                <a:gd name="connsiteX2" fmla="*/ 2170444 w 13645019"/>
                <a:gd name="connsiteY2" fmla="*/ 931733 h 4006529"/>
                <a:gd name="connsiteX3" fmla="*/ 2160395 w 13645019"/>
                <a:gd name="connsiteY3" fmla="*/ 1584876 h 4006529"/>
                <a:gd name="connsiteX4" fmla="*/ 3074795 w 13645019"/>
                <a:gd name="connsiteY4" fmla="*/ 1584876 h 4006529"/>
                <a:gd name="connsiteX5" fmla="*/ 3094892 w 13645019"/>
                <a:gd name="connsiteY5" fmla="*/ 117817 h 4006529"/>
                <a:gd name="connsiteX6" fmla="*/ 4903595 w 13645019"/>
                <a:gd name="connsiteY6" fmla="*/ 117817 h 4006529"/>
                <a:gd name="connsiteX7" fmla="*/ 4883498 w 13645019"/>
                <a:gd name="connsiteY7" fmla="*/ 590089 h 4006529"/>
                <a:gd name="connsiteX8" fmla="*/ 7244861 w 13645019"/>
                <a:gd name="connsiteY8" fmla="*/ 590089 h 4006529"/>
                <a:gd name="connsiteX9" fmla="*/ 7234813 w 13645019"/>
                <a:gd name="connsiteY9" fmla="*/ 981975 h 4006529"/>
                <a:gd name="connsiteX10" fmla="*/ 8119068 w 13645019"/>
                <a:gd name="connsiteY10" fmla="*/ 971927 h 4006529"/>
                <a:gd name="connsiteX11" fmla="*/ 8671727 w 13645019"/>
                <a:gd name="connsiteY11" fmla="*/ 1253281 h 4006529"/>
                <a:gd name="connsiteX12" fmla="*/ 8671727 w 13645019"/>
                <a:gd name="connsiteY12" fmla="*/ 1524586 h 4006529"/>
                <a:gd name="connsiteX13" fmla="*/ 11083331 w 13645019"/>
                <a:gd name="connsiteY13" fmla="*/ 1514538 h 4006529"/>
                <a:gd name="connsiteX14" fmla="*/ 11019022 w 13645019"/>
                <a:gd name="connsiteY14" fmla="*/ 256233 h 4006529"/>
                <a:gd name="connsiteX15" fmla="*/ 13645019 w 13645019"/>
                <a:gd name="connsiteY15" fmla="*/ 262874 h 4006529"/>
                <a:gd name="connsiteX0" fmla="*/ 40193 w 13645019"/>
                <a:gd name="connsiteY0" fmla="*/ 3888712 h 3888712"/>
                <a:gd name="connsiteX1" fmla="*/ 0 w 13645019"/>
                <a:gd name="connsiteY1" fmla="*/ 823965 h 3888712"/>
                <a:gd name="connsiteX2" fmla="*/ 2170444 w 13645019"/>
                <a:gd name="connsiteY2" fmla="*/ 813916 h 3888712"/>
                <a:gd name="connsiteX3" fmla="*/ 2160395 w 13645019"/>
                <a:gd name="connsiteY3" fmla="*/ 1467059 h 3888712"/>
                <a:gd name="connsiteX4" fmla="*/ 3074795 w 13645019"/>
                <a:gd name="connsiteY4" fmla="*/ 1467059 h 3888712"/>
                <a:gd name="connsiteX5" fmla="*/ 3094892 w 13645019"/>
                <a:gd name="connsiteY5" fmla="*/ 0 h 3888712"/>
                <a:gd name="connsiteX6" fmla="*/ 4903595 w 13645019"/>
                <a:gd name="connsiteY6" fmla="*/ 0 h 3888712"/>
                <a:gd name="connsiteX7" fmla="*/ 4883498 w 13645019"/>
                <a:gd name="connsiteY7" fmla="*/ 472272 h 3888712"/>
                <a:gd name="connsiteX8" fmla="*/ 7244861 w 13645019"/>
                <a:gd name="connsiteY8" fmla="*/ 472272 h 3888712"/>
                <a:gd name="connsiteX9" fmla="*/ 7234813 w 13645019"/>
                <a:gd name="connsiteY9" fmla="*/ 864158 h 3888712"/>
                <a:gd name="connsiteX10" fmla="*/ 8119068 w 13645019"/>
                <a:gd name="connsiteY10" fmla="*/ 854110 h 3888712"/>
                <a:gd name="connsiteX11" fmla="*/ 8671727 w 13645019"/>
                <a:gd name="connsiteY11" fmla="*/ 1135464 h 3888712"/>
                <a:gd name="connsiteX12" fmla="*/ 8671727 w 13645019"/>
                <a:gd name="connsiteY12" fmla="*/ 1406769 h 3888712"/>
                <a:gd name="connsiteX13" fmla="*/ 11083331 w 13645019"/>
                <a:gd name="connsiteY13" fmla="*/ 1396721 h 3888712"/>
                <a:gd name="connsiteX14" fmla="*/ 11019022 w 13645019"/>
                <a:gd name="connsiteY14" fmla="*/ 138416 h 3888712"/>
                <a:gd name="connsiteX15" fmla="*/ 13645019 w 13645019"/>
                <a:gd name="connsiteY15" fmla="*/ 145057 h 3888712"/>
                <a:gd name="connsiteX0" fmla="*/ 40193 w 13645019"/>
                <a:gd name="connsiteY0" fmla="*/ 3888712 h 3888712"/>
                <a:gd name="connsiteX1" fmla="*/ 0 w 13645019"/>
                <a:gd name="connsiteY1" fmla="*/ 823965 h 3888712"/>
                <a:gd name="connsiteX2" fmla="*/ 2170444 w 13645019"/>
                <a:gd name="connsiteY2" fmla="*/ 813916 h 3888712"/>
                <a:gd name="connsiteX3" fmla="*/ 2160395 w 13645019"/>
                <a:gd name="connsiteY3" fmla="*/ 1467059 h 3888712"/>
                <a:gd name="connsiteX4" fmla="*/ 3074795 w 13645019"/>
                <a:gd name="connsiteY4" fmla="*/ 1467059 h 3888712"/>
                <a:gd name="connsiteX5" fmla="*/ 3094892 w 13645019"/>
                <a:gd name="connsiteY5" fmla="*/ 0 h 3888712"/>
                <a:gd name="connsiteX6" fmla="*/ 4903595 w 13645019"/>
                <a:gd name="connsiteY6" fmla="*/ 0 h 3888712"/>
                <a:gd name="connsiteX7" fmla="*/ 4883498 w 13645019"/>
                <a:gd name="connsiteY7" fmla="*/ 472272 h 3888712"/>
                <a:gd name="connsiteX8" fmla="*/ 7244861 w 13645019"/>
                <a:gd name="connsiteY8" fmla="*/ 472272 h 3888712"/>
                <a:gd name="connsiteX9" fmla="*/ 7234813 w 13645019"/>
                <a:gd name="connsiteY9" fmla="*/ 864158 h 3888712"/>
                <a:gd name="connsiteX10" fmla="*/ 8119068 w 13645019"/>
                <a:gd name="connsiteY10" fmla="*/ 854110 h 3888712"/>
                <a:gd name="connsiteX11" fmla="*/ 8671727 w 13645019"/>
                <a:gd name="connsiteY11" fmla="*/ 1135464 h 3888712"/>
                <a:gd name="connsiteX12" fmla="*/ 8671727 w 13645019"/>
                <a:gd name="connsiteY12" fmla="*/ 1406769 h 3888712"/>
                <a:gd name="connsiteX13" fmla="*/ 11083331 w 13645019"/>
                <a:gd name="connsiteY13" fmla="*/ 1396721 h 3888712"/>
                <a:gd name="connsiteX14" fmla="*/ 11019022 w 13645019"/>
                <a:gd name="connsiteY14" fmla="*/ 138416 h 3888712"/>
                <a:gd name="connsiteX15" fmla="*/ 13373602 w 13645019"/>
                <a:gd name="connsiteY15" fmla="*/ 138415 h 3888712"/>
                <a:gd name="connsiteX16" fmla="*/ 13645019 w 13645019"/>
                <a:gd name="connsiteY16" fmla="*/ 145057 h 3888712"/>
                <a:gd name="connsiteX0" fmla="*/ 40193 w 13645019"/>
                <a:gd name="connsiteY0" fmla="*/ 3888712 h 3888712"/>
                <a:gd name="connsiteX1" fmla="*/ 0 w 13645019"/>
                <a:gd name="connsiteY1" fmla="*/ 823965 h 3888712"/>
                <a:gd name="connsiteX2" fmla="*/ 2170444 w 13645019"/>
                <a:gd name="connsiteY2" fmla="*/ 813916 h 3888712"/>
                <a:gd name="connsiteX3" fmla="*/ 2160395 w 13645019"/>
                <a:gd name="connsiteY3" fmla="*/ 1467059 h 3888712"/>
                <a:gd name="connsiteX4" fmla="*/ 3074795 w 13645019"/>
                <a:gd name="connsiteY4" fmla="*/ 1467059 h 3888712"/>
                <a:gd name="connsiteX5" fmla="*/ 3094892 w 13645019"/>
                <a:gd name="connsiteY5" fmla="*/ 0 h 3888712"/>
                <a:gd name="connsiteX6" fmla="*/ 4903595 w 13645019"/>
                <a:gd name="connsiteY6" fmla="*/ 0 h 3888712"/>
                <a:gd name="connsiteX7" fmla="*/ 4883498 w 13645019"/>
                <a:gd name="connsiteY7" fmla="*/ 472272 h 3888712"/>
                <a:gd name="connsiteX8" fmla="*/ 7244861 w 13645019"/>
                <a:gd name="connsiteY8" fmla="*/ 472272 h 3888712"/>
                <a:gd name="connsiteX9" fmla="*/ 7234813 w 13645019"/>
                <a:gd name="connsiteY9" fmla="*/ 864158 h 3888712"/>
                <a:gd name="connsiteX10" fmla="*/ 8119068 w 13645019"/>
                <a:gd name="connsiteY10" fmla="*/ 854110 h 3888712"/>
                <a:gd name="connsiteX11" fmla="*/ 8671727 w 13645019"/>
                <a:gd name="connsiteY11" fmla="*/ 1135464 h 3888712"/>
                <a:gd name="connsiteX12" fmla="*/ 8671727 w 13645019"/>
                <a:gd name="connsiteY12" fmla="*/ 1406769 h 3888712"/>
                <a:gd name="connsiteX13" fmla="*/ 11083331 w 13645019"/>
                <a:gd name="connsiteY13" fmla="*/ 1396721 h 3888712"/>
                <a:gd name="connsiteX14" fmla="*/ 11019022 w 13645019"/>
                <a:gd name="connsiteY14" fmla="*/ 138416 h 3888712"/>
                <a:gd name="connsiteX15" fmla="*/ 13373602 w 13645019"/>
                <a:gd name="connsiteY15" fmla="*/ 138415 h 3888712"/>
                <a:gd name="connsiteX16" fmla="*/ 13645019 w 13645019"/>
                <a:gd name="connsiteY16" fmla="*/ 1930989 h 3888712"/>
                <a:gd name="connsiteX0" fmla="*/ 40193 w 13645019"/>
                <a:gd name="connsiteY0" fmla="*/ 3888712 h 3888712"/>
                <a:gd name="connsiteX1" fmla="*/ 0 w 13645019"/>
                <a:gd name="connsiteY1" fmla="*/ 823965 h 3888712"/>
                <a:gd name="connsiteX2" fmla="*/ 2170444 w 13645019"/>
                <a:gd name="connsiteY2" fmla="*/ 813916 h 3888712"/>
                <a:gd name="connsiteX3" fmla="*/ 2160395 w 13645019"/>
                <a:gd name="connsiteY3" fmla="*/ 1467059 h 3888712"/>
                <a:gd name="connsiteX4" fmla="*/ 3074795 w 13645019"/>
                <a:gd name="connsiteY4" fmla="*/ 1467059 h 3888712"/>
                <a:gd name="connsiteX5" fmla="*/ 3094892 w 13645019"/>
                <a:gd name="connsiteY5" fmla="*/ 0 h 3888712"/>
                <a:gd name="connsiteX6" fmla="*/ 4903595 w 13645019"/>
                <a:gd name="connsiteY6" fmla="*/ 0 h 3888712"/>
                <a:gd name="connsiteX7" fmla="*/ 4883498 w 13645019"/>
                <a:gd name="connsiteY7" fmla="*/ 472272 h 3888712"/>
                <a:gd name="connsiteX8" fmla="*/ 7244861 w 13645019"/>
                <a:gd name="connsiteY8" fmla="*/ 472272 h 3888712"/>
                <a:gd name="connsiteX9" fmla="*/ 7234813 w 13645019"/>
                <a:gd name="connsiteY9" fmla="*/ 864158 h 3888712"/>
                <a:gd name="connsiteX10" fmla="*/ 8119068 w 13645019"/>
                <a:gd name="connsiteY10" fmla="*/ 854110 h 3888712"/>
                <a:gd name="connsiteX11" fmla="*/ 8671727 w 13645019"/>
                <a:gd name="connsiteY11" fmla="*/ 1135464 h 3888712"/>
                <a:gd name="connsiteX12" fmla="*/ 8671727 w 13645019"/>
                <a:gd name="connsiteY12" fmla="*/ 1406769 h 3888712"/>
                <a:gd name="connsiteX13" fmla="*/ 11083331 w 13645019"/>
                <a:gd name="connsiteY13" fmla="*/ 1396721 h 3888712"/>
                <a:gd name="connsiteX14" fmla="*/ 11019022 w 13645019"/>
                <a:gd name="connsiteY14" fmla="*/ 138416 h 3888712"/>
                <a:gd name="connsiteX15" fmla="*/ 13373602 w 13645019"/>
                <a:gd name="connsiteY15" fmla="*/ 138415 h 3888712"/>
                <a:gd name="connsiteX16" fmla="*/ 13645019 w 13645019"/>
                <a:gd name="connsiteY16" fmla="*/ 2288161 h 3888712"/>
                <a:gd name="connsiteX0" fmla="*/ 40193 w 13645019"/>
                <a:gd name="connsiteY0" fmla="*/ 3888712 h 3888712"/>
                <a:gd name="connsiteX1" fmla="*/ 0 w 13645019"/>
                <a:gd name="connsiteY1" fmla="*/ 823965 h 3888712"/>
                <a:gd name="connsiteX2" fmla="*/ 2170444 w 13645019"/>
                <a:gd name="connsiteY2" fmla="*/ 813916 h 3888712"/>
                <a:gd name="connsiteX3" fmla="*/ 2160395 w 13645019"/>
                <a:gd name="connsiteY3" fmla="*/ 1467059 h 3888712"/>
                <a:gd name="connsiteX4" fmla="*/ 3074795 w 13645019"/>
                <a:gd name="connsiteY4" fmla="*/ 1467059 h 3888712"/>
                <a:gd name="connsiteX5" fmla="*/ 3094892 w 13645019"/>
                <a:gd name="connsiteY5" fmla="*/ 0 h 3888712"/>
                <a:gd name="connsiteX6" fmla="*/ 4903595 w 13645019"/>
                <a:gd name="connsiteY6" fmla="*/ 0 h 3888712"/>
                <a:gd name="connsiteX7" fmla="*/ 4883498 w 13645019"/>
                <a:gd name="connsiteY7" fmla="*/ 472272 h 3888712"/>
                <a:gd name="connsiteX8" fmla="*/ 7244861 w 13645019"/>
                <a:gd name="connsiteY8" fmla="*/ 472272 h 3888712"/>
                <a:gd name="connsiteX9" fmla="*/ 7234813 w 13645019"/>
                <a:gd name="connsiteY9" fmla="*/ 864158 h 3888712"/>
                <a:gd name="connsiteX10" fmla="*/ 8119068 w 13645019"/>
                <a:gd name="connsiteY10" fmla="*/ 854110 h 3888712"/>
                <a:gd name="connsiteX11" fmla="*/ 8671727 w 13645019"/>
                <a:gd name="connsiteY11" fmla="*/ 1135464 h 3888712"/>
                <a:gd name="connsiteX12" fmla="*/ 8671727 w 13645019"/>
                <a:gd name="connsiteY12" fmla="*/ 1406769 h 3888712"/>
                <a:gd name="connsiteX13" fmla="*/ 11083331 w 13645019"/>
                <a:gd name="connsiteY13" fmla="*/ 1396721 h 3888712"/>
                <a:gd name="connsiteX14" fmla="*/ 11156182 w 13645019"/>
                <a:gd name="connsiteY14" fmla="*/ 138416 h 3888712"/>
                <a:gd name="connsiteX15" fmla="*/ 13373602 w 13645019"/>
                <a:gd name="connsiteY15" fmla="*/ 138415 h 3888712"/>
                <a:gd name="connsiteX16" fmla="*/ 13645019 w 13645019"/>
                <a:gd name="connsiteY16" fmla="*/ 2288161 h 3888712"/>
                <a:gd name="connsiteX0" fmla="*/ 40193 w 13645019"/>
                <a:gd name="connsiteY0" fmla="*/ 3888712 h 3888712"/>
                <a:gd name="connsiteX1" fmla="*/ 0 w 13645019"/>
                <a:gd name="connsiteY1" fmla="*/ 823965 h 3888712"/>
                <a:gd name="connsiteX2" fmla="*/ 2170444 w 13645019"/>
                <a:gd name="connsiteY2" fmla="*/ 813916 h 3888712"/>
                <a:gd name="connsiteX3" fmla="*/ 2160395 w 13645019"/>
                <a:gd name="connsiteY3" fmla="*/ 1467059 h 3888712"/>
                <a:gd name="connsiteX4" fmla="*/ 3074795 w 13645019"/>
                <a:gd name="connsiteY4" fmla="*/ 1467059 h 3888712"/>
                <a:gd name="connsiteX5" fmla="*/ 3094892 w 13645019"/>
                <a:gd name="connsiteY5" fmla="*/ 0 h 3888712"/>
                <a:gd name="connsiteX6" fmla="*/ 4903595 w 13645019"/>
                <a:gd name="connsiteY6" fmla="*/ 0 h 3888712"/>
                <a:gd name="connsiteX7" fmla="*/ 4883498 w 13645019"/>
                <a:gd name="connsiteY7" fmla="*/ 472272 h 3888712"/>
                <a:gd name="connsiteX8" fmla="*/ 7244861 w 13645019"/>
                <a:gd name="connsiteY8" fmla="*/ 472272 h 3888712"/>
                <a:gd name="connsiteX9" fmla="*/ 7234813 w 13645019"/>
                <a:gd name="connsiteY9" fmla="*/ 864158 h 3888712"/>
                <a:gd name="connsiteX10" fmla="*/ 8119068 w 13645019"/>
                <a:gd name="connsiteY10" fmla="*/ 854110 h 3888712"/>
                <a:gd name="connsiteX11" fmla="*/ 8671727 w 13645019"/>
                <a:gd name="connsiteY11" fmla="*/ 1135464 h 3888712"/>
                <a:gd name="connsiteX12" fmla="*/ 8671727 w 13645019"/>
                <a:gd name="connsiteY12" fmla="*/ 1406769 h 3888712"/>
                <a:gd name="connsiteX13" fmla="*/ 11083331 w 13645019"/>
                <a:gd name="connsiteY13" fmla="*/ 1396721 h 3888712"/>
                <a:gd name="connsiteX14" fmla="*/ 11087602 w 13645019"/>
                <a:gd name="connsiteY14" fmla="*/ 115556 h 3888712"/>
                <a:gd name="connsiteX15" fmla="*/ 13373602 w 13645019"/>
                <a:gd name="connsiteY15" fmla="*/ 138415 h 3888712"/>
                <a:gd name="connsiteX16" fmla="*/ 13645019 w 13645019"/>
                <a:gd name="connsiteY16" fmla="*/ 2288161 h 3888712"/>
                <a:gd name="connsiteX0" fmla="*/ 40193 w 13403618"/>
                <a:gd name="connsiteY0" fmla="*/ 3888712 h 3888712"/>
                <a:gd name="connsiteX1" fmla="*/ 0 w 13403618"/>
                <a:gd name="connsiteY1" fmla="*/ 823965 h 3888712"/>
                <a:gd name="connsiteX2" fmla="*/ 2170444 w 13403618"/>
                <a:gd name="connsiteY2" fmla="*/ 813916 h 3888712"/>
                <a:gd name="connsiteX3" fmla="*/ 2160395 w 13403618"/>
                <a:gd name="connsiteY3" fmla="*/ 1467059 h 3888712"/>
                <a:gd name="connsiteX4" fmla="*/ 3074795 w 13403618"/>
                <a:gd name="connsiteY4" fmla="*/ 1467059 h 3888712"/>
                <a:gd name="connsiteX5" fmla="*/ 3094892 w 13403618"/>
                <a:gd name="connsiteY5" fmla="*/ 0 h 3888712"/>
                <a:gd name="connsiteX6" fmla="*/ 4903595 w 13403618"/>
                <a:gd name="connsiteY6" fmla="*/ 0 h 3888712"/>
                <a:gd name="connsiteX7" fmla="*/ 4883498 w 13403618"/>
                <a:gd name="connsiteY7" fmla="*/ 472272 h 3888712"/>
                <a:gd name="connsiteX8" fmla="*/ 7244861 w 13403618"/>
                <a:gd name="connsiteY8" fmla="*/ 472272 h 3888712"/>
                <a:gd name="connsiteX9" fmla="*/ 7234813 w 13403618"/>
                <a:gd name="connsiteY9" fmla="*/ 864158 h 3888712"/>
                <a:gd name="connsiteX10" fmla="*/ 8119068 w 13403618"/>
                <a:gd name="connsiteY10" fmla="*/ 854110 h 3888712"/>
                <a:gd name="connsiteX11" fmla="*/ 8671727 w 13403618"/>
                <a:gd name="connsiteY11" fmla="*/ 1135464 h 3888712"/>
                <a:gd name="connsiteX12" fmla="*/ 8671727 w 13403618"/>
                <a:gd name="connsiteY12" fmla="*/ 1406769 h 3888712"/>
                <a:gd name="connsiteX13" fmla="*/ 11083331 w 13403618"/>
                <a:gd name="connsiteY13" fmla="*/ 1396721 h 3888712"/>
                <a:gd name="connsiteX14" fmla="*/ 11087602 w 13403618"/>
                <a:gd name="connsiteY14" fmla="*/ 115556 h 3888712"/>
                <a:gd name="connsiteX15" fmla="*/ 13373602 w 13403618"/>
                <a:gd name="connsiteY15" fmla="*/ 138415 h 3888712"/>
                <a:gd name="connsiteX16" fmla="*/ 13403618 w 13403618"/>
                <a:gd name="connsiteY16" fmla="*/ 2280846 h 3888712"/>
                <a:gd name="connsiteX0" fmla="*/ 40193 w 13373602"/>
                <a:gd name="connsiteY0" fmla="*/ 3888712 h 3888712"/>
                <a:gd name="connsiteX1" fmla="*/ 0 w 13373602"/>
                <a:gd name="connsiteY1" fmla="*/ 823965 h 3888712"/>
                <a:gd name="connsiteX2" fmla="*/ 2170444 w 13373602"/>
                <a:gd name="connsiteY2" fmla="*/ 813916 h 3888712"/>
                <a:gd name="connsiteX3" fmla="*/ 2160395 w 13373602"/>
                <a:gd name="connsiteY3" fmla="*/ 1467059 h 3888712"/>
                <a:gd name="connsiteX4" fmla="*/ 3074795 w 13373602"/>
                <a:gd name="connsiteY4" fmla="*/ 1467059 h 3888712"/>
                <a:gd name="connsiteX5" fmla="*/ 3094892 w 13373602"/>
                <a:gd name="connsiteY5" fmla="*/ 0 h 3888712"/>
                <a:gd name="connsiteX6" fmla="*/ 4903595 w 13373602"/>
                <a:gd name="connsiteY6" fmla="*/ 0 h 3888712"/>
                <a:gd name="connsiteX7" fmla="*/ 4883498 w 13373602"/>
                <a:gd name="connsiteY7" fmla="*/ 472272 h 3888712"/>
                <a:gd name="connsiteX8" fmla="*/ 7244861 w 13373602"/>
                <a:gd name="connsiteY8" fmla="*/ 472272 h 3888712"/>
                <a:gd name="connsiteX9" fmla="*/ 7234813 w 13373602"/>
                <a:gd name="connsiteY9" fmla="*/ 864158 h 3888712"/>
                <a:gd name="connsiteX10" fmla="*/ 8119068 w 13373602"/>
                <a:gd name="connsiteY10" fmla="*/ 854110 h 3888712"/>
                <a:gd name="connsiteX11" fmla="*/ 8671727 w 13373602"/>
                <a:gd name="connsiteY11" fmla="*/ 1135464 h 3888712"/>
                <a:gd name="connsiteX12" fmla="*/ 8671727 w 13373602"/>
                <a:gd name="connsiteY12" fmla="*/ 1406769 h 3888712"/>
                <a:gd name="connsiteX13" fmla="*/ 11083331 w 13373602"/>
                <a:gd name="connsiteY13" fmla="*/ 1396721 h 3888712"/>
                <a:gd name="connsiteX14" fmla="*/ 11087602 w 13373602"/>
                <a:gd name="connsiteY14" fmla="*/ 115556 h 3888712"/>
                <a:gd name="connsiteX15" fmla="*/ 13373602 w 13373602"/>
                <a:gd name="connsiteY15" fmla="*/ 138415 h 3888712"/>
                <a:gd name="connsiteX16" fmla="*/ 13359727 w 13373602"/>
                <a:gd name="connsiteY16" fmla="*/ 2280846 h 3888712"/>
                <a:gd name="connsiteX0" fmla="*/ 40193 w 13373602"/>
                <a:gd name="connsiteY0" fmla="*/ 3888712 h 3888712"/>
                <a:gd name="connsiteX1" fmla="*/ 0 w 13373602"/>
                <a:gd name="connsiteY1" fmla="*/ 823965 h 3888712"/>
                <a:gd name="connsiteX2" fmla="*/ 2170444 w 13373602"/>
                <a:gd name="connsiteY2" fmla="*/ 813916 h 3888712"/>
                <a:gd name="connsiteX3" fmla="*/ 2160395 w 13373602"/>
                <a:gd name="connsiteY3" fmla="*/ 1467059 h 3888712"/>
                <a:gd name="connsiteX4" fmla="*/ 3074795 w 13373602"/>
                <a:gd name="connsiteY4" fmla="*/ 1467059 h 3888712"/>
                <a:gd name="connsiteX5" fmla="*/ 3094892 w 13373602"/>
                <a:gd name="connsiteY5" fmla="*/ 0 h 3888712"/>
                <a:gd name="connsiteX6" fmla="*/ 4903595 w 13373602"/>
                <a:gd name="connsiteY6" fmla="*/ 0 h 3888712"/>
                <a:gd name="connsiteX7" fmla="*/ 4883498 w 13373602"/>
                <a:gd name="connsiteY7" fmla="*/ 472272 h 3888712"/>
                <a:gd name="connsiteX8" fmla="*/ 7244861 w 13373602"/>
                <a:gd name="connsiteY8" fmla="*/ 472272 h 3888712"/>
                <a:gd name="connsiteX9" fmla="*/ 7234813 w 13373602"/>
                <a:gd name="connsiteY9" fmla="*/ 864158 h 3888712"/>
                <a:gd name="connsiteX10" fmla="*/ 8119068 w 13373602"/>
                <a:gd name="connsiteY10" fmla="*/ 854110 h 3888712"/>
                <a:gd name="connsiteX11" fmla="*/ 8671727 w 13373602"/>
                <a:gd name="connsiteY11" fmla="*/ 1135464 h 3888712"/>
                <a:gd name="connsiteX12" fmla="*/ 8671727 w 13373602"/>
                <a:gd name="connsiteY12" fmla="*/ 1406769 h 3888712"/>
                <a:gd name="connsiteX13" fmla="*/ 11083331 w 13373602"/>
                <a:gd name="connsiteY13" fmla="*/ 1396721 h 3888712"/>
                <a:gd name="connsiteX14" fmla="*/ 11087602 w 13373602"/>
                <a:gd name="connsiteY14" fmla="*/ 115556 h 3888712"/>
                <a:gd name="connsiteX15" fmla="*/ 13373602 w 13373602"/>
                <a:gd name="connsiteY15" fmla="*/ 138415 h 3888712"/>
                <a:gd name="connsiteX16" fmla="*/ 13359886 w 13373602"/>
                <a:gd name="connsiteY16" fmla="*/ 1882176 h 3888712"/>
                <a:gd name="connsiteX17" fmla="*/ 13359727 w 13373602"/>
                <a:gd name="connsiteY17" fmla="*/ 2280846 h 3888712"/>
                <a:gd name="connsiteX0" fmla="*/ 40193 w 15130005"/>
                <a:gd name="connsiteY0" fmla="*/ 3888712 h 3888712"/>
                <a:gd name="connsiteX1" fmla="*/ 0 w 15130005"/>
                <a:gd name="connsiteY1" fmla="*/ 823965 h 3888712"/>
                <a:gd name="connsiteX2" fmla="*/ 2170444 w 15130005"/>
                <a:gd name="connsiteY2" fmla="*/ 813916 h 3888712"/>
                <a:gd name="connsiteX3" fmla="*/ 2160395 w 15130005"/>
                <a:gd name="connsiteY3" fmla="*/ 1467059 h 3888712"/>
                <a:gd name="connsiteX4" fmla="*/ 3074795 w 15130005"/>
                <a:gd name="connsiteY4" fmla="*/ 1467059 h 3888712"/>
                <a:gd name="connsiteX5" fmla="*/ 3094892 w 15130005"/>
                <a:gd name="connsiteY5" fmla="*/ 0 h 3888712"/>
                <a:gd name="connsiteX6" fmla="*/ 4903595 w 15130005"/>
                <a:gd name="connsiteY6" fmla="*/ 0 h 3888712"/>
                <a:gd name="connsiteX7" fmla="*/ 4883498 w 15130005"/>
                <a:gd name="connsiteY7" fmla="*/ 472272 h 3888712"/>
                <a:gd name="connsiteX8" fmla="*/ 7244861 w 15130005"/>
                <a:gd name="connsiteY8" fmla="*/ 472272 h 3888712"/>
                <a:gd name="connsiteX9" fmla="*/ 7234813 w 15130005"/>
                <a:gd name="connsiteY9" fmla="*/ 864158 h 3888712"/>
                <a:gd name="connsiteX10" fmla="*/ 8119068 w 15130005"/>
                <a:gd name="connsiteY10" fmla="*/ 854110 h 3888712"/>
                <a:gd name="connsiteX11" fmla="*/ 8671727 w 15130005"/>
                <a:gd name="connsiteY11" fmla="*/ 1135464 h 3888712"/>
                <a:gd name="connsiteX12" fmla="*/ 8671727 w 15130005"/>
                <a:gd name="connsiteY12" fmla="*/ 1406769 h 3888712"/>
                <a:gd name="connsiteX13" fmla="*/ 11083331 w 15130005"/>
                <a:gd name="connsiteY13" fmla="*/ 1396721 h 3888712"/>
                <a:gd name="connsiteX14" fmla="*/ 11087602 w 15130005"/>
                <a:gd name="connsiteY14" fmla="*/ 115556 h 3888712"/>
                <a:gd name="connsiteX15" fmla="*/ 13373602 w 15130005"/>
                <a:gd name="connsiteY15" fmla="*/ 138415 h 3888712"/>
                <a:gd name="connsiteX16" fmla="*/ 13359886 w 15130005"/>
                <a:gd name="connsiteY16" fmla="*/ 1882176 h 3888712"/>
                <a:gd name="connsiteX17" fmla="*/ 15130005 w 15130005"/>
                <a:gd name="connsiteY17" fmla="*/ 1915086 h 3888712"/>
                <a:gd name="connsiteX0" fmla="*/ 40193 w 15130005"/>
                <a:gd name="connsiteY0" fmla="*/ 3888712 h 3888712"/>
                <a:gd name="connsiteX1" fmla="*/ 0 w 15130005"/>
                <a:gd name="connsiteY1" fmla="*/ 823965 h 3888712"/>
                <a:gd name="connsiteX2" fmla="*/ 2170444 w 15130005"/>
                <a:gd name="connsiteY2" fmla="*/ 813916 h 3888712"/>
                <a:gd name="connsiteX3" fmla="*/ 2160395 w 15130005"/>
                <a:gd name="connsiteY3" fmla="*/ 1467059 h 3888712"/>
                <a:gd name="connsiteX4" fmla="*/ 3074795 w 15130005"/>
                <a:gd name="connsiteY4" fmla="*/ 1467059 h 3888712"/>
                <a:gd name="connsiteX5" fmla="*/ 3094892 w 15130005"/>
                <a:gd name="connsiteY5" fmla="*/ 0 h 3888712"/>
                <a:gd name="connsiteX6" fmla="*/ 4903595 w 15130005"/>
                <a:gd name="connsiteY6" fmla="*/ 0 h 3888712"/>
                <a:gd name="connsiteX7" fmla="*/ 4883498 w 15130005"/>
                <a:gd name="connsiteY7" fmla="*/ 472272 h 3888712"/>
                <a:gd name="connsiteX8" fmla="*/ 7244861 w 15130005"/>
                <a:gd name="connsiteY8" fmla="*/ 472272 h 3888712"/>
                <a:gd name="connsiteX9" fmla="*/ 7234813 w 15130005"/>
                <a:gd name="connsiteY9" fmla="*/ 864158 h 3888712"/>
                <a:gd name="connsiteX10" fmla="*/ 8119068 w 15130005"/>
                <a:gd name="connsiteY10" fmla="*/ 854110 h 3888712"/>
                <a:gd name="connsiteX11" fmla="*/ 8671727 w 15130005"/>
                <a:gd name="connsiteY11" fmla="*/ 1135464 h 3888712"/>
                <a:gd name="connsiteX12" fmla="*/ 8671727 w 15130005"/>
                <a:gd name="connsiteY12" fmla="*/ 1406769 h 3888712"/>
                <a:gd name="connsiteX13" fmla="*/ 11083331 w 15130005"/>
                <a:gd name="connsiteY13" fmla="*/ 1396721 h 3888712"/>
                <a:gd name="connsiteX14" fmla="*/ 11087602 w 15130005"/>
                <a:gd name="connsiteY14" fmla="*/ 115556 h 3888712"/>
                <a:gd name="connsiteX15" fmla="*/ 13373602 w 15130005"/>
                <a:gd name="connsiteY15" fmla="*/ 138415 h 3888712"/>
                <a:gd name="connsiteX16" fmla="*/ 13359886 w 15130005"/>
                <a:gd name="connsiteY16" fmla="*/ 1882176 h 3888712"/>
                <a:gd name="connsiteX17" fmla="*/ 14815611 w 15130005"/>
                <a:gd name="connsiteY17" fmla="*/ 1911437 h 3888712"/>
                <a:gd name="connsiteX18" fmla="*/ 15130005 w 15130005"/>
                <a:gd name="connsiteY18" fmla="*/ 1915086 h 3888712"/>
                <a:gd name="connsiteX0" fmla="*/ 40193 w 14822767"/>
                <a:gd name="connsiteY0" fmla="*/ 3888712 h 3888712"/>
                <a:gd name="connsiteX1" fmla="*/ 0 w 14822767"/>
                <a:gd name="connsiteY1" fmla="*/ 823965 h 3888712"/>
                <a:gd name="connsiteX2" fmla="*/ 2170444 w 14822767"/>
                <a:gd name="connsiteY2" fmla="*/ 813916 h 3888712"/>
                <a:gd name="connsiteX3" fmla="*/ 2160395 w 14822767"/>
                <a:gd name="connsiteY3" fmla="*/ 1467059 h 3888712"/>
                <a:gd name="connsiteX4" fmla="*/ 3074795 w 14822767"/>
                <a:gd name="connsiteY4" fmla="*/ 1467059 h 3888712"/>
                <a:gd name="connsiteX5" fmla="*/ 3094892 w 14822767"/>
                <a:gd name="connsiteY5" fmla="*/ 0 h 3888712"/>
                <a:gd name="connsiteX6" fmla="*/ 4903595 w 14822767"/>
                <a:gd name="connsiteY6" fmla="*/ 0 h 3888712"/>
                <a:gd name="connsiteX7" fmla="*/ 4883498 w 14822767"/>
                <a:gd name="connsiteY7" fmla="*/ 472272 h 3888712"/>
                <a:gd name="connsiteX8" fmla="*/ 7244861 w 14822767"/>
                <a:gd name="connsiteY8" fmla="*/ 472272 h 3888712"/>
                <a:gd name="connsiteX9" fmla="*/ 7234813 w 14822767"/>
                <a:gd name="connsiteY9" fmla="*/ 864158 h 3888712"/>
                <a:gd name="connsiteX10" fmla="*/ 8119068 w 14822767"/>
                <a:gd name="connsiteY10" fmla="*/ 854110 h 3888712"/>
                <a:gd name="connsiteX11" fmla="*/ 8671727 w 14822767"/>
                <a:gd name="connsiteY11" fmla="*/ 1135464 h 3888712"/>
                <a:gd name="connsiteX12" fmla="*/ 8671727 w 14822767"/>
                <a:gd name="connsiteY12" fmla="*/ 1406769 h 3888712"/>
                <a:gd name="connsiteX13" fmla="*/ 11083331 w 14822767"/>
                <a:gd name="connsiteY13" fmla="*/ 1396721 h 3888712"/>
                <a:gd name="connsiteX14" fmla="*/ 11087602 w 14822767"/>
                <a:gd name="connsiteY14" fmla="*/ 115556 h 3888712"/>
                <a:gd name="connsiteX15" fmla="*/ 13373602 w 14822767"/>
                <a:gd name="connsiteY15" fmla="*/ 138415 h 3888712"/>
                <a:gd name="connsiteX16" fmla="*/ 13359886 w 14822767"/>
                <a:gd name="connsiteY16" fmla="*/ 1882176 h 3888712"/>
                <a:gd name="connsiteX17" fmla="*/ 14815611 w 14822767"/>
                <a:gd name="connsiteY17" fmla="*/ 1911437 h 3888712"/>
                <a:gd name="connsiteX18" fmla="*/ 14822767 w 14822767"/>
                <a:gd name="connsiteY18" fmla="*/ 722708 h 3888712"/>
                <a:gd name="connsiteX0" fmla="*/ 40193 w 14925641"/>
                <a:gd name="connsiteY0" fmla="*/ 3888712 h 3888712"/>
                <a:gd name="connsiteX1" fmla="*/ 0 w 14925641"/>
                <a:gd name="connsiteY1" fmla="*/ 823965 h 3888712"/>
                <a:gd name="connsiteX2" fmla="*/ 2170444 w 14925641"/>
                <a:gd name="connsiteY2" fmla="*/ 813916 h 3888712"/>
                <a:gd name="connsiteX3" fmla="*/ 2160395 w 14925641"/>
                <a:gd name="connsiteY3" fmla="*/ 1467059 h 3888712"/>
                <a:gd name="connsiteX4" fmla="*/ 3074795 w 14925641"/>
                <a:gd name="connsiteY4" fmla="*/ 1467059 h 3888712"/>
                <a:gd name="connsiteX5" fmla="*/ 3094892 w 14925641"/>
                <a:gd name="connsiteY5" fmla="*/ 0 h 3888712"/>
                <a:gd name="connsiteX6" fmla="*/ 4903595 w 14925641"/>
                <a:gd name="connsiteY6" fmla="*/ 0 h 3888712"/>
                <a:gd name="connsiteX7" fmla="*/ 4883498 w 14925641"/>
                <a:gd name="connsiteY7" fmla="*/ 472272 h 3888712"/>
                <a:gd name="connsiteX8" fmla="*/ 7244861 w 14925641"/>
                <a:gd name="connsiteY8" fmla="*/ 472272 h 3888712"/>
                <a:gd name="connsiteX9" fmla="*/ 7234813 w 14925641"/>
                <a:gd name="connsiteY9" fmla="*/ 864158 h 3888712"/>
                <a:gd name="connsiteX10" fmla="*/ 8119068 w 14925641"/>
                <a:gd name="connsiteY10" fmla="*/ 854110 h 3888712"/>
                <a:gd name="connsiteX11" fmla="*/ 8671727 w 14925641"/>
                <a:gd name="connsiteY11" fmla="*/ 1135464 h 3888712"/>
                <a:gd name="connsiteX12" fmla="*/ 8671727 w 14925641"/>
                <a:gd name="connsiteY12" fmla="*/ 1406769 h 3888712"/>
                <a:gd name="connsiteX13" fmla="*/ 11083331 w 14925641"/>
                <a:gd name="connsiteY13" fmla="*/ 1396721 h 3888712"/>
                <a:gd name="connsiteX14" fmla="*/ 11087602 w 14925641"/>
                <a:gd name="connsiteY14" fmla="*/ 115556 h 3888712"/>
                <a:gd name="connsiteX15" fmla="*/ 13373602 w 14925641"/>
                <a:gd name="connsiteY15" fmla="*/ 138415 h 3888712"/>
                <a:gd name="connsiteX16" fmla="*/ 13359886 w 14925641"/>
                <a:gd name="connsiteY16" fmla="*/ 1882176 h 3888712"/>
                <a:gd name="connsiteX17" fmla="*/ 14815611 w 14925641"/>
                <a:gd name="connsiteY17" fmla="*/ 1911437 h 3888712"/>
                <a:gd name="connsiteX18" fmla="*/ 14822926 w 14925641"/>
                <a:gd name="connsiteY18" fmla="*/ 850733 h 3888712"/>
                <a:gd name="connsiteX19" fmla="*/ 14822767 w 14925641"/>
                <a:gd name="connsiteY19" fmla="*/ 722708 h 3888712"/>
                <a:gd name="connsiteX0" fmla="*/ 40193 w 14823423"/>
                <a:gd name="connsiteY0" fmla="*/ 3888712 h 3888712"/>
                <a:gd name="connsiteX1" fmla="*/ 0 w 14823423"/>
                <a:gd name="connsiteY1" fmla="*/ 823965 h 3888712"/>
                <a:gd name="connsiteX2" fmla="*/ 2170444 w 14823423"/>
                <a:gd name="connsiteY2" fmla="*/ 813916 h 3888712"/>
                <a:gd name="connsiteX3" fmla="*/ 2160395 w 14823423"/>
                <a:gd name="connsiteY3" fmla="*/ 1467059 h 3888712"/>
                <a:gd name="connsiteX4" fmla="*/ 3074795 w 14823423"/>
                <a:gd name="connsiteY4" fmla="*/ 1467059 h 3888712"/>
                <a:gd name="connsiteX5" fmla="*/ 3094892 w 14823423"/>
                <a:gd name="connsiteY5" fmla="*/ 0 h 3888712"/>
                <a:gd name="connsiteX6" fmla="*/ 4903595 w 14823423"/>
                <a:gd name="connsiteY6" fmla="*/ 0 h 3888712"/>
                <a:gd name="connsiteX7" fmla="*/ 4883498 w 14823423"/>
                <a:gd name="connsiteY7" fmla="*/ 472272 h 3888712"/>
                <a:gd name="connsiteX8" fmla="*/ 7244861 w 14823423"/>
                <a:gd name="connsiteY8" fmla="*/ 472272 h 3888712"/>
                <a:gd name="connsiteX9" fmla="*/ 7234813 w 14823423"/>
                <a:gd name="connsiteY9" fmla="*/ 864158 h 3888712"/>
                <a:gd name="connsiteX10" fmla="*/ 8119068 w 14823423"/>
                <a:gd name="connsiteY10" fmla="*/ 854110 h 3888712"/>
                <a:gd name="connsiteX11" fmla="*/ 8671727 w 14823423"/>
                <a:gd name="connsiteY11" fmla="*/ 1135464 h 3888712"/>
                <a:gd name="connsiteX12" fmla="*/ 8671727 w 14823423"/>
                <a:gd name="connsiteY12" fmla="*/ 1406769 h 3888712"/>
                <a:gd name="connsiteX13" fmla="*/ 11083331 w 14823423"/>
                <a:gd name="connsiteY13" fmla="*/ 1396721 h 3888712"/>
                <a:gd name="connsiteX14" fmla="*/ 11087602 w 14823423"/>
                <a:gd name="connsiteY14" fmla="*/ 115556 h 3888712"/>
                <a:gd name="connsiteX15" fmla="*/ 13373602 w 14823423"/>
                <a:gd name="connsiteY15" fmla="*/ 138415 h 3888712"/>
                <a:gd name="connsiteX16" fmla="*/ 13359886 w 14823423"/>
                <a:gd name="connsiteY16" fmla="*/ 1882176 h 3888712"/>
                <a:gd name="connsiteX17" fmla="*/ 14815611 w 14823423"/>
                <a:gd name="connsiteY17" fmla="*/ 1911437 h 3888712"/>
                <a:gd name="connsiteX18" fmla="*/ 14822926 w 14823423"/>
                <a:gd name="connsiteY18" fmla="*/ 850733 h 3888712"/>
                <a:gd name="connsiteX19" fmla="*/ 14822767 w 14823423"/>
                <a:gd name="connsiteY19" fmla="*/ 722708 h 3888712"/>
                <a:gd name="connsiteX0" fmla="*/ 40193 w 16051720"/>
                <a:gd name="connsiteY0" fmla="*/ 3888712 h 3888712"/>
                <a:gd name="connsiteX1" fmla="*/ 0 w 16051720"/>
                <a:gd name="connsiteY1" fmla="*/ 823965 h 3888712"/>
                <a:gd name="connsiteX2" fmla="*/ 2170444 w 16051720"/>
                <a:gd name="connsiteY2" fmla="*/ 813916 h 3888712"/>
                <a:gd name="connsiteX3" fmla="*/ 2160395 w 16051720"/>
                <a:gd name="connsiteY3" fmla="*/ 1467059 h 3888712"/>
                <a:gd name="connsiteX4" fmla="*/ 3074795 w 16051720"/>
                <a:gd name="connsiteY4" fmla="*/ 1467059 h 3888712"/>
                <a:gd name="connsiteX5" fmla="*/ 3094892 w 16051720"/>
                <a:gd name="connsiteY5" fmla="*/ 0 h 3888712"/>
                <a:gd name="connsiteX6" fmla="*/ 4903595 w 16051720"/>
                <a:gd name="connsiteY6" fmla="*/ 0 h 3888712"/>
                <a:gd name="connsiteX7" fmla="*/ 4883498 w 16051720"/>
                <a:gd name="connsiteY7" fmla="*/ 472272 h 3888712"/>
                <a:gd name="connsiteX8" fmla="*/ 7244861 w 16051720"/>
                <a:gd name="connsiteY8" fmla="*/ 472272 h 3888712"/>
                <a:gd name="connsiteX9" fmla="*/ 7234813 w 16051720"/>
                <a:gd name="connsiteY9" fmla="*/ 864158 h 3888712"/>
                <a:gd name="connsiteX10" fmla="*/ 8119068 w 16051720"/>
                <a:gd name="connsiteY10" fmla="*/ 854110 h 3888712"/>
                <a:gd name="connsiteX11" fmla="*/ 8671727 w 16051720"/>
                <a:gd name="connsiteY11" fmla="*/ 1135464 h 3888712"/>
                <a:gd name="connsiteX12" fmla="*/ 8671727 w 16051720"/>
                <a:gd name="connsiteY12" fmla="*/ 1406769 h 3888712"/>
                <a:gd name="connsiteX13" fmla="*/ 11083331 w 16051720"/>
                <a:gd name="connsiteY13" fmla="*/ 1396721 h 3888712"/>
                <a:gd name="connsiteX14" fmla="*/ 11087602 w 16051720"/>
                <a:gd name="connsiteY14" fmla="*/ 115556 h 3888712"/>
                <a:gd name="connsiteX15" fmla="*/ 13373602 w 16051720"/>
                <a:gd name="connsiteY15" fmla="*/ 138415 h 3888712"/>
                <a:gd name="connsiteX16" fmla="*/ 13359886 w 16051720"/>
                <a:gd name="connsiteY16" fmla="*/ 1882176 h 3888712"/>
                <a:gd name="connsiteX17" fmla="*/ 14815611 w 16051720"/>
                <a:gd name="connsiteY17" fmla="*/ 1911437 h 3888712"/>
                <a:gd name="connsiteX18" fmla="*/ 14822926 w 16051720"/>
                <a:gd name="connsiteY18" fmla="*/ 850733 h 3888712"/>
                <a:gd name="connsiteX19" fmla="*/ 16051720 w 16051720"/>
                <a:gd name="connsiteY19" fmla="*/ 839751 h 3888712"/>
                <a:gd name="connsiteX0" fmla="*/ 40193 w 16051720"/>
                <a:gd name="connsiteY0" fmla="*/ 3888712 h 3888712"/>
                <a:gd name="connsiteX1" fmla="*/ 0 w 16051720"/>
                <a:gd name="connsiteY1" fmla="*/ 823965 h 3888712"/>
                <a:gd name="connsiteX2" fmla="*/ 2170444 w 16051720"/>
                <a:gd name="connsiteY2" fmla="*/ 813916 h 3888712"/>
                <a:gd name="connsiteX3" fmla="*/ 2160395 w 16051720"/>
                <a:gd name="connsiteY3" fmla="*/ 1467059 h 3888712"/>
                <a:gd name="connsiteX4" fmla="*/ 3074795 w 16051720"/>
                <a:gd name="connsiteY4" fmla="*/ 1467059 h 3888712"/>
                <a:gd name="connsiteX5" fmla="*/ 3094892 w 16051720"/>
                <a:gd name="connsiteY5" fmla="*/ 0 h 3888712"/>
                <a:gd name="connsiteX6" fmla="*/ 4903595 w 16051720"/>
                <a:gd name="connsiteY6" fmla="*/ 0 h 3888712"/>
                <a:gd name="connsiteX7" fmla="*/ 4883498 w 16051720"/>
                <a:gd name="connsiteY7" fmla="*/ 472272 h 3888712"/>
                <a:gd name="connsiteX8" fmla="*/ 7244861 w 16051720"/>
                <a:gd name="connsiteY8" fmla="*/ 472272 h 3888712"/>
                <a:gd name="connsiteX9" fmla="*/ 7234813 w 16051720"/>
                <a:gd name="connsiteY9" fmla="*/ 864158 h 3888712"/>
                <a:gd name="connsiteX10" fmla="*/ 8119068 w 16051720"/>
                <a:gd name="connsiteY10" fmla="*/ 854110 h 3888712"/>
                <a:gd name="connsiteX11" fmla="*/ 8671727 w 16051720"/>
                <a:gd name="connsiteY11" fmla="*/ 1135464 h 3888712"/>
                <a:gd name="connsiteX12" fmla="*/ 8671727 w 16051720"/>
                <a:gd name="connsiteY12" fmla="*/ 1406769 h 3888712"/>
                <a:gd name="connsiteX13" fmla="*/ 11083331 w 16051720"/>
                <a:gd name="connsiteY13" fmla="*/ 1396721 h 3888712"/>
                <a:gd name="connsiteX14" fmla="*/ 11087602 w 16051720"/>
                <a:gd name="connsiteY14" fmla="*/ 115556 h 3888712"/>
                <a:gd name="connsiteX15" fmla="*/ 13373602 w 16051720"/>
                <a:gd name="connsiteY15" fmla="*/ 138415 h 3888712"/>
                <a:gd name="connsiteX16" fmla="*/ 13359886 w 16051720"/>
                <a:gd name="connsiteY16" fmla="*/ 1882176 h 3888712"/>
                <a:gd name="connsiteX17" fmla="*/ 14815611 w 16051720"/>
                <a:gd name="connsiteY17" fmla="*/ 1911437 h 3888712"/>
                <a:gd name="connsiteX18" fmla="*/ 14822926 w 16051720"/>
                <a:gd name="connsiteY18" fmla="*/ 850733 h 3888712"/>
                <a:gd name="connsiteX19" fmla="*/ 16051720 w 16051720"/>
                <a:gd name="connsiteY19" fmla="*/ 839751 h 3888712"/>
                <a:gd name="connsiteX0" fmla="*/ 40193 w 16073666"/>
                <a:gd name="connsiteY0" fmla="*/ 3888712 h 3888712"/>
                <a:gd name="connsiteX1" fmla="*/ 0 w 16073666"/>
                <a:gd name="connsiteY1" fmla="*/ 823965 h 3888712"/>
                <a:gd name="connsiteX2" fmla="*/ 2170444 w 16073666"/>
                <a:gd name="connsiteY2" fmla="*/ 813916 h 3888712"/>
                <a:gd name="connsiteX3" fmla="*/ 2160395 w 16073666"/>
                <a:gd name="connsiteY3" fmla="*/ 1467059 h 3888712"/>
                <a:gd name="connsiteX4" fmla="*/ 3074795 w 16073666"/>
                <a:gd name="connsiteY4" fmla="*/ 1467059 h 3888712"/>
                <a:gd name="connsiteX5" fmla="*/ 3094892 w 16073666"/>
                <a:gd name="connsiteY5" fmla="*/ 0 h 3888712"/>
                <a:gd name="connsiteX6" fmla="*/ 4903595 w 16073666"/>
                <a:gd name="connsiteY6" fmla="*/ 0 h 3888712"/>
                <a:gd name="connsiteX7" fmla="*/ 4883498 w 16073666"/>
                <a:gd name="connsiteY7" fmla="*/ 472272 h 3888712"/>
                <a:gd name="connsiteX8" fmla="*/ 7244861 w 16073666"/>
                <a:gd name="connsiteY8" fmla="*/ 472272 h 3888712"/>
                <a:gd name="connsiteX9" fmla="*/ 7234813 w 16073666"/>
                <a:gd name="connsiteY9" fmla="*/ 864158 h 3888712"/>
                <a:gd name="connsiteX10" fmla="*/ 8119068 w 16073666"/>
                <a:gd name="connsiteY10" fmla="*/ 854110 h 3888712"/>
                <a:gd name="connsiteX11" fmla="*/ 8671727 w 16073666"/>
                <a:gd name="connsiteY11" fmla="*/ 1135464 h 3888712"/>
                <a:gd name="connsiteX12" fmla="*/ 8671727 w 16073666"/>
                <a:gd name="connsiteY12" fmla="*/ 1406769 h 3888712"/>
                <a:gd name="connsiteX13" fmla="*/ 11083331 w 16073666"/>
                <a:gd name="connsiteY13" fmla="*/ 1396721 h 3888712"/>
                <a:gd name="connsiteX14" fmla="*/ 11087602 w 16073666"/>
                <a:gd name="connsiteY14" fmla="*/ 115556 h 3888712"/>
                <a:gd name="connsiteX15" fmla="*/ 13373602 w 16073666"/>
                <a:gd name="connsiteY15" fmla="*/ 138415 h 3888712"/>
                <a:gd name="connsiteX16" fmla="*/ 13359886 w 16073666"/>
                <a:gd name="connsiteY16" fmla="*/ 1882176 h 3888712"/>
                <a:gd name="connsiteX17" fmla="*/ 14815611 w 16073666"/>
                <a:gd name="connsiteY17" fmla="*/ 1911437 h 3888712"/>
                <a:gd name="connsiteX18" fmla="*/ 14822926 w 16073666"/>
                <a:gd name="connsiteY18" fmla="*/ 850733 h 3888712"/>
                <a:gd name="connsiteX19" fmla="*/ 16073666 w 16073666"/>
                <a:gd name="connsiteY19" fmla="*/ 861697 h 3888712"/>
                <a:gd name="connsiteX0" fmla="*/ 40193 w 16073666"/>
                <a:gd name="connsiteY0" fmla="*/ 3888712 h 3888712"/>
                <a:gd name="connsiteX1" fmla="*/ 0 w 16073666"/>
                <a:gd name="connsiteY1" fmla="*/ 823965 h 3888712"/>
                <a:gd name="connsiteX2" fmla="*/ 2170444 w 16073666"/>
                <a:gd name="connsiteY2" fmla="*/ 813916 h 3888712"/>
                <a:gd name="connsiteX3" fmla="*/ 2160395 w 16073666"/>
                <a:gd name="connsiteY3" fmla="*/ 1467059 h 3888712"/>
                <a:gd name="connsiteX4" fmla="*/ 3074795 w 16073666"/>
                <a:gd name="connsiteY4" fmla="*/ 1467059 h 3888712"/>
                <a:gd name="connsiteX5" fmla="*/ 3094892 w 16073666"/>
                <a:gd name="connsiteY5" fmla="*/ 0 h 3888712"/>
                <a:gd name="connsiteX6" fmla="*/ 4903595 w 16073666"/>
                <a:gd name="connsiteY6" fmla="*/ 0 h 3888712"/>
                <a:gd name="connsiteX7" fmla="*/ 4883498 w 16073666"/>
                <a:gd name="connsiteY7" fmla="*/ 472272 h 3888712"/>
                <a:gd name="connsiteX8" fmla="*/ 7244861 w 16073666"/>
                <a:gd name="connsiteY8" fmla="*/ 472272 h 3888712"/>
                <a:gd name="connsiteX9" fmla="*/ 7234813 w 16073666"/>
                <a:gd name="connsiteY9" fmla="*/ 864158 h 3888712"/>
                <a:gd name="connsiteX10" fmla="*/ 8119068 w 16073666"/>
                <a:gd name="connsiteY10" fmla="*/ 854110 h 3888712"/>
                <a:gd name="connsiteX11" fmla="*/ 8671727 w 16073666"/>
                <a:gd name="connsiteY11" fmla="*/ 1135464 h 3888712"/>
                <a:gd name="connsiteX12" fmla="*/ 8671727 w 16073666"/>
                <a:gd name="connsiteY12" fmla="*/ 1406769 h 3888712"/>
                <a:gd name="connsiteX13" fmla="*/ 11083331 w 16073666"/>
                <a:gd name="connsiteY13" fmla="*/ 1396721 h 3888712"/>
                <a:gd name="connsiteX14" fmla="*/ 11087602 w 16073666"/>
                <a:gd name="connsiteY14" fmla="*/ 115556 h 3888712"/>
                <a:gd name="connsiteX15" fmla="*/ 13373602 w 16073666"/>
                <a:gd name="connsiteY15" fmla="*/ 138415 h 3888712"/>
                <a:gd name="connsiteX16" fmla="*/ 13359886 w 16073666"/>
                <a:gd name="connsiteY16" fmla="*/ 1882176 h 3888712"/>
                <a:gd name="connsiteX17" fmla="*/ 14815611 w 16073666"/>
                <a:gd name="connsiteY17" fmla="*/ 1911437 h 3888712"/>
                <a:gd name="connsiteX18" fmla="*/ 14822926 w 16073666"/>
                <a:gd name="connsiteY18" fmla="*/ 850733 h 3888712"/>
                <a:gd name="connsiteX19" fmla="*/ 15898259 w 16073666"/>
                <a:gd name="connsiteY19" fmla="*/ 858048 h 3888712"/>
                <a:gd name="connsiteX20" fmla="*/ 16073666 w 16073666"/>
                <a:gd name="connsiteY20" fmla="*/ 861697 h 3888712"/>
                <a:gd name="connsiteX0" fmla="*/ 40193 w 15898259"/>
                <a:gd name="connsiteY0" fmla="*/ 3888712 h 3888712"/>
                <a:gd name="connsiteX1" fmla="*/ 0 w 15898259"/>
                <a:gd name="connsiteY1" fmla="*/ 823965 h 3888712"/>
                <a:gd name="connsiteX2" fmla="*/ 2170444 w 15898259"/>
                <a:gd name="connsiteY2" fmla="*/ 813916 h 3888712"/>
                <a:gd name="connsiteX3" fmla="*/ 2160395 w 15898259"/>
                <a:gd name="connsiteY3" fmla="*/ 1467059 h 3888712"/>
                <a:gd name="connsiteX4" fmla="*/ 3074795 w 15898259"/>
                <a:gd name="connsiteY4" fmla="*/ 1467059 h 3888712"/>
                <a:gd name="connsiteX5" fmla="*/ 3094892 w 15898259"/>
                <a:gd name="connsiteY5" fmla="*/ 0 h 3888712"/>
                <a:gd name="connsiteX6" fmla="*/ 4903595 w 15898259"/>
                <a:gd name="connsiteY6" fmla="*/ 0 h 3888712"/>
                <a:gd name="connsiteX7" fmla="*/ 4883498 w 15898259"/>
                <a:gd name="connsiteY7" fmla="*/ 472272 h 3888712"/>
                <a:gd name="connsiteX8" fmla="*/ 7244861 w 15898259"/>
                <a:gd name="connsiteY8" fmla="*/ 472272 h 3888712"/>
                <a:gd name="connsiteX9" fmla="*/ 7234813 w 15898259"/>
                <a:gd name="connsiteY9" fmla="*/ 864158 h 3888712"/>
                <a:gd name="connsiteX10" fmla="*/ 8119068 w 15898259"/>
                <a:gd name="connsiteY10" fmla="*/ 854110 h 3888712"/>
                <a:gd name="connsiteX11" fmla="*/ 8671727 w 15898259"/>
                <a:gd name="connsiteY11" fmla="*/ 1135464 h 3888712"/>
                <a:gd name="connsiteX12" fmla="*/ 8671727 w 15898259"/>
                <a:gd name="connsiteY12" fmla="*/ 1406769 h 3888712"/>
                <a:gd name="connsiteX13" fmla="*/ 11083331 w 15898259"/>
                <a:gd name="connsiteY13" fmla="*/ 1396721 h 3888712"/>
                <a:gd name="connsiteX14" fmla="*/ 11087602 w 15898259"/>
                <a:gd name="connsiteY14" fmla="*/ 115556 h 3888712"/>
                <a:gd name="connsiteX15" fmla="*/ 13373602 w 15898259"/>
                <a:gd name="connsiteY15" fmla="*/ 138415 h 3888712"/>
                <a:gd name="connsiteX16" fmla="*/ 13359886 w 15898259"/>
                <a:gd name="connsiteY16" fmla="*/ 1882176 h 3888712"/>
                <a:gd name="connsiteX17" fmla="*/ 14815611 w 15898259"/>
                <a:gd name="connsiteY17" fmla="*/ 1911437 h 3888712"/>
                <a:gd name="connsiteX18" fmla="*/ 14822926 w 15898259"/>
                <a:gd name="connsiteY18" fmla="*/ 850733 h 3888712"/>
                <a:gd name="connsiteX19" fmla="*/ 15898259 w 15898259"/>
                <a:gd name="connsiteY19" fmla="*/ 858048 h 3888712"/>
                <a:gd name="connsiteX20" fmla="*/ 15898101 w 15898259"/>
                <a:gd name="connsiteY20" fmla="*/ 1088468 h 3888712"/>
                <a:gd name="connsiteX0" fmla="*/ 40193 w 15898259"/>
                <a:gd name="connsiteY0" fmla="*/ 3888712 h 3888712"/>
                <a:gd name="connsiteX1" fmla="*/ 0 w 15898259"/>
                <a:gd name="connsiteY1" fmla="*/ 823965 h 3888712"/>
                <a:gd name="connsiteX2" fmla="*/ 2170444 w 15898259"/>
                <a:gd name="connsiteY2" fmla="*/ 813916 h 3888712"/>
                <a:gd name="connsiteX3" fmla="*/ 2160395 w 15898259"/>
                <a:gd name="connsiteY3" fmla="*/ 1467059 h 3888712"/>
                <a:gd name="connsiteX4" fmla="*/ 3074795 w 15898259"/>
                <a:gd name="connsiteY4" fmla="*/ 1467059 h 3888712"/>
                <a:gd name="connsiteX5" fmla="*/ 3094892 w 15898259"/>
                <a:gd name="connsiteY5" fmla="*/ 0 h 3888712"/>
                <a:gd name="connsiteX6" fmla="*/ 4903595 w 15898259"/>
                <a:gd name="connsiteY6" fmla="*/ 0 h 3888712"/>
                <a:gd name="connsiteX7" fmla="*/ 4883498 w 15898259"/>
                <a:gd name="connsiteY7" fmla="*/ 472272 h 3888712"/>
                <a:gd name="connsiteX8" fmla="*/ 7244861 w 15898259"/>
                <a:gd name="connsiteY8" fmla="*/ 472272 h 3888712"/>
                <a:gd name="connsiteX9" fmla="*/ 7234813 w 15898259"/>
                <a:gd name="connsiteY9" fmla="*/ 864158 h 3888712"/>
                <a:gd name="connsiteX10" fmla="*/ 8119068 w 15898259"/>
                <a:gd name="connsiteY10" fmla="*/ 854110 h 3888712"/>
                <a:gd name="connsiteX11" fmla="*/ 8671727 w 15898259"/>
                <a:gd name="connsiteY11" fmla="*/ 1135464 h 3888712"/>
                <a:gd name="connsiteX12" fmla="*/ 8671727 w 15898259"/>
                <a:gd name="connsiteY12" fmla="*/ 1406769 h 3888712"/>
                <a:gd name="connsiteX13" fmla="*/ 11083331 w 15898259"/>
                <a:gd name="connsiteY13" fmla="*/ 1396721 h 3888712"/>
                <a:gd name="connsiteX14" fmla="*/ 11087602 w 15898259"/>
                <a:gd name="connsiteY14" fmla="*/ 115556 h 3888712"/>
                <a:gd name="connsiteX15" fmla="*/ 13373602 w 15898259"/>
                <a:gd name="connsiteY15" fmla="*/ 138415 h 3888712"/>
                <a:gd name="connsiteX16" fmla="*/ 13359886 w 15898259"/>
                <a:gd name="connsiteY16" fmla="*/ 1882176 h 3888712"/>
                <a:gd name="connsiteX17" fmla="*/ 14815611 w 15898259"/>
                <a:gd name="connsiteY17" fmla="*/ 1911437 h 3888712"/>
                <a:gd name="connsiteX18" fmla="*/ 14822926 w 15898259"/>
                <a:gd name="connsiteY18" fmla="*/ 850733 h 3888712"/>
                <a:gd name="connsiteX19" fmla="*/ 15898259 w 15898259"/>
                <a:gd name="connsiteY19" fmla="*/ 858048 h 3888712"/>
                <a:gd name="connsiteX20" fmla="*/ 15898101 w 15898259"/>
                <a:gd name="connsiteY20" fmla="*/ 1132359 h 3888712"/>
                <a:gd name="connsiteX0" fmla="*/ 40193 w 15898259"/>
                <a:gd name="connsiteY0" fmla="*/ 3888712 h 3888712"/>
                <a:gd name="connsiteX1" fmla="*/ 0 w 15898259"/>
                <a:gd name="connsiteY1" fmla="*/ 823965 h 3888712"/>
                <a:gd name="connsiteX2" fmla="*/ 2170444 w 15898259"/>
                <a:gd name="connsiteY2" fmla="*/ 813916 h 3888712"/>
                <a:gd name="connsiteX3" fmla="*/ 2160395 w 15898259"/>
                <a:gd name="connsiteY3" fmla="*/ 1467059 h 3888712"/>
                <a:gd name="connsiteX4" fmla="*/ 3074795 w 15898259"/>
                <a:gd name="connsiteY4" fmla="*/ 1467059 h 3888712"/>
                <a:gd name="connsiteX5" fmla="*/ 3094892 w 15898259"/>
                <a:gd name="connsiteY5" fmla="*/ 0 h 3888712"/>
                <a:gd name="connsiteX6" fmla="*/ 4903595 w 15898259"/>
                <a:gd name="connsiteY6" fmla="*/ 0 h 3888712"/>
                <a:gd name="connsiteX7" fmla="*/ 4883498 w 15898259"/>
                <a:gd name="connsiteY7" fmla="*/ 472272 h 3888712"/>
                <a:gd name="connsiteX8" fmla="*/ 7244861 w 15898259"/>
                <a:gd name="connsiteY8" fmla="*/ 472272 h 3888712"/>
                <a:gd name="connsiteX9" fmla="*/ 7234813 w 15898259"/>
                <a:gd name="connsiteY9" fmla="*/ 864158 h 3888712"/>
                <a:gd name="connsiteX10" fmla="*/ 8119068 w 15898259"/>
                <a:gd name="connsiteY10" fmla="*/ 854110 h 3888712"/>
                <a:gd name="connsiteX11" fmla="*/ 8671727 w 15898259"/>
                <a:gd name="connsiteY11" fmla="*/ 1135464 h 3888712"/>
                <a:gd name="connsiteX12" fmla="*/ 8671727 w 15898259"/>
                <a:gd name="connsiteY12" fmla="*/ 1406769 h 3888712"/>
                <a:gd name="connsiteX13" fmla="*/ 11083331 w 15898259"/>
                <a:gd name="connsiteY13" fmla="*/ 1396721 h 3888712"/>
                <a:gd name="connsiteX14" fmla="*/ 11087602 w 15898259"/>
                <a:gd name="connsiteY14" fmla="*/ 115556 h 3888712"/>
                <a:gd name="connsiteX15" fmla="*/ 13373602 w 15898259"/>
                <a:gd name="connsiteY15" fmla="*/ 138415 h 3888712"/>
                <a:gd name="connsiteX16" fmla="*/ 13359886 w 15898259"/>
                <a:gd name="connsiteY16" fmla="*/ 1882176 h 3888712"/>
                <a:gd name="connsiteX17" fmla="*/ 14815611 w 15898259"/>
                <a:gd name="connsiteY17" fmla="*/ 1911437 h 3888712"/>
                <a:gd name="connsiteX18" fmla="*/ 14822926 w 15898259"/>
                <a:gd name="connsiteY18" fmla="*/ 850733 h 3888712"/>
                <a:gd name="connsiteX19" fmla="*/ 15898259 w 15898259"/>
                <a:gd name="connsiteY19" fmla="*/ 858048 h 3888712"/>
                <a:gd name="connsiteX20" fmla="*/ 15898101 w 15898259"/>
                <a:gd name="connsiteY20" fmla="*/ 1337185 h 3888712"/>
                <a:gd name="connsiteX0" fmla="*/ 40193 w 15975524"/>
                <a:gd name="connsiteY0" fmla="*/ 3888712 h 3888712"/>
                <a:gd name="connsiteX1" fmla="*/ 0 w 15975524"/>
                <a:gd name="connsiteY1" fmla="*/ 823965 h 3888712"/>
                <a:gd name="connsiteX2" fmla="*/ 2170444 w 15975524"/>
                <a:gd name="connsiteY2" fmla="*/ 813916 h 3888712"/>
                <a:gd name="connsiteX3" fmla="*/ 2160395 w 15975524"/>
                <a:gd name="connsiteY3" fmla="*/ 1467059 h 3888712"/>
                <a:gd name="connsiteX4" fmla="*/ 3074795 w 15975524"/>
                <a:gd name="connsiteY4" fmla="*/ 1467059 h 3888712"/>
                <a:gd name="connsiteX5" fmla="*/ 3094892 w 15975524"/>
                <a:gd name="connsiteY5" fmla="*/ 0 h 3888712"/>
                <a:gd name="connsiteX6" fmla="*/ 4903595 w 15975524"/>
                <a:gd name="connsiteY6" fmla="*/ 0 h 3888712"/>
                <a:gd name="connsiteX7" fmla="*/ 4883498 w 15975524"/>
                <a:gd name="connsiteY7" fmla="*/ 472272 h 3888712"/>
                <a:gd name="connsiteX8" fmla="*/ 7244861 w 15975524"/>
                <a:gd name="connsiteY8" fmla="*/ 472272 h 3888712"/>
                <a:gd name="connsiteX9" fmla="*/ 7234813 w 15975524"/>
                <a:gd name="connsiteY9" fmla="*/ 864158 h 3888712"/>
                <a:gd name="connsiteX10" fmla="*/ 8119068 w 15975524"/>
                <a:gd name="connsiteY10" fmla="*/ 854110 h 3888712"/>
                <a:gd name="connsiteX11" fmla="*/ 8671727 w 15975524"/>
                <a:gd name="connsiteY11" fmla="*/ 1135464 h 3888712"/>
                <a:gd name="connsiteX12" fmla="*/ 8671727 w 15975524"/>
                <a:gd name="connsiteY12" fmla="*/ 1406769 h 3888712"/>
                <a:gd name="connsiteX13" fmla="*/ 11083331 w 15975524"/>
                <a:gd name="connsiteY13" fmla="*/ 1396721 h 3888712"/>
                <a:gd name="connsiteX14" fmla="*/ 11087602 w 15975524"/>
                <a:gd name="connsiteY14" fmla="*/ 115556 h 3888712"/>
                <a:gd name="connsiteX15" fmla="*/ 13373602 w 15975524"/>
                <a:gd name="connsiteY15" fmla="*/ 138415 h 3888712"/>
                <a:gd name="connsiteX16" fmla="*/ 13359886 w 15975524"/>
                <a:gd name="connsiteY16" fmla="*/ 1882176 h 3888712"/>
                <a:gd name="connsiteX17" fmla="*/ 14815611 w 15975524"/>
                <a:gd name="connsiteY17" fmla="*/ 1911437 h 3888712"/>
                <a:gd name="connsiteX18" fmla="*/ 14822926 w 15975524"/>
                <a:gd name="connsiteY18" fmla="*/ 850733 h 3888712"/>
                <a:gd name="connsiteX19" fmla="*/ 15898259 w 15975524"/>
                <a:gd name="connsiteY19" fmla="*/ 858048 h 3888712"/>
                <a:gd name="connsiteX20" fmla="*/ 15890945 w 15975524"/>
                <a:gd name="connsiteY20" fmla="*/ 1136025 h 3888712"/>
                <a:gd name="connsiteX21" fmla="*/ 15898101 w 15975524"/>
                <a:gd name="connsiteY21" fmla="*/ 1337185 h 3888712"/>
                <a:gd name="connsiteX0" fmla="*/ 40193 w 15898259"/>
                <a:gd name="connsiteY0" fmla="*/ 3888712 h 3888712"/>
                <a:gd name="connsiteX1" fmla="*/ 0 w 15898259"/>
                <a:gd name="connsiteY1" fmla="*/ 823965 h 3888712"/>
                <a:gd name="connsiteX2" fmla="*/ 2170444 w 15898259"/>
                <a:gd name="connsiteY2" fmla="*/ 813916 h 3888712"/>
                <a:gd name="connsiteX3" fmla="*/ 2160395 w 15898259"/>
                <a:gd name="connsiteY3" fmla="*/ 1467059 h 3888712"/>
                <a:gd name="connsiteX4" fmla="*/ 3074795 w 15898259"/>
                <a:gd name="connsiteY4" fmla="*/ 1467059 h 3888712"/>
                <a:gd name="connsiteX5" fmla="*/ 3094892 w 15898259"/>
                <a:gd name="connsiteY5" fmla="*/ 0 h 3888712"/>
                <a:gd name="connsiteX6" fmla="*/ 4903595 w 15898259"/>
                <a:gd name="connsiteY6" fmla="*/ 0 h 3888712"/>
                <a:gd name="connsiteX7" fmla="*/ 4883498 w 15898259"/>
                <a:gd name="connsiteY7" fmla="*/ 472272 h 3888712"/>
                <a:gd name="connsiteX8" fmla="*/ 7244861 w 15898259"/>
                <a:gd name="connsiteY8" fmla="*/ 472272 h 3888712"/>
                <a:gd name="connsiteX9" fmla="*/ 7234813 w 15898259"/>
                <a:gd name="connsiteY9" fmla="*/ 864158 h 3888712"/>
                <a:gd name="connsiteX10" fmla="*/ 8119068 w 15898259"/>
                <a:gd name="connsiteY10" fmla="*/ 854110 h 3888712"/>
                <a:gd name="connsiteX11" fmla="*/ 8671727 w 15898259"/>
                <a:gd name="connsiteY11" fmla="*/ 1135464 h 3888712"/>
                <a:gd name="connsiteX12" fmla="*/ 8671727 w 15898259"/>
                <a:gd name="connsiteY12" fmla="*/ 1406769 h 3888712"/>
                <a:gd name="connsiteX13" fmla="*/ 11083331 w 15898259"/>
                <a:gd name="connsiteY13" fmla="*/ 1396721 h 3888712"/>
                <a:gd name="connsiteX14" fmla="*/ 11087602 w 15898259"/>
                <a:gd name="connsiteY14" fmla="*/ 115556 h 3888712"/>
                <a:gd name="connsiteX15" fmla="*/ 13373602 w 15898259"/>
                <a:gd name="connsiteY15" fmla="*/ 138415 h 3888712"/>
                <a:gd name="connsiteX16" fmla="*/ 13359886 w 15898259"/>
                <a:gd name="connsiteY16" fmla="*/ 1882176 h 3888712"/>
                <a:gd name="connsiteX17" fmla="*/ 14815611 w 15898259"/>
                <a:gd name="connsiteY17" fmla="*/ 1911437 h 3888712"/>
                <a:gd name="connsiteX18" fmla="*/ 14822926 w 15898259"/>
                <a:gd name="connsiteY18" fmla="*/ 850733 h 3888712"/>
                <a:gd name="connsiteX19" fmla="*/ 15898259 w 15898259"/>
                <a:gd name="connsiteY19" fmla="*/ 858048 h 3888712"/>
                <a:gd name="connsiteX20" fmla="*/ 15890945 w 15898259"/>
                <a:gd name="connsiteY20" fmla="*/ 1136025 h 3888712"/>
                <a:gd name="connsiteX21" fmla="*/ 15898101 w 15898259"/>
                <a:gd name="connsiteY21" fmla="*/ 1337185 h 3888712"/>
                <a:gd name="connsiteX0" fmla="*/ 40193 w 16827131"/>
                <a:gd name="connsiteY0" fmla="*/ 3888712 h 3888712"/>
                <a:gd name="connsiteX1" fmla="*/ 0 w 16827131"/>
                <a:gd name="connsiteY1" fmla="*/ 823965 h 3888712"/>
                <a:gd name="connsiteX2" fmla="*/ 2170444 w 16827131"/>
                <a:gd name="connsiteY2" fmla="*/ 813916 h 3888712"/>
                <a:gd name="connsiteX3" fmla="*/ 2160395 w 16827131"/>
                <a:gd name="connsiteY3" fmla="*/ 1467059 h 3888712"/>
                <a:gd name="connsiteX4" fmla="*/ 3074795 w 16827131"/>
                <a:gd name="connsiteY4" fmla="*/ 1467059 h 3888712"/>
                <a:gd name="connsiteX5" fmla="*/ 3094892 w 16827131"/>
                <a:gd name="connsiteY5" fmla="*/ 0 h 3888712"/>
                <a:gd name="connsiteX6" fmla="*/ 4903595 w 16827131"/>
                <a:gd name="connsiteY6" fmla="*/ 0 h 3888712"/>
                <a:gd name="connsiteX7" fmla="*/ 4883498 w 16827131"/>
                <a:gd name="connsiteY7" fmla="*/ 472272 h 3888712"/>
                <a:gd name="connsiteX8" fmla="*/ 7244861 w 16827131"/>
                <a:gd name="connsiteY8" fmla="*/ 472272 h 3888712"/>
                <a:gd name="connsiteX9" fmla="*/ 7234813 w 16827131"/>
                <a:gd name="connsiteY9" fmla="*/ 864158 h 3888712"/>
                <a:gd name="connsiteX10" fmla="*/ 8119068 w 16827131"/>
                <a:gd name="connsiteY10" fmla="*/ 854110 h 3888712"/>
                <a:gd name="connsiteX11" fmla="*/ 8671727 w 16827131"/>
                <a:gd name="connsiteY11" fmla="*/ 1135464 h 3888712"/>
                <a:gd name="connsiteX12" fmla="*/ 8671727 w 16827131"/>
                <a:gd name="connsiteY12" fmla="*/ 1406769 h 3888712"/>
                <a:gd name="connsiteX13" fmla="*/ 11083331 w 16827131"/>
                <a:gd name="connsiteY13" fmla="*/ 1396721 h 3888712"/>
                <a:gd name="connsiteX14" fmla="*/ 11087602 w 16827131"/>
                <a:gd name="connsiteY14" fmla="*/ 115556 h 3888712"/>
                <a:gd name="connsiteX15" fmla="*/ 13373602 w 16827131"/>
                <a:gd name="connsiteY15" fmla="*/ 138415 h 3888712"/>
                <a:gd name="connsiteX16" fmla="*/ 13359886 w 16827131"/>
                <a:gd name="connsiteY16" fmla="*/ 1882176 h 3888712"/>
                <a:gd name="connsiteX17" fmla="*/ 14815611 w 16827131"/>
                <a:gd name="connsiteY17" fmla="*/ 1911437 h 3888712"/>
                <a:gd name="connsiteX18" fmla="*/ 14822926 w 16827131"/>
                <a:gd name="connsiteY18" fmla="*/ 850733 h 3888712"/>
                <a:gd name="connsiteX19" fmla="*/ 15898259 w 16827131"/>
                <a:gd name="connsiteY19" fmla="*/ 858048 h 3888712"/>
                <a:gd name="connsiteX20" fmla="*/ 15890945 w 16827131"/>
                <a:gd name="connsiteY20" fmla="*/ 1136025 h 3888712"/>
                <a:gd name="connsiteX21" fmla="*/ 16827131 w 16827131"/>
                <a:gd name="connsiteY21" fmla="*/ 1520065 h 3888712"/>
                <a:gd name="connsiteX0" fmla="*/ 40193 w 16827131"/>
                <a:gd name="connsiteY0" fmla="*/ 3888712 h 3888712"/>
                <a:gd name="connsiteX1" fmla="*/ 0 w 16827131"/>
                <a:gd name="connsiteY1" fmla="*/ 823965 h 3888712"/>
                <a:gd name="connsiteX2" fmla="*/ 2170444 w 16827131"/>
                <a:gd name="connsiteY2" fmla="*/ 813916 h 3888712"/>
                <a:gd name="connsiteX3" fmla="*/ 2160395 w 16827131"/>
                <a:gd name="connsiteY3" fmla="*/ 1467059 h 3888712"/>
                <a:gd name="connsiteX4" fmla="*/ 3074795 w 16827131"/>
                <a:gd name="connsiteY4" fmla="*/ 1467059 h 3888712"/>
                <a:gd name="connsiteX5" fmla="*/ 3094892 w 16827131"/>
                <a:gd name="connsiteY5" fmla="*/ 0 h 3888712"/>
                <a:gd name="connsiteX6" fmla="*/ 4903595 w 16827131"/>
                <a:gd name="connsiteY6" fmla="*/ 0 h 3888712"/>
                <a:gd name="connsiteX7" fmla="*/ 4883498 w 16827131"/>
                <a:gd name="connsiteY7" fmla="*/ 472272 h 3888712"/>
                <a:gd name="connsiteX8" fmla="*/ 7244861 w 16827131"/>
                <a:gd name="connsiteY8" fmla="*/ 472272 h 3888712"/>
                <a:gd name="connsiteX9" fmla="*/ 7234813 w 16827131"/>
                <a:gd name="connsiteY9" fmla="*/ 864158 h 3888712"/>
                <a:gd name="connsiteX10" fmla="*/ 8119068 w 16827131"/>
                <a:gd name="connsiteY10" fmla="*/ 854110 h 3888712"/>
                <a:gd name="connsiteX11" fmla="*/ 8671727 w 16827131"/>
                <a:gd name="connsiteY11" fmla="*/ 1135464 h 3888712"/>
                <a:gd name="connsiteX12" fmla="*/ 8671727 w 16827131"/>
                <a:gd name="connsiteY12" fmla="*/ 1406769 h 3888712"/>
                <a:gd name="connsiteX13" fmla="*/ 11083331 w 16827131"/>
                <a:gd name="connsiteY13" fmla="*/ 1396721 h 3888712"/>
                <a:gd name="connsiteX14" fmla="*/ 11087602 w 16827131"/>
                <a:gd name="connsiteY14" fmla="*/ 115556 h 3888712"/>
                <a:gd name="connsiteX15" fmla="*/ 13373602 w 16827131"/>
                <a:gd name="connsiteY15" fmla="*/ 138415 h 3888712"/>
                <a:gd name="connsiteX16" fmla="*/ 13359886 w 16827131"/>
                <a:gd name="connsiteY16" fmla="*/ 1882176 h 3888712"/>
                <a:gd name="connsiteX17" fmla="*/ 14815611 w 16827131"/>
                <a:gd name="connsiteY17" fmla="*/ 1911437 h 3888712"/>
                <a:gd name="connsiteX18" fmla="*/ 14822926 w 16827131"/>
                <a:gd name="connsiteY18" fmla="*/ 850733 h 3888712"/>
                <a:gd name="connsiteX19" fmla="*/ 15898259 w 16827131"/>
                <a:gd name="connsiteY19" fmla="*/ 858048 h 3888712"/>
                <a:gd name="connsiteX20" fmla="*/ 15890945 w 16827131"/>
                <a:gd name="connsiteY20" fmla="*/ 1136025 h 3888712"/>
                <a:gd name="connsiteX21" fmla="*/ 16593204 w 16827131"/>
                <a:gd name="connsiteY21" fmla="*/ 1414003 h 3888712"/>
                <a:gd name="connsiteX22" fmla="*/ 16827131 w 16827131"/>
                <a:gd name="connsiteY22" fmla="*/ 1520065 h 3888712"/>
                <a:gd name="connsiteX0" fmla="*/ 40193 w 16827131"/>
                <a:gd name="connsiteY0" fmla="*/ 3888712 h 3888712"/>
                <a:gd name="connsiteX1" fmla="*/ 0 w 16827131"/>
                <a:gd name="connsiteY1" fmla="*/ 823965 h 3888712"/>
                <a:gd name="connsiteX2" fmla="*/ 2170444 w 16827131"/>
                <a:gd name="connsiteY2" fmla="*/ 813916 h 3888712"/>
                <a:gd name="connsiteX3" fmla="*/ 2160395 w 16827131"/>
                <a:gd name="connsiteY3" fmla="*/ 1467059 h 3888712"/>
                <a:gd name="connsiteX4" fmla="*/ 3074795 w 16827131"/>
                <a:gd name="connsiteY4" fmla="*/ 1467059 h 3888712"/>
                <a:gd name="connsiteX5" fmla="*/ 3094892 w 16827131"/>
                <a:gd name="connsiteY5" fmla="*/ 0 h 3888712"/>
                <a:gd name="connsiteX6" fmla="*/ 4903595 w 16827131"/>
                <a:gd name="connsiteY6" fmla="*/ 0 h 3888712"/>
                <a:gd name="connsiteX7" fmla="*/ 4883498 w 16827131"/>
                <a:gd name="connsiteY7" fmla="*/ 472272 h 3888712"/>
                <a:gd name="connsiteX8" fmla="*/ 7244861 w 16827131"/>
                <a:gd name="connsiteY8" fmla="*/ 472272 h 3888712"/>
                <a:gd name="connsiteX9" fmla="*/ 7234813 w 16827131"/>
                <a:gd name="connsiteY9" fmla="*/ 864158 h 3888712"/>
                <a:gd name="connsiteX10" fmla="*/ 8119068 w 16827131"/>
                <a:gd name="connsiteY10" fmla="*/ 854110 h 3888712"/>
                <a:gd name="connsiteX11" fmla="*/ 8671727 w 16827131"/>
                <a:gd name="connsiteY11" fmla="*/ 1135464 h 3888712"/>
                <a:gd name="connsiteX12" fmla="*/ 8671727 w 16827131"/>
                <a:gd name="connsiteY12" fmla="*/ 1406769 h 3888712"/>
                <a:gd name="connsiteX13" fmla="*/ 11083331 w 16827131"/>
                <a:gd name="connsiteY13" fmla="*/ 1396721 h 3888712"/>
                <a:gd name="connsiteX14" fmla="*/ 11087602 w 16827131"/>
                <a:gd name="connsiteY14" fmla="*/ 115556 h 3888712"/>
                <a:gd name="connsiteX15" fmla="*/ 13373602 w 16827131"/>
                <a:gd name="connsiteY15" fmla="*/ 138415 h 3888712"/>
                <a:gd name="connsiteX16" fmla="*/ 13359886 w 16827131"/>
                <a:gd name="connsiteY16" fmla="*/ 1882176 h 3888712"/>
                <a:gd name="connsiteX17" fmla="*/ 14815611 w 16827131"/>
                <a:gd name="connsiteY17" fmla="*/ 1911437 h 3888712"/>
                <a:gd name="connsiteX18" fmla="*/ 14822926 w 16827131"/>
                <a:gd name="connsiteY18" fmla="*/ 850733 h 3888712"/>
                <a:gd name="connsiteX19" fmla="*/ 15898259 w 16827131"/>
                <a:gd name="connsiteY19" fmla="*/ 858048 h 3888712"/>
                <a:gd name="connsiteX20" fmla="*/ 15890945 w 16827131"/>
                <a:gd name="connsiteY20" fmla="*/ 1136025 h 3888712"/>
                <a:gd name="connsiteX21" fmla="*/ 16593204 w 16827131"/>
                <a:gd name="connsiteY21" fmla="*/ 1414003 h 3888712"/>
                <a:gd name="connsiteX22" fmla="*/ 16827131 w 16827131"/>
                <a:gd name="connsiteY22" fmla="*/ 1520065 h 3888712"/>
                <a:gd name="connsiteX0" fmla="*/ 40193 w 16667651"/>
                <a:gd name="connsiteY0" fmla="*/ 3888712 h 3888712"/>
                <a:gd name="connsiteX1" fmla="*/ 0 w 16667651"/>
                <a:gd name="connsiteY1" fmla="*/ 823965 h 3888712"/>
                <a:gd name="connsiteX2" fmla="*/ 2170444 w 16667651"/>
                <a:gd name="connsiteY2" fmla="*/ 813916 h 3888712"/>
                <a:gd name="connsiteX3" fmla="*/ 2160395 w 16667651"/>
                <a:gd name="connsiteY3" fmla="*/ 1467059 h 3888712"/>
                <a:gd name="connsiteX4" fmla="*/ 3074795 w 16667651"/>
                <a:gd name="connsiteY4" fmla="*/ 1467059 h 3888712"/>
                <a:gd name="connsiteX5" fmla="*/ 3094892 w 16667651"/>
                <a:gd name="connsiteY5" fmla="*/ 0 h 3888712"/>
                <a:gd name="connsiteX6" fmla="*/ 4903595 w 16667651"/>
                <a:gd name="connsiteY6" fmla="*/ 0 h 3888712"/>
                <a:gd name="connsiteX7" fmla="*/ 4883498 w 16667651"/>
                <a:gd name="connsiteY7" fmla="*/ 472272 h 3888712"/>
                <a:gd name="connsiteX8" fmla="*/ 7244861 w 16667651"/>
                <a:gd name="connsiteY8" fmla="*/ 472272 h 3888712"/>
                <a:gd name="connsiteX9" fmla="*/ 7234813 w 16667651"/>
                <a:gd name="connsiteY9" fmla="*/ 864158 h 3888712"/>
                <a:gd name="connsiteX10" fmla="*/ 8119068 w 16667651"/>
                <a:gd name="connsiteY10" fmla="*/ 854110 h 3888712"/>
                <a:gd name="connsiteX11" fmla="*/ 8671727 w 16667651"/>
                <a:gd name="connsiteY11" fmla="*/ 1135464 h 3888712"/>
                <a:gd name="connsiteX12" fmla="*/ 8671727 w 16667651"/>
                <a:gd name="connsiteY12" fmla="*/ 1406769 h 3888712"/>
                <a:gd name="connsiteX13" fmla="*/ 11083331 w 16667651"/>
                <a:gd name="connsiteY13" fmla="*/ 1396721 h 3888712"/>
                <a:gd name="connsiteX14" fmla="*/ 11087602 w 16667651"/>
                <a:gd name="connsiteY14" fmla="*/ 115556 h 3888712"/>
                <a:gd name="connsiteX15" fmla="*/ 13373602 w 16667651"/>
                <a:gd name="connsiteY15" fmla="*/ 138415 h 3888712"/>
                <a:gd name="connsiteX16" fmla="*/ 13359886 w 16667651"/>
                <a:gd name="connsiteY16" fmla="*/ 1882176 h 3888712"/>
                <a:gd name="connsiteX17" fmla="*/ 14815611 w 16667651"/>
                <a:gd name="connsiteY17" fmla="*/ 1911437 h 3888712"/>
                <a:gd name="connsiteX18" fmla="*/ 14822926 w 16667651"/>
                <a:gd name="connsiteY18" fmla="*/ 850733 h 3888712"/>
                <a:gd name="connsiteX19" fmla="*/ 15898259 w 16667651"/>
                <a:gd name="connsiteY19" fmla="*/ 858048 h 3888712"/>
                <a:gd name="connsiteX20" fmla="*/ 15890945 w 16667651"/>
                <a:gd name="connsiteY20" fmla="*/ 1136025 h 3888712"/>
                <a:gd name="connsiteX21" fmla="*/ 16593204 w 16667651"/>
                <a:gd name="connsiteY21" fmla="*/ 1414003 h 3888712"/>
                <a:gd name="connsiteX22" fmla="*/ 16644252 w 16667651"/>
                <a:gd name="connsiteY22" fmla="*/ 3129409 h 3888712"/>
                <a:gd name="connsiteX0" fmla="*/ 40193 w 16644252"/>
                <a:gd name="connsiteY0" fmla="*/ 3888712 h 3888712"/>
                <a:gd name="connsiteX1" fmla="*/ 0 w 16644252"/>
                <a:gd name="connsiteY1" fmla="*/ 823965 h 3888712"/>
                <a:gd name="connsiteX2" fmla="*/ 2170444 w 16644252"/>
                <a:gd name="connsiteY2" fmla="*/ 813916 h 3888712"/>
                <a:gd name="connsiteX3" fmla="*/ 2160395 w 16644252"/>
                <a:gd name="connsiteY3" fmla="*/ 1467059 h 3888712"/>
                <a:gd name="connsiteX4" fmla="*/ 3074795 w 16644252"/>
                <a:gd name="connsiteY4" fmla="*/ 1467059 h 3888712"/>
                <a:gd name="connsiteX5" fmla="*/ 3094892 w 16644252"/>
                <a:gd name="connsiteY5" fmla="*/ 0 h 3888712"/>
                <a:gd name="connsiteX6" fmla="*/ 4903595 w 16644252"/>
                <a:gd name="connsiteY6" fmla="*/ 0 h 3888712"/>
                <a:gd name="connsiteX7" fmla="*/ 4883498 w 16644252"/>
                <a:gd name="connsiteY7" fmla="*/ 472272 h 3888712"/>
                <a:gd name="connsiteX8" fmla="*/ 7244861 w 16644252"/>
                <a:gd name="connsiteY8" fmla="*/ 472272 h 3888712"/>
                <a:gd name="connsiteX9" fmla="*/ 7234813 w 16644252"/>
                <a:gd name="connsiteY9" fmla="*/ 864158 h 3888712"/>
                <a:gd name="connsiteX10" fmla="*/ 8119068 w 16644252"/>
                <a:gd name="connsiteY10" fmla="*/ 854110 h 3888712"/>
                <a:gd name="connsiteX11" fmla="*/ 8671727 w 16644252"/>
                <a:gd name="connsiteY11" fmla="*/ 1135464 h 3888712"/>
                <a:gd name="connsiteX12" fmla="*/ 8671727 w 16644252"/>
                <a:gd name="connsiteY12" fmla="*/ 1406769 h 3888712"/>
                <a:gd name="connsiteX13" fmla="*/ 11083331 w 16644252"/>
                <a:gd name="connsiteY13" fmla="*/ 1396721 h 3888712"/>
                <a:gd name="connsiteX14" fmla="*/ 11087602 w 16644252"/>
                <a:gd name="connsiteY14" fmla="*/ 115556 h 3888712"/>
                <a:gd name="connsiteX15" fmla="*/ 13373602 w 16644252"/>
                <a:gd name="connsiteY15" fmla="*/ 138415 h 3888712"/>
                <a:gd name="connsiteX16" fmla="*/ 13359886 w 16644252"/>
                <a:gd name="connsiteY16" fmla="*/ 1882176 h 3888712"/>
                <a:gd name="connsiteX17" fmla="*/ 14815611 w 16644252"/>
                <a:gd name="connsiteY17" fmla="*/ 1911437 h 3888712"/>
                <a:gd name="connsiteX18" fmla="*/ 14822926 w 16644252"/>
                <a:gd name="connsiteY18" fmla="*/ 850733 h 3888712"/>
                <a:gd name="connsiteX19" fmla="*/ 15898259 w 16644252"/>
                <a:gd name="connsiteY19" fmla="*/ 858048 h 3888712"/>
                <a:gd name="connsiteX20" fmla="*/ 15890945 w 16644252"/>
                <a:gd name="connsiteY20" fmla="*/ 1136025 h 3888712"/>
                <a:gd name="connsiteX21" fmla="*/ 16593204 w 16644252"/>
                <a:gd name="connsiteY21" fmla="*/ 1414003 h 3888712"/>
                <a:gd name="connsiteX22" fmla="*/ 16644252 w 16644252"/>
                <a:gd name="connsiteY22" fmla="*/ 3129409 h 3888712"/>
                <a:gd name="connsiteX0" fmla="*/ 40193 w 16600361"/>
                <a:gd name="connsiteY0" fmla="*/ 3888712 h 3888712"/>
                <a:gd name="connsiteX1" fmla="*/ 0 w 16600361"/>
                <a:gd name="connsiteY1" fmla="*/ 823965 h 3888712"/>
                <a:gd name="connsiteX2" fmla="*/ 2170444 w 16600361"/>
                <a:gd name="connsiteY2" fmla="*/ 813916 h 3888712"/>
                <a:gd name="connsiteX3" fmla="*/ 2160395 w 16600361"/>
                <a:gd name="connsiteY3" fmla="*/ 1467059 h 3888712"/>
                <a:gd name="connsiteX4" fmla="*/ 3074795 w 16600361"/>
                <a:gd name="connsiteY4" fmla="*/ 1467059 h 3888712"/>
                <a:gd name="connsiteX5" fmla="*/ 3094892 w 16600361"/>
                <a:gd name="connsiteY5" fmla="*/ 0 h 3888712"/>
                <a:gd name="connsiteX6" fmla="*/ 4903595 w 16600361"/>
                <a:gd name="connsiteY6" fmla="*/ 0 h 3888712"/>
                <a:gd name="connsiteX7" fmla="*/ 4883498 w 16600361"/>
                <a:gd name="connsiteY7" fmla="*/ 472272 h 3888712"/>
                <a:gd name="connsiteX8" fmla="*/ 7244861 w 16600361"/>
                <a:gd name="connsiteY8" fmla="*/ 472272 h 3888712"/>
                <a:gd name="connsiteX9" fmla="*/ 7234813 w 16600361"/>
                <a:gd name="connsiteY9" fmla="*/ 864158 h 3888712"/>
                <a:gd name="connsiteX10" fmla="*/ 8119068 w 16600361"/>
                <a:gd name="connsiteY10" fmla="*/ 854110 h 3888712"/>
                <a:gd name="connsiteX11" fmla="*/ 8671727 w 16600361"/>
                <a:gd name="connsiteY11" fmla="*/ 1135464 h 3888712"/>
                <a:gd name="connsiteX12" fmla="*/ 8671727 w 16600361"/>
                <a:gd name="connsiteY12" fmla="*/ 1406769 h 3888712"/>
                <a:gd name="connsiteX13" fmla="*/ 11083331 w 16600361"/>
                <a:gd name="connsiteY13" fmla="*/ 1396721 h 3888712"/>
                <a:gd name="connsiteX14" fmla="*/ 11087602 w 16600361"/>
                <a:gd name="connsiteY14" fmla="*/ 115556 h 3888712"/>
                <a:gd name="connsiteX15" fmla="*/ 13373602 w 16600361"/>
                <a:gd name="connsiteY15" fmla="*/ 138415 h 3888712"/>
                <a:gd name="connsiteX16" fmla="*/ 13359886 w 16600361"/>
                <a:gd name="connsiteY16" fmla="*/ 1882176 h 3888712"/>
                <a:gd name="connsiteX17" fmla="*/ 14815611 w 16600361"/>
                <a:gd name="connsiteY17" fmla="*/ 1911437 h 3888712"/>
                <a:gd name="connsiteX18" fmla="*/ 14822926 w 16600361"/>
                <a:gd name="connsiteY18" fmla="*/ 850733 h 3888712"/>
                <a:gd name="connsiteX19" fmla="*/ 15898259 w 16600361"/>
                <a:gd name="connsiteY19" fmla="*/ 858048 h 3888712"/>
                <a:gd name="connsiteX20" fmla="*/ 15890945 w 16600361"/>
                <a:gd name="connsiteY20" fmla="*/ 1136025 h 3888712"/>
                <a:gd name="connsiteX21" fmla="*/ 16593204 w 16600361"/>
                <a:gd name="connsiteY21" fmla="*/ 1414003 h 3888712"/>
                <a:gd name="connsiteX22" fmla="*/ 16600361 w 16600361"/>
                <a:gd name="connsiteY22" fmla="*/ 3144039 h 3888712"/>
                <a:gd name="connsiteX0" fmla="*/ 40193 w 16593875"/>
                <a:gd name="connsiteY0" fmla="*/ 3888712 h 4095015"/>
                <a:gd name="connsiteX1" fmla="*/ 0 w 16593875"/>
                <a:gd name="connsiteY1" fmla="*/ 823965 h 4095015"/>
                <a:gd name="connsiteX2" fmla="*/ 2170444 w 16593875"/>
                <a:gd name="connsiteY2" fmla="*/ 813916 h 4095015"/>
                <a:gd name="connsiteX3" fmla="*/ 2160395 w 16593875"/>
                <a:gd name="connsiteY3" fmla="*/ 1467059 h 4095015"/>
                <a:gd name="connsiteX4" fmla="*/ 3074795 w 16593875"/>
                <a:gd name="connsiteY4" fmla="*/ 1467059 h 4095015"/>
                <a:gd name="connsiteX5" fmla="*/ 3094892 w 16593875"/>
                <a:gd name="connsiteY5" fmla="*/ 0 h 4095015"/>
                <a:gd name="connsiteX6" fmla="*/ 4903595 w 16593875"/>
                <a:gd name="connsiteY6" fmla="*/ 0 h 4095015"/>
                <a:gd name="connsiteX7" fmla="*/ 4883498 w 16593875"/>
                <a:gd name="connsiteY7" fmla="*/ 472272 h 4095015"/>
                <a:gd name="connsiteX8" fmla="*/ 7244861 w 16593875"/>
                <a:gd name="connsiteY8" fmla="*/ 472272 h 4095015"/>
                <a:gd name="connsiteX9" fmla="*/ 7234813 w 16593875"/>
                <a:gd name="connsiteY9" fmla="*/ 864158 h 4095015"/>
                <a:gd name="connsiteX10" fmla="*/ 8119068 w 16593875"/>
                <a:gd name="connsiteY10" fmla="*/ 854110 h 4095015"/>
                <a:gd name="connsiteX11" fmla="*/ 8671727 w 16593875"/>
                <a:gd name="connsiteY11" fmla="*/ 1135464 h 4095015"/>
                <a:gd name="connsiteX12" fmla="*/ 8671727 w 16593875"/>
                <a:gd name="connsiteY12" fmla="*/ 1406769 h 4095015"/>
                <a:gd name="connsiteX13" fmla="*/ 11083331 w 16593875"/>
                <a:gd name="connsiteY13" fmla="*/ 1396721 h 4095015"/>
                <a:gd name="connsiteX14" fmla="*/ 11087602 w 16593875"/>
                <a:gd name="connsiteY14" fmla="*/ 115556 h 4095015"/>
                <a:gd name="connsiteX15" fmla="*/ 13373602 w 16593875"/>
                <a:gd name="connsiteY15" fmla="*/ 138415 h 4095015"/>
                <a:gd name="connsiteX16" fmla="*/ 13359886 w 16593875"/>
                <a:gd name="connsiteY16" fmla="*/ 1882176 h 4095015"/>
                <a:gd name="connsiteX17" fmla="*/ 14815611 w 16593875"/>
                <a:gd name="connsiteY17" fmla="*/ 1911437 h 4095015"/>
                <a:gd name="connsiteX18" fmla="*/ 14822926 w 16593875"/>
                <a:gd name="connsiteY18" fmla="*/ 850733 h 4095015"/>
                <a:gd name="connsiteX19" fmla="*/ 15898259 w 16593875"/>
                <a:gd name="connsiteY19" fmla="*/ 858048 h 4095015"/>
                <a:gd name="connsiteX20" fmla="*/ 15890945 w 16593875"/>
                <a:gd name="connsiteY20" fmla="*/ 1136025 h 4095015"/>
                <a:gd name="connsiteX21" fmla="*/ 16593204 w 16593875"/>
                <a:gd name="connsiteY21" fmla="*/ 1414003 h 4095015"/>
                <a:gd name="connsiteX22" fmla="*/ 16593046 w 16593875"/>
                <a:gd name="connsiteY22" fmla="*/ 4095015 h 4095015"/>
                <a:gd name="connsiteX0" fmla="*/ 0 w 16613643"/>
                <a:gd name="connsiteY0" fmla="*/ 4068594 h 4095015"/>
                <a:gd name="connsiteX1" fmla="*/ 19768 w 16613643"/>
                <a:gd name="connsiteY1" fmla="*/ 823965 h 4095015"/>
                <a:gd name="connsiteX2" fmla="*/ 2190212 w 16613643"/>
                <a:gd name="connsiteY2" fmla="*/ 813916 h 4095015"/>
                <a:gd name="connsiteX3" fmla="*/ 2180163 w 16613643"/>
                <a:gd name="connsiteY3" fmla="*/ 1467059 h 4095015"/>
                <a:gd name="connsiteX4" fmla="*/ 3094563 w 16613643"/>
                <a:gd name="connsiteY4" fmla="*/ 1467059 h 4095015"/>
                <a:gd name="connsiteX5" fmla="*/ 3114660 w 16613643"/>
                <a:gd name="connsiteY5" fmla="*/ 0 h 4095015"/>
                <a:gd name="connsiteX6" fmla="*/ 4923363 w 16613643"/>
                <a:gd name="connsiteY6" fmla="*/ 0 h 4095015"/>
                <a:gd name="connsiteX7" fmla="*/ 4903266 w 16613643"/>
                <a:gd name="connsiteY7" fmla="*/ 472272 h 4095015"/>
                <a:gd name="connsiteX8" fmla="*/ 7264629 w 16613643"/>
                <a:gd name="connsiteY8" fmla="*/ 472272 h 4095015"/>
                <a:gd name="connsiteX9" fmla="*/ 7254581 w 16613643"/>
                <a:gd name="connsiteY9" fmla="*/ 864158 h 4095015"/>
                <a:gd name="connsiteX10" fmla="*/ 8138836 w 16613643"/>
                <a:gd name="connsiteY10" fmla="*/ 854110 h 4095015"/>
                <a:gd name="connsiteX11" fmla="*/ 8691495 w 16613643"/>
                <a:gd name="connsiteY11" fmla="*/ 1135464 h 4095015"/>
                <a:gd name="connsiteX12" fmla="*/ 8691495 w 16613643"/>
                <a:gd name="connsiteY12" fmla="*/ 1406769 h 4095015"/>
                <a:gd name="connsiteX13" fmla="*/ 11103099 w 16613643"/>
                <a:gd name="connsiteY13" fmla="*/ 1396721 h 4095015"/>
                <a:gd name="connsiteX14" fmla="*/ 11107370 w 16613643"/>
                <a:gd name="connsiteY14" fmla="*/ 115556 h 4095015"/>
                <a:gd name="connsiteX15" fmla="*/ 13393370 w 16613643"/>
                <a:gd name="connsiteY15" fmla="*/ 138415 h 4095015"/>
                <a:gd name="connsiteX16" fmla="*/ 13379654 w 16613643"/>
                <a:gd name="connsiteY16" fmla="*/ 1882176 h 4095015"/>
                <a:gd name="connsiteX17" fmla="*/ 14835379 w 16613643"/>
                <a:gd name="connsiteY17" fmla="*/ 1911437 h 4095015"/>
                <a:gd name="connsiteX18" fmla="*/ 14842694 w 16613643"/>
                <a:gd name="connsiteY18" fmla="*/ 850733 h 4095015"/>
                <a:gd name="connsiteX19" fmla="*/ 15918027 w 16613643"/>
                <a:gd name="connsiteY19" fmla="*/ 858048 h 4095015"/>
                <a:gd name="connsiteX20" fmla="*/ 15910713 w 16613643"/>
                <a:gd name="connsiteY20" fmla="*/ 1136025 h 4095015"/>
                <a:gd name="connsiteX21" fmla="*/ 16612972 w 16613643"/>
                <a:gd name="connsiteY21" fmla="*/ 1414003 h 4095015"/>
                <a:gd name="connsiteX22" fmla="*/ 16612814 w 16613643"/>
                <a:gd name="connsiteY22" fmla="*/ 4095015 h 4095015"/>
                <a:gd name="connsiteX0" fmla="*/ 0 w 16615358"/>
                <a:gd name="connsiteY0" fmla="*/ 4711518 h 4711518"/>
                <a:gd name="connsiteX1" fmla="*/ 19768 w 16615358"/>
                <a:gd name="connsiteY1" fmla="*/ 823965 h 4711518"/>
                <a:gd name="connsiteX2" fmla="*/ 2190212 w 16615358"/>
                <a:gd name="connsiteY2" fmla="*/ 813916 h 4711518"/>
                <a:gd name="connsiteX3" fmla="*/ 2180163 w 16615358"/>
                <a:gd name="connsiteY3" fmla="*/ 1467059 h 4711518"/>
                <a:gd name="connsiteX4" fmla="*/ 3094563 w 16615358"/>
                <a:gd name="connsiteY4" fmla="*/ 1467059 h 4711518"/>
                <a:gd name="connsiteX5" fmla="*/ 3114660 w 16615358"/>
                <a:gd name="connsiteY5" fmla="*/ 0 h 4711518"/>
                <a:gd name="connsiteX6" fmla="*/ 4923363 w 16615358"/>
                <a:gd name="connsiteY6" fmla="*/ 0 h 4711518"/>
                <a:gd name="connsiteX7" fmla="*/ 4903266 w 16615358"/>
                <a:gd name="connsiteY7" fmla="*/ 472272 h 4711518"/>
                <a:gd name="connsiteX8" fmla="*/ 7264629 w 16615358"/>
                <a:gd name="connsiteY8" fmla="*/ 472272 h 4711518"/>
                <a:gd name="connsiteX9" fmla="*/ 7254581 w 16615358"/>
                <a:gd name="connsiteY9" fmla="*/ 864158 h 4711518"/>
                <a:gd name="connsiteX10" fmla="*/ 8138836 w 16615358"/>
                <a:gd name="connsiteY10" fmla="*/ 854110 h 4711518"/>
                <a:gd name="connsiteX11" fmla="*/ 8691495 w 16615358"/>
                <a:gd name="connsiteY11" fmla="*/ 1135464 h 4711518"/>
                <a:gd name="connsiteX12" fmla="*/ 8691495 w 16615358"/>
                <a:gd name="connsiteY12" fmla="*/ 1406769 h 4711518"/>
                <a:gd name="connsiteX13" fmla="*/ 11103099 w 16615358"/>
                <a:gd name="connsiteY13" fmla="*/ 1396721 h 4711518"/>
                <a:gd name="connsiteX14" fmla="*/ 11107370 w 16615358"/>
                <a:gd name="connsiteY14" fmla="*/ 115556 h 4711518"/>
                <a:gd name="connsiteX15" fmla="*/ 13393370 w 16615358"/>
                <a:gd name="connsiteY15" fmla="*/ 138415 h 4711518"/>
                <a:gd name="connsiteX16" fmla="*/ 13379654 w 16615358"/>
                <a:gd name="connsiteY16" fmla="*/ 1882176 h 4711518"/>
                <a:gd name="connsiteX17" fmla="*/ 14835379 w 16615358"/>
                <a:gd name="connsiteY17" fmla="*/ 1911437 h 4711518"/>
                <a:gd name="connsiteX18" fmla="*/ 14842694 w 16615358"/>
                <a:gd name="connsiteY18" fmla="*/ 850733 h 4711518"/>
                <a:gd name="connsiteX19" fmla="*/ 15918027 w 16615358"/>
                <a:gd name="connsiteY19" fmla="*/ 858048 h 4711518"/>
                <a:gd name="connsiteX20" fmla="*/ 15910713 w 16615358"/>
                <a:gd name="connsiteY20" fmla="*/ 1136025 h 4711518"/>
                <a:gd name="connsiteX21" fmla="*/ 16612972 w 16615358"/>
                <a:gd name="connsiteY21" fmla="*/ 1414003 h 4711518"/>
                <a:gd name="connsiteX22" fmla="*/ 16612814 w 16615358"/>
                <a:gd name="connsiteY22" fmla="*/ 4095015 h 4711518"/>
                <a:gd name="connsiteX0" fmla="*/ 0 w 16615358"/>
                <a:gd name="connsiteY0" fmla="*/ 4711518 h 4737939"/>
                <a:gd name="connsiteX1" fmla="*/ 19768 w 16615358"/>
                <a:gd name="connsiteY1" fmla="*/ 823965 h 4737939"/>
                <a:gd name="connsiteX2" fmla="*/ 2190212 w 16615358"/>
                <a:gd name="connsiteY2" fmla="*/ 813916 h 4737939"/>
                <a:gd name="connsiteX3" fmla="*/ 2180163 w 16615358"/>
                <a:gd name="connsiteY3" fmla="*/ 1467059 h 4737939"/>
                <a:gd name="connsiteX4" fmla="*/ 3094563 w 16615358"/>
                <a:gd name="connsiteY4" fmla="*/ 1467059 h 4737939"/>
                <a:gd name="connsiteX5" fmla="*/ 3114660 w 16615358"/>
                <a:gd name="connsiteY5" fmla="*/ 0 h 4737939"/>
                <a:gd name="connsiteX6" fmla="*/ 4923363 w 16615358"/>
                <a:gd name="connsiteY6" fmla="*/ 0 h 4737939"/>
                <a:gd name="connsiteX7" fmla="*/ 4903266 w 16615358"/>
                <a:gd name="connsiteY7" fmla="*/ 472272 h 4737939"/>
                <a:gd name="connsiteX8" fmla="*/ 7264629 w 16615358"/>
                <a:gd name="connsiteY8" fmla="*/ 472272 h 4737939"/>
                <a:gd name="connsiteX9" fmla="*/ 7254581 w 16615358"/>
                <a:gd name="connsiteY9" fmla="*/ 864158 h 4737939"/>
                <a:gd name="connsiteX10" fmla="*/ 8138836 w 16615358"/>
                <a:gd name="connsiteY10" fmla="*/ 854110 h 4737939"/>
                <a:gd name="connsiteX11" fmla="*/ 8691495 w 16615358"/>
                <a:gd name="connsiteY11" fmla="*/ 1135464 h 4737939"/>
                <a:gd name="connsiteX12" fmla="*/ 8691495 w 16615358"/>
                <a:gd name="connsiteY12" fmla="*/ 1406769 h 4737939"/>
                <a:gd name="connsiteX13" fmla="*/ 11103099 w 16615358"/>
                <a:gd name="connsiteY13" fmla="*/ 1396721 h 4737939"/>
                <a:gd name="connsiteX14" fmla="*/ 11107370 w 16615358"/>
                <a:gd name="connsiteY14" fmla="*/ 115556 h 4737939"/>
                <a:gd name="connsiteX15" fmla="*/ 13393370 w 16615358"/>
                <a:gd name="connsiteY15" fmla="*/ 138415 h 4737939"/>
                <a:gd name="connsiteX16" fmla="*/ 13379654 w 16615358"/>
                <a:gd name="connsiteY16" fmla="*/ 1882176 h 4737939"/>
                <a:gd name="connsiteX17" fmla="*/ 14835379 w 16615358"/>
                <a:gd name="connsiteY17" fmla="*/ 1911437 h 4737939"/>
                <a:gd name="connsiteX18" fmla="*/ 14842694 w 16615358"/>
                <a:gd name="connsiteY18" fmla="*/ 850733 h 4737939"/>
                <a:gd name="connsiteX19" fmla="*/ 15918027 w 16615358"/>
                <a:gd name="connsiteY19" fmla="*/ 858048 h 4737939"/>
                <a:gd name="connsiteX20" fmla="*/ 15910713 w 16615358"/>
                <a:gd name="connsiteY20" fmla="*/ 1136025 h 4737939"/>
                <a:gd name="connsiteX21" fmla="*/ 16612972 w 16615358"/>
                <a:gd name="connsiteY21" fmla="*/ 1414003 h 4737939"/>
                <a:gd name="connsiteX22" fmla="*/ 16612814 w 16615358"/>
                <a:gd name="connsiteY22" fmla="*/ 4737939 h 47379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6615358" h="4737939">
                  <a:moveTo>
                    <a:pt x="0" y="4711518"/>
                  </a:moveTo>
                  <a:lnTo>
                    <a:pt x="19768" y="823965"/>
                  </a:lnTo>
                  <a:lnTo>
                    <a:pt x="2190212" y="813916"/>
                  </a:lnTo>
                  <a:lnTo>
                    <a:pt x="2180163" y="1467059"/>
                  </a:lnTo>
                  <a:lnTo>
                    <a:pt x="3094563" y="1467059"/>
                  </a:lnTo>
                  <a:lnTo>
                    <a:pt x="3114660" y="0"/>
                  </a:lnTo>
                  <a:lnTo>
                    <a:pt x="4923363" y="0"/>
                  </a:lnTo>
                  <a:lnTo>
                    <a:pt x="4903266" y="472272"/>
                  </a:lnTo>
                  <a:lnTo>
                    <a:pt x="7264629" y="472272"/>
                  </a:lnTo>
                  <a:lnTo>
                    <a:pt x="7254581" y="864158"/>
                  </a:lnTo>
                  <a:lnTo>
                    <a:pt x="8138836" y="854110"/>
                  </a:lnTo>
                  <a:lnTo>
                    <a:pt x="8691495" y="1135464"/>
                  </a:lnTo>
                  <a:lnTo>
                    <a:pt x="8691495" y="1406769"/>
                  </a:lnTo>
                  <a:lnTo>
                    <a:pt x="11103099" y="1396721"/>
                  </a:lnTo>
                  <a:cubicBezTo>
                    <a:pt x="11104523" y="969666"/>
                    <a:pt x="11105946" y="542611"/>
                    <a:pt x="11107370" y="115556"/>
                  </a:cubicBezTo>
                  <a:lnTo>
                    <a:pt x="13393370" y="138415"/>
                  </a:lnTo>
                  <a:lnTo>
                    <a:pt x="13379654" y="1882176"/>
                  </a:lnTo>
                  <a:lnTo>
                    <a:pt x="14835379" y="1911437"/>
                  </a:lnTo>
                  <a:cubicBezTo>
                    <a:pt x="14837817" y="1557869"/>
                    <a:pt x="14840256" y="1204301"/>
                    <a:pt x="14842694" y="850733"/>
                  </a:cubicBezTo>
                  <a:lnTo>
                    <a:pt x="15918027" y="858048"/>
                  </a:lnTo>
                  <a:lnTo>
                    <a:pt x="15910713" y="1136025"/>
                  </a:lnTo>
                  <a:lnTo>
                    <a:pt x="16612972" y="1414003"/>
                  </a:lnTo>
                  <a:cubicBezTo>
                    <a:pt x="16615358" y="1990682"/>
                    <a:pt x="16610428" y="4161260"/>
                    <a:pt x="16612814" y="4737939"/>
                  </a:cubicBezTo>
                </a:path>
              </a:pathLst>
            </a:custGeom>
            <a:solidFill>
              <a:srgbClr val="7F7F7F">
                <a:alpha val="69804"/>
              </a:srgbClr>
            </a:solidFill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8" name="矩形 277"/>
            <p:cNvSpPr/>
            <p:nvPr/>
          </p:nvSpPr>
          <p:spPr>
            <a:xfrm>
              <a:off x="2843808" y="483518"/>
              <a:ext cx="144016" cy="144016"/>
            </a:xfrm>
            <a:prstGeom prst="rect">
              <a:avLst/>
            </a:prstGeom>
            <a:solidFill>
              <a:srgbClr val="D9D9D9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79" name="矩形 278"/>
            <p:cNvSpPr/>
            <p:nvPr/>
          </p:nvSpPr>
          <p:spPr>
            <a:xfrm>
              <a:off x="3203848" y="483518"/>
              <a:ext cx="144016" cy="144016"/>
            </a:xfrm>
            <a:prstGeom prst="rect">
              <a:avLst/>
            </a:prstGeom>
            <a:solidFill>
              <a:srgbClr val="D9D9D9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80" name="矩形 279"/>
            <p:cNvSpPr/>
            <p:nvPr/>
          </p:nvSpPr>
          <p:spPr>
            <a:xfrm>
              <a:off x="4128026" y="1131590"/>
              <a:ext cx="144016" cy="144016"/>
            </a:xfrm>
            <a:prstGeom prst="rect">
              <a:avLst/>
            </a:prstGeom>
            <a:solidFill>
              <a:srgbClr val="D9D9D9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81" name="矩形 280"/>
            <p:cNvSpPr/>
            <p:nvPr/>
          </p:nvSpPr>
          <p:spPr>
            <a:xfrm>
              <a:off x="2843808" y="1548965"/>
              <a:ext cx="144016" cy="144016"/>
            </a:xfrm>
            <a:prstGeom prst="rect">
              <a:avLst/>
            </a:prstGeom>
            <a:solidFill>
              <a:srgbClr val="D9D9D9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82" name="矩形 281"/>
            <p:cNvSpPr/>
            <p:nvPr/>
          </p:nvSpPr>
          <p:spPr>
            <a:xfrm>
              <a:off x="3203848" y="1563638"/>
              <a:ext cx="144016" cy="144016"/>
            </a:xfrm>
            <a:prstGeom prst="rect">
              <a:avLst/>
            </a:prstGeom>
            <a:solidFill>
              <a:srgbClr val="D9D9D9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83" name="矩形 282"/>
            <p:cNvSpPr/>
            <p:nvPr/>
          </p:nvSpPr>
          <p:spPr>
            <a:xfrm>
              <a:off x="3563888" y="1563638"/>
              <a:ext cx="144016" cy="144016"/>
            </a:xfrm>
            <a:prstGeom prst="rect">
              <a:avLst/>
            </a:prstGeom>
            <a:solidFill>
              <a:srgbClr val="D9D9D9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84" name="矩形 283"/>
            <p:cNvSpPr/>
            <p:nvPr/>
          </p:nvSpPr>
          <p:spPr>
            <a:xfrm>
              <a:off x="1403648" y="1275606"/>
              <a:ext cx="144016" cy="144016"/>
            </a:xfrm>
            <a:prstGeom prst="rect">
              <a:avLst/>
            </a:prstGeom>
            <a:solidFill>
              <a:srgbClr val="D9D9D9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85" name="矩形 284"/>
            <p:cNvSpPr/>
            <p:nvPr/>
          </p:nvSpPr>
          <p:spPr>
            <a:xfrm>
              <a:off x="1403648" y="1563638"/>
              <a:ext cx="144016" cy="144016"/>
            </a:xfrm>
            <a:prstGeom prst="rect">
              <a:avLst/>
            </a:prstGeom>
            <a:solidFill>
              <a:srgbClr val="D9D9D9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86" name="矩形 285"/>
            <p:cNvSpPr/>
            <p:nvPr/>
          </p:nvSpPr>
          <p:spPr>
            <a:xfrm>
              <a:off x="899592" y="1563638"/>
              <a:ext cx="144016" cy="144016"/>
            </a:xfrm>
            <a:prstGeom prst="rect">
              <a:avLst/>
            </a:prstGeom>
            <a:solidFill>
              <a:srgbClr val="D9D9D9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87" name="矩形 286"/>
            <p:cNvSpPr/>
            <p:nvPr/>
          </p:nvSpPr>
          <p:spPr>
            <a:xfrm>
              <a:off x="395536" y="1563638"/>
              <a:ext cx="144016" cy="144016"/>
            </a:xfrm>
            <a:prstGeom prst="rect">
              <a:avLst/>
            </a:prstGeom>
            <a:solidFill>
              <a:srgbClr val="D9D9D9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88" name="矩形 287"/>
            <p:cNvSpPr/>
            <p:nvPr/>
          </p:nvSpPr>
          <p:spPr>
            <a:xfrm>
              <a:off x="395536" y="2427734"/>
              <a:ext cx="144016" cy="144016"/>
            </a:xfrm>
            <a:prstGeom prst="rect">
              <a:avLst/>
            </a:prstGeom>
            <a:solidFill>
              <a:srgbClr val="D9D9D9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89" name="矩形 288"/>
            <p:cNvSpPr/>
            <p:nvPr/>
          </p:nvSpPr>
          <p:spPr>
            <a:xfrm>
              <a:off x="2843808" y="2427734"/>
              <a:ext cx="144016" cy="144016"/>
            </a:xfrm>
            <a:prstGeom prst="rect">
              <a:avLst/>
            </a:prstGeom>
            <a:solidFill>
              <a:srgbClr val="D9D9D9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90" name="矩形 289"/>
            <p:cNvSpPr/>
            <p:nvPr/>
          </p:nvSpPr>
          <p:spPr>
            <a:xfrm>
              <a:off x="1835696" y="1946935"/>
              <a:ext cx="144016" cy="144016"/>
            </a:xfrm>
            <a:prstGeom prst="rect">
              <a:avLst/>
            </a:prstGeom>
            <a:solidFill>
              <a:srgbClr val="D9D9D9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91" name="矩形 290"/>
            <p:cNvSpPr/>
            <p:nvPr/>
          </p:nvSpPr>
          <p:spPr>
            <a:xfrm>
              <a:off x="2411760" y="2427734"/>
              <a:ext cx="144016" cy="144016"/>
            </a:xfrm>
            <a:prstGeom prst="rect">
              <a:avLst/>
            </a:prstGeom>
            <a:solidFill>
              <a:srgbClr val="D9D9D9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92" name="矩形 291"/>
            <p:cNvSpPr/>
            <p:nvPr/>
          </p:nvSpPr>
          <p:spPr>
            <a:xfrm>
              <a:off x="4796040" y="1131590"/>
              <a:ext cx="144016" cy="144016"/>
            </a:xfrm>
            <a:prstGeom prst="rect">
              <a:avLst/>
            </a:prstGeom>
            <a:solidFill>
              <a:srgbClr val="D9D9D9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93" name="矩形 292"/>
            <p:cNvSpPr/>
            <p:nvPr/>
          </p:nvSpPr>
          <p:spPr>
            <a:xfrm>
              <a:off x="7092866" y="1419622"/>
              <a:ext cx="144016" cy="144016"/>
            </a:xfrm>
            <a:prstGeom prst="rect">
              <a:avLst/>
            </a:prstGeom>
            <a:solidFill>
              <a:srgbClr val="D9D9D9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94" name="矩形 293"/>
            <p:cNvSpPr/>
            <p:nvPr/>
          </p:nvSpPr>
          <p:spPr>
            <a:xfrm>
              <a:off x="7452906" y="1419622"/>
              <a:ext cx="144016" cy="144016"/>
            </a:xfrm>
            <a:prstGeom prst="rect">
              <a:avLst/>
            </a:prstGeom>
            <a:solidFill>
              <a:srgbClr val="D9D9D9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95" name="矩形 294"/>
            <p:cNvSpPr/>
            <p:nvPr/>
          </p:nvSpPr>
          <p:spPr>
            <a:xfrm>
              <a:off x="8377084" y="2067694"/>
              <a:ext cx="144016" cy="144016"/>
            </a:xfrm>
            <a:prstGeom prst="rect">
              <a:avLst/>
            </a:prstGeom>
            <a:solidFill>
              <a:srgbClr val="D9D9D9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96" name="矩形 295"/>
            <p:cNvSpPr/>
            <p:nvPr/>
          </p:nvSpPr>
          <p:spPr>
            <a:xfrm>
              <a:off x="7092866" y="2485069"/>
              <a:ext cx="144016" cy="144016"/>
            </a:xfrm>
            <a:prstGeom prst="rect">
              <a:avLst/>
            </a:prstGeom>
            <a:solidFill>
              <a:srgbClr val="D9D9D9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97" name="矩形 296"/>
            <p:cNvSpPr/>
            <p:nvPr/>
          </p:nvSpPr>
          <p:spPr>
            <a:xfrm>
              <a:off x="7452906" y="2499742"/>
              <a:ext cx="144016" cy="144016"/>
            </a:xfrm>
            <a:prstGeom prst="rect">
              <a:avLst/>
            </a:prstGeom>
            <a:solidFill>
              <a:srgbClr val="D9D9D9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98" name="矩形 297"/>
            <p:cNvSpPr/>
            <p:nvPr/>
          </p:nvSpPr>
          <p:spPr>
            <a:xfrm>
              <a:off x="7812946" y="2499742"/>
              <a:ext cx="144016" cy="144016"/>
            </a:xfrm>
            <a:prstGeom prst="rect">
              <a:avLst/>
            </a:prstGeom>
            <a:solidFill>
              <a:srgbClr val="D9D9D9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99" name="矩形 298"/>
            <p:cNvSpPr/>
            <p:nvPr/>
          </p:nvSpPr>
          <p:spPr>
            <a:xfrm>
              <a:off x="5652706" y="2211710"/>
              <a:ext cx="144016" cy="144016"/>
            </a:xfrm>
            <a:prstGeom prst="rect">
              <a:avLst/>
            </a:prstGeom>
            <a:solidFill>
              <a:srgbClr val="D9D9D9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00" name="矩形 299"/>
            <p:cNvSpPr/>
            <p:nvPr/>
          </p:nvSpPr>
          <p:spPr>
            <a:xfrm>
              <a:off x="5652706" y="2499742"/>
              <a:ext cx="144016" cy="144016"/>
            </a:xfrm>
            <a:prstGeom prst="rect">
              <a:avLst/>
            </a:prstGeom>
            <a:solidFill>
              <a:srgbClr val="D9D9D9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01" name="矩形 300"/>
            <p:cNvSpPr/>
            <p:nvPr/>
          </p:nvSpPr>
          <p:spPr>
            <a:xfrm>
              <a:off x="5148650" y="2499742"/>
              <a:ext cx="144016" cy="144016"/>
            </a:xfrm>
            <a:prstGeom prst="rect">
              <a:avLst/>
            </a:prstGeom>
            <a:solidFill>
              <a:srgbClr val="D9D9D9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02" name="矩形 301"/>
            <p:cNvSpPr/>
            <p:nvPr/>
          </p:nvSpPr>
          <p:spPr>
            <a:xfrm>
              <a:off x="4644594" y="2499742"/>
              <a:ext cx="144016" cy="144016"/>
            </a:xfrm>
            <a:prstGeom prst="rect">
              <a:avLst/>
            </a:prstGeom>
            <a:solidFill>
              <a:srgbClr val="D9D9D9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03" name="矩形 302"/>
            <p:cNvSpPr/>
            <p:nvPr/>
          </p:nvSpPr>
          <p:spPr>
            <a:xfrm>
              <a:off x="4644594" y="3363838"/>
              <a:ext cx="144016" cy="144016"/>
            </a:xfrm>
            <a:prstGeom prst="rect">
              <a:avLst/>
            </a:prstGeom>
            <a:solidFill>
              <a:srgbClr val="D9D9D9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04" name="矩形 303"/>
            <p:cNvSpPr/>
            <p:nvPr/>
          </p:nvSpPr>
          <p:spPr>
            <a:xfrm>
              <a:off x="7092866" y="3363838"/>
              <a:ext cx="144016" cy="144016"/>
            </a:xfrm>
            <a:prstGeom prst="rect">
              <a:avLst/>
            </a:prstGeom>
            <a:solidFill>
              <a:srgbClr val="D9D9D9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05" name="矩形 304"/>
            <p:cNvSpPr/>
            <p:nvPr/>
          </p:nvSpPr>
          <p:spPr>
            <a:xfrm>
              <a:off x="6084754" y="2883039"/>
              <a:ext cx="144016" cy="144016"/>
            </a:xfrm>
            <a:prstGeom prst="rect">
              <a:avLst/>
            </a:prstGeom>
            <a:solidFill>
              <a:srgbClr val="D9D9D9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06" name="矩形 305"/>
            <p:cNvSpPr/>
            <p:nvPr/>
          </p:nvSpPr>
          <p:spPr>
            <a:xfrm>
              <a:off x="6660818" y="3363838"/>
              <a:ext cx="144016" cy="144016"/>
            </a:xfrm>
            <a:prstGeom prst="rect">
              <a:avLst/>
            </a:prstGeom>
            <a:solidFill>
              <a:srgbClr val="D9D9D9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07" name="矩形 306"/>
            <p:cNvSpPr/>
            <p:nvPr/>
          </p:nvSpPr>
          <p:spPr>
            <a:xfrm>
              <a:off x="9045098" y="2067694"/>
              <a:ext cx="144016" cy="144016"/>
            </a:xfrm>
            <a:prstGeom prst="rect">
              <a:avLst/>
            </a:prstGeom>
            <a:solidFill>
              <a:srgbClr val="D9D9D9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08" name="矩形 307"/>
            <p:cNvSpPr/>
            <p:nvPr/>
          </p:nvSpPr>
          <p:spPr>
            <a:xfrm>
              <a:off x="907022" y="2427734"/>
              <a:ext cx="144016" cy="144016"/>
            </a:xfrm>
            <a:prstGeom prst="rect">
              <a:avLst/>
            </a:prstGeom>
            <a:solidFill>
              <a:srgbClr val="D9D9D9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09" name="矩形 308"/>
            <p:cNvSpPr/>
            <p:nvPr/>
          </p:nvSpPr>
          <p:spPr>
            <a:xfrm>
              <a:off x="1763688" y="3507854"/>
              <a:ext cx="144016" cy="144016"/>
            </a:xfrm>
            <a:prstGeom prst="rect">
              <a:avLst/>
            </a:prstGeom>
            <a:solidFill>
              <a:srgbClr val="D9D9D9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10" name="矩形 309"/>
            <p:cNvSpPr/>
            <p:nvPr/>
          </p:nvSpPr>
          <p:spPr>
            <a:xfrm>
              <a:off x="1763688" y="3795886"/>
              <a:ext cx="144016" cy="144016"/>
            </a:xfrm>
            <a:prstGeom prst="rect">
              <a:avLst/>
            </a:prstGeom>
            <a:solidFill>
              <a:srgbClr val="D9D9D9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11" name="矩形 310"/>
            <p:cNvSpPr/>
            <p:nvPr/>
          </p:nvSpPr>
          <p:spPr>
            <a:xfrm>
              <a:off x="1259632" y="3795886"/>
              <a:ext cx="144016" cy="144016"/>
            </a:xfrm>
            <a:prstGeom prst="rect">
              <a:avLst/>
            </a:prstGeom>
            <a:solidFill>
              <a:srgbClr val="D9D9D9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12" name="矩形 311"/>
            <p:cNvSpPr/>
            <p:nvPr/>
          </p:nvSpPr>
          <p:spPr>
            <a:xfrm>
              <a:off x="755576" y="3795886"/>
              <a:ext cx="144016" cy="144016"/>
            </a:xfrm>
            <a:prstGeom prst="rect">
              <a:avLst/>
            </a:prstGeom>
            <a:solidFill>
              <a:srgbClr val="D9D9D9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13" name="矩形 312"/>
            <p:cNvSpPr/>
            <p:nvPr/>
          </p:nvSpPr>
          <p:spPr>
            <a:xfrm>
              <a:off x="11044704" y="1851670"/>
              <a:ext cx="144016" cy="144016"/>
            </a:xfrm>
            <a:prstGeom prst="rect">
              <a:avLst/>
            </a:prstGeom>
            <a:solidFill>
              <a:srgbClr val="D9D9D9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14" name="矩形 313"/>
            <p:cNvSpPr/>
            <p:nvPr/>
          </p:nvSpPr>
          <p:spPr>
            <a:xfrm>
              <a:off x="11404744" y="1851670"/>
              <a:ext cx="144016" cy="144016"/>
            </a:xfrm>
            <a:prstGeom prst="rect">
              <a:avLst/>
            </a:prstGeom>
            <a:solidFill>
              <a:srgbClr val="D9D9D9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15" name="矩形 314"/>
            <p:cNvSpPr/>
            <p:nvPr/>
          </p:nvSpPr>
          <p:spPr>
            <a:xfrm>
              <a:off x="12328922" y="2499742"/>
              <a:ext cx="144016" cy="144016"/>
            </a:xfrm>
            <a:prstGeom prst="rect">
              <a:avLst/>
            </a:prstGeom>
            <a:solidFill>
              <a:srgbClr val="D9D9D9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16" name="矩形 315"/>
            <p:cNvSpPr/>
            <p:nvPr/>
          </p:nvSpPr>
          <p:spPr>
            <a:xfrm>
              <a:off x="11044704" y="2917117"/>
              <a:ext cx="144016" cy="144016"/>
            </a:xfrm>
            <a:prstGeom prst="rect">
              <a:avLst/>
            </a:prstGeom>
            <a:solidFill>
              <a:srgbClr val="D9D9D9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17" name="矩形 316"/>
            <p:cNvSpPr/>
            <p:nvPr/>
          </p:nvSpPr>
          <p:spPr>
            <a:xfrm>
              <a:off x="11404744" y="2931790"/>
              <a:ext cx="144016" cy="144016"/>
            </a:xfrm>
            <a:prstGeom prst="rect">
              <a:avLst/>
            </a:prstGeom>
            <a:solidFill>
              <a:srgbClr val="D9D9D9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18" name="矩形 317"/>
            <p:cNvSpPr/>
            <p:nvPr/>
          </p:nvSpPr>
          <p:spPr>
            <a:xfrm>
              <a:off x="11764784" y="2931790"/>
              <a:ext cx="144016" cy="144016"/>
            </a:xfrm>
            <a:prstGeom prst="rect">
              <a:avLst/>
            </a:prstGeom>
            <a:solidFill>
              <a:srgbClr val="D9D9D9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19" name="矩形 318"/>
            <p:cNvSpPr/>
            <p:nvPr/>
          </p:nvSpPr>
          <p:spPr>
            <a:xfrm>
              <a:off x="9604544" y="2643758"/>
              <a:ext cx="144016" cy="144016"/>
            </a:xfrm>
            <a:prstGeom prst="rect">
              <a:avLst/>
            </a:prstGeom>
            <a:solidFill>
              <a:srgbClr val="D9D9D9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20" name="矩形 319"/>
            <p:cNvSpPr/>
            <p:nvPr/>
          </p:nvSpPr>
          <p:spPr>
            <a:xfrm>
              <a:off x="9604544" y="2931790"/>
              <a:ext cx="144016" cy="144016"/>
            </a:xfrm>
            <a:prstGeom prst="rect">
              <a:avLst/>
            </a:prstGeom>
            <a:solidFill>
              <a:srgbClr val="D9D9D9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21" name="矩形 320"/>
            <p:cNvSpPr/>
            <p:nvPr/>
          </p:nvSpPr>
          <p:spPr>
            <a:xfrm>
              <a:off x="9100488" y="2931790"/>
              <a:ext cx="144016" cy="144016"/>
            </a:xfrm>
            <a:prstGeom prst="rect">
              <a:avLst/>
            </a:prstGeom>
            <a:solidFill>
              <a:srgbClr val="D9D9D9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22" name="矩形 321"/>
            <p:cNvSpPr/>
            <p:nvPr/>
          </p:nvSpPr>
          <p:spPr>
            <a:xfrm>
              <a:off x="11044704" y="3795886"/>
              <a:ext cx="144016" cy="144016"/>
            </a:xfrm>
            <a:prstGeom prst="rect">
              <a:avLst/>
            </a:prstGeom>
            <a:solidFill>
              <a:srgbClr val="D9D9D9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23" name="矩形 322"/>
            <p:cNvSpPr/>
            <p:nvPr/>
          </p:nvSpPr>
          <p:spPr>
            <a:xfrm>
              <a:off x="10036592" y="3315087"/>
              <a:ext cx="144016" cy="144016"/>
            </a:xfrm>
            <a:prstGeom prst="rect">
              <a:avLst/>
            </a:prstGeom>
            <a:solidFill>
              <a:srgbClr val="D9D9D9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24" name="矩形 323"/>
            <p:cNvSpPr/>
            <p:nvPr/>
          </p:nvSpPr>
          <p:spPr>
            <a:xfrm>
              <a:off x="10612656" y="3795886"/>
              <a:ext cx="144016" cy="144016"/>
            </a:xfrm>
            <a:prstGeom prst="rect">
              <a:avLst/>
            </a:prstGeom>
            <a:solidFill>
              <a:srgbClr val="D9D9D9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25" name="矩形 324"/>
            <p:cNvSpPr/>
            <p:nvPr/>
          </p:nvSpPr>
          <p:spPr>
            <a:xfrm>
              <a:off x="12996936" y="2499742"/>
              <a:ext cx="144016" cy="144016"/>
            </a:xfrm>
            <a:prstGeom prst="rect">
              <a:avLst/>
            </a:prstGeom>
            <a:solidFill>
              <a:srgbClr val="D9D9D9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26" name="矩形 325"/>
            <p:cNvSpPr/>
            <p:nvPr/>
          </p:nvSpPr>
          <p:spPr>
            <a:xfrm>
              <a:off x="13869634" y="2499742"/>
              <a:ext cx="144016" cy="144016"/>
            </a:xfrm>
            <a:prstGeom prst="rect">
              <a:avLst/>
            </a:prstGeom>
            <a:solidFill>
              <a:srgbClr val="D9D9D9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27" name="矩形 326"/>
            <p:cNvSpPr/>
            <p:nvPr/>
          </p:nvSpPr>
          <p:spPr>
            <a:xfrm>
              <a:off x="14229674" y="2499742"/>
              <a:ext cx="144016" cy="144016"/>
            </a:xfrm>
            <a:prstGeom prst="rect">
              <a:avLst/>
            </a:prstGeom>
            <a:solidFill>
              <a:srgbClr val="D9D9D9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28" name="矩形 327"/>
            <p:cNvSpPr/>
            <p:nvPr/>
          </p:nvSpPr>
          <p:spPr>
            <a:xfrm>
              <a:off x="15153852" y="3147814"/>
              <a:ext cx="144016" cy="144016"/>
            </a:xfrm>
            <a:prstGeom prst="rect">
              <a:avLst/>
            </a:prstGeom>
            <a:solidFill>
              <a:srgbClr val="D9D9D9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29" name="矩形 328"/>
            <p:cNvSpPr/>
            <p:nvPr/>
          </p:nvSpPr>
          <p:spPr>
            <a:xfrm>
              <a:off x="13869634" y="3565189"/>
              <a:ext cx="144016" cy="144016"/>
            </a:xfrm>
            <a:prstGeom prst="rect">
              <a:avLst/>
            </a:prstGeom>
            <a:solidFill>
              <a:srgbClr val="D9D9D9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30" name="矩形 329"/>
            <p:cNvSpPr/>
            <p:nvPr/>
          </p:nvSpPr>
          <p:spPr>
            <a:xfrm>
              <a:off x="14229674" y="3579862"/>
              <a:ext cx="144016" cy="144016"/>
            </a:xfrm>
            <a:prstGeom prst="rect">
              <a:avLst/>
            </a:prstGeom>
            <a:solidFill>
              <a:srgbClr val="D9D9D9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31" name="矩形 330"/>
            <p:cNvSpPr/>
            <p:nvPr/>
          </p:nvSpPr>
          <p:spPr>
            <a:xfrm>
              <a:off x="14589714" y="3579862"/>
              <a:ext cx="144016" cy="144016"/>
            </a:xfrm>
            <a:prstGeom prst="rect">
              <a:avLst/>
            </a:prstGeom>
            <a:solidFill>
              <a:srgbClr val="D9D9D9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32" name="矩形 331"/>
            <p:cNvSpPr/>
            <p:nvPr/>
          </p:nvSpPr>
          <p:spPr>
            <a:xfrm>
              <a:off x="11412760" y="843558"/>
              <a:ext cx="144016" cy="144016"/>
            </a:xfrm>
            <a:prstGeom prst="rect">
              <a:avLst/>
            </a:prstGeom>
            <a:solidFill>
              <a:srgbClr val="D9D9D9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33" name="矩形 332"/>
            <p:cNvSpPr/>
            <p:nvPr/>
          </p:nvSpPr>
          <p:spPr>
            <a:xfrm>
              <a:off x="15821866" y="3147814"/>
              <a:ext cx="144016" cy="144016"/>
            </a:xfrm>
            <a:prstGeom prst="rect">
              <a:avLst/>
            </a:prstGeom>
            <a:solidFill>
              <a:srgbClr val="D9D9D9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34" name="矩形 333"/>
            <p:cNvSpPr/>
            <p:nvPr/>
          </p:nvSpPr>
          <p:spPr>
            <a:xfrm>
              <a:off x="12564888" y="845594"/>
              <a:ext cx="144016" cy="144016"/>
            </a:xfrm>
            <a:prstGeom prst="rect">
              <a:avLst/>
            </a:prstGeom>
            <a:solidFill>
              <a:srgbClr val="D9D9D9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35" name="矩形 334"/>
            <p:cNvSpPr/>
            <p:nvPr/>
          </p:nvSpPr>
          <p:spPr>
            <a:xfrm>
              <a:off x="12564888" y="1133626"/>
              <a:ext cx="144016" cy="144016"/>
            </a:xfrm>
            <a:prstGeom prst="rect">
              <a:avLst/>
            </a:prstGeom>
            <a:solidFill>
              <a:srgbClr val="D9D9D9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36" name="矩形 335"/>
            <p:cNvSpPr/>
            <p:nvPr/>
          </p:nvSpPr>
          <p:spPr>
            <a:xfrm>
              <a:off x="15877256" y="4011910"/>
              <a:ext cx="144016" cy="144016"/>
            </a:xfrm>
            <a:prstGeom prst="rect">
              <a:avLst/>
            </a:prstGeom>
            <a:solidFill>
              <a:srgbClr val="D9D9D9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pic>
        <p:nvPicPr>
          <p:cNvPr id="257" name="图片 25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011107" y="1203598"/>
            <a:ext cx="1715227" cy="3643338"/>
          </a:xfrm>
          <a:prstGeom prst="rect">
            <a:avLst/>
          </a:prstGeom>
        </p:spPr>
      </p:pic>
      <p:grpSp>
        <p:nvGrpSpPr>
          <p:cNvPr id="256" name="组合 255"/>
          <p:cNvGrpSpPr/>
          <p:nvPr/>
        </p:nvGrpSpPr>
        <p:grpSpPr>
          <a:xfrm>
            <a:off x="5350604" y="-3650735"/>
            <a:ext cx="6002944" cy="9354641"/>
            <a:chOff x="5350604" y="-3650735"/>
            <a:chExt cx="6002944" cy="9354641"/>
          </a:xfrm>
        </p:grpSpPr>
        <p:sp>
          <p:nvSpPr>
            <p:cNvPr id="214" name="Oval 4"/>
            <p:cNvSpPr>
              <a:spLocks noChangeArrowheads="1"/>
            </p:cNvSpPr>
            <p:nvPr/>
          </p:nvSpPr>
          <p:spPr bwMode="auto">
            <a:xfrm rot="21456771">
              <a:off x="7204923" y="230151"/>
              <a:ext cx="1855731" cy="1856017"/>
            </a:xfrm>
            <a:prstGeom prst="ellipse">
              <a:avLst/>
            </a:prstGeom>
            <a:gradFill rotWithShape="1">
              <a:gsLst>
                <a:gs pos="0">
                  <a:srgbClr val="9B9BFF">
                    <a:alpha val="59000"/>
                  </a:srgbClr>
                </a:gs>
                <a:gs pos="100000">
                  <a:srgbClr val="9B9BFF">
                    <a:gamma/>
                    <a:tint val="0"/>
                    <a:invGamma/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grpSp>
          <p:nvGrpSpPr>
            <p:cNvPr id="215" name="组合 214"/>
            <p:cNvGrpSpPr/>
            <p:nvPr/>
          </p:nvGrpSpPr>
          <p:grpSpPr>
            <a:xfrm>
              <a:off x="7533180" y="556561"/>
              <a:ext cx="1271090" cy="1256976"/>
              <a:chOff x="-7917837" y="10807"/>
              <a:chExt cx="1271090" cy="1256976"/>
            </a:xfrm>
          </p:grpSpPr>
          <p:sp>
            <p:nvSpPr>
              <p:cNvPr id="216" name="AutoShape 50"/>
              <p:cNvSpPr>
                <a:spLocks noChangeArrowheads="1"/>
              </p:cNvSpPr>
              <p:nvPr/>
            </p:nvSpPr>
            <p:spPr bwMode="auto">
              <a:xfrm rot="21456771">
                <a:off x="-7030343" y="808621"/>
                <a:ext cx="383596" cy="383655"/>
              </a:xfrm>
              <a:prstGeom prst="octagon">
                <a:avLst>
                  <a:gd name="adj" fmla="val 29287"/>
                </a:avLst>
              </a:prstGeom>
              <a:solidFill>
                <a:srgbClr val="00FFCC">
                  <a:alpha val="3000"/>
                </a:srgbClr>
              </a:solidFill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17" name="Oval 5"/>
              <p:cNvSpPr>
                <a:spLocks noChangeArrowheads="1"/>
              </p:cNvSpPr>
              <p:nvPr/>
            </p:nvSpPr>
            <p:spPr bwMode="auto">
              <a:xfrm rot="21456771">
                <a:off x="-7917837" y="10807"/>
                <a:ext cx="1255100" cy="1256976"/>
              </a:xfrm>
              <a:prstGeom prst="ellipse">
                <a:avLst/>
              </a:prstGeom>
              <a:gradFill rotWithShape="1">
                <a:gsLst>
                  <a:gs pos="0">
                    <a:schemeClr val="bg1">
                      <a:alpha val="67000"/>
                    </a:schemeClr>
                  </a:gs>
                  <a:gs pos="100000">
                    <a:schemeClr val="bg1">
                      <a:gamma/>
                      <a:tint val="0"/>
                      <a:invGamma/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18" name="Oval 6"/>
              <p:cNvSpPr>
                <a:spLocks noChangeArrowheads="1"/>
              </p:cNvSpPr>
              <p:nvPr/>
            </p:nvSpPr>
            <p:spPr bwMode="auto">
              <a:xfrm rot="21456771">
                <a:off x="-7642969" y="284526"/>
                <a:ext cx="709989" cy="708416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chemeClr val="bg1">
                      <a:gamma/>
                      <a:tint val="0"/>
                      <a:invGamma/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219" name="Group 30"/>
            <p:cNvGrpSpPr>
              <a:grpSpLocks/>
            </p:cNvGrpSpPr>
            <p:nvPr/>
          </p:nvGrpSpPr>
          <p:grpSpPr bwMode="auto">
            <a:xfrm rot="1410642">
              <a:off x="6870077" y="129325"/>
              <a:ext cx="2370557" cy="2401211"/>
              <a:chOff x="-136" y="1808"/>
              <a:chExt cx="1914" cy="1997"/>
            </a:xfrm>
          </p:grpSpPr>
          <p:sp>
            <p:nvSpPr>
              <p:cNvPr id="220" name="Rectangle 18"/>
              <p:cNvSpPr>
                <a:spLocks noChangeArrowheads="1"/>
              </p:cNvSpPr>
              <p:nvPr/>
            </p:nvSpPr>
            <p:spPr bwMode="auto">
              <a:xfrm rot="2359057">
                <a:off x="903" y="1977"/>
                <a:ext cx="19" cy="1406"/>
              </a:xfrm>
              <a:prstGeom prst="rect">
                <a:avLst/>
              </a:prstGeom>
              <a:gradFill rotWithShape="1">
                <a:gsLst>
                  <a:gs pos="0">
                    <a:schemeClr val="accent1">
                      <a:gamma/>
                      <a:tint val="60784"/>
                      <a:invGamma/>
                      <a:alpha val="12000"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21" name="Rectangle 22"/>
              <p:cNvSpPr>
                <a:spLocks noChangeArrowheads="1"/>
              </p:cNvSpPr>
              <p:nvPr/>
            </p:nvSpPr>
            <p:spPr bwMode="auto">
              <a:xfrm rot="11064107">
                <a:off x="884" y="1808"/>
                <a:ext cx="19" cy="1914"/>
              </a:xfrm>
              <a:prstGeom prst="rect">
                <a:avLst/>
              </a:prstGeom>
              <a:gradFill rotWithShape="1">
                <a:gsLst>
                  <a:gs pos="0">
                    <a:schemeClr val="accent1">
                      <a:gamma/>
                      <a:tint val="60784"/>
                      <a:invGamma/>
                      <a:alpha val="3000"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22" name="Rectangle 23"/>
              <p:cNvSpPr>
                <a:spLocks noChangeArrowheads="1"/>
              </p:cNvSpPr>
              <p:nvPr/>
            </p:nvSpPr>
            <p:spPr bwMode="auto">
              <a:xfrm rot="11064107">
                <a:off x="891" y="1891"/>
                <a:ext cx="20" cy="1914"/>
              </a:xfrm>
              <a:prstGeom prst="rect">
                <a:avLst/>
              </a:prstGeom>
              <a:gradFill rotWithShape="1">
                <a:gsLst>
                  <a:gs pos="0">
                    <a:schemeClr val="accent1">
                      <a:gamma/>
                      <a:tint val="60784"/>
                      <a:invGamma/>
                      <a:alpha val="3000"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23" name="Rectangle 24"/>
              <p:cNvSpPr>
                <a:spLocks noChangeArrowheads="1"/>
              </p:cNvSpPr>
              <p:nvPr/>
            </p:nvSpPr>
            <p:spPr bwMode="auto">
              <a:xfrm rot="11693030">
                <a:off x="850" y="1881"/>
                <a:ext cx="19" cy="1914"/>
              </a:xfrm>
              <a:prstGeom prst="rect">
                <a:avLst/>
              </a:prstGeom>
              <a:gradFill rotWithShape="1">
                <a:gsLst>
                  <a:gs pos="0">
                    <a:schemeClr val="accent1">
                      <a:gamma/>
                      <a:tint val="60784"/>
                      <a:invGamma/>
                      <a:alpha val="3000"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24" name="Rectangle 25"/>
              <p:cNvSpPr>
                <a:spLocks noChangeArrowheads="1"/>
              </p:cNvSpPr>
              <p:nvPr/>
            </p:nvSpPr>
            <p:spPr bwMode="auto">
              <a:xfrm rot="15098969">
                <a:off x="811" y="1773"/>
                <a:ext cx="19" cy="1914"/>
              </a:xfrm>
              <a:prstGeom prst="rect">
                <a:avLst/>
              </a:prstGeom>
              <a:gradFill rotWithShape="1">
                <a:gsLst>
                  <a:gs pos="0">
                    <a:schemeClr val="accent1">
                      <a:gamma/>
                      <a:tint val="60784"/>
                      <a:invGamma/>
                      <a:alpha val="3000"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225" name="Oval 26"/>
            <p:cNvSpPr>
              <a:spLocks noChangeArrowheads="1"/>
            </p:cNvSpPr>
            <p:nvPr/>
          </p:nvSpPr>
          <p:spPr bwMode="auto">
            <a:xfrm rot="1076183">
              <a:off x="5350604" y="-3650735"/>
              <a:ext cx="6002944" cy="6003870"/>
            </a:xfrm>
            <a:prstGeom prst="ellipse">
              <a:avLst/>
            </a:prstGeom>
            <a:gradFill rotWithShape="1">
              <a:gsLst>
                <a:gs pos="0">
                  <a:schemeClr val="accent4">
                    <a:lumMod val="20000"/>
                    <a:lumOff val="80000"/>
                    <a:alpha val="19000"/>
                  </a:schemeClr>
                </a:gs>
                <a:gs pos="100000">
                  <a:schemeClr val="bg1">
                    <a:lumMod val="95000"/>
                    <a:alpha val="0"/>
                  </a:schemeClr>
                </a:gs>
              </a:gsLst>
              <a:lin ang="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grpSp>
          <p:nvGrpSpPr>
            <p:cNvPr id="226" name="Group 45"/>
            <p:cNvGrpSpPr>
              <a:grpSpLocks/>
            </p:cNvGrpSpPr>
            <p:nvPr/>
          </p:nvGrpSpPr>
          <p:grpSpPr bwMode="auto">
            <a:xfrm rot="20411529" flipH="1">
              <a:off x="6043740" y="470669"/>
              <a:ext cx="5029587" cy="3957097"/>
              <a:chOff x="318" y="-454"/>
              <a:chExt cx="5499" cy="4385"/>
            </a:xfrm>
          </p:grpSpPr>
          <p:sp>
            <p:nvSpPr>
              <p:cNvPr id="227" name="Rectangle 46"/>
              <p:cNvSpPr>
                <a:spLocks noChangeArrowheads="1"/>
              </p:cNvSpPr>
              <p:nvPr/>
            </p:nvSpPr>
            <p:spPr bwMode="auto">
              <a:xfrm>
                <a:off x="2905" y="91"/>
                <a:ext cx="44" cy="3221"/>
              </a:xfrm>
              <a:prstGeom prst="rect">
                <a:avLst/>
              </a:prstGeom>
              <a:gradFill rotWithShape="1">
                <a:gsLst>
                  <a:gs pos="0">
                    <a:schemeClr val="accent1">
                      <a:gamma/>
                      <a:tint val="60784"/>
                      <a:invGamma/>
                      <a:alpha val="12000"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28" name="Rectangle 47"/>
              <p:cNvSpPr>
                <a:spLocks noChangeArrowheads="1"/>
              </p:cNvSpPr>
              <p:nvPr/>
            </p:nvSpPr>
            <p:spPr bwMode="auto">
              <a:xfrm rot="511077">
                <a:off x="2903" y="-454"/>
                <a:ext cx="44" cy="4385"/>
              </a:xfrm>
              <a:prstGeom prst="rect">
                <a:avLst/>
              </a:prstGeom>
              <a:gradFill rotWithShape="1">
                <a:gsLst>
                  <a:gs pos="0">
                    <a:schemeClr val="accent1">
                      <a:gamma/>
                      <a:tint val="60784"/>
                      <a:invGamma/>
                      <a:alpha val="12000"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29" name="Rectangle 48"/>
              <p:cNvSpPr>
                <a:spLocks noChangeArrowheads="1"/>
              </p:cNvSpPr>
              <p:nvPr/>
            </p:nvSpPr>
            <p:spPr bwMode="auto">
              <a:xfrm rot="4642646">
                <a:off x="2791" y="-749"/>
                <a:ext cx="44" cy="4899"/>
              </a:xfrm>
              <a:prstGeom prst="rect">
                <a:avLst/>
              </a:prstGeom>
              <a:gradFill rotWithShape="1">
                <a:gsLst>
                  <a:gs pos="0">
                    <a:schemeClr val="accent1">
                      <a:gamma/>
                      <a:tint val="60784"/>
                      <a:invGamma/>
                      <a:alpha val="6000"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30" name="Rectangle 49"/>
              <p:cNvSpPr>
                <a:spLocks noChangeArrowheads="1"/>
              </p:cNvSpPr>
              <p:nvPr/>
            </p:nvSpPr>
            <p:spPr bwMode="auto">
              <a:xfrm rot="4944503" flipV="1">
                <a:off x="3046" y="-1095"/>
                <a:ext cx="44" cy="5499"/>
              </a:xfrm>
              <a:prstGeom prst="rect">
                <a:avLst/>
              </a:prstGeom>
              <a:gradFill rotWithShape="1">
                <a:gsLst>
                  <a:gs pos="0">
                    <a:schemeClr val="accent1">
                      <a:gamma/>
                      <a:tint val="60784"/>
                      <a:invGamma/>
                      <a:alpha val="5000"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231" name="Oval 51"/>
            <p:cNvSpPr>
              <a:spLocks noChangeArrowheads="1"/>
            </p:cNvSpPr>
            <p:nvPr/>
          </p:nvSpPr>
          <p:spPr bwMode="auto">
            <a:xfrm rot="21456771">
              <a:off x="7874350" y="1960411"/>
              <a:ext cx="109359" cy="109375"/>
            </a:xfrm>
            <a:prstGeom prst="ellipse">
              <a:avLst/>
            </a:prstGeom>
            <a:gradFill rotWithShape="1">
              <a:gsLst>
                <a:gs pos="0">
                  <a:srgbClr val="FFFF00">
                    <a:alpha val="17000"/>
                  </a:srgbClr>
                </a:gs>
                <a:gs pos="100000">
                  <a:srgbClr val="FFFF00">
                    <a:gamma/>
                    <a:shade val="0"/>
                    <a:invGamma/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2" name="Oval 53"/>
            <p:cNvSpPr>
              <a:spLocks noChangeArrowheads="1"/>
            </p:cNvSpPr>
            <p:nvPr/>
          </p:nvSpPr>
          <p:spPr bwMode="auto">
            <a:xfrm rot="21456771">
              <a:off x="7550649" y="1884432"/>
              <a:ext cx="545110" cy="545194"/>
            </a:xfrm>
            <a:prstGeom prst="ellipse">
              <a:avLst/>
            </a:prstGeom>
            <a:solidFill>
              <a:srgbClr val="66FF66">
                <a:alpha val="3999"/>
              </a:srgbClr>
            </a:soli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3" name="Oval 54"/>
            <p:cNvSpPr>
              <a:spLocks noChangeArrowheads="1"/>
            </p:cNvSpPr>
            <p:nvPr/>
          </p:nvSpPr>
          <p:spPr bwMode="auto">
            <a:xfrm rot="1076183">
              <a:off x="5705146" y="1693878"/>
              <a:ext cx="3110830" cy="3111310"/>
            </a:xfrm>
            <a:prstGeom prst="ellipse">
              <a:avLst/>
            </a:prstGeom>
            <a:solidFill>
              <a:schemeClr val="accent5">
                <a:lumMod val="20000"/>
                <a:lumOff val="80000"/>
                <a:alpha val="11000"/>
              </a:schemeClr>
            </a:soli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grpSp>
          <p:nvGrpSpPr>
            <p:cNvPr id="234" name="Group 57"/>
            <p:cNvGrpSpPr>
              <a:grpSpLocks/>
            </p:cNvGrpSpPr>
            <p:nvPr/>
          </p:nvGrpSpPr>
          <p:grpSpPr bwMode="auto">
            <a:xfrm rot="21456771">
              <a:off x="7716008" y="2347694"/>
              <a:ext cx="109359" cy="107693"/>
              <a:chOff x="5081" y="1361"/>
              <a:chExt cx="226" cy="226"/>
            </a:xfrm>
          </p:grpSpPr>
          <p:sp>
            <p:nvSpPr>
              <p:cNvPr id="235" name="Oval 55"/>
              <p:cNvSpPr>
                <a:spLocks noChangeArrowheads="1"/>
              </p:cNvSpPr>
              <p:nvPr/>
            </p:nvSpPr>
            <p:spPr bwMode="auto">
              <a:xfrm>
                <a:off x="5081" y="1361"/>
                <a:ext cx="226" cy="226"/>
              </a:xfrm>
              <a:prstGeom prst="ellipse">
                <a:avLst/>
              </a:prstGeom>
              <a:solidFill>
                <a:srgbClr val="0066FF">
                  <a:alpha val="27000"/>
                </a:srgbClr>
              </a:soli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36" name="Oval 56"/>
              <p:cNvSpPr>
                <a:spLocks noChangeArrowheads="1"/>
              </p:cNvSpPr>
              <p:nvPr/>
            </p:nvSpPr>
            <p:spPr bwMode="auto">
              <a:xfrm>
                <a:off x="5190" y="1488"/>
                <a:ext cx="90" cy="90"/>
              </a:xfrm>
              <a:prstGeom prst="ellipse">
                <a:avLst/>
              </a:prstGeom>
              <a:solidFill>
                <a:srgbClr val="0066FF">
                  <a:alpha val="27000"/>
                </a:srgbClr>
              </a:soli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237" name="组合 236"/>
            <p:cNvGrpSpPr/>
            <p:nvPr/>
          </p:nvGrpSpPr>
          <p:grpSpPr>
            <a:xfrm>
              <a:off x="6381610" y="2961135"/>
              <a:ext cx="1690852" cy="1691112"/>
              <a:chOff x="-5384939" y="1550826"/>
              <a:chExt cx="1690852" cy="1691112"/>
            </a:xfrm>
          </p:grpSpPr>
          <p:sp>
            <p:nvSpPr>
              <p:cNvPr id="238" name="Oval 58"/>
              <p:cNvSpPr>
                <a:spLocks noChangeArrowheads="1"/>
              </p:cNvSpPr>
              <p:nvPr/>
            </p:nvSpPr>
            <p:spPr bwMode="auto">
              <a:xfrm rot="1076183">
                <a:off x="-5384939" y="1550826"/>
                <a:ext cx="1690852" cy="1691112"/>
              </a:xfrm>
              <a:prstGeom prst="ellipse">
                <a:avLst/>
              </a:prstGeom>
              <a:solidFill>
                <a:schemeClr val="accent5">
                  <a:lumMod val="20000"/>
                  <a:lumOff val="80000"/>
                  <a:alpha val="11000"/>
                </a:schemeClr>
              </a:soli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39" name="Oval 59"/>
              <p:cNvSpPr>
                <a:spLocks noChangeArrowheads="1"/>
              </p:cNvSpPr>
              <p:nvPr/>
            </p:nvSpPr>
            <p:spPr bwMode="auto">
              <a:xfrm rot="21456771">
                <a:off x="-4728883" y="2299832"/>
                <a:ext cx="326393" cy="326444"/>
              </a:xfrm>
              <a:prstGeom prst="ellipse">
                <a:avLst/>
              </a:prstGeom>
              <a:solidFill>
                <a:srgbClr val="66FF66">
                  <a:alpha val="3999"/>
                </a:srgbClr>
              </a:soli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40" name="Oval 60"/>
              <p:cNvSpPr>
                <a:spLocks noChangeArrowheads="1"/>
              </p:cNvSpPr>
              <p:nvPr/>
            </p:nvSpPr>
            <p:spPr bwMode="auto">
              <a:xfrm rot="21456771">
                <a:off x="-4559937" y="2400867"/>
                <a:ext cx="326393" cy="326444"/>
              </a:xfrm>
              <a:prstGeom prst="ellipse">
                <a:avLst/>
              </a:prstGeom>
              <a:solidFill>
                <a:srgbClr val="66FF66">
                  <a:alpha val="3999"/>
                </a:srgbClr>
              </a:soli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41" name="Oval 61"/>
              <p:cNvSpPr>
                <a:spLocks noChangeArrowheads="1"/>
              </p:cNvSpPr>
              <p:nvPr/>
            </p:nvSpPr>
            <p:spPr bwMode="auto">
              <a:xfrm rot="21456771">
                <a:off x="-4629702" y="2373297"/>
                <a:ext cx="274238" cy="272597"/>
              </a:xfrm>
              <a:prstGeom prst="ellipse">
                <a:avLst/>
              </a:prstGeom>
              <a:gradFill rotWithShape="1">
                <a:gsLst>
                  <a:gs pos="0">
                    <a:srgbClr val="FFFF00">
                      <a:alpha val="17000"/>
                    </a:srgbClr>
                  </a:gs>
                  <a:gs pos="100000">
                    <a:srgbClr val="FFFF00">
                      <a:gamma/>
                      <a:shade val="0"/>
                      <a:invGamma/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42" name="Oval 62"/>
              <p:cNvSpPr>
                <a:spLocks noChangeArrowheads="1"/>
              </p:cNvSpPr>
              <p:nvPr/>
            </p:nvSpPr>
            <p:spPr bwMode="auto">
              <a:xfrm rot="21456771">
                <a:off x="-4475358" y="2463929"/>
                <a:ext cx="65615" cy="63943"/>
              </a:xfrm>
              <a:prstGeom prst="ellipse">
                <a:avLst/>
              </a:prstGeom>
              <a:gradFill rotWithShape="1">
                <a:gsLst>
                  <a:gs pos="0">
                    <a:srgbClr val="FFFF00">
                      <a:alpha val="61000"/>
                    </a:srgbClr>
                  </a:gs>
                  <a:gs pos="100000">
                    <a:srgbClr val="FFFF00">
                      <a:gamma/>
                      <a:shade val="0"/>
                      <a:invGamma/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243" name="Oval 63"/>
            <p:cNvSpPr>
              <a:spLocks noChangeArrowheads="1"/>
            </p:cNvSpPr>
            <p:nvPr/>
          </p:nvSpPr>
          <p:spPr bwMode="auto">
            <a:xfrm rot="1076183">
              <a:off x="6656511" y="4147130"/>
              <a:ext cx="546793" cy="545194"/>
            </a:xfrm>
            <a:prstGeom prst="ellipse">
              <a:avLst/>
            </a:prstGeom>
            <a:solidFill>
              <a:srgbClr val="FF964F">
                <a:alpha val="6000"/>
              </a:srgbClr>
            </a:soli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grpSp>
          <p:nvGrpSpPr>
            <p:cNvPr id="244" name="组合 243"/>
            <p:cNvGrpSpPr/>
            <p:nvPr/>
          </p:nvGrpSpPr>
          <p:grpSpPr>
            <a:xfrm>
              <a:off x="6848326" y="4268764"/>
              <a:ext cx="232222" cy="239467"/>
              <a:chOff x="-3552718" y="3059632"/>
              <a:chExt cx="232222" cy="239467"/>
            </a:xfrm>
          </p:grpSpPr>
          <p:sp>
            <p:nvSpPr>
              <p:cNvPr id="245" name="Oval 64"/>
              <p:cNvSpPr>
                <a:spLocks noChangeArrowheads="1"/>
              </p:cNvSpPr>
              <p:nvPr/>
            </p:nvSpPr>
            <p:spPr bwMode="auto">
              <a:xfrm rot="1076183">
                <a:off x="-3552718" y="3059632"/>
                <a:ext cx="218717" cy="218751"/>
              </a:xfrm>
              <a:prstGeom prst="ellipse">
                <a:avLst/>
              </a:prstGeom>
              <a:solidFill>
                <a:srgbClr val="FEC050">
                  <a:alpha val="16863"/>
                </a:srgbClr>
              </a:soli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46" name="Oval 65"/>
              <p:cNvSpPr>
                <a:spLocks noChangeArrowheads="1"/>
              </p:cNvSpPr>
              <p:nvPr/>
            </p:nvSpPr>
            <p:spPr bwMode="auto">
              <a:xfrm rot="21456771">
                <a:off x="-3451726" y="3167848"/>
                <a:ext cx="131230" cy="131251"/>
              </a:xfrm>
              <a:prstGeom prst="ellipse">
                <a:avLst/>
              </a:prstGeom>
              <a:gradFill rotWithShape="1">
                <a:gsLst>
                  <a:gs pos="0">
                    <a:schemeClr val="bg1">
                      <a:alpha val="61000"/>
                    </a:schemeClr>
                  </a:gs>
                  <a:gs pos="100000">
                    <a:schemeClr val="bg1">
                      <a:gamma/>
                      <a:shade val="0"/>
                      <a:invGamma/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247" name="Group 71"/>
            <p:cNvGrpSpPr>
              <a:grpSpLocks/>
            </p:cNvGrpSpPr>
            <p:nvPr/>
          </p:nvGrpSpPr>
          <p:grpSpPr bwMode="auto">
            <a:xfrm rot="20826500">
              <a:off x="6705940" y="4458517"/>
              <a:ext cx="247319" cy="252405"/>
              <a:chOff x="5825" y="2522"/>
              <a:chExt cx="272" cy="272"/>
            </a:xfrm>
          </p:grpSpPr>
          <p:sp>
            <p:nvSpPr>
              <p:cNvPr id="248" name="AutoShape 66"/>
              <p:cNvSpPr>
                <a:spLocks noChangeArrowheads="1"/>
              </p:cNvSpPr>
              <p:nvPr/>
            </p:nvSpPr>
            <p:spPr bwMode="auto">
              <a:xfrm>
                <a:off x="5852" y="2540"/>
                <a:ext cx="136" cy="136"/>
              </a:xfrm>
              <a:prstGeom prst="octagon">
                <a:avLst>
                  <a:gd name="adj" fmla="val 29287"/>
                </a:avLst>
              </a:prstGeom>
              <a:solidFill>
                <a:srgbClr val="0066FF">
                  <a:alpha val="25999"/>
                </a:srgbClr>
              </a:solidFill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49" name="AutoShape 67"/>
              <p:cNvSpPr>
                <a:spLocks noChangeArrowheads="1"/>
              </p:cNvSpPr>
              <p:nvPr/>
            </p:nvSpPr>
            <p:spPr bwMode="auto">
              <a:xfrm>
                <a:off x="5897" y="2585"/>
                <a:ext cx="136" cy="136"/>
              </a:xfrm>
              <a:prstGeom prst="octagon">
                <a:avLst>
                  <a:gd name="adj" fmla="val 29287"/>
                </a:avLst>
              </a:prstGeom>
              <a:solidFill>
                <a:srgbClr val="0066FF">
                  <a:alpha val="25999"/>
                </a:srgbClr>
              </a:solidFill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50" name="AutoShape 68"/>
              <p:cNvSpPr>
                <a:spLocks noChangeArrowheads="1"/>
              </p:cNvSpPr>
              <p:nvPr/>
            </p:nvSpPr>
            <p:spPr bwMode="auto">
              <a:xfrm>
                <a:off x="5942" y="2631"/>
                <a:ext cx="136" cy="136"/>
              </a:xfrm>
              <a:prstGeom prst="octagon">
                <a:avLst>
                  <a:gd name="adj" fmla="val 29287"/>
                </a:avLst>
              </a:prstGeom>
              <a:solidFill>
                <a:srgbClr val="0066FF">
                  <a:alpha val="25999"/>
                </a:srgbClr>
              </a:solidFill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51" name="Oval 69"/>
              <p:cNvSpPr>
                <a:spLocks noChangeArrowheads="1"/>
              </p:cNvSpPr>
              <p:nvPr/>
            </p:nvSpPr>
            <p:spPr bwMode="auto">
              <a:xfrm>
                <a:off x="5825" y="2522"/>
                <a:ext cx="272" cy="272"/>
              </a:xfrm>
              <a:prstGeom prst="ellipse">
                <a:avLst/>
              </a:prstGeom>
              <a:gradFill rotWithShape="1">
                <a:gsLst>
                  <a:gs pos="0">
                    <a:srgbClr val="0000FF">
                      <a:alpha val="61000"/>
                    </a:srgbClr>
                  </a:gs>
                  <a:gs pos="100000">
                    <a:srgbClr val="0000FF">
                      <a:gamma/>
                      <a:shade val="0"/>
                      <a:invGamma/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52" name="Oval 70"/>
              <p:cNvSpPr>
                <a:spLocks noChangeArrowheads="1"/>
              </p:cNvSpPr>
              <p:nvPr/>
            </p:nvSpPr>
            <p:spPr bwMode="auto">
              <a:xfrm>
                <a:off x="5943" y="2631"/>
                <a:ext cx="45" cy="45"/>
              </a:xfrm>
              <a:prstGeom prst="ellipse">
                <a:avLst/>
              </a:prstGeom>
              <a:gradFill rotWithShape="1">
                <a:gsLst>
                  <a:gs pos="0">
                    <a:schemeClr val="bg1">
                      <a:alpha val="61000"/>
                    </a:schemeClr>
                  </a:gs>
                  <a:gs pos="100000">
                    <a:schemeClr val="bg1">
                      <a:gamma/>
                      <a:shade val="0"/>
                      <a:invGamma/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253" name="Oval 72"/>
            <p:cNvSpPr>
              <a:spLocks noChangeArrowheads="1"/>
            </p:cNvSpPr>
            <p:nvPr/>
          </p:nvSpPr>
          <p:spPr bwMode="auto">
            <a:xfrm rot="21456771">
              <a:off x="5939610" y="4364125"/>
              <a:ext cx="1199579" cy="1199764"/>
            </a:xfrm>
            <a:prstGeom prst="ellipse">
              <a:avLst/>
            </a:prstGeom>
            <a:solidFill>
              <a:srgbClr val="66FF66">
                <a:alpha val="3999"/>
              </a:srgbClr>
            </a:soli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4" name="Oval 73"/>
            <p:cNvSpPr>
              <a:spLocks noChangeArrowheads="1"/>
            </p:cNvSpPr>
            <p:nvPr/>
          </p:nvSpPr>
          <p:spPr bwMode="auto">
            <a:xfrm rot="21456771">
              <a:off x="6131406" y="4596878"/>
              <a:ext cx="815983" cy="817792"/>
            </a:xfrm>
            <a:prstGeom prst="ellipse">
              <a:avLst/>
            </a:prstGeom>
            <a:solidFill>
              <a:schemeClr val="accent5">
                <a:lumMod val="20000"/>
                <a:lumOff val="80000"/>
                <a:alpha val="15000"/>
              </a:schemeClr>
            </a:soli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5" name="Oval 74"/>
            <p:cNvSpPr>
              <a:spLocks noChangeArrowheads="1"/>
            </p:cNvSpPr>
            <p:nvPr/>
          </p:nvSpPr>
          <p:spPr bwMode="auto">
            <a:xfrm rot="21456771">
              <a:off x="6029622" y="5158712"/>
              <a:ext cx="545110" cy="545194"/>
            </a:xfrm>
            <a:prstGeom prst="ellipse">
              <a:avLst/>
            </a:prstGeom>
            <a:gradFill rotWithShape="1">
              <a:gsLst>
                <a:gs pos="0">
                  <a:schemeClr val="bg2">
                    <a:alpha val="0"/>
                  </a:schemeClr>
                </a:gs>
                <a:gs pos="100000">
                  <a:schemeClr val="bg2">
                    <a:gamma/>
                    <a:tint val="66667"/>
                    <a:invGamma/>
                    <a:alpha val="17999"/>
                  </a:schemeClr>
                </a:gs>
              </a:gsLst>
              <a:path path="shape">
                <a:fillToRect l="50000" t="50000" r="50000" b="50000"/>
              </a:path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337" name="组合 336"/>
          <p:cNvGrpSpPr/>
          <p:nvPr/>
        </p:nvGrpSpPr>
        <p:grpSpPr>
          <a:xfrm>
            <a:off x="-2915310" y="4573922"/>
            <a:ext cx="17645154" cy="428628"/>
            <a:chOff x="0" y="3786196"/>
            <a:chExt cx="17645154" cy="428628"/>
          </a:xfrm>
        </p:grpSpPr>
        <p:sp>
          <p:nvSpPr>
            <p:cNvPr id="338" name="矩形 337"/>
            <p:cNvSpPr/>
            <p:nvPr/>
          </p:nvSpPr>
          <p:spPr>
            <a:xfrm>
              <a:off x="0" y="3786196"/>
              <a:ext cx="4113392" cy="428628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39" name="矩形 338"/>
            <p:cNvSpPr/>
            <p:nvPr/>
          </p:nvSpPr>
          <p:spPr>
            <a:xfrm>
              <a:off x="6929454" y="3786196"/>
              <a:ext cx="3786214" cy="428628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40" name="矩形 339"/>
            <p:cNvSpPr/>
            <p:nvPr/>
          </p:nvSpPr>
          <p:spPr>
            <a:xfrm>
              <a:off x="15314168" y="3786196"/>
              <a:ext cx="2330986" cy="428628"/>
            </a:xfrm>
            <a:prstGeom prst="rect">
              <a:avLst/>
            </a:prstGeom>
            <a:gradFill flip="none" rotWithShape="1">
              <a:gsLst>
                <a:gs pos="0">
                  <a:srgbClr val="92D050">
                    <a:shade val="30000"/>
                    <a:satMod val="115000"/>
                  </a:srgbClr>
                </a:gs>
                <a:gs pos="50000">
                  <a:srgbClr val="92D050">
                    <a:shade val="67500"/>
                    <a:satMod val="115000"/>
                  </a:srgbClr>
                </a:gs>
                <a:gs pos="100000">
                  <a:srgbClr val="92D050">
                    <a:shade val="100000"/>
                    <a:satMod val="115000"/>
                  </a:srgb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341" name="组合 340"/>
          <p:cNvGrpSpPr/>
          <p:nvPr/>
        </p:nvGrpSpPr>
        <p:grpSpPr>
          <a:xfrm>
            <a:off x="-2928990" y="2376765"/>
            <a:ext cx="17605449" cy="2869443"/>
            <a:chOff x="-1728192" y="1589039"/>
            <a:chExt cx="17605449" cy="2869443"/>
          </a:xfrm>
        </p:grpSpPr>
        <p:grpSp>
          <p:nvGrpSpPr>
            <p:cNvPr id="342" name="组合 173"/>
            <p:cNvGrpSpPr/>
            <p:nvPr/>
          </p:nvGrpSpPr>
          <p:grpSpPr>
            <a:xfrm>
              <a:off x="-1728192" y="1589039"/>
              <a:ext cx="17605449" cy="2869443"/>
              <a:chOff x="-1" y="1589039"/>
              <a:chExt cx="17605449" cy="2869443"/>
            </a:xfrm>
          </p:grpSpPr>
          <p:sp>
            <p:nvSpPr>
              <p:cNvPr id="344" name="任意多边形 343"/>
              <p:cNvSpPr/>
              <p:nvPr/>
            </p:nvSpPr>
            <p:spPr>
              <a:xfrm>
                <a:off x="4166525" y="1692982"/>
                <a:ext cx="2718865" cy="2534952"/>
              </a:xfrm>
              <a:custGeom>
                <a:avLst/>
                <a:gdLst>
                  <a:gd name="connsiteX0" fmla="*/ 0 w 2022359"/>
                  <a:gd name="connsiteY0" fmla="*/ 553980 h 2282663"/>
                  <a:gd name="connsiteX1" fmla="*/ 0 w 2022359"/>
                  <a:gd name="connsiteY1" fmla="*/ 2282663 h 2282663"/>
                  <a:gd name="connsiteX2" fmla="*/ 2022359 w 2022359"/>
                  <a:gd name="connsiteY2" fmla="*/ 2282663 h 2282663"/>
                  <a:gd name="connsiteX3" fmla="*/ 2022359 w 2022359"/>
                  <a:gd name="connsiteY3" fmla="*/ 567329 h 2282663"/>
                  <a:gd name="connsiteX4" fmla="*/ 994493 w 2022359"/>
                  <a:gd name="connsiteY4" fmla="*/ 0 h 2282663"/>
                  <a:gd name="connsiteX5" fmla="*/ 0 w 2022359"/>
                  <a:gd name="connsiteY5" fmla="*/ 553980 h 22826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022359" h="2282663">
                    <a:moveTo>
                      <a:pt x="0" y="553980"/>
                    </a:moveTo>
                    <a:lnTo>
                      <a:pt x="0" y="2282663"/>
                    </a:lnTo>
                    <a:lnTo>
                      <a:pt x="2022359" y="2282663"/>
                    </a:lnTo>
                    <a:lnTo>
                      <a:pt x="2022359" y="567329"/>
                    </a:lnTo>
                    <a:lnTo>
                      <a:pt x="994493" y="0"/>
                    </a:lnTo>
                    <a:lnTo>
                      <a:pt x="0" y="553980"/>
                    </a:lnTo>
                    <a:close/>
                  </a:path>
                </a:pathLst>
              </a:custGeom>
              <a:blipFill>
                <a:blip r:embed="rId4" cstate="print"/>
                <a:stretch>
                  <a:fillRect/>
                </a:stretch>
              </a:blipFill>
              <a:ln w="317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45" name="任意多边形 344"/>
              <p:cNvSpPr/>
              <p:nvPr/>
            </p:nvSpPr>
            <p:spPr>
              <a:xfrm>
                <a:off x="3827766" y="1597506"/>
                <a:ext cx="3416997" cy="859808"/>
              </a:xfrm>
              <a:custGeom>
                <a:avLst/>
                <a:gdLst>
                  <a:gd name="connsiteX0" fmla="*/ 1515101 w 3076923"/>
                  <a:gd name="connsiteY0" fmla="*/ 106791 h 774236"/>
                  <a:gd name="connsiteX1" fmla="*/ 93443 w 3076923"/>
                  <a:gd name="connsiteY1" fmla="*/ 774236 h 774236"/>
                  <a:gd name="connsiteX2" fmla="*/ 0 w 3076923"/>
                  <a:gd name="connsiteY2" fmla="*/ 714166 h 774236"/>
                  <a:gd name="connsiteX3" fmla="*/ 1515101 w 3076923"/>
                  <a:gd name="connsiteY3" fmla="*/ 0 h 774236"/>
                  <a:gd name="connsiteX4" fmla="*/ 3076923 w 3076923"/>
                  <a:gd name="connsiteY4" fmla="*/ 714166 h 774236"/>
                  <a:gd name="connsiteX5" fmla="*/ 2950108 w 3076923"/>
                  <a:gd name="connsiteY5" fmla="*/ 760888 h 774236"/>
                  <a:gd name="connsiteX6" fmla="*/ 1515101 w 3076923"/>
                  <a:gd name="connsiteY6" fmla="*/ 106791 h 7742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076923" h="774236">
                    <a:moveTo>
                      <a:pt x="1515101" y="106791"/>
                    </a:moveTo>
                    <a:lnTo>
                      <a:pt x="93443" y="774236"/>
                    </a:lnTo>
                    <a:lnTo>
                      <a:pt x="0" y="714166"/>
                    </a:lnTo>
                    <a:lnTo>
                      <a:pt x="1515101" y="0"/>
                    </a:lnTo>
                    <a:lnTo>
                      <a:pt x="3076923" y="714166"/>
                    </a:lnTo>
                    <a:lnTo>
                      <a:pt x="2950108" y="760888"/>
                    </a:lnTo>
                    <a:lnTo>
                      <a:pt x="1515101" y="106791"/>
                    </a:lnTo>
                    <a:close/>
                  </a:path>
                </a:pathLst>
              </a:custGeom>
              <a:solidFill>
                <a:schemeClr val="bg2">
                  <a:lumMod val="75000"/>
                </a:schemeClr>
              </a:solidFill>
              <a:ln w="3175">
                <a:noFill/>
              </a:ln>
              <a:effectLst/>
              <a:scene3d>
                <a:camera prst="orthographicFront">
                  <a:rot lat="0" lon="0" rev="0"/>
                </a:camera>
                <a:lightRig rig="contrasting" dir="t">
                  <a:rot lat="0" lon="0" rev="1500000"/>
                </a:lightRig>
              </a:scene3d>
              <a:sp3d prstMaterial="metal">
                <a:bevelT w="88900" h="889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46" name="矩形 345"/>
              <p:cNvSpPr/>
              <p:nvPr/>
            </p:nvSpPr>
            <p:spPr>
              <a:xfrm>
                <a:off x="4726292" y="3672177"/>
                <a:ext cx="559766" cy="555757"/>
              </a:xfrm>
              <a:prstGeom prst="rect">
                <a:avLst/>
              </a:prstGeom>
              <a:solidFill>
                <a:schemeClr val="bg2">
                  <a:lumMod val="90000"/>
                </a:schemeClr>
              </a:soli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grpSp>
            <p:nvGrpSpPr>
              <p:cNvPr id="347" name="组合 346"/>
              <p:cNvGrpSpPr/>
              <p:nvPr/>
            </p:nvGrpSpPr>
            <p:grpSpPr>
              <a:xfrm>
                <a:off x="5704524" y="3523063"/>
                <a:ext cx="1020934" cy="704877"/>
                <a:chOff x="5668898" y="3593210"/>
                <a:chExt cx="919326" cy="634724"/>
              </a:xfrm>
            </p:grpSpPr>
            <p:sp>
              <p:nvSpPr>
                <p:cNvPr id="420" name="矩形 419"/>
                <p:cNvSpPr/>
                <p:nvPr/>
              </p:nvSpPr>
              <p:spPr>
                <a:xfrm>
                  <a:off x="5668898" y="3594709"/>
                  <a:ext cx="919326" cy="280809"/>
                </a:xfrm>
                <a:prstGeom prst="rect">
                  <a:avLst/>
                </a:prstGeom>
                <a:solidFill>
                  <a:schemeClr val="bg2">
                    <a:lumMod val="90000"/>
                  </a:schemeClr>
                </a:solidFill>
                <a:ln w="317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421" name="矩形 420"/>
                <p:cNvSpPr/>
                <p:nvPr/>
              </p:nvSpPr>
              <p:spPr>
                <a:xfrm>
                  <a:off x="5762766" y="3594708"/>
                  <a:ext cx="733428" cy="280809"/>
                </a:xfrm>
                <a:prstGeom prst="rect">
                  <a:avLst/>
                </a:prstGeom>
                <a:solidFill>
                  <a:schemeClr val="bg2">
                    <a:lumMod val="75000"/>
                  </a:schemeClr>
                </a:solidFill>
                <a:ln w="317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422" name="矩形 421"/>
                <p:cNvSpPr/>
                <p:nvPr/>
              </p:nvSpPr>
              <p:spPr>
                <a:xfrm>
                  <a:off x="5861646" y="3594709"/>
                  <a:ext cx="542518" cy="280809"/>
                </a:xfrm>
                <a:prstGeom prst="rect">
                  <a:avLst/>
                </a:prstGeom>
                <a:solidFill>
                  <a:schemeClr val="bg2">
                    <a:lumMod val="90000"/>
                  </a:schemeClr>
                </a:solidFill>
                <a:ln w="317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423" name="矩形 422"/>
                <p:cNvSpPr/>
                <p:nvPr/>
              </p:nvSpPr>
              <p:spPr>
                <a:xfrm>
                  <a:off x="5978790" y="3593210"/>
                  <a:ext cx="324000" cy="280809"/>
                </a:xfrm>
                <a:prstGeom prst="rect">
                  <a:avLst/>
                </a:prstGeom>
                <a:solidFill>
                  <a:schemeClr val="bg2">
                    <a:lumMod val="75000"/>
                  </a:schemeClr>
                </a:solidFill>
                <a:ln w="317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424" name="矩形 423"/>
                <p:cNvSpPr/>
                <p:nvPr/>
              </p:nvSpPr>
              <p:spPr>
                <a:xfrm>
                  <a:off x="6092728" y="3593210"/>
                  <a:ext cx="107069" cy="280809"/>
                </a:xfrm>
                <a:prstGeom prst="rect">
                  <a:avLst/>
                </a:prstGeom>
                <a:solidFill>
                  <a:schemeClr val="bg2">
                    <a:lumMod val="90000"/>
                  </a:schemeClr>
                </a:solidFill>
                <a:ln w="317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425" name="矩形 424"/>
                <p:cNvSpPr/>
                <p:nvPr/>
              </p:nvSpPr>
              <p:spPr>
                <a:xfrm>
                  <a:off x="5703156" y="3874019"/>
                  <a:ext cx="864096" cy="353915"/>
                </a:xfrm>
                <a:prstGeom prst="rect">
                  <a:avLst/>
                </a:prstGeom>
                <a:solidFill>
                  <a:schemeClr val="bg2">
                    <a:lumMod val="90000"/>
                  </a:schemeClr>
                </a:solidFill>
                <a:ln w="317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426" name="矩形 425"/>
                <p:cNvSpPr/>
                <p:nvPr/>
              </p:nvSpPr>
              <p:spPr>
                <a:xfrm>
                  <a:off x="5788512" y="3933228"/>
                  <a:ext cx="693384" cy="288032"/>
                </a:xfrm>
                <a:prstGeom prst="rect">
                  <a:avLst/>
                </a:prstGeom>
                <a:solidFill>
                  <a:schemeClr val="bg2">
                    <a:lumMod val="75000"/>
                  </a:schemeClr>
                </a:solidFill>
                <a:ln w="317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</p:grpSp>
          <p:sp>
            <p:nvSpPr>
              <p:cNvPr id="348" name="矩形 347"/>
              <p:cNvSpPr/>
              <p:nvPr/>
            </p:nvSpPr>
            <p:spPr>
              <a:xfrm>
                <a:off x="5418608" y="1818122"/>
                <a:ext cx="179905" cy="155923"/>
              </a:xfrm>
              <a:prstGeom prst="rect">
                <a:avLst/>
              </a:prstGeom>
              <a:solidFill>
                <a:schemeClr val="bg2">
                  <a:lumMod val="75000"/>
                </a:schemeClr>
              </a:soli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49" name="矩形 348"/>
              <p:cNvSpPr/>
              <p:nvPr/>
            </p:nvSpPr>
            <p:spPr>
              <a:xfrm>
                <a:off x="4472870" y="2516040"/>
                <a:ext cx="395178" cy="479800"/>
              </a:xfrm>
              <a:prstGeom prst="rect">
                <a:avLst/>
              </a:prstGeom>
              <a:solidFill>
                <a:schemeClr val="bg2">
                  <a:lumMod val="90000"/>
                </a:schemeClr>
              </a:soli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50" name="矩形 349"/>
              <p:cNvSpPr/>
              <p:nvPr/>
            </p:nvSpPr>
            <p:spPr>
              <a:xfrm>
                <a:off x="5126125" y="2516039"/>
                <a:ext cx="403005" cy="336232"/>
              </a:xfrm>
              <a:prstGeom prst="rect">
                <a:avLst/>
              </a:prstGeom>
              <a:solidFill>
                <a:schemeClr val="bg2">
                  <a:lumMod val="90000"/>
                </a:schemeClr>
              </a:soli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51" name="矩形 350"/>
              <p:cNvSpPr/>
              <p:nvPr/>
            </p:nvSpPr>
            <p:spPr>
              <a:xfrm>
                <a:off x="5638250" y="2520043"/>
                <a:ext cx="403005" cy="336232"/>
              </a:xfrm>
              <a:prstGeom prst="rect">
                <a:avLst/>
              </a:prstGeom>
              <a:solidFill>
                <a:schemeClr val="bg2">
                  <a:lumMod val="90000"/>
                </a:schemeClr>
              </a:soli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52" name="矩形 351"/>
              <p:cNvSpPr/>
              <p:nvPr/>
            </p:nvSpPr>
            <p:spPr>
              <a:xfrm>
                <a:off x="6118049" y="2516039"/>
                <a:ext cx="403005" cy="336232"/>
              </a:xfrm>
              <a:prstGeom prst="rect">
                <a:avLst/>
              </a:prstGeom>
              <a:solidFill>
                <a:schemeClr val="bg2">
                  <a:lumMod val="90000"/>
                </a:schemeClr>
              </a:soli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grpSp>
            <p:nvGrpSpPr>
              <p:cNvPr id="353" name="组合 3"/>
              <p:cNvGrpSpPr/>
              <p:nvPr/>
            </p:nvGrpSpPr>
            <p:grpSpPr>
              <a:xfrm>
                <a:off x="783029" y="2590354"/>
                <a:ext cx="625205" cy="1629061"/>
                <a:chOff x="1398736" y="2596721"/>
                <a:chExt cx="625205" cy="1629061"/>
              </a:xfrm>
            </p:grpSpPr>
            <p:grpSp>
              <p:nvGrpSpPr>
                <p:cNvPr id="414" name="组合 64"/>
                <p:cNvGrpSpPr/>
                <p:nvPr/>
              </p:nvGrpSpPr>
              <p:grpSpPr>
                <a:xfrm>
                  <a:off x="1398736" y="2603036"/>
                  <a:ext cx="311529" cy="1622746"/>
                  <a:chOff x="1398736" y="2603036"/>
                  <a:chExt cx="311529" cy="1622746"/>
                </a:xfrm>
              </p:grpSpPr>
              <p:sp>
                <p:nvSpPr>
                  <p:cNvPr id="418" name="任意多边形 417"/>
                  <p:cNvSpPr/>
                  <p:nvPr/>
                </p:nvSpPr>
                <p:spPr>
                  <a:xfrm>
                    <a:off x="1398736" y="2603036"/>
                    <a:ext cx="311529" cy="1622746"/>
                  </a:xfrm>
                  <a:custGeom>
                    <a:avLst/>
                    <a:gdLst>
                      <a:gd name="connsiteX0" fmla="*/ 491066 w 1270000"/>
                      <a:gd name="connsiteY0" fmla="*/ 2963334 h 2963334"/>
                      <a:gd name="connsiteX1" fmla="*/ 651933 w 1270000"/>
                      <a:gd name="connsiteY1" fmla="*/ 2963334 h 2963334"/>
                      <a:gd name="connsiteX2" fmla="*/ 643466 w 1270000"/>
                      <a:gd name="connsiteY2" fmla="*/ 194734 h 2963334"/>
                      <a:gd name="connsiteX3" fmla="*/ 711200 w 1270000"/>
                      <a:gd name="connsiteY3" fmla="*/ 84667 h 2963334"/>
                      <a:gd name="connsiteX4" fmla="*/ 821266 w 1270000"/>
                      <a:gd name="connsiteY4" fmla="*/ 59267 h 2963334"/>
                      <a:gd name="connsiteX5" fmla="*/ 914400 w 1270000"/>
                      <a:gd name="connsiteY5" fmla="*/ 101600 h 2963334"/>
                      <a:gd name="connsiteX6" fmla="*/ 990600 w 1270000"/>
                      <a:gd name="connsiteY6" fmla="*/ 194734 h 2963334"/>
                      <a:gd name="connsiteX7" fmla="*/ 1024466 w 1270000"/>
                      <a:gd name="connsiteY7" fmla="*/ 321734 h 2963334"/>
                      <a:gd name="connsiteX8" fmla="*/ 1007533 w 1270000"/>
                      <a:gd name="connsiteY8" fmla="*/ 440267 h 2963334"/>
                      <a:gd name="connsiteX9" fmla="*/ 1016000 w 1270000"/>
                      <a:gd name="connsiteY9" fmla="*/ 508000 h 2963334"/>
                      <a:gd name="connsiteX10" fmla="*/ 1092200 w 1270000"/>
                      <a:gd name="connsiteY10" fmla="*/ 550334 h 2963334"/>
                      <a:gd name="connsiteX11" fmla="*/ 1202266 w 1270000"/>
                      <a:gd name="connsiteY11" fmla="*/ 550334 h 2963334"/>
                      <a:gd name="connsiteX12" fmla="*/ 1270000 w 1270000"/>
                      <a:gd name="connsiteY12" fmla="*/ 440267 h 2963334"/>
                      <a:gd name="connsiteX13" fmla="*/ 1219200 w 1270000"/>
                      <a:gd name="connsiteY13" fmla="*/ 338667 h 2963334"/>
                      <a:gd name="connsiteX14" fmla="*/ 1159933 w 1270000"/>
                      <a:gd name="connsiteY14" fmla="*/ 296334 h 2963334"/>
                      <a:gd name="connsiteX15" fmla="*/ 1126066 w 1270000"/>
                      <a:gd name="connsiteY15" fmla="*/ 279400 h 2963334"/>
                      <a:gd name="connsiteX16" fmla="*/ 999066 w 1270000"/>
                      <a:gd name="connsiteY16" fmla="*/ 67734 h 2963334"/>
                      <a:gd name="connsiteX17" fmla="*/ 872066 w 1270000"/>
                      <a:gd name="connsiteY17" fmla="*/ 8467 h 2963334"/>
                      <a:gd name="connsiteX18" fmla="*/ 728133 w 1270000"/>
                      <a:gd name="connsiteY18" fmla="*/ 0 h 2963334"/>
                      <a:gd name="connsiteX19" fmla="*/ 601133 w 1270000"/>
                      <a:gd name="connsiteY19" fmla="*/ 67734 h 2963334"/>
                      <a:gd name="connsiteX20" fmla="*/ 584200 w 1270000"/>
                      <a:gd name="connsiteY20" fmla="*/ 177800 h 2963334"/>
                      <a:gd name="connsiteX21" fmla="*/ 567266 w 1270000"/>
                      <a:gd name="connsiteY21" fmla="*/ 287867 h 2963334"/>
                      <a:gd name="connsiteX22" fmla="*/ 533400 w 1270000"/>
                      <a:gd name="connsiteY22" fmla="*/ 84667 h 2963334"/>
                      <a:gd name="connsiteX23" fmla="*/ 448733 w 1270000"/>
                      <a:gd name="connsiteY23" fmla="*/ 16934 h 2963334"/>
                      <a:gd name="connsiteX24" fmla="*/ 296333 w 1270000"/>
                      <a:gd name="connsiteY24" fmla="*/ 8467 h 2963334"/>
                      <a:gd name="connsiteX25" fmla="*/ 211666 w 1270000"/>
                      <a:gd name="connsiteY25" fmla="*/ 59267 h 2963334"/>
                      <a:gd name="connsiteX26" fmla="*/ 127000 w 1270000"/>
                      <a:gd name="connsiteY26" fmla="*/ 135467 h 2963334"/>
                      <a:gd name="connsiteX27" fmla="*/ 101600 w 1270000"/>
                      <a:gd name="connsiteY27" fmla="*/ 245534 h 2963334"/>
                      <a:gd name="connsiteX28" fmla="*/ 84666 w 1270000"/>
                      <a:gd name="connsiteY28" fmla="*/ 321734 h 2963334"/>
                      <a:gd name="connsiteX29" fmla="*/ 0 w 1270000"/>
                      <a:gd name="connsiteY29" fmla="*/ 406400 h 2963334"/>
                      <a:gd name="connsiteX30" fmla="*/ 16933 w 1270000"/>
                      <a:gd name="connsiteY30" fmla="*/ 474134 h 2963334"/>
                      <a:gd name="connsiteX31" fmla="*/ 93133 w 1270000"/>
                      <a:gd name="connsiteY31" fmla="*/ 541867 h 2963334"/>
                      <a:gd name="connsiteX32" fmla="*/ 211666 w 1270000"/>
                      <a:gd name="connsiteY32" fmla="*/ 550334 h 2963334"/>
                      <a:gd name="connsiteX33" fmla="*/ 262466 w 1270000"/>
                      <a:gd name="connsiteY33" fmla="*/ 474134 h 2963334"/>
                      <a:gd name="connsiteX34" fmla="*/ 254000 w 1270000"/>
                      <a:gd name="connsiteY34" fmla="*/ 381000 h 2963334"/>
                      <a:gd name="connsiteX35" fmla="*/ 220133 w 1270000"/>
                      <a:gd name="connsiteY35" fmla="*/ 330200 h 2963334"/>
                      <a:gd name="connsiteX36" fmla="*/ 186266 w 1270000"/>
                      <a:gd name="connsiteY36" fmla="*/ 287867 h 2963334"/>
                      <a:gd name="connsiteX37" fmla="*/ 194733 w 1270000"/>
                      <a:gd name="connsiteY37" fmla="*/ 186267 h 2963334"/>
                      <a:gd name="connsiteX38" fmla="*/ 262466 w 1270000"/>
                      <a:gd name="connsiteY38" fmla="*/ 101600 h 2963334"/>
                      <a:gd name="connsiteX39" fmla="*/ 372533 w 1270000"/>
                      <a:gd name="connsiteY39" fmla="*/ 67734 h 2963334"/>
                      <a:gd name="connsiteX40" fmla="*/ 440266 w 1270000"/>
                      <a:gd name="connsiteY40" fmla="*/ 110067 h 2963334"/>
                      <a:gd name="connsiteX41" fmla="*/ 491066 w 1270000"/>
                      <a:gd name="connsiteY41" fmla="*/ 220134 h 2963334"/>
                      <a:gd name="connsiteX42" fmla="*/ 491066 w 1270000"/>
                      <a:gd name="connsiteY42" fmla="*/ 2963334 h 2963334"/>
                      <a:gd name="connsiteX0" fmla="*/ 491066 w 1270000"/>
                      <a:gd name="connsiteY0" fmla="*/ 2963334 h 2963335"/>
                      <a:gd name="connsiteX1" fmla="*/ 565659 w 1270000"/>
                      <a:gd name="connsiteY1" fmla="*/ 2963335 h 2963335"/>
                      <a:gd name="connsiteX2" fmla="*/ 651933 w 1270000"/>
                      <a:gd name="connsiteY2" fmla="*/ 2963334 h 2963335"/>
                      <a:gd name="connsiteX3" fmla="*/ 643466 w 1270000"/>
                      <a:gd name="connsiteY3" fmla="*/ 194734 h 2963335"/>
                      <a:gd name="connsiteX4" fmla="*/ 711200 w 1270000"/>
                      <a:gd name="connsiteY4" fmla="*/ 84667 h 2963335"/>
                      <a:gd name="connsiteX5" fmla="*/ 821266 w 1270000"/>
                      <a:gd name="connsiteY5" fmla="*/ 59267 h 2963335"/>
                      <a:gd name="connsiteX6" fmla="*/ 914400 w 1270000"/>
                      <a:gd name="connsiteY6" fmla="*/ 101600 h 2963335"/>
                      <a:gd name="connsiteX7" fmla="*/ 990600 w 1270000"/>
                      <a:gd name="connsiteY7" fmla="*/ 194734 h 2963335"/>
                      <a:gd name="connsiteX8" fmla="*/ 1024466 w 1270000"/>
                      <a:gd name="connsiteY8" fmla="*/ 321734 h 2963335"/>
                      <a:gd name="connsiteX9" fmla="*/ 1007533 w 1270000"/>
                      <a:gd name="connsiteY9" fmla="*/ 440267 h 2963335"/>
                      <a:gd name="connsiteX10" fmla="*/ 1016000 w 1270000"/>
                      <a:gd name="connsiteY10" fmla="*/ 508000 h 2963335"/>
                      <a:gd name="connsiteX11" fmla="*/ 1092200 w 1270000"/>
                      <a:gd name="connsiteY11" fmla="*/ 550334 h 2963335"/>
                      <a:gd name="connsiteX12" fmla="*/ 1202266 w 1270000"/>
                      <a:gd name="connsiteY12" fmla="*/ 550334 h 2963335"/>
                      <a:gd name="connsiteX13" fmla="*/ 1270000 w 1270000"/>
                      <a:gd name="connsiteY13" fmla="*/ 440267 h 2963335"/>
                      <a:gd name="connsiteX14" fmla="*/ 1219200 w 1270000"/>
                      <a:gd name="connsiteY14" fmla="*/ 338667 h 2963335"/>
                      <a:gd name="connsiteX15" fmla="*/ 1159933 w 1270000"/>
                      <a:gd name="connsiteY15" fmla="*/ 296334 h 2963335"/>
                      <a:gd name="connsiteX16" fmla="*/ 1126066 w 1270000"/>
                      <a:gd name="connsiteY16" fmla="*/ 279400 h 2963335"/>
                      <a:gd name="connsiteX17" fmla="*/ 999066 w 1270000"/>
                      <a:gd name="connsiteY17" fmla="*/ 67734 h 2963335"/>
                      <a:gd name="connsiteX18" fmla="*/ 872066 w 1270000"/>
                      <a:gd name="connsiteY18" fmla="*/ 8467 h 2963335"/>
                      <a:gd name="connsiteX19" fmla="*/ 728133 w 1270000"/>
                      <a:gd name="connsiteY19" fmla="*/ 0 h 2963335"/>
                      <a:gd name="connsiteX20" fmla="*/ 601133 w 1270000"/>
                      <a:gd name="connsiteY20" fmla="*/ 67734 h 2963335"/>
                      <a:gd name="connsiteX21" fmla="*/ 584200 w 1270000"/>
                      <a:gd name="connsiteY21" fmla="*/ 177800 h 2963335"/>
                      <a:gd name="connsiteX22" fmla="*/ 567266 w 1270000"/>
                      <a:gd name="connsiteY22" fmla="*/ 287867 h 2963335"/>
                      <a:gd name="connsiteX23" fmla="*/ 533400 w 1270000"/>
                      <a:gd name="connsiteY23" fmla="*/ 84667 h 2963335"/>
                      <a:gd name="connsiteX24" fmla="*/ 448733 w 1270000"/>
                      <a:gd name="connsiteY24" fmla="*/ 16934 h 2963335"/>
                      <a:gd name="connsiteX25" fmla="*/ 296333 w 1270000"/>
                      <a:gd name="connsiteY25" fmla="*/ 8467 h 2963335"/>
                      <a:gd name="connsiteX26" fmla="*/ 211666 w 1270000"/>
                      <a:gd name="connsiteY26" fmla="*/ 59267 h 2963335"/>
                      <a:gd name="connsiteX27" fmla="*/ 127000 w 1270000"/>
                      <a:gd name="connsiteY27" fmla="*/ 135467 h 2963335"/>
                      <a:gd name="connsiteX28" fmla="*/ 101600 w 1270000"/>
                      <a:gd name="connsiteY28" fmla="*/ 245534 h 2963335"/>
                      <a:gd name="connsiteX29" fmla="*/ 84666 w 1270000"/>
                      <a:gd name="connsiteY29" fmla="*/ 321734 h 2963335"/>
                      <a:gd name="connsiteX30" fmla="*/ 0 w 1270000"/>
                      <a:gd name="connsiteY30" fmla="*/ 406400 h 2963335"/>
                      <a:gd name="connsiteX31" fmla="*/ 16933 w 1270000"/>
                      <a:gd name="connsiteY31" fmla="*/ 474134 h 2963335"/>
                      <a:gd name="connsiteX32" fmla="*/ 93133 w 1270000"/>
                      <a:gd name="connsiteY32" fmla="*/ 541867 h 2963335"/>
                      <a:gd name="connsiteX33" fmla="*/ 211666 w 1270000"/>
                      <a:gd name="connsiteY33" fmla="*/ 550334 h 2963335"/>
                      <a:gd name="connsiteX34" fmla="*/ 262466 w 1270000"/>
                      <a:gd name="connsiteY34" fmla="*/ 474134 h 2963335"/>
                      <a:gd name="connsiteX35" fmla="*/ 254000 w 1270000"/>
                      <a:gd name="connsiteY35" fmla="*/ 381000 h 2963335"/>
                      <a:gd name="connsiteX36" fmla="*/ 220133 w 1270000"/>
                      <a:gd name="connsiteY36" fmla="*/ 330200 h 2963335"/>
                      <a:gd name="connsiteX37" fmla="*/ 186266 w 1270000"/>
                      <a:gd name="connsiteY37" fmla="*/ 287867 h 2963335"/>
                      <a:gd name="connsiteX38" fmla="*/ 194733 w 1270000"/>
                      <a:gd name="connsiteY38" fmla="*/ 186267 h 2963335"/>
                      <a:gd name="connsiteX39" fmla="*/ 262466 w 1270000"/>
                      <a:gd name="connsiteY39" fmla="*/ 101600 h 2963335"/>
                      <a:gd name="connsiteX40" fmla="*/ 372533 w 1270000"/>
                      <a:gd name="connsiteY40" fmla="*/ 67734 h 2963335"/>
                      <a:gd name="connsiteX41" fmla="*/ 440266 w 1270000"/>
                      <a:gd name="connsiteY41" fmla="*/ 110067 h 2963335"/>
                      <a:gd name="connsiteX42" fmla="*/ 491066 w 1270000"/>
                      <a:gd name="connsiteY42" fmla="*/ 220134 h 2963335"/>
                      <a:gd name="connsiteX43" fmla="*/ 491066 w 1270000"/>
                      <a:gd name="connsiteY43" fmla="*/ 2963334 h 2963335"/>
                      <a:gd name="connsiteX0" fmla="*/ 491066 w 1270000"/>
                      <a:gd name="connsiteY0" fmla="*/ 2963334 h 2963335"/>
                      <a:gd name="connsiteX1" fmla="*/ 565659 w 1270000"/>
                      <a:gd name="connsiteY1" fmla="*/ 2963335 h 2963335"/>
                      <a:gd name="connsiteX2" fmla="*/ 643466 w 1270000"/>
                      <a:gd name="connsiteY2" fmla="*/ 194734 h 2963335"/>
                      <a:gd name="connsiteX3" fmla="*/ 711200 w 1270000"/>
                      <a:gd name="connsiteY3" fmla="*/ 84667 h 2963335"/>
                      <a:gd name="connsiteX4" fmla="*/ 821266 w 1270000"/>
                      <a:gd name="connsiteY4" fmla="*/ 59267 h 2963335"/>
                      <a:gd name="connsiteX5" fmla="*/ 914400 w 1270000"/>
                      <a:gd name="connsiteY5" fmla="*/ 101600 h 2963335"/>
                      <a:gd name="connsiteX6" fmla="*/ 990600 w 1270000"/>
                      <a:gd name="connsiteY6" fmla="*/ 194734 h 2963335"/>
                      <a:gd name="connsiteX7" fmla="*/ 1024466 w 1270000"/>
                      <a:gd name="connsiteY7" fmla="*/ 321734 h 2963335"/>
                      <a:gd name="connsiteX8" fmla="*/ 1007533 w 1270000"/>
                      <a:gd name="connsiteY8" fmla="*/ 440267 h 2963335"/>
                      <a:gd name="connsiteX9" fmla="*/ 1016000 w 1270000"/>
                      <a:gd name="connsiteY9" fmla="*/ 508000 h 2963335"/>
                      <a:gd name="connsiteX10" fmla="*/ 1092200 w 1270000"/>
                      <a:gd name="connsiteY10" fmla="*/ 550334 h 2963335"/>
                      <a:gd name="connsiteX11" fmla="*/ 1202266 w 1270000"/>
                      <a:gd name="connsiteY11" fmla="*/ 550334 h 2963335"/>
                      <a:gd name="connsiteX12" fmla="*/ 1270000 w 1270000"/>
                      <a:gd name="connsiteY12" fmla="*/ 440267 h 2963335"/>
                      <a:gd name="connsiteX13" fmla="*/ 1219200 w 1270000"/>
                      <a:gd name="connsiteY13" fmla="*/ 338667 h 2963335"/>
                      <a:gd name="connsiteX14" fmla="*/ 1159933 w 1270000"/>
                      <a:gd name="connsiteY14" fmla="*/ 296334 h 2963335"/>
                      <a:gd name="connsiteX15" fmla="*/ 1126066 w 1270000"/>
                      <a:gd name="connsiteY15" fmla="*/ 279400 h 2963335"/>
                      <a:gd name="connsiteX16" fmla="*/ 999066 w 1270000"/>
                      <a:gd name="connsiteY16" fmla="*/ 67734 h 2963335"/>
                      <a:gd name="connsiteX17" fmla="*/ 872066 w 1270000"/>
                      <a:gd name="connsiteY17" fmla="*/ 8467 h 2963335"/>
                      <a:gd name="connsiteX18" fmla="*/ 728133 w 1270000"/>
                      <a:gd name="connsiteY18" fmla="*/ 0 h 2963335"/>
                      <a:gd name="connsiteX19" fmla="*/ 601133 w 1270000"/>
                      <a:gd name="connsiteY19" fmla="*/ 67734 h 2963335"/>
                      <a:gd name="connsiteX20" fmla="*/ 584200 w 1270000"/>
                      <a:gd name="connsiteY20" fmla="*/ 177800 h 2963335"/>
                      <a:gd name="connsiteX21" fmla="*/ 567266 w 1270000"/>
                      <a:gd name="connsiteY21" fmla="*/ 287867 h 2963335"/>
                      <a:gd name="connsiteX22" fmla="*/ 533400 w 1270000"/>
                      <a:gd name="connsiteY22" fmla="*/ 84667 h 2963335"/>
                      <a:gd name="connsiteX23" fmla="*/ 448733 w 1270000"/>
                      <a:gd name="connsiteY23" fmla="*/ 16934 h 2963335"/>
                      <a:gd name="connsiteX24" fmla="*/ 296333 w 1270000"/>
                      <a:gd name="connsiteY24" fmla="*/ 8467 h 2963335"/>
                      <a:gd name="connsiteX25" fmla="*/ 211666 w 1270000"/>
                      <a:gd name="connsiteY25" fmla="*/ 59267 h 2963335"/>
                      <a:gd name="connsiteX26" fmla="*/ 127000 w 1270000"/>
                      <a:gd name="connsiteY26" fmla="*/ 135467 h 2963335"/>
                      <a:gd name="connsiteX27" fmla="*/ 101600 w 1270000"/>
                      <a:gd name="connsiteY27" fmla="*/ 245534 h 2963335"/>
                      <a:gd name="connsiteX28" fmla="*/ 84666 w 1270000"/>
                      <a:gd name="connsiteY28" fmla="*/ 321734 h 2963335"/>
                      <a:gd name="connsiteX29" fmla="*/ 0 w 1270000"/>
                      <a:gd name="connsiteY29" fmla="*/ 406400 h 2963335"/>
                      <a:gd name="connsiteX30" fmla="*/ 16933 w 1270000"/>
                      <a:gd name="connsiteY30" fmla="*/ 474134 h 2963335"/>
                      <a:gd name="connsiteX31" fmla="*/ 93133 w 1270000"/>
                      <a:gd name="connsiteY31" fmla="*/ 541867 h 2963335"/>
                      <a:gd name="connsiteX32" fmla="*/ 211666 w 1270000"/>
                      <a:gd name="connsiteY32" fmla="*/ 550334 h 2963335"/>
                      <a:gd name="connsiteX33" fmla="*/ 262466 w 1270000"/>
                      <a:gd name="connsiteY33" fmla="*/ 474134 h 2963335"/>
                      <a:gd name="connsiteX34" fmla="*/ 254000 w 1270000"/>
                      <a:gd name="connsiteY34" fmla="*/ 381000 h 2963335"/>
                      <a:gd name="connsiteX35" fmla="*/ 220133 w 1270000"/>
                      <a:gd name="connsiteY35" fmla="*/ 330200 h 2963335"/>
                      <a:gd name="connsiteX36" fmla="*/ 186266 w 1270000"/>
                      <a:gd name="connsiteY36" fmla="*/ 287867 h 2963335"/>
                      <a:gd name="connsiteX37" fmla="*/ 194733 w 1270000"/>
                      <a:gd name="connsiteY37" fmla="*/ 186267 h 2963335"/>
                      <a:gd name="connsiteX38" fmla="*/ 262466 w 1270000"/>
                      <a:gd name="connsiteY38" fmla="*/ 101600 h 2963335"/>
                      <a:gd name="connsiteX39" fmla="*/ 372533 w 1270000"/>
                      <a:gd name="connsiteY39" fmla="*/ 67734 h 2963335"/>
                      <a:gd name="connsiteX40" fmla="*/ 440266 w 1270000"/>
                      <a:gd name="connsiteY40" fmla="*/ 110067 h 2963335"/>
                      <a:gd name="connsiteX41" fmla="*/ 491066 w 1270000"/>
                      <a:gd name="connsiteY41" fmla="*/ 220134 h 2963335"/>
                      <a:gd name="connsiteX42" fmla="*/ 491066 w 1270000"/>
                      <a:gd name="connsiteY42" fmla="*/ 2963334 h 2963335"/>
                      <a:gd name="connsiteX0" fmla="*/ 491066 w 1270000"/>
                      <a:gd name="connsiteY0" fmla="*/ 2963334 h 2963335"/>
                      <a:gd name="connsiteX1" fmla="*/ 565659 w 1270000"/>
                      <a:gd name="connsiteY1" fmla="*/ 2963335 h 2963335"/>
                      <a:gd name="connsiteX2" fmla="*/ 643466 w 1270000"/>
                      <a:gd name="connsiteY2" fmla="*/ 194734 h 2963335"/>
                      <a:gd name="connsiteX3" fmla="*/ 711200 w 1270000"/>
                      <a:gd name="connsiteY3" fmla="*/ 84667 h 2963335"/>
                      <a:gd name="connsiteX4" fmla="*/ 821266 w 1270000"/>
                      <a:gd name="connsiteY4" fmla="*/ 59267 h 2963335"/>
                      <a:gd name="connsiteX5" fmla="*/ 914400 w 1270000"/>
                      <a:gd name="connsiteY5" fmla="*/ 101600 h 2963335"/>
                      <a:gd name="connsiteX6" fmla="*/ 990600 w 1270000"/>
                      <a:gd name="connsiteY6" fmla="*/ 194734 h 2963335"/>
                      <a:gd name="connsiteX7" fmla="*/ 1024466 w 1270000"/>
                      <a:gd name="connsiteY7" fmla="*/ 321734 h 2963335"/>
                      <a:gd name="connsiteX8" fmla="*/ 1007533 w 1270000"/>
                      <a:gd name="connsiteY8" fmla="*/ 440267 h 2963335"/>
                      <a:gd name="connsiteX9" fmla="*/ 1016000 w 1270000"/>
                      <a:gd name="connsiteY9" fmla="*/ 508000 h 2963335"/>
                      <a:gd name="connsiteX10" fmla="*/ 1092200 w 1270000"/>
                      <a:gd name="connsiteY10" fmla="*/ 550334 h 2963335"/>
                      <a:gd name="connsiteX11" fmla="*/ 1270000 w 1270000"/>
                      <a:gd name="connsiteY11" fmla="*/ 440267 h 2963335"/>
                      <a:gd name="connsiteX12" fmla="*/ 1219200 w 1270000"/>
                      <a:gd name="connsiteY12" fmla="*/ 338667 h 2963335"/>
                      <a:gd name="connsiteX13" fmla="*/ 1159933 w 1270000"/>
                      <a:gd name="connsiteY13" fmla="*/ 296334 h 2963335"/>
                      <a:gd name="connsiteX14" fmla="*/ 1126066 w 1270000"/>
                      <a:gd name="connsiteY14" fmla="*/ 279400 h 2963335"/>
                      <a:gd name="connsiteX15" fmla="*/ 999066 w 1270000"/>
                      <a:gd name="connsiteY15" fmla="*/ 67734 h 2963335"/>
                      <a:gd name="connsiteX16" fmla="*/ 872066 w 1270000"/>
                      <a:gd name="connsiteY16" fmla="*/ 8467 h 2963335"/>
                      <a:gd name="connsiteX17" fmla="*/ 728133 w 1270000"/>
                      <a:gd name="connsiteY17" fmla="*/ 0 h 2963335"/>
                      <a:gd name="connsiteX18" fmla="*/ 601133 w 1270000"/>
                      <a:gd name="connsiteY18" fmla="*/ 67734 h 2963335"/>
                      <a:gd name="connsiteX19" fmla="*/ 584200 w 1270000"/>
                      <a:gd name="connsiteY19" fmla="*/ 177800 h 2963335"/>
                      <a:gd name="connsiteX20" fmla="*/ 567266 w 1270000"/>
                      <a:gd name="connsiteY20" fmla="*/ 287867 h 2963335"/>
                      <a:gd name="connsiteX21" fmla="*/ 533400 w 1270000"/>
                      <a:gd name="connsiteY21" fmla="*/ 84667 h 2963335"/>
                      <a:gd name="connsiteX22" fmla="*/ 448733 w 1270000"/>
                      <a:gd name="connsiteY22" fmla="*/ 16934 h 2963335"/>
                      <a:gd name="connsiteX23" fmla="*/ 296333 w 1270000"/>
                      <a:gd name="connsiteY23" fmla="*/ 8467 h 2963335"/>
                      <a:gd name="connsiteX24" fmla="*/ 211666 w 1270000"/>
                      <a:gd name="connsiteY24" fmla="*/ 59267 h 2963335"/>
                      <a:gd name="connsiteX25" fmla="*/ 127000 w 1270000"/>
                      <a:gd name="connsiteY25" fmla="*/ 135467 h 2963335"/>
                      <a:gd name="connsiteX26" fmla="*/ 101600 w 1270000"/>
                      <a:gd name="connsiteY26" fmla="*/ 245534 h 2963335"/>
                      <a:gd name="connsiteX27" fmla="*/ 84666 w 1270000"/>
                      <a:gd name="connsiteY27" fmla="*/ 321734 h 2963335"/>
                      <a:gd name="connsiteX28" fmla="*/ 0 w 1270000"/>
                      <a:gd name="connsiteY28" fmla="*/ 406400 h 2963335"/>
                      <a:gd name="connsiteX29" fmla="*/ 16933 w 1270000"/>
                      <a:gd name="connsiteY29" fmla="*/ 474134 h 2963335"/>
                      <a:gd name="connsiteX30" fmla="*/ 93133 w 1270000"/>
                      <a:gd name="connsiteY30" fmla="*/ 541867 h 2963335"/>
                      <a:gd name="connsiteX31" fmla="*/ 211666 w 1270000"/>
                      <a:gd name="connsiteY31" fmla="*/ 550334 h 2963335"/>
                      <a:gd name="connsiteX32" fmla="*/ 262466 w 1270000"/>
                      <a:gd name="connsiteY32" fmla="*/ 474134 h 2963335"/>
                      <a:gd name="connsiteX33" fmla="*/ 254000 w 1270000"/>
                      <a:gd name="connsiteY33" fmla="*/ 381000 h 2963335"/>
                      <a:gd name="connsiteX34" fmla="*/ 220133 w 1270000"/>
                      <a:gd name="connsiteY34" fmla="*/ 330200 h 2963335"/>
                      <a:gd name="connsiteX35" fmla="*/ 186266 w 1270000"/>
                      <a:gd name="connsiteY35" fmla="*/ 287867 h 2963335"/>
                      <a:gd name="connsiteX36" fmla="*/ 194733 w 1270000"/>
                      <a:gd name="connsiteY36" fmla="*/ 186267 h 2963335"/>
                      <a:gd name="connsiteX37" fmla="*/ 262466 w 1270000"/>
                      <a:gd name="connsiteY37" fmla="*/ 101600 h 2963335"/>
                      <a:gd name="connsiteX38" fmla="*/ 372533 w 1270000"/>
                      <a:gd name="connsiteY38" fmla="*/ 67734 h 2963335"/>
                      <a:gd name="connsiteX39" fmla="*/ 440266 w 1270000"/>
                      <a:gd name="connsiteY39" fmla="*/ 110067 h 2963335"/>
                      <a:gd name="connsiteX40" fmla="*/ 491066 w 1270000"/>
                      <a:gd name="connsiteY40" fmla="*/ 220134 h 2963335"/>
                      <a:gd name="connsiteX41" fmla="*/ 491066 w 1270000"/>
                      <a:gd name="connsiteY41" fmla="*/ 2963334 h 2963335"/>
                      <a:gd name="connsiteX0" fmla="*/ 491066 w 1270000"/>
                      <a:gd name="connsiteY0" fmla="*/ 2963334 h 2963335"/>
                      <a:gd name="connsiteX1" fmla="*/ 565659 w 1270000"/>
                      <a:gd name="connsiteY1" fmla="*/ 2963335 h 2963335"/>
                      <a:gd name="connsiteX2" fmla="*/ 643466 w 1270000"/>
                      <a:gd name="connsiteY2" fmla="*/ 194734 h 2963335"/>
                      <a:gd name="connsiteX3" fmla="*/ 711200 w 1270000"/>
                      <a:gd name="connsiteY3" fmla="*/ 84667 h 2963335"/>
                      <a:gd name="connsiteX4" fmla="*/ 821266 w 1270000"/>
                      <a:gd name="connsiteY4" fmla="*/ 59267 h 2963335"/>
                      <a:gd name="connsiteX5" fmla="*/ 914400 w 1270000"/>
                      <a:gd name="connsiteY5" fmla="*/ 101600 h 2963335"/>
                      <a:gd name="connsiteX6" fmla="*/ 990600 w 1270000"/>
                      <a:gd name="connsiteY6" fmla="*/ 194734 h 2963335"/>
                      <a:gd name="connsiteX7" fmla="*/ 1024466 w 1270000"/>
                      <a:gd name="connsiteY7" fmla="*/ 321734 h 2963335"/>
                      <a:gd name="connsiteX8" fmla="*/ 1007533 w 1270000"/>
                      <a:gd name="connsiteY8" fmla="*/ 440267 h 2963335"/>
                      <a:gd name="connsiteX9" fmla="*/ 1016000 w 1270000"/>
                      <a:gd name="connsiteY9" fmla="*/ 508000 h 2963335"/>
                      <a:gd name="connsiteX10" fmla="*/ 1270000 w 1270000"/>
                      <a:gd name="connsiteY10" fmla="*/ 440267 h 2963335"/>
                      <a:gd name="connsiteX11" fmla="*/ 1219200 w 1270000"/>
                      <a:gd name="connsiteY11" fmla="*/ 338667 h 2963335"/>
                      <a:gd name="connsiteX12" fmla="*/ 1159933 w 1270000"/>
                      <a:gd name="connsiteY12" fmla="*/ 296334 h 2963335"/>
                      <a:gd name="connsiteX13" fmla="*/ 1126066 w 1270000"/>
                      <a:gd name="connsiteY13" fmla="*/ 279400 h 2963335"/>
                      <a:gd name="connsiteX14" fmla="*/ 999066 w 1270000"/>
                      <a:gd name="connsiteY14" fmla="*/ 67734 h 2963335"/>
                      <a:gd name="connsiteX15" fmla="*/ 872066 w 1270000"/>
                      <a:gd name="connsiteY15" fmla="*/ 8467 h 2963335"/>
                      <a:gd name="connsiteX16" fmla="*/ 728133 w 1270000"/>
                      <a:gd name="connsiteY16" fmla="*/ 0 h 2963335"/>
                      <a:gd name="connsiteX17" fmla="*/ 601133 w 1270000"/>
                      <a:gd name="connsiteY17" fmla="*/ 67734 h 2963335"/>
                      <a:gd name="connsiteX18" fmla="*/ 584200 w 1270000"/>
                      <a:gd name="connsiteY18" fmla="*/ 177800 h 2963335"/>
                      <a:gd name="connsiteX19" fmla="*/ 567266 w 1270000"/>
                      <a:gd name="connsiteY19" fmla="*/ 287867 h 2963335"/>
                      <a:gd name="connsiteX20" fmla="*/ 533400 w 1270000"/>
                      <a:gd name="connsiteY20" fmla="*/ 84667 h 2963335"/>
                      <a:gd name="connsiteX21" fmla="*/ 448733 w 1270000"/>
                      <a:gd name="connsiteY21" fmla="*/ 16934 h 2963335"/>
                      <a:gd name="connsiteX22" fmla="*/ 296333 w 1270000"/>
                      <a:gd name="connsiteY22" fmla="*/ 8467 h 2963335"/>
                      <a:gd name="connsiteX23" fmla="*/ 211666 w 1270000"/>
                      <a:gd name="connsiteY23" fmla="*/ 59267 h 2963335"/>
                      <a:gd name="connsiteX24" fmla="*/ 127000 w 1270000"/>
                      <a:gd name="connsiteY24" fmla="*/ 135467 h 2963335"/>
                      <a:gd name="connsiteX25" fmla="*/ 101600 w 1270000"/>
                      <a:gd name="connsiteY25" fmla="*/ 245534 h 2963335"/>
                      <a:gd name="connsiteX26" fmla="*/ 84666 w 1270000"/>
                      <a:gd name="connsiteY26" fmla="*/ 321734 h 2963335"/>
                      <a:gd name="connsiteX27" fmla="*/ 0 w 1270000"/>
                      <a:gd name="connsiteY27" fmla="*/ 406400 h 2963335"/>
                      <a:gd name="connsiteX28" fmla="*/ 16933 w 1270000"/>
                      <a:gd name="connsiteY28" fmla="*/ 474134 h 2963335"/>
                      <a:gd name="connsiteX29" fmla="*/ 93133 w 1270000"/>
                      <a:gd name="connsiteY29" fmla="*/ 541867 h 2963335"/>
                      <a:gd name="connsiteX30" fmla="*/ 211666 w 1270000"/>
                      <a:gd name="connsiteY30" fmla="*/ 550334 h 2963335"/>
                      <a:gd name="connsiteX31" fmla="*/ 262466 w 1270000"/>
                      <a:gd name="connsiteY31" fmla="*/ 474134 h 2963335"/>
                      <a:gd name="connsiteX32" fmla="*/ 254000 w 1270000"/>
                      <a:gd name="connsiteY32" fmla="*/ 381000 h 2963335"/>
                      <a:gd name="connsiteX33" fmla="*/ 220133 w 1270000"/>
                      <a:gd name="connsiteY33" fmla="*/ 330200 h 2963335"/>
                      <a:gd name="connsiteX34" fmla="*/ 186266 w 1270000"/>
                      <a:gd name="connsiteY34" fmla="*/ 287867 h 2963335"/>
                      <a:gd name="connsiteX35" fmla="*/ 194733 w 1270000"/>
                      <a:gd name="connsiteY35" fmla="*/ 186267 h 2963335"/>
                      <a:gd name="connsiteX36" fmla="*/ 262466 w 1270000"/>
                      <a:gd name="connsiteY36" fmla="*/ 101600 h 2963335"/>
                      <a:gd name="connsiteX37" fmla="*/ 372533 w 1270000"/>
                      <a:gd name="connsiteY37" fmla="*/ 67734 h 2963335"/>
                      <a:gd name="connsiteX38" fmla="*/ 440266 w 1270000"/>
                      <a:gd name="connsiteY38" fmla="*/ 110067 h 2963335"/>
                      <a:gd name="connsiteX39" fmla="*/ 491066 w 1270000"/>
                      <a:gd name="connsiteY39" fmla="*/ 220134 h 2963335"/>
                      <a:gd name="connsiteX40" fmla="*/ 491066 w 1270000"/>
                      <a:gd name="connsiteY40" fmla="*/ 2963334 h 2963335"/>
                      <a:gd name="connsiteX0" fmla="*/ 491066 w 1270000"/>
                      <a:gd name="connsiteY0" fmla="*/ 2963334 h 2963335"/>
                      <a:gd name="connsiteX1" fmla="*/ 565659 w 1270000"/>
                      <a:gd name="connsiteY1" fmla="*/ 2963335 h 2963335"/>
                      <a:gd name="connsiteX2" fmla="*/ 643466 w 1270000"/>
                      <a:gd name="connsiteY2" fmla="*/ 194734 h 2963335"/>
                      <a:gd name="connsiteX3" fmla="*/ 711200 w 1270000"/>
                      <a:gd name="connsiteY3" fmla="*/ 84667 h 2963335"/>
                      <a:gd name="connsiteX4" fmla="*/ 821266 w 1270000"/>
                      <a:gd name="connsiteY4" fmla="*/ 59267 h 2963335"/>
                      <a:gd name="connsiteX5" fmla="*/ 914400 w 1270000"/>
                      <a:gd name="connsiteY5" fmla="*/ 101600 h 2963335"/>
                      <a:gd name="connsiteX6" fmla="*/ 990600 w 1270000"/>
                      <a:gd name="connsiteY6" fmla="*/ 194734 h 2963335"/>
                      <a:gd name="connsiteX7" fmla="*/ 1024466 w 1270000"/>
                      <a:gd name="connsiteY7" fmla="*/ 321734 h 2963335"/>
                      <a:gd name="connsiteX8" fmla="*/ 1007533 w 1270000"/>
                      <a:gd name="connsiteY8" fmla="*/ 440267 h 2963335"/>
                      <a:gd name="connsiteX9" fmla="*/ 1270000 w 1270000"/>
                      <a:gd name="connsiteY9" fmla="*/ 440267 h 2963335"/>
                      <a:gd name="connsiteX10" fmla="*/ 1219200 w 1270000"/>
                      <a:gd name="connsiteY10" fmla="*/ 338667 h 2963335"/>
                      <a:gd name="connsiteX11" fmla="*/ 1159933 w 1270000"/>
                      <a:gd name="connsiteY11" fmla="*/ 296334 h 2963335"/>
                      <a:gd name="connsiteX12" fmla="*/ 1126066 w 1270000"/>
                      <a:gd name="connsiteY12" fmla="*/ 279400 h 2963335"/>
                      <a:gd name="connsiteX13" fmla="*/ 999066 w 1270000"/>
                      <a:gd name="connsiteY13" fmla="*/ 67734 h 2963335"/>
                      <a:gd name="connsiteX14" fmla="*/ 872066 w 1270000"/>
                      <a:gd name="connsiteY14" fmla="*/ 8467 h 2963335"/>
                      <a:gd name="connsiteX15" fmla="*/ 728133 w 1270000"/>
                      <a:gd name="connsiteY15" fmla="*/ 0 h 2963335"/>
                      <a:gd name="connsiteX16" fmla="*/ 601133 w 1270000"/>
                      <a:gd name="connsiteY16" fmla="*/ 67734 h 2963335"/>
                      <a:gd name="connsiteX17" fmla="*/ 584200 w 1270000"/>
                      <a:gd name="connsiteY17" fmla="*/ 177800 h 2963335"/>
                      <a:gd name="connsiteX18" fmla="*/ 567266 w 1270000"/>
                      <a:gd name="connsiteY18" fmla="*/ 287867 h 2963335"/>
                      <a:gd name="connsiteX19" fmla="*/ 533400 w 1270000"/>
                      <a:gd name="connsiteY19" fmla="*/ 84667 h 2963335"/>
                      <a:gd name="connsiteX20" fmla="*/ 448733 w 1270000"/>
                      <a:gd name="connsiteY20" fmla="*/ 16934 h 2963335"/>
                      <a:gd name="connsiteX21" fmla="*/ 296333 w 1270000"/>
                      <a:gd name="connsiteY21" fmla="*/ 8467 h 2963335"/>
                      <a:gd name="connsiteX22" fmla="*/ 211666 w 1270000"/>
                      <a:gd name="connsiteY22" fmla="*/ 59267 h 2963335"/>
                      <a:gd name="connsiteX23" fmla="*/ 127000 w 1270000"/>
                      <a:gd name="connsiteY23" fmla="*/ 135467 h 2963335"/>
                      <a:gd name="connsiteX24" fmla="*/ 101600 w 1270000"/>
                      <a:gd name="connsiteY24" fmla="*/ 245534 h 2963335"/>
                      <a:gd name="connsiteX25" fmla="*/ 84666 w 1270000"/>
                      <a:gd name="connsiteY25" fmla="*/ 321734 h 2963335"/>
                      <a:gd name="connsiteX26" fmla="*/ 0 w 1270000"/>
                      <a:gd name="connsiteY26" fmla="*/ 406400 h 2963335"/>
                      <a:gd name="connsiteX27" fmla="*/ 16933 w 1270000"/>
                      <a:gd name="connsiteY27" fmla="*/ 474134 h 2963335"/>
                      <a:gd name="connsiteX28" fmla="*/ 93133 w 1270000"/>
                      <a:gd name="connsiteY28" fmla="*/ 541867 h 2963335"/>
                      <a:gd name="connsiteX29" fmla="*/ 211666 w 1270000"/>
                      <a:gd name="connsiteY29" fmla="*/ 550334 h 2963335"/>
                      <a:gd name="connsiteX30" fmla="*/ 262466 w 1270000"/>
                      <a:gd name="connsiteY30" fmla="*/ 474134 h 2963335"/>
                      <a:gd name="connsiteX31" fmla="*/ 254000 w 1270000"/>
                      <a:gd name="connsiteY31" fmla="*/ 381000 h 2963335"/>
                      <a:gd name="connsiteX32" fmla="*/ 220133 w 1270000"/>
                      <a:gd name="connsiteY32" fmla="*/ 330200 h 2963335"/>
                      <a:gd name="connsiteX33" fmla="*/ 186266 w 1270000"/>
                      <a:gd name="connsiteY33" fmla="*/ 287867 h 2963335"/>
                      <a:gd name="connsiteX34" fmla="*/ 194733 w 1270000"/>
                      <a:gd name="connsiteY34" fmla="*/ 186267 h 2963335"/>
                      <a:gd name="connsiteX35" fmla="*/ 262466 w 1270000"/>
                      <a:gd name="connsiteY35" fmla="*/ 101600 h 2963335"/>
                      <a:gd name="connsiteX36" fmla="*/ 372533 w 1270000"/>
                      <a:gd name="connsiteY36" fmla="*/ 67734 h 2963335"/>
                      <a:gd name="connsiteX37" fmla="*/ 440266 w 1270000"/>
                      <a:gd name="connsiteY37" fmla="*/ 110067 h 2963335"/>
                      <a:gd name="connsiteX38" fmla="*/ 491066 w 1270000"/>
                      <a:gd name="connsiteY38" fmla="*/ 220134 h 2963335"/>
                      <a:gd name="connsiteX39" fmla="*/ 491066 w 1270000"/>
                      <a:gd name="connsiteY39" fmla="*/ 2963334 h 2963335"/>
                      <a:gd name="connsiteX0" fmla="*/ 491066 w 1270000"/>
                      <a:gd name="connsiteY0" fmla="*/ 2963334 h 2963335"/>
                      <a:gd name="connsiteX1" fmla="*/ 565659 w 1270000"/>
                      <a:gd name="connsiteY1" fmla="*/ 2963335 h 2963335"/>
                      <a:gd name="connsiteX2" fmla="*/ 643466 w 1270000"/>
                      <a:gd name="connsiteY2" fmla="*/ 194734 h 2963335"/>
                      <a:gd name="connsiteX3" fmla="*/ 711200 w 1270000"/>
                      <a:gd name="connsiteY3" fmla="*/ 84667 h 2963335"/>
                      <a:gd name="connsiteX4" fmla="*/ 821266 w 1270000"/>
                      <a:gd name="connsiteY4" fmla="*/ 59267 h 2963335"/>
                      <a:gd name="connsiteX5" fmla="*/ 914400 w 1270000"/>
                      <a:gd name="connsiteY5" fmla="*/ 101600 h 2963335"/>
                      <a:gd name="connsiteX6" fmla="*/ 990600 w 1270000"/>
                      <a:gd name="connsiteY6" fmla="*/ 194734 h 2963335"/>
                      <a:gd name="connsiteX7" fmla="*/ 1024466 w 1270000"/>
                      <a:gd name="connsiteY7" fmla="*/ 321734 h 2963335"/>
                      <a:gd name="connsiteX8" fmla="*/ 1270000 w 1270000"/>
                      <a:gd name="connsiteY8" fmla="*/ 440267 h 2963335"/>
                      <a:gd name="connsiteX9" fmla="*/ 1219200 w 1270000"/>
                      <a:gd name="connsiteY9" fmla="*/ 338667 h 2963335"/>
                      <a:gd name="connsiteX10" fmla="*/ 1159933 w 1270000"/>
                      <a:gd name="connsiteY10" fmla="*/ 296334 h 2963335"/>
                      <a:gd name="connsiteX11" fmla="*/ 1126066 w 1270000"/>
                      <a:gd name="connsiteY11" fmla="*/ 279400 h 2963335"/>
                      <a:gd name="connsiteX12" fmla="*/ 999066 w 1270000"/>
                      <a:gd name="connsiteY12" fmla="*/ 67734 h 2963335"/>
                      <a:gd name="connsiteX13" fmla="*/ 872066 w 1270000"/>
                      <a:gd name="connsiteY13" fmla="*/ 8467 h 2963335"/>
                      <a:gd name="connsiteX14" fmla="*/ 728133 w 1270000"/>
                      <a:gd name="connsiteY14" fmla="*/ 0 h 2963335"/>
                      <a:gd name="connsiteX15" fmla="*/ 601133 w 1270000"/>
                      <a:gd name="connsiteY15" fmla="*/ 67734 h 2963335"/>
                      <a:gd name="connsiteX16" fmla="*/ 584200 w 1270000"/>
                      <a:gd name="connsiteY16" fmla="*/ 177800 h 2963335"/>
                      <a:gd name="connsiteX17" fmla="*/ 567266 w 1270000"/>
                      <a:gd name="connsiteY17" fmla="*/ 287867 h 2963335"/>
                      <a:gd name="connsiteX18" fmla="*/ 533400 w 1270000"/>
                      <a:gd name="connsiteY18" fmla="*/ 84667 h 2963335"/>
                      <a:gd name="connsiteX19" fmla="*/ 448733 w 1270000"/>
                      <a:gd name="connsiteY19" fmla="*/ 16934 h 2963335"/>
                      <a:gd name="connsiteX20" fmla="*/ 296333 w 1270000"/>
                      <a:gd name="connsiteY20" fmla="*/ 8467 h 2963335"/>
                      <a:gd name="connsiteX21" fmla="*/ 211666 w 1270000"/>
                      <a:gd name="connsiteY21" fmla="*/ 59267 h 2963335"/>
                      <a:gd name="connsiteX22" fmla="*/ 127000 w 1270000"/>
                      <a:gd name="connsiteY22" fmla="*/ 135467 h 2963335"/>
                      <a:gd name="connsiteX23" fmla="*/ 101600 w 1270000"/>
                      <a:gd name="connsiteY23" fmla="*/ 245534 h 2963335"/>
                      <a:gd name="connsiteX24" fmla="*/ 84666 w 1270000"/>
                      <a:gd name="connsiteY24" fmla="*/ 321734 h 2963335"/>
                      <a:gd name="connsiteX25" fmla="*/ 0 w 1270000"/>
                      <a:gd name="connsiteY25" fmla="*/ 406400 h 2963335"/>
                      <a:gd name="connsiteX26" fmla="*/ 16933 w 1270000"/>
                      <a:gd name="connsiteY26" fmla="*/ 474134 h 2963335"/>
                      <a:gd name="connsiteX27" fmla="*/ 93133 w 1270000"/>
                      <a:gd name="connsiteY27" fmla="*/ 541867 h 2963335"/>
                      <a:gd name="connsiteX28" fmla="*/ 211666 w 1270000"/>
                      <a:gd name="connsiteY28" fmla="*/ 550334 h 2963335"/>
                      <a:gd name="connsiteX29" fmla="*/ 262466 w 1270000"/>
                      <a:gd name="connsiteY29" fmla="*/ 474134 h 2963335"/>
                      <a:gd name="connsiteX30" fmla="*/ 254000 w 1270000"/>
                      <a:gd name="connsiteY30" fmla="*/ 381000 h 2963335"/>
                      <a:gd name="connsiteX31" fmla="*/ 220133 w 1270000"/>
                      <a:gd name="connsiteY31" fmla="*/ 330200 h 2963335"/>
                      <a:gd name="connsiteX32" fmla="*/ 186266 w 1270000"/>
                      <a:gd name="connsiteY32" fmla="*/ 287867 h 2963335"/>
                      <a:gd name="connsiteX33" fmla="*/ 194733 w 1270000"/>
                      <a:gd name="connsiteY33" fmla="*/ 186267 h 2963335"/>
                      <a:gd name="connsiteX34" fmla="*/ 262466 w 1270000"/>
                      <a:gd name="connsiteY34" fmla="*/ 101600 h 2963335"/>
                      <a:gd name="connsiteX35" fmla="*/ 372533 w 1270000"/>
                      <a:gd name="connsiteY35" fmla="*/ 67734 h 2963335"/>
                      <a:gd name="connsiteX36" fmla="*/ 440266 w 1270000"/>
                      <a:gd name="connsiteY36" fmla="*/ 110067 h 2963335"/>
                      <a:gd name="connsiteX37" fmla="*/ 491066 w 1270000"/>
                      <a:gd name="connsiteY37" fmla="*/ 220134 h 2963335"/>
                      <a:gd name="connsiteX38" fmla="*/ 491066 w 1270000"/>
                      <a:gd name="connsiteY38" fmla="*/ 2963334 h 2963335"/>
                      <a:gd name="connsiteX0" fmla="*/ 491066 w 1219200"/>
                      <a:gd name="connsiteY0" fmla="*/ 2963334 h 2963335"/>
                      <a:gd name="connsiteX1" fmla="*/ 565659 w 1219200"/>
                      <a:gd name="connsiteY1" fmla="*/ 2963335 h 2963335"/>
                      <a:gd name="connsiteX2" fmla="*/ 643466 w 1219200"/>
                      <a:gd name="connsiteY2" fmla="*/ 194734 h 2963335"/>
                      <a:gd name="connsiteX3" fmla="*/ 711200 w 1219200"/>
                      <a:gd name="connsiteY3" fmla="*/ 84667 h 2963335"/>
                      <a:gd name="connsiteX4" fmla="*/ 821266 w 1219200"/>
                      <a:gd name="connsiteY4" fmla="*/ 59267 h 2963335"/>
                      <a:gd name="connsiteX5" fmla="*/ 914400 w 1219200"/>
                      <a:gd name="connsiteY5" fmla="*/ 101600 h 2963335"/>
                      <a:gd name="connsiteX6" fmla="*/ 990600 w 1219200"/>
                      <a:gd name="connsiteY6" fmla="*/ 194734 h 2963335"/>
                      <a:gd name="connsiteX7" fmla="*/ 1024466 w 1219200"/>
                      <a:gd name="connsiteY7" fmla="*/ 321734 h 2963335"/>
                      <a:gd name="connsiteX8" fmla="*/ 1219200 w 1219200"/>
                      <a:gd name="connsiteY8" fmla="*/ 338667 h 2963335"/>
                      <a:gd name="connsiteX9" fmla="*/ 1159933 w 1219200"/>
                      <a:gd name="connsiteY9" fmla="*/ 296334 h 2963335"/>
                      <a:gd name="connsiteX10" fmla="*/ 1126066 w 1219200"/>
                      <a:gd name="connsiteY10" fmla="*/ 279400 h 2963335"/>
                      <a:gd name="connsiteX11" fmla="*/ 999066 w 1219200"/>
                      <a:gd name="connsiteY11" fmla="*/ 67734 h 2963335"/>
                      <a:gd name="connsiteX12" fmla="*/ 872066 w 1219200"/>
                      <a:gd name="connsiteY12" fmla="*/ 8467 h 2963335"/>
                      <a:gd name="connsiteX13" fmla="*/ 728133 w 1219200"/>
                      <a:gd name="connsiteY13" fmla="*/ 0 h 2963335"/>
                      <a:gd name="connsiteX14" fmla="*/ 601133 w 1219200"/>
                      <a:gd name="connsiteY14" fmla="*/ 67734 h 2963335"/>
                      <a:gd name="connsiteX15" fmla="*/ 584200 w 1219200"/>
                      <a:gd name="connsiteY15" fmla="*/ 177800 h 2963335"/>
                      <a:gd name="connsiteX16" fmla="*/ 567266 w 1219200"/>
                      <a:gd name="connsiteY16" fmla="*/ 287867 h 2963335"/>
                      <a:gd name="connsiteX17" fmla="*/ 533400 w 1219200"/>
                      <a:gd name="connsiteY17" fmla="*/ 84667 h 2963335"/>
                      <a:gd name="connsiteX18" fmla="*/ 448733 w 1219200"/>
                      <a:gd name="connsiteY18" fmla="*/ 16934 h 2963335"/>
                      <a:gd name="connsiteX19" fmla="*/ 296333 w 1219200"/>
                      <a:gd name="connsiteY19" fmla="*/ 8467 h 2963335"/>
                      <a:gd name="connsiteX20" fmla="*/ 211666 w 1219200"/>
                      <a:gd name="connsiteY20" fmla="*/ 59267 h 2963335"/>
                      <a:gd name="connsiteX21" fmla="*/ 127000 w 1219200"/>
                      <a:gd name="connsiteY21" fmla="*/ 135467 h 2963335"/>
                      <a:gd name="connsiteX22" fmla="*/ 101600 w 1219200"/>
                      <a:gd name="connsiteY22" fmla="*/ 245534 h 2963335"/>
                      <a:gd name="connsiteX23" fmla="*/ 84666 w 1219200"/>
                      <a:gd name="connsiteY23" fmla="*/ 321734 h 2963335"/>
                      <a:gd name="connsiteX24" fmla="*/ 0 w 1219200"/>
                      <a:gd name="connsiteY24" fmla="*/ 406400 h 2963335"/>
                      <a:gd name="connsiteX25" fmla="*/ 16933 w 1219200"/>
                      <a:gd name="connsiteY25" fmla="*/ 474134 h 2963335"/>
                      <a:gd name="connsiteX26" fmla="*/ 93133 w 1219200"/>
                      <a:gd name="connsiteY26" fmla="*/ 541867 h 2963335"/>
                      <a:gd name="connsiteX27" fmla="*/ 211666 w 1219200"/>
                      <a:gd name="connsiteY27" fmla="*/ 550334 h 2963335"/>
                      <a:gd name="connsiteX28" fmla="*/ 262466 w 1219200"/>
                      <a:gd name="connsiteY28" fmla="*/ 474134 h 2963335"/>
                      <a:gd name="connsiteX29" fmla="*/ 254000 w 1219200"/>
                      <a:gd name="connsiteY29" fmla="*/ 381000 h 2963335"/>
                      <a:gd name="connsiteX30" fmla="*/ 220133 w 1219200"/>
                      <a:gd name="connsiteY30" fmla="*/ 330200 h 2963335"/>
                      <a:gd name="connsiteX31" fmla="*/ 186266 w 1219200"/>
                      <a:gd name="connsiteY31" fmla="*/ 287867 h 2963335"/>
                      <a:gd name="connsiteX32" fmla="*/ 194733 w 1219200"/>
                      <a:gd name="connsiteY32" fmla="*/ 186267 h 2963335"/>
                      <a:gd name="connsiteX33" fmla="*/ 262466 w 1219200"/>
                      <a:gd name="connsiteY33" fmla="*/ 101600 h 2963335"/>
                      <a:gd name="connsiteX34" fmla="*/ 372533 w 1219200"/>
                      <a:gd name="connsiteY34" fmla="*/ 67734 h 2963335"/>
                      <a:gd name="connsiteX35" fmla="*/ 440266 w 1219200"/>
                      <a:gd name="connsiteY35" fmla="*/ 110067 h 2963335"/>
                      <a:gd name="connsiteX36" fmla="*/ 491066 w 1219200"/>
                      <a:gd name="connsiteY36" fmla="*/ 220134 h 2963335"/>
                      <a:gd name="connsiteX37" fmla="*/ 491066 w 1219200"/>
                      <a:gd name="connsiteY37" fmla="*/ 2963334 h 2963335"/>
                      <a:gd name="connsiteX0" fmla="*/ 491066 w 1159933"/>
                      <a:gd name="connsiteY0" fmla="*/ 2963334 h 2963335"/>
                      <a:gd name="connsiteX1" fmla="*/ 565659 w 1159933"/>
                      <a:gd name="connsiteY1" fmla="*/ 2963335 h 2963335"/>
                      <a:gd name="connsiteX2" fmla="*/ 643466 w 1159933"/>
                      <a:gd name="connsiteY2" fmla="*/ 194734 h 2963335"/>
                      <a:gd name="connsiteX3" fmla="*/ 711200 w 1159933"/>
                      <a:gd name="connsiteY3" fmla="*/ 84667 h 2963335"/>
                      <a:gd name="connsiteX4" fmla="*/ 821266 w 1159933"/>
                      <a:gd name="connsiteY4" fmla="*/ 59267 h 2963335"/>
                      <a:gd name="connsiteX5" fmla="*/ 914400 w 1159933"/>
                      <a:gd name="connsiteY5" fmla="*/ 101600 h 2963335"/>
                      <a:gd name="connsiteX6" fmla="*/ 990600 w 1159933"/>
                      <a:gd name="connsiteY6" fmla="*/ 194734 h 2963335"/>
                      <a:gd name="connsiteX7" fmla="*/ 1024466 w 1159933"/>
                      <a:gd name="connsiteY7" fmla="*/ 321734 h 2963335"/>
                      <a:gd name="connsiteX8" fmla="*/ 1159933 w 1159933"/>
                      <a:gd name="connsiteY8" fmla="*/ 296334 h 2963335"/>
                      <a:gd name="connsiteX9" fmla="*/ 1126066 w 1159933"/>
                      <a:gd name="connsiteY9" fmla="*/ 279400 h 2963335"/>
                      <a:gd name="connsiteX10" fmla="*/ 999066 w 1159933"/>
                      <a:gd name="connsiteY10" fmla="*/ 67734 h 2963335"/>
                      <a:gd name="connsiteX11" fmla="*/ 872066 w 1159933"/>
                      <a:gd name="connsiteY11" fmla="*/ 8467 h 2963335"/>
                      <a:gd name="connsiteX12" fmla="*/ 728133 w 1159933"/>
                      <a:gd name="connsiteY12" fmla="*/ 0 h 2963335"/>
                      <a:gd name="connsiteX13" fmla="*/ 601133 w 1159933"/>
                      <a:gd name="connsiteY13" fmla="*/ 67734 h 2963335"/>
                      <a:gd name="connsiteX14" fmla="*/ 584200 w 1159933"/>
                      <a:gd name="connsiteY14" fmla="*/ 177800 h 2963335"/>
                      <a:gd name="connsiteX15" fmla="*/ 567266 w 1159933"/>
                      <a:gd name="connsiteY15" fmla="*/ 287867 h 2963335"/>
                      <a:gd name="connsiteX16" fmla="*/ 533400 w 1159933"/>
                      <a:gd name="connsiteY16" fmla="*/ 84667 h 2963335"/>
                      <a:gd name="connsiteX17" fmla="*/ 448733 w 1159933"/>
                      <a:gd name="connsiteY17" fmla="*/ 16934 h 2963335"/>
                      <a:gd name="connsiteX18" fmla="*/ 296333 w 1159933"/>
                      <a:gd name="connsiteY18" fmla="*/ 8467 h 2963335"/>
                      <a:gd name="connsiteX19" fmla="*/ 211666 w 1159933"/>
                      <a:gd name="connsiteY19" fmla="*/ 59267 h 2963335"/>
                      <a:gd name="connsiteX20" fmla="*/ 127000 w 1159933"/>
                      <a:gd name="connsiteY20" fmla="*/ 135467 h 2963335"/>
                      <a:gd name="connsiteX21" fmla="*/ 101600 w 1159933"/>
                      <a:gd name="connsiteY21" fmla="*/ 245534 h 2963335"/>
                      <a:gd name="connsiteX22" fmla="*/ 84666 w 1159933"/>
                      <a:gd name="connsiteY22" fmla="*/ 321734 h 2963335"/>
                      <a:gd name="connsiteX23" fmla="*/ 0 w 1159933"/>
                      <a:gd name="connsiteY23" fmla="*/ 406400 h 2963335"/>
                      <a:gd name="connsiteX24" fmla="*/ 16933 w 1159933"/>
                      <a:gd name="connsiteY24" fmla="*/ 474134 h 2963335"/>
                      <a:gd name="connsiteX25" fmla="*/ 93133 w 1159933"/>
                      <a:gd name="connsiteY25" fmla="*/ 541867 h 2963335"/>
                      <a:gd name="connsiteX26" fmla="*/ 211666 w 1159933"/>
                      <a:gd name="connsiteY26" fmla="*/ 550334 h 2963335"/>
                      <a:gd name="connsiteX27" fmla="*/ 262466 w 1159933"/>
                      <a:gd name="connsiteY27" fmla="*/ 474134 h 2963335"/>
                      <a:gd name="connsiteX28" fmla="*/ 254000 w 1159933"/>
                      <a:gd name="connsiteY28" fmla="*/ 381000 h 2963335"/>
                      <a:gd name="connsiteX29" fmla="*/ 220133 w 1159933"/>
                      <a:gd name="connsiteY29" fmla="*/ 330200 h 2963335"/>
                      <a:gd name="connsiteX30" fmla="*/ 186266 w 1159933"/>
                      <a:gd name="connsiteY30" fmla="*/ 287867 h 2963335"/>
                      <a:gd name="connsiteX31" fmla="*/ 194733 w 1159933"/>
                      <a:gd name="connsiteY31" fmla="*/ 186267 h 2963335"/>
                      <a:gd name="connsiteX32" fmla="*/ 262466 w 1159933"/>
                      <a:gd name="connsiteY32" fmla="*/ 101600 h 2963335"/>
                      <a:gd name="connsiteX33" fmla="*/ 372533 w 1159933"/>
                      <a:gd name="connsiteY33" fmla="*/ 67734 h 2963335"/>
                      <a:gd name="connsiteX34" fmla="*/ 440266 w 1159933"/>
                      <a:gd name="connsiteY34" fmla="*/ 110067 h 2963335"/>
                      <a:gd name="connsiteX35" fmla="*/ 491066 w 1159933"/>
                      <a:gd name="connsiteY35" fmla="*/ 220134 h 2963335"/>
                      <a:gd name="connsiteX36" fmla="*/ 491066 w 1159933"/>
                      <a:gd name="connsiteY36" fmla="*/ 2963334 h 2963335"/>
                      <a:gd name="connsiteX0" fmla="*/ 491066 w 1126066"/>
                      <a:gd name="connsiteY0" fmla="*/ 2963334 h 2963335"/>
                      <a:gd name="connsiteX1" fmla="*/ 565659 w 1126066"/>
                      <a:gd name="connsiteY1" fmla="*/ 2963335 h 2963335"/>
                      <a:gd name="connsiteX2" fmla="*/ 643466 w 1126066"/>
                      <a:gd name="connsiteY2" fmla="*/ 194734 h 2963335"/>
                      <a:gd name="connsiteX3" fmla="*/ 711200 w 1126066"/>
                      <a:gd name="connsiteY3" fmla="*/ 84667 h 2963335"/>
                      <a:gd name="connsiteX4" fmla="*/ 821266 w 1126066"/>
                      <a:gd name="connsiteY4" fmla="*/ 59267 h 2963335"/>
                      <a:gd name="connsiteX5" fmla="*/ 914400 w 1126066"/>
                      <a:gd name="connsiteY5" fmla="*/ 101600 h 2963335"/>
                      <a:gd name="connsiteX6" fmla="*/ 990600 w 1126066"/>
                      <a:gd name="connsiteY6" fmla="*/ 194734 h 2963335"/>
                      <a:gd name="connsiteX7" fmla="*/ 1024466 w 1126066"/>
                      <a:gd name="connsiteY7" fmla="*/ 321734 h 2963335"/>
                      <a:gd name="connsiteX8" fmla="*/ 1126066 w 1126066"/>
                      <a:gd name="connsiteY8" fmla="*/ 279400 h 2963335"/>
                      <a:gd name="connsiteX9" fmla="*/ 999066 w 1126066"/>
                      <a:gd name="connsiteY9" fmla="*/ 67734 h 2963335"/>
                      <a:gd name="connsiteX10" fmla="*/ 872066 w 1126066"/>
                      <a:gd name="connsiteY10" fmla="*/ 8467 h 2963335"/>
                      <a:gd name="connsiteX11" fmla="*/ 728133 w 1126066"/>
                      <a:gd name="connsiteY11" fmla="*/ 0 h 2963335"/>
                      <a:gd name="connsiteX12" fmla="*/ 601133 w 1126066"/>
                      <a:gd name="connsiteY12" fmla="*/ 67734 h 2963335"/>
                      <a:gd name="connsiteX13" fmla="*/ 584200 w 1126066"/>
                      <a:gd name="connsiteY13" fmla="*/ 177800 h 2963335"/>
                      <a:gd name="connsiteX14" fmla="*/ 567266 w 1126066"/>
                      <a:gd name="connsiteY14" fmla="*/ 287867 h 2963335"/>
                      <a:gd name="connsiteX15" fmla="*/ 533400 w 1126066"/>
                      <a:gd name="connsiteY15" fmla="*/ 84667 h 2963335"/>
                      <a:gd name="connsiteX16" fmla="*/ 448733 w 1126066"/>
                      <a:gd name="connsiteY16" fmla="*/ 16934 h 2963335"/>
                      <a:gd name="connsiteX17" fmla="*/ 296333 w 1126066"/>
                      <a:gd name="connsiteY17" fmla="*/ 8467 h 2963335"/>
                      <a:gd name="connsiteX18" fmla="*/ 211666 w 1126066"/>
                      <a:gd name="connsiteY18" fmla="*/ 59267 h 2963335"/>
                      <a:gd name="connsiteX19" fmla="*/ 127000 w 1126066"/>
                      <a:gd name="connsiteY19" fmla="*/ 135467 h 2963335"/>
                      <a:gd name="connsiteX20" fmla="*/ 101600 w 1126066"/>
                      <a:gd name="connsiteY20" fmla="*/ 245534 h 2963335"/>
                      <a:gd name="connsiteX21" fmla="*/ 84666 w 1126066"/>
                      <a:gd name="connsiteY21" fmla="*/ 321734 h 2963335"/>
                      <a:gd name="connsiteX22" fmla="*/ 0 w 1126066"/>
                      <a:gd name="connsiteY22" fmla="*/ 406400 h 2963335"/>
                      <a:gd name="connsiteX23" fmla="*/ 16933 w 1126066"/>
                      <a:gd name="connsiteY23" fmla="*/ 474134 h 2963335"/>
                      <a:gd name="connsiteX24" fmla="*/ 93133 w 1126066"/>
                      <a:gd name="connsiteY24" fmla="*/ 541867 h 2963335"/>
                      <a:gd name="connsiteX25" fmla="*/ 211666 w 1126066"/>
                      <a:gd name="connsiteY25" fmla="*/ 550334 h 2963335"/>
                      <a:gd name="connsiteX26" fmla="*/ 262466 w 1126066"/>
                      <a:gd name="connsiteY26" fmla="*/ 474134 h 2963335"/>
                      <a:gd name="connsiteX27" fmla="*/ 254000 w 1126066"/>
                      <a:gd name="connsiteY27" fmla="*/ 381000 h 2963335"/>
                      <a:gd name="connsiteX28" fmla="*/ 220133 w 1126066"/>
                      <a:gd name="connsiteY28" fmla="*/ 330200 h 2963335"/>
                      <a:gd name="connsiteX29" fmla="*/ 186266 w 1126066"/>
                      <a:gd name="connsiteY29" fmla="*/ 287867 h 2963335"/>
                      <a:gd name="connsiteX30" fmla="*/ 194733 w 1126066"/>
                      <a:gd name="connsiteY30" fmla="*/ 186267 h 2963335"/>
                      <a:gd name="connsiteX31" fmla="*/ 262466 w 1126066"/>
                      <a:gd name="connsiteY31" fmla="*/ 101600 h 2963335"/>
                      <a:gd name="connsiteX32" fmla="*/ 372533 w 1126066"/>
                      <a:gd name="connsiteY32" fmla="*/ 67734 h 2963335"/>
                      <a:gd name="connsiteX33" fmla="*/ 440266 w 1126066"/>
                      <a:gd name="connsiteY33" fmla="*/ 110067 h 2963335"/>
                      <a:gd name="connsiteX34" fmla="*/ 491066 w 1126066"/>
                      <a:gd name="connsiteY34" fmla="*/ 220134 h 2963335"/>
                      <a:gd name="connsiteX35" fmla="*/ 491066 w 1126066"/>
                      <a:gd name="connsiteY35" fmla="*/ 2963334 h 2963335"/>
                      <a:gd name="connsiteX0" fmla="*/ 491066 w 1024466"/>
                      <a:gd name="connsiteY0" fmla="*/ 2963334 h 2963335"/>
                      <a:gd name="connsiteX1" fmla="*/ 565659 w 1024466"/>
                      <a:gd name="connsiteY1" fmla="*/ 2963335 h 2963335"/>
                      <a:gd name="connsiteX2" fmla="*/ 643466 w 1024466"/>
                      <a:gd name="connsiteY2" fmla="*/ 194734 h 2963335"/>
                      <a:gd name="connsiteX3" fmla="*/ 711200 w 1024466"/>
                      <a:gd name="connsiteY3" fmla="*/ 84667 h 2963335"/>
                      <a:gd name="connsiteX4" fmla="*/ 821266 w 1024466"/>
                      <a:gd name="connsiteY4" fmla="*/ 59267 h 2963335"/>
                      <a:gd name="connsiteX5" fmla="*/ 914400 w 1024466"/>
                      <a:gd name="connsiteY5" fmla="*/ 101600 h 2963335"/>
                      <a:gd name="connsiteX6" fmla="*/ 990600 w 1024466"/>
                      <a:gd name="connsiteY6" fmla="*/ 194734 h 2963335"/>
                      <a:gd name="connsiteX7" fmla="*/ 1024466 w 1024466"/>
                      <a:gd name="connsiteY7" fmla="*/ 321734 h 2963335"/>
                      <a:gd name="connsiteX8" fmla="*/ 999066 w 1024466"/>
                      <a:gd name="connsiteY8" fmla="*/ 67734 h 2963335"/>
                      <a:gd name="connsiteX9" fmla="*/ 872066 w 1024466"/>
                      <a:gd name="connsiteY9" fmla="*/ 8467 h 2963335"/>
                      <a:gd name="connsiteX10" fmla="*/ 728133 w 1024466"/>
                      <a:gd name="connsiteY10" fmla="*/ 0 h 2963335"/>
                      <a:gd name="connsiteX11" fmla="*/ 601133 w 1024466"/>
                      <a:gd name="connsiteY11" fmla="*/ 67734 h 2963335"/>
                      <a:gd name="connsiteX12" fmla="*/ 584200 w 1024466"/>
                      <a:gd name="connsiteY12" fmla="*/ 177800 h 2963335"/>
                      <a:gd name="connsiteX13" fmla="*/ 567266 w 1024466"/>
                      <a:gd name="connsiteY13" fmla="*/ 287867 h 2963335"/>
                      <a:gd name="connsiteX14" fmla="*/ 533400 w 1024466"/>
                      <a:gd name="connsiteY14" fmla="*/ 84667 h 2963335"/>
                      <a:gd name="connsiteX15" fmla="*/ 448733 w 1024466"/>
                      <a:gd name="connsiteY15" fmla="*/ 16934 h 2963335"/>
                      <a:gd name="connsiteX16" fmla="*/ 296333 w 1024466"/>
                      <a:gd name="connsiteY16" fmla="*/ 8467 h 2963335"/>
                      <a:gd name="connsiteX17" fmla="*/ 211666 w 1024466"/>
                      <a:gd name="connsiteY17" fmla="*/ 59267 h 2963335"/>
                      <a:gd name="connsiteX18" fmla="*/ 127000 w 1024466"/>
                      <a:gd name="connsiteY18" fmla="*/ 135467 h 2963335"/>
                      <a:gd name="connsiteX19" fmla="*/ 101600 w 1024466"/>
                      <a:gd name="connsiteY19" fmla="*/ 245534 h 2963335"/>
                      <a:gd name="connsiteX20" fmla="*/ 84666 w 1024466"/>
                      <a:gd name="connsiteY20" fmla="*/ 321734 h 2963335"/>
                      <a:gd name="connsiteX21" fmla="*/ 0 w 1024466"/>
                      <a:gd name="connsiteY21" fmla="*/ 406400 h 2963335"/>
                      <a:gd name="connsiteX22" fmla="*/ 16933 w 1024466"/>
                      <a:gd name="connsiteY22" fmla="*/ 474134 h 2963335"/>
                      <a:gd name="connsiteX23" fmla="*/ 93133 w 1024466"/>
                      <a:gd name="connsiteY23" fmla="*/ 541867 h 2963335"/>
                      <a:gd name="connsiteX24" fmla="*/ 211666 w 1024466"/>
                      <a:gd name="connsiteY24" fmla="*/ 550334 h 2963335"/>
                      <a:gd name="connsiteX25" fmla="*/ 262466 w 1024466"/>
                      <a:gd name="connsiteY25" fmla="*/ 474134 h 2963335"/>
                      <a:gd name="connsiteX26" fmla="*/ 254000 w 1024466"/>
                      <a:gd name="connsiteY26" fmla="*/ 381000 h 2963335"/>
                      <a:gd name="connsiteX27" fmla="*/ 220133 w 1024466"/>
                      <a:gd name="connsiteY27" fmla="*/ 330200 h 2963335"/>
                      <a:gd name="connsiteX28" fmla="*/ 186266 w 1024466"/>
                      <a:gd name="connsiteY28" fmla="*/ 287867 h 2963335"/>
                      <a:gd name="connsiteX29" fmla="*/ 194733 w 1024466"/>
                      <a:gd name="connsiteY29" fmla="*/ 186267 h 2963335"/>
                      <a:gd name="connsiteX30" fmla="*/ 262466 w 1024466"/>
                      <a:gd name="connsiteY30" fmla="*/ 101600 h 2963335"/>
                      <a:gd name="connsiteX31" fmla="*/ 372533 w 1024466"/>
                      <a:gd name="connsiteY31" fmla="*/ 67734 h 2963335"/>
                      <a:gd name="connsiteX32" fmla="*/ 440266 w 1024466"/>
                      <a:gd name="connsiteY32" fmla="*/ 110067 h 2963335"/>
                      <a:gd name="connsiteX33" fmla="*/ 491066 w 1024466"/>
                      <a:gd name="connsiteY33" fmla="*/ 220134 h 2963335"/>
                      <a:gd name="connsiteX34" fmla="*/ 491066 w 1024466"/>
                      <a:gd name="connsiteY34" fmla="*/ 2963334 h 2963335"/>
                      <a:gd name="connsiteX0" fmla="*/ 491066 w 999066"/>
                      <a:gd name="connsiteY0" fmla="*/ 2963334 h 2963335"/>
                      <a:gd name="connsiteX1" fmla="*/ 565659 w 999066"/>
                      <a:gd name="connsiteY1" fmla="*/ 2963335 h 2963335"/>
                      <a:gd name="connsiteX2" fmla="*/ 643466 w 999066"/>
                      <a:gd name="connsiteY2" fmla="*/ 194734 h 2963335"/>
                      <a:gd name="connsiteX3" fmla="*/ 711200 w 999066"/>
                      <a:gd name="connsiteY3" fmla="*/ 84667 h 2963335"/>
                      <a:gd name="connsiteX4" fmla="*/ 821266 w 999066"/>
                      <a:gd name="connsiteY4" fmla="*/ 59267 h 2963335"/>
                      <a:gd name="connsiteX5" fmla="*/ 914400 w 999066"/>
                      <a:gd name="connsiteY5" fmla="*/ 101600 h 2963335"/>
                      <a:gd name="connsiteX6" fmla="*/ 990600 w 999066"/>
                      <a:gd name="connsiteY6" fmla="*/ 194734 h 2963335"/>
                      <a:gd name="connsiteX7" fmla="*/ 999066 w 999066"/>
                      <a:gd name="connsiteY7" fmla="*/ 67734 h 2963335"/>
                      <a:gd name="connsiteX8" fmla="*/ 872066 w 999066"/>
                      <a:gd name="connsiteY8" fmla="*/ 8467 h 2963335"/>
                      <a:gd name="connsiteX9" fmla="*/ 728133 w 999066"/>
                      <a:gd name="connsiteY9" fmla="*/ 0 h 2963335"/>
                      <a:gd name="connsiteX10" fmla="*/ 601133 w 999066"/>
                      <a:gd name="connsiteY10" fmla="*/ 67734 h 2963335"/>
                      <a:gd name="connsiteX11" fmla="*/ 584200 w 999066"/>
                      <a:gd name="connsiteY11" fmla="*/ 177800 h 2963335"/>
                      <a:gd name="connsiteX12" fmla="*/ 567266 w 999066"/>
                      <a:gd name="connsiteY12" fmla="*/ 287867 h 2963335"/>
                      <a:gd name="connsiteX13" fmla="*/ 533400 w 999066"/>
                      <a:gd name="connsiteY13" fmla="*/ 84667 h 2963335"/>
                      <a:gd name="connsiteX14" fmla="*/ 448733 w 999066"/>
                      <a:gd name="connsiteY14" fmla="*/ 16934 h 2963335"/>
                      <a:gd name="connsiteX15" fmla="*/ 296333 w 999066"/>
                      <a:gd name="connsiteY15" fmla="*/ 8467 h 2963335"/>
                      <a:gd name="connsiteX16" fmla="*/ 211666 w 999066"/>
                      <a:gd name="connsiteY16" fmla="*/ 59267 h 2963335"/>
                      <a:gd name="connsiteX17" fmla="*/ 127000 w 999066"/>
                      <a:gd name="connsiteY17" fmla="*/ 135467 h 2963335"/>
                      <a:gd name="connsiteX18" fmla="*/ 101600 w 999066"/>
                      <a:gd name="connsiteY18" fmla="*/ 245534 h 2963335"/>
                      <a:gd name="connsiteX19" fmla="*/ 84666 w 999066"/>
                      <a:gd name="connsiteY19" fmla="*/ 321734 h 2963335"/>
                      <a:gd name="connsiteX20" fmla="*/ 0 w 999066"/>
                      <a:gd name="connsiteY20" fmla="*/ 406400 h 2963335"/>
                      <a:gd name="connsiteX21" fmla="*/ 16933 w 999066"/>
                      <a:gd name="connsiteY21" fmla="*/ 474134 h 2963335"/>
                      <a:gd name="connsiteX22" fmla="*/ 93133 w 999066"/>
                      <a:gd name="connsiteY22" fmla="*/ 541867 h 2963335"/>
                      <a:gd name="connsiteX23" fmla="*/ 211666 w 999066"/>
                      <a:gd name="connsiteY23" fmla="*/ 550334 h 2963335"/>
                      <a:gd name="connsiteX24" fmla="*/ 262466 w 999066"/>
                      <a:gd name="connsiteY24" fmla="*/ 474134 h 2963335"/>
                      <a:gd name="connsiteX25" fmla="*/ 254000 w 999066"/>
                      <a:gd name="connsiteY25" fmla="*/ 381000 h 2963335"/>
                      <a:gd name="connsiteX26" fmla="*/ 220133 w 999066"/>
                      <a:gd name="connsiteY26" fmla="*/ 330200 h 2963335"/>
                      <a:gd name="connsiteX27" fmla="*/ 186266 w 999066"/>
                      <a:gd name="connsiteY27" fmla="*/ 287867 h 2963335"/>
                      <a:gd name="connsiteX28" fmla="*/ 194733 w 999066"/>
                      <a:gd name="connsiteY28" fmla="*/ 186267 h 2963335"/>
                      <a:gd name="connsiteX29" fmla="*/ 262466 w 999066"/>
                      <a:gd name="connsiteY29" fmla="*/ 101600 h 2963335"/>
                      <a:gd name="connsiteX30" fmla="*/ 372533 w 999066"/>
                      <a:gd name="connsiteY30" fmla="*/ 67734 h 2963335"/>
                      <a:gd name="connsiteX31" fmla="*/ 440266 w 999066"/>
                      <a:gd name="connsiteY31" fmla="*/ 110067 h 2963335"/>
                      <a:gd name="connsiteX32" fmla="*/ 491066 w 999066"/>
                      <a:gd name="connsiteY32" fmla="*/ 220134 h 2963335"/>
                      <a:gd name="connsiteX33" fmla="*/ 491066 w 999066"/>
                      <a:gd name="connsiteY33" fmla="*/ 2963334 h 2963335"/>
                      <a:gd name="connsiteX0" fmla="*/ 491066 w 999066"/>
                      <a:gd name="connsiteY0" fmla="*/ 2963334 h 2963335"/>
                      <a:gd name="connsiteX1" fmla="*/ 565659 w 999066"/>
                      <a:gd name="connsiteY1" fmla="*/ 2963335 h 2963335"/>
                      <a:gd name="connsiteX2" fmla="*/ 643466 w 999066"/>
                      <a:gd name="connsiteY2" fmla="*/ 194734 h 2963335"/>
                      <a:gd name="connsiteX3" fmla="*/ 711200 w 999066"/>
                      <a:gd name="connsiteY3" fmla="*/ 84667 h 2963335"/>
                      <a:gd name="connsiteX4" fmla="*/ 821266 w 999066"/>
                      <a:gd name="connsiteY4" fmla="*/ 59267 h 2963335"/>
                      <a:gd name="connsiteX5" fmla="*/ 914400 w 999066"/>
                      <a:gd name="connsiteY5" fmla="*/ 101600 h 2963335"/>
                      <a:gd name="connsiteX6" fmla="*/ 999066 w 999066"/>
                      <a:gd name="connsiteY6" fmla="*/ 67734 h 2963335"/>
                      <a:gd name="connsiteX7" fmla="*/ 872066 w 999066"/>
                      <a:gd name="connsiteY7" fmla="*/ 8467 h 2963335"/>
                      <a:gd name="connsiteX8" fmla="*/ 728133 w 999066"/>
                      <a:gd name="connsiteY8" fmla="*/ 0 h 2963335"/>
                      <a:gd name="connsiteX9" fmla="*/ 601133 w 999066"/>
                      <a:gd name="connsiteY9" fmla="*/ 67734 h 2963335"/>
                      <a:gd name="connsiteX10" fmla="*/ 584200 w 999066"/>
                      <a:gd name="connsiteY10" fmla="*/ 177800 h 2963335"/>
                      <a:gd name="connsiteX11" fmla="*/ 567266 w 999066"/>
                      <a:gd name="connsiteY11" fmla="*/ 287867 h 2963335"/>
                      <a:gd name="connsiteX12" fmla="*/ 533400 w 999066"/>
                      <a:gd name="connsiteY12" fmla="*/ 84667 h 2963335"/>
                      <a:gd name="connsiteX13" fmla="*/ 448733 w 999066"/>
                      <a:gd name="connsiteY13" fmla="*/ 16934 h 2963335"/>
                      <a:gd name="connsiteX14" fmla="*/ 296333 w 999066"/>
                      <a:gd name="connsiteY14" fmla="*/ 8467 h 2963335"/>
                      <a:gd name="connsiteX15" fmla="*/ 211666 w 999066"/>
                      <a:gd name="connsiteY15" fmla="*/ 59267 h 2963335"/>
                      <a:gd name="connsiteX16" fmla="*/ 127000 w 999066"/>
                      <a:gd name="connsiteY16" fmla="*/ 135467 h 2963335"/>
                      <a:gd name="connsiteX17" fmla="*/ 101600 w 999066"/>
                      <a:gd name="connsiteY17" fmla="*/ 245534 h 2963335"/>
                      <a:gd name="connsiteX18" fmla="*/ 84666 w 999066"/>
                      <a:gd name="connsiteY18" fmla="*/ 321734 h 2963335"/>
                      <a:gd name="connsiteX19" fmla="*/ 0 w 999066"/>
                      <a:gd name="connsiteY19" fmla="*/ 406400 h 2963335"/>
                      <a:gd name="connsiteX20" fmla="*/ 16933 w 999066"/>
                      <a:gd name="connsiteY20" fmla="*/ 474134 h 2963335"/>
                      <a:gd name="connsiteX21" fmla="*/ 93133 w 999066"/>
                      <a:gd name="connsiteY21" fmla="*/ 541867 h 2963335"/>
                      <a:gd name="connsiteX22" fmla="*/ 211666 w 999066"/>
                      <a:gd name="connsiteY22" fmla="*/ 550334 h 2963335"/>
                      <a:gd name="connsiteX23" fmla="*/ 262466 w 999066"/>
                      <a:gd name="connsiteY23" fmla="*/ 474134 h 2963335"/>
                      <a:gd name="connsiteX24" fmla="*/ 254000 w 999066"/>
                      <a:gd name="connsiteY24" fmla="*/ 381000 h 2963335"/>
                      <a:gd name="connsiteX25" fmla="*/ 220133 w 999066"/>
                      <a:gd name="connsiteY25" fmla="*/ 330200 h 2963335"/>
                      <a:gd name="connsiteX26" fmla="*/ 186266 w 999066"/>
                      <a:gd name="connsiteY26" fmla="*/ 287867 h 2963335"/>
                      <a:gd name="connsiteX27" fmla="*/ 194733 w 999066"/>
                      <a:gd name="connsiteY27" fmla="*/ 186267 h 2963335"/>
                      <a:gd name="connsiteX28" fmla="*/ 262466 w 999066"/>
                      <a:gd name="connsiteY28" fmla="*/ 101600 h 2963335"/>
                      <a:gd name="connsiteX29" fmla="*/ 372533 w 999066"/>
                      <a:gd name="connsiteY29" fmla="*/ 67734 h 2963335"/>
                      <a:gd name="connsiteX30" fmla="*/ 440266 w 999066"/>
                      <a:gd name="connsiteY30" fmla="*/ 110067 h 2963335"/>
                      <a:gd name="connsiteX31" fmla="*/ 491066 w 999066"/>
                      <a:gd name="connsiteY31" fmla="*/ 220134 h 2963335"/>
                      <a:gd name="connsiteX32" fmla="*/ 491066 w 999066"/>
                      <a:gd name="connsiteY32" fmla="*/ 2963334 h 2963335"/>
                      <a:gd name="connsiteX0" fmla="*/ 491066 w 914400"/>
                      <a:gd name="connsiteY0" fmla="*/ 2963334 h 2963335"/>
                      <a:gd name="connsiteX1" fmla="*/ 565659 w 914400"/>
                      <a:gd name="connsiteY1" fmla="*/ 2963335 h 2963335"/>
                      <a:gd name="connsiteX2" fmla="*/ 643466 w 914400"/>
                      <a:gd name="connsiteY2" fmla="*/ 194734 h 2963335"/>
                      <a:gd name="connsiteX3" fmla="*/ 711200 w 914400"/>
                      <a:gd name="connsiteY3" fmla="*/ 84667 h 2963335"/>
                      <a:gd name="connsiteX4" fmla="*/ 821266 w 914400"/>
                      <a:gd name="connsiteY4" fmla="*/ 59267 h 2963335"/>
                      <a:gd name="connsiteX5" fmla="*/ 914400 w 914400"/>
                      <a:gd name="connsiteY5" fmla="*/ 101600 h 2963335"/>
                      <a:gd name="connsiteX6" fmla="*/ 872066 w 914400"/>
                      <a:gd name="connsiteY6" fmla="*/ 8467 h 2963335"/>
                      <a:gd name="connsiteX7" fmla="*/ 728133 w 914400"/>
                      <a:gd name="connsiteY7" fmla="*/ 0 h 2963335"/>
                      <a:gd name="connsiteX8" fmla="*/ 601133 w 914400"/>
                      <a:gd name="connsiteY8" fmla="*/ 67734 h 2963335"/>
                      <a:gd name="connsiteX9" fmla="*/ 584200 w 914400"/>
                      <a:gd name="connsiteY9" fmla="*/ 177800 h 2963335"/>
                      <a:gd name="connsiteX10" fmla="*/ 567266 w 914400"/>
                      <a:gd name="connsiteY10" fmla="*/ 287867 h 2963335"/>
                      <a:gd name="connsiteX11" fmla="*/ 533400 w 914400"/>
                      <a:gd name="connsiteY11" fmla="*/ 84667 h 2963335"/>
                      <a:gd name="connsiteX12" fmla="*/ 448733 w 914400"/>
                      <a:gd name="connsiteY12" fmla="*/ 16934 h 2963335"/>
                      <a:gd name="connsiteX13" fmla="*/ 296333 w 914400"/>
                      <a:gd name="connsiteY13" fmla="*/ 8467 h 2963335"/>
                      <a:gd name="connsiteX14" fmla="*/ 211666 w 914400"/>
                      <a:gd name="connsiteY14" fmla="*/ 59267 h 2963335"/>
                      <a:gd name="connsiteX15" fmla="*/ 127000 w 914400"/>
                      <a:gd name="connsiteY15" fmla="*/ 135467 h 2963335"/>
                      <a:gd name="connsiteX16" fmla="*/ 101600 w 914400"/>
                      <a:gd name="connsiteY16" fmla="*/ 245534 h 2963335"/>
                      <a:gd name="connsiteX17" fmla="*/ 84666 w 914400"/>
                      <a:gd name="connsiteY17" fmla="*/ 321734 h 2963335"/>
                      <a:gd name="connsiteX18" fmla="*/ 0 w 914400"/>
                      <a:gd name="connsiteY18" fmla="*/ 406400 h 2963335"/>
                      <a:gd name="connsiteX19" fmla="*/ 16933 w 914400"/>
                      <a:gd name="connsiteY19" fmla="*/ 474134 h 2963335"/>
                      <a:gd name="connsiteX20" fmla="*/ 93133 w 914400"/>
                      <a:gd name="connsiteY20" fmla="*/ 541867 h 2963335"/>
                      <a:gd name="connsiteX21" fmla="*/ 211666 w 914400"/>
                      <a:gd name="connsiteY21" fmla="*/ 550334 h 2963335"/>
                      <a:gd name="connsiteX22" fmla="*/ 262466 w 914400"/>
                      <a:gd name="connsiteY22" fmla="*/ 474134 h 2963335"/>
                      <a:gd name="connsiteX23" fmla="*/ 254000 w 914400"/>
                      <a:gd name="connsiteY23" fmla="*/ 381000 h 2963335"/>
                      <a:gd name="connsiteX24" fmla="*/ 220133 w 914400"/>
                      <a:gd name="connsiteY24" fmla="*/ 330200 h 2963335"/>
                      <a:gd name="connsiteX25" fmla="*/ 186266 w 914400"/>
                      <a:gd name="connsiteY25" fmla="*/ 287867 h 2963335"/>
                      <a:gd name="connsiteX26" fmla="*/ 194733 w 914400"/>
                      <a:gd name="connsiteY26" fmla="*/ 186267 h 2963335"/>
                      <a:gd name="connsiteX27" fmla="*/ 262466 w 914400"/>
                      <a:gd name="connsiteY27" fmla="*/ 101600 h 2963335"/>
                      <a:gd name="connsiteX28" fmla="*/ 372533 w 914400"/>
                      <a:gd name="connsiteY28" fmla="*/ 67734 h 2963335"/>
                      <a:gd name="connsiteX29" fmla="*/ 440266 w 914400"/>
                      <a:gd name="connsiteY29" fmla="*/ 110067 h 2963335"/>
                      <a:gd name="connsiteX30" fmla="*/ 491066 w 914400"/>
                      <a:gd name="connsiteY30" fmla="*/ 220134 h 2963335"/>
                      <a:gd name="connsiteX31" fmla="*/ 491066 w 914400"/>
                      <a:gd name="connsiteY31" fmla="*/ 2963334 h 2963335"/>
                      <a:gd name="connsiteX0" fmla="*/ 491066 w 872066"/>
                      <a:gd name="connsiteY0" fmla="*/ 2963334 h 2963335"/>
                      <a:gd name="connsiteX1" fmla="*/ 565659 w 872066"/>
                      <a:gd name="connsiteY1" fmla="*/ 2963335 h 2963335"/>
                      <a:gd name="connsiteX2" fmla="*/ 643466 w 872066"/>
                      <a:gd name="connsiteY2" fmla="*/ 194734 h 2963335"/>
                      <a:gd name="connsiteX3" fmla="*/ 711200 w 872066"/>
                      <a:gd name="connsiteY3" fmla="*/ 84667 h 2963335"/>
                      <a:gd name="connsiteX4" fmla="*/ 821266 w 872066"/>
                      <a:gd name="connsiteY4" fmla="*/ 59267 h 2963335"/>
                      <a:gd name="connsiteX5" fmla="*/ 872066 w 872066"/>
                      <a:gd name="connsiteY5" fmla="*/ 8467 h 2963335"/>
                      <a:gd name="connsiteX6" fmla="*/ 728133 w 872066"/>
                      <a:gd name="connsiteY6" fmla="*/ 0 h 2963335"/>
                      <a:gd name="connsiteX7" fmla="*/ 601133 w 872066"/>
                      <a:gd name="connsiteY7" fmla="*/ 67734 h 2963335"/>
                      <a:gd name="connsiteX8" fmla="*/ 584200 w 872066"/>
                      <a:gd name="connsiteY8" fmla="*/ 177800 h 2963335"/>
                      <a:gd name="connsiteX9" fmla="*/ 567266 w 872066"/>
                      <a:gd name="connsiteY9" fmla="*/ 287867 h 2963335"/>
                      <a:gd name="connsiteX10" fmla="*/ 533400 w 872066"/>
                      <a:gd name="connsiteY10" fmla="*/ 84667 h 2963335"/>
                      <a:gd name="connsiteX11" fmla="*/ 448733 w 872066"/>
                      <a:gd name="connsiteY11" fmla="*/ 16934 h 2963335"/>
                      <a:gd name="connsiteX12" fmla="*/ 296333 w 872066"/>
                      <a:gd name="connsiteY12" fmla="*/ 8467 h 2963335"/>
                      <a:gd name="connsiteX13" fmla="*/ 211666 w 872066"/>
                      <a:gd name="connsiteY13" fmla="*/ 59267 h 2963335"/>
                      <a:gd name="connsiteX14" fmla="*/ 127000 w 872066"/>
                      <a:gd name="connsiteY14" fmla="*/ 135467 h 2963335"/>
                      <a:gd name="connsiteX15" fmla="*/ 101600 w 872066"/>
                      <a:gd name="connsiteY15" fmla="*/ 245534 h 2963335"/>
                      <a:gd name="connsiteX16" fmla="*/ 84666 w 872066"/>
                      <a:gd name="connsiteY16" fmla="*/ 321734 h 2963335"/>
                      <a:gd name="connsiteX17" fmla="*/ 0 w 872066"/>
                      <a:gd name="connsiteY17" fmla="*/ 406400 h 2963335"/>
                      <a:gd name="connsiteX18" fmla="*/ 16933 w 872066"/>
                      <a:gd name="connsiteY18" fmla="*/ 474134 h 2963335"/>
                      <a:gd name="connsiteX19" fmla="*/ 93133 w 872066"/>
                      <a:gd name="connsiteY19" fmla="*/ 541867 h 2963335"/>
                      <a:gd name="connsiteX20" fmla="*/ 211666 w 872066"/>
                      <a:gd name="connsiteY20" fmla="*/ 550334 h 2963335"/>
                      <a:gd name="connsiteX21" fmla="*/ 262466 w 872066"/>
                      <a:gd name="connsiteY21" fmla="*/ 474134 h 2963335"/>
                      <a:gd name="connsiteX22" fmla="*/ 254000 w 872066"/>
                      <a:gd name="connsiteY22" fmla="*/ 381000 h 2963335"/>
                      <a:gd name="connsiteX23" fmla="*/ 220133 w 872066"/>
                      <a:gd name="connsiteY23" fmla="*/ 330200 h 2963335"/>
                      <a:gd name="connsiteX24" fmla="*/ 186266 w 872066"/>
                      <a:gd name="connsiteY24" fmla="*/ 287867 h 2963335"/>
                      <a:gd name="connsiteX25" fmla="*/ 194733 w 872066"/>
                      <a:gd name="connsiteY25" fmla="*/ 186267 h 2963335"/>
                      <a:gd name="connsiteX26" fmla="*/ 262466 w 872066"/>
                      <a:gd name="connsiteY26" fmla="*/ 101600 h 2963335"/>
                      <a:gd name="connsiteX27" fmla="*/ 372533 w 872066"/>
                      <a:gd name="connsiteY27" fmla="*/ 67734 h 2963335"/>
                      <a:gd name="connsiteX28" fmla="*/ 440266 w 872066"/>
                      <a:gd name="connsiteY28" fmla="*/ 110067 h 2963335"/>
                      <a:gd name="connsiteX29" fmla="*/ 491066 w 872066"/>
                      <a:gd name="connsiteY29" fmla="*/ 220134 h 2963335"/>
                      <a:gd name="connsiteX30" fmla="*/ 491066 w 872066"/>
                      <a:gd name="connsiteY30" fmla="*/ 2963334 h 2963335"/>
                      <a:gd name="connsiteX0" fmla="*/ 491066 w 821266"/>
                      <a:gd name="connsiteY0" fmla="*/ 2963334 h 2963335"/>
                      <a:gd name="connsiteX1" fmla="*/ 565659 w 821266"/>
                      <a:gd name="connsiteY1" fmla="*/ 2963335 h 2963335"/>
                      <a:gd name="connsiteX2" fmla="*/ 643466 w 821266"/>
                      <a:gd name="connsiteY2" fmla="*/ 194734 h 2963335"/>
                      <a:gd name="connsiteX3" fmla="*/ 711200 w 821266"/>
                      <a:gd name="connsiteY3" fmla="*/ 84667 h 2963335"/>
                      <a:gd name="connsiteX4" fmla="*/ 821266 w 821266"/>
                      <a:gd name="connsiteY4" fmla="*/ 59267 h 2963335"/>
                      <a:gd name="connsiteX5" fmla="*/ 728133 w 821266"/>
                      <a:gd name="connsiteY5" fmla="*/ 0 h 2963335"/>
                      <a:gd name="connsiteX6" fmla="*/ 601133 w 821266"/>
                      <a:gd name="connsiteY6" fmla="*/ 67734 h 2963335"/>
                      <a:gd name="connsiteX7" fmla="*/ 584200 w 821266"/>
                      <a:gd name="connsiteY7" fmla="*/ 177800 h 2963335"/>
                      <a:gd name="connsiteX8" fmla="*/ 567266 w 821266"/>
                      <a:gd name="connsiteY8" fmla="*/ 287867 h 2963335"/>
                      <a:gd name="connsiteX9" fmla="*/ 533400 w 821266"/>
                      <a:gd name="connsiteY9" fmla="*/ 84667 h 2963335"/>
                      <a:gd name="connsiteX10" fmla="*/ 448733 w 821266"/>
                      <a:gd name="connsiteY10" fmla="*/ 16934 h 2963335"/>
                      <a:gd name="connsiteX11" fmla="*/ 296333 w 821266"/>
                      <a:gd name="connsiteY11" fmla="*/ 8467 h 2963335"/>
                      <a:gd name="connsiteX12" fmla="*/ 211666 w 821266"/>
                      <a:gd name="connsiteY12" fmla="*/ 59267 h 2963335"/>
                      <a:gd name="connsiteX13" fmla="*/ 127000 w 821266"/>
                      <a:gd name="connsiteY13" fmla="*/ 135467 h 2963335"/>
                      <a:gd name="connsiteX14" fmla="*/ 101600 w 821266"/>
                      <a:gd name="connsiteY14" fmla="*/ 245534 h 2963335"/>
                      <a:gd name="connsiteX15" fmla="*/ 84666 w 821266"/>
                      <a:gd name="connsiteY15" fmla="*/ 321734 h 2963335"/>
                      <a:gd name="connsiteX16" fmla="*/ 0 w 821266"/>
                      <a:gd name="connsiteY16" fmla="*/ 406400 h 2963335"/>
                      <a:gd name="connsiteX17" fmla="*/ 16933 w 821266"/>
                      <a:gd name="connsiteY17" fmla="*/ 474134 h 2963335"/>
                      <a:gd name="connsiteX18" fmla="*/ 93133 w 821266"/>
                      <a:gd name="connsiteY18" fmla="*/ 541867 h 2963335"/>
                      <a:gd name="connsiteX19" fmla="*/ 211666 w 821266"/>
                      <a:gd name="connsiteY19" fmla="*/ 550334 h 2963335"/>
                      <a:gd name="connsiteX20" fmla="*/ 262466 w 821266"/>
                      <a:gd name="connsiteY20" fmla="*/ 474134 h 2963335"/>
                      <a:gd name="connsiteX21" fmla="*/ 254000 w 821266"/>
                      <a:gd name="connsiteY21" fmla="*/ 381000 h 2963335"/>
                      <a:gd name="connsiteX22" fmla="*/ 220133 w 821266"/>
                      <a:gd name="connsiteY22" fmla="*/ 330200 h 2963335"/>
                      <a:gd name="connsiteX23" fmla="*/ 186266 w 821266"/>
                      <a:gd name="connsiteY23" fmla="*/ 287867 h 2963335"/>
                      <a:gd name="connsiteX24" fmla="*/ 194733 w 821266"/>
                      <a:gd name="connsiteY24" fmla="*/ 186267 h 2963335"/>
                      <a:gd name="connsiteX25" fmla="*/ 262466 w 821266"/>
                      <a:gd name="connsiteY25" fmla="*/ 101600 h 2963335"/>
                      <a:gd name="connsiteX26" fmla="*/ 372533 w 821266"/>
                      <a:gd name="connsiteY26" fmla="*/ 67734 h 2963335"/>
                      <a:gd name="connsiteX27" fmla="*/ 440266 w 821266"/>
                      <a:gd name="connsiteY27" fmla="*/ 110067 h 2963335"/>
                      <a:gd name="connsiteX28" fmla="*/ 491066 w 821266"/>
                      <a:gd name="connsiteY28" fmla="*/ 220134 h 2963335"/>
                      <a:gd name="connsiteX29" fmla="*/ 491066 w 821266"/>
                      <a:gd name="connsiteY29" fmla="*/ 2963334 h 2963335"/>
                      <a:gd name="connsiteX0" fmla="*/ 491066 w 728133"/>
                      <a:gd name="connsiteY0" fmla="*/ 2963334 h 2963335"/>
                      <a:gd name="connsiteX1" fmla="*/ 565659 w 728133"/>
                      <a:gd name="connsiteY1" fmla="*/ 2963335 h 2963335"/>
                      <a:gd name="connsiteX2" fmla="*/ 643466 w 728133"/>
                      <a:gd name="connsiteY2" fmla="*/ 194734 h 2963335"/>
                      <a:gd name="connsiteX3" fmla="*/ 711200 w 728133"/>
                      <a:gd name="connsiteY3" fmla="*/ 84667 h 2963335"/>
                      <a:gd name="connsiteX4" fmla="*/ 728133 w 728133"/>
                      <a:gd name="connsiteY4" fmla="*/ 0 h 2963335"/>
                      <a:gd name="connsiteX5" fmla="*/ 601133 w 728133"/>
                      <a:gd name="connsiteY5" fmla="*/ 67734 h 2963335"/>
                      <a:gd name="connsiteX6" fmla="*/ 584200 w 728133"/>
                      <a:gd name="connsiteY6" fmla="*/ 177800 h 2963335"/>
                      <a:gd name="connsiteX7" fmla="*/ 567266 w 728133"/>
                      <a:gd name="connsiteY7" fmla="*/ 287867 h 2963335"/>
                      <a:gd name="connsiteX8" fmla="*/ 533400 w 728133"/>
                      <a:gd name="connsiteY8" fmla="*/ 84667 h 2963335"/>
                      <a:gd name="connsiteX9" fmla="*/ 448733 w 728133"/>
                      <a:gd name="connsiteY9" fmla="*/ 16934 h 2963335"/>
                      <a:gd name="connsiteX10" fmla="*/ 296333 w 728133"/>
                      <a:gd name="connsiteY10" fmla="*/ 8467 h 2963335"/>
                      <a:gd name="connsiteX11" fmla="*/ 211666 w 728133"/>
                      <a:gd name="connsiteY11" fmla="*/ 59267 h 2963335"/>
                      <a:gd name="connsiteX12" fmla="*/ 127000 w 728133"/>
                      <a:gd name="connsiteY12" fmla="*/ 135467 h 2963335"/>
                      <a:gd name="connsiteX13" fmla="*/ 101600 w 728133"/>
                      <a:gd name="connsiteY13" fmla="*/ 245534 h 2963335"/>
                      <a:gd name="connsiteX14" fmla="*/ 84666 w 728133"/>
                      <a:gd name="connsiteY14" fmla="*/ 321734 h 2963335"/>
                      <a:gd name="connsiteX15" fmla="*/ 0 w 728133"/>
                      <a:gd name="connsiteY15" fmla="*/ 406400 h 2963335"/>
                      <a:gd name="connsiteX16" fmla="*/ 16933 w 728133"/>
                      <a:gd name="connsiteY16" fmla="*/ 474134 h 2963335"/>
                      <a:gd name="connsiteX17" fmla="*/ 93133 w 728133"/>
                      <a:gd name="connsiteY17" fmla="*/ 541867 h 2963335"/>
                      <a:gd name="connsiteX18" fmla="*/ 211666 w 728133"/>
                      <a:gd name="connsiteY18" fmla="*/ 550334 h 2963335"/>
                      <a:gd name="connsiteX19" fmla="*/ 262466 w 728133"/>
                      <a:gd name="connsiteY19" fmla="*/ 474134 h 2963335"/>
                      <a:gd name="connsiteX20" fmla="*/ 254000 w 728133"/>
                      <a:gd name="connsiteY20" fmla="*/ 381000 h 2963335"/>
                      <a:gd name="connsiteX21" fmla="*/ 220133 w 728133"/>
                      <a:gd name="connsiteY21" fmla="*/ 330200 h 2963335"/>
                      <a:gd name="connsiteX22" fmla="*/ 186266 w 728133"/>
                      <a:gd name="connsiteY22" fmla="*/ 287867 h 2963335"/>
                      <a:gd name="connsiteX23" fmla="*/ 194733 w 728133"/>
                      <a:gd name="connsiteY23" fmla="*/ 186267 h 2963335"/>
                      <a:gd name="connsiteX24" fmla="*/ 262466 w 728133"/>
                      <a:gd name="connsiteY24" fmla="*/ 101600 h 2963335"/>
                      <a:gd name="connsiteX25" fmla="*/ 372533 w 728133"/>
                      <a:gd name="connsiteY25" fmla="*/ 67734 h 2963335"/>
                      <a:gd name="connsiteX26" fmla="*/ 440266 w 728133"/>
                      <a:gd name="connsiteY26" fmla="*/ 110067 h 2963335"/>
                      <a:gd name="connsiteX27" fmla="*/ 491066 w 728133"/>
                      <a:gd name="connsiteY27" fmla="*/ 220134 h 2963335"/>
                      <a:gd name="connsiteX28" fmla="*/ 491066 w 728133"/>
                      <a:gd name="connsiteY28" fmla="*/ 2963334 h 2963335"/>
                      <a:gd name="connsiteX0" fmla="*/ 728133 w 788531"/>
                      <a:gd name="connsiteY0" fmla="*/ 0 h 2963335"/>
                      <a:gd name="connsiteX1" fmla="*/ 601133 w 788531"/>
                      <a:gd name="connsiteY1" fmla="*/ 67734 h 2963335"/>
                      <a:gd name="connsiteX2" fmla="*/ 584200 w 788531"/>
                      <a:gd name="connsiteY2" fmla="*/ 177800 h 2963335"/>
                      <a:gd name="connsiteX3" fmla="*/ 567266 w 788531"/>
                      <a:gd name="connsiteY3" fmla="*/ 287867 h 2963335"/>
                      <a:gd name="connsiteX4" fmla="*/ 533400 w 788531"/>
                      <a:gd name="connsiteY4" fmla="*/ 84667 h 2963335"/>
                      <a:gd name="connsiteX5" fmla="*/ 448733 w 788531"/>
                      <a:gd name="connsiteY5" fmla="*/ 16934 h 2963335"/>
                      <a:gd name="connsiteX6" fmla="*/ 296333 w 788531"/>
                      <a:gd name="connsiteY6" fmla="*/ 8467 h 2963335"/>
                      <a:gd name="connsiteX7" fmla="*/ 211666 w 788531"/>
                      <a:gd name="connsiteY7" fmla="*/ 59267 h 2963335"/>
                      <a:gd name="connsiteX8" fmla="*/ 127000 w 788531"/>
                      <a:gd name="connsiteY8" fmla="*/ 135467 h 2963335"/>
                      <a:gd name="connsiteX9" fmla="*/ 101600 w 788531"/>
                      <a:gd name="connsiteY9" fmla="*/ 245534 h 2963335"/>
                      <a:gd name="connsiteX10" fmla="*/ 84666 w 788531"/>
                      <a:gd name="connsiteY10" fmla="*/ 321734 h 2963335"/>
                      <a:gd name="connsiteX11" fmla="*/ 0 w 788531"/>
                      <a:gd name="connsiteY11" fmla="*/ 406400 h 2963335"/>
                      <a:gd name="connsiteX12" fmla="*/ 16933 w 788531"/>
                      <a:gd name="connsiteY12" fmla="*/ 474134 h 2963335"/>
                      <a:gd name="connsiteX13" fmla="*/ 93133 w 788531"/>
                      <a:gd name="connsiteY13" fmla="*/ 541867 h 2963335"/>
                      <a:gd name="connsiteX14" fmla="*/ 211666 w 788531"/>
                      <a:gd name="connsiteY14" fmla="*/ 550334 h 2963335"/>
                      <a:gd name="connsiteX15" fmla="*/ 262466 w 788531"/>
                      <a:gd name="connsiteY15" fmla="*/ 474134 h 2963335"/>
                      <a:gd name="connsiteX16" fmla="*/ 254000 w 788531"/>
                      <a:gd name="connsiteY16" fmla="*/ 381000 h 2963335"/>
                      <a:gd name="connsiteX17" fmla="*/ 220133 w 788531"/>
                      <a:gd name="connsiteY17" fmla="*/ 330200 h 2963335"/>
                      <a:gd name="connsiteX18" fmla="*/ 186266 w 788531"/>
                      <a:gd name="connsiteY18" fmla="*/ 287867 h 2963335"/>
                      <a:gd name="connsiteX19" fmla="*/ 194733 w 788531"/>
                      <a:gd name="connsiteY19" fmla="*/ 186267 h 2963335"/>
                      <a:gd name="connsiteX20" fmla="*/ 262466 w 788531"/>
                      <a:gd name="connsiteY20" fmla="*/ 101600 h 2963335"/>
                      <a:gd name="connsiteX21" fmla="*/ 372533 w 788531"/>
                      <a:gd name="connsiteY21" fmla="*/ 67734 h 2963335"/>
                      <a:gd name="connsiteX22" fmla="*/ 440266 w 788531"/>
                      <a:gd name="connsiteY22" fmla="*/ 110067 h 2963335"/>
                      <a:gd name="connsiteX23" fmla="*/ 491066 w 788531"/>
                      <a:gd name="connsiteY23" fmla="*/ 220134 h 2963335"/>
                      <a:gd name="connsiteX24" fmla="*/ 491066 w 788531"/>
                      <a:gd name="connsiteY24" fmla="*/ 2963334 h 2963335"/>
                      <a:gd name="connsiteX25" fmla="*/ 565659 w 788531"/>
                      <a:gd name="connsiteY25" fmla="*/ 2963335 h 2963335"/>
                      <a:gd name="connsiteX26" fmla="*/ 643466 w 788531"/>
                      <a:gd name="connsiteY26" fmla="*/ 194734 h 2963335"/>
                      <a:gd name="connsiteX27" fmla="*/ 788531 w 788531"/>
                      <a:gd name="connsiteY27" fmla="*/ 161998 h 2963335"/>
                      <a:gd name="connsiteX0" fmla="*/ 728133 w 728133"/>
                      <a:gd name="connsiteY0" fmla="*/ 0 h 2963335"/>
                      <a:gd name="connsiteX1" fmla="*/ 601133 w 728133"/>
                      <a:gd name="connsiteY1" fmla="*/ 67734 h 2963335"/>
                      <a:gd name="connsiteX2" fmla="*/ 584200 w 728133"/>
                      <a:gd name="connsiteY2" fmla="*/ 177800 h 2963335"/>
                      <a:gd name="connsiteX3" fmla="*/ 567266 w 728133"/>
                      <a:gd name="connsiteY3" fmla="*/ 287867 h 2963335"/>
                      <a:gd name="connsiteX4" fmla="*/ 533400 w 728133"/>
                      <a:gd name="connsiteY4" fmla="*/ 84667 h 2963335"/>
                      <a:gd name="connsiteX5" fmla="*/ 448733 w 728133"/>
                      <a:gd name="connsiteY5" fmla="*/ 16934 h 2963335"/>
                      <a:gd name="connsiteX6" fmla="*/ 296333 w 728133"/>
                      <a:gd name="connsiteY6" fmla="*/ 8467 h 2963335"/>
                      <a:gd name="connsiteX7" fmla="*/ 211666 w 728133"/>
                      <a:gd name="connsiteY7" fmla="*/ 59267 h 2963335"/>
                      <a:gd name="connsiteX8" fmla="*/ 127000 w 728133"/>
                      <a:gd name="connsiteY8" fmla="*/ 135467 h 2963335"/>
                      <a:gd name="connsiteX9" fmla="*/ 101600 w 728133"/>
                      <a:gd name="connsiteY9" fmla="*/ 245534 h 2963335"/>
                      <a:gd name="connsiteX10" fmla="*/ 84666 w 728133"/>
                      <a:gd name="connsiteY10" fmla="*/ 321734 h 2963335"/>
                      <a:gd name="connsiteX11" fmla="*/ 0 w 728133"/>
                      <a:gd name="connsiteY11" fmla="*/ 406400 h 2963335"/>
                      <a:gd name="connsiteX12" fmla="*/ 16933 w 728133"/>
                      <a:gd name="connsiteY12" fmla="*/ 474134 h 2963335"/>
                      <a:gd name="connsiteX13" fmla="*/ 93133 w 728133"/>
                      <a:gd name="connsiteY13" fmla="*/ 541867 h 2963335"/>
                      <a:gd name="connsiteX14" fmla="*/ 211666 w 728133"/>
                      <a:gd name="connsiteY14" fmla="*/ 550334 h 2963335"/>
                      <a:gd name="connsiteX15" fmla="*/ 262466 w 728133"/>
                      <a:gd name="connsiteY15" fmla="*/ 474134 h 2963335"/>
                      <a:gd name="connsiteX16" fmla="*/ 254000 w 728133"/>
                      <a:gd name="connsiteY16" fmla="*/ 381000 h 2963335"/>
                      <a:gd name="connsiteX17" fmla="*/ 220133 w 728133"/>
                      <a:gd name="connsiteY17" fmla="*/ 330200 h 2963335"/>
                      <a:gd name="connsiteX18" fmla="*/ 186266 w 728133"/>
                      <a:gd name="connsiteY18" fmla="*/ 287867 h 2963335"/>
                      <a:gd name="connsiteX19" fmla="*/ 194733 w 728133"/>
                      <a:gd name="connsiteY19" fmla="*/ 186267 h 2963335"/>
                      <a:gd name="connsiteX20" fmla="*/ 262466 w 728133"/>
                      <a:gd name="connsiteY20" fmla="*/ 101600 h 2963335"/>
                      <a:gd name="connsiteX21" fmla="*/ 372533 w 728133"/>
                      <a:gd name="connsiteY21" fmla="*/ 67734 h 2963335"/>
                      <a:gd name="connsiteX22" fmla="*/ 440266 w 728133"/>
                      <a:gd name="connsiteY22" fmla="*/ 110067 h 2963335"/>
                      <a:gd name="connsiteX23" fmla="*/ 491066 w 728133"/>
                      <a:gd name="connsiteY23" fmla="*/ 220134 h 2963335"/>
                      <a:gd name="connsiteX24" fmla="*/ 491066 w 728133"/>
                      <a:gd name="connsiteY24" fmla="*/ 2963334 h 2963335"/>
                      <a:gd name="connsiteX25" fmla="*/ 565659 w 728133"/>
                      <a:gd name="connsiteY25" fmla="*/ 2963335 h 2963335"/>
                      <a:gd name="connsiteX26" fmla="*/ 643466 w 728133"/>
                      <a:gd name="connsiteY26" fmla="*/ 194734 h 2963335"/>
                      <a:gd name="connsiteX0" fmla="*/ 601133 w 643466"/>
                      <a:gd name="connsiteY0" fmla="*/ 59267 h 2954868"/>
                      <a:gd name="connsiteX1" fmla="*/ 584200 w 643466"/>
                      <a:gd name="connsiteY1" fmla="*/ 169333 h 2954868"/>
                      <a:gd name="connsiteX2" fmla="*/ 567266 w 643466"/>
                      <a:gd name="connsiteY2" fmla="*/ 279400 h 2954868"/>
                      <a:gd name="connsiteX3" fmla="*/ 533400 w 643466"/>
                      <a:gd name="connsiteY3" fmla="*/ 76200 h 2954868"/>
                      <a:gd name="connsiteX4" fmla="*/ 448733 w 643466"/>
                      <a:gd name="connsiteY4" fmla="*/ 8467 h 2954868"/>
                      <a:gd name="connsiteX5" fmla="*/ 296333 w 643466"/>
                      <a:gd name="connsiteY5" fmla="*/ 0 h 2954868"/>
                      <a:gd name="connsiteX6" fmla="*/ 211666 w 643466"/>
                      <a:gd name="connsiteY6" fmla="*/ 50800 h 2954868"/>
                      <a:gd name="connsiteX7" fmla="*/ 127000 w 643466"/>
                      <a:gd name="connsiteY7" fmla="*/ 127000 h 2954868"/>
                      <a:gd name="connsiteX8" fmla="*/ 101600 w 643466"/>
                      <a:gd name="connsiteY8" fmla="*/ 237067 h 2954868"/>
                      <a:gd name="connsiteX9" fmla="*/ 84666 w 643466"/>
                      <a:gd name="connsiteY9" fmla="*/ 313267 h 2954868"/>
                      <a:gd name="connsiteX10" fmla="*/ 0 w 643466"/>
                      <a:gd name="connsiteY10" fmla="*/ 397933 h 2954868"/>
                      <a:gd name="connsiteX11" fmla="*/ 16933 w 643466"/>
                      <a:gd name="connsiteY11" fmla="*/ 465667 h 2954868"/>
                      <a:gd name="connsiteX12" fmla="*/ 93133 w 643466"/>
                      <a:gd name="connsiteY12" fmla="*/ 533400 h 2954868"/>
                      <a:gd name="connsiteX13" fmla="*/ 211666 w 643466"/>
                      <a:gd name="connsiteY13" fmla="*/ 541867 h 2954868"/>
                      <a:gd name="connsiteX14" fmla="*/ 262466 w 643466"/>
                      <a:gd name="connsiteY14" fmla="*/ 465667 h 2954868"/>
                      <a:gd name="connsiteX15" fmla="*/ 254000 w 643466"/>
                      <a:gd name="connsiteY15" fmla="*/ 372533 h 2954868"/>
                      <a:gd name="connsiteX16" fmla="*/ 220133 w 643466"/>
                      <a:gd name="connsiteY16" fmla="*/ 321733 h 2954868"/>
                      <a:gd name="connsiteX17" fmla="*/ 186266 w 643466"/>
                      <a:gd name="connsiteY17" fmla="*/ 279400 h 2954868"/>
                      <a:gd name="connsiteX18" fmla="*/ 194733 w 643466"/>
                      <a:gd name="connsiteY18" fmla="*/ 177800 h 2954868"/>
                      <a:gd name="connsiteX19" fmla="*/ 262466 w 643466"/>
                      <a:gd name="connsiteY19" fmla="*/ 93133 h 2954868"/>
                      <a:gd name="connsiteX20" fmla="*/ 372533 w 643466"/>
                      <a:gd name="connsiteY20" fmla="*/ 59267 h 2954868"/>
                      <a:gd name="connsiteX21" fmla="*/ 440266 w 643466"/>
                      <a:gd name="connsiteY21" fmla="*/ 101600 h 2954868"/>
                      <a:gd name="connsiteX22" fmla="*/ 491066 w 643466"/>
                      <a:gd name="connsiteY22" fmla="*/ 211667 h 2954868"/>
                      <a:gd name="connsiteX23" fmla="*/ 491066 w 643466"/>
                      <a:gd name="connsiteY23" fmla="*/ 2954867 h 2954868"/>
                      <a:gd name="connsiteX24" fmla="*/ 565659 w 643466"/>
                      <a:gd name="connsiteY24" fmla="*/ 2954868 h 2954868"/>
                      <a:gd name="connsiteX25" fmla="*/ 643466 w 643466"/>
                      <a:gd name="connsiteY25" fmla="*/ 186267 h 2954868"/>
                      <a:gd name="connsiteX0" fmla="*/ 601133 w 643466"/>
                      <a:gd name="connsiteY0" fmla="*/ 59267 h 2954868"/>
                      <a:gd name="connsiteX1" fmla="*/ 584200 w 643466"/>
                      <a:gd name="connsiteY1" fmla="*/ 169333 h 2954868"/>
                      <a:gd name="connsiteX2" fmla="*/ 567266 w 643466"/>
                      <a:gd name="connsiteY2" fmla="*/ 279400 h 2954868"/>
                      <a:gd name="connsiteX3" fmla="*/ 533400 w 643466"/>
                      <a:gd name="connsiteY3" fmla="*/ 76200 h 2954868"/>
                      <a:gd name="connsiteX4" fmla="*/ 448733 w 643466"/>
                      <a:gd name="connsiteY4" fmla="*/ 8467 h 2954868"/>
                      <a:gd name="connsiteX5" fmla="*/ 296333 w 643466"/>
                      <a:gd name="connsiteY5" fmla="*/ 0 h 2954868"/>
                      <a:gd name="connsiteX6" fmla="*/ 211666 w 643466"/>
                      <a:gd name="connsiteY6" fmla="*/ 50800 h 2954868"/>
                      <a:gd name="connsiteX7" fmla="*/ 127000 w 643466"/>
                      <a:gd name="connsiteY7" fmla="*/ 127000 h 2954868"/>
                      <a:gd name="connsiteX8" fmla="*/ 101600 w 643466"/>
                      <a:gd name="connsiteY8" fmla="*/ 237067 h 2954868"/>
                      <a:gd name="connsiteX9" fmla="*/ 84666 w 643466"/>
                      <a:gd name="connsiteY9" fmla="*/ 313267 h 2954868"/>
                      <a:gd name="connsiteX10" fmla="*/ 0 w 643466"/>
                      <a:gd name="connsiteY10" fmla="*/ 397933 h 2954868"/>
                      <a:gd name="connsiteX11" fmla="*/ 16933 w 643466"/>
                      <a:gd name="connsiteY11" fmla="*/ 465667 h 2954868"/>
                      <a:gd name="connsiteX12" fmla="*/ 93133 w 643466"/>
                      <a:gd name="connsiteY12" fmla="*/ 533400 h 2954868"/>
                      <a:gd name="connsiteX13" fmla="*/ 211666 w 643466"/>
                      <a:gd name="connsiteY13" fmla="*/ 541867 h 2954868"/>
                      <a:gd name="connsiteX14" fmla="*/ 262466 w 643466"/>
                      <a:gd name="connsiteY14" fmla="*/ 465667 h 2954868"/>
                      <a:gd name="connsiteX15" fmla="*/ 254000 w 643466"/>
                      <a:gd name="connsiteY15" fmla="*/ 372533 h 2954868"/>
                      <a:gd name="connsiteX16" fmla="*/ 220133 w 643466"/>
                      <a:gd name="connsiteY16" fmla="*/ 321733 h 2954868"/>
                      <a:gd name="connsiteX17" fmla="*/ 186266 w 643466"/>
                      <a:gd name="connsiteY17" fmla="*/ 279400 h 2954868"/>
                      <a:gd name="connsiteX18" fmla="*/ 194733 w 643466"/>
                      <a:gd name="connsiteY18" fmla="*/ 177800 h 2954868"/>
                      <a:gd name="connsiteX19" fmla="*/ 262466 w 643466"/>
                      <a:gd name="connsiteY19" fmla="*/ 93133 h 2954868"/>
                      <a:gd name="connsiteX20" fmla="*/ 372533 w 643466"/>
                      <a:gd name="connsiteY20" fmla="*/ 59267 h 2954868"/>
                      <a:gd name="connsiteX21" fmla="*/ 440266 w 643466"/>
                      <a:gd name="connsiteY21" fmla="*/ 101600 h 2954868"/>
                      <a:gd name="connsiteX22" fmla="*/ 491066 w 643466"/>
                      <a:gd name="connsiteY22" fmla="*/ 211667 h 2954868"/>
                      <a:gd name="connsiteX23" fmla="*/ 491066 w 643466"/>
                      <a:gd name="connsiteY23" fmla="*/ 2954867 h 2954868"/>
                      <a:gd name="connsiteX24" fmla="*/ 565659 w 643466"/>
                      <a:gd name="connsiteY24" fmla="*/ 2954868 h 2954868"/>
                      <a:gd name="connsiteX25" fmla="*/ 643466 w 643466"/>
                      <a:gd name="connsiteY25" fmla="*/ 186267 h 2954868"/>
                      <a:gd name="connsiteX26" fmla="*/ 601133 w 643466"/>
                      <a:gd name="connsiteY26" fmla="*/ 59267 h 2954868"/>
                      <a:gd name="connsiteX0" fmla="*/ 643466 w 643466"/>
                      <a:gd name="connsiteY0" fmla="*/ 186267 h 2954868"/>
                      <a:gd name="connsiteX1" fmla="*/ 584200 w 643466"/>
                      <a:gd name="connsiteY1" fmla="*/ 169333 h 2954868"/>
                      <a:gd name="connsiteX2" fmla="*/ 567266 w 643466"/>
                      <a:gd name="connsiteY2" fmla="*/ 279400 h 2954868"/>
                      <a:gd name="connsiteX3" fmla="*/ 533400 w 643466"/>
                      <a:gd name="connsiteY3" fmla="*/ 76200 h 2954868"/>
                      <a:gd name="connsiteX4" fmla="*/ 448733 w 643466"/>
                      <a:gd name="connsiteY4" fmla="*/ 8467 h 2954868"/>
                      <a:gd name="connsiteX5" fmla="*/ 296333 w 643466"/>
                      <a:gd name="connsiteY5" fmla="*/ 0 h 2954868"/>
                      <a:gd name="connsiteX6" fmla="*/ 211666 w 643466"/>
                      <a:gd name="connsiteY6" fmla="*/ 50800 h 2954868"/>
                      <a:gd name="connsiteX7" fmla="*/ 127000 w 643466"/>
                      <a:gd name="connsiteY7" fmla="*/ 127000 h 2954868"/>
                      <a:gd name="connsiteX8" fmla="*/ 101600 w 643466"/>
                      <a:gd name="connsiteY8" fmla="*/ 237067 h 2954868"/>
                      <a:gd name="connsiteX9" fmla="*/ 84666 w 643466"/>
                      <a:gd name="connsiteY9" fmla="*/ 313267 h 2954868"/>
                      <a:gd name="connsiteX10" fmla="*/ 0 w 643466"/>
                      <a:gd name="connsiteY10" fmla="*/ 397933 h 2954868"/>
                      <a:gd name="connsiteX11" fmla="*/ 16933 w 643466"/>
                      <a:gd name="connsiteY11" fmla="*/ 465667 h 2954868"/>
                      <a:gd name="connsiteX12" fmla="*/ 93133 w 643466"/>
                      <a:gd name="connsiteY12" fmla="*/ 533400 h 2954868"/>
                      <a:gd name="connsiteX13" fmla="*/ 211666 w 643466"/>
                      <a:gd name="connsiteY13" fmla="*/ 541867 h 2954868"/>
                      <a:gd name="connsiteX14" fmla="*/ 262466 w 643466"/>
                      <a:gd name="connsiteY14" fmla="*/ 465667 h 2954868"/>
                      <a:gd name="connsiteX15" fmla="*/ 254000 w 643466"/>
                      <a:gd name="connsiteY15" fmla="*/ 372533 h 2954868"/>
                      <a:gd name="connsiteX16" fmla="*/ 220133 w 643466"/>
                      <a:gd name="connsiteY16" fmla="*/ 321733 h 2954868"/>
                      <a:gd name="connsiteX17" fmla="*/ 186266 w 643466"/>
                      <a:gd name="connsiteY17" fmla="*/ 279400 h 2954868"/>
                      <a:gd name="connsiteX18" fmla="*/ 194733 w 643466"/>
                      <a:gd name="connsiteY18" fmla="*/ 177800 h 2954868"/>
                      <a:gd name="connsiteX19" fmla="*/ 262466 w 643466"/>
                      <a:gd name="connsiteY19" fmla="*/ 93133 h 2954868"/>
                      <a:gd name="connsiteX20" fmla="*/ 372533 w 643466"/>
                      <a:gd name="connsiteY20" fmla="*/ 59267 h 2954868"/>
                      <a:gd name="connsiteX21" fmla="*/ 440266 w 643466"/>
                      <a:gd name="connsiteY21" fmla="*/ 101600 h 2954868"/>
                      <a:gd name="connsiteX22" fmla="*/ 491066 w 643466"/>
                      <a:gd name="connsiteY22" fmla="*/ 211667 h 2954868"/>
                      <a:gd name="connsiteX23" fmla="*/ 491066 w 643466"/>
                      <a:gd name="connsiteY23" fmla="*/ 2954867 h 2954868"/>
                      <a:gd name="connsiteX24" fmla="*/ 565659 w 643466"/>
                      <a:gd name="connsiteY24" fmla="*/ 2954868 h 2954868"/>
                      <a:gd name="connsiteX25" fmla="*/ 643466 w 643466"/>
                      <a:gd name="connsiteY25" fmla="*/ 186267 h 2954868"/>
                      <a:gd name="connsiteX0" fmla="*/ 565659 w 584200"/>
                      <a:gd name="connsiteY0" fmla="*/ 2954868 h 2954868"/>
                      <a:gd name="connsiteX1" fmla="*/ 584200 w 584200"/>
                      <a:gd name="connsiteY1" fmla="*/ 169333 h 2954868"/>
                      <a:gd name="connsiteX2" fmla="*/ 567266 w 584200"/>
                      <a:gd name="connsiteY2" fmla="*/ 279400 h 2954868"/>
                      <a:gd name="connsiteX3" fmla="*/ 533400 w 584200"/>
                      <a:gd name="connsiteY3" fmla="*/ 76200 h 2954868"/>
                      <a:gd name="connsiteX4" fmla="*/ 448733 w 584200"/>
                      <a:gd name="connsiteY4" fmla="*/ 8467 h 2954868"/>
                      <a:gd name="connsiteX5" fmla="*/ 296333 w 584200"/>
                      <a:gd name="connsiteY5" fmla="*/ 0 h 2954868"/>
                      <a:gd name="connsiteX6" fmla="*/ 211666 w 584200"/>
                      <a:gd name="connsiteY6" fmla="*/ 50800 h 2954868"/>
                      <a:gd name="connsiteX7" fmla="*/ 127000 w 584200"/>
                      <a:gd name="connsiteY7" fmla="*/ 127000 h 2954868"/>
                      <a:gd name="connsiteX8" fmla="*/ 101600 w 584200"/>
                      <a:gd name="connsiteY8" fmla="*/ 237067 h 2954868"/>
                      <a:gd name="connsiteX9" fmla="*/ 84666 w 584200"/>
                      <a:gd name="connsiteY9" fmla="*/ 313267 h 2954868"/>
                      <a:gd name="connsiteX10" fmla="*/ 0 w 584200"/>
                      <a:gd name="connsiteY10" fmla="*/ 397933 h 2954868"/>
                      <a:gd name="connsiteX11" fmla="*/ 16933 w 584200"/>
                      <a:gd name="connsiteY11" fmla="*/ 465667 h 2954868"/>
                      <a:gd name="connsiteX12" fmla="*/ 93133 w 584200"/>
                      <a:gd name="connsiteY12" fmla="*/ 533400 h 2954868"/>
                      <a:gd name="connsiteX13" fmla="*/ 211666 w 584200"/>
                      <a:gd name="connsiteY13" fmla="*/ 541867 h 2954868"/>
                      <a:gd name="connsiteX14" fmla="*/ 262466 w 584200"/>
                      <a:gd name="connsiteY14" fmla="*/ 465667 h 2954868"/>
                      <a:gd name="connsiteX15" fmla="*/ 254000 w 584200"/>
                      <a:gd name="connsiteY15" fmla="*/ 372533 h 2954868"/>
                      <a:gd name="connsiteX16" fmla="*/ 220133 w 584200"/>
                      <a:gd name="connsiteY16" fmla="*/ 321733 h 2954868"/>
                      <a:gd name="connsiteX17" fmla="*/ 186266 w 584200"/>
                      <a:gd name="connsiteY17" fmla="*/ 279400 h 2954868"/>
                      <a:gd name="connsiteX18" fmla="*/ 194733 w 584200"/>
                      <a:gd name="connsiteY18" fmla="*/ 177800 h 2954868"/>
                      <a:gd name="connsiteX19" fmla="*/ 262466 w 584200"/>
                      <a:gd name="connsiteY19" fmla="*/ 93133 h 2954868"/>
                      <a:gd name="connsiteX20" fmla="*/ 372533 w 584200"/>
                      <a:gd name="connsiteY20" fmla="*/ 59267 h 2954868"/>
                      <a:gd name="connsiteX21" fmla="*/ 440266 w 584200"/>
                      <a:gd name="connsiteY21" fmla="*/ 101600 h 2954868"/>
                      <a:gd name="connsiteX22" fmla="*/ 491066 w 584200"/>
                      <a:gd name="connsiteY22" fmla="*/ 211667 h 2954868"/>
                      <a:gd name="connsiteX23" fmla="*/ 491066 w 584200"/>
                      <a:gd name="connsiteY23" fmla="*/ 2954867 h 2954868"/>
                      <a:gd name="connsiteX24" fmla="*/ 565659 w 584200"/>
                      <a:gd name="connsiteY24" fmla="*/ 2954868 h 2954868"/>
                      <a:gd name="connsiteX0" fmla="*/ 565659 w 567266"/>
                      <a:gd name="connsiteY0" fmla="*/ 2954868 h 2954868"/>
                      <a:gd name="connsiteX1" fmla="*/ 567266 w 567266"/>
                      <a:gd name="connsiteY1" fmla="*/ 279400 h 2954868"/>
                      <a:gd name="connsiteX2" fmla="*/ 533400 w 567266"/>
                      <a:gd name="connsiteY2" fmla="*/ 76200 h 2954868"/>
                      <a:gd name="connsiteX3" fmla="*/ 448733 w 567266"/>
                      <a:gd name="connsiteY3" fmla="*/ 8467 h 2954868"/>
                      <a:gd name="connsiteX4" fmla="*/ 296333 w 567266"/>
                      <a:gd name="connsiteY4" fmla="*/ 0 h 2954868"/>
                      <a:gd name="connsiteX5" fmla="*/ 211666 w 567266"/>
                      <a:gd name="connsiteY5" fmla="*/ 50800 h 2954868"/>
                      <a:gd name="connsiteX6" fmla="*/ 127000 w 567266"/>
                      <a:gd name="connsiteY6" fmla="*/ 127000 h 2954868"/>
                      <a:gd name="connsiteX7" fmla="*/ 101600 w 567266"/>
                      <a:gd name="connsiteY7" fmla="*/ 237067 h 2954868"/>
                      <a:gd name="connsiteX8" fmla="*/ 84666 w 567266"/>
                      <a:gd name="connsiteY8" fmla="*/ 313267 h 2954868"/>
                      <a:gd name="connsiteX9" fmla="*/ 0 w 567266"/>
                      <a:gd name="connsiteY9" fmla="*/ 397933 h 2954868"/>
                      <a:gd name="connsiteX10" fmla="*/ 16933 w 567266"/>
                      <a:gd name="connsiteY10" fmla="*/ 465667 h 2954868"/>
                      <a:gd name="connsiteX11" fmla="*/ 93133 w 567266"/>
                      <a:gd name="connsiteY11" fmla="*/ 533400 h 2954868"/>
                      <a:gd name="connsiteX12" fmla="*/ 211666 w 567266"/>
                      <a:gd name="connsiteY12" fmla="*/ 541867 h 2954868"/>
                      <a:gd name="connsiteX13" fmla="*/ 262466 w 567266"/>
                      <a:gd name="connsiteY13" fmla="*/ 465667 h 2954868"/>
                      <a:gd name="connsiteX14" fmla="*/ 254000 w 567266"/>
                      <a:gd name="connsiteY14" fmla="*/ 372533 h 2954868"/>
                      <a:gd name="connsiteX15" fmla="*/ 220133 w 567266"/>
                      <a:gd name="connsiteY15" fmla="*/ 321733 h 2954868"/>
                      <a:gd name="connsiteX16" fmla="*/ 186266 w 567266"/>
                      <a:gd name="connsiteY16" fmla="*/ 279400 h 2954868"/>
                      <a:gd name="connsiteX17" fmla="*/ 194733 w 567266"/>
                      <a:gd name="connsiteY17" fmla="*/ 177800 h 2954868"/>
                      <a:gd name="connsiteX18" fmla="*/ 262466 w 567266"/>
                      <a:gd name="connsiteY18" fmla="*/ 93133 h 2954868"/>
                      <a:gd name="connsiteX19" fmla="*/ 372533 w 567266"/>
                      <a:gd name="connsiteY19" fmla="*/ 59267 h 2954868"/>
                      <a:gd name="connsiteX20" fmla="*/ 440266 w 567266"/>
                      <a:gd name="connsiteY20" fmla="*/ 101600 h 2954868"/>
                      <a:gd name="connsiteX21" fmla="*/ 491066 w 567266"/>
                      <a:gd name="connsiteY21" fmla="*/ 211667 h 2954868"/>
                      <a:gd name="connsiteX22" fmla="*/ 491066 w 567266"/>
                      <a:gd name="connsiteY22" fmla="*/ 2954867 h 2954868"/>
                      <a:gd name="connsiteX23" fmla="*/ 565659 w 567266"/>
                      <a:gd name="connsiteY23" fmla="*/ 2954868 h 2954868"/>
                      <a:gd name="connsiteX0" fmla="*/ 565659 w 567266"/>
                      <a:gd name="connsiteY0" fmla="*/ 2954868 h 2954868"/>
                      <a:gd name="connsiteX1" fmla="*/ 567266 w 567266"/>
                      <a:gd name="connsiteY1" fmla="*/ 279400 h 2954868"/>
                      <a:gd name="connsiteX2" fmla="*/ 533400 w 567266"/>
                      <a:gd name="connsiteY2" fmla="*/ 76200 h 2954868"/>
                      <a:gd name="connsiteX3" fmla="*/ 448733 w 567266"/>
                      <a:gd name="connsiteY3" fmla="*/ 8467 h 2954868"/>
                      <a:gd name="connsiteX4" fmla="*/ 296333 w 567266"/>
                      <a:gd name="connsiteY4" fmla="*/ 0 h 2954868"/>
                      <a:gd name="connsiteX5" fmla="*/ 211666 w 567266"/>
                      <a:gd name="connsiteY5" fmla="*/ 50800 h 2954868"/>
                      <a:gd name="connsiteX6" fmla="*/ 127000 w 567266"/>
                      <a:gd name="connsiteY6" fmla="*/ 127000 h 2954868"/>
                      <a:gd name="connsiteX7" fmla="*/ 101600 w 567266"/>
                      <a:gd name="connsiteY7" fmla="*/ 237067 h 2954868"/>
                      <a:gd name="connsiteX8" fmla="*/ 41705 w 567266"/>
                      <a:gd name="connsiteY8" fmla="*/ 291786 h 2954868"/>
                      <a:gd name="connsiteX9" fmla="*/ 0 w 567266"/>
                      <a:gd name="connsiteY9" fmla="*/ 397933 h 2954868"/>
                      <a:gd name="connsiteX10" fmla="*/ 16933 w 567266"/>
                      <a:gd name="connsiteY10" fmla="*/ 465667 h 2954868"/>
                      <a:gd name="connsiteX11" fmla="*/ 93133 w 567266"/>
                      <a:gd name="connsiteY11" fmla="*/ 533400 h 2954868"/>
                      <a:gd name="connsiteX12" fmla="*/ 211666 w 567266"/>
                      <a:gd name="connsiteY12" fmla="*/ 541867 h 2954868"/>
                      <a:gd name="connsiteX13" fmla="*/ 262466 w 567266"/>
                      <a:gd name="connsiteY13" fmla="*/ 465667 h 2954868"/>
                      <a:gd name="connsiteX14" fmla="*/ 254000 w 567266"/>
                      <a:gd name="connsiteY14" fmla="*/ 372533 h 2954868"/>
                      <a:gd name="connsiteX15" fmla="*/ 220133 w 567266"/>
                      <a:gd name="connsiteY15" fmla="*/ 321733 h 2954868"/>
                      <a:gd name="connsiteX16" fmla="*/ 186266 w 567266"/>
                      <a:gd name="connsiteY16" fmla="*/ 279400 h 2954868"/>
                      <a:gd name="connsiteX17" fmla="*/ 194733 w 567266"/>
                      <a:gd name="connsiteY17" fmla="*/ 177800 h 2954868"/>
                      <a:gd name="connsiteX18" fmla="*/ 262466 w 567266"/>
                      <a:gd name="connsiteY18" fmla="*/ 93133 h 2954868"/>
                      <a:gd name="connsiteX19" fmla="*/ 372533 w 567266"/>
                      <a:gd name="connsiteY19" fmla="*/ 59267 h 2954868"/>
                      <a:gd name="connsiteX20" fmla="*/ 440266 w 567266"/>
                      <a:gd name="connsiteY20" fmla="*/ 101600 h 2954868"/>
                      <a:gd name="connsiteX21" fmla="*/ 491066 w 567266"/>
                      <a:gd name="connsiteY21" fmla="*/ 211667 h 2954868"/>
                      <a:gd name="connsiteX22" fmla="*/ 491066 w 567266"/>
                      <a:gd name="connsiteY22" fmla="*/ 2954867 h 2954868"/>
                      <a:gd name="connsiteX23" fmla="*/ 565659 w 567266"/>
                      <a:gd name="connsiteY23" fmla="*/ 2954868 h 295486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</a:cxnLst>
                    <a:rect l="l" t="t" r="r" b="b"/>
                    <a:pathLst>
                      <a:path w="567266" h="2954868">
                        <a:moveTo>
                          <a:pt x="565659" y="2954868"/>
                        </a:moveTo>
                        <a:cubicBezTo>
                          <a:pt x="566195" y="2063045"/>
                          <a:pt x="566730" y="1171223"/>
                          <a:pt x="567266" y="279400"/>
                        </a:cubicBezTo>
                        <a:lnTo>
                          <a:pt x="533400" y="76200"/>
                        </a:lnTo>
                        <a:lnTo>
                          <a:pt x="448733" y="8467"/>
                        </a:lnTo>
                        <a:lnTo>
                          <a:pt x="296333" y="0"/>
                        </a:lnTo>
                        <a:lnTo>
                          <a:pt x="211666" y="50800"/>
                        </a:lnTo>
                        <a:lnTo>
                          <a:pt x="127000" y="127000"/>
                        </a:lnTo>
                        <a:lnTo>
                          <a:pt x="101600" y="237067"/>
                        </a:lnTo>
                        <a:lnTo>
                          <a:pt x="41705" y="291786"/>
                        </a:lnTo>
                        <a:lnTo>
                          <a:pt x="0" y="397933"/>
                        </a:lnTo>
                        <a:lnTo>
                          <a:pt x="16933" y="465667"/>
                        </a:lnTo>
                        <a:lnTo>
                          <a:pt x="93133" y="533400"/>
                        </a:lnTo>
                        <a:lnTo>
                          <a:pt x="211666" y="541867"/>
                        </a:lnTo>
                        <a:lnTo>
                          <a:pt x="262466" y="465667"/>
                        </a:lnTo>
                        <a:lnTo>
                          <a:pt x="254000" y="372533"/>
                        </a:lnTo>
                        <a:lnTo>
                          <a:pt x="220133" y="321733"/>
                        </a:lnTo>
                        <a:lnTo>
                          <a:pt x="186266" y="279400"/>
                        </a:lnTo>
                        <a:lnTo>
                          <a:pt x="194733" y="177800"/>
                        </a:lnTo>
                        <a:lnTo>
                          <a:pt x="262466" y="93133"/>
                        </a:lnTo>
                        <a:lnTo>
                          <a:pt x="372533" y="59267"/>
                        </a:lnTo>
                        <a:lnTo>
                          <a:pt x="440266" y="101600"/>
                        </a:lnTo>
                        <a:lnTo>
                          <a:pt x="491066" y="211667"/>
                        </a:lnTo>
                        <a:lnTo>
                          <a:pt x="491066" y="2954867"/>
                        </a:lnTo>
                        <a:lnTo>
                          <a:pt x="565659" y="2954868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FFFFFF"/>
                      </a:gs>
                      <a:gs pos="32000">
                        <a:srgbClr val="E6E6E6"/>
                      </a:gs>
                      <a:gs pos="99000">
                        <a:srgbClr val="7D8496"/>
                      </a:gs>
                      <a:gs pos="100000">
                        <a:srgbClr val="E6E6E6"/>
                      </a:gs>
                    </a:gsLst>
                    <a:lin ang="2700000" scaled="0"/>
                  </a:gradFill>
                  <a:ln w="3175">
                    <a:solidFill>
                      <a:schemeClr val="tx1">
                        <a:lumMod val="50000"/>
                        <a:lumOff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prstClr val="white"/>
                      </a:solidFill>
                    </a:endParaRPr>
                  </a:p>
                </p:txBody>
              </p:sp>
              <p:sp>
                <p:nvSpPr>
                  <p:cNvPr id="419" name="椭圆 418"/>
                  <p:cNvSpPr>
                    <a:spLocks noChangeAspect="1"/>
                  </p:cNvSpPr>
                  <p:nvPr/>
                </p:nvSpPr>
                <p:spPr>
                  <a:xfrm>
                    <a:off x="1415588" y="2775293"/>
                    <a:ext cx="108000" cy="10800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prstClr val="white"/>
                      </a:solidFill>
                    </a:endParaRPr>
                  </a:p>
                </p:txBody>
              </p:sp>
            </p:grpSp>
            <p:grpSp>
              <p:nvGrpSpPr>
                <p:cNvPr id="415" name="组合 65"/>
                <p:cNvGrpSpPr/>
                <p:nvPr/>
              </p:nvGrpSpPr>
              <p:grpSpPr>
                <a:xfrm flipH="1">
                  <a:off x="1712412" y="2596721"/>
                  <a:ext cx="311529" cy="1622746"/>
                  <a:chOff x="1398736" y="2594569"/>
                  <a:chExt cx="311529" cy="1622746"/>
                </a:xfrm>
              </p:grpSpPr>
              <p:sp>
                <p:nvSpPr>
                  <p:cNvPr id="416" name="任意多边形 66"/>
                  <p:cNvSpPr/>
                  <p:nvPr/>
                </p:nvSpPr>
                <p:spPr>
                  <a:xfrm>
                    <a:off x="1398736" y="2594569"/>
                    <a:ext cx="311529" cy="1622746"/>
                  </a:xfrm>
                  <a:custGeom>
                    <a:avLst/>
                    <a:gdLst>
                      <a:gd name="connsiteX0" fmla="*/ 491066 w 1270000"/>
                      <a:gd name="connsiteY0" fmla="*/ 2963334 h 2963334"/>
                      <a:gd name="connsiteX1" fmla="*/ 651933 w 1270000"/>
                      <a:gd name="connsiteY1" fmla="*/ 2963334 h 2963334"/>
                      <a:gd name="connsiteX2" fmla="*/ 643466 w 1270000"/>
                      <a:gd name="connsiteY2" fmla="*/ 194734 h 2963334"/>
                      <a:gd name="connsiteX3" fmla="*/ 711200 w 1270000"/>
                      <a:gd name="connsiteY3" fmla="*/ 84667 h 2963334"/>
                      <a:gd name="connsiteX4" fmla="*/ 821266 w 1270000"/>
                      <a:gd name="connsiteY4" fmla="*/ 59267 h 2963334"/>
                      <a:gd name="connsiteX5" fmla="*/ 914400 w 1270000"/>
                      <a:gd name="connsiteY5" fmla="*/ 101600 h 2963334"/>
                      <a:gd name="connsiteX6" fmla="*/ 990600 w 1270000"/>
                      <a:gd name="connsiteY6" fmla="*/ 194734 h 2963334"/>
                      <a:gd name="connsiteX7" fmla="*/ 1024466 w 1270000"/>
                      <a:gd name="connsiteY7" fmla="*/ 321734 h 2963334"/>
                      <a:gd name="connsiteX8" fmla="*/ 1007533 w 1270000"/>
                      <a:gd name="connsiteY8" fmla="*/ 440267 h 2963334"/>
                      <a:gd name="connsiteX9" fmla="*/ 1016000 w 1270000"/>
                      <a:gd name="connsiteY9" fmla="*/ 508000 h 2963334"/>
                      <a:gd name="connsiteX10" fmla="*/ 1092200 w 1270000"/>
                      <a:gd name="connsiteY10" fmla="*/ 550334 h 2963334"/>
                      <a:gd name="connsiteX11" fmla="*/ 1202266 w 1270000"/>
                      <a:gd name="connsiteY11" fmla="*/ 550334 h 2963334"/>
                      <a:gd name="connsiteX12" fmla="*/ 1270000 w 1270000"/>
                      <a:gd name="connsiteY12" fmla="*/ 440267 h 2963334"/>
                      <a:gd name="connsiteX13" fmla="*/ 1219200 w 1270000"/>
                      <a:gd name="connsiteY13" fmla="*/ 338667 h 2963334"/>
                      <a:gd name="connsiteX14" fmla="*/ 1159933 w 1270000"/>
                      <a:gd name="connsiteY14" fmla="*/ 296334 h 2963334"/>
                      <a:gd name="connsiteX15" fmla="*/ 1126066 w 1270000"/>
                      <a:gd name="connsiteY15" fmla="*/ 279400 h 2963334"/>
                      <a:gd name="connsiteX16" fmla="*/ 999066 w 1270000"/>
                      <a:gd name="connsiteY16" fmla="*/ 67734 h 2963334"/>
                      <a:gd name="connsiteX17" fmla="*/ 872066 w 1270000"/>
                      <a:gd name="connsiteY17" fmla="*/ 8467 h 2963334"/>
                      <a:gd name="connsiteX18" fmla="*/ 728133 w 1270000"/>
                      <a:gd name="connsiteY18" fmla="*/ 0 h 2963334"/>
                      <a:gd name="connsiteX19" fmla="*/ 601133 w 1270000"/>
                      <a:gd name="connsiteY19" fmla="*/ 67734 h 2963334"/>
                      <a:gd name="connsiteX20" fmla="*/ 584200 w 1270000"/>
                      <a:gd name="connsiteY20" fmla="*/ 177800 h 2963334"/>
                      <a:gd name="connsiteX21" fmla="*/ 567266 w 1270000"/>
                      <a:gd name="connsiteY21" fmla="*/ 287867 h 2963334"/>
                      <a:gd name="connsiteX22" fmla="*/ 533400 w 1270000"/>
                      <a:gd name="connsiteY22" fmla="*/ 84667 h 2963334"/>
                      <a:gd name="connsiteX23" fmla="*/ 448733 w 1270000"/>
                      <a:gd name="connsiteY23" fmla="*/ 16934 h 2963334"/>
                      <a:gd name="connsiteX24" fmla="*/ 296333 w 1270000"/>
                      <a:gd name="connsiteY24" fmla="*/ 8467 h 2963334"/>
                      <a:gd name="connsiteX25" fmla="*/ 211666 w 1270000"/>
                      <a:gd name="connsiteY25" fmla="*/ 59267 h 2963334"/>
                      <a:gd name="connsiteX26" fmla="*/ 127000 w 1270000"/>
                      <a:gd name="connsiteY26" fmla="*/ 135467 h 2963334"/>
                      <a:gd name="connsiteX27" fmla="*/ 101600 w 1270000"/>
                      <a:gd name="connsiteY27" fmla="*/ 245534 h 2963334"/>
                      <a:gd name="connsiteX28" fmla="*/ 84666 w 1270000"/>
                      <a:gd name="connsiteY28" fmla="*/ 321734 h 2963334"/>
                      <a:gd name="connsiteX29" fmla="*/ 0 w 1270000"/>
                      <a:gd name="connsiteY29" fmla="*/ 406400 h 2963334"/>
                      <a:gd name="connsiteX30" fmla="*/ 16933 w 1270000"/>
                      <a:gd name="connsiteY30" fmla="*/ 474134 h 2963334"/>
                      <a:gd name="connsiteX31" fmla="*/ 93133 w 1270000"/>
                      <a:gd name="connsiteY31" fmla="*/ 541867 h 2963334"/>
                      <a:gd name="connsiteX32" fmla="*/ 211666 w 1270000"/>
                      <a:gd name="connsiteY32" fmla="*/ 550334 h 2963334"/>
                      <a:gd name="connsiteX33" fmla="*/ 262466 w 1270000"/>
                      <a:gd name="connsiteY33" fmla="*/ 474134 h 2963334"/>
                      <a:gd name="connsiteX34" fmla="*/ 254000 w 1270000"/>
                      <a:gd name="connsiteY34" fmla="*/ 381000 h 2963334"/>
                      <a:gd name="connsiteX35" fmla="*/ 220133 w 1270000"/>
                      <a:gd name="connsiteY35" fmla="*/ 330200 h 2963334"/>
                      <a:gd name="connsiteX36" fmla="*/ 186266 w 1270000"/>
                      <a:gd name="connsiteY36" fmla="*/ 287867 h 2963334"/>
                      <a:gd name="connsiteX37" fmla="*/ 194733 w 1270000"/>
                      <a:gd name="connsiteY37" fmla="*/ 186267 h 2963334"/>
                      <a:gd name="connsiteX38" fmla="*/ 262466 w 1270000"/>
                      <a:gd name="connsiteY38" fmla="*/ 101600 h 2963334"/>
                      <a:gd name="connsiteX39" fmla="*/ 372533 w 1270000"/>
                      <a:gd name="connsiteY39" fmla="*/ 67734 h 2963334"/>
                      <a:gd name="connsiteX40" fmla="*/ 440266 w 1270000"/>
                      <a:gd name="connsiteY40" fmla="*/ 110067 h 2963334"/>
                      <a:gd name="connsiteX41" fmla="*/ 491066 w 1270000"/>
                      <a:gd name="connsiteY41" fmla="*/ 220134 h 2963334"/>
                      <a:gd name="connsiteX42" fmla="*/ 491066 w 1270000"/>
                      <a:gd name="connsiteY42" fmla="*/ 2963334 h 2963334"/>
                      <a:gd name="connsiteX0" fmla="*/ 491066 w 1270000"/>
                      <a:gd name="connsiteY0" fmla="*/ 2963334 h 2963335"/>
                      <a:gd name="connsiteX1" fmla="*/ 565659 w 1270000"/>
                      <a:gd name="connsiteY1" fmla="*/ 2963335 h 2963335"/>
                      <a:gd name="connsiteX2" fmla="*/ 651933 w 1270000"/>
                      <a:gd name="connsiteY2" fmla="*/ 2963334 h 2963335"/>
                      <a:gd name="connsiteX3" fmla="*/ 643466 w 1270000"/>
                      <a:gd name="connsiteY3" fmla="*/ 194734 h 2963335"/>
                      <a:gd name="connsiteX4" fmla="*/ 711200 w 1270000"/>
                      <a:gd name="connsiteY4" fmla="*/ 84667 h 2963335"/>
                      <a:gd name="connsiteX5" fmla="*/ 821266 w 1270000"/>
                      <a:gd name="connsiteY5" fmla="*/ 59267 h 2963335"/>
                      <a:gd name="connsiteX6" fmla="*/ 914400 w 1270000"/>
                      <a:gd name="connsiteY6" fmla="*/ 101600 h 2963335"/>
                      <a:gd name="connsiteX7" fmla="*/ 990600 w 1270000"/>
                      <a:gd name="connsiteY7" fmla="*/ 194734 h 2963335"/>
                      <a:gd name="connsiteX8" fmla="*/ 1024466 w 1270000"/>
                      <a:gd name="connsiteY8" fmla="*/ 321734 h 2963335"/>
                      <a:gd name="connsiteX9" fmla="*/ 1007533 w 1270000"/>
                      <a:gd name="connsiteY9" fmla="*/ 440267 h 2963335"/>
                      <a:gd name="connsiteX10" fmla="*/ 1016000 w 1270000"/>
                      <a:gd name="connsiteY10" fmla="*/ 508000 h 2963335"/>
                      <a:gd name="connsiteX11" fmla="*/ 1092200 w 1270000"/>
                      <a:gd name="connsiteY11" fmla="*/ 550334 h 2963335"/>
                      <a:gd name="connsiteX12" fmla="*/ 1202266 w 1270000"/>
                      <a:gd name="connsiteY12" fmla="*/ 550334 h 2963335"/>
                      <a:gd name="connsiteX13" fmla="*/ 1270000 w 1270000"/>
                      <a:gd name="connsiteY13" fmla="*/ 440267 h 2963335"/>
                      <a:gd name="connsiteX14" fmla="*/ 1219200 w 1270000"/>
                      <a:gd name="connsiteY14" fmla="*/ 338667 h 2963335"/>
                      <a:gd name="connsiteX15" fmla="*/ 1159933 w 1270000"/>
                      <a:gd name="connsiteY15" fmla="*/ 296334 h 2963335"/>
                      <a:gd name="connsiteX16" fmla="*/ 1126066 w 1270000"/>
                      <a:gd name="connsiteY16" fmla="*/ 279400 h 2963335"/>
                      <a:gd name="connsiteX17" fmla="*/ 999066 w 1270000"/>
                      <a:gd name="connsiteY17" fmla="*/ 67734 h 2963335"/>
                      <a:gd name="connsiteX18" fmla="*/ 872066 w 1270000"/>
                      <a:gd name="connsiteY18" fmla="*/ 8467 h 2963335"/>
                      <a:gd name="connsiteX19" fmla="*/ 728133 w 1270000"/>
                      <a:gd name="connsiteY19" fmla="*/ 0 h 2963335"/>
                      <a:gd name="connsiteX20" fmla="*/ 601133 w 1270000"/>
                      <a:gd name="connsiteY20" fmla="*/ 67734 h 2963335"/>
                      <a:gd name="connsiteX21" fmla="*/ 584200 w 1270000"/>
                      <a:gd name="connsiteY21" fmla="*/ 177800 h 2963335"/>
                      <a:gd name="connsiteX22" fmla="*/ 567266 w 1270000"/>
                      <a:gd name="connsiteY22" fmla="*/ 287867 h 2963335"/>
                      <a:gd name="connsiteX23" fmla="*/ 533400 w 1270000"/>
                      <a:gd name="connsiteY23" fmla="*/ 84667 h 2963335"/>
                      <a:gd name="connsiteX24" fmla="*/ 448733 w 1270000"/>
                      <a:gd name="connsiteY24" fmla="*/ 16934 h 2963335"/>
                      <a:gd name="connsiteX25" fmla="*/ 296333 w 1270000"/>
                      <a:gd name="connsiteY25" fmla="*/ 8467 h 2963335"/>
                      <a:gd name="connsiteX26" fmla="*/ 211666 w 1270000"/>
                      <a:gd name="connsiteY26" fmla="*/ 59267 h 2963335"/>
                      <a:gd name="connsiteX27" fmla="*/ 127000 w 1270000"/>
                      <a:gd name="connsiteY27" fmla="*/ 135467 h 2963335"/>
                      <a:gd name="connsiteX28" fmla="*/ 101600 w 1270000"/>
                      <a:gd name="connsiteY28" fmla="*/ 245534 h 2963335"/>
                      <a:gd name="connsiteX29" fmla="*/ 84666 w 1270000"/>
                      <a:gd name="connsiteY29" fmla="*/ 321734 h 2963335"/>
                      <a:gd name="connsiteX30" fmla="*/ 0 w 1270000"/>
                      <a:gd name="connsiteY30" fmla="*/ 406400 h 2963335"/>
                      <a:gd name="connsiteX31" fmla="*/ 16933 w 1270000"/>
                      <a:gd name="connsiteY31" fmla="*/ 474134 h 2963335"/>
                      <a:gd name="connsiteX32" fmla="*/ 93133 w 1270000"/>
                      <a:gd name="connsiteY32" fmla="*/ 541867 h 2963335"/>
                      <a:gd name="connsiteX33" fmla="*/ 211666 w 1270000"/>
                      <a:gd name="connsiteY33" fmla="*/ 550334 h 2963335"/>
                      <a:gd name="connsiteX34" fmla="*/ 262466 w 1270000"/>
                      <a:gd name="connsiteY34" fmla="*/ 474134 h 2963335"/>
                      <a:gd name="connsiteX35" fmla="*/ 254000 w 1270000"/>
                      <a:gd name="connsiteY35" fmla="*/ 381000 h 2963335"/>
                      <a:gd name="connsiteX36" fmla="*/ 220133 w 1270000"/>
                      <a:gd name="connsiteY36" fmla="*/ 330200 h 2963335"/>
                      <a:gd name="connsiteX37" fmla="*/ 186266 w 1270000"/>
                      <a:gd name="connsiteY37" fmla="*/ 287867 h 2963335"/>
                      <a:gd name="connsiteX38" fmla="*/ 194733 w 1270000"/>
                      <a:gd name="connsiteY38" fmla="*/ 186267 h 2963335"/>
                      <a:gd name="connsiteX39" fmla="*/ 262466 w 1270000"/>
                      <a:gd name="connsiteY39" fmla="*/ 101600 h 2963335"/>
                      <a:gd name="connsiteX40" fmla="*/ 372533 w 1270000"/>
                      <a:gd name="connsiteY40" fmla="*/ 67734 h 2963335"/>
                      <a:gd name="connsiteX41" fmla="*/ 440266 w 1270000"/>
                      <a:gd name="connsiteY41" fmla="*/ 110067 h 2963335"/>
                      <a:gd name="connsiteX42" fmla="*/ 491066 w 1270000"/>
                      <a:gd name="connsiteY42" fmla="*/ 220134 h 2963335"/>
                      <a:gd name="connsiteX43" fmla="*/ 491066 w 1270000"/>
                      <a:gd name="connsiteY43" fmla="*/ 2963334 h 2963335"/>
                      <a:gd name="connsiteX0" fmla="*/ 491066 w 1270000"/>
                      <a:gd name="connsiteY0" fmla="*/ 2963334 h 2963335"/>
                      <a:gd name="connsiteX1" fmla="*/ 565659 w 1270000"/>
                      <a:gd name="connsiteY1" fmla="*/ 2963335 h 2963335"/>
                      <a:gd name="connsiteX2" fmla="*/ 643466 w 1270000"/>
                      <a:gd name="connsiteY2" fmla="*/ 194734 h 2963335"/>
                      <a:gd name="connsiteX3" fmla="*/ 711200 w 1270000"/>
                      <a:gd name="connsiteY3" fmla="*/ 84667 h 2963335"/>
                      <a:gd name="connsiteX4" fmla="*/ 821266 w 1270000"/>
                      <a:gd name="connsiteY4" fmla="*/ 59267 h 2963335"/>
                      <a:gd name="connsiteX5" fmla="*/ 914400 w 1270000"/>
                      <a:gd name="connsiteY5" fmla="*/ 101600 h 2963335"/>
                      <a:gd name="connsiteX6" fmla="*/ 990600 w 1270000"/>
                      <a:gd name="connsiteY6" fmla="*/ 194734 h 2963335"/>
                      <a:gd name="connsiteX7" fmla="*/ 1024466 w 1270000"/>
                      <a:gd name="connsiteY7" fmla="*/ 321734 h 2963335"/>
                      <a:gd name="connsiteX8" fmla="*/ 1007533 w 1270000"/>
                      <a:gd name="connsiteY8" fmla="*/ 440267 h 2963335"/>
                      <a:gd name="connsiteX9" fmla="*/ 1016000 w 1270000"/>
                      <a:gd name="connsiteY9" fmla="*/ 508000 h 2963335"/>
                      <a:gd name="connsiteX10" fmla="*/ 1092200 w 1270000"/>
                      <a:gd name="connsiteY10" fmla="*/ 550334 h 2963335"/>
                      <a:gd name="connsiteX11" fmla="*/ 1202266 w 1270000"/>
                      <a:gd name="connsiteY11" fmla="*/ 550334 h 2963335"/>
                      <a:gd name="connsiteX12" fmla="*/ 1270000 w 1270000"/>
                      <a:gd name="connsiteY12" fmla="*/ 440267 h 2963335"/>
                      <a:gd name="connsiteX13" fmla="*/ 1219200 w 1270000"/>
                      <a:gd name="connsiteY13" fmla="*/ 338667 h 2963335"/>
                      <a:gd name="connsiteX14" fmla="*/ 1159933 w 1270000"/>
                      <a:gd name="connsiteY14" fmla="*/ 296334 h 2963335"/>
                      <a:gd name="connsiteX15" fmla="*/ 1126066 w 1270000"/>
                      <a:gd name="connsiteY15" fmla="*/ 279400 h 2963335"/>
                      <a:gd name="connsiteX16" fmla="*/ 999066 w 1270000"/>
                      <a:gd name="connsiteY16" fmla="*/ 67734 h 2963335"/>
                      <a:gd name="connsiteX17" fmla="*/ 872066 w 1270000"/>
                      <a:gd name="connsiteY17" fmla="*/ 8467 h 2963335"/>
                      <a:gd name="connsiteX18" fmla="*/ 728133 w 1270000"/>
                      <a:gd name="connsiteY18" fmla="*/ 0 h 2963335"/>
                      <a:gd name="connsiteX19" fmla="*/ 601133 w 1270000"/>
                      <a:gd name="connsiteY19" fmla="*/ 67734 h 2963335"/>
                      <a:gd name="connsiteX20" fmla="*/ 584200 w 1270000"/>
                      <a:gd name="connsiteY20" fmla="*/ 177800 h 2963335"/>
                      <a:gd name="connsiteX21" fmla="*/ 567266 w 1270000"/>
                      <a:gd name="connsiteY21" fmla="*/ 287867 h 2963335"/>
                      <a:gd name="connsiteX22" fmla="*/ 533400 w 1270000"/>
                      <a:gd name="connsiteY22" fmla="*/ 84667 h 2963335"/>
                      <a:gd name="connsiteX23" fmla="*/ 448733 w 1270000"/>
                      <a:gd name="connsiteY23" fmla="*/ 16934 h 2963335"/>
                      <a:gd name="connsiteX24" fmla="*/ 296333 w 1270000"/>
                      <a:gd name="connsiteY24" fmla="*/ 8467 h 2963335"/>
                      <a:gd name="connsiteX25" fmla="*/ 211666 w 1270000"/>
                      <a:gd name="connsiteY25" fmla="*/ 59267 h 2963335"/>
                      <a:gd name="connsiteX26" fmla="*/ 127000 w 1270000"/>
                      <a:gd name="connsiteY26" fmla="*/ 135467 h 2963335"/>
                      <a:gd name="connsiteX27" fmla="*/ 101600 w 1270000"/>
                      <a:gd name="connsiteY27" fmla="*/ 245534 h 2963335"/>
                      <a:gd name="connsiteX28" fmla="*/ 84666 w 1270000"/>
                      <a:gd name="connsiteY28" fmla="*/ 321734 h 2963335"/>
                      <a:gd name="connsiteX29" fmla="*/ 0 w 1270000"/>
                      <a:gd name="connsiteY29" fmla="*/ 406400 h 2963335"/>
                      <a:gd name="connsiteX30" fmla="*/ 16933 w 1270000"/>
                      <a:gd name="connsiteY30" fmla="*/ 474134 h 2963335"/>
                      <a:gd name="connsiteX31" fmla="*/ 93133 w 1270000"/>
                      <a:gd name="connsiteY31" fmla="*/ 541867 h 2963335"/>
                      <a:gd name="connsiteX32" fmla="*/ 211666 w 1270000"/>
                      <a:gd name="connsiteY32" fmla="*/ 550334 h 2963335"/>
                      <a:gd name="connsiteX33" fmla="*/ 262466 w 1270000"/>
                      <a:gd name="connsiteY33" fmla="*/ 474134 h 2963335"/>
                      <a:gd name="connsiteX34" fmla="*/ 254000 w 1270000"/>
                      <a:gd name="connsiteY34" fmla="*/ 381000 h 2963335"/>
                      <a:gd name="connsiteX35" fmla="*/ 220133 w 1270000"/>
                      <a:gd name="connsiteY35" fmla="*/ 330200 h 2963335"/>
                      <a:gd name="connsiteX36" fmla="*/ 186266 w 1270000"/>
                      <a:gd name="connsiteY36" fmla="*/ 287867 h 2963335"/>
                      <a:gd name="connsiteX37" fmla="*/ 194733 w 1270000"/>
                      <a:gd name="connsiteY37" fmla="*/ 186267 h 2963335"/>
                      <a:gd name="connsiteX38" fmla="*/ 262466 w 1270000"/>
                      <a:gd name="connsiteY38" fmla="*/ 101600 h 2963335"/>
                      <a:gd name="connsiteX39" fmla="*/ 372533 w 1270000"/>
                      <a:gd name="connsiteY39" fmla="*/ 67734 h 2963335"/>
                      <a:gd name="connsiteX40" fmla="*/ 440266 w 1270000"/>
                      <a:gd name="connsiteY40" fmla="*/ 110067 h 2963335"/>
                      <a:gd name="connsiteX41" fmla="*/ 491066 w 1270000"/>
                      <a:gd name="connsiteY41" fmla="*/ 220134 h 2963335"/>
                      <a:gd name="connsiteX42" fmla="*/ 491066 w 1270000"/>
                      <a:gd name="connsiteY42" fmla="*/ 2963334 h 2963335"/>
                      <a:gd name="connsiteX0" fmla="*/ 491066 w 1270000"/>
                      <a:gd name="connsiteY0" fmla="*/ 2963334 h 2963335"/>
                      <a:gd name="connsiteX1" fmla="*/ 565659 w 1270000"/>
                      <a:gd name="connsiteY1" fmla="*/ 2963335 h 2963335"/>
                      <a:gd name="connsiteX2" fmla="*/ 643466 w 1270000"/>
                      <a:gd name="connsiteY2" fmla="*/ 194734 h 2963335"/>
                      <a:gd name="connsiteX3" fmla="*/ 711200 w 1270000"/>
                      <a:gd name="connsiteY3" fmla="*/ 84667 h 2963335"/>
                      <a:gd name="connsiteX4" fmla="*/ 821266 w 1270000"/>
                      <a:gd name="connsiteY4" fmla="*/ 59267 h 2963335"/>
                      <a:gd name="connsiteX5" fmla="*/ 914400 w 1270000"/>
                      <a:gd name="connsiteY5" fmla="*/ 101600 h 2963335"/>
                      <a:gd name="connsiteX6" fmla="*/ 990600 w 1270000"/>
                      <a:gd name="connsiteY6" fmla="*/ 194734 h 2963335"/>
                      <a:gd name="connsiteX7" fmla="*/ 1024466 w 1270000"/>
                      <a:gd name="connsiteY7" fmla="*/ 321734 h 2963335"/>
                      <a:gd name="connsiteX8" fmla="*/ 1007533 w 1270000"/>
                      <a:gd name="connsiteY8" fmla="*/ 440267 h 2963335"/>
                      <a:gd name="connsiteX9" fmla="*/ 1016000 w 1270000"/>
                      <a:gd name="connsiteY9" fmla="*/ 508000 h 2963335"/>
                      <a:gd name="connsiteX10" fmla="*/ 1092200 w 1270000"/>
                      <a:gd name="connsiteY10" fmla="*/ 550334 h 2963335"/>
                      <a:gd name="connsiteX11" fmla="*/ 1270000 w 1270000"/>
                      <a:gd name="connsiteY11" fmla="*/ 440267 h 2963335"/>
                      <a:gd name="connsiteX12" fmla="*/ 1219200 w 1270000"/>
                      <a:gd name="connsiteY12" fmla="*/ 338667 h 2963335"/>
                      <a:gd name="connsiteX13" fmla="*/ 1159933 w 1270000"/>
                      <a:gd name="connsiteY13" fmla="*/ 296334 h 2963335"/>
                      <a:gd name="connsiteX14" fmla="*/ 1126066 w 1270000"/>
                      <a:gd name="connsiteY14" fmla="*/ 279400 h 2963335"/>
                      <a:gd name="connsiteX15" fmla="*/ 999066 w 1270000"/>
                      <a:gd name="connsiteY15" fmla="*/ 67734 h 2963335"/>
                      <a:gd name="connsiteX16" fmla="*/ 872066 w 1270000"/>
                      <a:gd name="connsiteY16" fmla="*/ 8467 h 2963335"/>
                      <a:gd name="connsiteX17" fmla="*/ 728133 w 1270000"/>
                      <a:gd name="connsiteY17" fmla="*/ 0 h 2963335"/>
                      <a:gd name="connsiteX18" fmla="*/ 601133 w 1270000"/>
                      <a:gd name="connsiteY18" fmla="*/ 67734 h 2963335"/>
                      <a:gd name="connsiteX19" fmla="*/ 584200 w 1270000"/>
                      <a:gd name="connsiteY19" fmla="*/ 177800 h 2963335"/>
                      <a:gd name="connsiteX20" fmla="*/ 567266 w 1270000"/>
                      <a:gd name="connsiteY20" fmla="*/ 287867 h 2963335"/>
                      <a:gd name="connsiteX21" fmla="*/ 533400 w 1270000"/>
                      <a:gd name="connsiteY21" fmla="*/ 84667 h 2963335"/>
                      <a:gd name="connsiteX22" fmla="*/ 448733 w 1270000"/>
                      <a:gd name="connsiteY22" fmla="*/ 16934 h 2963335"/>
                      <a:gd name="connsiteX23" fmla="*/ 296333 w 1270000"/>
                      <a:gd name="connsiteY23" fmla="*/ 8467 h 2963335"/>
                      <a:gd name="connsiteX24" fmla="*/ 211666 w 1270000"/>
                      <a:gd name="connsiteY24" fmla="*/ 59267 h 2963335"/>
                      <a:gd name="connsiteX25" fmla="*/ 127000 w 1270000"/>
                      <a:gd name="connsiteY25" fmla="*/ 135467 h 2963335"/>
                      <a:gd name="connsiteX26" fmla="*/ 101600 w 1270000"/>
                      <a:gd name="connsiteY26" fmla="*/ 245534 h 2963335"/>
                      <a:gd name="connsiteX27" fmla="*/ 84666 w 1270000"/>
                      <a:gd name="connsiteY27" fmla="*/ 321734 h 2963335"/>
                      <a:gd name="connsiteX28" fmla="*/ 0 w 1270000"/>
                      <a:gd name="connsiteY28" fmla="*/ 406400 h 2963335"/>
                      <a:gd name="connsiteX29" fmla="*/ 16933 w 1270000"/>
                      <a:gd name="connsiteY29" fmla="*/ 474134 h 2963335"/>
                      <a:gd name="connsiteX30" fmla="*/ 93133 w 1270000"/>
                      <a:gd name="connsiteY30" fmla="*/ 541867 h 2963335"/>
                      <a:gd name="connsiteX31" fmla="*/ 211666 w 1270000"/>
                      <a:gd name="connsiteY31" fmla="*/ 550334 h 2963335"/>
                      <a:gd name="connsiteX32" fmla="*/ 262466 w 1270000"/>
                      <a:gd name="connsiteY32" fmla="*/ 474134 h 2963335"/>
                      <a:gd name="connsiteX33" fmla="*/ 254000 w 1270000"/>
                      <a:gd name="connsiteY33" fmla="*/ 381000 h 2963335"/>
                      <a:gd name="connsiteX34" fmla="*/ 220133 w 1270000"/>
                      <a:gd name="connsiteY34" fmla="*/ 330200 h 2963335"/>
                      <a:gd name="connsiteX35" fmla="*/ 186266 w 1270000"/>
                      <a:gd name="connsiteY35" fmla="*/ 287867 h 2963335"/>
                      <a:gd name="connsiteX36" fmla="*/ 194733 w 1270000"/>
                      <a:gd name="connsiteY36" fmla="*/ 186267 h 2963335"/>
                      <a:gd name="connsiteX37" fmla="*/ 262466 w 1270000"/>
                      <a:gd name="connsiteY37" fmla="*/ 101600 h 2963335"/>
                      <a:gd name="connsiteX38" fmla="*/ 372533 w 1270000"/>
                      <a:gd name="connsiteY38" fmla="*/ 67734 h 2963335"/>
                      <a:gd name="connsiteX39" fmla="*/ 440266 w 1270000"/>
                      <a:gd name="connsiteY39" fmla="*/ 110067 h 2963335"/>
                      <a:gd name="connsiteX40" fmla="*/ 491066 w 1270000"/>
                      <a:gd name="connsiteY40" fmla="*/ 220134 h 2963335"/>
                      <a:gd name="connsiteX41" fmla="*/ 491066 w 1270000"/>
                      <a:gd name="connsiteY41" fmla="*/ 2963334 h 2963335"/>
                      <a:gd name="connsiteX0" fmla="*/ 491066 w 1270000"/>
                      <a:gd name="connsiteY0" fmla="*/ 2963334 h 2963335"/>
                      <a:gd name="connsiteX1" fmla="*/ 565659 w 1270000"/>
                      <a:gd name="connsiteY1" fmla="*/ 2963335 h 2963335"/>
                      <a:gd name="connsiteX2" fmla="*/ 643466 w 1270000"/>
                      <a:gd name="connsiteY2" fmla="*/ 194734 h 2963335"/>
                      <a:gd name="connsiteX3" fmla="*/ 711200 w 1270000"/>
                      <a:gd name="connsiteY3" fmla="*/ 84667 h 2963335"/>
                      <a:gd name="connsiteX4" fmla="*/ 821266 w 1270000"/>
                      <a:gd name="connsiteY4" fmla="*/ 59267 h 2963335"/>
                      <a:gd name="connsiteX5" fmla="*/ 914400 w 1270000"/>
                      <a:gd name="connsiteY5" fmla="*/ 101600 h 2963335"/>
                      <a:gd name="connsiteX6" fmla="*/ 990600 w 1270000"/>
                      <a:gd name="connsiteY6" fmla="*/ 194734 h 2963335"/>
                      <a:gd name="connsiteX7" fmla="*/ 1024466 w 1270000"/>
                      <a:gd name="connsiteY7" fmla="*/ 321734 h 2963335"/>
                      <a:gd name="connsiteX8" fmla="*/ 1007533 w 1270000"/>
                      <a:gd name="connsiteY8" fmla="*/ 440267 h 2963335"/>
                      <a:gd name="connsiteX9" fmla="*/ 1016000 w 1270000"/>
                      <a:gd name="connsiteY9" fmla="*/ 508000 h 2963335"/>
                      <a:gd name="connsiteX10" fmla="*/ 1270000 w 1270000"/>
                      <a:gd name="connsiteY10" fmla="*/ 440267 h 2963335"/>
                      <a:gd name="connsiteX11" fmla="*/ 1219200 w 1270000"/>
                      <a:gd name="connsiteY11" fmla="*/ 338667 h 2963335"/>
                      <a:gd name="connsiteX12" fmla="*/ 1159933 w 1270000"/>
                      <a:gd name="connsiteY12" fmla="*/ 296334 h 2963335"/>
                      <a:gd name="connsiteX13" fmla="*/ 1126066 w 1270000"/>
                      <a:gd name="connsiteY13" fmla="*/ 279400 h 2963335"/>
                      <a:gd name="connsiteX14" fmla="*/ 999066 w 1270000"/>
                      <a:gd name="connsiteY14" fmla="*/ 67734 h 2963335"/>
                      <a:gd name="connsiteX15" fmla="*/ 872066 w 1270000"/>
                      <a:gd name="connsiteY15" fmla="*/ 8467 h 2963335"/>
                      <a:gd name="connsiteX16" fmla="*/ 728133 w 1270000"/>
                      <a:gd name="connsiteY16" fmla="*/ 0 h 2963335"/>
                      <a:gd name="connsiteX17" fmla="*/ 601133 w 1270000"/>
                      <a:gd name="connsiteY17" fmla="*/ 67734 h 2963335"/>
                      <a:gd name="connsiteX18" fmla="*/ 584200 w 1270000"/>
                      <a:gd name="connsiteY18" fmla="*/ 177800 h 2963335"/>
                      <a:gd name="connsiteX19" fmla="*/ 567266 w 1270000"/>
                      <a:gd name="connsiteY19" fmla="*/ 287867 h 2963335"/>
                      <a:gd name="connsiteX20" fmla="*/ 533400 w 1270000"/>
                      <a:gd name="connsiteY20" fmla="*/ 84667 h 2963335"/>
                      <a:gd name="connsiteX21" fmla="*/ 448733 w 1270000"/>
                      <a:gd name="connsiteY21" fmla="*/ 16934 h 2963335"/>
                      <a:gd name="connsiteX22" fmla="*/ 296333 w 1270000"/>
                      <a:gd name="connsiteY22" fmla="*/ 8467 h 2963335"/>
                      <a:gd name="connsiteX23" fmla="*/ 211666 w 1270000"/>
                      <a:gd name="connsiteY23" fmla="*/ 59267 h 2963335"/>
                      <a:gd name="connsiteX24" fmla="*/ 127000 w 1270000"/>
                      <a:gd name="connsiteY24" fmla="*/ 135467 h 2963335"/>
                      <a:gd name="connsiteX25" fmla="*/ 101600 w 1270000"/>
                      <a:gd name="connsiteY25" fmla="*/ 245534 h 2963335"/>
                      <a:gd name="connsiteX26" fmla="*/ 84666 w 1270000"/>
                      <a:gd name="connsiteY26" fmla="*/ 321734 h 2963335"/>
                      <a:gd name="connsiteX27" fmla="*/ 0 w 1270000"/>
                      <a:gd name="connsiteY27" fmla="*/ 406400 h 2963335"/>
                      <a:gd name="connsiteX28" fmla="*/ 16933 w 1270000"/>
                      <a:gd name="connsiteY28" fmla="*/ 474134 h 2963335"/>
                      <a:gd name="connsiteX29" fmla="*/ 93133 w 1270000"/>
                      <a:gd name="connsiteY29" fmla="*/ 541867 h 2963335"/>
                      <a:gd name="connsiteX30" fmla="*/ 211666 w 1270000"/>
                      <a:gd name="connsiteY30" fmla="*/ 550334 h 2963335"/>
                      <a:gd name="connsiteX31" fmla="*/ 262466 w 1270000"/>
                      <a:gd name="connsiteY31" fmla="*/ 474134 h 2963335"/>
                      <a:gd name="connsiteX32" fmla="*/ 254000 w 1270000"/>
                      <a:gd name="connsiteY32" fmla="*/ 381000 h 2963335"/>
                      <a:gd name="connsiteX33" fmla="*/ 220133 w 1270000"/>
                      <a:gd name="connsiteY33" fmla="*/ 330200 h 2963335"/>
                      <a:gd name="connsiteX34" fmla="*/ 186266 w 1270000"/>
                      <a:gd name="connsiteY34" fmla="*/ 287867 h 2963335"/>
                      <a:gd name="connsiteX35" fmla="*/ 194733 w 1270000"/>
                      <a:gd name="connsiteY35" fmla="*/ 186267 h 2963335"/>
                      <a:gd name="connsiteX36" fmla="*/ 262466 w 1270000"/>
                      <a:gd name="connsiteY36" fmla="*/ 101600 h 2963335"/>
                      <a:gd name="connsiteX37" fmla="*/ 372533 w 1270000"/>
                      <a:gd name="connsiteY37" fmla="*/ 67734 h 2963335"/>
                      <a:gd name="connsiteX38" fmla="*/ 440266 w 1270000"/>
                      <a:gd name="connsiteY38" fmla="*/ 110067 h 2963335"/>
                      <a:gd name="connsiteX39" fmla="*/ 491066 w 1270000"/>
                      <a:gd name="connsiteY39" fmla="*/ 220134 h 2963335"/>
                      <a:gd name="connsiteX40" fmla="*/ 491066 w 1270000"/>
                      <a:gd name="connsiteY40" fmla="*/ 2963334 h 2963335"/>
                      <a:gd name="connsiteX0" fmla="*/ 491066 w 1270000"/>
                      <a:gd name="connsiteY0" fmla="*/ 2963334 h 2963335"/>
                      <a:gd name="connsiteX1" fmla="*/ 565659 w 1270000"/>
                      <a:gd name="connsiteY1" fmla="*/ 2963335 h 2963335"/>
                      <a:gd name="connsiteX2" fmla="*/ 643466 w 1270000"/>
                      <a:gd name="connsiteY2" fmla="*/ 194734 h 2963335"/>
                      <a:gd name="connsiteX3" fmla="*/ 711200 w 1270000"/>
                      <a:gd name="connsiteY3" fmla="*/ 84667 h 2963335"/>
                      <a:gd name="connsiteX4" fmla="*/ 821266 w 1270000"/>
                      <a:gd name="connsiteY4" fmla="*/ 59267 h 2963335"/>
                      <a:gd name="connsiteX5" fmla="*/ 914400 w 1270000"/>
                      <a:gd name="connsiteY5" fmla="*/ 101600 h 2963335"/>
                      <a:gd name="connsiteX6" fmla="*/ 990600 w 1270000"/>
                      <a:gd name="connsiteY6" fmla="*/ 194734 h 2963335"/>
                      <a:gd name="connsiteX7" fmla="*/ 1024466 w 1270000"/>
                      <a:gd name="connsiteY7" fmla="*/ 321734 h 2963335"/>
                      <a:gd name="connsiteX8" fmla="*/ 1007533 w 1270000"/>
                      <a:gd name="connsiteY8" fmla="*/ 440267 h 2963335"/>
                      <a:gd name="connsiteX9" fmla="*/ 1270000 w 1270000"/>
                      <a:gd name="connsiteY9" fmla="*/ 440267 h 2963335"/>
                      <a:gd name="connsiteX10" fmla="*/ 1219200 w 1270000"/>
                      <a:gd name="connsiteY10" fmla="*/ 338667 h 2963335"/>
                      <a:gd name="connsiteX11" fmla="*/ 1159933 w 1270000"/>
                      <a:gd name="connsiteY11" fmla="*/ 296334 h 2963335"/>
                      <a:gd name="connsiteX12" fmla="*/ 1126066 w 1270000"/>
                      <a:gd name="connsiteY12" fmla="*/ 279400 h 2963335"/>
                      <a:gd name="connsiteX13" fmla="*/ 999066 w 1270000"/>
                      <a:gd name="connsiteY13" fmla="*/ 67734 h 2963335"/>
                      <a:gd name="connsiteX14" fmla="*/ 872066 w 1270000"/>
                      <a:gd name="connsiteY14" fmla="*/ 8467 h 2963335"/>
                      <a:gd name="connsiteX15" fmla="*/ 728133 w 1270000"/>
                      <a:gd name="connsiteY15" fmla="*/ 0 h 2963335"/>
                      <a:gd name="connsiteX16" fmla="*/ 601133 w 1270000"/>
                      <a:gd name="connsiteY16" fmla="*/ 67734 h 2963335"/>
                      <a:gd name="connsiteX17" fmla="*/ 584200 w 1270000"/>
                      <a:gd name="connsiteY17" fmla="*/ 177800 h 2963335"/>
                      <a:gd name="connsiteX18" fmla="*/ 567266 w 1270000"/>
                      <a:gd name="connsiteY18" fmla="*/ 287867 h 2963335"/>
                      <a:gd name="connsiteX19" fmla="*/ 533400 w 1270000"/>
                      <a:gd name="connsiteY19" fmla="*/ 84667 h 2963335"/>
                      <a:gd name="connsiteX20" fmla="*/ 448733 w 1270000"/>
                      <a:gd name="connsiteY20" fmla="*/ 16934 h 2963335"/>
                      <a:gd name="connsiteX21" fmla="*/ 296333 w 1270000"/>
                      <a:gd name="connsiteY21" fmla="*/ 8467 h 2963335"/>
                      <a:gd name="connsiteX22" fmla="*/ 211666 w 1270000"/>
                      <a:gd name="connsiteY22" fmla="*/ 59267 h 2963335"/>
                      <a:gd name="connsiteX23" fmla="*/ 127000 w 1270000"/>
                      <a:gd name="connsiteY23" fmla="*/ 135467 h 2963335"/>
                      <a:gd name="connsiteX24" fmla="*/ 101600 w 1270000"/>
                      <a:gd name="connsiteY24" fmla="*/ 245534 h 2963335"/>
                      <a:gd name="connsiteX25" fmla="*/ 84666 w 1270000"/>
                      <a:gd name="connsiteY25" fmla="*/ 321734 h 2963335"/>
                      <a:gd name="connsiteX26" fmla="*/ 0 w 1270000"/>
                      <a:gd name="connsiteY26" fmla="*/ 406400 h 2963335"/>
                      <a:gd name="connsiteX27" fmla="*/ 16933 w 1270000"/>
                      <a:gd name="connsiteY27" fmla="*/ 474134 h 2963335"/>
                      <a:gd name="connsiteX28" fmla="*/ 93133 w 1270000"/>
                      <a:gd name="connsiteY28" fmla="*/ 541867 h 2963335"/>
                      <a:gd name="connsiteX29" fmla="*/ 211666 w 1270000"/>
                      <a:gd name="connsiteY29" fmla="*/ 550334 h 2963335"/>
                      <a:gd name="connsiteX30" fmla="*/ 262466 w 1270000"/>
                      <a:gd name="connsiteY30" fmla="*/ 474134 h 2963335"/>
                      <a:gd name="connsiteX31" fmla="*/ 254000 w 1270000"/>
                      <a:gd name="connsiteY31" fmla="*/ 381000 h 2963335"/>
                      <a:gd name="connsiteX32" fmla="*/ 220133 w 1270000"/>
                      <a:gd name="connsiteY32" fmla="*/ 330200 h 2963335"/>
                      <a:gd name="connsiteX33" fmla="*/ 186266 w 1270000"/>
                      <a:gd name="connsiteY33" fmla="*/ 287867 h 2963335"/>
                      <a:gd name="connsiteX34" fmla="*/ 194733 w 1270000"/>
                      <a:gd name="connsiteY34" fmla="*/ 186267 h 2963335"/>
                      <a:gd name="connsiteX35" fmla="*/ 262466 w 1270000"/>
                      <a:gd name="connsiteY35" fmla="*/ 101600 h 2963335"/>
                      <a:gd name="connsiteX36" fmla="*/ 372533 w 1270000"/>
                      <a:gd name="connsiteY36" fmla="*/ 67734 h 2963335"/>
                      <a:gd name="connsiteX37" fmla="*/ 440266 w 1270000"/>
                      <a:gd name="connsiteY37" fmla="*/ 110067 h 2963335"/>
                      <a:gd name="connsiteX38" fmla="*/ 491066 w 1270000"/>
                      <a:gd name="connsiteY38" fmla="*/ 220134 h 2963335"/>
                      <a:gd name="connsiteX39" fmla="*/ 491066 w 1270000"/>
                      <a:gd name="connsiteY39" fmla="*/ 2963334 h 2963335"/>
                      <a:gd name="connsiteX0" fmla="*/ 491066 w 1270000"/>
                      <a:gd name="connsiteY0" fmla="*/ 2963334 h 2963335"/>
                      <a:gd name="connsiteX1" fmla="*/ 565659 w 1270000"/>
                      <a:gd name="connsiteY1" fmla="*/ 2963335 h 2963335"/>
                      <a:gd name="connsiteX2" fmla="*/ 643466 w 1270000"/>
                      <a:gd name="connsiteY2" fmla="*/ 194734 h 2963335"/>
                      <a:gd name="connsiteX3" fmla="*/ 711200 w 1270000"/>
                      <a:gd name="connsiteY3" fmla="*/ 84667 h 2963335"/>
                      <a:gd name="connsiteX4" fmla="*/ 821266 w 1270000"/>
                      <a:gd name="connsiteY4" fmla="*/ 59267 h 2963335"/>
                      <a:gd name="connsiteX5" fmla="*/ 914400 w 1270000"/>
                      <a:gd name="connsiteY5" fmla="*/ 101600 h 2963335"/>
                      <a:gd name="connsiteX6" fmla="*/ 990600 w 1270000"/>
                      <a:gd name="connsiteY6" fmla="*/ 194734 h 2963335"/>
                      <a:gd name="connsiteX7" fmla="*/ 1024466 w 1270000"/>
                      <a:gd name="connsiteY7" fmla="*/ 321734 h 2963335"/>
                      <a:gd name="connsiteX8" fmla="*/ 1270000 w 1270000"/>
                      <a:gd name="connsiteY8" fmla="*/ 440267 h 2963335"/>
                      <a:gd name="connsiteX9" fmla="*/ 1219200 w 1270000"/>
                      <a:gd name="connsiteY9" fmla="*/ 338667 h 2963335"/>
                      <a:gd name="connsiteX10" fmla="*/ 1159933 w 1270000"/>
                      <a:gd name="connsiteY10" fmla="*/ 296334 h 2963335"/>
                      <a:gd name="connsiteX11" fmla="*/ 1126066 w 1270000"/>
                      <a:gd name="connsiteY11" fmla="*/ 279400 h 2963335"/>
                      <a:gd name="connsiteX12" fmla="*/ 999066 w 1270000"/>
                      <a:gd name="connsiteY12" fmla="*/ 67734 h 2963335"/>
                      <a:gd name="connsiteX13" fmla="*/ 872066 w 1270000"/>
                      <a:gd name="connsiteY13" fmla="*/ 8467 h 2963335"/>
                      <a:gd name="connsiteX14" fmla="*/ 728133 w 1270000"/>
                      <a:gd name="connsiteY14" fmla="*/ 0 h 2963335"/>
                      <a:gd name="connsiteX15" fmla="*/ 601133 w 1270000"/>
                      <a:gd name="connsiteY15" fmla="*/ 67734 h 2963335"/>
                      <a:gd name="connsiteX16" fmla="*/ 584200 w 1270000"/>
                      <a:gd name="connsiteY16" fmla="*/ 177800 h 2963335"/>
                      <a:gd name="connsiteX17" fmla="*/ 567266 w 1270000"/>
                      <a:gd name="connsiteY17" fmla="*/ 287867 h 2963335"/>
                      <a:gd name="connsiteX18" fmla="*/ 533400 w 1270000"/>
                      <a:gd name="connsiteY18" fmla="*/ 84667 h 2963335"/>
                      <a:gd name="connsiteX19" fmla="*/ 448733 w 1270000"/>
                      <a:gd name="connsiteY19" fmla="*/ 16934 h 2963335"/>
                      <a:gd name="connsiteX20" fmla="*/ 296333 w 1270000"/>
                      <a:gd name="connsiteY20" fmla="*/ 8467 h 2963335"/>
                      <a:gd name="connsiteX21" fmla="*/ 211666 w 1270000"/>
                      <a:gd name="connsiteY21" fmla="*/ 59267 h 2963335"/>
                      <a:gd name="connsiteX22" fmla="*/ 127000 w 1270000"/>
                      <a:gd name="connsiteY22" fmla="*/ 135467 h 2963335"/>
                      <a:gd name="connsiteX23" fmla="*/ 101600 w 1270000"/>
                      <a:gd name="connsiteY23" fmla="*/ 245534 h 2963335"/>
                      <a:gd name="connsiteX24" fmla="*/ 84666 w 1270000"/>
                      <a:gd name="connsiteY24" fmla="*/ 321734 h 2963335"/>
                      <a:gd name="connsiteX25" fmla="*/ 0 w 1270000"/>
                      <a:gd name="connsiteY25" fmla="*/ 406400 h 2963335"/>
                      <a:gd name="connsiteX26" fmla="*/ 16933 w 1270000"/>
                      <a:gd name="connsiteY26" fmla="*/ 474134 h 2963335"/>
                      <a:gd name="connsiteX27" fmla="*/ 93133 w 1270000"/>
                      <a:gd name="connsiteY27" fmla="*/ 541867 h 2963335"/>
                      <a:gd name="connsiteX28" fmla="*/ 211666 w 1270000"/>
                      <a:gd name="connsiteY28" fmla="*/ 550334 h 2963335"/>
                      <a:gd name="connsiteX29" fmla="*/ 262466 w 1270000"/>
                      <a:gd name="connsiteY29" fmla="*/ 474134 h 2963335"/>
                      <a:gd name="connsiteX30" fmla="*/ 254000 w 1270000"/>
                      <a:gd name="connsiteY30" fmla="*/ 381000 h 2963335"/>
                      <a:gd name="connsiteX31" fmla="*/ 220133 w 1270000"/>
                      <a:gd name="connsiteY31" fmla="*/ 330200 h 2963335"/>
                      <a:gd name="connsiteX32" fmla="*/ 186266 w 1270000"/>
                      <a:gd name="connsiteY32" fmla="*/ 287867 h 2963335"/>
                      <a:gd name="connsiteX33" fmla="*/ 194733 w 1270000"/>
                      <a:gd name="connsiteY33" fmla="*/ 186267 h 2963335"/>
                      <a:gd name="connsiteX34" fmla="*/ 262466 w 1270000"/>
                      <a:gd name="connsiteY34" fmla="*/ 101600 h 2963335"/>
                      <a:gd name="connsiteX35" fmla="*/ 372533 w 1270000"/>
                      <a:gd name="connsiteY35" fmla="*/ 67734 h 2963335"/>
                      <a:gd name="connsiteX36" fmla="*/ 440266 w 1270000"/>
                      <a:gd name="connsiteY36" fmla="*/ 110067 h 2963335"/>
                      <a:gd name="connsiteX37" fmla="*/ 491066 w 1270000"/>
                      <a:gd name="connsiteY37" fmla="*/ 220134 h 2963335"/>
                      <a:gd name="connsiteX38" fmla="*/ 491066 w 1270000"/>
                      <a:gd name="connsiteY38" fmla="*/ 2963334 h 2963335"/>
                      <a:gd name="connsiteX0" fmla="*/ 491066 w 1219200"/>
                      <a:gd name="connsiteY0" fmla="*/ 2963334 h 2963335"/>
                      <a:gd name="connsiteX1" fmla="*/ 565659 w 1219200"/>
                      <a:gd name="connsiteY1" fmla="*/ 2963335 h 2963335"/>
                      <a:gd name="connsiteX2" fmla="*/ 643466 w 1219200"/>
                      <a:gd name="connsiteY2" fmla="*/ 194734 h 2963335"/>
                      <a:gd name="connsiteX3" fmla="*/ 711200 w 1219200"/>
                      <a:gd name="connsiteY3" fmla="*/ 84667 h 2963335"/>
                      <a:gd name="connsiteX4" fmla="*/ 821266 w 1219200"/>
                      <a:gd name="connsiteY4" fmla="*/ 59267 h 2963335"/>
                      <a:gd name="connsiteX5" fmla="*/ 914400 w 1219200"/>
                      <a:gd name="connsiteY5" fmla="*/ 101600 h 2963335"/>
                      <a:gd name="connsiteX6" fmla="*/ 990600 w 1219200"/>
                      <a:gd name="connsiteY6" fmla="*/ 194734 h 2963335"/>
                      <a:gd name="connsiteX7" fmla="*/ 1024466 w 1219200"/>
                      <a:gd name="connsiteY7" fmla="*/ 321734 h 2963335"/>
                      <a:gd name="connsiteX8" fmla="*/ 1219200 w 1219200"/>
                      <a:gd name="connsiteY8" fmla="*/ 338667 h 2963335"/>
                      <a:gd name="connsiteX9" fmla="*/ 1159933 w 1219200"/>
                      <a:gd name="connsiteY9" fmla="*/ 296334 h 2963335"/>
                      <a:gd name="connsiteX10" fmla="*/ 1126066 w 1219200"/>
                      <a:gd name="connsiteY10" fmla="*/ 279400 h 2963335"/>
                      <a:gd name="connsiteX11" fmla="*/ 999066 w 1219200"/>
                      <a:gd name="connsiteY11" fmla="*/ 67734 h 2963335"/>
                      <a:gd name="connsiteX12" fmla="*/ 872066 w 1219200"/>
                      <a:gd name="connsiteY12" fmla="*/ 8467 h 2963335"/>
                      <a:gd name="connsiteX13" fmla="*/ 728133 w 1219200"/>
                      <a:gd name="connsiteY13" fmla="*/ 0 h 2963335"/>
                      <a:gd name="connsiteX14" fmla="*/ 601133 w 1219200"/>
                      <a:gd name="connsiteY14" fmla="*/ 67734 h 2963335"/>
                      <a:gd name="connsiteX15" fmla="*/ 584200 w 1219200"/>
                      <a:gd name="connsiteY15" fmla="*/ 177800 h 2963335"/>
                      <a:gd name="connsiteX16" fmla="*/ 567266 w 1219200"/>
                      <a:gd name="connsiteY16" fmla="*/ 287867 h 2963335"/>
                      <a:gd name="connsiteX17" fmla="*/ 533400 w 1219200"/>
                      <a:gd name="connsiteY17" fmla="*/ 84667 h 2963335"/>
                      <a:gd name="connsiteX18" fmla="*/ 448733 w 1219200"/>
                      <a:gd name="connsiteY18" fmla="*/ 16934 h 2963335"/>
                      <a:gd name="connsiteX19" fmla="*/ 296333 w 1219200"/>
                      <a:gd name="connsiteY19" fmla="*/ 8467 h 2963335"/>
                      <a:gd name="connsiteX20" fmla="*/ 211666 w 1219200"/>
                      <a:gd name="connsiteY20" fmla="*/ 59267 h 2963335"/>
                      <a:gd name="connsiteX21" fmla="*/ 127000 w 1219200"/>
                      <a:gd name="connsiteY21" fmla="*/ 135467 h 2963335"/>
                      <a:gd name="connsiteX22" fmla="*/ 101600 w 1219200"/>
                      <a:gd name="connsiteY22" fmla="*/ 245534 h 2963335"/>
                      <a:gd name="connsiteX23" fmla="*/ 84666 w 1219200"/>
                      <a:gd name="connsiteY23" fmla="*/ 321734 h 2963335"/>
                      <a:gd name="connsiteX24" fmla="*/ 0 w 1219200"/>
                      <a:gd name="connsiteY24" fmla="*/ 406400 h 2963335"/>
                      <a:gd name="connsiteX25" fmla="*/ 16933 w 1219200"/>
                      <a:gd name="connsiteY25" fmla="*/ 474134 h 2963335"/>
                      <a:gd name="connsiteX26" fmla="*/ 93133 w 1219200"/>
                      <a:gd name="connsiteY26" fmla="*/ 541867 h 2963335"/>
                      <a:gd name="connsiteX27" fmla="*/ 211666 w 1219200"/>
                      <a:gd name="connsiteY27" fmla="*/ 550334 h 2963335"/>
                      <a:gd name="connsiteX28" fmla="*/ 262466 w 1219200"/>
                      <a:gd name="connsiteY28" fmla="*/ 474134 h 2963335"/>
                      <a:gd name="connsiteX29" fmla="*/ 254000 w 1219200"/>
                      <a:gd name="connsiteY29" fmla="*/ 381000 h 2963335"/>
                      <a:gd name="connsiteX30" fmla="*/ 220133 w 1219200"/>
                      <a:gd name="connsiteY30" fmla="*/ 330200 h 2963335"/>
                      <a:gd name="connsiteX31" fmla="*/ 186266 w 1219200"/>
                      <a:gd name="connsiteY31" fmla="*/ 287867 h 2963335"/>
                      <a:gd name="connsiteX32" fmla="*/ 194733 w 1219200"/>
                      <a:gd name="connsiteY32" fmla="*/ 186267 h 2963335"/>
                      <a:gd name="connsiteX33" fmla="*/ 262466 w 1219200"/>
                      <a:gd name="connsiteY33" fmla="*/ 101600 h 2963335"/>
                      <a:gd name="connsiteX34" fmla="*/ 372533 w 1219200"/>
                      <a:gd name="connsiteY34" fmla="*/ 67734 h 2963335"/>
                      <a:gd name="connsiteX35" fmla="*/ 440266 w 1219200"/>
                      <a:gd name="connsiteY35" fmla="*/ 110067 h 2963335"/>
                      <a:gd name="connsiteX36" fmla="*/ 491066 w 1219200"/>
                      <a:gd name="connsiteY36" fmla="*/ 220134 h 2963335"/>
                      <a:gd name="connsiteX37" fmla="*/ 491066 w 1219200"/>
                      <a:gd name="connsiteY37" fmla="*/ 2963334 h 2963335"/>
                      <a:gd name="connsiteX0" fmla="*/ 491066 w 1159933"/>
                      <a:gd name="connsiteY0" fmla="*/ 2963334 h 2963335"/>
                      <a:gd name="connsiteX1" fmla="*/ 565659 w 1159933"/>
                      <a:gd name="connsiteY1" fmla="*/ 2963335 h 2963335"/>
                      <a:gd name="connsiteX2" fmla="*/ 643466 w 1159933"/>
                      <a:gd name="connsiteY2" fmla="*/ 194734 h 2963335"/>
                      <a:gd name="connsiteX3" fmla="*/ 711200 w 1159933"/>
                      <a:gd name="connsiteY3" fmla="*/ 84667 h 2963335"/>
                      <a:gd name="connsiteX4" fmla="*/ 821266 w 1159933"/>
                      <a:gd name="connsiteY4" fmla="*/ 59267 h 2963335"/>
                      <a:gd name="connsiteX5" fmla="*/ 914400 w 1159933"/>
                      <a:gd name="connsiteY5" fmla="*/ 101600 h 2963335"/>
                      <a:gd name="connsiteX6" fmla="*/ 990600 w 1159933"/>
                      <a:gd name="connsiteY6" fmla="*/ 194734 h 2963335"/>
                      <a:gd name="connsiteX7" fmla="*/ 1024466 w 1159933"/>
                      <a:gd name="connsiteY7" fmla="*/ 321734 h 2963335"/>
                      <a:gd name="connsiteX8" fmla="*/ 1159933 w 1159933"/>
                      <a:gd name="connsiteY8" fmla="*/ 296334 h 2963335"/>
                      <a:gd name="connsiteX9" fmla="*/ 1126066 w 1159933"/>
                      <a:gd name="connsiteY9" fmla="*/ 279400 h 2963335"/>
                      <a:gd name="connsiteX10" fmla="*/ 999066 w 1159933"/>
                      <a:gd name="connsiteY10" fmla="*/ 67734 h 2963335"/>
                      <a:gd name="connsiteX11" fmla="*/ 872066 w 1159933"/>
                      <a:gd name="connsiteY11" fmla="*/ 8467 h 2963335"/>
                      <a:gd name="connsiteX12" fmla="*/ 728133 w 1159933"/>
                      <a:gd name="connsiteY12" fmla="*/ 0 h 2963335"/>
                      <a:gd name="connsiteX13" fmla="*/ 601133 w 1159933"/>
                      <a:gd name="connsiteY13" fmla="*/ 67734 h 2963335"/>
                      <a:gd name="connsiteX14" fmla="*/ 584200 w 1159933"/>
                      <a:gd name="connsiteY14" fmla="*/ 177800 h 2963335"/>
                      <a:gd name="connsiteX15" fmla="*/ 567266 w 1159933"/>
                      <a:gd name="connsiteY15" fmla="*/ 287867 h 2963335"/>
                      <a:gd name="connsiteX16" fmla="*/ 533400 w 1159933"/>
                      <a:gd name="connsiteY16" fmla="*/ 84667 h 2963335"/>
                      <a:gd name="connsiteX17" fmla="*/ 448733 w 1159933"/>
                      <a:gd name="connsiteY17" fmla="*/ 16934 h 2963335"/>
                      <a:gd name="connsiteX18" fmla="*/ 296333 w 1159933"/>
                      <a:gd name="connsiteY18" fmla="*/ 8467 h 2963335"/>
                      <a:gd name="connsiteX19" fmla="*/ 211666 w 1159933"/>
                      <a:gd name="connsiteY19" fmla="*/ 59267 h 2963335"/>
                      <a:gd name="connsiteX20" fmla="*/ 127000 w 1159933"/>
                      <a:gd name="connsiteY20" fmla="*/ 135467 h 2963335"/>
                      <a:gd name="connsiteX21" fmla="*/ 101600 w 1159933"/>
                      <a:gd name="connsiteY21" fmla="*/ 245534 h 2963335"/>
                      <a:gd name="connsiteX22" fmla="*/ 84666 w 1159933"/>
                      <a:gd name="connsiteY22" fmla="*/ 321734 h 2963335"/>
                      <a:gd name="connsiteX23" fmla="*/ 0 w 1159933"/>
                      <a:gd name="connsiteY23" fmla="*/ 406400 h 2963335"/>
                      <a:gd name="connsiteX24" fmla="*/ 16933 w 1159933"/>
                      <a:gd name="connsiteY24" fmla="*/ 474134 h 2963335"/>
                      <a:gd name="connsiteX25" fmla="*/ 93133 w 1159933"/>
                      <a:gd name="connsiteY25" fmla="*/ 541867 h 2963335"/>
                      <a:gd name="connsiteX26" fmla="*/ 211666 w 1159933"/>
                      <a:gd name="connsiteY26" fmla="*/ 550334 h 2963335"/>
                      <a:gd name="connsiteX27" fmla="*/ 262466 w 1159933"/>
                      <a:gd name="connsiteY27" fmla="*/ 474134 h 2963335"/>
                      <a:gd name="connsiteX28" fmla="*/ 254000 w 1159933"/>
                      <a:gd name="connsiteY28" fmla="*/ 381000 h 2963335"/>
                      <a:gd name="connsiteX29" fmla="*/ 220133 w 1159933"/>
                      <a:gd name="connsiteY29" fmla="*/ 330200 h 2963335"/>
                      <a:gd name="connsiteX30" fmla="*/ 186266 w 1159933"/>
                      <a:gd name="connsiteY30" fmla="*/ 287867 h 2963335"/>
                      <a:gd name="connsiteX31" fmla="*/ 194733 w 1159933"/>
                      <a:gd name="connsiteY31" fmla="*/ 186267 h 2963335"/>
                      <a:gd name="connsiteX32" fmla="*/ 262466 w 1159933"/>
                      <a:gd name="connsiteY32" fmla="*/ 101600 h 2963335"/>
                      <a:gd name="connsiteX33" fmla="*/ 372533 w 1159933"/>
                      <a:gd name="connsiteY33" fmla="*/ 67734 h 2963335"/>
                      <a:gd name="connsiteX34" fmla="*/ 440266 w 1159933"/>
                      <a:gd name="connsiteY34" fmla="*/ 110067 h 2963335"/>
                      <a:gd name="connsiteX35" fmla="*/ 491066 w 1159933"/>
                      <a:gd name="connsiteY35" fmla="*/ 220134 h 2963335"/>
                      <a:gd name="connsiteX36" fmla="*/ 491066 w 1159933"/>
                      <a:gd name="connsiteY36" fmla="*/ 2963334 h 2963335"/>
                      <a:gd name="connsiteX0" fmla="*/ 491066 w 1126066"/>
                      <a:gd name="connsiteY0" fmla="*/ 2963334 h 2963335"/>
                      <a:gd name="connsiteX1" fmla="*/ 565659 w 1126066"/>
                      <a:gd name="connsiteY1" fmla="*/ 2963335 h 2963335"/>
                      <a:gd name="connsiteX2" fmla="*/ 643466 w 1126066"/>
                      <a:gd name="connsiteY2" fmla="*/ 194734 h 2963335"/>
                      <a:gd name="connsiteX3" fmla="*/ 711200 w 1126066"/>
                      <a:gd name="connsiteY3" fmla="*/ 84667 h 2963335"/>
                      <a:gd name="connsiteX4" fmla="*/ 821266 w 1126066"/>
                      <a:gd name="connsiteY4" fmla="*/ 59267 h 2963335"/>
                      <a:gd name="connsiteX5" fmla="*/ 914400 w 1126066"/>
                      <a:gd name="connsiteY5" fmla="*/ 101600 h 2963335"/>
                      <a:gd name="connsiteX6" fmla="*/ 990600 w 1126066"/>
                      <a:gd name="connsiteY6" fmla="*/ 194734 h 2963335"/>
                      <a:gd name="connsiteX7" fmla="*/ 1024466 w 1126066"/>
                      <a:gd name="connsiteY7" fmla="*/ 321734 h 2963335"/>
                      <a:gd name="connsiteX8" fmla="*/ 1126066 w 1126066"/>
                      <a:gd name="connsiteY8" fmla="*/ 279400 h 2963335"/>
                      <a:gd name="connsiteX9" fmla="*/ 999066 w 1126066"/>
                      <a:gd name="connsiteY9" fmla="*/ 67734 h 2963335"/>
                      <a:gd name="connsiteX10" fmla="*/ 872066 w 1126066"/>
                      <a:gd name="connsiteY10" fmla="*/ 8467 h 2963335"/>
                      <a:gd name="connsiteX11" fmla="*/ 728133 w 1126066"/>
                      <a:gd name="connsiteY11" fmla="*/ 0 h 2963335"/>
                      <a:gd name="connsiteX12" fmla="*/ 601133 w 1126066"/>
                      <a:gd name="connsiteY12" fmla="*/ 67734 h 2963335"/>
                      <a:gd name="connsiteX13" fmla="*/ 584200 w 1126066"/>
                      <a:gd name="connsiteY13" fmla="*/ 177800 h 2963335"/>
                      <a:gd name="connsiteX14" fmla="*/ 567266 w 1126066"/>
                      <a:gd name="connsiteY14" fmla="*/ 287867 h 2963335"/>
                      <a:gd name="connsiteX15" fmla="*/ 533400 w 1126066"/>
                      <a:gd name="connsiteY15" fmla="*/ 84667 h 2963335"/>
                      <a:gd name="connsiteX16" fmla="*/ 448733 w 1126066"/>
                      <a:gd name="connsiteY16" fmla="*/ 16934 h 2963335"/>
                      <a:gd name="connsiteX17" fmla="*/ 296333 w 1126066"/>
                      <a:gd name="connsiteY17" fmla="*/ 8467 h 2963335"/>
                      <a:gd name="connsiteX18" fmla="*/ 211666 w 1126066"/>
                      <a:gd name="connsiteY18" fmla="*/ 59267 h 2963335"/>
                      <a:gd name="connsiteX19" fmla="*/ 127000 w 1126066"/>
                      <a:gd name="connsiteY19" fmla="*/ 135467 h 2963335"/>
                      <a:gd name="connsiteX20" fmla="*/ 101600 w 1126066"/>
                      <a:gd name="connsiteY20" fmla="*/ 245534 h 2963335"/>
                      <a:gd name="connsiteX21" fmla="*/ 84666 w 1126066"/>
                      <a:gd name="connsiteY21" fmla="*/ 321734 h 2963335"/>
                      <a:gd name="connsiteX22" fmla="*/ 0 w 1126066"/>
                      <a:gd name="connsiteY22" fmla="*/ 406400 h 2963335"/>
                      <a:gd name="connsiteX23" fmla="*/ 16933 w 1126066"/>
                      <a:gd name="connsiteY23" fmla="*/ 474134 h 2963335"/>
                      <a:gd name="connsiteX24" fmla="*/ 93133 w 1126066"/>
                      <a:gd name="connsiteY24" fmla="*/ 541867 h 2963335"/>
                      <a:gd name="connsiteX25" fmla="*/ 211666 w 1126066"/>
                      <a:gd name="connsiteY25" fmla="*/ 550334 h 2963335"/>
                      <a:gd name="connsiteX26" fmla="*/ 262466 w 1126066"/>
                      <a:gd name="connsiteY26" fmla="*/ 474134 h 2963335"/>
                      <a:gd name="connsiteX27" fmla="*/ 254000 w 1126066"/>
                      <a:gd name="connsiteY27" fmla="*/ 381000 h 2963335"/>
                      <a:gd name="connsiteX28" fmla="*/ 220133 w 1126066"/>
                      <a:gd name="connsiteY28" fmla="*/ 330200 h 2963335"/>
                      <a:gd name="connsiteX29" fmla="*/ 186266 w 1126066"/>
                      <a:gd name="connsiteY29" fmla="*/ 287867 h 2963335"/>
                      <a:gd name="connsiteX30" fmla="*/ 194733 w 1126066"/>
                      <a:gd name="connsiteY30" fmla="*/ 186267 h 2963335"/>
                      <a:gd name="connsiteX31" fmla="*/ 262466 w 1126066"/>
                      <a:gd name="connsiteY31" fmla="*/ 101600 h 2963335"/>
                      <a:gd name="connsiteX32" fmla="*/ 372533 w 1126066"/>
                      <a:gd name="connsiteY32" fmla="*/ 67734 h 2963335"/>
                      <a:gd name="connsiteX33" fmla="*/ 440266 w 1126066"/>
                      <a:gd name="connsiteY33" fmla="*/ 110067 h 2963335"/>
                      <a:gd name="connsiteX34" fmla="*/ 491066 w 1126066"/>
                      <a:gd name="connsiteY34" fmla="*/ 220134 h 2963335"/>
                      <a:gd name="connsiteX35" fmla="*/ 491066 w 1126066"/>
                      <a:gd name="connsiteY35" fmla="*/ 2963334 h 2963335"/>
                      <a:gd name="connsiteX0" fmla="*/ 491066 w 1024466"/>
                      <a:gd name="connsiteY0" fmla="*/ 2963334 h 2963335"/>
                      <a:gd name="connsiteX1" fmla="*/ 565659 w 1024466"/>
                      <a:gd name="connsiteY1" fmla="*/ 2963335 h 2963335"/>
                      <a:gd name="connsiteX2" fmla="*/ 643466 w 1024466"/>
                      <a:gd name="connsiteY2" fmla="*/ 194734 h 2963335"/>
                      <a:gd name="connsiteX3" fmla="*/ 711200 w 1024466"/>
                      <a:gd name="connsiteY3" fmla="*/ 84667 h 2963335"/>
                      <a:gd name="connsiteX4" fmla="*/ 821266 w 1024466"/>
                      <a:gd name="connsiteY4" fmla="*/ 59267 h 2963335"/>
                      <a:gd name="connsiteX5" fmla="*/ 914400 w 1024466"/>
                      <a:gd name="connsiteY5" fmla="*/ 101600 h 2963335"/>
                      <a:gd name="connsiteX6" fmla="*/ 990600 w 1024466"/>
                      <a:gd name="connsiteY6" fmla="*/ 194734 h 2963335"/>
                      <a:gd name="connsiteX7" fmla="*/ 1024466 w 1024466"/>
                      <a:gd name="connsiteY7" fmla="*/ 321734 h 2963335"/>
                      <a:gd name="connsiteX8" fmla="*/ 999066 w 1024466"/>
                      <a:gd name="connsiteY8" fmla="*/ 67734 h 2963335"/>
                      <a:gd name="connsiteX9" fmla="*/ 872066 w 1024466"/>
                      <a:gd name="connsiteY9" fmla="*/ 8467 h 2963335"/>
                      <a:gd name="connsiteX10" fmla="*/ 728133 w 1024466"/>
                      <a:gd name="connsiteY10" fmla="*/ 0 h 2963335"/>
                      <a:gd name="connsiteX11" fmla="*/ 601133 w 1024466"/>
                      <a:gd name="connsiteY11" fmla="*/ 67734 h 2963335"/>
                      <a:gd name="connsiteX12" fmla="*/ 584200 w 1024466"/>
                      <a:gd name="connsiteY12" fmla="*/ 177800 h 2963335"/>
                      <a:gd name="connsiteX13" fmla="*/ 567266 w 1024466"/>
                      <a:gd name="connsiteY13" fmla="*/ 287867 h 2963335"/>
                      <a:gd name="connsiteX14" fmla="*/ 533400 w 1024466"/>
                      <a:gd name="connsiteY14" fmla="*/ 84667 h 2963335"/>
                      <a:gd name="connsiteX15" fmla="*/ 448733 w 1024466"/>
                      <a:gd name="connsiteY15" fmla="*/ 16934 h 2963335"/>
                      <a:gd name="connsiteX16" fmla="*/ 296333 w 1024466"/>
                      <a:gd name="connsiteY16" fmla="*/ 8467 h 2963335"/>
                      <a:gd name="connsiteX17" fmla="*/ 211666 w 1024466"/>
                      <a:gd name="connsiteY17" fmla="*/ 59267 h 2963335"/>
                      <a:gd name="connsiteX18" fmla="*/ 127000 w 1024466"/>
                      <a:gd name="connsiteY18" fmla="*/ 135467 h 2963335"/>
                      <a:gd name="connsiteX19" fmla="*/ 101600 w 1024466"/>
                      <a:gd name="connsiteY19" fmla="*/ 245534 h 2963335"/>
                      <a:gd name="connsiteX20" fmla="*/ 84666 w 1024466"/>
                      <a:gd name="connsiteY20" fmla="*/ 321734 h 2963335"/>
                      <a:gd name="connsiteX21" fmla="*/ 0 w 1024466"/>
                      <a:gd name="connsiteY21" fmla="*/ 406400 h 2963335"/>
                      <a:gd name="connsiteX22" fmla="*/ 16933 w 1024466"/>
                      <a:gd name="connsiteY22" fmla="*/ 474134 h 2963335"/>
                      <a:gd name="connsiteX23" fmla="*/ 93133 w 1024466"/>
                      <a:gd name="connsiteY23" fmla="*/ 541867 h 2963335"/>
                      <a:gd name="connsiteX24" fmla="*/ 211666 w 1024466"/>
                      <a:gd name="connsiteY24" fmla="*/ 550334 h 2963335"/>
                      <a:gd name="connsiteX25" fmla="*/ 262466 w 1024466"/>
                      <a:gd name="connsiteY25" fmla="*/ 474134 h 2963335"/>
                      <a:gd name="connsiteX26" fmla="*/ 254000 w 1024466"/>
                      <a:gd name="connsiteY26" fmla="*/ 381000 h 2963335"/>
                      <a:gd name="connsiteX27" fmla="*/ 220133 w 1024466"/>
                      <a:gd name="connsiteY27" fmla="*/ 330200 h 2963335"/>
                      <a:gd name="connsiteX28" fmla="*/ 186266 w 1024466"/>
                      <a:gd name="connsiteY28" fmla="*/ 287867 h 2963335"/>
                      <a:gd name="connsiteX29" fmla="*/ 194733 w 1024466"/>
                      <a:gd name="connsiteY29" fmla="*/ 186267 h 2963335"/>
                      <a:gd name="connsiteX30" fmla="*/ 262466 w 1024466"/>
                      <a:gd name="connsiteY30" fmla="*/ 101600 h 2963335"/>
                      <a:gd name="connsiteX31" fmla="*/ 372533 w 1024466"/>
                      <a:gd name="connsiteY31" fmla="*/ 67734 h 2963335"/>
                      <a:gd name="connsiteX32" fmla="*/ 440266 w 1024466"/>
                      <a:gd name="connsiteY32" fmla="*/ 110067 h 2963335"/>
                      <a:gd name="connsiteX33" fmla="*/ 491066 w 1024466"/>
                      <a:gd name="connsiteY33" fmla="*/ 220134 h 2963335"/>
                      <a:gd name="connsiteX34" fmla="*/ 491066 w 1024466"/>
                      <a:gd name="connsiteY34" fmla="*/ 2963334 h 2963335"/>
                      <a:gd name="connsiteX0" fmla="*/ 491066 w 999066"/>
                      <a:gd name="connsiteY0" fmla="*/ 2963334 h 2963335"/>
                      <a:gd name="connsiteX1" fmla="*/ 565659 w 999066"/>
                      <a:gd name="connsiteY1" fmla="*/ 2963335 h 2963335"/>
                      <a:gd name="connsiteX2" fmla="*/ 643466 w 999066"/>
                      <a:gd name="connsiteY2" fmla="*/ 194734 h 2963335"/>
                      <a:gd name="connsiteX3" fmla="*/ 711200 w 999066"/>
                      <a:gd name="connsiteY3" fmla="*/ 84667 h 2963335"/>
                      <a:gd name="connsiteX4" fmla="*/ 821266 w 999066"/>
                      <a:gd name="connsiteY4" fmla="*/ 59267 h 2963335"/>
                      <a:gd name="connsiteX5" fmla="*/ 914400 w 999066"/>
                      <a:gd name="connsiteY5" fmla="*/ 101600 h 2963335"/>
                      <a:gd name="connsiteX6" fmla="*/ 990600 w 999066"/>
                      <a:gd name="connsiteY6" fmla="*/ 194734 h 2963335"/>
                      <a:gd name="connsiteX7" fmla="*/ 999066 w 999066"/>
                      <a:gd name="connsiteY7" fmla="*/ 67734 h 2963335"/>
                      <a:gd name="connsiteX8" fmla="*/ 872066 w 999066"/>
                      <a:gd name="connsiteY8" fmla="*/ 8467 h 2963335"/>
                      <a:gd name="connsiteX9" fmla="*/ 728133 w 999066"/>
                      <a:gd name="connsiteY9" fmla="*/ 0 h 2963335"/>
                      <a:gd name="connsiteX10" fmla="*/ 601133 w 999066"/>
                      <a:gd name="connsiteY10" fmla="*/ 67734 h 2963335"/>
                      <a:gd name="connsiteX11" fmla="*/ 584200 w 999066"/>
                      <a:gd name="connsiteY11" fmla="*/ 177800 h 2963335"/>
                      <a:gd name="connsiteX12" fmla="*/ 567266 w 999066"/>
                      <a:gd name="connsiteY12" fmla="*/ 287867 h 2963335"/>
                      <a:gd name="connsiteX13" fmla="*/ 533400 w 999066"/>
                      <a:gd name="connsiteY13" fmla="*/ 84667 h 2963335"/>
                      <a:gd name="connsiteX14" fmla="*/ 448733 w 999066"/>
                      <a:gd name="connsiteY14" fmla="*/ 16934 h 2963335"/>
                      <a:gd name="connsiteX15" fmla="*/ 296333 w 999066"/>
                      <a:gd name="connsiteY15" fmla="*/ 8467 h 2963335"/>
                      <a:gd name="connsiteX16" fmla="*/ 211666 w 999066"/>
                      <a:gd name="connsiteY16" fmla="*/ 59267 h 2963335"/>
                      <a:gd name="connsiteX17" fmla="*/ 127000 w 999066"/>
                      <a:gd name="connsiteY17" fmla="*/ 135467 h 2963335"/>
                      <a:gd name="connsiteX18" fmla="*/ 101600 w 999066"/>
                      <a:gd name="connsiteY18" fmla="*/ 245534 h 2963335"/>
                      <a:gd name="connsiteX19" fmla="*/ 84666 w 999066"/>
                      <a:gd name="connsiteY19" fmla="*/ 321734 h 2963335"/>
                      <a:gd name="connsiteX20" fmla="*/ 0 w 999066"/>
                      <a:gd name="connsiteY20" fmla="*/ 406400 h 2963335"/>
                      <a:gd name="connsiteX21" fmla="*/ 16933 w 999066"/>
                      <a:gd name="connsiteY21" fmla="*/ 474134 h 2963335"/>
                      <a:gd name="connsiteX22" fmla="*/ 93133 w 999066"/>
                      <a:gd name="connsiteY22" fmla="*/ 541867 h 2963335"/>
                      <a:gd name="connsiteX23" fmla="*/ 211666 w 999066"/>
                      <a:gd name="connsiteY23" fmla="*/ 550334 h 2963335"/>
                      <a:gd name="connsiteX24" fmla="*/ 262466 w 999066"/>
                      <a:gd name="connsiteY24" fmla="*/ 474134 h 2963335"/>
                      <a:gd name="connsiteX25" fmla="*/ 254000 w 999066"/>
                      <a:gd name="connsiteY25" fmla="*/ 381000 h 2963335"/>
                      <a:gd name="connsiteX26" fmla="*/ 220133 w 999066"/>
                      <a:gd name="connsiteY26" fmla="*/ 330200 h 2963335"/>
                      <a:gd name="connsiteX27" fmla="*/ 186266 w 999066"/>
                      <a:gd name="connsiteY27" fmla="*/ 287867 h 2963335"/>
                      <a:gd name="connsiteX28" fmla="*/ 194733 w 999066"/>
                      <a:gd name="connsiteY28" fmla="*/ 186267 h 2963335"/>
                      <a:gd name="connsiteX29" fmla="*/ 262466 w 999066"/>
                      <a:gd name="connsiteY29" fmla="*/ 101600 h 2963335"/>
                      <a:gd name="connsiteX30" fmla="*/ 372533 w 999066"/>
                      <a:gd name="connsiteY30" fmla="*/ 67734 h 2963335"/>
                      <a:gd name="connsiteX31" fmla="*/ 440266 w 999066"/>
                      <a:gd name="connsiteY31" fmla="*/ 110067 h 2963335"/>
                      <a:gd name="connsiteX32" fmla="*/ 491066 w 999066"/>
                      <a:gd name="connsiteY32" fmla="*/ 220134 h 2963335"/>
                      <a:gd name="connsiteX33" fmla="*/ 491066 w 999066"/>
                      <a:gd name="connsiteY33" fmla="*/ 2963334 h 2963335"/>
                      <a:gd name="connsiteX0" fmla="*/ 491066 w 999066"/>
                      <a:gd name="connsiteY0" fmla="*/ 2963334 h 2963335"/>
                      <a:gd name="connsiteX1" fmla="*/ 565659 w 999066"/>
                      <a:gd name="connsiteY1" fmla="*/ 2963335 h 2963335"/>
                      <a:gd name="connsiteX2" fmla="*/ 643466 w 999066"/>
                      <a:gd name="connsiteY2" fmla="*/ 194734 h 2963335"/>
                      <a:gd name="connsiteX3" fmla="*/ 711200 w 999066"/>
                      <a:gd name="connsiteY3" fmla="*/ 84667 h 2963335"/>
                      <a:gd name="connsiteX4" fmla="*/ 821266 w 999066"/>
                      <a:gd name="connsiteY4" fmla="*/ 59267 h 2963335"/>
                      <a:gd name="connsiteX5" fmla="*/ 914400 w 999066"/>
                      <a:gd name="connsiteY5" fmla="*/ 101600 h 2963335"/>
                      <a:gd name="connsiteX6" fmla="*/ 999066 w 999066"/>
                      <a:gd name="connsiteY6" fmla="*/ 67734 h 2963335"/>
                      <a:gd name="connsiteX7" fmla="*/ 872066 w 999066"/>
                      <a:gd name="connsiteY7" fmla="*/ 8467 h 2963335"/>
                      <a:gd name="connsiteX8" fmla="*/ 728133 w 999066"/>
                      <a:gd name="connsiteY8" fmla="*/ 0 h 2963335"/>
                      <a:gd name="connsiteX9" fmla="*/ 601133 w 999066"/>
                      <a:gd name="connsiteY9" fmla="*/ 67734 h 2963335"/>
                      <a:gd name="connsiteX10" fmla="*/ 584200 w 999066"/>
                      <a:gd name="connsiteY10" fmla="*/ 177800 h 2963335"/>
                      <a:gd name="connsiteX11" fmla="*/ 567266 w 999066"/>
                      <a:gd name="connsiteY11" fmla="*/ 287867 h 2963335"/>
                      <a:gd name="connsiteX12" fmla="*/ 533400 w 999066"/>
                      <a:gd name="connsiteY12" fmla="*/ 84667 h 2963335"/>
                      <a:gd name="connsiteX13" fmla="*/ 448733 w 999066"/>
                      <a:gd name="connsiteY13" fmla="*/ 16934 h 2963335"/>
                      <a:gd name="connsiteX14" fmla="*/ 296333 w 999066"/>
                      <a:gd name="connsiteY14" fmla="*/ 8467 h 2963335"/>
                      <a:gd name="connsiteX15" fmla="*/ 211666 w 999066"/>
                      <a:gd name="connsiteY15" fmla="*/ 59267 h 2963335"/>
                      <a:gd name="connsiteX16" fmla="*/ 127000 w 999066"/>
                      <a:gd name="connsiteY16" fmla="*/ 135467 h 2963335"/>
                      <a:gd name="connsiteX17" fmla="*/ 101600 w 999066"/>
                      <a:gd name="connsiteY17" fmla="*/ 245534 h 2963335"/>
                      <a:gd name="connsiteX18" fmla="*/ 84666 w 999066"/>
                      <a:gd name="connsiteY18" fmla="*/ 321734 h 2963335"/>
                      <a:gd name="connsiteX19" fmla="*/ 0 w 999066"/>
                      <a:gd name="connsiteY19" fmla="*/ 406400 h 2963335"/>
                      <a:gd name="connsiteX20" fmla="*/ 16933 w 999066"/>
                      <a:gd name="connsiteY20" fmla="*/ 474134 h 2963335"/>
                      <a:gd name="connsiteX21" fmla="*/ 93133 w 999066"/>
                      <a:gd name="connsiteY21" fmla="*/ 541867 h 2963335"/>
                      <a:gd name="connsiteX22" fmla="*/ 211666 w 999066"/>
                      <a:gd name="connsiteY22" fmla="*/ 550334 h 2963335"/>
                      <a:gd name="connsiteX23" fmla="*/ 262466 w 999066"/>
                      <a:gd name="connsiteY23" fmla="*/ 474134 h 2963335"/>
                      <a:gd name="connsiteX24" fmla="*/ 254000 w 999066"/>
                      <a:gd name="connsiteY24" fmla="*/ 381000 h 2963335"/>
                      <a:gd name="connsiteX25" fmla="*/ 220133 w 999066"/>
                      <a:gd name="connsiteY25" fmla="*/ 330200 h 2963335"/>
                      <a:gd name="connsiteX26" fmla="*/ 186266 w 999066"/>
                      <a:gd name="connsiteY26" fmla="*/ 287867 h 2963335"/>
                      <a:gd name="connsiteX27" fmla="*/ 194733 w 999066"/>
                      <a:gd name="connsiteY27" fmla="*/ 186267 h 2963335"/>
                      <a:gd name="connsiteX28" fmla="*/ 262466 w 999066"/>
                      <a:gd name="connsiteY28" fmla="*/ 101600 h 2963335"/>
                      <a:gd name="connsiteX29" fmla="*/ 372533 w 999066"/>
                      <a:gd name="connsiteY29" fmla="*/ 67734 h 2963335"/>
                      <a:gd name="connsiteX30" fmla="*/ 440266 w 999066"/>
                      <a:gd name="connsiteY30" fmla="*/ 110067 h 2963335"/>
                      <a:gd name="connsiteX31" fmla="*/ 491066 w 999066"/>
                      <a:gd name="connsiteY31" fmla="*/ 220134 h 2963335"/>
                      <a:gd name="connsiteX32" fmla="*/ 491066 w 999066"/>
                      <a:gd name="connsiteY32" fmla="*/ 2963334 h 2963335"/>
                      <a:gd name="connsiteX0" fmla="*/ 491066 w 914400"/>
                      <a:gd name="connsiteY0" fmla="*/ 2963334 h 2963335"/>
                      <a:gd name="connsiteX1" fmla="*/ 565659 w 914400"/>
                      <a:gd name="connsiteY1" fmla="*/ 2963335 h 2963335"/>
                      <a:gd name="connsiteX2" fmla="*/ 643466 w 914400"/>
                      <a:gd name="connsiteY2" fmla="*/ 194734 h 2963335"/>
                      <a:gd name="connsiteX3" fmla="*/ 711200 w 914400"/>
                      <a:gd name="connsiteY3" fmla="*/ 84667 h 2963335"/>
                      <a:gd name="connsiteX4" fmla="*/ 821266 w 914400"/>
                      <a:gd name="connsiteY4" fmla="*/ 59267 h 2963335"/>
                      <a:gd name="connsiteX5" fmla="*/ 914400 w 914400"/>
                      <a:gd name="connsiteY5" fmla="*/ 101600 h 2963335"/>
                      <a:gd name="connsiteX6" fmla="*/ 872066 w 914400"/>
                      <a:gd name="connsiteY6" fmla="*/ 8467 h 2963335"/>
                      <a:gd name="connsiteX7" fmla="*/ 728133 w 914400"/>
                      <a:gd name="connsiteY7" fmla="*/ 0 h 2963335"/>
                      <a:gd name="connsiteX8" fmla="*/ 601133 w 914400"/>
                      <a:gd name="connsiteY8" fmla="*/ 67734 h 2963335"/>
                      <a:gd name="connsiteX9" fmla="*/ 584200 w 914400"/>
                      <a:gd name="connsiteY9" fmla="*/ 177800 h 2963335"/>
                      <a:gd name="connsiteX10" fmla="*/ 567266 w 914400"/>
                      <a:gd name="connsiteY10" fmla="*/ 287867 h 2963335"/>
                      <a:gd name="connsiteX11" fmla="*/ 533400 w 914400"/>
                      <a:gd name="connsiteY11" fmla="*/ 84667 h 2963335"/>
                      <a:gd name="connsiteX12" fmla="*/ 448733 w 914400"/>
                      <a:gd name="connsiteY12" fmla="*/ 16934 h 2963335"/>
                      <a:gd name="connsiteX13" fmla="*/ 296333 w 914400"/>
                      <a:gd name="connsiteY13" fmla="*/ 8467 h 2963335"/>
                      <a:gd name="connsiteX14" fmla="*/ 211666 w 914400"/>
                      <a:gd name="connsiteY14" fmla="*/ 59267 h 2963335"/>
                      <a:gd name="connsiteX15" fmla="*/ 127000 w 914400"/>
                      <a:gd name="connsiteY15" fmla="*/ 135467 h 2963335"/>
                      <a:gd name="connsiteX16" fmla="*/ 101600 w 914400"/>
                      <a:gd name="connsiteY16" fmla="*/ 245534 h 2963335"/>
                      <a:gd name="connsiteX17" fmla="*/ 84666 w 914400"/>
                      <a:gd name="connsiteY17" fmla="*/ 321734 h 2963335"/>
                      <a:gd name="connsiteX18" fmla="*/ 0 w 914400"/>
                      <a:gd name="connsiteY18" fmla="*/ 406400 h 2963335"/>
                      <a:gd name="connsiteX19" fmla="*/ 16933 w 914400"/>
                      <a:gd name="connsiteY19" fmla="*/ 474134 h 2963335"/>
                      <a:gd name="connsiteX20" fmla="*/ 93133 w 914400"/>
                      <a:gd name="connsiteY20" fmla="*/ 541867 h 2963335"/>
                      <a:gd name="connsiteX21" fmla="*/ 211666 w 914400"/>
                      <a:gd name="connsiteY21" fmla="*/ 550334 h 2963335"/>
                      <a:gd name="connsiteX22" fmla="*/ 262466 w 914400"/>
                      <a:gd name="connsiteY22" fmla="*/ 474134 h 2963335"/>
                      <a:gd name="connsiteX23" fmla="*/ 254000 w 914400"/>
                      <a:gd name="connsiteY23" fmla="*/ 381000 h 2963335"/>
                      <a:gd name="connsiteX24" fmla="*/ 220133 w 914400"/>
                      <a:gd name="connsiteY24" fmla="*/ 330200 h 2963335"/>
                      <a:gd name="connsiteX25" fmla="*/ 186266 w 914400"/>
                      <a:gd name="connsiteY25" fmla="*/ 287867 h 2963335"/>
                      <a:gd name="connsiteX26" fmla="*/ 194733 w 914400"/>
                      <a:gd name="connsiteY26" fmla="*/ 186267 h 2963335"/>
                      <a:gd name="connsiteX27" fmla="*/ 262466 w 914400"/>
                      <a:gd name="connsiteY27" fmla="*/ 101600 h 2963335"/>
                      <a:gd name="connsiteX28" fmla="*/ 372533 w 914400"/>
                      <a:gd name="connsiteY28" fmla="*/ 67734 h 2963335"/>
                      <a:gd name="connsiteX29" fmla="*/ 440266 w 914400"/>
                      <a:gd name="connsiteY29" fmla="*/ 110067 h 2963335"/>
                      <a:gd name="connsiteX30" fmla="*/ 491066 w 914400"/>
                      <a:gd name="connsiteY30" fmla="*/ 220134 h 2963335"/>
                      <a:gd name="connsiteX31" fmla="*/ 491066 w 914400"/>
                      <a:gd name="connsiteY31" fmla="*/ 2963334 h 2963335"/>
                      <a:gd name="connsiteX0" fmla="*/ 491066 w 872066"/>
                      <a:gd name="connsiteY0" fmla="*/ 2963334 h 2963335"/>
                      <a:gd name="connsiteX1" fmla="*/ 565659 w 872066"/>
                      <a:gd name="connsiteY1" fmla="*/ 2963335 h 2963335"/>
                      <a:gd name="connsiteX2" fmla="*/ 643466 w 872066"/>
                      <a:gd name="connsiteY2" fmla="*/ 194734 h 2963335"/>
                      <a:gd name="connsiteX3" fmla="*/ 711200 w 872066"/>
                      <a:gd name="connsiteY3" fmla="*/ 84667 h 2963335"/>
                      <a:gd name="connsiteX4" fmla="*/ 821266 w 872066"/>
                      <a:gd name="connsiteY4" fmla="*/ 59267 h 2963335"/>
                      <a:gd name="connsiteX5" fmla="*/ 872066 w 872066"/>
                      <a:gd name="connsiteY5" fmla="*/ 8467 h 2963335"/>
                      <a:gd name="connsiteX6" fmla="*/ 728133 w 872066"/>
                      <a:gd name="connsiteY6" fmla="*/ 0 h 2963335"/>
                      <a:gd name="connsiteX7" fmla="*/ 601133 w 872066"/>
                      <a:gd name="connsiteY7" fmla="*/ 67734 h 2963335"/>
                      <a:gd name="connsiteX8" fmla="*/ 584200 w 872066"/>
                      <a:gd name="connsiteY8" fmla="*/ 177800 h 2963335"/>
                      <a:gd name="connsiteX9" fmla="*/ 567266 w 872066"/>
                      <a:gd name="connsiteY9" fmla="*/ 287867 h 2963335"/>
                      <a:gd name="connsiteX10" fmla="*/ 533400 w 872066"/>
                      <a:gd name="connsiteY10" fmla="*/ 84667 h 2963335"/>
                      <a:gd name="connsiteX11" fmla="*/ 448733 w 872066"/>
                      <a:gd name="connsiteY11" fmla="*/ 16934 h 2963335"/>
                      <a:gd name="connsiteX12" fmla="*/ 296333 w 872066"/>
                      <a:gd name="connsiteY12" fmla="*/ 8467 h 2963335"/>
                      <a:gd name="connsiteX13" fmla="*/ 211666 w 872066"/>
                      <a:gd name="connsiteY13" fmla="*/ 59267 h 2963335"/>
                      <a:gd name="connsiteX14" fmla="*/ 127000 w 872066"/>
                      <a:gd name="connsiteY14" fmla="*/ 135467 h 2963335"/>
                      <a:gd name="connsiteX15" fmla="*/ 101600 w 872066"/>
                      <a:gd name="connsiteY15" fmla="*/ 245534 h 2963335"/>
                      <a:gd name="connsiteX16" fmla="*/ 84666 w 872066"/>
                      <a:gd name="connsiteY16" fmla="*/ 321734 h 2963335"/>
                      <a:gd name="connsiteX17" fmla="*/ 0 w 872066"/>
                      <a:gd name="connsiteY17" fmla="*/ 406400 h 2963335"/>
                      <a:gd name="connsiteX18" fmla="*/ 16933 w 872066"/>
                      <a:gd name="connsiteY18" fmla="*/ 474134 h 2963335"/>
                      <a:gd name="connsiteX19" fmla="*/ 93133 w 872066"/>
                      <a:gd name="connsiteY19" fmla="*/ 541867 h 2963335"/>
                      <a:gd name="connsiteX20" fmla="*/ 211666 w 872066"/>
                      <a:gd name="connsiteY20" fmla="*/ 550334 h 2963335"/>
                      <a:gd name="connsiteX21" fmla="*/ 262466 w 872066"/>
                      <a:gd name="connsiteY21" fmla="*/ 474134 h 2963335"/>
                      <a:gd name="connsiteX22" fmla="*/ 254000 w 872066"/>
                      <a:gd name="connsiteY22" fmla="*/ 381000 h 2963335"/>
                      <a:gd name="connsiteX23" fmla="*/ 220133 w 872066"/>
                      <a:gd name="connsiteY23" fmla="*/ 330200 h 2963335"/>
                      <a:gd name="connsiteX24" fmla="*/ 186266 w 872066"/>
                      <a:gd name="connsiteY24" fmla="*/ 287867 h 2963335"/>
                      <a:gd name="connsiteX25" fmla="*/ 194733 w 872066"/>
                      <a:gd name="connsiteY25" fmla="*/ 186267 h 2963335"/>
                      <a:gd name="connsiteX26" fmla="*/ 262466 w 872066"/>
                      <a:gd name="connsiteY26" fmla="*/ 101600 h 2963335"/>
                      <a:gd name="connsiteX27" fmla="*/ 372533 w 872066"/>
                      <a:gd name="connsiteY27" fmla="*/ 67734 h 2963335"/>
                      <a:gd name="connsiteX28" fmla="*/ 440266 w 872066"/>
                      <a:gd name="connsiteY28" fmla="*/ 110067 h 2963335"/>
                      <a:gd name="connsiteX29" fmla="*/ 491066 w 872066"/>
                      <a:gd name="connsiteY29" fmla="*/ 220134 h 2963335"/>
                      <a:gd name="connsiteX30" fmla="*/ 491066 w 872066"/>
                      <a:gd name="connsiteY30" fmla="*/ 2963334 h 2963335"/>
                      <a:gd name="connsiteX0" fmla="*/ 491066 w 821266"/>
                      <a:gd name="connsiteY0" fmla="*/ 2963334 h 2963335"/>
                      <a:gd name="connsiteX1" fmla="*/ 565659 w 821266"/>
                      <a:gd name="connsiteY1" fmla="*/ 2963335 h 2963335"/>
                      <a:gd name="connsiteX2" fmla="*/ 643466 w 821266"/>
                      <a:gd name="connsiteY2" fmla="*/ 194734 h 2963335"/>
                      <a:gd name="connsiteX3" fmla="*/ 711200 w 821266"/>
                      <a:gd name="connsiteY3" fmla="*/ 84667 h 2963335"/>
                      <a:gd name="connsiteX4" fmla="*/ 821266 w 821266"/>
                      <a:gd name="connsiteY4" fmla="*/ 59267 h 2963335"/>
                      <a:gd name="connsiteX5" fmla="*/ 728133 w 821266"/>
                      <a:gd name="connsiteY5" fmla="*/ 0 h 2963335"/>
                      <a:gd name="connsiteX6" fmla="*/ 601133 w 821266"/>
                      <a:gd name="connsiteY6" fmla="*/ 67734 h 2963335"/>
                      <a:gd name="connsiteX7" fmla="*/ 584200 w 821266"/>
                      <a:gd name="connsiteY7" fmla="*/ 177800 h 2963335"/>
                      <a:gd name="connsiteX8" fmla="*/ 567266 w 821266"/>
                      <a:gd name="connsiteY8" fmla="*/ 287867 h 2963335"/>
                      <a:gd name="connsiteX9" fmla="*/ 533400 w 821266"/>
                      <a:gd name="connsiteY9" fmla="*/ 84667 h 2963335"/>
                      <a:gd name="connsiteX10" fmla="*/ 448733 w 821266"/>
                      <a:gd name="connsiteY10" fmla="*/ 16934 h 2963335"/>
                      <a:gd name="connsiteX11" fmla="*/ 296333 w 821266"/>
                      <a:gd name="connsiteY11" fmla="*/ 8467 h 2963335"/>
                      <a:gd name="connsiteX12" fmla="*/ 211666 w 821266"/>
                      <a:gd name="connsiteY12" fmla="*/ 59267 h 2963335"/>
                      <a:gd name="connsiteX13" fmla="*/ 127000 w 821266"/>
                      <a:gd name="connsiteY13" fmla="*/ 135467 h 2963335"/>
                      <a:gd name="connsiteX14" fmla="*/ 101600 w 821266"/>
                      <a:gd name="connsiteY14" fmla="*/ 245534 h 2963335"/>
                      <a:gd name="connsiteX15" fmla="*/ 84666 w 821266"/>
                      <a:gd name="connsiteY15" fmla="*/ 321734 h 2963335"/>
                      <a:gd name="connsiteX16" fmla="*/ 0 w 821266"/>
                      <a:gd name="connsiteY16" fmla="*/ 406400 h 2963335"/>
                      <a:gd name="connsiteX17" fmla="*/ 16933 w 821266"/>
                      <a:gd name="connsiteY17" fmla="*/ 474134 h 2963335"/>
                      <a:gd name="connsiteX18" fmla="*/ 93133 w 821266"/>
                      <a:gd name="connsiteY18" fmla="*/ 541867 h 2963335"/>
                      <a:gd name="connsiteX19" fmla="*/ 211666 w 821266"/>
                      <a:gd name="connsiteY19" fmla="*/ 550334 h 2963335"/>
                      <a:gd name="connsiteX20" fmla="*/ 262466 w 821266"/>
                      <a:gd name="connsiteY20" fmla="*/ 474134 h 2963335"/>
                      <a:gd name="connsiteX21" fmla="*/ 254000 w 821266"/>
                      <a:gd name="connsiteY21" fmla="*/ 381000 h 2963335"/>
                      <a:gd name="connsiteX22" fmla="*/ 220133 w 821266"/>
                      <a:gd name="connsiteY22" fmla="*/ 330200 h 2963335"/>
                      <a:gd name="connsiteX23" fmla="*/ 186266 w 821266"/>
                      <a:gd name="connsiteY23" fmla="*/ 287867 h 2963335"/>
                      <a:gd name="connsiteX24" fmla="*/ 194733 w 821266"/>
                      <a:gd name="connsiteY24" fmla="*/ 186267 h 2963335"/>
                      <a:gd name="connsiteX25" fmla="*/ 262466 w 821266"/>
                      <a:gd name="connsiteY25" fmla="*/ 101600 h 2963335"/>
                      <a:gd name="connsiteX26" fmla="*/ 372533 w 821266"/>
                      <a:gd name="connsiteY26" fmla="*/ 67734 h 2963335"/>
                      <a:gd name="connsiteX27" fmla="*/ 440266 w 821266"/>
                      <a:gd name="connsiteY27" fmla="*/ 110067 h 2963335"/>
                      <a:gd name="connsiteX28" fmla="*/ 491066 w 821266"/>
                      <a:gd name="connsiteY28" fmla="*/ 220134 h 2963335"/>
                      <a:gd name="connsiteX29" fmla="*/ 491066 w 821266"/>
                      <a:gd name="connsiteY29" fmla="*/ 2963334 h 2963335"/>
                      <a:gd name="connsiteX0" fmla="*/ 491066 w 728133"/>
                      <a:gd name="connsiteY0" fmla="*/ 2963334 h 2963335"/>
                      <a:gd name="connsiteX1" fmla="*/ 565659 w 728133"/>
                      <a:gd name="connsiteY1" fmla="*/ 2963335 h 2963335"/>
                      <a:gd name="connsiteX2" fmla="*/ 643466 w 728133"/>
                      <a:gd name="connsiteY2" fmla="*/ 194734 h 2963335"/>
                      <a:gd name="connsiteX3" fmla="*/ 711200 w 728133"/>
                      <a:gd name="connsiteY3" fmla="*/ 84667 h 2963335"/>
                      <a:gd name="connsiteX4" fmla="*/ 728133 w 728133"/>
                      <a:gd name="connsiteY4" fmla="*/ 0 h 2963335"/>
                      <a:gd name="connsiteX5" fmla="*/ 601133 w 728133"/>
                      <a:gd name="connsiteY5" fmla="*/ 67734 h 2963335"/>
                      <a:gd name="connsiteX6" fmla="*/ 584200 w 728133"/>
                      <a:gd name="connsiteY6" fmla="*/ 177800 h 2963335"/>
                      <a:gd name="connsiteX7" fmla="*/ 567266 w 728133"/>
                      <a:gd name="connsiteY7" fmla="*/ 287867 h 2963335"/>
                      <a:gd name="connsiteX8" fmla="*/ 533400 w 728133"/>
                      <a:gd name="connsiteY8" fmla="*/ 84667 h 2963335"/>
                      <a:gd name="connsiteX9" fmla="*/ 448733 w 728133"/>
                      <a:gd name="connsiteY9" fmla="*/ 16934 h 2963335"/>
                      <a:gd name="connsiteX10" fmla="*/ 296333 w 728133"/>
                      <a:gd name="connsiteY10" fmla="*/ 8467 h 2963335"/>
                      <a:gd name="connsiteX11" fmla="*/ 211666 w 728133"/>
                      <a:gd name="connsiteY11" fmla="*/ 59267 h 2963335"/>
                      <a:gd name="connsiteX12" fmla="*/ 127000 w 728133"/>
                      <a:gd name="connsiteY12" fmla="*/ 135467 h 2963335"/>
                      <a:gd name="connsiteX13" fmla="*/ 101600 w 728133"/>
                      <a:gd name="connsiteY13" fmla="*/ 245534 h 2963335"/>
                      <a:gd name="connsiteX14" fmla="*/ 84666 w 728133"/>
                      <a:gd name="connsiteY14" fmla="*/ 321734 h 2963335"/>
                      <a:gd name="connsiteX15" fmla="*/ 0 w 728133"/>
                      <a:gd name="connsiteY15" fmla="*/ 406400 h 2963335"/>
                      <a:gd name="connsiteX16" fmla="*/ 16933 w 728133"/>
                      <a:gd name="connsiteY16" fmla="*/ 474134 h 2963335"/>
                      <a:gd name="connsiteX17" fmla="*/ 93133 w 728133"/>
                      <a:gd name="connsiteY17" fmla="*/ 541867 h 2963335"/>
                      <a:gd name="connsiteX18" fmla="*/ 211666 w 728133"/>
                      <a:gd name="connsiteY18" fmla="*/ 550334 h 2963335"/>
                      <a:gd name="connsiteX19" fmla="*/ 262466 w 728133"/>
                      <a:gd name="connsiteY19" fmla="*/ 474134 h 2963335"/>
                      <a:gd name="connsiteX20" fmla="*/ 254000 w 728133"/>
                      <a:gd name="connsiteY20" fmla="*/ 381000 h 2963335"/>
                      <a:gd name="connsiteX21" fmla="*/ 220133 w 728133"/>
                      <a:gd name="connsiteY21" fmla="*/ 330200 h 2963335"/>
                      <a:gd name="connsiteX22" fmla="*/ 186266 w 728133"/>
                      <a:gd name="connsiteY22" fmla="*/ 287867 h 2963335"/>
                      <a:gd name="connsiteX23" fmla="*/ 194733 w 728133"/>
                      <a:gd name="connsiteY23" fmla="*/ 186267 h 2963335"/>
                      <a:gd name="connsiteX24" fmla="*/ 262466 w 728133"/>
                      <a:gd name="connsiteY24" fmla="*/ 101600 h 2963335"/>
                      <a:gd name="connsiteX25" fmla="*/ 372533 w 728133"/>
                      <a:gd name="connsiteY25" fmla="*/ 67734 h 2963335"/>
                      <a:gd name="connsiteX26" fmla="*/ 440266 w 728133"/>
                      <a:gd name="connsiteY26" fmla="*/ 110067 h 2963335"/>
                      <a:gd name="connsiteX27" fmla="*/ 491066 w 728133"/>
                      <a:gd name="connsiteY27" fmla="*/ 220134 h 2963335"/>
                      <a:gd name="connsiteX28" fmla="*/ 491066 w 728133"/>
                      <a:gd name="connsiteY28" fmla="*/ 2963334 h 2963335"/>
                      <a:gd name="connsiteX0" fmla="*/ 728133 w 788531"/>
                      <a:gd name="connsiteY0" fmla="*/ 0 h 2963335"/>
                      <a:gd name="connsiteX1" fmla="*/ 601133 w 788531"/>
                      <a:gd name="connsiteY1" fmla="*/ 67734 h 2963335"/>
                      <a:gd name="connsiteX2" fmla="*/ 584200 w 788531"/>
                      <a:gd name="connsiteY2" fmla="*/ 177800 h 2963335"/>
                      <a:gd name="connsiteX3" fmla="*/ 567266 w 788531"/>
                      <a:gd name="connsiteY3" fmla="*/ 287867 h 2963335"/>
                      <a:gd name="connsiteX4" fmla="*/ 533400 w 788531"/>
                      <a:gd name="connsiteY4" fmla="*/ 84667 h 2963335"/>
                      <a:gd name="connsiteX5" fmla="*/ 448733 w 788531"/>
                      <a:gd name="connsiteY5" fmla="*/ 16934 h 2963335"/>
                      <a:gd name="connsiteX6" fmla="*/ 296333 w 788531"/>
                      <a:gd name="connsiteY6" fmla="*/ 8467 h 2963335"/>
                      <a:gd name="connsiteX7" fmla="*/ 211666 w 788531"/>
                      <a:gd name="connsiteY7" fmla="*/ 59267 h 2963335"/>
                      <a:gd name="connsiteX8" fmla="*/ 127000 w 788531"/>
                      <a:gd name="connsiteY8" fmla="*/ 135467 h 2963335"/>
                      <a:gd name="connsiteX9" fmla="*/ 101600 w 788531"/>
                      <a:gd name="connsiteY9" fmla="*/ 245534 h 2963335"/>
                      <a:gd name="connsiteX10" fmla="*/ 84666 w 788531"/>
                      <a:gd name="connsiteY10" fmla="*/ 321734 h 2963335"/>
                      <a:gd name="connsiteX11" fmla="*/ 0 w 788531"/>
                      <a:gd name="connsiteY11" fmla="*/ 406400 h 2963335"/>
                      <a:gd name="connsiteX12" fmla="*/ 16933 w 788531"/>
                      <a:gd name="connsiteY12" fmla="*/ 474134 h 2963335"/>
                      <a:gd name="connsiteX13" fmla="*/ 93133 w 788531"/>
                      <a:gd name="connsiteY13" fmla="*/ 541867 h 2963335"/>
                      <a:gd name="connsiteX14" fmla="*/ 211666 w 788531"/>
                      <a:gd name="connsiteY14" fmla="*/ 550334 h 2963335"/>
                      <a:gd name="connsiteX15" fmla="*/ 262466 w 788531"/>
                      <a:gd name="connsiteY15" fmla="*/ 474134 h 2963335"/>
                      <a:gd name="connsiteX16" fmla="*/ 254000 w 788531"/>
                      <a:gd name="connsiteY16" fmla="*/ 381000 h 2963335"/>
                      <a:gd name="connsiteX17" fmla="*/ 220133 w 788531"/>
                      <a:gd name="connsiteY17" fmla="*/ 330200 h 2963335"/>
                      <a:gd name="connsiteX18" fmla="*/ 186266 w 788531"/>
                      <a:gd name="connsiteY18" fmla="*/ 287867 h 2963335"/>
                      <a:gd name="connsiteX19" fmla="*/ 194733 w 788531"/>
                      <a:gd name="connsiteY19" fmla="*/ 186267 h 2963335"/>
                      <a:gd name="connsiteX20" fmla="*/ 262466 w 788531"/>
                      <a:gd name="connsiteY20" fmla="*/ 101600 h 2963335"/>
                      <a:gd name="connsiteX21" fmla="*/ 372533 w 788531"/>
                      <a:gd name="connsiteY21" fmla="*/ 67734 h 2963335"/>
                      <a:gd name="connsiteX22" fmla="*/ 440266 w 788531"/>
                      <a:gd name="connsiteY22" fmla="*/ 110067 h 2963335"/>
                      <a:gd name="connsiteX23" fmla="*/ 491066 w 788531"/>
                      <a:gd name="connsiteY23" fmla="*/ 220134 h 2963335"/>
                      <a:gd name="connsiteX24" fmla="*/ 491066 w 788531"/>
                      <a:gd name="connsiteY24" fmla="*/ 2963334 h 2963335"/>
                      <a:gd name="connsiteX25" fmla="*/ 565659 w 788531"/>
                      <a:gd name="connsiteY25" fmla="*/ 2963335 h 2963335"/>
                      <a:gd name="connsiteX26" fmla="*/ 643466 w 788531"/>
                      <a:gd name="connsiteY26" fmla="*/ 194734 h 2963335"/>
                      <a:gd name="connsiteX27" fmla="*/ 788531 w 788531"/>
                      <a:gd name="connsiteY27" fmla="*/ 161998 h 2963335"/>
                      <a:gd name="connsiteX0" fmla="*/ 728133 w 728133"/>
                      <a:gd name="connsiteY0" fmla="*/ 0 h 2963335"/>
                      <a:gd name="connsiteX1" fmla="*/ 601133 w 728133"/>
                      <a:gd name="connsiteY1" fmla="*/ 67734 h 2963335"/>
                      <a:gd name="connsiteX2" fmla="*/ 584200 w 728133"/>
                      <a:gd name="connsiteY2" fmla="*/ 177800 h 2963335"/>
                      <a:gd name="connsiteX3" fmla="*/ 567266 w 728133"/>
                      <a:gd name="connsiteY3" fmla="*/ 287867 h 2963335"/>
                      <a:gd name="connsiteX4" fmla="*/ 533400 w 728133"/>
                      <a:gd name="connsiteY4" fmla="*/ 84667 h 2963335"/>
                      <a:gd name="connsiteX5" fmla="*/ 448733 w 728133"/>
                      <a:gd name="connsiteY5" fmla="*/ 16934 h 2963335"/>
                      <a:gd name="connsiteX6" fmla="*/ 296333 w 728133"/>
                      <a:gd name="connsiteY6" fmla="*/ 8467 h 2963335"/>
                      <a:gd name="connsiteX7" fmla="*/ 211666 w 728133"/>
                      <a:gd name="connsiteY7" fmla="*/ 59267 h 2963335"/>
                      <a:gd name="connsiteX8" fmla="*/ 127000 w 728133"/>
                      <a:gd name="connsiteY8" fmla="*/ 135467 h 2963335"/>
                      <a:gd name="connsiteX9" fmla="*/ 101600 w 728133"/>
                      <a:gd name="connsiteY9" fmla="*/ 245534 h 2963335"/>
                      <a:gd name="connsiteX10" fmla="*/ 84666 w 728133"/>
                      <a:gd name="connsiteY10" fmla="*/ 321734 h 2963335"/>
                      <a:gd name="connsiteX11" fmla="*/ 0 w 728133"/>
                      <a:gd name="connsiteY11" fmla="*/ 406400 h 2963335"/>
                      <a:gd name="connsiteX12" fmla="*/ 16933 w 728133"/>
                      <a:gd name="connsiteY12" fmla="*/ 474134 h 2963335"/>
                      <a:gd name="connsiteX13" fmla="*/ 93133 w 728133"/>
                      <a:gd name="connsiteY13" fmla="*/ 541867 h 2963335"/>
                      <a:gd name="connsiteX14" fmla="*/ 211666 w 728133"/>
                      <a:gd name="connsiteY14" fmla="*/ 550334 h 2963335"/>
                      <a:gd name="connsiteX15" fmla="*/ 262466 w 728133"/>
                      <a:gd name="connsiteY15" fmla="*/ 474134 h 2963335"/>
                      <a:gd name="connsiteX16" fmla="*/ 254000 w 728133"/>
                      <a:gd name="connsiteY16" fmla="*/ 381000 h 2963335"/>
                      <a:gd name="connsiteX17" fmla="*/ 220133 w 728133"/>
                      <a:gd name="connsiteY17" fmla="*/ 330200 h 2963335"/>
                      <a:gd name="connsiteX18" fmla="*/ 186266 w 728133"/>
                      <a:gd name="connsiteY18" fmla="*/ 287867 h 2963335"/>
                      <a:gd name="connsiteX19" fmla="*/ 194733 w 728133"/>
                      <a:gd name="connsiteY19" fmla="*/ 186267 h 2963335"/>
                      <a:gd name="connsiteX20" fmla="*/ 262466 w 728133"/>
                      <a:gd name="connsiteY20" fmla="*/ 101600 h 2963335"/>
                      <a:gd name="connsiteX21" fmla="*/ 372533 w 728133"/>
                      <a:gd name="connsiteY21" fmla="*/ 67734 h 2963335"/>
                      <a:gd name="connsiteX22" fmla="*/ 440266 w 728133"/>
                      <a:gd name="connsiteY22" fmla="*/ 110067 h 2963335"/>
                      <a:gd name="connsiteX23" fmla="*/ 491066 w 728133"/>
                      <a:gd name="connsiteY23" fmla="*/ 220134 h 2963335"/>
                      <a:gd name="connsiteX24" fmla="*/ 491066 w 728133"/>
                      <a:gd name="connsiteY24" fmla="*/ 2963334 h 2963335"/>
                      <a:gd name="connsiteX25" fmla="*/ 565659 w 728133"/>
                      <a:gd name="connsiteY25" fmla="*/ 2963335 h 2963335"/>
                      <a:gd name="connsiteX26" fmla="*/ 643466 w 728133"/>
                      <a:gd name="connsiteY26" fmla="*/ 194734 h 2963335"/>
                      <a:gd name="connsiteX0" fmla="*/ 601133 w 643466"/>
                      <a:gd name="connsiteY0" fmla="*/ 59267 h 2954868"/>
                      <a:gd name="connsiteX1" fmla="*/ 584200 w 643466"/>
                      <a:gd name="connsiteY1" fmla="*/ 169333 h 2954868"/>
                      <a:gd name="connsiteX2" fmla="*/ 567266 w 643466"/>
                      <a:gd name="connsiteY2" fmla="*/ 279400 h 2954868"/>
                      <a:gd name="connsiteX3" fmla="*/ 533400 w 643466"/>
                      <a:gd name="connsiteY3" fmla="*/ 76200 h 2954868"/>
                      <a:gd name="connsiteX4" fmla="*/ 448733 w 643466"/>
                      <a:gd name="connsiteY4" fmla="*/ 8467 h 2954868"/>
                      <a:gd name="connsiteX5" fmla="*/ 296333 w 643466"/>
                      <a:gd name="connsiteY5" fmla="*/ 0 h 2954868"/>
                      <a:gd name="connsiteX6" fmla="*/ 211666 w 643466"/>
                      <a:gd name="connsiteY6" fmla="*/ 50800 h 2954868"/>
                      <a:gd name="connsiteX7" fmla="*/ 127000 w 643466"/>
                      <a:gd name="connsiteY7" fmla="*/ 127000 h 2954868"/>
                      <a:gd name="connsiteX8" fmla="*/ 101600 w 643466"/>
                      <a:gd name="connsiteY8" fmla="*/ 237067 h 2954868"/>
                      <a:gd name="connsiteX9" fmla="*/ 84666 w 643466"/>
                      <a:gd name="connsiteY9" fmla="*/ 313267 h 2954868"/>
                      <a:gd name="connsiteX10" fmla="*/ 0 w 643466"/>
                      <a:gd name="connsiteY10" fmla="*/ 397933 h 2954868"/>
                      <a:gd name="connsiteX11" fmla="*/ 16933 w 643466"/>
                      <a:gd name="connsiteY11" fmla="*/ 465667 h 2954868"/>
                      <a:gd name="connsiteX12" fmla="*/ 93133 w 643466"/>
                      <a:gd name="connsiteY12" fmla="*/ 533400 h 2954868"/>
                      <a:gd name="connsiteX13" fmla="*/ 211666 w 643466"/>
                      <a:gd name="connsiteY13" fmla="*/ 541867 h 2954868"/>
                      <a:gd name="connsiteX14" fmla="*/ 262466 w 643466"/>
                      <a:gd name="connsiteY14" fmla="*/ 465667 h 2954868"/>
                      <a:gd name="connsiteX15" fmla="*/ 254000 w 643466"/>
                      <a:gd name="connsiteY15" fmla="*/ 372533 h 2954868"/>
                      <a:gd name="connsiteX16" fmla="*/ 220133 w 643466"/>
                      <a:gd name="connsiteY16" fmla="*/ 321733 h 2954868"/>
                      <a:gd name="connsiteX17" fmla="*/ 186266 w 643466"/>
                      <a:gd name="connsiteY17" fmla="*/ 279400 h 2954868"/>
                      <a:gd name="connsiteX18" fmla="*/ 194733 w 643466"/>
                      <a:gd name="connsiteY18" fmla="*/ 177800 h 2954868"/>
                      <a:gd name="connsiteX19" fmla="*/ 262466 w 643466"/>
                      <a:gd name="connsiteY19" fmla="*/ 93133 h 2954868"/>
                      <a:gd name="connsiteX20" fmla="*/ 372533 w 643466"/>
                      <a:gd name="connsiteY20" fmla="*/ 59267 h 2954868"/>
                      <a:gd name="connsiteX21" fmla="*/ 440266 w 643466"/>
                      <a:gd name="connsiteY21" fmla="*/ 101600 h 2954868"/>
                      <a:gd name="connsiteX22" fmla="*/ 491066 w 643466"/>
                      <a:gd name="connsiteY22" fmla="*/ 211667 h 2954868"/>
                      <a:gd name="connsiteX23" fmla="*/ 491066 w 643466"/>
                      <a:gd name="connsiteY23" fmla="*/ 2954867 h 2954868"/>
                      <a:gd name="connsiteX24" fmla="*/ 565659 w 643466"/>
                      <a:gd name="connsiteY24" fmla="*/ 2954868 h 2954868"/>
                      <a:gd name="connsiteX25" fmla="*/ 643466 w 643466"/>
                      <a:gd name="connsiteY25" fmla="*/ 186267 h 2954868"/>
                      <a:gd name="connsiteX0" fmla="*/ 601133 w 643466"/>
                      <a:gd name="connsiteY0" fmla="*/ 59267 h 2954868"/>
                      <a:gd name="connsiteX1" fmla="*/ 584200 w 643466"/>
                      <a:gd name="connsiteY1" fmla="*/ 169333 h 2954868"/>
                      <a:gd name="connsiteX2" fmla="*/ 567266 w 643466"/>
                      <a:gd name="connsiteY2" fmla="*/ 279400 h 2954868"/>
                      <a:gd name="connsiteX3" fmla="*/ 533400 w 643466"/>
                      <a:gd name="connsiteY3" fmla="*/ 76200 h 2954868"/>
                      <a:gd name="connsiteX4" fmla="*/ 448733 w 643466"/>
                      <a:gd name="connsiteY4" fmla="*/ 8467 h 2954868"/>
                      <a:gd name="connsiteX5" fmla="*/ 296333 w 643466"/>
                      <a:gd name="connsiteY5" fmla="*/ 0 h 2954868"/>
                      <a:gd name="connsiteX6" fmla="*/ 211666 w 643466"/>
                      <a:gd name="connsiteY6" fmla="*/ 50800 h 2954868"/>
                      <a:gd name="connsiteX7" fmla="*/ 127000 w 643466"/>
                      <a:gd name="connsiteY7" fmla="*/ 127000 h 2954868"/>
                      <a:gd name="connsiteX8" fmla="*/ 101600 w 643466"/>
                      <a:gd name="connsiteY8" fmla="*/ 237067 h 2954868"/>
                      <a:gd name="connsiteX9" fmla="*/ 84666 w 643466"/>
                      <a:gd name="connsiteY9" fmla="*/ 313267 h 2954868"/>
                      <a:gd name="connsiteX10" fmla="*/ 0 w 643466"/>
                      <a:gd name="connsiteY10" fmla="*/ 397933 h 2954868"/>
                      <a:gd name="connsiteX11" fmla="*/ 16933 w 643466"/>
                      <a:gd name="connsiteY11" fmla="*/ 465667 h 2954868"/>
                      <a:gd name="connsiteX12" fmla="*/ 93133 w 643466"/>
                      <a:gd name="connsiteY12" fmla="*/ 533400 h 2954868"/>
                      <a:gd name="connsiteX13" fmla="*/ 211666 w 643466"/>
                      <a:gd name="connsiteY13" fmla="*/ 541867 h 2954868"/>
                      <a:gd name="connsiteX14" fmla="*/ 262466 w 643466"/>
                      <a:gd name="connsiteY14" fmla="*/ 465667 h 2954868"/>
                      <a:gd name="connsiteX15" fmla="*/ 254000 w 643466"/>
                      <a:gd name="connsiteY15" fmla="*/ 372533 h 2954868"/>
                      <a:gd name="connsiteX16" fmla="*/ 220133 w 643466"/>
                      <a:gd name="connsiteY16" fmla="*/ 321733 h 2954868"/>
                      <a:gd name="connsiteX17" fmla="*/ 186266 w 643466"/>
                      <a:gd name="connsiteY17" fmla="*/ 279400 h 2954868"/>
                      <a:gd name="connsiteX18" fmla="*/ 194733 w 643466"/>
                      <a:gd name="connsiteY18" fmla="*/ 177800 h 2954868"/>
                      <a:gd name="connsiteX19" fmla="*/ 262466 w 643466"/>
                      <a:gd name="connsiteY19" fmla="*/ 93133 h 2954868"/>
                      <a:gd name="connsiteX20" fmla="*/ 372533 w 643466"/>
                      <a:gd name="connsiteY20" fmla="*/ 59267 h 2954868"/>
                      <a:gd name="connsiteX21" fmla="*/ 440266 w 643466"/>
                      <a:gd name="connsiteY21" fmla="*/ 101600 h 2954868"/>
                      <a:gd name="connsiteX22" fmla="*/ 491066 w 643466"/>
                      <a:gd name="connsiteY22" fmla="*/ 211667 h 2954868"/>
                      <a:gd name="connsiteX23" fmla="*/ 491066 w 643466"/>
                      <a:gd name="connsiteY23" fmla="*/ 2954867 h 2954868"/>
                      <a:gd name="connsiteX24" fmla="*/ 565659 w 643466"/>
                      <a:gd name="connsiteY24" fmla="*/ 2954868 h 2954868"/>
                      <a:gd name="connsiteX25" fmla="*/ 643466 w 643466"/>
                      <a:gd name="connsiteY25" fmla="*/ 186267 h 2954868"/>
                      <a:gd name="connsiteX26" fmla="*/ 601133 w 643466"/>
                      <a:gd name="connsiteY26" fmla="*/ 59267 h 2954868"/>
                      <a:gd name="connsiteX0" fmla="*/ 643466 w 643466"/>
                      <a:gd name="connsiteY0" fmla="*/ 186267 h 2954868"/>
                      <a:gd name="connsiteX1" fmla="*/ 584200 w 643466"/>
                      <a:gd name="connsiteY1" fmla="*/ 169333 h 2954868"/>
                      <a:gd name="connsiteX2" fmla="*/ 567266 w 643466"/>
                      <a:gd name="connsiteY2" fmla="*/ 279400 h 2954868"/>
                      <a:gd name="connsiteX3" fmla="*/ 533400 w 643466"/>
                      <a:gd name="connsiteY3" fmla="*/ 76200 h 2954868"/>
                      <a:gd name="connsiteX4" fmla="*/ 448733 w 643466"/>
                      <a:gd name="connsiteY4" fmla="*/ 8467 h 2954868"/>
                      <a:gd name="connsiteX5" fmla="*/ 296333 w 643466"/>
                      <a:gd name="connsiteY5" fmla="*/ 0 h 2954868"/>
                      <a:gd name="connsiteX6" fmla="*/ 211666 w 643466"/>
                      <a:gd name="connsiteY6" fmla="*/ 50800 h 2954868"/>
                      <a:gd name="connsiteX7" fmla="*/ 127000 w 643466"/>
                      <a:gd name="connsiteY7" fmla="*/ 127000 h 2954868"/>
                      <a:gd name="connsiteX8" fmla="*/ 101600 w 643466"/>
                      <a:gd name="connsiteY8" fmla="*/ 237067 h 2954868"/>
                      <a:gd name="connsiteX9" fmla="*/ 84666 w 643466"/>
                      <a:gd name="connsiteY9" fmla="*/ 313267 h 2954868"/>
                      <a:gd name="connsiteX10" fmla="*/ 0 w 643466"/>
                      <a:gd name="connsiteY10" fmla="*/ 397933 h 2954868"/>
                      <a:gd name="connsiteX11" fmla="*/ 16933 w 643466"/>
                      <a:gd name="connsiteY11" fmla="*/ 465667 h 2954868"/>
                      <a:gd name="connsiteX12" fmla="*/ 93133 w 643466"/>
                      <a:gd name="connsiteY12" fmla="*/ 533400 h 2954868"/>
                      <a:gd name="connsiteX13" fmla="*/ 211666 w 643466"/>
                      <a:gd name="connsiteY13" fmla="*/ 541867 h 2954868"/>
                      <a:gd name="connsiteX14" fmla="*/ 262466 w 643466"/>
                      <a:gd name="connsiteY14" fmla="*/ 465667 h 2954868"/>
                      <a:gd name="connsiteX15" fmla="*/ 254000 w 643466"/>
                      <a:gd name="connsiteY15" fmla="*/ 372533 h 2954868"/>
                      <a:gd name="connsiteX16" fmla="*/ 220133 w 643466"/>
                      <a:gd name="connsiteY16" fmla="*/ 321733 h 2954868"/>
                      <a:gd name="connsiteX17" fmla="*/ 186266 w 643466"/>
                      <a:gd name="connsiteY17" fmla="*/ 279400 h 2954868"/>
                      <a:gd name="connsiteX18" fmla="*/ 194733 w 643466"/>
                      <a:gd name="connsiteY18" fmla="*/ 177800 h 2954868"/>
                      <a:gd name="connsiteX19" fmla="*/ 262466 w 643466"/>
                      <a:gd name="connsiteY19" fmla="*/ 93133 h 2954868"/>
                      <a:gd name="connsiteX20" fmla="*/ 372533 w 643466"/>
                      <a:gd name="connsiteY20" fmla="*/ 59267 h 2954868"/>
                      <a:gd name="connsiteX21" fmla="*/ 440266 w 643466"/>
                      <a:gd name="connsiteY21" fmla="*/ 101600 h 2954868"/>
                      <a:gd name="connsiteX22" fmla="*/ 491066 w 643466"/>
                      <a:gd name="connsiteY22" fmla="*/ 211667 h 2954868"/>
                      <a:gd name="connsiteX23" fmla="*/ 491066 w 643466"/>
                      <a:gd name="connsiteY23" fmla="*/ 2954867 h 2954868"/>
                      <a:gd name="connsiteX24" fmla="*/ 565659 w 643466"/>
                      <a:gd name="connsiteY24" fmla="*/ 2954868 h 2954868"/>
                      <a:gd name="connsiteX25" fmla="*/ 643466 w 643466"/>
                      <a:gd name="connsiteY25" fmla="*/ 186267 h 2954868"/>
                      <a:gd name="connsiteX0" fmla="*/ 565659 w 584200"/>
                      <a:gd name="connsiteY0" fmla="*/ 2954868 h 2954868"/>
                      <a:gd name="connsiteX1" fmla="*/ 584200 w 584200"/>
                      <a:gd name="connsiteY1" fmla="*/ 169333 h 2954868"/>
                      <a:gd name="connsiteX2" fmla="*/ 567266 w 584200"/>
                      <a:gd name="connsiteY2" fmla="*/ 279400 h 2954868"/>
                      <a:gd name="connsiteX3" fmla="*/ 533400 w 584200"/>
                      <a:gd name="connsiteY3" fmla="*/ 76200 h 2954868"/>
                      <a:gd name="connsiteX4" fmla="*/ 448733 w 584200"/>
                      <a:gd name="connsiteY4" fmla="*/ 8467 h 2954868"/>
                      <a:gd name="connsiteX5" fmla="*/ 296333 w 584200"/>
                      <a:gd name="connsiteY5" fmla="*/ 0 h 2954868"/>
                      <a:gd name="connsiteX6" fmla="*/ 211666 w 584200"/>
                      <a:gd name="connsiteY6" fmla="*/ 50800 h 2954868"/>
                      <a:gd name="connsiteX7" fmla="*/ 127000 w 584200"/>
                      <a:gd name="connsiteY7" fmla="*/ 127000 h 2954868"/>
                      <a:gd name="connsiteX8" fmla="*/ 101600 w 584200"/>
                      <a:gd name="connsiteY8" fmla="*/ 237067 h 2954868"/>
                      <a:gd name="connsiteX9" fmla="*/ 84666 w 584200"/>
                      <a:gd name="connsiteY9" fmla="*/ 313267 h 2954868"/>
                      <a:gd name="connsiteX10" fmla="*/ 0 w 584200"/>
                      <a:gd name="connsiteY10" fmla="*/ 397933 h 2954868"/>
                      <a:gd name="connsiteX11" fmla="*/ 16933 w 584200"/>
                      <a:gd name="connsiteY11" fmla="*/ 465667 h 2954868"/>
                      <a:gd name="connsiteX12" fmla="*/ 93133 w 584200"/>
                      <a:gd name="connsiteY12" fmla="*/ 533400 h 2954868"/>
                      <a:gd name="connsiteX13" fmla="*/ 211666 w 584200"/>
                      <a:gd name="connsiteY13" fmla="*/ 541867 h 2954868"/>
                      <a:gd name="connsiteX14" fmla="*/ 262466 w 584200"/>
                      <a:gd name="connsiteY14" fmla="*/ 465667 h 2954868"/>
                      <a:gd name="connsiteX15" fmla="*/ 254000 w 584200"/>
                      <a:gd name="connsiteY15" fmla="*/ 372533 h 2954868"/>
                      <a:gd name="connsiteX16" fmla="*/ 220133 w 584200"/>
                      <a:gd name="connsiteY16" fmla="*/ 321733 h 2954868"/>
                      <a:gd name="connsiteX17" fmla="*/ 186266 w 584200"/>
                      <a:gd name="connsiteY17" fmla="*/ 279400 h 2954868"/>
                      <a:gd name="connsiteX18" fmla="*/ 194733 w 584200"/>
                      <a:gd name="connsiteY18" fmla="*/ 177800 h 2954868"/>
                      <a:gd name="connsiteX19" fmla="*/ 262466 w 584200"/>
                      <a:gd name="connsiteY19" fmla="*/ 93133 h 2954868"/>
                      <a:gd name="connsiteX20" fmla="*/ 372533 w 584200"/>
                      <a:gd name="connsiteY20" fmla="*/ 59267 h 2954868"/>
                      <a:gd name="connsiteX21" fmla="*/ 440266 w 584200"/>
                      <a:gd name="connsiteY21" fmla="*/ 101600 h 2954868"/>
                      <a:gd name="connsiteX22" fmla="*/ 491066 w 584200"/>
                      <a:gd name="connsiteY22" fmla="*/ 211667 h 2954868"/>
                      <a:gd name="connsiteX23" fmla="*/ 491066 w 584200"/>
                      <a:gd name="connsiteY23" fmla="*/ 2954867 h 2954868"/>
                      <a:gd name="connsiteX24" fmla="*/ 565659 w 584200"/>
                      <a:gd name="connsiteY24" fmla="*/ 2954868 h 2954868"/>
                      <a:gd name="connsiteX0" fmla="*/ 565659 w 567266"/>
                      <a:gd name="connsiteY0" fmla="*/ 2954868 h 2954868"/>
                      <a:gd name="connsiteX1" fmla="*/ 567266 w 567266"/>
                      <a:gd name="connsiteY1" fmla="*/ 279400 h 2954868"/>
                      <a:gd name="connsiteX2" fmla="*/ 533400 w 567266"/>
                      <a:gd name="connsiteY2" fmla="*/ 76200 h 2954868"/>
                      <a:gd name="connsiteX3" fmla="*/ 448733 w 567266"/>
                      <a:gd name="connsiteY3" fmla="*/ 8467 h 2954868"/>
                      <a:gd name="connsiteX4" fmla="*/ 296333 w 567266"/>
                      <a:gd name="connsiteY4" fmla="*/ 0 h 2954868"/>
                      <a:gd name="connsiteX5" fmla="*/ 211666 w 567266"/>
                      <a:gd name="connsiteY5" fmla="*/ 50800 h 2954868"/>
                      <a:gd name="connsiteX6" fmla="*/ 127000 w 567266"/>
                      <a:gd name="connsiteY6" fmla="*/ 127000 h 2954868"/>
                      <a:gd name="connsiteX7" fmla="*/ 101600 w 567266"/>
                      <a:gd name="connsiteY7" fmla="*/ 237067 h 2954868"/>
                      <a:gd name="connsiteX8" fmla="*/ 84666 w 567266"/>
                      <a:gd name="connsiteY8" fmla="*/ 313267 h 2954868"/>
                      <a:gd name="connsiteX9" fmla="*/ 0 w 567266"/>
                      <a:gd name="connsiteY9" fmla="*/ 397933 h 2954868"/>
                      <a:gd name="connsiteX10" fmla="*/ 16933 w 567266"/>
                      <a:gd name="connsiteY10" fmla="*/ 465667 h 2954868"/>
                      <a:gd name="connsiteX11" fmla="*/ 93133 w 567266"/>
                      <a:gd name="connsiteY11" fmla="*/ 533400 h 2954868"/>
                      <a:gd name="connsiteX12" fmla="*/ 211666 w 567266"/>
                      <a:gd name="connsiteY12" fmla="*/ 541867 h 2954868"/>
                      <a:gd name="connsiteX13" fmla="*/ 262466 w 567266"/>
                      <a:gd name="connsiteY13" fmla="*/ 465667 h 2954868"/>
                      <a:gd name="connsiteX14" fmla="*/ 254000 w 567266"/>
                      <a:gd name="connsiteY14" fmla="*/ 372533 h 2954868"/>
                      <a:gd name="connsiteX15" fmla="*/ 220133 w 567266"/>
                      <a:gd name="connsiteY15" fmla="*/ 321733 h 2954868"/>
                      <a:gd name="connsiteX16" fmla="*/ 186266 w 567266"/>
                      <a:gd name="connsiteY16" fmla="*/ 279400 h 2954868"/>
                      <a:gd name="connsiteX17" fmla="*/ 194733 w 567266"/>
                      <a:gd name="connsiteY17" fmla="*/ 177800 h 2954868"/>
                      <a:gd name="connsiteX18" fmla="*/ 262466 w 567266"/>
                      <a:gd name="connsiteY18" fmla="*/ 93133 h 2954868"/>
                      <a:gd name="connsiteX19" fmla="*/ 372533 w 567266"/>
                      <a:gd name="connsiteY19" fmla="*/ 59267 h 2954868"/>
                      <a:gd name="connsiteX20" fmla="*/ 440266 w 567266"/>
                      <a:gd name="connsiteY20" fmla="*/ 101600 h 2954868"/>
                      <a:gd name="connsiteX21" fmla="*/ 491066 w 567266"/>
                      <a:gd name="connsiteY21" fmla="*/ 211667 h 2954868"/>
                      <a:gd name="connsiteX22" fmla="*/ 491066 w 567266"/>
                      <a:gd name="connsiteY22" fmla="*/ 2954867 h 2954868"/>
                      <a:gd name="connsiteX23" fmla="*/ 565659 w 567266"/>
                      <a:gd name="connsiteY23" fmla="*/ 2954868 h 2954868"/>
                      <a:gd name="connsiteX0" fmla="*/ 565659 w 567266"/>
                      <a:gd name="connsiteY0" fmla="*/ 2954868 h 2954868"/>
                      <a:gd name="connsiteX1" fmla="*/ 567266 w 567266"/>
                      <a:gd name="connsiteY1" fmla="*/ 279400 h 2954868"/>
                      <a:gd name="connsiteX2" fmla="*/ 533400 w 567266"/>
                      <a:gd name="connsiteY2" fmla="*/ 76200 h 2954868"/>
                      <a:gd name="connsiteX3" fmla="*/ 448733 w 567266"/>
                      <a:gd name="connsiteY3" fmla="*/ 8467 h 2954868"/>
                      <a:gd name="connsiteX4" fmla="*/ 296333 w 567266"/>
                      <a:gd name="connsiteY4" fmla="*/ 0 h 2954868"/>
                      <a:gd name="connsiteX5" fmla="*/ 211666 w 567266"/>
                      <a:gd name="connsiteY5" fmla="*/ 50800 h 2954868"/>
                      <a:gd name="connsiteX6" fmla="*/ 127000 w 567266"/>
                      <a:gd name="connsiteY6" fmla="*/ 127000 h 2954868"/>
                      <a:gd name="connsiteX7" fmla="*/ 101600 w 567266"/>
                      <a:gd name="connsiteY7" fmla="*/ 237067 h 2954868"/>
                      <a:gd name="connsiteX8" fmla="*/ 41705 w 567266"/>
                      <a:gd name="connsiteY8" fmla="*/ 291786 h 2954868"/>
                      <a:gd name="connsiteX9" fmla="*/ 0 w 567266"/>
                      <a:gd name="connsiteY9" fmla="*/ 397933 h 2954868"/>
                      <a:gd name="connsiteX10" fmla="*/ 16933 w 567266"/>
                      <a:gd name="connsiteY10" fmla="*/ 465667 h 2954868"/>
                      <a:gd name="connsiteX11" fmla="*/ 93133 w 567266"/>
                      <a:gd name="connsiteY11" fmla="*/ 533400 h 2954868"/>
                      <a:gd name="connsiteX12" fmla="*/ 211666 w 567266"/>
                      <a:gd name="connsiteY12" fmla="*/ 541867 h 2954868"/>
                      <a:gd name="connsiteX13" fmla="*/ 262466 w 567266"/>
                      <a:gd name="connsiteY13" fmla="*/ 465667 h 2954868"/>
                      <a:gd name="connsiteX14" fmla="*/ 254000 w 567266"/>
                      <a:gd name="connsiteY14" fmla="*/ 372533 h 2954868"/>
                      <a:gd name="connsiteX15" fmla="*/ 220133 w 567266"/>
                      <a:gd name="connsiteY15" fmla="*/ 321733 h 2954868"/>
                      <a:gd name="connsiteX16" fmla="*/ 186266 w 567266"/>
                      <a:gd name="connsiteY16" fmla="*/ 279400 h 2954868"/>
                      <a:gd name="connsiteX17" fmla="*/ 194733 w 567266"/>
                      <a:gd name="connsiteY17" fmla="*/ 177800 h 2954868"/>
                      <a:gd name="connsiteX18" fmla="*/ 262466 w 567266"/>
                      <a:gd name="connsiteY18" fmla="*/ 93133 h 2954868"/>
                      <a:gd name="connsiteX19" fmla="*/ 372533 w 567266"/>
                      <a:gd name="connsiteY19" fmla="*/ 59267 h 2954868"/>
                      <a:gd name="connsiteX20" fmla="*/ 440266 w 567266"/>
                      <a:gd name="connsiteY20" fmla="*/ 101600 h 2954868"/>
                      <a:gd name="connsiteX21" fmla="*/ 491066 w 567266"/>
                      <a:gd name="connsiteY21" fmla="*/ 211667 h 2954868"/>
                      <a:gd name="connsiteX22" fmla="*/ 491066 w 567266"/>
                      <a:gd name="connsiteY22" fmla="*/ 2954867 h 2954868"/>
                      <a:gd name="connsiteX23" fmla="*/ 565659 w 567266"/>
                      <a:gd name="connsiteY23" fmla="*/ 2954868 h 295486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</a:cxnLst>
                    <a:rect l="l" t="t" r="r" b="b"/>
                    <a:pathLst>
                      <a:path w="567266" h="2954868">
                        <a:moveTo>
                          <a:pt x="565659" y="2954868"/>
                        </a:moveTo>
                        <a:cubicBezTo>
                          <a:pt x="566195" y="2063045"/>
                          <a:pt x="566730" y="1171223"/>
                          <a:pt x="567266" y="279400"/>
                        </a:cubicBezTo>
                        <a:lnTo>
                          <a:pt x="533400" y="76200"/>
                        </a:lnTo>
                        <a:lnTo>
                          <a:pt x="448733" y="8467"/>
                        </a:lnTo>
                        <a:lnTo>
                          <a:pt x="296333" y="0"/>
                        </a:lnTo>
                        <a:lnTo>
                          <a:pt x="211666" y="50800"/>
                        </a:lnTo>
                        <a:lnTo>
                          <a:pt x="127000" y="127000"/>
                        </a:lnTo>
                        <a:lnTo>
                          <a:pt x="101600" y="237067"/>
                        </a:lnTo>
                        <a:lnTo>
                          <a:pt x="41705" y="291786"/>
                        </a:lnTo>
                        <a:lnTo>
                          <a:pt x="0" y="397933"/>
                        </a:lnTo>
                        <a:lnTo>
                          <a:pt x="16933" y="465667"/>
                        </a:lnTo>
                        <a:lnTo>
                          <a:pt x="93133" y="533400"/>
                        </a:lnTo>
                        <a:lnTo>
                          <a:pt x="211666" y="541867"/>
                        </a:lnTo>
                        <a:lnTo>
                          <a:pt x="262466" y="465667"/>
                        </a:lnTo>
                        <a:lnTo>
                          <a:pt x="254000" y="372533"/>
                        </a:lnTo>
                        <a:lnTo>
                          <a:pt x="220133" y="321733"/>
                        </a:lnTo>
                        <a:lnTo>
                          <a:pt x="186266" y="279400"/>
                        </a:lnTo>
                        <a:lnTo>
                          <a:pt x="194733" y="177800"/>
                        </a:lnTo>
                        <a:lnTo>
                          <a:pt x="262466" y="93133"/>
                        </a:lnTo>
                        <a:lnTo>
                          <a:pt x="372533" y="59267"/>
                        </a:lnTo>
                        <a:lnTo>
                          <a:pt x="440266" y="101600"/>
                        </a:lnTo>
                        <a:lnTo>
                          <a:pt x="491066" y="211667"/>
                        </a:lnTo>
                        <a:lnTo>
                          <a:pt x="491066" y="2954867"/>
                        </a:lnTo>
                        <a:lnTo>
                          <a:pt x="565659" y="2954868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FFFFFF"/>
                      </a:gs>
                      <a:gs pos="32000">
                        <a:srgbClr val="E6E6E6"/>
                      </a:gs>
                      <a:gs pos="99000">
                        <a:srgbClr val="7D8496"/>
                      </a:gs>
                      <a:gs pos="100000">
                        <a:srgbClr val="E6E6E6"/>
                      </a:gs>
                    </a:gsLst>
                    <a:lin ang="2700000" scaled="0"/>
                  </a:gradFill>
                  <a:ln w="3175">
                    <a:solidFill>
                      <a:schemeClr val="tx1">
                        <a:lumMod val="50000"/>
                        <a:lumOff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prstClr val="white"/>
                      </a:solidFill>
                    </a:endParaRPr>
                  </a:p>
                </p:txBody>
              </p:sp>
              <p:sp>
                <p:nvSpPr>
                  <p:cNvPr id="417" name="椭圆 67"/>
                  <p:cNvSpPr>
                    <a:spLocks noChangeAspect="1"/>
                  </p:cNvSpPr>
                  <p:nvPr/>
                </p:nvSpPr>
                <p:spPr>
                  <a:xfrm>
                    <a:off x="1415588" y="2766826"/>
                    <a:ext cx="108000" cy="10800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prstClr val="white"/>
                      </a:solidFill>
                    </a:endParaRPr>
                  </a:p>
                </p:txBody>
              </p:sp>
            </p:grpSp>
          </p:grpSp>
          <p:grpSp>
            <p:nvGrpSpPr>
              <p:cNvPr id="354" name="组合 4"/>
              <p:cNvGrpSpPr/>
              <p:nvPr/>
            </p:nvGrpSpPr>
            <p:grpSpPr>
              <a:xfrm>
                <a:off x="8257415" y="2598873"/>
                <a:ext cx="625205" cy="1629061"/>
                <a:chOff x="1398736" y="2596721"/>
                <a:chExt cx="625205" cy="1629061"/>
              </a:xfrm>
            </p:grpSpPr>
            <p:grpSp>
              <p:nvGrpSpPr>
                <p:cNvPr id="408" name="组合 58"/>
                <p:cNvGrpSpPr/>
                <p:nvPr/>
              </p:nvGrpSpPr>
              <p:grpSpPr>
                <a:xfrm>
                  <a:off x="1398736" y="2603036"/>
                  <a:ext cx="311529" cy="1622746"/>
                  <a:chOff x="1398736" y="2603036"/>
                  <a:chExt cx="311529" cy="1622746"/>
                </a:xfrm>
              </p:grpSpPr>
              <p:sp>
                <p:nvSpPr>
                  <p:cNvPr id="412" name="任意多边形 411"/>
                  <p:cNvSpPr/>
                  <p:nvPr/>
                </p:nvSpPr>
                <p:spPr>
                  <a:xfrm>
                    <a:off x="1398736" y="2603036"/>
                    <a:ext cx="311529" cy="1622746"/>
                  </a:xfrm>
                  <a:custGeom>
                    <a:avLst/>
                    <a:gdLst>
                      <a:gd name="connsiteX0" fmla="*/ 491066 w 1270000"/>
                      <a:gd name="connsiteY0" fmla="*/ 2963334 h 2963334"/>
                      <a:gd name="connsiteX1" fmla="*/ 651933 w 1270000"/>
                      <a:gd name="connsiteY1" fmla="*/ 2963334 h 2963334"/>
                      <a:gd name="connsiteX2" fmla="*/ 643466 w 1270000"/>
                      <a:gd name="connsiteY2" fmla="*/ 194734 h 2963334"/>
                      <a:gd name="connsiteX3" fmla="*/ 711200 w 1270000"/>
                      <a:gd name="connsiteY3" fmla="*/ 84667 h 2963334"/>
                      <a:gd name="connsiteX4" fmla="*/ 821266 w 1270000"/>
                      <a:gd name="connsiteY4" fmla="*/ 59267 h 2963334"/>
                      <a:gd name="connsiteX5" fmla="*/ 914400 w 1270000"/>
                      <a:gd name="connsiteY5" fmla="*/ 101600 h 2963334"/>
                      <a:gd name="connsiteX6" fmla="*/ 990600 w 1270000"/>
                      <a:gd name="connsiteY6" fmla="*/ 194734 h 2963334"/>
                      <a:gd name="connsiteX7" fmla="*/ 1024466 w 1270000"/>
                      <a:gd name="connsiteY7" fmla="*/ 321734 h 2963334"/>
                      <a:gd name="connsiteX8" fmla="*/ 1007533 w 1270000"/>
                      <a:gd name="connsiteY8" fmla="*/ 440267 h 2963334"/>
                      <a:gd name="connsiteX9" fmla="*/ 1016000 w 1270000"/>
                      <a:gd name="connsiteY9" fmla="*/ 508000 h 2963334"/>
                      <a:gd name="connsiteX10" fmla="*/ 1092200 w 1270000"/>
                      <a:gd name="connsiteY10" fmla="*/ 550334 h 2963334"/>
                      <a:gd name="connsiteX11" fmla="*/ 1202266 w 1270000"/>
                      <a:gd name="connsiteY11" fmla="*/ 550334 h 2963334"/>
                      <a:gd name="connsiteX12" fmla="*/ 1270000 w 1270000"/>
                      <a:gd name="connsiteY12" fmla="*/ 440267 h 2963334"/>
                      <a:gd name="connsiteX13" fmla="*/ 1219200 w 1270000"/>
                      <a:gd name="connsiteY13" fmla="*/ 338667 h 2963334"/>
                      <a:gd name="connsiteX14" fmla="*/ 1159933 w 1270000"/>
                      <a:gd name="connsiteY14" fmla="*/ 296334 h 2963334"/>
                      <a:gd name="connsiteX15" fmla="*/ 1126066 w 1270000"/>
                      <a:gd name="connsiteY15" fmla="*/ 279400 h 2963334"/>
                      <a:gd name="connsiteX16" fmla="*/ 999066 w 1270000"/>
                      <a:gd name="connsiteY16" fmla="*/ 67734 h 2963334"/>
                      <a:gd name="connsiteX17" fmla="*/ 872066 w 1270000"/>
                      <a:gd name="connsiteY17" fmla="*/ 8467 h 2963334"/>
                      <a:gd name="connsiteX18" fmla="*/ 728133 w 1270000"/>
                      <a:gd name="connsiteY18" fmla="*/ 0 h 2963334"/>
                      <a:gd name="connsiteX19" fmla="*/ 601133 w 1270000"/>
                      <a:gd name="connsiteY19" fmla="*/ 67734 h 2963334"/>
                      <a:gd name="connsiteX20" fmla="*/ 584200 w 1270000"/>
                      <a:gd name="connsiteY20" fmla="*/ 177800 h 2963334"/>
                      <a:gd name="connsiteX21" fmla="*/ 567266 w 1270000"/>
                      <a:gd name="connsiteY21" fmla="*/ 287867 h 2963334"/>
                      <a:gd name="connsiteX22" fmla="*/ 533400 w 1270000"/>
                      <a:gd name="connsiteY22" fmla="*/ 84667 h 2963334"/>
                      <a:gd name="connsiteX23" fmla="*/ 448733 w 1270000"/>
                      <a:gd name="connsiteY23" fmla="*/ 16934 h 2963334"/>
                      <a:gd name="connsiteX24" fmla="*/ 296333 w 1270000"/>
                      <a:gd name="connsiteY24" fmla="*/ 8467 h 2963334"/>
                      <a:gd name="connsiteX25" fmla="*/ 211666 w 1270000"/>
                      <a:gd name="connsiteY25" fmla="*/ 59267 h 2963334"/>
                      <a:gd name="connsiteX26" fmla="*/ 127000 w 1270000"/>
                      <a:gd name="connsiteY26" fmla="*/ 135467 h 2963334"/>
                      <a:gd name="connsiteX27" fmla="*/ 101600 w 1270000"/>
                      <a:gd name="connsiteY27" fmla="*/ 245534 h 2963334"/>
                      <a:gd name="connsiteX28" fmla="*/ 84666 w 1270000"/>
                      <a:gd name="connsiteY28" fmla="*/ 321734 h 2963334"/>
                      <a:gd name="connsiteX29" fmla="*/ 0 w 1270000"/>
                      <a:gd name="connsiteY29" fmla="*/ 406400 h 2963334"/>
                      <a:gd name="connsiteX30" fmla="*/ 16933 w 1270000"/>
                      <a:gd name="connsiteY30" fmla="*/ 474134 h 2963334"/>
                      <a:gd name="connsiteX31" fmla="*/ 93133 w 1270000"/>
                      <a:gd name="connsiteY31" fmla="*/ 541867 h 2963334"/>
                      <a:gd name="connsiteX32" fmla="*/ 211666 w 1270000"/>
                      <a:gd name="connsiteY32" fmla="*/ 550334 h 2963334"/>
                      <a:gd name="connsiteX33" fmla="*/ 262466 w 1270000"/>
                      <a:gd name="connsiteY33" fmla="*/ 474134 h 2963334"/>
                      <a:gd name="connsiteX34" fmla="*/ 254000 w 1270000"/>
                      <a:gd name="connsiteY34" fmla="*/ 381000 h 2963334"/>
                      <a:gd name="connsiteX35" fmla="*/ 220133 w 1270000"/>
                      <a:gd name="connsiteY35" fmla="*/ 330200 h 2963334"/>
                      <a:gd name="connsiteX36" fmla="*/ 186266 w 1270000"/>
                      <a:gd name="connsiteY36" fmla="*/ 287867 h 2963334"/>
                      <a:gd name="connsiteX37" fmla="*/ 194733 w 1270000"/>
                      <a:gd name="connsiteY37" fmla="*/ 186267 h 2963334"/>
                      <a:gd name="connsiteX38" fmla="*/ 262466 w 1270000"/>
                      <a:gd name="connsiteY38" fmla="*/ 101600 h 2963334"/>
                      <a:gd name="connsiteX39" fmla="*/ 372533 w 1270000"/>
                      <a:gd name="connsiteY39" fmla="*/ 67734 h 2963334"/>
                      <a:gd name="connsiteX40" fmla="*/ 440266 w 1270000"/>
                      <a:gd name="connsiteY40" fmla="*/ 110067 h 2963334"/>
                      <a:gd name="connsiteX41" fmla="*/ 491066 w 1270000"/>
                      <a:gd name="connsiteY41" fmla="*/ 220134 h 2963334"/>
                      <a:gd name="connsiteX42" fmla="*/ 491066 w 1270000"/>
                      <a:gd name="connsiteY42" fmla="*/ 2963334 h 2963334"/>
                      <a:gd name="connsiteX0" fmla="*/ 491066 w 1270000"/>
                      <a:gd name="connsiteY0" fmla="*/ 2963334 h 2963335"/>
                      <a:gd name="connsiteX1" fmla="*/ 565659 w 1270000"/>
                      <a:gd name="connsiteY1" fmla="*/ 2963335 h 2963335"/>
                      <a:gd name="connsiteX2" fmla="*/ 651933 w 1270000"/>
                      <a:gd name="connsiteY2" fmla="*/ 2963334 h 2963335"/>
                      <a:gd name="connsiteX3" fmla="*/ 643466 w 1270000"/>
                      <a:gd name="connsiteY3" fmla="*/ 194734 h 2963335"/>
                      <a:gd name="connsiteX4" fmla="*/ 711200 w 1270000"/>
                      <a:gd name="connsiteY4" fmla="*/ 84667 h 2963335"/>
                      <a:gd name="connsiteX5" fmla="*/ 821266 w 1270000"/>
                      <a:gd name="connsiteY5" fmla="*/ 59267 h 2963335"/>
                      <a:gd name="connsiteX6" fmla="*/ 914400 w 1270000"/>
                      <a:gd name="connsiteY6" fmla="*/ 101600 h 2963335"/>
                      <a:gd name="connsiteX7" fmla="*/ 990600 w 1270000"/>
                      <a:gd name="connsiteY7" fmla="*/ 194734 h 2963335"/>
                      <a:gd name="connsiteX8" fmla="*/ 1024466 w 1270000"/>
                      <a:gd name="connsiteY8" fmla="*/ 321734 h 2963335"/>
                      <a:gd name="connsiteX9" fmla="*/ 1007533 w 1270000"/>
                      <a:gd name="connsiteY9" fmla="*/ 440267 h 2963335"/>
                      <a:gd name="connsiteX10" fmla="*/ 1016000 w 1270000"/>
                      <a:gd name="connsiteY10" fmla="*/ 508000 h 2963335"/>
                      <a:gd name="connsiteX11" fmla="*/ 1092200 w 1270000"/>
                      <a:gd name="connsiteY11" fmla="*/ 550334 h 2963335"/>
                      <a:gd name="connsiteX12" fmla="*/ 1202266 w 1270000"/>
                      <a:gd name="connsiteY12" fmla="*/ 550334 h 2963335"/>
                      <a:gd name="connsiteX13" fmla="*/ 1270000 w 1270000"/>
                      <a:gd name="connsiteY13" fmla="*/ 440267 h 2963335"/>
                      <a:gd name="connsiteX14" fmla="*/ 1219200 w 1270000"/>
                      <a:gd name="connsiteY14" fmla="*/ 338667 h 2963335"/>
                      <a:gd name="connsiteX15" fmla="*/ 1159933 w 1270000"/>
                      <a:gd name="connsiteY15" fmla="*/ 296334 h 2963335"/>
                      <a:gd name="connsiteX16" fmla="*/ 1126066 w 1270000"/>
                      <a:gd name="connsiteY16" fmla="*/ 279400 h 2963335"/>
                      <a:gd name="connsiteX17" fmla="*/ 999066 w 1270000"/>
                      <a:gd name="connsiteY17" fmla="*/ 67734 h 2963335"/>
                      <a:gd name="connsiteX18" fmla="*/ 872066 w 1270000"/>
                      <a:gd name="connsiteY18" fmla="*/ 8467 h 2963335"/>
                      <a:gd name="connsiteX19" fmla="*/ 728133 w 1270000"/>
                      <a:gd name="connsiteY19" fmla="*/ 0 h 2963335"/>
                      <a:gd name="connsiteX20" fmla="*/ 601133 w 1270000"/>
                      <a:gd name="connsiteY20" fmla="*/ 67734 h 2963335"/>
                      <a:gd name="connsiteX21" fmla="*/ 584200 w 1270000"/>
                      <a:gd name="connsiteY21" fmla="*/ 177800 h 2963335"/>
                      <a:gd name="connsiteX22" fmla="*/ 567266 w 1270000"/>
                      <a:gd name="connsiteY22" fmla="*/ 287867 h 2963335"/>
                      <a:gd name="connsiteX23" fmla="*/ 533400 w 1270000"/>
                      <a:gd name="connsiteY23" fmla="*/ 84667 h 2963335"/>
                      <a:gd name="connsiteX24" fmla="*/ 448733 w 1270000"/>
                      <a:gd name="connsiteY24" fmla="*/ 16934 h 2963335"/>
                      <a:gd name="connsiteX25" fmla="*/ 296333 w 1270000"/>
                      <a:gd name="connsiteY25" fmla="*/ 8467 h 2963335"/>
                      <a:gd name="connsiteX26" fmla="*/ 211666 w 1270000"/>
                      <a:gd name="connsiteY26" fmla="*/ 59267 h 2963335"/>
                      <a:gd name="connsiteX27" fmla="*/ 127000 w 1270000"/>
                      <a:gd name="connsiteY27" fmla="*/ 135467 h 2963335"/>
                      <a:gd name="connsiteX28" fmla="*/ 101600 w 1270000"/>
                      <a:gd name="connsiteY28" fmla="*/ 245534 h 2963335"/>
                      <a:gd name="connsiteX29" fmla="*/ 84666 w 1270000"/>
                      <a:gd name="connsiteY29" fmla="*/ 321734 h 2963335"/>
                      <a:gd name="connsiteX30" fmla="*/ 0 w 1270000"/>
                      <a:gd name="connsiteY30" fmla="*/ 406400 h 2963335"/>
                      <a:gd name="connsiteX31" fmla="*/ 16933 w 1270000"/>
                      <a:gd name="connsiteY31" fmla="*/ 474134 h 2963335"/>
                      <a:gd name="connsiteX32" fmla="*/ 93133 w 1270000"/>
                      <a:gd name="connsiteY32" fmla="*/ 541867 h 2963335"/>
                      <a:gd name="connsiteX33" fmla="*/ 211666 w 1270000"/>
                      <a:gd name="connsiteY33" fmla="*/ 550334 h 2963335"/>
                      <a:gd name="connsiteX34" fmla="*/ 262466 w 1270000"/>
                      <a:gd name="connsiteY34" fmla="*/ 474134 h 2963335"/>
                      <a:gd name="connsiteX35" fmla="*/ 254000 w 1270000"/>
                      <a:gd name="connsiteY35" fmla="*/ 381000 h 2963335"/>
                      <a:gd name="connsiteX36" fmla="*/ 220133 w 1270000"/>
                      <a:gd name="connsiteY36" fmla="*/ 330200 h 2963335"/>
                      <a:gd name="connsiteX37" fmla="*/ 186266 w 1270000"/>
                      <a:gd name="connsiteY37" fmla="*/ 287867 h 2963335"/>
                      <a:gd name="connsiteX38" fmla="*/ 194733 w 1270000"/>
                      <a:gd name="connsiteY38" fmla="*/ 186267 h 2963335"/>
                      <a:gd name="connsiteX39" fmla="*/ 262466 w 1270000"/>
                      <a:gd name="connsiteY39" fmla="*/ 101600 h 2963335"/>
                      <a:gd name="connsiteX40" fmla="*/ 372533 w 1270000"/>
                      <a:gd name="connsiteY40" fmla="*/ 67734 h 2963335"/>
                      <a:gd name="connsiteX41" fmla="*/ 440266 w 1270000"/>
                      <a:gd name="connsiteY41" fmla="*/ 110067 h 2963335"/>
                      <a:gd name="connsiteX42" fmla="*/ 491066 w 1270000"/>
                      <a:gd name="connsiteY42" fmla="*/ 220134 h 2963335"/>
                      <a:gd name="connsiteX43" fmla="*/ 491066 w 1270000"/>
                      <a:gd name="connsiteY43" fmla="*/ 2963334 h 2963335"/>
                      <a:gd name="connsiteX0" fmla="*/ 491066 w 1270000"/>
                      <a:gd name="connsiteY0" fmla="*/ 2963334 h 2963335"/>
                      <a:gd name="connsiteX1" fmla="*/ 565659 w 1270000"/>
                      <a:gd name="connsiteY1" fmla="*/ 2963335 h 2963335"/>
                      <a:gd name="connsiteX2" fmla="*/ 643466 w 1270000"/>
                      <a:gd name="connsiteY2" fmla="*/ 194734 h 2963335"/>
                      <a:gd name="connsiteX3" fmla="*/ 711200 w 1270000"/>
                      <a:gd name="connsiteY3" fmla="*/ 84667 h 2963335"/>
                      <a:gd name="connsiteX4" fmla="*/ 821266 w 1270000"/>
                      <a:gd name="connsiteY4" fmla="*/ 59267 h 2963335"/>
                      <a:gd name="connsiteX5" fmla="*/ 914400 w 1270000"/>
                      <a:gd name="connsiteY5" fmla="*/ 101600 h 2963335"/>
                      <a:gd name="connsiteX6" fmla="*/ 990600 w 1270000"/>
                      <a:gd name="connsiteY6" fmla="*/ 194734 h 2963335"/>
                      <a:gd name="connsiteX7" fmla="*/ 1024466 w 1270000"/>
                      <a:gd name="connsiteY7" fmla="*/ 321734 h 2963335"/>
                      <a:gd name="connsiteX8" fmla="*/ 1007533 w 1270000"/>
                      <a:gd name="connsiteY8" fmla="*/ 440267 h 2963335"/>
                      <a:gd name="connsiteX9" fmla="*/ 1016000 w 1270000"/>
                      <a:gd name="connsiteY9" fmla="*/ 508000 h 2963335"/>
                      <a:gd name="connsiteX10" fmla="*/ 1092200 w 1270000"/>
                      <a:gd name="connsiteY10" fmla="*/ 550334 h 2963335"/>
                      <a:gd name="connsiteX11" fmla="*/ 1202266 w 1270000"/>
                      <a:gd name="connsiteY11" fmla="*/ 550334 h 2963335"/>
                      <a:gd name="connsiteX12" fmla="*/ 1270000 w 1270000"/>
                      <a:gd name="connsiteY12" fmla="*/ 440267 h 2963335"/>
                      <a:gd name="connsiteX13" fmla="*/ 1219200 w 1270000"/>
                      <a:gd name="connsiteY13" fmla="*/ 338667 h 2963335"/>
                      <a:gd name="connsiteX14" fmla="*/ 1159933 w 1270000"/>
                      <a:gd name="connsiteY14" fmla="*/ 296334 h 2963335"/>
                      <a:gd name="connsiteX15" fmla="*/ 1126066 w 1270000"/>
                      <a:gd name="connsiteY15" fmla="*/ 279400 h 2963335"/>
                      <a:gd name="connsiteX16" fmla="*/ 999066 w 1270000"/>
                      <a:gd name="connsiteY16" fmla="*/ 67734 h 2963335"/>
                      <a:gd name="connsiteX17" fmla="*/ 872066 w 1270000"/>
                      <a:gd name="connsiteY17" fmla="*/ 8467 h 2963335"/>
                      <a:gd name="connsiteX18" fmla="*/ 728133 w 1270000"/>
                      <a:gd name="connsiteY18" fmla="*/ 0 h 2963335"/>
                      <a:gd name="connsiteX19" fmla="*/ 601133 w 1270000"/>
                      <a:gd name="connsiteY19" fmla="*/ 67734 h 2963335"/>
                      <a:gd name="connsiteX20" fmla="*/ 584200 w 1270000"/>
                      <a:gd name="connsiteY20" fmla="*/ 177800 h 2963335"/>
                      <a:gd name="connsiteX21" fmla="*/ 567266 w 1270000"/>
                      <a:gd name="connsiteY21" fmla="*/ 287867 h 2963335"/>
                      <a:gd name="connsiteX22" fmla="*/ 533400 w 1270000"/>
                      <a:gd name="connsiteY22" fmla="*/ 84667 h 2963335"/>
                      <a:gd name="connsiteX23" fmla="*/ 448733 w 1270000"/>
                      <a:gd name="connsiteY23" fmla="*/ 16934 h 2963335"/>
                      <a:gd name="connsiteX24" fmla="*/ 296333 w 1270000"/>
                      <a:gd name="connsiteY24" fmla="*/ 8467 h 2963335"/>
                      <a:gd name="connsiteX25" fmla="*/ 211666 w 1270000"/>
                      <a:gd name="connsiteY25" fmla="*/ 59267 h 2963335"/>
                      <a:gd name="connsiteX26" fmla="*/ 127000 w 1270000"/>
                      <a:gd name="connsiteY26" fmla="*/ 135467 h 2963335"/>
                      <a:gd name="connsiteX27" fmla="*/ 101600 w 1270000"/>
                      <a:gd name="connsiteY27" fmla="*/ 245534 h 2963335"/>
                      <a:gd name="connsiteX28" fmla="*/ 84666 w 1270000"/>
                      <a:gd name="connsiteY28" fmla="*/ 321734 h 2963335"/>
                      <a:gd name="connsiteX29" fmla="*/ 0 w 1270000"/>
                      <a:gd name="connsiteY29" fmla="*/ 406400 h 2963335"/>
                      <a:gd name="connsiteX30" fmla="*/ 16933 w 1270000"/>
                      <a:gd name="connsiteY30" fmla="*/ 474134 h 2963335"/>
                      <a:gd name="connsiteX31" fmla="*/ 93133 w 1270000"/>
                      <a:gd name="connsiteY31" fmla="*/ 541867 h 2963335"/>
                      <a:gd name="connsiteX32" fmla="*/ 211666 w 1270000"/>
                      <a:gd name="connsiteY32" fmla="*/ 550334 h 2963335"/>
                      <a:gd name="connsiteX33" fmla="*/ 262466 w 1270000"/>
                      <a:gd name="connsiteY33" fmla="*/ 474134 h 2963335"/>
                      <a:gd name="connsiteX34" fmla="*/ 254000 w 1270000"/>
                      <a:gd name="connsiteY34" fmla="*/ 381000 h 2963335"/>
                      <a:gd name="connsiteX35" fmla="*/ 220133 w 1270000"/>
                      <a:gd name="connsiteY35" fmla="*/ 330200 h 2963335"/>
                      <a:gd name="connsiteX36" fmla="*/ 186266 w 1270000"/>
                      <a:gd name="connsiteY36" fmla="*/ 287867 h 2963335"/>
                      <a:gd name="connsiteX37" fmla="*/ 194733 w 1270000"/>
                      <a:gd name="connsiteY37" fmla="*/ 186267 h 2963335"/>
                      <a:gd name="connsiteX38" fmla="*/ 262466 w 1270000"/>
                      <a:gd name="connsiteY38" fmla="*/ 101600 h 2963335"/>
                      <a:gd name="connsiteX39" fmla="*/ 372533 w 1270000"/>
                      <a:gd name="connsiteY39" fmla="*/ 67734 h 2963335"/>
                      <a:gd name="connsiteX40" fmla="*/ 440266 w 1270000"/>
                      <a:gd name="connsiteY40" fmla="*/ 110067 h 2963335"/>
                      <a:gd name="connsiteX41" fmla="*/ 491066 w 1270000"/>
                      <a:gd name="connsiteY41" fmla="*/ 220134 h 2963335"/>
                      <a:gd name="connsiteX42" fmla="*/ 491066 w 1270000"/>
                      <a:gd name="connsiteY42" fmla="*/ 2963334 h 2963335"/>
                      <a:gd name="connsiteX0" fmla="*/ 491066 w 1270000"/>
                      <a:gd name="connsiteY0" fmla="*/ 2963334 h 2963335"/>
                      <a:gd name="connsiteX1" fmla="*/ 565659 w 1270000"/>
                      <a:gd name="connsiteY1" fmla="*/ 2963335 h 2963335"/>
                      <a:gd name="connsiteX2" fmla="*/ 643466 w 1270000"/>
                      <a:gd name="connsiteY2" fmla="*/ 194734 h 2963335"/>
                      <a:gd name="connsiteX3" fmla="*/ 711200 w 1270000"/>
                      <a:gd name="connsiteY3" fmla="*/ 84667 h 2963335"/>
                      <a:gd name="connsiteX4" fmla="*/ 821266 w 1270000"/>
                      <a:gd name="connsiteY4" fmla="*/ 59267 h 2963335"/>
                      <a:gd name="connsiteX5" fmla="*/ 914400 w 1270000"/>
                      <a:gd name="connsiteY5" fmla="*/ 101600 h 2963335"/>
                      <a:gd name="connsiteX6" fmla="*/ 990600 w 1270000"/>
                      <a:gd name="connsiteY6" fmla="*/ 194734 h 2963335"/>
                      <a:gd name="connsiteX7" fmla="*/ 1024466 w 1270000"/>
                      <a:gd name="connsiteY7" fmla="*/ 321734 h 2963335"/>
                      <a:gd name="connsiteX8" fmla="*/ 1007533 w 1270000"/>
                      <a:gd name="connsiteY8" fmla="*/ 440267 h 2963335"/>
                      <a:gd name="connsiteX9" fmla="*/ 1016000 w 1270000"/>
                      <a:gd name="connsiteY9" fmla="*/ 508000 h 2963335"/>
                      <a:gd name="connsiteX10" fmla="*/ 1092200 w 1270000"/>
                      <a:gd name="connsiteY10" fmla="*/ 550334 h 2963335"/>
                      <a:gd name="connsiteX11" fmla="*/ 1270000 w 1270000"/>
                      <a:gd name="connsiteY11" fmla="*/ 440267 h 2963335"/>
                      <a:gd name="connsiteX12" fmla="*/ 1219200 w 1270000"/>
                      <a:gd name="connsiteY12" fmla="*/ 338667 h 2963335"/>
                      <a:gd name="connsiteX13" fmla="*/ 1159933 w 1270000"/>
                      <a:gd name="connsiteY13" fmla="*/ 296334 h 2963335"/>
                      <a:gd name="connsiteX14" fmla="*/ 1126066 w 1270000"/>
                      <a:gd name="connsiteY14" fmla="*/ 279400 h 2963335"/>
                      <a:gd name="connsiteX15" fmla="*/ 999066 w 1270000"/>
                      <a:gd name="connsiteY15" fmla="*/ 67734 h 2963335"/>
                      <a:gd name="connsiteX16" fmla="*/ 872066 w 1270000"/>
                      <a:gd name="connsiteY16" fmla="*/ 8467 h 2963335"/>
                      <a:gd name="connsiteX17" fmla="*/ 728133 w 1270000"/>
                      <a:gd name="connsiteY17" fmla="*/ 0 h 2963335"/>
                      <a:gd name="connsiteX18" fmla="*/ 601133 w 1270000"/>
                      <a:gd name="connsiteY18" fmla="*/ 67734 h 2963335"/>
                      <a:gd name="connsiteX19" fmla="*/ 584200 w 1270000"/>
                      <a:gd name="connsiteY19" fmla="*/ 177800 h 2963335"/>
                      <a:gd name="connsiteX20" fmla="*/ 567266 w 1270000"/>
                      <a:gd name="connsiteY20" fmla="*/ 287867 h 2963335"/>
                      <a:gd name="connsiteX21" fmla="*/ 533400 w 1270000"/>
                      <a:gd name="connsiteY21" fmla="*/ 84667 h 2963335"/>
                      <a:gd name="connsiteX22" fmla="*/ 448733 w 1270000"/>
                      <a:gd name="connsiteY22" fmla="*/ 16934 h 2963335"/>
                      <a:gd name="connsiteX23" fmla="*/ 296333 w 1270000"/>
                      <a:gd name="connsiteY23" fmla="*/ 8467 h 2963335"/>
                      <a:gd name="connsiteX24" fmla="*/ 211666 w 1270000"/>
                      <a:gd name="connsiteY24" fmla="*/ 59267 h 2963335"/>
                      <a:gd name="connsiteX25" fmla="*/ 127000 w 1270000"/>
                      <a:gd name="connsiteY25" fmla="*/ 135467 h 2963335"/>
                      <a:gd name="connsiteX26" fmla="*/ 101600 w 1270000"/>
                      <a:gd name="connsiteY26" fmla="*/ 245534 h 2963335"/>
                      <a:gd name="connsiteX27" fmla="*/ 84666 w 1270000"/>
                      <a:gd name="connsiteY27" fmla="*/ 321734 h 2963335"/>
                      <a:gd name="connsiteX28" fmla="*/ 0 w 1270000"/>
                      <a:gd name="connsiteY28" fmla="*/ 406400 h 2963335"/>
                      <a:gd name="connsiteX29" fmla="*/ 16933 w 1270000"/>
                      <a:gd name="connsiteY29" fmla="*/ 474134 h 2963335"/>
                      <a:gd name="connsiteX30" fmla="*/ 93133 w 1270000"/>
                      <a:gd name="connsiteY30" fmla="*/ 541867 h 2963335"/>
                      <a:gd name="connsiteX31" fmla="*/ 211666 w 1270000"/>
                      <a:gd name="connsiteY31" fmla="*/ 550334 h 2963335"/>
                      <a:gd name="connsiteX32" fmla="*/ 262466 w 1270000"/>
                      <a:gd name="connsiteY32" fmla="*/ 474134 h 2963335"/>
                      <a:gd name="connsiteX33" fmla="*/ 254000 w 1270000"/>
                      <a:gd name="connsiteY33" fmla="*/ 381000 h 2963335"/>
                      <a:gd name="connsiteX34" fmla="*/ 220133 w 1270000"/>
                      <a:gd name="connsiteY34" fmla="*/ 330200 h 2963335"/>
                      <a:gd name="connsiteX35" fmla="*/ 186266 w 1270000"/>
                      <a:gd name="connsiteY35" fmla="*/ 287867 h 2963335"/>
                      <a:gd name="connsiteX36" fmla="*/ 194733 w 1270000"/>
                      <a:gd name="connsiteY36" fmla="*/ 186267 h 2963335"/>
                      <a:gd name="connsiteX37" fmla="*/ 262466 w 1270000"/>
                      <a:gd name="connsiteY37" fmla="*/ 101600 h 2963335"/>
                      <a:gd name="connsiteX38" fmla="*/ 372533 w 1270000"/>
                      <a:gd name="connsiteY38" fmla="*/ 67734 h 2963335"/>
                      <a:gd name="connsiteX39" fmla="*/ 440266 w 1270000"/>
                      <a:gd name="connsiteY39" fmla="*/ 110067 h 2963335"/>
                      <a:gd name="connsiteX40" fmla="*/ 491066 w 1270000"/>
                      <a:gd name="connsiteY40" fmla="*/ 220134 h 2963335"/>
                      <a:gd name="connsiteX41" fmla="*/ 491066 w 1270000"/>
                      <a:gd name="connsiteY41" fmla="*/ 2963334 h 2963335"/>
                      <a:gd name="connsiteX0" fmla="*/ 491066 w 1270000"/>
                      <a:gd name="connsiteY0" fmla="*/ 2963334 h 2963335"/>
                      <a:gd name="connsiteX1" fmla="*/ 565659 w 1270000"/>
                      <a:gd name="connsiteY1" fmla="*/ 2963335 h 2963335"/>
                      <a:gd name="connsiteX2" fmla="*/ 643466 w 1270000"/>
                      <a:gd name="connsiteY2" fmla="*/ 194734 h 2963335"/>
                      <a:gd name="connsiteX3" fmla="*/ 711200 w 1270000"/>
                      <a:gd name="connsiteY3" fmla="*/ 84667 h 2963335"/>
                      <a:gd name="connsiteX4" fmla="*/ 821266 w 1270000"/>
                      <a:gd name="connsiteY4" fmla="*/ 59267 h 2963335"/>
                      <a:gd name="connsiteX5" fmla="*/ 914400 w 1270000"/>
                      <a:gd name="connsiteY5" fmla="*/ 101600 h 2963335"/>
                      <a:gd name="connsiteX6" fmla="*/ 990600 w 1270000"/>
                      <a:gd name="connsiteY6" fmla="*/ 194734 h 2963335"/>
                      <a:gd name="connsiteX7" fmla="*/ 1024466 w 1270000"/>
                      <a:gd name="connsiteY7" fmla="*/ 321734 h 2963335"/>
                      <a:gd name="connsiteX8" fmla="*/ 1007533 w 1270000"/>
                      <a:gd name="connsiteY8" fmla="*/ 440267 h 2963335"/>
                      <a:gd name="connsiteX9" fmla="*/ 1016000 w 1270000"/>
                      <a:gd name="connsiteY9" fmla="*/ 508000 h 2963335"/>
                      <a:gd name="connsiteX10" fmla="*/ 1270000 w 1270000"/>
                      <a:gd name="connsiteY10" fmla="*/ 440267 h 2963335"/>
                      <a:gd name="connsiteX11" fmla="*/ 1219200 w 1270000"/>
                      <a:gd name="connsiteY11" fmla="*/ 338667 h 2963335"/>
                      <a:gd name="connsiteX12" fmla="*/ 1159933 w 1270000"/>
                      <a:gd name="connsiteY12" fmla="*/ 296334 h 2963335"/>
                      <a:gd name="connsiteX13" fmla="*/ 1126066 w 1270000"/>
                      <a:gd name="connsiteY13" fmla="*/ 279400 h 2963335"/>
                      <a:gd name="connsiteX14" fmla="*/ 999066 w 1270000"/>
                      <a:gd name="connsiteY14" fmla="*/ 67734 h 2963335"/>
                      <a:gd name="connsiteX15" fmla="*/ 872066 w 1270000"/>
                      <a:gd name="connsiteY15" fmla="*/ 8467 h 2963335"/>
                      <a:gd name="connsiteX16" fmla="*/ 728133 w 1270000"/>
                      <a:gd name="connsiteY16" fmla="*/ 0 h 2963335"/>
                      <a:gd name="connsiteX17" fmla="*/ 601133 w 1270000"/>
                      <a:gd name="connsiteY17" fmla="*/ 67734 h 2963335"/>
                      <a:gd name="connsiteX18" fmla="*/ 584200 w 1270000"/>
                      <a:gd name="connsiteY18" fmla="*/ 177800 h 2963335"/>
                      <a:gd name="connsiteX19" fmla="*/ 567266 w 1270000"/>
                      <a:gd name="connsiteY19" fmla="*/ 287867 h 2963335"/>
                      <a:gd name="connsiteX20" fmla="*/ 533400 w 1270000"/>
                      <a:gd name="connsiteY20" fmla="*/ 84667 h 2963335"/>
                      <a:gd name="connsiteX21" fmla="*/ 448733 w 1270000"/>
                      <a:gd name="connsiteY21" fmla="*/ 16934 h 2963335"/>
                      <a:gd name="connsiteX22" fmla="*/ 296333 w 1270000"/>
                      <a:gd name="connsiteY22" fmla="*/ 8467 h 2963335"/>
                      <a:gd name="connsiteX23" fmla="*/ 211666 w 1270000"/>
                      <a:gd name="connsiteY23" fmla="*/ 59267 h 2963335"/>
                      <a:gd name="connsiteX24" fmla="*/ 127000 w 1270000"/>
                      <a:gd name="connsiteY24" fmla="*/ 135467 h 2963335"/>
                      <a:gd name="connsiteX25" fmla="*/ 101600 w 1270000"/>
                      <a:gd name="connsiteY25" fmla="*/ 245534 h 2963335"/>
                      <a:gd name="connsiteX26" fmla="*/ 84666 w 1270000"/>
                      <a:gd name="connsiteY26" fmla="*/ 321734 h 2963335"/>
                      <a:gd name="connsiteX27" fmla="*/ 0 w 1270000"/>
                      <a:gd name="connsiteY27" fmla="*/ 406400 h 2963335"/>
                      <a:gd name="connsiteX28" fmla="*/ 16933 w 1270000"/>
                      <a:gd name="connsiteY28" fmla="*/ 474134 h 2963335"/>
                      <a:gd name="connsiteX29" fmla="*/ 93133 w 1270000"/>
                      <a:gd name="connsiteY29" fmla="*/ 541867 h 2963335"/>
                      <a:gd name="connsiteX30" fmla="*/ 211666 w 1270000"/>
                      <a:gd name="connsiteY30" fmla="*/ 550334 h 2963335"/>
                      <a:gd name="connsiteX31" fmla="*/ 262466 w 1270000"/>
                      <a:gd name="connsiteY31" fmla="*/ 474134 h 2963335"/>
                      <a:gd name="connsiteX32" fmla="*/ 254000 w 1270000"/>
                      <a:gd name="connsiteY32" fmla="*/ 381000 h 2963335"/>
                      <a:gd name="connsiteX33" fmla="*/ 220133 w 1270000"/>
                      <a:gd name="connsiteY33" fmla="*/ 330200 h 2963335"/>
                      <a:gd name="connsiteX34" fmla="*/ 186266 w 1270000"/>
                      <a:gd name="connsiteY34" fmla="*/ 287867 h 2963335"/>
                      <a:gd name="connsiteX35" fmla="*/ 194733 w 1270000"/>
                      <a:gd name="connsiteY35" fmla="*/ 186267 h 2963335"/>
                      <a:gd name="connsiteX36" fmla="*/ 262466 w 1270000"/>
                      <a:gd name="connsiteY36" fmla="*/ 101600 h 2963335"/>
                      <a:gd name="connsiteX37" fmla="*/ 372533 w 1270000"/>
                      <a:gd name="connsiteY37" fmla="*/ 67734 h 2963335"/>
                      <a:gd name="connsiteX38" fmla="*/ 440266 w 1270000"/>
                      <a:gd name="connsiteY38" fmla="*/ 110067 h 2963335"/>
                      <a:gd name="connsiteX39" fmla="*/ 491066 w 1270000"/>
                      <a:gd name="connsiteY39" fmla="*/ 220134 h 2963335"/>
                      <a:gd name="connsiteX40" fmla="*/ 491066 w 1270000"/>
                      <a:gd name="connsiteY40" fmla="*/ 2963334 h 2963335"/>
                      <a:gd name="connsiteX0" fmla="*/ 491066 w 1270000"/>
                      <a:gd name="connsiteY0" fmla="*/ 2963334 h 2963335"/>
                      <a:gd name="connsiteX1" fmla="*/ 565659 w 1270000"/>
                      <a:gd name="connsiteY1" fmla="*/ 2963335 h 2963335"/>
                      <a:gd name="connsiteX2" fmla="*/ 643466 w 1270000"/>
                      <a:gd name="connsiteY2" fmla="*/ 194734 h 2963335"/>
                      <a:gd name="connsiteX3" fmla="*/ 711200 w 1270000"/>
                      <a:gd name="connsiteY3" fmla="*/ 84667 h 2963335"/>
                      <a:gd name="connsiteX4" fmla="*/ 821266 w 1270000"/>
                      <a:gd name="connsiteY4" fmla="*/ 59267 h 2963335"/>
                      <a:gd name="connsiteX5" fmla="*/ 914400 w 1270000"/>
                      <a:gd name="connsiteY5" fmla="*/ 101600 h 2963335"/>
                      <a:gd name="connsiteX6" fmla="*/ 990600 w 1270000"/>
                      <a:gd name="connsiteY6" fmla="*/ 194734 h 2963335"/>
                      <a:gd name="connsiteX7" fmla="*/ 1024466 w 1270000"/>
                      <a:gd name="connsiteY7" fmla="*/ 321734 h 2963335"/>
                      <a:gd name="connsiteX8" fmla="*/ 1007533 w 1270000"/>
                      <a:gd name="connsiteY8" fmla="*/ 440267 h 2963335"/>
                      <a:gd name="connsiteX9" fmla="*/ 1270000 w 1270000"/>
                      <a:gd name="connsiteY9" fmla="*/ 440267 h 2963335"/>
                      <a:gd name="connsiteX10" fmla="*/ 1219200 w 1270000"/>
                      <a:gd name="connsiteY10" fmla="*/ 338667 h 2963335"/>
                      <a:gd name="connsiteX11" fmla="*/ 1159933 w 1270000"/>
                      <a:gd name="connsiteY11" fmla="*/ 296334 h 2963335"/>
                      <a:gd name="connsiteX12" fmla="*/ 1126066 w 1270000"/>
                      <a:gd name="connsiteY12" fmla="*/ 279400 h 2963335"/>
                      <a:gd name="connsiteX13" fmla="*/ 999066 w 1270000"/>
                      <a:gd name="connsiteY13" fmla="*/ 67734 h 2963335"/>
                      <a:gd name="connsiteX14" fmla="*/ 872066 w 1270000"/>
                      <a:gd name="connsiteY14" fmla="*/ 8467 h 2963335"/>
                      <a:gd name="connsiteX15" fmla="*/ 728133 w 1270000"/>
                      <a:gd name="connsiteY15" fmla="*/ 0 h 2963335"/>
                      <a:gd name="connsiteX16" fmla="*/ 601133 w 1270000"/>
                      <a:gd name="connsiteY16" fmla="*/ 67734 h 2963335"/>
                      <a:gd name="connsiteX17" fmla="*/ 584200 w 1270000"/>
                      <a:gd name="connsiteY17" fmla="*/ 177800 h 2963335"/>
                      <a:gd name="connsiteX18" fmla="*/ 567266 w 1270000"/>
                      <a:gd name="connsiteY18" fmla="*/ 287867 h 2963335"/>
                      <a:gd name="connsiteX19" fmla="*/ 533400 w 1270000"/>
                      <a:gd name="connsiteY19" fmla="*/ 84667 h 2963335"/>
                      <a:gd name="connsiteX20" fmla="*/ 448733 w 1270000"/>
                      <a:gd name="connsiteY20" fmla="*/ 16934 h 2963335"/>
                      <a:gd name="connsiteX21" fmla="*/ 296333 w 1270000"/>
                      <a:gd name="connsiteY21" fmla="*/ 8467 h 2963335"/>
                      <a:gd name="connsiteX22" fmla="*/ 211666 w 1270000"/>
                      <a:gd name="connsiteY22" fmla="*/ 59267 h 2963335"/>
                      <a:gd name="connsiteX23" fmla="*/ 127000 w 1270000"/>
                      <a:gd name="connsiteY23" fmla="*/ 135467 h 2963335"/>
                      <a:gd name="connsiteX24" fmla="*/ 101600 w 1270000"/>
                      <a:gd name="connsiteY24" fmla="*/ 245534 h 2963335"/>
                      <a:gd name="connsiteX25" fmla="*/ 84666 w 1270000"/>
                      <a:gd name="connsiteY25" fmla="*/ 321734 h 2963335"/>
                      <a:gd name="connsiteX26" fmla="*/ 0 w 1270000"/>
                      <a:gd name="connsiteY26" fmla="*/ 406400 h 2963335"/>
                      <a:gd name="connsiteX27" fmla="*/ 16933 w 1270000"/>
                      <a:gd name="connsiteY27" fmla="*/ 474134 h 2963335"/>
                      <a:gd name="connsiteX28" fmla="*/ 93133 w 1270000"/>
                      <a:gd name="connsiteY28" fmla="*/ 541867 h 2963335"/>
                      <a:gd name="connsiteX29" fmla="*/ 211666 w 1270000"/>
                      <a:gd name="connsiteY29" fmla="*/ 550334 h 2963335"/>
                      <a:gd name="connsiteX30" fmla="*/ 262466 w 1270000"/>
                      <a:gd name="connsiteY30" fmla="*/ 474134 h 2963335"/>
                      <a:gd name="connsiteX31" fmla="*/ 254000 w 1270000"/>
                      <a:gd name="connsiteY31" fmla="*/ 381000 h 2963335"/>
                      <a:gd name="connsiteX32" fmla="*/ 220133 w 1270000"/>
                      <a:gd name="connsiteY32" fmla="*/ 330200 h 2963335"/>
                      <a:gd name="connsiteX33" fmla="*/ 186266 w 1270000"/>
                      <a:gd name="connsiteY33" fmla="*/ 287867 h 2963335"/>
                      <a:gd name="connsiteX34" fmla="*/ 194733 w 1270000"/>
                      <a:gd name="connsiteY34" fmla="*/ 186267 h 2963335"/>
                      <a:gd name="connsiteX35" fmla="*/ 262466 w 1270000"/>
                      <a:gd name="connsiteY35" fmla="*/ 101600 h 2963335"/>
                      <a:gd name="connsiteX36" fmla="*/ 372533 w 1270000"/>
                      <a:gd name="connsiteY36" fmla="*/ 67734 h 2963335"/>
                      <a:gd name="connsiteX37" fmla="*/ 440266 w 1270000"/>
                      <a:gd name="connsiteY37" fmla="*/ 110067 h 2963335"/>
                      <a:gd name="connsiteX38" fmla="*/ 491066 w 1270000"/>
                      <a:gd name="connsiteY38" fmla="*/ 220134 h 2963335"/>
                      <a:gd name="connsiteX39" fmla="*/ 491066 w 1270000"/>
                      <a:gd name="connsiteY39" fmla="*/ 2963334 h 2963335"/>
                      <a:gd name="connsiteX0" fmla="*/ 491066 w 1270000"/>
                      <a:gd name="connsiteY0" fmla="*/ 2963334 h 2963335"/>
                      <a:gd name="connsiteX1" fmla="*/ 565659 w 1270000"/>
                      <a:gd name="connsiteY1" fmla="*/ 2963335 h 2963335"/>
                      <a:gd name="connsiteX2" fmla="*/ 643466 w 1270000"/>
                      <a:gd name="connsiteY2" fmla="*/ 194734 h 2963335"/>
                      <a:gd name="connsiteX3" fmla="*/ 711200 w 1270000"/>
                      <a:gd name="connsiteY3" fmla="*/ 84667 h 2963335"/>
                      <a:gd name="connsiteX4" fmla="*/ 821266 w 1270000"/>
                      <a:gd name="connsiteY4" fmla="*/ 59267 h 2963335"/>
                      <a:gd name="connsiteX5" fmla="*/ 914400 w 1270000"/>
                      <a:gd name="connsiteY5" fmla="*/ 101600 h 2963335"/>
                      <a:gd name="connsiteX6" fmla="*/ 990600 w 1270000"/>
                      <a:gd name="connsiteY6" fmla="*/ 194734 h 2963335"/>
                      <a:gd name="connsiteX7" fmla="*/ 1024466 w 1270000"/>
                      <a:gd name="connsiteY7" fmla="*/ 321734 h 2963335"/>
                      <a:gd name="connsiteX8" fmla="*/ 1270000 w 1270000"/>
                      <a:gd name="connsiteY8" fmla="*/ 440267 h 2963335"/>
                      <a:gd name="connsiteX9" fmla="*/ 1219200 w 1270000"/>
                      <a:gd name="connsiteY9" fmla="*/ 338667 h 2963335"/>
                      <a:gd name="connsiteX10" fmla="*/ 1159933 w 1270000"/>
                      <a:gd name="connsiteY10" fmla="*/ 296334 h 2963335"/>
                      <a:gd name="connsiteX11" fmla="*/ 1126066 w 1270000"/>
                      <a:gd name="connsiteY11" fmla="*/ 279400 h 2963335"/>
                      <a:gd name="connsiteX12" fmla="*/ 999066 w 1270000"/>
                      <a:gd name="connsiteY12" fmla="*/ 67734 h 2963335"/>
                      <a:gd name="connsiteX13" fmla="*/ 872066 w 1270000"/>
                      <a:gd name="connsiteY13" fmla="*/ 8467 h 2963335"/>
                      <a:gd name="connsiteX14" fmla="*/ 728133 w 1270000"/>
                      <a:gd name="connsiteY14" fmla="*/ 0 h 2963335"/>
                      <a:gd name="connsiteX15" fmla="*/ 601133 w 1270000"/>
                      <a:gd name="connsiteY15" fmla="*/ 67734 h 2963335"/>
                      <a:gd name="connsiteX16" fmla="*/ 584200 w 1270000"/>
                      <a:gd name="connsiteY16" fmla="*/ 177800 h 2963335"/>
                      <a:gd name="connsiteX17" fmla="*/ 567266 w 1270000"/>
                      <a:gd name="connsiteY17" fmla="*/ 287867 h 2963335"/>
                      <a:gd name="connsiteX18" fmla="*/ 533400 w 1270000"/>
                      <a:gd name="connsiteY18" fmla="*/ 84667 h 2963335"/>
                      <a:gd name="connsiteX19" fmla="*/ 448733 w 1270000"/>
                      <a:gd name="connsiteY19" fmla="*/ 16934 h 2963335"/>
                      <a:gd name="connsiteX20" fmla="*/ 296333 w 1270000"/>
                      <a:gd name="connsiteY20" fmla="*/ 8467 h 2963335"/>
                      <a:gd name="connsiteX21" fmla="*/ 211666 w 1270000"/>
                      <a:gd name="connsiteY21" fmla="*/ 59267 h 2963335"/>
                      <a:gd name="connsiteX22" fmla="*/ 127000 w 1270000"/>
                      <a:gd name="connsiteY22" fmla="*/ 135467 h 2963335"/>
                      <a:gd name="connsiteX23" fmla="*/ 101600 w 1270000"/>
                      <a:gd name="connsiteY23" fmla="*/ 245534 h 2963335"/>
                      <a:gd name="connsiteX24" fmla="*/ 84666 w 1270000"/>
                      <a:gd name="connsiteY24" fmla="*/ 321734 h 2963335"/>
                      <a:gd name="connsiteX25" fmla="*/ 0 w 1270000"/>
                      <a:gd name="connsiteY25" fmla="*/ 406400 h 2963335"/>
                      <a:gd name="connsiteX26" fmla="*/ 16933 w 1270000"/>
                      <a:gd name="connsiteY26" fmla="*/ 474134 h 2963335"/>
                      <a:gd name="connsiteX27" fmla="*/ 93133 w 1270000"/>
                      <a:gd name="connsiteY27" fmla="*/ 541867 h 2963335"/>
                      <a:gd name="connsiteX28" fmla="*/ 211666 w 1270000"/>
                      <a:gd name="connsiteY28" fmla="*/ 550334 h 2963335"/>
                      <a:gd name="connsiteX29" fmla="*/ 262466 w 1270000"/>
                      <a:gd name="connsiteY29" fmla="*/ 474134 h 2963335"/>
                      <a:gd name="connsiteX30" fmla="*/ 254000 w 1270000"/>
                      <a:gd name="connsiteY30" fmla="*/ 381000 h 2963335"/>
                      <a:gd name="connsiteX31" fmla="*/ 220133 w 1270000"/>
                      <a:gd name="connsiteY31" fmla="*/ 330200 h 2963335"/>
                      <a:gd name="connsiteX32" fmla="*/ 186266 w 1270000"/>
                      <a:gd name="connsiteY32" fmla="*/ 287867 h 2963335"/>
                      <a:gd name="connsiteX33" fmla="*/ 194733 w 1270000"/>
                      <a:gd name="connsiteY33" fmla="*/ 186267 h 2963335"/>
                      <a:gd name="connsiteX34" fmla="*/ 262466 w 1270000"/>
                      <a:gd name="connsiteY34" fmla="*/ 101600 h 2963335"/>
                      <a:gd name="connsiteX35" fmla="*/ 372533 w 1270000"/>
                      <a:gd name="connsiteY35" fmla="*/ 67734 h 2963335"/>
                      <a:gd name="connsiteX36" fmla="*/ 440266 w 1270000"/>
                      <a:gd name="connsiteY36" fmla="*/ 110067 h 2963335"/>
                      <a:gd name="connsiteX37" fmla="*/ 491066 w 1270000"/>
                      <a:gd name="connsiteY37" fmla="*/ 220134 h 2963335"/>
                      <a:gd name="connsiteX38" fmla="*/ 491066 w 1270000"/>
                      <a:gd name="connsiteY38" fmla="*/ 2963334 h 2963335"/>
                      <a:gd name="connsiteX0" fmla="*/ 491066 w 1219200"/>
                      <a:gd name="connsiteY0" fmla="*/ 2963334 h 2963335"/>
                      <a:gd name="connsiteX1" fmla="*/ 565659 w 1219200"/>
                      <a:gd name="connsiteY1" fmla="*/ 2963335 h 2963335"/>
                      <a:gd name="connsiteX2" fmla="*/ 643466 w 1219200"/>
                      <a:gd name="connsiteY2" fmla="*/ 194734 h 2963335"/>
                      <a:gd name="connsiteX3" fmla="*/ 711200 w 1219200"/>
                      <a:gd name="connsiteY3" fmla="*/ 84667 h 2963335"/>
                      <a:gd name="connsiteX4" fmla="*/ 821266 w 1219200"/>
                      <a:gd name="connsiteY4" fmla="*/ 59267 h 2963335"/>
                      <a:gd name="connsiteX5" fmla="*/ 914400 w 1219200"/>
                      <a:gd name="connsiteY5" fmla="*/ 101600 h 2963335"/>
                      <a:gd name="connsiteX6" fmla="*/ 990600 w 1219200"/>
                      <a:gd name="connsiteY6" fmla="*/ 194734 h 2963335"/>
                      <a:gd name="connsiteX7" fmla="*/ 1024466 w 1219200"/>
                      <a:gd name="connsiteY7" fmla="*/ 321734 h 2963335"/>
                      <a:gd name="connsiteX8" fmla="*/ 1219200 w 1219200"/>
                      <a:gd name="connsiteY8" fmla="*/ 338667 h 2963335"/>
                      <a:gd name="connsiteX9" fmla="*/ 1159933 w 1219200"/>
                      <a:gd name="connsiteY9" fmla="*/ 296334 h 2963335"/>
                      <a:gd name="connsiteX10" fmla="*/ 1126066 w 1219200"/>
                      <a:gd name="connsiteY10" fmla="*/ 279400 h 2963335"/>
                      <a:gd name="connsiteX11" fmla="*/ 999066 w 1219200"/>
                      <a:gd name="connsiteY11" fmla="*/ 67734 h 2963335"/>
                      <a:gd name="connsiteX12" fmla="*/ 872066 w 1219200"/>
                      <a:gd name="connsiteY12" fmla="*/ 8467 h 2963335"/>
                      <a:gd name="connsiteX13" fmla="*/ 728133 w 1219200"/>
                      <a:gd name="connsiteY13" fmla="*/ 0 h 2963335"/>
                      <a:gd name="connsiteX14" fmla="*/ 601133 w 1219200"/>
                      <a:gd name="connsiteY14" fmla="*/ 67734 h 2963335"/>
                      <a:gd name="connsiteX15" fmla="*/ 584200 w 1219200"/>
                      <a:gd name="connsiteY15" fmla="*/ 177800 h 2963335"/>
                      <a:gd name="connsiteX16" fmla="*/ 567266 w 1219200"/>
                      <a:gd name="connsiteY16" fmla="*/ 287867 h 2963335"/>
                      <a:gd name="connsiteX17" fmla="*/ 533400 w 1219200"/>
                      <a:gd name="connsiteY17" fmla="*/ 84667 h 2963335"/>
                      <a:gd name="connsiteX18" fmla="*/ 448733 w 1219200"/>
                      <a:gd name="connsiteY18" fmla="*/ 16934 h 2963335"/>
                      <a:gd name="connsiteX19" fmla="*/ 296333 w 1219200"/>
                      <a:gd name="connsiteY19" fmla="*/ 8467 h 2963335"/>
                      <a:gd name="connsiteX20" fmla="*/ 211666 w 1219200"/>
                      <a:gd name="connsiteY20" fmla="*/ 59267 h 2963335"/>
                      <a:gd name="connsiteX21" fmla="*/ 127000 w 1219200"/>
                      <a:gd name="connsiteY21" fmla="*/ 135467 h 2963335"/>
                      <a:gd name="connsiteX22" fmla="*/ 101600 w 1219200"/>
                      <a:gd name="connsiteY22" fmla="*/ 245534 h 2963335"/>
                      <a:gd name="connsiteX23" fmla="*/ 84666 w 1219200"/>
                      <a:gd name="connsiteY23" fmla="*/ 321734 h 2963335"/>
                      <a:gd name="connsiteX24" fmla="*/ 0 w 1219200"/>
                      <a:gd name="connsiteY24" fmla="*/ 406400 h 2963335"/>
                      <a:gd name="connsiteX25" fmla="*/ 16933 w 1219200"/>
                      <a:gd name="connsiteY25" fmla="*/ 474134 h 2963335"/>
                      <a:gd name="connsiteX26" fmla="*/ 93133 w 1219200"/>
                      <a:gd name="connsiteY26" fmla="*/ 541867 h 2963335"/>
                      <a:gd name="connsiteX27" fmla="*/ 211666 w 1219200"/>
                      <a:gd name="connsiteY27" fmla="*/ 550334 h 2963335"/>
                      <a:gd name="connsiteX28" fmla="*/ 262466 w 1219200"/>
                      <a:gd name="connsiteY28" fmla="*/ 474134 h 2963335"/>
                      <a:gd name="connsiteX29" fmla="*/ 254000 w 1219200"/>
                      <a:gd name="connsiteY29" fmla="*/ 381000 h 2963335"/>
                      <a:gd name="connsiteX30" fmla="*/ 220133 w 1219200"/>
                      <a:gd name="connsiteY30" fmla="*/ 330200 h 2963335"/>
                      <a:gd name="connsiteX31" fmla="*/ 186266 w 1219200"/>
                      <a:gd name="connsiteY31" fmla="*/ 287867 h 2963335"/>
                      <a:gd name="connsiteX32" fmla="*/ 194733 w 1219200"/>
                      <a:gd name="connsiteY32" fmla="*/ 186267 h 2963335"/>
                      <a:gd name="connsiteX33" fmla="*/ 262466 w 1219200"/>
                      <a:gd name="connsiteY33" fmla="*/ 101600 h 2963335"/>
                      <a:gd name="connsiteX34" fmla="*/ 372533 w 1219200"/>
                      <a:gd name="connsiteY34" fmla="*/ 67734 h 2963335"/>
                      <a:gd name="connsiteX35" fmla="*/ 440266 w 1219200"/>
                      <a:gd name="connsiteY35" fmla="*/ 110067 h 2963335"/>
                      <a:gd name="connsiteX36" fmla="*/ 491066 w 1219200"/>
                      <a:gd name="connsiteY36" fmla="*/ 220134 h 2963335"/>
                      <a:gd name="connsiteX37" fmla="*/ 491066 w 1219200"/>
                      <a:gd name="connsiteY37" fmla="*/ 2963334 h 2963335"/>
                      <a:gd name="connsiteX0" fmla="*/ 491066 w 1159933"/>
                      <a:gd name="connsiteY0" fmla="*/ 2963334 h 2963335"/>
                      <a:gd name="connsiteX1" fmla="*/ 565659 w 1159933"/>
                      <a:gd name="connsiteY1" fmla="*/ 2963335 h 2963335"/>
                      <a:gd name="connsiteX2" fmla="*/ 643466 w 1159933"/>
                      <a:gd name="connsiteY2" fmla="*/ 194734 h 2963335"/>
                      <a:gd name="connsiteX3" fmla="*/ 711200 w 1159933"/>
                      <a:gd name="connsiteY3" fmla="*/ 84667 h 2963335"/>
                      <a:gd name="connsiteX4" fmla="*/ 821266 w 1159933"/>
                      <a:gd name="connsiteY4" fmla="*/ 59267 h 2963335"/>
                      <a:gd name="connsiteX5" fmla="*/ 914400 w 1159933"/>
                      <a:gd name="connsiteY5" fmla="*/ 101600 h 2963335"/>
                      <a:gd name="connsiteX6" fmla="*/ 990600 w 1159933"/>
                      <a:gd name="connsiteY6" fmla="*/ 194734 h 2963335"/>
                      <a:gd name="connsiteX7" fmla="*/ 1024466 w 1159933"/>
                      <a:gd name="connsiteY7" fmla="*/ 321734 h 2963335"/>
                      <a:gd name="connsiteX8" fmla="*/ 1159933 w 1159933"/>
                      <a:gd name="connsiteY8" fmla="*/ 296334 h 2963335"/>
                      <a:gd name="connsiteX9" fmla="*/ 1126066 w 1159933"/>
                      <a:gd name="connsiteY9" fmla="*/ 279400 h 2963335"/>
                      <a:gd name="connsiteX10" fmla="*/ 999066 w 1159933"/>
                      <a:gd name="connsiteY10" fmla="*/ 67734 h 2963335"/>
                      <a:gd name="connsiteX11" fmla="*/ 872066 w 1159933"/>
                      <a:gd name="connsiteY11" fmla="*/ 8467 h 2963335"/>
                      <a:gd name="connsiteX12" fmla="*/ 728133 w 1159933"/>
                      <a:gd name="connsiteY12" fmla="*/ 0 h 2963335"/>
                      <a:gd name="connsiteX13" fmla="*/ 601133 w 1159933"/>
                      <a:gd name="connsiteY13" fmla="*/ 67734 h 2963335"/>
                      <a:gd name="connsiteX14" fmla="*/ 584200 w 1159933"/>
                      <a:gd name="connsiteY14" fmla="*/ 177800 h 2963335"/>
                      <a:gd name="connsiteX15" fmla="*/ 567266 w 1159933"/>
                      <a:gd name="connsiteY15" fmla="*/ 287867 h 2963335"/>
                      <a:gd name="connsiteX16" fmla="*/ 533400 w 1159933"/>
                      <a:gd name="connsiteY16" fmla="*/ 84667 h 2963335"/>
                      <a:gd name="connsiteX17" fmla="*/ 448733 w 1159933"/>
                      <a:gd name="connsiteY17" fmla="*/ 16934 h 2963335"/>
                      <a:gd name="connsiteX18" fmla="*/ 296333 w 1159933"/>
                      <a:gd name="connsiteY18" fmla="*/ 8467 h 2963335"/>
                      <a:gd name="connsiteX19" fmla="*/ 211666 w 1159933"/>
                      <a:gd name="connsiteY19" fmla="*/ 59267 h 2963335"/>
                      <a:gd name="connsiteX20" fmla="*/ 127000 w 1159933"/>
                      <a:gd name="connsiteY20" fmla="*/ 135467 h 2963335"/>
                      <a:gd name="connsiteX21" fmla="*/ 101600 w 1159933"/>
                      <a:gd name="connsiteY21" fmla="*/ 245534 h 2963335"/>
                      <a:gd name="connsiteX22" fmla="*/ 84666 w 1159933"/>
                      <a:gd name="connsiteY22" fmla="*/ 321734 h 2963335"/>
                      <a:gd name="connsiteX23" fmla="*/ 0 w 1159933"/>
                      <a:gd name="connsiteY23" fmla="*/ 406400 h 2963335"/>
                      <a:gd name="connsiteX24" fmla="*/ 16933 w 1159933"/>
                      <a:gd name="connsiteY24" fmla="*/ 474134 h 2963335"/>
                      <a:gd name="connsiteX25" fmla="*/ 93133 w 1159933"/>
                      <a:gd name="connsiteY25" fmla="*/ 541867 h 2963335"/>
                      <a:gd name="connsiteX26" fmla="*/ 211666 w 1159933"/>
                      <a:gd name="connsiteY26" fmla="*/ 550334 h 2963335"/>
                      <a:gd name="connsiteX27" fmla="*/ 262466 w 1159933"/>
                      <a:gd name="connsiteY27" fmla="*/ 474134 h 2963335"/>
                      <a:gd name="connsiteX28" fmla="*/ 254000 w 1159933"/>
                      <a:gd name="connsiteY28" fmla="*/ 381000 h 2963335"/>
                      <a:gd name="connsiteX29" fmla="*/ 220133 w 1159933"/>
                      <a:gd name="connsiteY29" fmla="*/ 330200 h 2963335"/>
                      <a:gd name="connsiteX30" fmla="*/ 186266 w 1159933"/>
                      <a:gd name="connsiteY30" fmla="*/ 287867 h 2963335"/>
                      <a:gd name="connsiteX31" fmla="*/ 194733 w 1159933"/>
                      <a:gd name="connsiteY31" fmla="*/ 186267 h 2963335"/>
                      <a:gd name="connsiteX32" fmla="*/ 262466 w 1159933"/>
                      <a:gd name="connsiteY32" fmla="*/ 101600 h 2963335"/>
                      <a:gd name="connsiteX33" fmla="*/ 372533 w 1159933"/>
                      <a:gd name="connsiteY33" fmla="*/ 67734 h 2963335"/>
                      <a:gd name="connsiteX34" fmla="*/ 440266 w 1159933"/>
                      <a:gd name="connsiteY34" fmla="*/ 110067 h 2963335"/>
                      <a:gd name="connsiteX35" fmla="*/ 491066 w 1159933"/>
                      <a:gd name="connsiteY35" fmla="*/ 220134 h 2963335"/>
                      <a:gd name="connsiteX36" fmla="*/ 491066 w 1159933"/>
                      <a:gd name="connsiteY36" fmla="*/ 2963334 h 2963335"/>
                      <a:gd name="connsiteX0" fmla="*/ 491066 w 1126066"/>
                      <a:gd name="connsiteY0" fmla="*/ 2963334 h 2963335"/>
                      <a:gd name="connsiteX1" fmla="*/ 565659 w 1126066"/>
                      <a:gd name="connsiteY1" fmla="*/ 2963335 h 2963335"/>
                      <a:gd name="connsiteX2" fmla="*/ 643466 w 1126066"/>
                      <a:gd name="connsiteY2" fmla="*/ 194734 h 2963335"/>
                      <a:gd name="connsiteX3" fmla="*/ 711200 w 1126066"/>
                      <a:gd name="connsiteY3" fmla="*/ 84667 h 2963335"/>
                      <a:gd name="connsiteX4" fmla="*/ 821266 w 1126066"/>
                      <a:gd name="connsiteY4" fmla="*/ 59267 h 2963335"/>
                      <a:gd name="connsiteX5" fmla="*/ 914400 w 1126066"/>
                      <a:gd name="connsiteY5" fmla="*/ 101600 h 2963335"/>
                      <a:gd name="connsiteX6" fmla="*/ 990600 w 1126066"/>
                      <a:gd name="connsiteY6" fmla="*/ 194734 h 2963335"/>
                      <a:gd name="connsiteX7" fmla="*/ 1024466 w 1126066"/>
                      <a:gd name="connsiteY7" fmla="*/ 321734 h 2963335"/>
                      <a:gd name="connsiteX8" fmla="*/ 1126066 w 1126066"/>
                      <a:gd name="connsiteY8" fmla="*/ 279400 h 2963335"/>
                      <a:gd name="connsiteX9" fmla="*/ 999066 w 1126066"/>
                      <a:gd name="connsiteY9" fmla="*/ 67734 h 2963335"/>
                      <a:gd name="connsiteX10" fmla="*/ 872066 w 1126066"/>
                      <a:gd name="connsiteY10" fmla="*/ 8467 h 2963335"/>
                      <a:gd name="connsiteX11" fmla="*/ 728133 w 1126066"/>
                      <a:gd name="connsiteY11" fmla="*/ 0 h 2963335"/>
                      <a:gd name="connsiteX12" fmla="*/ 601133 w 1126066"/>
                      <a:gd name="connsiteY12" fmla="*/ 67734 h 2963335"/>
                      <a:gd name="connsiteX13" fmla="*/ 584200 w 1126066"/>
                      <a:gd name="connsiteY13" fmla="*/ 177800 h 2963335"/>
                      <a:gd name="connsiteX14" fmla="*/ 567266 w 1126066"/>
                      <a:gd name="connsiteY14" fmla="*/ 287867 h 2963335"/>
                      <a:gd name="connsiteX15" fmla="*/ 533400 w 1126066"/>
                      <a:gd name="connsiteY15" fmla="*/ 84667 h 2963335"/>
                      <a:gd name="connsiteX16" fmla="*/ 448733 w 1126066"/>
                      <a:gd name="connsiteY16" fmla="*/ 16934 h 2963335"/>
                      <a:gd name="connsiteX17" fmla="*/ 296333 w 1126066"/>
                      <a:gd name="connsiteY17" fmla="*/ 8467 h 2963335"/>
                      <a:gd name="connsiteX18" fmla="*/ 211666 w 1126066"/>
                      <a:gd name="connsiteY18" fmla="*/ 59267 h 2963335"/>
                      <a:gd name="connsiteX19" fmla="*/ 127000 w 1126066"/>
                      <a:gd name="connsiteY19" fmla="*/ 135467 h 2963335"/>
                      <a:gd name="connsiteX20" fmla="*/ 101600 w 1126066"/>
                      <a:gd name="connsiteY20" fmla="*/ 245534 h 2963335"/>
                      <a:gd name="connsiteX21" fmla="*/ 84666 w 1126066"/>
                      <a:gd name="connsiteY21" fmla="*/ 321734 h 2963335"/>
                      <a:gd name="connsiteX22" fmla="*/ 0 w 1126066"/>
                      <a:gd name="connsiteY22" fmla="*/ 406400 h 2963335"/>
                      <a:gd name="connsiteX23" fmla="*/ 16933 w 1126066"/>
                      <a:gd name="connsiteY23" fmla="*/ 474134 h 2963335"/>
                      <a:gd name="connsiteX24" fmla="*/ 93133 w 1126066"/>
                      <a:gd name="connsiteY24" fmla="*/ 541867 h 2963335"/>
                      <a:gd name="connsiteX25" fmla="*/ 211666 w 1126066"/>
                      <a:gd name="connsiteY25" fmla="*/ 550334 h 2963335"/>
                      <a:gd name="connsiteX26" fmla="*/ 262466 w 1126066"/>
                      <a:gd name="connsiteY26" fmla="*/ 474134 h 2963335"/>
                      <a:gd name="connsiteX27" fmla="*/ 254000 w 1126066"/>
                      <a:gd name="connsiteY27" fmla="*/ 381000 h 2963335"/>
                      <a:gd name="connsiteX28" fmla="*/ 220133 w 1126066"/>
                      <a:gd name="connsiteY28" fmla="*/ 330200 h 2963335"/>
                      <a:gd name="connsiteX29" fmla="*/ 186266 w 1126066"/>
                      <a:gd name="connsiteY29" fmla="*/ 287867 h 2963335"/>
                      <a:gd name="connsiteX30" fmla="*/ 194733 w 1126066"/>
                      <a:gd name="connsiteY30" fmla="*/ 186267 h 2963335"/>
                      <a:gd name="connsiteX31" fmla="*/ 262466 w 1126066"/>
                      <a:gd name="connsiteY31" fmla="*/ 101600 h 2963335"/>
                      <a:gd name="connsiteX32" fmla="*/ 372533 w 1126066"/>
                      <a:gd name="connsiteY32" fmla="*/ 67734 h 2963335"/>
                      <a:gd name="connsiteX33" fmla="*/ 440266 w 1126066"/>
                      <a:gd name="connsiteY33" fmla="*/ 110067 h 2963335"/>
                      <a:gd name="connsiteX34" fmla="*/ 491066 w 1126066"/>
                      <a:gd name="connsiteY34" fmla="*/ 220134 h 2963335"/>
                      <a:gd name="connsiteX35" fmla="*/ 491066 w 1126066"/>
                      <a:gd name="connsiteY35" fmla="*/ 2963334 h 2963335"/>
                      <a:gd name="connsiteX0" fmla="*/ 491066 w 1024466"/>
                      <a:gd name="connsiteY0" fmla="*/ 2963334 h 2963335"/>
                      <a:gd name="connsiteX1" fmla="*/ 565659 w 1024466"/>
                      <a:gd name="connsiteY1" fmla="*/ 2963335 h 2963335"/>
                      <a:gd name="connsiteX2" fmla="*/ 643466 w 1024466"/>
                      <a:gd name="connsiteY2" fmla="*/ 194734 h 2963335"/>
                      <a:gd name="connsiteX3" fmla="*/ 711200 w 1024466"/>
                      <a:gd name="connsiteY3" fmla="*/ 84667 h 2963335"/>
                      <a:gd name="connsiteX4" fmla="*/ 821266 w 1024466"/>
                      <a:gd name="connsiteY4" fmla="*/ 59267 h 2963335"/>
                      <a:gd name="connsiteX5" fmla="*/ 914400 w 1024466"/>
                      <a:gd name="connsiteY5" fmla="*/ 101600 h 2963335"/>
                      <a:gd name="connsiteX6" fmla="*/ 990600 w 1024466"/>
                      <a:gd name="connsiteY6" fmla="*/ 194734 h 2963335"/>
                      <a:gd name="connsiteX7" fmla="*/ 1024466 w 1024466"/>
                      <a:gd name="connsiteY7" fmla="*/ 321734 h 2963335"/>
                      <a:gd name="connsiteX8" fmla="*/ 999066 w 1024466"/>
                      <a:gd name="connsiteY8" fmla="*/ 67734 h 2963335"/>
                      <a:gd name="connsiteX9" fmla="*/ 872066 w 1024466"/>
                      <a:gd name="connsiteY9" fmla="*/ 8467 h 2963335"/>
                      <a:gd name="connsiteX10" fmla="*/ 728133 w 1024466"/>
                      <a:gd name="connsiteY10" fmla="*/ 0 h 2963335"/>
                      <a:gd name="connsiteX11" fmla="*/ 601133 w 1024466"/>
                      <a:gd name="connsiteY11" fmla="*/ 67734 h 2963335"/>
                      <a:gd name="connsiteX12" fmla="*/ 584200 w 1024466"/>
                      <a:gd name="connsiteY12" fmla="*/ 177800 h 2963335"/>
                      <a:gd name="connsiteX13" fmla="*/ 567266 w 1024466"/>
                      <a:gd name="connsiteY13" fmla="*/ 287867 h 2963335"/>
                      <a:gd name="connsiteX14" fmla="*/ 533400 w 1024466"/>
                      <a:gd name="connsiteY14" fmla="*/ 84667 h 2963335"/>
                      <a:gd name="connsiteX15" fmla="*/ 448733 w 1024466"/>
                      <a:gd name="connsiteY15" fmla="*/ 16934 h 2963335"/>
                      <a:gd name="connsiteX16" fmla="*/ 296333 w 1024466"/>
                      <a:gd name="connsiteY16" fmla="*/ 8467 h 2963335"/>
                      <a:gd name="connsiteX17" fmla="*/ 211666 w 1024466"/>
                      <a:gd name="connsiteY17" fmla="*/ 59267 h 2963335"/>
                      <a:gd name="connsiteX18" fmla="*/ 127000 w 1024466"/>
                      <a:gd name="connsiteY18" fmla="*/ 135467 h 2963335"/>
                      <a:gd name="connsiteX19" fmla="*/ 101600 w 1024466"/>
                      <a:gd name="connsiteY19" fmla="*/ 245534 h 2963335"/>
                      <a:gd name="connsiteX20" fmla="*/ 84666 w 1024466"/>
                      <a:gd name="connsiteY20" fmla="*/ 321734 h 2963335"/>
                      <a:gd name="connsiteX21" fmla="*/ 0 w 1024466"/>
                      <a:gd name="connsiteY21" fmla="*/ 406400 h 2963335"/>
                      <a:gd name="connsiteX22" fmla="*/ 16933 w 1024466"/>
                      <a:gd name="connsiteY22" fmla="*/ 474134 h 2963335"/>
                      <a:gd name="connsiteX23" fmla="*/ 93133 w 1024466"/>
                      <a:gd name="connsiteY23" fmla="*/ 541867 h 2963335"/>
                      <a:gd name="connsiteX24" fmla="*/ 211666 w 1024466"/>
                      <a:gd name="connsiteY24" fmla="*/ 550334 h 2963335"/>
                      <a:gd name="connsiteX25" fmla="*/ 262466 w 1024466"/>
                      <a:gd name="connsiteY25" fmla="*/ 474134 h 2963335"/>
                      <a:gd name="connsiteX26" fmla="*/ 254000 w 1024466"/>
                      <a:gd name="connsiteY26" fmla="*/ 381000 h 2963335"/>
                      <a:gd name="connsiteX27" fmla="*/ 220133 w 1024466"/>
                      <a:gd name="connsiteY27" fmla="*/ 330200 h 2963335"/>
                      <a:gd name="connsiteX28" fmla="*/ 186266 w 1024466"/>
                      <a:gd name="connsiteY28" fmla="*/ 287867 h 2963335"/>
                      <a:gd name="connsiteX29" fmla="*/ 194733 w 1024466"/>
                      <a:gd name="connsiteY29" fmla="*/ 186267 h 2963335"/>
                      <a:gd name="connsiteX30" fmla="*/ 262466 w 1024466"/>
                      <a:gd name="connsiteY30" fmla="*/ 101600 h 2963335"/>
                      <a:gd name="connsiteX31" fmla="*/ 372533 w 1024466"/>
                      <a:gd name="connsiteY31" fmla="*/ 67734 h 2963335"/>
                      <a:gd name="connsiteX32" fmla="*/ 440266 w 1024466"/>
                      <a:gd name="connsiteY32" fmla="*/ 110067 h 2963335"/>
                      <a:gd name="connsiteX33" fmla="*/ 491066 w 1024466"/>
                      <a:gd name="connsiteY33" fmla="*/ 220134 h 2963335"/>
                      <a:gd name="connsiteX34" fmla="*/ 491066 w 1024466"/>
                      <a:gd name="connsiteY34" fmla="*/ 2963334 h 2963335"/>
                      <a:gd name="connsiteX0" fmla="*/ 491066 w 999066"/>
                      <a:gd name="connsiteY0" fmla="*/ 2963334 h 2963335"/>
                      <a:gd name="connsiteX1" fmla="*/ 565659 w 999066"/>
                      <a:gd name="connsiteY1" fmla="*/ 2963335 h 2963335"/>
                      <a:gd name="connsiteX2" fmla="*/ 643466 w 999066"/>
                      <a:gd name="connsiteY2" fmla="*/ 194734 h 2963335"/>
                      <a:gd name="connsiteX3" fmla="*/ 711200 w 999066"/>
                      <a:gd name="connsiteY3" fmla="*/ 84667 h 2963335"/>
                      <a:gd name="connsiteX4" fmla="*/ 821266 w 999066"/>
                      <a:gd name="connsiteY4" fmla="*/ 59267 h 2963335"/>
                      <a:gd name="connsiteX5" fmla="*/ 914400 w 999066"/>
                      <a:gd name="connsiteY5" fmla="*/ 101600 h 2963335"/>
                      <a:gd name="connsiteX6" fmla="*/ 990600 w 999066"/>
                      <a:gd name="connsiteY6" fmla="*/ 194734 h 2963335"/>
                      <a:gd name="connsiteX7" fmla="*/ 999066 w 999066"/>
                      <a:gd name="connsiteY7" fmla="*/ 67734 h 2963335"/>
                      <a:gd name="connsiteX8" fmla="*/ 872066 w 999066"/>
                      <a:gd name="connsiteY8" fmla="*/ 8467 h 2963335"/>
                      <a:gd name="connsiteX9" fmla="*/ 728133 w 999066"/>
                      <a:gd name="connsiteY9" fmla="*/ 0 h 2963335"/>
                      <a:gd name="connsiteX10" fmla="*/ 601133 w 999066"/>
                      <a:gd name="connsiteY10" fmla="*/ 67734 h 2963335"/>
                      <a:gd name="connsiteX11" fmla="*/ 584200 w 999066"/>
                      <a:gd name="connsiteY11" fmla="*/ 177800 h 2963335"/>
                      <a:gd name="connsiteX12" fmla="*/ 567266 w 999066"/>
                      <a:gd name="connsiteY12" fmla="*/ 287867 h 2963335"/>
                      <a:gd name="connsiteX13" fmla="*/ 533400 w 999066"/>
                      <a:gd name="connsiteY13" fmla="*/ 84667 h 2963335"/>
                      <a:gd name="connsiteX14" fmla="*/ 448733 w 999066"/>
                      <a:gd name="connsiteY14" fmla="*/ 16934 h 2963335"/>
                      <a:gd name="connsiteX15" fmla="*/ 296333 w 999066"/>
                      <a:gd name="connsiteY15" fmla="*/ 8467 h 2963335"/>
                      <a:gd name="connsiteX16" fmla="*/ 211666 w 999066"/>
                      <a:gd name="connsiteY16" fmla="*/ 59267 h 2963335"/>
                      <a:gd name="connsiteX17" fmla="*/ 127000 w 999066"/>
                      <a:gd name="connsiteY17" fmla="*/ 135467 h 2963335"/>
                      <a:gd name="connsiteX18" fmla="*/ 101600 w 999066"/>
                      <a:gd name="connsiteY18" fmla="*/ 245534 h 2963335"/>
                      <a:gd name="connsiteX19" fmla="*/ 84666 w 999066"/>
                      <a:gd name="connsiteY19" fmla="*/ 321734 h 2963335"/>
                      <a:gd name="connsiteX20" fmla="*/ 0 w 999066"/>
                      <a:gd name="connsiteY20" fmla="*/ 406400 h 2963335"/>
                      <a:gd name="connsiteX21" fmla="*/ 16933 w 999066"/>
                      <a:gd name="connsiteY21" fmla="*/ 474134 h 2963335"/>
                      <a:gd name="connsiteX22" fmla="*/ 93133 w 999066"/>
                      <a:gd name="connsiteY22" fmla="*/ 541867 h 2963335"/>
                      <a:gd name="connsiteX23" fmla="*/ 211666 w 999066"/>
                      <a:gd name="connsiteY23" fmla="*/ 550334 h 2963335"/>
                      <a:gd name="connsiteX24" fmla="*/ 262466 w 999066"/>
                      <a:gd name="connsiteY24" fmla="*/ 474134 h 2963335"/>
                      <a:gd name="connsiteX25" fmla="*/ 254000 w 999066"/>
                      <a:gd name="connsiteY25" fmla="*/ 381000 h 2963335"/>
                      <a:gd name="connsiteX26" fmla="*/ 220133 w 999066"/>
                      <a:gd name="connsiteY26" fmla="*/ 330200 h 2963335"/>
                      <a:gd name="connsiteX27" fmla="*/ 186266 w 999066"/>
                      <a:gd name="connsiteY27" fmla="*/ 287867 h 2963335"/>
                      <a:gd name="connsiteX28" fmla="*/ 194733 w 999066"/>
                      <a:gd name="connsiteY28" fmla="*/ 186267 h 2963335"/>
                      <a:gd name="connsiteX29" fmla="*/ 262466 w 999066"/>
                      <a:gd name="connsiteY29" fmla="*/ 101600 h 2963335"/>
                      <a:gd name="connsiteX30" fmla="*/ 372533 w 999066"/>
                      <a:gd name="connsiteY30" fmla="*/ 67734 h 2963335"/>
                      <a:gd name="connsiteX31" fmla="*/ 440266 w 999066"/>
                      <a:gd name="connsiteY31" fmla="*/ 110067 h 2963335"/>
                      <a:gd name="connsiteX32" fmla="*/ 491066 w 999066"/>
                      <a:gd name="connsiteY32" fmla="*/ 220134 h 2963335"/>
                      <a:gd name="connsiteX33" fmla="*/ 491066 w 999066"/>
                      <a:gd name="connsiteY33" fmla="*/ 2963334 h 2963335"/>
                      <a:gd name="connsiteX0" fmla="*/ 491066 w 999066"/>
                      <a:gd name="connsiteY0" fmla="*/ 2963334 h 2963335"/>
                      <a:gd name="connsiteX1" fmla="*/ 565659 w 999066"/>
                      <a:gd name="connsiteY1" fmla="*/ 2963335 h 2963335"/>
                      <a:gd name="connsiteX2" fmla="*/ 643466 w 999066"/>
                      <a:gd name="connsiteY2" fmla="*/ 194734 h 2963335"/>
                      <a:gd name="connsiteX3" fmla="*/ 711200 w 999066"/>
                      <a:gd name="connsiteY3" fmla="*/ 84667 h 2963335"/>
                      <a:gd name="connsiteX4" fmla="*/ 821266 w 999066"/>
                      <a:gd name="connsiteY4" fmla="*/ 59267 h 2963335"/>
                      <a:gd name="connsiteX5" fmla="*/ 914400 w 999066"/>
                      <a:gd name="connsiteY5" fmla="*/ 101600 h 2963335"/>
                      <a:gd name="connsiteX6" fmla="*/ 999066 w 999066"/>
                      <a:gd name="connsiteY6" fmla="*/ 67734 h 2963335"/>
                      <a:gd name="connsiteX7" fmla="*/ 872066 w 999066"/>
                      <a:gd name="connsiteY7" fmla="*/ 8467 h 2963335"/>
                      <a:gd name="connsiteX8" fmla="*/ 728133 w 999066"/>
                      <a:gd name="connsiteY8" fmla="*/ 0 h 2963335"/>
                      <a:gd name="connsiteX9" fmla="*/ 601133 w 999066"/>
                      <a:gd name="connsiteY9" fmla="*/ 67734 h 2963335"/>
                      <a:gd name="connsiteX10" fmla="*/ 584200 w 999066"/>
                      <a:gd name="connsiteY10" fmla="*/ 177800 h 2963335"/>
                      <a:gd name="connsiteX11" fmla="*/ 567266 w 999066"/>
                      <a:gd name="connsiteY11" fmla="*/ 287867 h 2963335"/>
                      <a:gd name="connsiteX12" fmla="*/ 533400 w 999066"/>
                      <a:gd name="connsiteY12" fmla="*/ 84667 h 2963335"/>
                      <a:gd name="connsiteX13" fmla="*/ 448733 w 999066"/>
                      <a:gd name="connsiteY13" fmla="*/ 16934 h 2963335"/>
                      <a:gd name="connsiteX14" fmla="*/ 296333 w 999066"/>
                      <a:gd name="connsiteY14" fmla="*/ 8467 h 2963335"/>
                      <a:gd name="connsiteX15" fmla="*/ 211666 w 999066"/>
                      <a:gd name="connsiteY15" fmla="*/ 59267 h 2963335"/>
                      <a:gd name="connsiteX16" fmla="*/ 127000 w 999066"/>
                      <a:gd name="connsiteY16" fmla="*/ 135467 h 2963335"/>
                      <a:gd name="connsiteX17" fmla="*/ 101600 w 999066"/>
                      <a:gd name="connsiteY17" fmla="*/ 245534 h 2963335"/>
                      <a:gd name="connsiteX18" fmla="*/ 84666 w 999066"/>
                      <a:gd name="connsiteY18" fmla="*/ 321734 h 2963335"/>
                      <a:gd name="connsiteX19" fmla="*/ 0 w 999066"/>
                      <a:gd name="connsiteY19" fmla="*/ 406400 h 2963335"/>
                      <a:gd name="connsiteX20" fmla="*/ 16933 w 999066"/>
                      <a:gd name="connsiteY20" fmla="*/ 474134 h 2963335"/>
                      <a:gd name="connsiteX21" fmla="*/ 93133 w 999066"/>
                      <a:gd name="connsiteY21" fmla="*/ 541867 h 2963335"/>
                      <a:gd name="connsiteX22" fmla="*/ 211666 w 999066"/>
                      <a:gd name="connsiteY22" fmla="*/ 550334 h 2963335"/>
                      <a:gd name="connsiteX23" fmla="*/ 262466 w 999066"/>
                      <a:gd name="connsiteY23" fmla="*/ 474134 h 2963335"/>
                      <a:gd name="connsiteX24" fmla="*/ 254000 w 999066"/>
                      <a:gd name="connsiteY24" fmla="*/ 381000 h 2963335"/>
                      <a:gd name="connsiteX25" fmla="*/ 220133 w 999066"/>
                      <a:gd name="connsiteY25" fmla="*/ 330200 h 2963335"/>
                      <a:gd name="connsiteX26" fmla="*/ 186266 w 999066"/>
                      <a:gd name="connsiteY26" fmla="*/ 287867 h 2963335"/>
                      <a:gd name="connsiteX27" fmla="*/ 194733 w 999066"/>
                      <a:gd name="connsiteY27" fmla="*/ 186267 h 2963335"/>
                      <a:gd name="connsiteX28" fmla="*/ 262466 w 999066"/>
                      <a:gd name="connsiteY28" fmla="*/ 101600 h 2963335"/>
                      <a:gd name="connsiteX29" fmla="*/ 372533 w 999066"/>
                      <a:gd name="connsiteY29" fmla="*/ 67734 h 2963335"/>
                      <a:gd name="connsiteX30" fmla="*/ 440266 w 999066"/>
                      <a:gd name="connsiteY30" fmla="*/ 110067 h 2963335"/>
                      <a:gd name="connsiteX31" fmla="*/ 491066 w 999066"/>
                      <a:gd name="connsiteY31" fmla="*/ 220134 h 2963335"/>
                      <a:gd name="connsiteX32" fmla="*/ 491066 w 999066"/>
                      <a:gd name="connsiteY32" fmla="*/ 2963334 h 2963335"/>
                      <a:gd name="connsiteX0" fmla="*/ 491066 w 914400"/>
                      <a:gd name="connsiteY0" fmla="*/ 2963334 h 2963335"/>
                      <a:gd name="connsiteX1" fmla="*/ 565659 w 914400"/>
                      <a:gd name="connsiteY1" fmla="*/ 2963335 h 2963335"/>
                      <a:gd name="connsiteX2" fmla="*/ 643466 w 914400"/>
                      <a:gd name="connsiteY2" fmla="*/ 194734 h 2963335"/>
                      <a:gd name="connsiteX3" fmla="*/ 711200 w 914400"/>
                      <a:gd name="connsiteY3" fmla="*/ 84667 h 2963335"/>
                      <a:gd name="connsiteX4" fmla="*/ 821266 w 914400"/>
                      <a:gd name="connsiteY4" fmla="*/ 59267 h 2963335"/>
                      <a:gd name="connsiteX5" fmla="*/ 914400 w 914400"/>
                      <a:gd name="connsiteY5" fmla="*/ 101600 h 2963335"/>
                      <a:gd name="connsiteX6" fmla="*/ 872066 w 914400"/>
                      <a:gd name="connsiteY6" fmla="*/ 8467 h 2963335"/>
                      <a:gd name="connsiteX7" fmla="*/ 728133 w 914400"/>
                      <a:gd name="connsiteY7" fmla="*/ 0 h 2963335"/>
                      <a:gd name="connsiteX8" fmla="*/ 601133 w 914400"/>
                      <a:gd name="connsiteY8" fmla="*/ 67734 h 2963335"/>
                      <a:gd name="connsiteX9" fmla="*/ 584200 w 914400"/>
                      <a:gd name="connsiteY9" fmla="*/ 177800 h 2963335"/>
                      <a:gd name="connsiteX10" fmla="*/ 567266 w 914400"/>
                      <a:gd name="connsiteY10" fmla="*/ 287867 h 2963335"/>
                      <a:gd name="connsiteX11" fmla="*/ 533400 w 914400"/>
                      <a:gd name="connsiteY11" fmla="*/ 84667 h 2963335"/>
                      <a:gd name="connsiteX12" fmla="*/ 448733 w 914400"/>
                      <a:gd name="connsiteY12" fmla="*/ 16934 h 2963335"/>
                      <a:gd name="connsiteX13" fmla="*/ 296333 w 914400"/>
                      <a:gd name="connsiteY13" fmla="*/ 8467 h 2963335"/>
                      <a:gd name="connsiteX14" fmla="*/ 211666 w 914400"/>
                      <a:gd name="connsiteY14" fmla="*/ 59267 h 2963335"/>
                      <a:gd name="connsiteX15" fmla="*/ 127000 w 914400"/>
                      <a:gd name="connsiteY15" fmla="*/ 135467 h 2963335"/>
                      <a:gd name="connsiteX16" fmla="*/ 101600 w 914400"/>
                      <a:gd name="connsiteY16" fmla="*/ 245534 h 2963335"/>
                      <a:gd name="connsiteX17" fmla="*/ 84666 w 914400"/>
                      <a:gd name="connsiteY17" fmla="*/ 321734 h 2963335"/>
                      <a:gd name="connsiteX18" fmla="*/ 0 w 914400"/>
                      <a:gd name="connsiteY18" fmla="*/ 406400 h 2963335"/>
                      <a:gd name="connsiteX19" fmla="*/ 16933 w 914400"/>
                      <a:gd name="connsiteY19" fmla="*/ 474134 h 2963335"/>
                      <a:gd name="connsiteX20" fmla="*/ 93133 w 914400"/>
                      <a:gd name="connsiteY20" fmla="*/ 541867 h 2963335"/>
                      <a:gd name="connsiteX21" fmla="*/ 211666 w 914400"/>
                      <a:gd name="connsiteY21" fmla="*/ 550334 h 2963335"/>
                      <a:gd name="connsiteX22" fmla="*/ 262466 w 914400"/>
                      <a:gd name="connsiteY22" fmla="*/ 474134 h 2963335"/>
                      <a:gd name="connsiteX23" fmla="*/ 254000 w 914400"/>
                      <a:gd name="connsiteY23" fmla="*/ 381000 h 2963335"/>
                      <a:gd name="connsiteX24" fmla="*/ 220133 w 914400"/>
                      <a:gd name="connsiteY24" fmla="*/ 330200 h 2963335"/>
                      <a:gd name="connsiteX25" fmla="*/ 186266 w 914400"/>
                      <a:gd name="connsiteY25" fmla="*/ 287867 h 2963335"/>
                      <a:gd name="connsiteX26" fmla="*/ 194733 w 914400"/>
                      <a:gd name="connsiteY26" fmla="*/ 186267 h 2963335"/>
                      <a:gd name="connsiteX27" fmla="*/ 262466 w 914400"/>
                      <a:gd name="connsiteY27" fmla="*/ 101600 h 2963335"/>
                      <a:gd name="connsiteX28" fmla="*/ 372533 w 914400"/>
                      <a:gd name="connsiteY28" fmla="*/ 67734 h 2963335"/>
                      <a:gd name="connsiteX29" fmla="*/ 440266 w 914400"/>
                      <a:gd name="connsiteY29" fmla="*/ 110067 h 2963335"/>
                      <a:gd name="connsiteX30" fmla="*/ 491066 w 914400"/>
                      <a:gd name="connsiteY30" fmla="*/ 220134 h 2963335"/>
                      <a:gd name="connsiteX31" fmla="*/ 491066 w 914400"/>
                      <a:gd name="connsiteY31" fmla="*/ 2963334 h 2963335"/>
                      <a:gd name="connsiteX0" fmla="*/ 491066 w 872066"/>
                      <a:gd name="connsiteY0" fmla="*/ 2963334 h 2963335"/>
                      <a:gd name="connsiteX1" fmla="*/ 565659 w 872066"/>
                      <a:gd name="connsiteY1" fmla="*/ 2963335 h 2963335"/>
                      <a:gd name="connsiteX2" fmla="*/ 643466 w 872066"/>
                      <a:gd name="connsiteY2" fmla="*/ 194734 h 2963335"/>
                      <a:gd name="connsiteX3" fmla="*/ 711200 w 872066"/>
                      <a:gd name="connsiteY3" fmla="*/ 84667 h 2963335"/>
                      <a:gd name="connsiteX4" fmla="*/ 821266 w 872066"/>
                      <a:gd name="connsiteY4" fmla="*/ 59267 h 2963335"/>
                      <a:gd name="connsiteX5" fmla="*/ 872066 w 872066"/>
                      <a:gd name="connsiteY5" fmla="*/ 8467 h 2963335"/>
                      <a:gd name="connsiteX6" fmla="*/ 728133 w 872066"/>
                      <a:gd name="connsiteY6" fmla="*/ 0 h 2963335"/>
                      <a:gd name="connsiteX7" fmla="*/ 601133 w 872066"/>
                      <a:gd name="connsiteY7" fmla="*/ 67734 h 2963335"/>
                      <a:gd name="connsiteX8" fmla="*/ 584200 w 872066"/>
                      <a:gd name="connsiteY8" fmla="*/ 177800 h 2963335"/>
                      <a:gd name="connsiteX9" fmla="*/ 567266 w 872066"/>
                      <a:gd name="connsiteY9" fmla="*/ 287867 h 2963335"/>
                      <a:gd name="connsiteX10" fmla="*/ 533400 w 872066"/>
                      <a:gd name="connsiteY10" fmla="*/ 84667 h 2963335"/>
                      <a:gd name="connsiteX11" fmla="*/ 448733 w 872066"/>
                      <a:gd name="connsiteY11" fmla="*/ 16934 h 2963335"/>
                      <a:gd name="connsiteX12" fmla="*/ 296333 w 872066"/>
                      <a:gd name="connsiteY12" fmla="*/ 8467 h 2963335"/>
                      <a:gd name="connsiteX13" fmla="*/ 211666 w 872066"/>
                      <a:gd name="connsiteY13" fmla="*/ 59267 h 2963335"/>
                      <a:gd name="connsiteX14" fmla="*/ 127000 w 872066"/>
                      <a:gd name="connsiteY14" fmla="*/ 135467 h 2963335"/>
                      <a:gd name="connsiteX15" fmla="*/ 101600 w 872066"/>
                      <a:gd name="connsiteY15" fmla="*/ 245534 h 2963335"/>
                      <a:gd name="connsiteX16" fmla="*/ 84666 w 872066"/>
                      <a:gd name="connsiteY16" fmla="*/ 321734 h 2963335"/>
                      <a:gd name="connsiteX17" fmla="*/ 0 w 872066"/>
                      <a:gd name="connsiteY17" fmla="*/ 406400 h 2963335"/>
                      <a:gd name="connsiteX18" fmla="*/ 16933 w 872066"/>
                      <a:gd name="connsiteY18" fmla="*/ 474134 h 2963335"/>
                      <a:gd name="connsiteX19" fmla="*/ 93133 w 872066"/>
                      <a:gd name="connsiteY19" fmla="*/ 541867 h 2963335"/>
                      <a:gd name="connsiteX20" fmla="*/ 211666 w 872066"/>
                      <a:gd name="connsiteY20" fmla="*/ 550334 h 2963335"/>
                      <a:gd name="connsiteX21" fmla="*/ 262466 w 872066"/>
                      <a:gd name="connsiteY21" fmla="*/ 474134 h 2963335"/>
                      <a:gd name="connsiteX22" fmla="*/ 254000 w 872066"/>
                      <a:gd name="connsiteY22" fmla="*/ 381000 h 2963335"/>
                      <a:gd name="connsiteX23" fmla="*/ 220133 w 872066"/>
                      <a:gd name="connsiteY23" fmla="*/ 330200 h 2963335"/>
                      <a:gd name="connsiteX24" fmla="*/ 186266 w 872066"/>
                      <a:gd name="connsiteY24" fmla="*/ 287867 h 2963335"/>
                      <a:gd name="connsiteX25" fmla="*/ 194733 w 872066"/>
                      <a:gd name="connsiteY25" fmla="*/ 186267 h 2963335"/>
                      <a:gd name="connsiteX26" fmla="*/ 262466 w 872066"/>
                      <a:gd name="connsiteY26" fmla="*/ 101600 h 2963335"/>
                      <a:gd name="connsiteX27" fmla="*/ 372533 w 872066"/>
                      <a:gd name="connsiteY27" fmla="*/ 67734 h 2963335"/>
                      <a:gd name="connsiteX28" fmla="*/ 440266 w 872066"/>
                      <a:gd name="connsiteY28" fmla="*/ 110067 h 2963335"/>
                      <a:gd name="connsiteX29" fmla="*/ 491066 w 872066"/>
                      <a:gd name="connsiteY29" fmla="*/ 220134 h 2963335"/>
                      <a:gd name="connsiteX30" fmla="*/ 491066 w 872066"/>
                      <a:gd name="connsiteY30" fmla="*/ 2963334 h 2963335"/>
                      <a:gd name="connsiteX0" fmla="*/ 491066 w 821266"/>
                      <a:gd name="connsiteY0" fmla="*/ 2963334 h 2963335"/>
                      <a:gd name="connsiteX1" fmla="*/ 565659 w 821266"/>
                      <a:gd name="connsiteY1" fmla="*/ 2963335 h 2963335"/>
                      <a:gd name="connsiteX2" fmla="*/ 643466 w 821266"/>
                      <a:gd name="connsiteY2" fmla="*/ 194734 h 2963335"/>
                      <a:gd name="connsiteX3" fmla="*/ 711200 w 821266"/>
                      <a:gd name="connsiteY3" fmla="*/ 84667 h 2963335"/>
                      <a:gd name="connsiteX4" fmla="*/ 821266 w 821266"/>
                      <a:gd name="connsiteY4" fmla="*/ 59267 h 2963335"/>
                      <a:gd name="connsiteX5" fmla="*/ 728133 w 821266"/>
                      <a:gd name="connsiteY5" fmla="*/ 0 h 2963335"/>
                      <a:gd name="connsiteX6" fmla="*/ 601133 w 821266"/>
                      <a:gd name="connsiteY6" fmla="*/ 67734 h 2963335"/>
                      <a:gd name="connsiteX7" fmla="*/ 584200 w 821266"/>
                      <a:gd name="connsiteY7" fmla="*/ 177800 h 2963335"/>
                      <a:gd name="connsiteX8" fmla="*/ 567266 w 821266"/>
                      <a:gd name="connsiteY8" fmla="*/ 287867 h 2963335"/>
                      <a:gd name="connsiteX9" fmla="*/ 533400 w 821266"/>
                      <a:gd name="connsiteY9" fmla="*/ 84667 h 2963335"/>
                      <a:gd name="connsiteX10" fmla="*/ 448733 w 821266"/>
                      <a:gd name="connsiteY10" fmla="*/ 16934 h 2963335"/>
                      <a:gd name="connsiteX11" fmla="*/ 296333 w 821266"/>
                      <a:gd name="connsiteY11" fmla="*/ 8467 h 2963335"/>
                      <a:gd name="connsiteX12" fmla="*/ 211666 w 821266"/>
                      <a:gd name="connsiteY12" fmla="*/ 59267 h 2963335"/>
                      <a:gd name="connsiteX13" fmla="*/ 127000 w 821266"/>
                      <a:gd name="connsiteY13" fmla="*/ 135467 h 2963335"/>
                      <a:gd name="connsiteX14" fmla="*/ 101600 w 821266"/>
                      <a:gd name="connsiteY14" fmla="*/ 245534 h 2963335"/>
                      <a:gd name="connsiteX15" fmla="*/ 84666 w 821266"/>
                      <a:gd name="connsiteY15" fmla="*/ 321734 h 2963335"/>
                      <a:gd name="connsiteX16" fmla="*/ 0 w 821266"/>
                      <a:gd name="connsiteY16" fmla="*/ 406400 h 2963335"/>
                      <a:gd name="connsiteX17" fmla="*/ 16933 w 821266"/>
                      <a:gd name="connsiteY17" fmla="*/ 474134 h 2963335"/>
                      <a:gd name="connsiteX18" fmla="*/ 93133 w 821266"/>
                      <a:gd name="connsiteY18" fmla="*/ 541867 h 2963335"/>
                      <a:gd name="connsiteX19" fmla="*/ 211666 w 821266"/>
                      <a:gd name="connsiteY19" fmla="*/ 550334 h 2963335"/>
                      <a:gd name="connsiteX20" fmla="*/ 262466 w 821266"/>
                      <a:gd name="connsiteY20" fmla="*/ 474134 h 2963335"/>
                      <a:gd name="connsiteX21" fmla="*/ 254000 w 821266"/>
                      <a:gd name="connsiteY21" fmla="*/ 381000 h 2963335"/>
                      <a:gd name="connsiteX22" fmla="*/ 220133 w 821266"/>
                      <a:gd name="connsiteY22" fmla="*/ 330200 h 2963335"/>
                      <a:gd name="connsiteX23" fmla="*/ 186266 w 821266"/>
                      <a:gd name="connsiteY23" fmla="*/ 287867 h 2963335"/>
                      <a:gd name="connsiteX24" fmla="*/ 194733 w 821266"/>
                      <a:gd name="connsiteY24" fmla="*/ 186267 h 2963335"/>
                      <a:gd name="connsiteX25" fmla="*/ 262466 w 821266"/>
                      <a:gd name="connsiteY25" fmla="*/ 101600 h 2963335"/>
                      <a:gd name="connsiteX26" fmla="*/ 372533 w 821266"/>
                      <a:gd name="connsiteY26" fmla="*/ 67734 h 2963335"/>
                      <a:gd name="connsiteX27" fmla="*/ 440266 w 821266"/>
                      <a:gd name="connsiteY27" fmla="*/ 110067 h 2963335"/>
                      <a:gd name="connsiteX28" fmla="*/ 491066 w 821266"/>
                      <a:gd name="connsiteY28" fmla="*/ 220134 h 2963335"/>
                      <a:gd name="connsiteX29" fmla="*/ 491066 w 821266"/>
                      <a:gd name="connsiteY29" fmla="*/ 2963334 h 2963335"/>
                      <a:gd name="connsiteX0" fmla="*/ 491066 w 728133"/>
                      <a:gd name="connsiteY0" fmla="*/ 2963334 h 2963335"/>
                      <a:gd name="connsiteX1" fmla="*/ 565659 w 728133"/>
                      <a:gd name="connsiteY1" fmla="*/ 2963335 h 2963335"/>
                      <a:gd name="connsiteX2" fmla="*/ 643466 w 728133"/>
                      <a:gd name="connsiteY2" fmla="*/ 194734 h 2963335"/>
                      <a:gd name="connsiteX3" fmla="*/ 711200 w 728133"/>
                      <a:gd name="connsiteY3" fmla="*/ 84667 h 2963335"/>
                      <a:gd name="connsiteX4" fmla="*/ 728133 w 728133"/>
                      <a:gd name="connsiteY4" fmla="*/ 0 h 2963335"/>
                      <a:gd name="connsiteX5" fmla="*/ 601133 w 728133"/>
                      <a:gd name="connsiteY5" fmla="*/ 67734 h 2963335"/>
                      <a:gd name="connsiteX6" fmla="*/ 584200 w 728133"/>
                      <a:gd name="connsiteY6" fmla="*/ 177800 h 2963335"/>
                      <a:gd name="connsiteX7" fmla="*/ 567266 w 728133"/>
                      <a:gd name="connsiteY7" fmla="*/ 287867 h 2963335"/>
                      <a:gd name="connsiteX8" fmla="*/ 533400 w 728133"/>
                      <a:gd name="connsiteY8" fmla="*/ 84667 h 2963335"/>
                      <a:gd name="connsiteX9" fmla="*/ 448733 w 728133"/>
                      <a:gd name="connsiteY9" fmla="*/ 16934 h 2963335"/>
                      <a:gd name="connsiteX10" fmla="*/ 296333 w 728133"/>
                      <a:gd name="connsiteY10" fmla="*/ 8467 h 2963335"/>
                      <a:gd name="connsiteX11" fmla="*/ 211666 w 728133"/>
                      <a:gd name="connsiteY11" fmla="*/ 59267 h 2963335"/>
                      <a:gd name="connsiteX12" fmla="*/ 127000 w 728133"/>
                      <a:gd name="connsiteY12" fmla="*/ 135467 h 2963335"/>
                      <a:gd name="connsiteX13" fmla="*/ 101600 w 728133"/>
                      <a:gd name="connsiteY13" fmla="*/ 245534 h 2963335"/>
                      <a:gd name="connsiteX14" fmla="*/ 84666 w 728133"/>
                      <a:gd name="connsiteY14" fmla="*/ 321734 h 2963335"/>
                      <a:gd name="connsiteX15" fmla="*/ 0 w 728133"/>
                      <a:gd name="connsiteY15" fmla="*/ 406400 h 2963335"/>
                      <a:gd name="connsiteX16" fmla="*/ 16933 w 728133"/>
                      <a:gd name="connsiteY16" fmla="*/ 474134 h 2963335"/>
                      <a:gd name="connsiteX17" fmla="*/ 93133 w 728133"/>
                      <a:gd name="connsiteY17" fmla="*/ 541867 h 2963335"/>
                      <a:gd name="connsiteX18" fmla="*/ 211666 w 728133"/>
                      <a:gd name="connsiteY18" fmla="*/ 550334 h 2963335"/>
                      <a:gd name="connsiteX19" fmla="*/ 262466 w 728133"/>
                      <a:gd name="connsiteY19" fmla="*/ 474134 h 2963335"/>
                      <a:gd name="connsiteX20" fmla="*/ 254000 w 728133"/>
                      <a:gd name="connsiteY20" fmla="*/ 381000 h 2963335"/>
                      <a:gd name="connsiteX21" fmla="*/ 220133 w 728133"/>
                      <a:gd name="connsiteY21" fmla="*/ 330200 h 2963335"/>
                      <a:gd name="connsiteX22" fmla="*/ 186266 w 728133"/>
                      <a:gd name="connsiteY22" fmla="*/ 287867 h 2963335"/>
                      <a:gd name="connsiteX23" fmla="*/ 194733 w 728133"/>
                      <a:gd name="connsiteY23" fmla="*/ 186267 h 2963335"/>
                      <a:gd name="connsiteX24" fmla="*/ 262466 w 728133"/>
                      <a:gd name="connsiteY24" fmla="*/ 101600 h 2963335"/>
                      <a:gd name="connsiteX25" fmla="*/ 372533 w 728133"/>
                      <a:gd name="connsiteY25" fmla="*/ 67734 h 2963335"/>
                      <a:gd name="connsiteX26" fmla="*/ 440266 w 728133"/>
                      <a:gd name="connsiteY26" fmla="*/ 110067 h 2963335"/>
                      <a:gd name="connsiteX27" fmla="*/ 491066 w 728133"/>
                      <a:gd name="connsiteY27" fmla="*/ 220134 h 2963335"/>
                      <a:gd name="connsiteX28" fmla="*/ 491066 w 728133"/>
                      <a:gd name="connsiteY28" fmla="*/ 2963334 h 2963335"/>
                      <a:gd name="connsiteX0" fmla="*/ 728133 w 788531"/>
                      <a:gd name="connsiteY0" fmla="*/ 0 h 2963335"/>
                      <a:gd name="connsiteX1" fmla="*/ 601133 w 788531"/>
                      <a:gd name="connsiteY1" fmla="*/ 67734 h 2963335"/>
                      <a:gd name="connsiteX2" fmla="*/ 584200 w 788531"/>
                      <a:gd name="connsiteY2" fmla="*/ 177800 h 2963335"/>
                      <a:gd name="connsiteX3" fmla="*/ 567266 w 788531"/>
                      <a:gd name="connsiteY3" fmla="*/ 287867 h 2963335"/>
                      <a:gd name="connsiteX4" fmla="*/ 533400 w 788531"/>
                      <a:gd name="connsiteY4" fmla="*/ 84667 h 2963335"/>
                      <a:gd name="connsiteX5" fmla="*/ 448733 w 788531"/>
                      <a:gd name="connsiteY5" fmla="*/ 16934 h 2963335"/>
                      <a:gd name="connsiteX6" fmla="*/ 296333 w 788531"/>
                      <a:gd name="connsiteY6" fmla="*/ 8467 h 2963335"/>
                      <a:gd name="connsiteX7" fmla="*/ 211666 w 788531"/>
                      <a:gd name="connsiteY7" fmla="*/ 59267 h 2963335"/>
                      <a:gd name="connsiteX8" fmla="*/ 127000 w 788531"/>
                      <a:gd name="connsiteY8" fmla="*/ 135467 h 2963335"/>
                      <a:gd name="connsiteX9" fmla="*/ 101600 w 788531"/>
                      <a:gd name="connsiteY9" fmla="*/ 245534 h 2963335"/>
                      <a:gd name="connsiteX10" fmla="*/ 84666 w 788531"/>
                      <a:gd name="connsiteY10" fmla="*/ 321734 h 2963335"/>
                      <a:gd name="connsiteX11" fmla="*/ 0 w 788531"/>
                      <a:gd name="connsiteY11" fmla="*/ 406400 h 2963335"/>
                      <a:gd name="connsiteX12" fmla="*/ 16933 w 788531"/>
                      <a:gd name="connsiteY12" fmla="*/ 474134 h 2963335"/>
                      <a:gd name="connsiteX13" fmla="*/ 93133 w 788531"/>
                      <a:gd name="connsiteY13" fmla="*/ 541867 h 2963335"/>
                      <a:gd name="connsiteX14" fmla="*/ 211666 w 788531"/>
                      <a:gd name="connsiteY14" fmla="*/ 550334 h 2963335"/>
                      <a:gd name="connsiteX15" fmla="*/ 262466 w 788531"/>
                      <a:gd name="connsiteY15" fmla="*/ 474134 h 2963335"/>
                      <a:gd name="connsiteX16" fmla="*/ 254000 w 788531"/>
                      <a:gd name="connsiteY16" fmla="*/ 381000 h 2963335"/>
                      <a:gd name="connsiteX17" fmla="*/ 220133 w 788531"/>
                      <a:gd name="connsiteY17" fmla="*/ 330200 h 2963335"/>
                      <a:gd name="connsiteX18" fmla="*/ 186266 w 788531"/>
                      <a:gd name="connsiteY18" fmla="*/ 287867 h 2963335"/>
                      <a:gd name="connsiteX19" fmla="*/ 194733 w 788531"/>
                      <a:gd name="connsiteY19" fmla="*/ 186267 h 2963335"/>
                      <a:gd name="connsiteX20" fmla="*/ 262466 w 788531"/>
                      <a:gd name="connsiteY20" fmla="*/ 101600 h 2963335"/>
                      <a:gd name="connsiteX21" fmla="*/ 372533 w 788531"/>
                      <a:gd name="connsiteY21" fmla="*/ 67734 h 2963335"/>
                      <a:gd name="connsiteX22" fmla="*/ 440266 w 788531"/>
                      <a:gd name="connsiteY22" fmla="*/ 110067 h 2963335"/>
                      <a:gd name="connsiteX23" fmla="*/ 491066 w 788531"/>
                      <a:gd name="connsiteY23" fmla="*/ 220134 h 2963335"/>
                      <a:gd name="connsiteX24" fmla="*/ 491066 w 788531"/>
                      <a:gd name="connsiteY24" fmla="*/ 2963334 h 2963335"/>
                      <a:gd name="connsiteX25" fmla="*/ 565659 w 788531"/>
                      <a:gd name="connsiteY25" fmla="*/ 2963335 h 2963335"/>
                      <a:gd name="connsiteX26" fmla="*/ 643466 w 788531"/>
                      <a:gd name="connsiteY26" fmla="*/ 194734 h 2963335"/>
                      <a:gd name="connsiteX27" fmla="*/ 788531 w 788531"/>
                      <a:gd name="connsiteY27" fmla="*/ 161998 h 2963335"/>
                      <a:gd name="connsiteX0" fmla="*/ 728133 w 728133"/>
                      <a:gd name="connsiteY0" fmla="*/ 0 h 2963335"/>
                      <a:gd name="connsiteX1" fmla="*/ 601133 w 728133"/>
                      <a:gd name="connsiteY1" fmla="*/ 67734 h 2963335"/>
                      <a:gd name="connsiteX2" fmla="*/ 584200 w 728133"/>
                      <a:gd name="connsiteY2" fmla="*/ 177800 h 2963335"/>
                      <a:gd name="connsiteX3" fmla="*/ 567266 w 728133"/>
                      <a:gd name="connsiteY3" fmla="*/ 287867 h 2963335"/>
                      <a:gd name="connsiteX4" fmla="*/ 533400 w 728133"/>
                      <a:gd name="connsiteY4" fmla="*/ 84667 h 2963335"/>
                      <a:gd name="connsiteX5" fmla="*/ 448733 w 728133"/>
                      <a:gd name="connsiteY5" fmla="*/ 16934 h 2963335"/>
                      <a:gd name="connsiteX6" fmla="*/ 296333 w 728133"/>
                      <a:gd name="connsiteY6" fmla="*/ 8467 h 2963335"/>
                      <a:gd name="connsiteX7" fmla="*/ 211666 w 728133"/>
                      <a:gd name="connsiteY7" fmla="*/ 59267 h 2963335"/>
                      <a:gd name="connsiteX8" fmla="*/ 127000 w 728133"/>
                      <a:gd name="connsiteY8" fmla="*/ 135467 h 2963335"/>
                      <a:gd name="connsiteX9" fmla="*/ 101600 w 728133"/>
                      <a:gd name="connsiteY9" fmla="*/ 245534 h 2963335"/>
                      <a:gd name="connsiteX10" fmla="*/ 84666 w 728133"/>
                      <a:gd name="connsiteY10" fmla="*/ 321734 h 2963335"/>
                      <a:gd name="connsiteX11" fmla="*/ 0 w 728133"/>
                      <a:gd name="connsiteY11" fmla="*/ 406400 h 2963335"/>
                      <a:gd name="connsiteX12" fmla="*/ 16933 w 728133"/>
                      <a:gd name="connsiteY12" fmla="*/ 474134 h 2963335"/>
                      <a:gd name="connsiteX13" fmla="*/ 93133 w 728133"/>
                      <a:gd name="connsiteY13" fmla="*/ 541867 h 2963335"/>
                      <a:gd name="connsiteX14" fmla="*/ 211666 w 728133"/>
                      <a:gd name="connsiteY14" fmla="*/ 550334 h 2963335"/>
                      <a:gd name="connsiteX15" fmla="*/ 262466 w 728133"/>
                      <a:gd name="connsiteY15" fmla="*/ 474134 h 2963335"/>
                      <a:gd name="connsiteX16" fmla="*/ 254000 w 728133"/>
                      <a:gd name="connsiteY16" fmla="*/ 381000 h 2963335"/>
                      <a:gd name="connsiteX17" fmla="*/ 220133 w 728133"/>
                      <a:gd name="connsiteY17" fmla="*/ 330200 h 2963335"/>
                      <a:gd name="connsiteX18" fmla="*/ 186266 w 728133"/>
                      <a:gd name="connsiteY18" fmla="*/ 287867 h 2963335"/>
                      <a:gd name="connsiteX19" fmla="*/ 194733 w 728133"/>
                      <a:gd name="connsiteY19" fmla="*/ 186267 h 2963335"/>
                      <a:gd name="connsiteX20" fmla="*/ 262466 w 728133"/>
                      <a:gd name="connsiteY20" fmla="*/ 101600 h 2963335"/>
                      <a:gd name="connsiteX21" fmla="*/ 372533 w 728133"/>
                      <a:gd name="connsiteY21" fmla="*/ 67734 h 2963335"/>
                      <a:gd name="connsiteX22" fmla="*/ 440266 w 728133"/>
                      <a:gd name="connsiteY22" fmla="*/ 110067 h 2963335"/>
                      <a:gd name="connsiteX23" fmla="*/ 491066 w 728133"/>
                      <a:gd name="connsiteY23" fmla="*/ 220134 h 2963335"/>
                      <a:gd name="connsiteX24" fmla="*/ 491066 w 728133"/>
                      <a:gd name="connsiteY24" fmla="*/ 2963334 h 2963335"/>
                      <a:gd name="connsiteX25" fmla="*/ 565659 w 728133"/>
                      <a:gd name="connsiteY25" fmla="*/ 2963335 h 2963335"/>
                      <a:gd name="connsiteX26" fmla="*/ 643466 w 728133"/>
                      <a:gd name="connsiteY26" fmla="*/ 194734 h 2963335"/>
                      <a:gd name="connsiteX0" fmla="*/ 601133 w 643466"/>
                      <a:gd name="connsiteY0" fmla="*/ 59267 h 2954868"/>
                      <a:gd name="connsiteX1" fmla="*/ 584200 w 643466"/>
                      <a:gd name="connsiteY1" fmla="*/ 169333 h 2954868"/>
                      <a:gd name="connsiteX2" fmla="*/ 567266 w 643466"/>
                      <a:gd name="connsiteY2" fmla="*/ 279400 h 2954868"/>
                      <a:gd name="connsiteX3" fmla="*/ 533400 w 643466"/>
                      <a:gd name="connsiteY3" fmla="*/ 76200 h 2954868"/>
                      <a:gd name="connsiteX4" fmla="*/ 448733 w 643466"/>
                      <a:gd name="connsiteY4" fmla="*/ 8467 h 2954868"/>
                      <a:gd name="connsiteX5" fmla="*/ 296333 w 643466"/>
                      <a:gd name="connsiteY5" fmla="*/ 0 h 2954868"/>
                      <a:gd name="connsiteX6" fmla="*/ 211666 w 643466"/>
                      <a:gd name="connsiteY6" fmla="*/ 50800 h 2954868"/>
                      <a:gd name="connsiteX7" fmla="*/ 127000 w 643466"/>
                      <a:gd name="connsiteY7" fmla="*/ 127000 h 2954868"/>
                      <a:gd name="connsiteX8" fmla="*/ 101600 w 643466"/>
                      <a:gd name="connsiteY8" fmla="*/ 237067 h 2954868"/>
                      <a:gd name="connsiteX9" fmla="*/ 84666 w 643466"/>
                      <a:gd name="connsiteY9" fmla="*/ 313267 h 2954868"/>
                      <a:gd name="connsiteX10" fmla="*/ 0 w 643466"/>
                      <a:gd name="connsiteY10" fmla="*/ 397933 h 2954868"/>
                      <a:gd name="connsiteX11" fmla="*/ 16933 w 643466"/>
                      <a:gd name="connsiteY11" fmla="*/ 465667 h 2954868"/>
                      <a:gd name="connsiteX12" fmla="*/ 93133 w 643466"/>
                      <a:gd name="connsiteY12" fmla="*/ 533400 h 2954868"/>
                      <a:gd name="connsiteX13" fmla="*/ 211666 w 643466"/>
                      <a:gd name="connsiteY13" fmla="*/ 541867 h 2954868"/>
                      <a:gd name="connsiteX14" fmla="*/ 262466 w 643466"/>
                      <a:gd name="connsiteY14" fmla="*/ 465667 h 2954868"/>
                      <a:gd name="connsiteX15" fmla="*/ 254000 w 643466"/>
                      <a:gd name="connsiteY15" fmla="*/ 372533 h 2954868"/>
                      <a:gd name="connsiteX16" fmla="*/ 220133 w 643466"/>
                      <a:gd name="connsiteY16" fmla="*/ 321733 h 2954868"/>
                      <a:gd name="connsiteX17" fmla="*/ 186266 w 643466"/>
                      <a:gd name="connsiteY17" fmla="*/ 279400 h 2954868"/>
                      <a:gd name="connsiteX18" fmla="*/ 194733 w 643466"/>
                      <a:gd name="connsiteY18" fmla="*/ 177800 h 2954868"/>
                      <a:gd name="connsiteX19" fmla="*/ 262466 w 643466"/>
                      <a:gd name="connsiteY19" fmla="*/ 93133 h 2954868"/>
                      <a:gd name="connsiteX20" fmla="*/ 372533 w 643466"/>
                      <a:gd name="connsiteY20" fmla="*/ 59267 h 2954868"/>
                      <a:gd name="connsiteX21" fmla="*/ 440266 w 643466"/>
                      <a:gd name="connsiteY21" fmla="*/ 101600 h 2954868"/>
                      <a:gd name="connsiteX22" fmla="*/ 491066 w 643466"/>
                      <a:gd name="connsiteY22" fmla="*/ 211667 h 2954868"/>
                      <a:gd name="connsiteX23" fmla="*/ 491066 w 643466"/>
                      <a:gd name="connsiteY23" fmla="*/ 2954867 h 2954868"/>
                      <a:gd name="connsiteX24" fmla="*/ 565659 w 643466"/>
                      <a:gd name="connsiteY24" fmla="*/ 2954868 h 2954868"/>
                      <a:gd name="connsiteX25" fmla="*/ 643466 w 643466"/>
                      <a:gd name="connsiteY25" fmla="*/ 186267 h 2954868"/>
                      <a:gd name="connsiteX0" fmla="*/ 601133 w 643466"/>
                      <a:gd name="connsiteY0" fmla="*/ 59267 h 2954868"/>
                      <a:gd name="connsiteX1" fmla="*/ 584200 w 643466"/>
                      <a:gd name="connsiteY1" fmla="*/ 169333 h 2954868"/>
                      <a:gd name="connsiteX2" fmla="*/ 567266 w 643466"/>
                      <a:gd name="connsiteY2" fmla="*/ 279400 h 2954868"/>
                      <a:gd name="connsiteX3" fmla="*/ 533400 w 643466"/>
                      <a:gd name="connsiteY3" fmla="*/ 76200 h 2954868"/>
                      <a:gd name="connsiteX4" fmla="*/ 448733 w 643466"/>
                      <a:gd name="connsiteY4" fmla="*/ 8467 h 2954868"/>
                      <a:gd name="connsiteX5" fmla="*/ 296333 w 643466"/>
                      <a:gd name="connsiteY5" fmla="*/ 0 h 2954868"/>
                      <a:gd name="connsiteX6" fmla="*/ 211666 w 643466"/>
                      <a:gd name="connsiteY6" fmla="*/ 50800 h 2954868"/>
                      <a:gd name="connsiteX7" fmla="*/ 127000 w 643466"/>
                      <a:gd name="connsiteY7" fmla="*/ 127000 h 2954868"/>
                      <a:gd name="connsiteX8" fmla="*/ 101600 w 643466"/>
                      <a:gd name="connsiteY8" fmla="*/ 237067 h 2954868"/>
                      <a:gd name="connsiteX9" fmla="*/ 84666 w 643466"/>
                      <a:gd name="connsiteY9" fmla="*/ 313267 h 2954868"/>
                      <a:gd name="connsiteX10" fmla="*/ 0 w 643466"/>
                      <a:gd name="connsiteY10" fmla="*/ 397933 h 2954868"/>
                      <a:gd name="connsiteX11" fmla="*/ 16933 w 643466"/>
                      <a:gd name="connsiteY11" fmla="*/ 465667 h 2954868"/>
                      <a:gd name="connsiteX12" fmla="*/ 93133 w 643466"/>
                      <a:gd name="connsiteY12" fmla="*/ 533400 h 2954868"/>
                      <a:gd name="connsiteX13" fmla="*/ 211666 w 643466"/>
                      <a:gd name="connsiteY13" fmla="*/ 541867 h 2954868"/>
                      <a:gd name="connsiteX14" fmla="*/ 262466 w 643466"/>
                      <a:gd name="connsiteY14" fmla="*/ 465667 h 2954868"/>
                      <a:gd name="connsiteX15" fmla="*/ 254000 w 643466"/>
                      <a:gd name="connsiteY15" fmla="*/ 372533 h 2954868"/>
                      <a:gd name="connsiteX16" fmla="*/ 220133 w 643466"/>
                      <a:gd name="connsiteY16" fmla="*/ 321733 h 2954868"/>
                      <a:gd name="connsiteX17" fmla="*/ 186266 w 643466"/>
                      <a:gd name="connsiteY17" fmla="*/ 279400 h 2954868"/>
                      <a:gd name="connsiteX18" fmla="*/ 194733 w 643466"/>
                      <a:gd name="connsiteY18" fmla="*/ 177800 h 2954868"/>
                      <a:gd name="connsiteX19" fmla="*/ 262466 w 643466"/>
                      <a:gd name="connsiteY19" fmla="*/ 93133 h 2954868"/>
                      <a:gd name="connsiteX20" fmla="*/ 372533 w 643466"/>
                      <a:gd name="connsiteY20" fmla="*/ 59267 h 2954868"/>
                      <a:gd name="connsiteX21" fmla="*/ 440266 w 643466"/>
                      <a:gd name="connsiteY21" fmla="*/ 101600 h 2954868"/>
                      <a:gd name="connsiteX22" fmla="*/ 491066 w 643466"/>
                      <a:gd name="connsiteY22" fmla="*/ 211667 h 2954868"/>
                      <a:gd name="connsiteX23" fmla="*/ 491066 w 643466"/>
                      <a:gd name="connsiteY23" fmla="*/ 2954867 h 2954868"/>
                      <a:gd name="connsiteX24" fmla="*/ 565659 w 643466"/>
                      <a:gd name="connsiteY24" fmla="*/ 2954868 h 2954868"/>
                      <a:gd name="connsiteX25" fmla="*/ 643466 w 643466"/>
                      <a:gd name="connsiteY25" fmla="*/ 186267 h 2954868"/>
                      <a:gd name="connsiteX26" fmla="*/ 601133 w 643466"/>
                      <a:gd name="connsiteY26" fmla="*/ 59267 h 2954868"/>
                      <a:gd name="connsiteX0" fmla="*/ 643466 w 643466"/>
                      <a:gd name="connsiteY0" fmla="*/ 186267 h 2954868"/>
                      <a:gd name="connsiteX1" fmla="*/ 584200 w 643466"/>
                      <a:gd name="connsiteY1" fmla="*/ 169333 h 2954868"/>
                      <a:gd name="connsiteX2" fmla="*/ 567266 w 643466"/>
                      <a:gd name="connsiteY2" fmla="*/ 279400 h 2954868"/>
                      <a:gd name="connsiteX3" fmla="*/ 533400 w 643466"/>
                      <a:gd name="connsiteY3" fmla="*/ 76200 h 2954868"/>
                      <a:gd name="connsiteX4" fmla="*/ 448733 w 643466"/>
                      <a:gd name="connsiteY4" fmla="*/ 8467 h 2954868"/>
                      <a:gd name="connsiteX5" fmla="*/ 296333 w 643466"/>
                      <a:gd name="connsiteY5" fmla="*/ 0 h 2954868"/>
                      <a:gd name="connsiteX6" fmla="*/ 211666 w 643466"/>
                      <a:gd name="connsiteY6" fmla="*/ 50800 h 2954868"/>
                      <a:gd name="connsiteX7" fmla="*/ 127000 w 643466"/>
                      <a:gd name="connsiteY7" fmla="*/ 127000 h 2954868"/>
                      <a:gd name="connsiteX8" fmla="*/ 101600 w 643466"/>
                      <a:gd name="connsiteY8" fmla="*/ 237067 h 2954868"/>
                      <a:gd name="connsiteX9" fmla="*/ 84666 w 643466"/>
                      <a:gd name="connsiteY9" fmla="*/ 313267 h 2954868"/>
                      <a:gd name="connsiteX10" fmla="*/ 0 w 643466"/>
                      <a:gd name="connsiteY10" fmla="*/ 397933 h 2954868"/>
                      <a:gd name="connsiteX11" fmla="*/ 16933 w 643466"/>
                      <a:gd name="connsiteY11" fmla="*/ 465667 h 2954868"/>
                      <a:gd name="connsiteX12" fmla="*/ 93133 w 643466"/>
                      <a:gd name="connsiteY12" fmla="*/ 533400 h 2954868"/>
                      <a:gd name="connsiteX13" fmla="*/ 211666 w 643466"/>
                      <a:gd name="connsiteY13" fmla="*/ 541867 h 2954868"/>
                      <a:gd name="connsiteX14" fmla="*/ 262466 w 643466"/>
                      <a:gd name="connsiteY14" fmla="*/ 465667 h 2954868"/>
                      <a:gd name="connsiteX15" fmla="*/ 254000 w 643466"/>
                      <a:gd name="connsiteY15" fmla="*/ 372533 h 2954868"/>
                      <a:gd name="connsiteX16" fmla="*/ 220133 w 643466"/>
                      <a:gd name="connsiteY16" fmla="*/ 321733 h 2954868"/>
                      <a:gd name="connsiteX17" fmla="*/ 186266 w 643466"/>
                      <a:gd name="connsiteY17" fmla="*/ 279400 h 2954868"/>
                      <a:gd name="connsiteX18" fmla="*/ 194733 w 643466"/>
                      <a:gd name="connsiteY18" fmla="*/ 177800 h 2954868"/>
                      <a:gd name="connsiteX19" fmla="*/ 262466 w 643466"/>
                      <a:gd name="connsiteY19" fmla="*/ 93133 h 2954868"/>
                      <a:gd name="connsiteX20" fmla="*/ 372533 w 643466"/>
                      <a:gd name="connsiteY20" fmla="*/ 59267 h 2954868"/>
                      <a:gd name="connsiteX21" fmla="*/ 440266 w 643466"/>
                      <a:gd name="connsiteY21" fmla="*/ 101600 h 2954868"/>
                      <a:gd name="connsiteX22" fmla="*/ 491066 w 643466"/>
                      <a:gd name="connsiteY22" fmla="*/ 211667 h 2954868"/>
                      <a:gd name="connsiteX23" fmla="*/ 491066 w 643466"/>
                      <a:gd name="connsiteY23" fmla="*/ 2954867 h 2954868"/>
                      <a:gd name="connsiteX24" fmla="*/ 565659 w 643466"/>
                      <a:gd name="connsiteY24" fmla="*/ 2954868 h 2954868"/>
                      <a:gd name="connsiteX25" fmla="*/ 643466 w 643466"/>
                      <a:gd name="connsiteY25" fmla="*/ 186267 h 2954868"/>
                      <a:gd name="connsiteX0" fmla="*/ 565659 w 584200"/>
                      <a:gd name="connsiteY0" fmla="*/ 2954868 h 2954868"/>
                      <a:gd name="connsiteX1" fmla="*/ 584200 w 584200"/>
                      <a:gd name="connsiteY1" fmla="*/ 169333 h 2954868"/>
                      <a:gd name="connsiteX2" fmla="*/ 567266 w 584200"/>
                      <a:gd name="connsiteY2" fmla="*/ 279400 h 2954868"/>
                      <a:gd name="connsiteX3" fmla="*/ 533400 w 584200"/>
                      <a:gd name="connsiteY3" fmla="*/ 76200 h 2954868"/>
                      <a:gd name="connsiteX4" fmla="*/ 448733 w 584200"/>
                      <a:gd name="connsiteY4" fmla="*/ 8467 h 2954868"/>
                      <a:gd name="connsiteX5" fmla="*/ 296333 w 584200"/>
                      <a:gd name="connsiteY5" fmla="*/ 0 h 2954868"/>
                      <a:gd name="connsiteX6" fmla="*/ 211666 w 584200"/>
                      <a:gd name="connsiteY6" fmla="*/ 50800 h 2954868"/>
                      <a:gd name="connsiteX7" fmla="*/ 127000 w 584200"/>
                      <a:gd name="connsiteY7" fmla="*/ 127000 h 2954868"/>
                      <a:gd name="connsiteX8" fmla="*/ 101600 w 584200"/>
                      <a:gd name="connsiteY8" fmla="*/ 237067 h 2954868"/>
                      <a:gd name="connsiteX9" fmla="*/ 84666 w 584200"/>
                      <a:gd name="connsiteY9" fmla="*/ 313267 h 2954868"/>
                      <a:gd name="connsiteX10" fmla="*/ 0 w 584200"/>
                      <a:gd name="connsiteY10" fmla="*/ 397933 h 2954868"/>
                      <a:gd name="connsiteX11" fmla="*/ 16933 w 584200"/>
                      <a:gd name="connsiteY11" fmla="*/ 465667 h 2954868"/>
                      <a:gd name="connsiteX12" fmla="*/ 93133 w 584200"/>
                      <a:gd name="connsiteY12" fmla="*/ 533400 h 2954868"/>
                      <a:gd name="connsiteX13" fmla="*/ 211666 w 584200"/>
                      <a:gd name="connsiteY13" fmla="*/ 541867 h 2954868"/>
                      <a:gd name="connsiteX14" fmla="*/ 262466 w 584200"/>
                      <a:gd name="connsiteY14" fmla="*/ 465667 h 2954868"/>
                      <a:gd name="connsiteX15" fmla="*/ 254000 w 584200"/>
                      <a:gd name="connsiteY15" fmla="*/ 372533 h 2954868"/>
                      <a:gd name="connsiteX16" fmla="*/ 220133 w 584200"/>
                      <a:gd name="connsiteY16" fmla="*/ 321733 h 2954868"/>
                      <a:gd name="connsiteX17" fmla="*/ 186266 w 584200"/>
                      <a:gd name="connsiteY17" fmla="*/ 279400 h 2954868"/>
                      <a:gd name="connsiteX18" fmla="*/ 194733 w 584200"/>
                      <a:gd name="connsiteY18" fmla="*/ 177800 h 2954868"/>
                      <a:gd name="connsiteX19" fmla="*/ 262466 w 584200"/>
                      <a:gd name="connsiteY19" fmla="*/ 93133 h 2954868"/>
                      <a:gd name="connsiteX20" fmla="*/ 372533 w 584200"/>
                      <a:gd name="connsiteY20" fmla="*/ 59267 h 2954868"/>
                      <a:gd name="connsiteX21" fmla="*/ 440266 w 584200"/>
                      <a:gd name="connsiteY21" fmla="*/ 101600 h 2954868"/>
                      <a:gd name="connsiteX22" fmla="*/ 491066 w 584200"/>
                      <a:gd name="connsiteY22" fmla="*/ 211667 h 2954868"/>
                      <a:gd name="connsiteX23" fmla="*/ 491066 w 584200"/>
                      <a:gd name="connsiteY23" fmla="*/ 2954867 h 2954868"/>
                      <a:gd name="connsiteX24" fmla="*/ 565659 w 584200"/>
                      <a:gd name="connsiteY24" fmla="*/ 2954868 h 2954868"/>
                      <a:gd name="connsiteX0" fmla="*/ 565659 w 567266"/>
                      <a:gd name="connsiteY0" fmla="*/ 2954868 h 2954868"/>
                      <a:gd name="connsiteX1" fmla="*/ 567266 w 567266"/>
                      <a:gd name="connsiteY1" fmla="*/ 279400 h 2954868"/>
                      <a:gd name="connsiteX2" fmla="*/ 533400 w 567266"/>
                      <a:gd name="connsiteY2" fmla="*/ 76200 h 2954868"/>
                      <a:gd name="connsiteX3" fmla="*/ 448733 w 567266"/>
                      <a:gd name="connsiteY3" fmla="*/ 8467 h 2954868"/>
                      <a:gd name="connsiteX4" fmla="*/ 296333 w 567266"/>
                      <a:gd name="connsiteY4" fmla="*/ 0 h 2954868"/>
                      <a:gd name="connsiteX5" fmla="*/ 211666 w 567266"/>
                      <a:gd name="connsiteY5" fmla="*/ 50800 h 2954868"/>
                      <a:gd name="connsiteX6" fmla="*/ 127000 w 567266"/>
                      <a:gd name="connsiteY6" fmla="*/ 127000 h 2954868"/>
                      <a:gd name="connsiteX7" fmla="*/ 101600 w 567266"/>
                      <a:gd name="connsiteY7" fmla="*/ 237067 h 2954868"/>
                      <a:gd name="connsiteX8" fmla="*/ 84666 w 567266"/>
                      <a:gd name="connsiteY8" fmla="*/ 313267 h 2954868"/>
                      <a:gd name="connsiteX9" fmla="*/ 0 w 567266"/>
                      <a:gd name="connsiteY9" fmla="*/ 397933 h 2954868"/>
                      <a:gd name="connsiteX10" fmla="*/ 16933 w 567266"/>
                      <a:gd name="connsiteY10" fmla="*/ 465667 h 2954868"/>
                      <a:gd name="connsiteX11" fmla="*/ 93133 w 567266"/>
                      <a:gd name="connsiteY11" fmla="*/ 533400 h 2954868"/>
                      <a:gd name="connsiteX12" fmla="*/ 211666 w 567266"/>
                      <a:gd name="connsiteY12" fmla="*/ 541867 h 2954868"/>
                      <a:gd name="connsiteX13" fmla="*/ 262466 w 567266"/>
                      <a:gd name="connsiteY13" fmla="*/ 465667 h 2954868"/>
                      <a:gd name="connsiteX14" fmla="*/ 254000 w 567266"/>
                      <a:gd name="connsiteY14" fmla="*/ 372533 h 2954868"/>
                      <a:gd name="connsiteX15" fmla="*/ 220133 w 567266"/>
                      <a:gd name="connsiteY15" fmla="*/ 321733 h 2954868"/>
                      <a:gd name="connsiteX16" fmla="*/ 186266 w 567266"/>
                      <a:gd name="connsiteY16" fmla="*/ 279400 h 2954868"/>
                      <a:gd name="connsiteX17" fmla="*/ 194733 w 567266"/>
                      <a:gd name="connsiteY17" fmla="*/ 177800 h 2954868"/>
                      <a:gd name="connsiteX18" fmla="*/ 262466 w 567266"/>
                      <a:gd name="connsiteY18" fmla="*/ 93133 h 2954868"/>
                      <a:gd name="connsiteX19" fmla="*/ 372533 w 567266"/>
                      <a:gd name="connsiteY19" fmla="*/ 59267 h 2954868"/>
                      <a:gd name="connsiteX20" fmla="*/ 440266 w 567266"/>
                      <a:gd name="connsiteY20" fmla="*/ 101600 h 2954868"/>
                      <a:gd name="connsiteX21" fmla="*/ 491066 w 567266"/>
                      <a:gd name="connsiteY21" fmla="*/ 211667 h 2954868"/>
                      <a:gd name="connsiteX22" fmla="*/ 491066 w 567266"/>
                      <a:gd name="connsiteY22" fmla="*/ 2954867 h 2954868"/>
                      <a:gd name="connsiteX23" fmla="*/ 565659 w 567266"/>
                      <a:gd name="connsiteY23" fmla="*/ 2954868 h 2954868"/>
                      <a:gd name="connsiteX0" fmla="*/ 565659 w 567266"/>
                      <a:gd name="connsiteY0" fmla="*/ 2954868 h 2954868"/>
                      <a:gd name="connsiteX1" fmla="*/ 567266 w 567266"/>
                      <a:gd name="connsiteY1" fmla="*/ 279400 h 2954868"/>
                      <a:gd name="connsiteX2" fmla="*/ 533400 w 567266"/>
                      <a:gd name="connsiteY2" fmla="*/ 76200 h 2954868"/>
                      <a:gd name="connsiteX3" fmla="*/ 448733 w 567266"/>
                      <a:gd name="connsiteY3" fmla="*/ 8467 h 2954868"/>
                      <a:gd name="connsiteX4" fmla="*/ 296333 w 567266"/>
                      <a:gd name="connsiteY4" fmla="*/ 0 h 2954868"/>
                      <a:gd name="connsiteX5" fmla="*/ 211666 w 567266"/>
                      <a:gd name="connsiteY5" fmla="*/ 50800 h 2954868"/>
                      <a:gd name="connsiteX6" fmla="*/ 127000 w 567266"/>
                      <a:gd name="connsiteY6" fmla="*/ 127000 h 2954868"/>
                      <a:gd name="connsiteX7" fmla="*/ 101600 w 567266"/>
                      <a:gd name="connsiteY7" fmla="*/ 237067 h 2954868"/>
                      <a:gd name="connsiteX8" fmla="*/ 41705 w 567266"/>
                      <a:gd name="connsiteY8" fmla="*/ 291786 h 2954868"/>
                      <a:gd name="connsiteX9" fmla="*/ 0 w 567266"/>
                      <a:gd name="connsiteY9" fmla="*/ 397933 h 2954868"/>
                      <a:gd name="connsiteX10" fmla="*/ 16933 w 567266"/>
                      <a:gd name="connsiteY10" fmla="*/ 465667 h 2954868"/>
                      <a:gd name="connsiteX11" fmla="*/ 93133 w 567266"/>
                      <a:gd name="connsiteY11" fmla="*/ 533400 h 2954868"/>
                      <a:gd name="connsiteX12" fmla="*/ 211666 w 567266"/>
                      <a:gd name="connsiteY12" fmla="*/ 541867 h 2954868"/>
                      <a:gd name="connsiteX13" fmla="*/ 262466 w 567266"/>
                      <a:gd name="connsiteY13" fmla="*/ 465667 h 2954868"/>
                      <a:gd name="connsiteX14" fmla="*/ 254000 w 567266"/>
                      <a:gd name="connsiteY14" fmla="*/ 372533 h 2954868"/>
                      <a:gd name="connsiteX15" fmla="*/ 220133 w 567266"/>
                      <a:gd name="connsiteY15" fmla="*/ 321733 h 2954868"/>
                      <a:gd name="connsiteX16" fmla="*/ 186266 w 567266"/>
                      <a:gd name="connsiteY16" fmla="*/ 279400 h 2954868"/>
                      <a:gd name="connsiteX17" fmla="*/ 194733 w 567266"/>
                      <a:gd name="connsiteY17" fmla="*/ 177800 h 2954868"/>
                      <a:gd name="connsiteX18" fmla="*/ 262466 w 567266"/>
                      <a:gd name="connsiteY18" fmla="*/ 93133 h 2954868"/>
                      <a:gd name="connsiteX19" fmla="*/ 372533 w 567266"/>
                      <a:gd name="connsiteY19" fmla="*/ 59267 h 2954868"/>
                      <a:gd name="connsiteX20" fmla="*/ 440266 w 567266"/>
                      <a:gd name="connsiteY20" fmla="*/ 101600 h 2954868"/>
                      <a:gd name="connsiteX21" fmla="*/ 491066 w 567266"/>
                      <a:gd name="connsiteY21" fmla="*/ 211667 h 2954868"/>
                      <a:gd name="connsiteX22" fmla="*/ 491066 w 567266"/>
                      <a:gd name="connsiteY22" fmla="*/ 2954867 h 2954868"/>
                      <a:gd name="connsiteX23" fmla="*/ 565659 w 567266"/>
                      <a:gd name="connsiteY23" fmla="*/ 2954868 h 295486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</a:cxnLst>
                    <a:rect l="l" t="t" r="r" b="b"/>
                    <a:pathLst>
                      <a:path w="567266" h="2954868">
                        <a:moveTo>
                          <a:pt x="565659" y="2954868"/>
                        </a:moveTo>
                        <a:cubicBezTo>
                          <a:pt x="566195" y="2063045"/>
                          <a:pt x="566730" y="1171223"/>
                          <a:pt x="567266" y="279400"/>
                        </a:cubicBezTo>
                        <a:lnTo>
                          <a:pt x="533400" y="76200"/>
                        </a:lnTo>
                        <a:lnTo>
                          <a:pt x="448733" y="8467"/>
                        </a:lnTo>
                        <a:lnTo>
                          <a:pt x="296333" y="0"/>
                        </a:lnTo>
                        <a:lnTo>
                          <a:pt x="211666" y="50800"/>
                        </a:lnTo>
                        <a:lnTo>
                          <a:pt x="127000" y="127000"/>
                        </a:lnTo>
                        <a:lnTo>
                          <a:pt x="101600" y="237067"/>
                        </a:lnTo>
                        <a:lnTo>
                          <a:pt x="41705" y="291786"/>
                        </a:lnTo>
                        <a:lnTo>
                          <a:pt x="0" y="397933"/>
                        </a:lnTo>
                        <a:lnTo>
                          <a:pt x="16933" y="465667"/>
                        </a:lnTo>
                        <a:lnTo>
                          <a:pt x="93133" y="533400"/>
                        </a:lnTo>
                        <a:lnTo>
                          <a:pt x="211666" y="541867"/>
                        </a:lnTo>
                        <a:lnTo>
                          <a:pt x="262466" y="465667"/>
                        </a:lnTo>
                        <a:lnTo>
                          <a:pt x="254000" y="372533"/>
                        </a:lnTo>
                        <a:lnTo>
                          <a:pt x="220133" y="321733"/>
                        </a:lnTo>
                        <a:lnTo>
                          <a:pt x="186266" y="279400"/>
                        </a:lnTo>
                        <a:lnTo>
                          <a:pt x="194733" y="177800"/>
                        </a:lnTo>
                        <a:lnTo>
                          <a:pt x="262466" y="93133"/>
                        </a:lnTo>
                        <a:lnTo>
                          <a:pt x="372533" y="59267"/>
                        </a:lnTo>
                        <a:lnTo>
                          <a:pt x="440266" y="101600"/>
                        </a:lnTo>
                        <a:lnTo>
                          <a:pt x="491066" y="211667"/>
                        </a:lnTo>
                        <a:lnTo>
                          <a:pt x="491066" y="2954867"/>
                        </a:lnTo>
                        <a:lnTo>
                          <a:pt x="565659" y="2954868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FFFFFF"/>
                      </a:gs>
                      <a:gs pos="32000">
                        <a:srgbClr val="E6E6E6"/>
                      </a:gs>
                      <a:gs pos="99000">
                        <a:srgbClr val="7D8496"/>
                      </a:gs>
                      <a:gs pos="100000">
                        <a:srgbClr val="E6E6E6"/>
                      </a:gs>
                    </a:gsLst>
                    <a:lin ang="2700000" scaled="0"/>
                  </a:gradFill>
                  <a:ln w="3175">
                    <a:solidFill>
                      <a:schemeClr val="tx1">
                        <a:lumMod val="50000"/>
                        <a:lumOff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prstClr val="white"/>
                      </a:solidFill>
                    </a:endParaRPr>
                  </a:p>
                </p:txBody>
              </p:sp>
              <p:sp>
                <p:nvSpPr>
                  <p:cNvPr id="413" name="椭圆 412"/>
                  <p:cNvSpPr>
                    <a:spLocks noChangeAspect="1"/>
                  </p:cNvSpPr>
                  <p:nvPr/>
                </p:nvSpPr>
                <p:spPr>
                  <a:xfrm>
                    <a:off x="1415588" y="2775293"/>
                    <a:ext cx="108000" cy="10800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prstClr val="white"/>
                      </a:solidFill>
                    </a:endParaRPr>
                  </a:p>
                </p:txBody>
              </p:sp>
            </p:grpSp>
            <p:grpSp>
              <p:nvGrpSpPr>
                <p:cNvPr id="409" name="组合 59"/>
                <p:cNvGrpSpPr/>
                <p:nvPr/>
              </p:nvGrpSpPr>
              <p:grpSpPr>
                <a:xfrm flipH="1">
                  <a:off x="1712412" y="2596721"/>
                  <a:ext cx="311529" cy="1622746"/>
                  <a:chOff x="1398736" y="2594569"/>
                  <a:chExt cx="311529" cy="1622746"/>
                </a:xfrm>
              </p:grpSpPr>
              <p:sp>
                <p:nvSpPr>
                  <p:cNvPr id="410" name="任意多边形 409"/>
                  <p:cNvSpPr/>
                  <p:nvPr/>
                </p:nvSpPr>
                <p:spPr>
                  <a:xfrm>
                    <a:off x="1398736" y="2594569"/>
                    <a:ext cx="311529" cy="1622746"/>
                  </a:xfrm>
                  <a:custGeom>
                    <a:avLst/>
                    <a:gdLst>
                      <a:gd name="connsiteX0" fmla="*/ 491066 w 1270000"/>
                      <a:gd name="connsiteY0" fmla="*/ 2963334 h 2963334"/>
                      <a:gd name="connsiteX1" fmla="*/ 651933 w 1270000"/>
                      <a:gd name="connsiteY1" fmla="*/ 2963334 h 2963334"/>
                      <a:gd name="connsiteX2" fmla="*/ 643466 w 1270000"/>
                      <a:gd name="connsiteY2" fmla="*/ 194734 h 2963334"/>
                      <a:gd name="connsiteX3" fmla="*/ 711200 w 1270000"/>
                      <a:gd name="connsiteY3" fmla="*/ 84667 h 2963334"/>
                      <a:gd name="connsiteX4" fmla="*/ 821266 w 1270000"/>
                      <a:gd name="connsiteY4" fmla="*/ 59267 h 2963334"/>
                      <a:gd name="connsiteX5" fmla="*/ 914400 w 1270000"/>
                      <a:gd name="connsiteY5" fmla="*/ 101600 h 2963334"/>
                      <a:gd name="connsiteX6" fmla="*/ 990600 w 1270000"/>
                      <a:gd name="connsiteY6" fmla="*/ 194734 h 2963334"/>
                      <a:gd name="connsiteX7" fmla="*/ 1024466 w 1270000"/>
                      <a:gd name="connsiteY7" fmla="*/ 321734 h 2963334"/>
                      <a:gd name="connsiteX8" fmla="*/ 1007533 w 1270000"/>
                      <a:gd name="connsiteY8" fmla="*/ 440267 h 2963334"/>
                      <a:gd name="connsiteX9" fmla="*/ 1016000 w 1270000"/>
                      <a:gd name="connsiteY9" fmla="*/ 508000 h 2963334"/>
                      <a:gd name="connsiteX10" fmla="*/ 1092200 w 1270000"/>
                      <a:gd name="connsiteY10" fmla="*/ 550334 h 2963334"/>
                      <a:gd name="connsiteX11" fmla="*/ 1202266 w 1270000"/>
                      <a:gd name="connsiteY11" fmla="*/ 550334 h 2963334"/>
                      <a:gd name="connsiteX12" fmla="*/ 1270000 w 1270000"/>
                      <a:gd name="connsiteY12" fmla="*/ 440267 h 2963334"/>
                      <a:gd name="connsiteX13" fmla="*/ 1219200 w 1270000"/>
                      <a:gd name="connsiteY13" fmla="*/ 338667 h 2963334"/>
                      <a:gd name="connsiteX14" fmla="*/ 1159933 w 1270000"/>
                      <a:gd name="connsiteY14" fmla="*/ 296334 h 2963334"/>
                      <a:gd name="connsiteX15" fmla="*/ 1126066 w 1270000"/>
                      <a:gd name="connsiteY15" fmla="*/ 279400 h 2963334"/>
                      <a:gd name="connsiteX16" fmla="*/ 999066 w 1270000"/>
                      <a:gd name="connsiteY16" fmla="*/ 67734 h 2963334"/>
                      <a:gd name="connsiteX17" fmla="*/ 872066 w 1270000"/>
                      <a:gd name="connsiteY17" fmla="*/ 8467 h 2963334"/>
                      <a:gd name="connsiteX18" fmla="*/ 728133 w 1270000"/>
                      <a:gd name="connsiteY18" fmla="*/ 0 h 2963334"/>
                      <a:gd name="connsiteX19" fmla="*/ 601133 w 1270000"/>
                      <a:gd name="connsiteY19" fmla="*/ 67734 h 2963334"/>
                      <a:gd name="connsiteX20" fmla="*/ 584200 w 1270000"/>
                      <a:gd name="connsiteY20" fmla="*/ 177800 h 2963334"/>
                      <a:gd name="connsiteX21" fmla="*/ 567266 w 1270000"/>
                      <a:gd name="connsiteY21" fmla="*/ 287867 h 2963334"/>
                      <a:gd name="connsiteX22" fmla="*/ 533400 w 1270000"/>
                      <a:gd name="connsiteY22" fmla="*/ 84667 h 2963334"/>
                      <a:gd name="connsiteX23" fmla="*/ 448733 w 1270000"/>
                      <a:gd name="connsiteY23" fmla="*/ 16934 h 2963334"/>
                      <a:gd name="connsiteX24" fmla="*/ 296333 w 1270000"/>
                      <a:gd name="connsiteY24" fmla="*/ 8467 h 2963334"/>
                      <a:gd name="connsiteX25" fmla="*/ 211666 w 1270000"/>
                      <a:gd name="connsiteY25" fmla="*/ 59267 h 2963334"/>
                      <a:gd name="connsiteX26" fmla="*/ 127000 w 1270000"/>
                      <a:gd name="connsiteY26" fmla="*/ 135467 h 2963334"/>
                      <a:gd name="connsiteX27" fmla="*/ 101600 w 1270000"/>
                      <a:gd name="connsiteY27" fmla="*/ 245534 h 2963334"/>
                      <a:gd name="connsiteX28" fmla="*/ 84666 w 1270000"/>
                      <a:gd name="connsiteY28" fmla="*/ 321734 h 2963334"/>
                      <a:gd name="connsiteX29" fmla="*/ 0 w 1270000"/>
                      <a:gd name="connsiteY29" fmla="*/ 406400 h 2963334"/>
                      <a:gd name="connsiteX30" fmla="*/ 16933 w 1270000"/>
                      <a:gd name="connsiteY30" fmla="*/ 474134 h 2963334"/>
                      <a:gd name="connsiteX31" fmla="*/ 93133 w 1270000"/>
                      <a:gd name="connsiteY31" fmla="*/ 541867 h 2963334"/>
                      <a:gd name="connsiteX32" fmla="*/ 211666 w 1270000"/>
                      <a:gd name="connsiteY32" fmla="*/ 550334 h 2963334"/>
                      <a:gd name="connsiteX33" fmla="*/ 262466 w 1270000"/>
                      <a:gd name="connsiteY33" fmla="*/ 474134 h 2963334"/>
                      <a:gd name="connsiteX34" fmla="*/ 254000 w 1270000"/>
                      <a:gd name="connsiteY34" fmla="*/ 381000 h 2963334"/>
                      <a:gd name="connsiteX35" fmla="*/ 220133 w 1270000"/>
                      <a:gd name="connsiteY35" fmla="*/ 330200 h 2963334"/>
                      <a:gd name="connsiteX36" fmla="*/ 186266 w 1270000"/>
                      <a:gd name="connsiteY36" fmla="*/ 287867 h 2963334"/>
                      <a:gd name="connsiteX37" fmla="*/ 194733 w 1270000"/>
                      <a:gd name="connsiteY37" fmla="*/ 186267 h 2963334"/>
                      <a:gd name="connsiteX38" fmla="*/ 262466 w 1270000"/>
                      <a:gd name="connsiteY38" fmla="*/ 101600 h 2963334"/>
                      <a:gd name="connsiteX39" fmla="*/ 372533 w 1270000"/>
                      <a:gd name="connsiteY39" fmla="*/ 67734 h 2963334"/>
                      <a:gd name="connsiteX40" fmla="*/ 440266 w 1270000"/>
                      <a:gd name="connsiteY40" fmla="*/ 110067 h 2963334"/>
                      <a:gd name="connsiteX41" fmla="*/ 491066 w 1270000"/>
                      <a:gd name="connsiteY41" fmla="*/ 220134 h 2963334"/>
                      <a:gd name="connsiteX42" fmla="*/ 491066 w 1270000"/>
                      <a:gd name="connsiteY42" fmla="*/ 2963334 h 2963334"/>
                      <a:gd name="connsiteX0" fmla="*/ 491066 w 1270000"/>
                      <a:gd name="connsiteY0" fmla="*/ 2963334 h 2963335"/>
                      <a:gd name="connsiteX1" fmla="*/ 565659 w 1270000"/>
                      <a:gd name="connsiteY1" fmla="*/ 2963335 h 2963335"/>
                      <a:gd name="connsiteX2" fmla="*/ 651933 w 1270000"/>
                      <a:gd name="connsiteY2" fmla="*/ 2963334 h 2963335"/>
                      <a:gd name="connsiteX3" fmla="*/ 643466 w 1270000"/>
                      <a:gd name="connsiteY3" fmla="*/ 194734 h 2963335"/>
                      <a:gd name="connsiteX4" fmla="*/ 711200 w 1270000"/>
                      <a:gd name="connsiteY4" fmla="*/ 84667 h 2963335"/>
                      <a:gd name="connsiteX5" fmla="*/ 821266 w 1270000"/>
                      <a:gd name="connsiteY5" fmla="*/ 59267 h 2963335"/>
                      <a:gd name="connsiteX6" fmla="*/ 914400 w 1270000"/>
                      <a:gd name="connsiteY6" fmla="*/ 101600 h 2963335"/>
                      <a:gd name="connsiteX7" fmla="*/ 990600 w 1270000"/>
                      <a:gd name="connsiteY7" fmla="*/ 194734 h 2963335"/>
                      <a:gd name="connsiteX8" fmla="*/ 1024466 w 1270000"/>
                      <a:gd name="connsiteY8" fmla="*/ 321734 h 2963335"/>
                      <a:gd name="connsiteX9" fmla="*/ 1007533 w 1270000"/>
                      <a:gd name="connsiteY9" fmla="*/ 440267 h 2963335"/>
                      <a:gd name="connsiteX10" fmla="*/ 1016000 w 1270000"/>
                      <a:gd name="connsiteY10" fmla="*/ 508000 h 2963335"/>
                      <a:gd name="connsiteX11" fmla="*/ 1092200 w 1270000"/>
                      <a:gd name="connsiteY11" fmla="*/ 550334 h 2963335"/>
                      <a:gd name="connsiteX12" fmla="*/ 1202266 w 1270000"/>
                      <a:gd name="connsiteY12" fmla="*/ 550334 h 2963335"/>
                      <a:gd name="connsiteX13" fmla="*/ 1270000 w 1270000"/>
                      <a:gd name="connsiteY13" fmla="*/ 440267 h 2963335"/>
                      <a:gd name="connsiteX14" fmla="*/ 1219200 w 1270000"/>
                      <a:gd name="connsiteY14" fmla="*/ 338667 h 2963335"/>
                      <a:gd name="connsiteX15" fmla="*/ 1159933 w 1270000"/>
                      <a:gd name="connsiteY15" fmla="*/ 296334 h 2963335"/>
                      <a:gd name="connsiteX16" fmla="*/ 1126066 w 1270000"/>
                      <a:gd name="connsiteY16" fmla="*/ 279400 h 2963335"/>
                      <a:gd name="connsiteX17" fmla="*/ 999066 w 1270000"/>
                      <a:gd name="connsiteY17" fmla="*/ 67734 h 2963335"/>
                      <a:gd name="connsiteX18" fmla="*/ 872066 w 1270000"/>
                      <a:gd name="connsiteY18" fmla="*/ 8467 h 2963335"/>
                      <a:gd name="connsiteX19" fmla="*/ 728133 w 1270000"/>
                      <a:gd name="connsiteY19" fmla="*/ 0 h 2963335"/>
                      <a:gd name="connsiteX20" fmla="*/ 601133 w 1270000"/>
                      <a:gd name="connsiteY20" fmla="*/ 67734 h 2963335"/>
                      <a:gd name="connsiteX21" fmla="*/ 584200 w 1270000"/>
                      <a:gd name="connsiteY21" fmla="*/ 177800 h 2963335"/>
                      <a:gd name="connsiteX22" fmla="*/ 567266 w 1270000"/>
                      <a:gd name="connsiteY22" fmla="*/ 287867 h 2963335"/>
                      <a:gd name="connsiteX23" fmla="*/ 533400 w 1270000"/>
                      <a:gd name="connsiteY23" fmla="*/ 84667 h 2963335"/>
                      <a:gd name="connsiteX24" fmla="*/ 448733 w 1270000"/>
                      <a:gd name="connsiteY24" fmla="*/ 16934 h 2963335"/>
                      <a:gd name="connsiteX25" fmla="*/ 296333 w 1270000"/>
                      <a:gd name="connsiteY25" fmla="*/ 8467 h 2963335"/>
                      <a:gd name="connsiteX26" fmla="*/ 211666 w 1270000"/>
                      <a:gd name="connsiteY26" fmla="*/ 59267 h 2963335"/>
                      <a:gd name="connsiteX27" fmla="*/ 127000 w 1270000"/>
                      <a:gd name="connsiteY27" fmla="*/ 135467 h 2963335"/>
                      <a:gd name="connsiteX28" fmla="*/ 101600 w 1270000"/>
                      <a:gd name="connsiteY28" fmla="*/ 245534 h 2963335"/>
                      <a:gd name="connsiteX29" fmla="*/ 84666 w 1270000"/>
                      <a:gd name="connsiteY29" fmla="*/ 321734 h 2963335"/>
                      <a:gd name="connsiteX30" fmla="*/ 0 w 1270000"/>
                      <a:gd name="connsiteY30" fmla="*/ 406400 h 2963335"/>
                      <a:gd name="connsiteX31" fmla="*/ 16933 w 1270000"/>
                      <a:gd name="connsiteY31" fmla="*/ 474134 h 2963335"/>
                      <a:gd name="connsiteX32" fmla="*/ 93133 w 1270000"/>
                      <a:gd name="connsiteY32" fmla="*/ 541867 h 2963335"/>
                      <a:gd name="connsiteX33" fmla="*/ 211666 w 1270000"/>
                      <a:gd name="connsiteY33" fmla="*/ 550334 h 2963335"/>
                      <a:gd name="connsiteX34" fmla="*/ 262466 w 1270000"/>
                      <a:gd name="connsiteY34" fmla="*/ 474134 h 2963335"/>
                      <a:gd name="connsiteX35" fmla="*/ 254000 w 1270000"/>
                      <a:gd name="connsiteY35" fmla="*/ 381000 h 2963335"/>
                      <a:gd name="connsiteX36" fmla="*/ 220133 w 1270000"/>
                      <a:gd name="connsiteY36" fmla="*/ 330200 h 2963335"/>
                      <a:gd name="connsiteX37" fmla="*/ 186266 w 1270000"/>
                      <a:gd name="connsiteY37" fmla="*/ 287867 h 2963335"/>
                      <a:gd name="connsiteX38" fmla="*/ 194733 w 1270000"/>
                      <a:gd name="connsiteY38" fmla="*/ 186267 h 2963335"/>
                      <a:gd name="connsiteX39" fmla="*/ 262466 w 1270000"/>
                      <a:gd name="connsiteY39" fmla="*/ 101600 h 2963335"/>
                      <a:gd name="connsiteX40" fmla="*/ 372533 w 1270000"/>
                      <a:gd name="connsiteY40" fmla="*/ 67734 h 2963335"/>
                      <a:gd name="connsiteX41" fmla="*/ 440266 w 1270000"/>
                      <a:gd name="connsiteY41" fmla="*/ 110067 h 2963335"/>
                      <a:gd name="connsiteX42" fmla="*/ 491066 w 1270000"/>
                      <a:gd name="connsiteY42" fmla="*/ 220134 h 2963335"/>
                      <a:gd name="connsiteX43" fmla="*/ 491066 w 1270000"/>
                      <a:gd name="connsiteY43" fmla="*/ 2963334 h 2963335"/>
                      <a:gd name="connsiteX0" fmla="*/ 491066 w 1270000"/>
                      <a:gd name="connsiteY0" fmla="*/ 2963334 h 2963335"/>
                      <a:gd name="connsiteX1" fmla="*/ 565659 w 1270000"/>
                      <a:gd name="connsiteY1" fmla="*/ 2963335 h 2963335"/>
                      <a:gd name="connsiteX2" fmla="*/ 643466 w 1270000"/>
                      <a:gd name="connsiteY2" fmla="*/ 194734 h 2963335"/>
                      <a:gd name="connsiteX3" fmla="*/ 711200 w 1270000"/>
                      <a:gd name="connsiteY3" fmla="*/ 84667 h 2963335"/>
                      <a:gd name="connsiteX4" fmla="*/ 821266 w 1270000"/>
                      <a:gd name="connsiteY4" fmla="*/ 59267 h 2963335"/>
                      <a:gd name="connsiteX5" fmla="*/ 914400 w 1270000"/>
                      <a:gd name="connsiteY5" fmla="*/ 101600 h 2963335"/>
                      <a:gd name="connsiteX6" fmla="*/ 990600 w 1270000"/>
                      <a:gd name="connsiteY6" fmla="*/ 194734 h 2963335"/>
                      <a:gd name="connsiteX7" fmla="*/ 1024466 w 1270000"/>
                      <a:gd name="connsiteY7" fmla="*/ 321734 h 2963335"/>
                      <a:gd name="connsiteX8" fmla="*/ 1007533 w 1270000"/>
                      <a:gd name="connsiteY8" fmla="*/ 440267 h 2963335"/>
                      <a:gd name="connsiteX9" fmla="*/ 1016000 w 1270000"/>
                      <a:gd name="connsiteY9" fmla="*/ 508000 h 2963335"/>
                      <a:gd name="connsiteX10" fmla="*/ 1092200 w 1270000"/>
                      <a:gd name="connsiteY10" fmla="*/ 550334 h 2963335"/>
                      <a:gd name="connsiteX11" fmla="*/ 1202266 w 1270000"/>
                      <a:gd name="connsiteY11" fmla="*/ 550334 h 2963335"/>
                      <a:gd name="connsiteX12" fmla="*/ 1270000 w 1270000"/>
                      <a:gd name="connsiteY12" fmla="*/ 440267 h 2963335"/>
                      <a:gd name="connsiteX13" fmla="*/ 1219200 w 1270000"/>
                      <a:gd name="connsiteY13" fmla="*/ 338667 h 2963335"/>
                      <a:gd name="connsiteX14" fmla="*/ 1159933 w 1270000"/>
                      <a:gd name="connsiteY14" fmla="*/ 296334 h 2963335"/>
                      <a:gd name="connsiteX15" fmla="*/ 1126066 w 1270000"/>
                      <a:gd name="connsiteY15" fmla="*/ 279400 h 2963335"/>
                      <a:gd name="connsiteX16" fmla="*/ 999066 w 1270000"/>
                      <a:gd name="connsiteY16" fmla="*/ 67734 h 2963335"/>
                      <a:gd name="connsiteX17" fmla="*/ 872066 w 1270000"/>
                      <a:gd name="connsiteY17" fmla="*/ 8467 h 2963335"/>
                      <a:gd name="connsiteX18" fmla="*/ 728133 w 1270000"/>
                      <a:gd name="connsiteY18" fmla="*/ 0 h 2963335"/>
                      <a:gd name="connsiteX19" fmla="*/ 601133 w 1270000"/>
                      <a:gd name="connsiteY19" fmla="*/ 67734 h 2963335"/>
                      <a:gd name="connsiteX20" fmla="*/ 584200 w 1270000"/>
                      <a:gd name="connsiteY20" fmla="*/ 177800 h 2963335"/>
                      <a:gd name="connsiteX21" fmla="*/ 567266 w 1270000"/>
                      <a:gd name="connsiteY21" fmla="*/ 287867 h 2963335"/>
                      <a:gd name="connsiteX22" fmla="*/ 533400 w 1270000"/>
                      <a:gd name="connsiteY22" fmla="*/ 84667 h 2963335"/>
                      <a:gd name="connsiteX23" fmla="*/ 448733 w 1270000"/>
                      <a:gd name="connsiteY23" fmla="*/ 16934 h 2963335"/>
                      <a:gd name="connsiteX24" fmla="*/ 296333 w 1270000"/>
                      <a:gd name="connsiteY24" fmla="*/ 8467 h 2963335"/>
                      <a:gd name="connsiteX25" fmla="*/ 211666 w 1270000"/>
                      <a:gd name="connsiteY25" fmla="*/ 59267 h 2963335"/>
                      <a:gd name="connsiteX26" fmla="*/ 127000 w 1270000"/>
                      <a:gd name="connsiteY26" fmla="*/ 135467 h 2963335"/>
                      <a:gd name="connsiteX27" fmla="*/ 101600 w 1270000"/>
                      <a:gd name="connsiteY27" fmla="*/ 245534 h 2963335"/>
                      <a:gd name="connsiteX28" fmla="*/ 84666 w 1270000"/>
                      <a:gd name="connsiteY28" fmla="*/ 321734 h 2963335"/>
                      <a:gd name="connsiteX29" fmla="*/ 0 w 1270000"/>
                      <a:gd name="connsiteY29" fmla="*/ 406400 h 2963335"/>
                      <a:gd name="connsiteX30" fmla="*/ 16933 w 1270000"/>
                      <a:gd name="connsiteY30" fmla="*/ 474134 h 2963335"/>
                      <a:gd name="connsiteX31" fmla="*/ 93133 w 1270000"/>
                      <a:gd name="connsiteY31" fmla="*/ 541867 h 2963335"/>
                      <a:gd name="connsiteX32" fmla="*/ 211666 w 1270000"/>
                      <a:gd name="connsiteY32" fmla="*/ 550334 h 2963335"/>
                      <a:gd name="connsiteX33" fmla="*/ 262466 w 1270000"/>
                      <a:gd name="connsiteY33" fmla="*/ 474134 h 2963335"/>
                      <a:gd name="connsiteX34" fmla="*/ 254000 w 1270000"/>
                      <a:gd name="connsiteY34" fmla="*/ 381000 h 2963335"/>
                      <a:gd name="connsiteX35" fmla="*/ 220133 w 1270000"/>
                      <a:gd name="connsiteY35" fmla="*/ 330200 h 2963335"/>
                      <a:gd name="connsiteX36" fmla="*/ 186266 w 1270000"/>
                      <a:gd name="connsiteY36" fmla="*/ 287867 h 2963335"/>
                      <a:gd name="connsiteX37" fmla="*/ 194733 w 1270000"/>
                      <a:gd name="connsiteY37" fmla="*/ 186267 h 2963335"/>
                      <a:gd name="connsiteX38" fmla="*/ 262466 w 1270000"/>
                      <a:gd name="connsiteY38" fmla="*/ 101600 h 2963335"/>
                      <a:gd name="connsiteX39" fmla="*/ 372533 w 1270000"/>
                      <a:gd name="connsiteY39" fmla="*/ 67734 h 2963335"/>
                      <a:gd name="connsiteX40" fmla="*/ 440266 w 1270000"/>
                      <a:gd name="connsiteY40" fmla="*/ 110067 h 2963335"/>
                      <a:gd name="connsiteX41" fmla="*/ 491066 w 1270000"/>
                      <a:gd name="connsiteY41" fmla="*/ 220134 h 2963335"/>
                      <a:gd name="connsiteX42" fmla="*/ 491066 w 1270000"/>
                      <a:gd name="connsiteY42" fmla="*/ 2963334 h 2963335"/>
                      <a:gd name="connsiteX0" fmla="*/ 491066 w 1270000"/>
                      <a:gd name="connsiteY0" fmla="*/ 2963334 h 2963335"/>
                      <a:gd name="connsiteX1" fmla="*/ 565659 w 1270000"/>
                      <a:gd name="connsiteY1" fmla="*/ 2963335 h 2963335"/>
                      <a:gd name="connsiteX2" fmla="*/ 643466 w 1270000"/>
                      <a:gd name="connsiteY2" fmla="*/ 194734 h 2963335"/>
                      <a:gd name="connsiteX3" fmla="*/ 711200 w 1270000"/>
                      <a:gd name="connsiteY3" fmla="*/ 84667 h 2963335"/>
                      <a:gd name="connsiteX4" fmla="*/ 821266 w 1270000"/>
                      <a:gd name="connsiteY4" fmla="*/ 59267 h 2963335"/>
                      <a:gd name="connsiteX5" fmla="*/ 914400 w 1270000"/>
                      <a:gd name="connsiteY5" fmla="*/ 101600 h 2963335"/>
                      <a:gd name="connsiteX6" fmla="*/ 990600 w 1270000"/>
                      <a:gd name="connsiteY6" fmla="*/ 194734 h 2963335"/>
                      <a:gd name="connsiteX7" fmla="*/ 1024466 w 1270000"/>
                      <a:gd name="connsiteY7" fmla="*/ 321734 h 2963335"/>
                      <a:gd name="connsiteX8" fmla="*/ 1007533 w 1270000"/>
                      <a:gd name="connsiteY8" fmla="*/ 440267 h 2963335"/>
                      <a:gd name="connsiteX9" fmla="*/ 1016000 w 1270000"/>
                      <a:gd name="connsiteY9" fmla="*/ 508000 h 2963335"/>
                      <a:gd name="connsiteX10" fmla="*/ 1092200 w 1270000"/>
                      <a:gd name="connsiteY10" fmla="*/ 550334 h 2963335"/>
                      <a:gd name="connsiteX11" fmla="*/ 1270000 w 1270000"/>
                      <a:gd name="connsiteY11" fmla="*/ 440267 h 2963335"/>
                      <a:gd name="connsiteX12" fmla="*/ 1219200 w 1270000"/>
                      <a:gd name="connsiteY12" fmla="*/ 338667 h 2963335"/>
                      <a:gd name="connsiteX13" fmla="*/ 1159933 w 1270000"/>
                      <a:gd name="connsiteY13" fmla="*/ 296334 h 2963335"/>
                      <a:gd name="connsiteX14" fmla="*/ 1126066 w 1270000"/>
                      <a:gd name="connsiteY14" fmla="*/ 279400 h 2963335"/>
                      <a:gd name="connsiteX15" fmla="*/ 999066 w 1270000"/>
                      <a:gd name="connsiteY15" fmla="*/ 67734 h 2963335"/>
                      <a:gd name="connsiteX16" fmla="*/ 872066 w 1270000"/>
                      <a:gd name="connsiteY16" fmla="*/ 8467 h 2963335"/>
                      <a:gd name="connsiteX17" fmla="*/ 728133 w 1270000"/>
                      <a:gd name="connsiteY17" fmla="*/ 0 h 2963335"/>
                      <a:gd name="connsiteX18" fmla="*/ 601133 w 1270000"/>
                      <a:gd name="connsiteY18" fmla="*/ 67734 h 2963335"/>
                      <a:gd name="connsiteX19" fmla="*/ 584200 w 1270000"/>
                      <a:gd name="connsiteY19" fmla="*/ 177800 h 2963335"/>
                      <a:gd name="connsiteX20" fmla="*/ 567266 w 1270000"/>
                      <a:gd name="connsiteY20" fmla="*/ 287867 h 2963335"/>
                      <a:gd name="connsiteX21" fmla="*/ 533400 w 1270000"/>
                      <a:gd name="connsiteY21" fmla="*/ 84667 h 2963335"/>
                      <a:gd name="connsiteX22" fmla="*/ 448733 w 1270000"/>
                      <a:gd name="connsiteY22" fmla="*/ 16934 h 2963335"/>
                      <a:gd name="connsiteX23" fmla="*/ 296333 w 1270000"/>
                      <a:gd name="connsiteY23" fmla="*/ 8467 h 2963335"/>
                      <a:gd name="connsiteX24" fmla="*/ 211666 w 1270000"/>
                      <a:gd name="connsiteY24" fmla="*/ 59267 h 2963335"/>
                      <a:gd name="connsiteX25" fmla="*/ 127000 w 1270000"/>
                      <a:gd name="connsiteY25" fmla="*/ 135467 h 2963335"/>
                      <a:gd name="connsiteX26" fmla="*/ 101600 w 1270000"/>
                      <a:gd name="connsiteY26" fmla="*/ 245534 h 2963335"/>
                      <a:gd name="connsiteX27" fmla="*/ 84666 w 1270000"/>
                      <a:gd name="connsiteY27" fmla="*/ 321734 h 2963335"/>
                      <a:gd name="connsiteX28" fmla="*/ 0 w 1270000"/>
                      <a:gd name="connsiteY28" fmla="*/ 406400 h 2963335"/>
                      <a:gd name="connsiteX29" fmla="*/ 16933 w 1270000"/>
                      <a:gd name="connsiteY29" fmla="*/ 474134 h 2963335"/>
                      <a:gd name="connsiteX30" fmla="*/ 93133 w 1270000"/>
                      <a:gd name="connsiteY30" fmla="*/ 541867 h 2963335"/>
                      <a:gd name="connsiteX31" fmla="*/ 211666 w 1270000"/>
                      <a:gd name="connsiteY31" fmla="*/ 550334 h 2963335"/>
                      <a:gd name="connsiteX32" fmla="*/ 262466 w 1270000"/>
                      <a:gd name="connsiteY32" fmla="*/ 474134 h 2963335"/>
                      <a:gd name="connsiteX33" fmla="*/ 254000 w 1270000"/>
                      <a:gd name="connsiteY33" fmla="*/ 381000 h 2963335"/>
                      <a:gd name="connsiteX34" fmla="*/ 220133 w 1270000"/>
                      <a:gd name="connsiteY34" fmla="*/ 330200 h 2963335"/>
                      <a:gd name="connsiteX35" fmla="*/ 186266 w 1270000"/>
                      <a:gd name="connsiteY35" fmla="*/ 287867 h 2963335"/>
                      <a:gd name="connsiteX36" fmla="*/ 194733 w 1270000"/>
                      <a:gd name="connsiteY36" fmla="*/ 186267 h 2963335"/>
                      <a:gd name="connsiteX37" fmla="*/ 262466 w 1270000"/>
                      <a:gd name="connsiteY37" fmla="*/ 101600 h 2963335"/>
                      <a:gd name="connsiteX38" fmla="*/ 372533 w 1270000"/>
                      <a:gd name="connsiteY38" fmla="*/ 67734 h 2963335"/>
                      <a:gd name="connsiteX39" fmla="*/ 440266 w 1270000"/>
                      <a:gd name="connsiteY39" fmla="*/ 110067 h 2963335"/>
                      <a:gd name="connsiteX40" fmla="*/ 491066 w 1270000"/>
                      <a:gd name="connsiteY40" fmla="*/ 220134 h 2963335"/>
                      <a:gd name="connsiteX41" fmla="*/ 491066 w 1270000"/>
                      <a:gd name="connsiteY41" fmla="*/ 2963334 h 2963335"/>
                      <a:gd name="connsiteX0" fmla="*/ 491066 w 1270000"/>
                      <a:gd name="connsiteY0" fmla="*/ 2963334 h 2963335"/>
                      <a:gd name="connsiteX1" fmla="*/ 565659 w 1270000"/>
                      <a:gd name="connsiteY1" fmla="*/ 2963335 h 2963335"/>
                      <a:gd name="connsiteX2" fmla="*/ 643466 w 1270000"/>
                      <a:gd name="connsiteY2" fmla="*/ 194734 h 2963335"/>
                      <a:gd name="connsiteX3" fmla="*/ 711200 w 1270000"/>
                      <a:gd name="connsiteY3" fmla="*/ 84667 h 2963335"/>
                      <a:gd name="connsiteX4" fmla="*/ 821266 w 1270000"/>
                      <a:gd name="connsiteY4" fmla="*/ 59267 h 2963335"/>
                      <a:gd name="connsiteX5" fmla="*/ 914400 w 1270000"/>
                      <a:gd name="connsiteY5" fmla="*/ 101600 h 2963335"/>
                      <a:gd name="connsiteX6" fmla="*/ 990600 w 1270000"/>
                      <a:gd name="connsiteY6" fmla="*/ 194734 h 2963335"/>
                      <a:gd name="connsiteX7" fmla="*/ 1024466 w 1270000"/>
                      <a:gd name="connsiteY7" fmla="*/ 321734 h 2963335"/>
                      <a:gd name="connsiteX8" fmla="*/ 1007533 w 1270000"/>
                      <a:gd name="connsiteY8" fmla="*/ 440267 h 2963335"/>
                      <a:gd name="connsiteX9" fmla="*/ 1016000 w 1270000"/>
                      <a:gd name="connsiteY9" fmla="*/ 508000 h 2963335"/>
                      <a:gd name="connsiteX10" fmla="*/ 1270000 w 1270000"/>
                      <a:gd name="connsiteY10" fmla="*/ 440267 h 2963335"/>
                      <a:gd name="connsiteX11" fmla="*/ 1219200 w 1270000"/>
                      <a:gd name="connsiteY11" fmla="*/ 338667 h 2963335"/>
                      <a:gd name="connsiteX12" fmla="*/ 1159933 w 1270000"/>
                      <a:gd name="connsiteY12" fmla="*/ 296334 h 2963335"/>
                      <a:gd name="connsiteX13" fmla="*/ 1126066 w 1270000"/>
                      <a:gd name="connsiteY13" fmla="*/ 279400 h 2963335"/>
                      <a:gd name="connsiteX14" fmla="*/ 999066 w 1270000"/>
                      <a:gd name="connsiteY14" fmla="*/ 67734 h 2963335"/>
                      <a:gd name="connsiteX15" fmla="*/ 872066 w 1270000"/>
                      <a:gd name="connsiteY15" fmla="*/ 8467 h 2963335"/>
                      <a:gd name="connsiteX16" fmla="*/ 728133 w 1270000"/>
                      <a:gd name="connsiteY16" fmla="*/ 0 h 2963335"/>
                      <a:gd name="connsiteX17" fmla="*/ 601133 w 1270000"/>
                      <a:gd name="connsiteY17" fmla="*/ 67734 h 2963335"/>
                      <a:gd name="connsiteX18" fmla="*/ 584200 w 1270000"/>
                      <a:gd name="connsiteY18" fmla="*/ 177800 h 2963335"/>
                      <a:gd name="connsiteX19" fmla="*/ 567266 w 1270000"/>
                      <a:gd name="connsiteY19" fmla="*/ 287867 h 2963335"/>
                      <a:gd name="connsiteX20" fmla="*/ 533400 w 1270000"/>
                      <a:gd name="connsiteY20" fmla="*/ 84667 h 2963335"/>
                      <a:gd name="connsiteX21" fmla="*/ 448733 w 1270000"/>
                      <a:gd name="connsiteY21" fmla="*/ 16934 h 2963335"/>
                      <a:gd name="connsiteX22" fmla="*/ 296333 w 1270000"/>
                      <a:gd name="connsiteY22" fmla="*/ 8467 h 2963335"/>
                      <a:gd name="connsiteX23" fmla="*/ 211666 w 1270000"/>
                      <a:gd name="connsiteY23" fmla="*/ 59267 h 2963335"/>
                      <a:gd name="connsiteX24" fmla="*/ 127000 w 1270000"/>
                      <a:gd name="connsiteY24" fmla="*/ 135467 h 2963335"/>
                      <a:gd name="connsiteX25" fmla="*/ 101600 w 1270000"/>
                      <a:gd name="connsiteY25" fmla="*/ 245534 h 2963335"/>
                      <a:gd name="connsiteX26" fmla="*/ 84666 w 1270000"/>
                      <a:gd name="connsiteY26" fmla="*/ 321734 h 2963335"/>
                      <a:gd name="connsiteX27" fmla="*/ 0 w 1270000"/>
                      <a:gd name="connsiteY27" fmla="*/ 406400 h 2963335"/>
                      <a:gd name="connsiteX28" fmla="*/ 16933 w 1270000"/>
                      <a:gd name="connsiteY28" fmla="*/ 474134 h 2963335"/>
                      <a:gd name="connsiteX29" fmla="*/ 93133 w 1270000"/>
                      <a:gd name="connsiteY29" fmla="*/ 541867 h 2963335"/>
                      <a:gd name="connsiteX30" fmla="*/ 211666 w 1270000"/>
                      <a:gd name="connsiteY30" fmla="*/ 550334 h 2963335"/>
                      <a:gd name="connsiteX31" fmla="*/ 262466 w 1270000"/>
                      <a:gd name="connsiteY31" fmla="*/ 474134 h 2963335"/>
                      <a:gd name="connsiteX32" fmla="*/ 254000 w 1270000"/>
                      <a:gd name="connsiteY32" fmla="*/ 381000 h 2963335"/>
                      <a:gd name="connsiteX33" fmla="*/ 220133 w 1270000"/>
                      <a:gd name="connsiteY33" fmla="*/ 330200 h 2963335"/>
                      <a:gd name="connsiteX34" fmla="*/ 186266 w 1270000"/>
                      <a:gd name="connsiteY34" fmla="*/ 287867 h 2963335"/>
                      <a:gd name="connsiteX35" fmla="*/ 194733 w 1270000"/>
                      <a:gd name="connsiteY35" fmla="*/ 186267 h 2963335"/>
                      <a:gd name="connsiteX36" fmla="*/ 262466 w 1270000"/>
                      <a:gd name="connsiteY36" fmla="*/ 101600 h 2963335"/>
                      <a:gd name="connsiteX37" fmla="*/ 372533 w 1270000"/>
                      <a:gd name="connsiteY37" fmla="*/ 67734 h 2963335"/>
                      <a:gd name="connsiteX38" fmla="*/ 440266 w 1270000"/>
                      <a:gd name="connsiteY38" fmla="*/ 110067 h 2963335"/>
                      <a:gd name="connsiteX39" fmla="*/ 491066 w 1270000"/>
                      <a:gd name="connsiteY39" fmla="*/ 220134 h 2963335"/>
                      <a:gd name="connsiteX40" fmla="*/ 491066 w 1270000"/>
                      <a:gd name="connsiteY40" fmla="*/ 2963334 h 2963335"/>
                      <a:gd name="connsiteX0" fmla="*/ 491066 w 1270000"/>
                      <a:gd name="connsiteY0" fmla="*/ 2963334 h 2963335"/>
                      <a:gd name="connsiteX1" fmla="*/ 565659 w 1270000"/>
                      <a:gd name="connsiteY1" fmla="*/ 2963335 h 2963335"/>
                      <a:gd name="connsiteX2" fmla="*/ 643466 w 1270000"/>
                      <a:gd name="connsiteY2" fmla="*/ 194734 h 2963335"/>
                      <a:gd name="connsiteX3" fmla="*/ 711200 w 1270000"/>
                      <a:gd name="connsiteY3" fmla="*/ 84667 h 2963335"/>
                      <a:gd name="connsiteX4" fmla="*/ 821266 w 1270000"/>
                      <a:gd name="connsiteY4" fmla="*/ 59267 h 2963335"/>
                      <a:gd name="connsiteX5" fmla="*/ 914400 w 1270000"/>
                      <a:gd name="connsiteY5" fmla="*/ 101600 h 2963335"/>
                      <a:gd name="connsiteX6" fmla="*/ 990600 w 1270000"/>
                      <a:gd name="connsiteY6" fmla="*/ 194734 h 2963335"/>
                      <a:gd name="connsiteX7" fmla="*/ 1024466 w 1270000"/>
                      <a:gd name="connsiteY7" fmla="*/ 321734 h 2963335"/>
                      <a:gd name="connsiteX8" fmla="*/ 1007533 w 1270000"/>
                      <a:gd name="connsiteY8" fmla="*/ 440267 h 2963335"/>
                      <a:gd name="connsiteX9" fmla="*/ 1270000 w 1270000"/>
                      <a:gd name="connsiteY9" fmla="*/ 440267 h 2963335"/>
                      <a:gd name="connsiteX10" fmla="*/ 1219200 w 1270000"/>
                      <a:gd name="connsiteY10" fmla="*/ 338667 h 2963335"/>
                      <a:gd name="connsiteX11" fmla="*/ 1159933 w 1270000"/>
                      <a:gd name="connsiteY11" fmla="*/ 296334 h 2963335"/>
                      <a:gd name="connsiteX12" fmla="*/ 1126066 w 1270000"/>
                      <a:gd name="connsiteY12" fmla="*/ 279400 h 2963335"/>
                      <a:gd name="connsiteX13" fmla="*/ 999066 w 1270000"/>
                      <a:gd name="connsiteY13" fmla="*/ 67734 h 2963335"/>
                      <a:gd name="connsiteX14" fmla="*/ 872066 w 1270000"/>
                      <a:gd name="connsiteY14" fmla="*/ 8467 h 2963335"/>
                      <a:gd name="connsiteX15" fmla="*/ 728133 w 1270000"/>
                      <a:gd name="connsiteY15" fmla="*/ 0 h 2963335"/>
                      <a:gd name="connsiteX16" fmla="*/ 601133 w 1270000"/>
                      <a:gd name="connsiteY16" fmla="*/ 67734 h 2963335"/>
                      <a:gd name="connsiteX17" fmla="*/ 584200 w 1270000"/>
                      <a:gd name="connsiteY17" fmla="*/ 177800 h 2963335"/>
                      <a:gd name="connsiteX18" fmla="*/ 567266 w 1270000"/>
                      <a:gd name="connsiteY18" fmla="*/ 287867 h 2963335"/>
                      <a:gd name="connsiteX19" fmla="*/ 533400 w 1270000"/>
                      <a:gd name="connsiteY19" fmla="*/ 84667 h 2963335"/>
                      <a:gd name="connsiteX20" fmla="*/ 448733 w 1270000"/>
                      <a:gd name="connsiteY20" fmla="*/ 16934 h 2963335"/>
                      <a:gd name="connsiteX21" fmla="*/ 296333 w 1270000"/>
                      <a:gd name="connsiteY21" fmla="*/ 8467 h 2963335"/>
                      <a:gd name="connsiteX22" fmla="*/ 211666 w 1270000"/>
                      <a:gd name="connsiteY22" fmla="*/ 59267 h 2963335"/>
                      <a:gd name="connsiteX23" fmla="*/ 127000 w 1270000"/>
                      <a:gd name="connsiteY23" fmla="*/ 135467 h 2963335"/>
                      <a:gd name="connsiteX24" fmla="*/ 101600 w 1270000"/>
                      <a:gd name="connsiteY24" fmla="*/ 245534 h 2963335"/>
                      <a:gd name="connsiteX25" fmla="*/ 84666 w 1270000"/>
                      <a:gd name="connsiteY25" fmla="*/ 321734 h 2963335"/>
                      <a:gd name="connsiteX26" fmla="*/ 0 w 1270000"/>
                      <a:gd name="connsiteY26" fmla="*/ 406400 h 2963335"/>
                      <a:gd name="connsiteX27" fmla="*/ 16933 w 1270000"/>
                      <a:gd name="connsiteY27" fmla="*/ 474134 h 2963335"/>
                      <a:gd name="connsiteX28" fmla="*/ 93133 w 1270000"/>
                      <a:gd name="connsiteY28" fmla="*/ 541867 h 2963335"/>
                      <a:gd name="connsiteX29" fmla="*/ 211666 w 1270000"/>
                      <a:gd name="connsiteY29" fmla="*/ 550334 h 2963335"/>
                      <a:gd name="connsiteX30" fmla="*/ 262466 w 1270000"/>
                      <a:gd name="connsiteY30" fmla="*/ 474134 h 2963335"/>
                      <a:gd name="connsiteX31" fmla="*/ 254000 w 1270000"/>
                      <a:gd name="connsiteY31" fmla="*/ 381000 h 2963335"/>
                      <a:gd name="connsiteX32" fmla="*/ 220133 w 1270000"/>
                      <a:gd name="connsiteY32" fmla="*/ 330200 h 2963335"/>
                      <a:gd name="connsiteX33" fmla="*/ 186266 w 1270000"/>
                      <a:gd name="connsiteY33" fmla="*/ 287867 h 2963335"/>
                      <a:gd name="connsiteX34" fmla="*/ 194733 w 1270000"/>
                      <a:gd name="connsiteY34" fmla="*/ 186267 h 2963335"/>
                      <a:gd name="connsiteX35" fmla="*/ 262466 w 1270000"/>
                      <a:gd name="connsiteY35" fmla="*/ 101600 h 2963335"/>
                      <a:gd name="connsiteX36" fmla="*/ 372533 w 1270000"/>
                      <a:gd name="connsiteY36" fmla="*/ 67734 h 2963335"/>
                      <a:gd name="connsiteX37" fmla="*/ 440266 w 1270000"/>
                      <a:gd name="connsiteY37" fmla="*/ 110067 h 2963335"/>
                      <a:gd name="connsiteX38" fmla="*/ 491066 w 1270000"/>
                      <a:gd name="connsiteY38" fmla="*/ 220134 h 2963335"/>
                      <a:gd name="connsiteX39" fmla="*/ 491066 w 1270000"/>
                      <a:gd name="connsiteY39" fmla="*/ 2963334 h 2963335"/>
                      <a:gd name="connsiteX0" fmla="*/ 491066 w 1270000"/>
                      <a:gd name="connsiteY0" fmla="*/ 2963334 h 2963335"/>
                      <a:gd name="connsiteX1" fmla="*/ 565659 w 1270000"/>
                      <a:gd name="connsiteY1" fmla="*/ 2963335 h 2963335"/>
                      <a:gd name="connsiteX2" fmla="*/ 643466 w 1270000"/>
                      <a:gd name="connsiteY2" fmla="*/ 194734 h 2963335"/>
                      <a:gd name="connsiteX3" fmla="*/ 711200 w 1270000"/>
                      <a:gd name="connsiteY3" fmla="*/ 84667 h 2963335"/>
                      <a:gd name="connsiteX4" fmla="*/ 821266 w 1270000"/>
                      <a:gd name="connsiteY4" fmla="*/ 59267 h 2963335"/>
                      <a:gd name="connsiteX5" fmla="*/ 914400 w 1270000"/>
                      <a:gd name="connsiteY5" fmla="*/ 101600 h 2963335"/>
                      <a:gd name="connsiteX6" fmla="*/ 990600 w 1270000"/>
                      <a:gd name="connsiteY6" fmla="*/ 194734 h 2963335"/>
                      <a:gd name="connsiteX7" fmla="*/ 1024466 w 1270000"/>
                      <a:gd name="connsiteY7" fmla="*/ 321734 h 2963335"/>
                      <a:gd name="connsiteX8" fmla="*/ 1270000 w 1270000"/>
                      <a:gd name="connsiteY8" fmla="*/ 440267 h 2963335"/>
                      <a:gd name="connsiteX9" fmla="*/ 1219200 w 1270000"/>
                      <a:gd name="connsiteY9" fmla="*/ 338667 h 2963335"/>
                      <a:gd name="connsiteX10" fmla="*/ 1159933 w 1270000"/>
                      <a:gd name="connsiteY10" fmla="*/ 296334 h 2963335"/>
                      <a:gd name="connsiteX11" fmla="*/ 1126066 w 1270000"/>
                      <a:gd name="connsiteY11" fmla="*/ 279400 h 2963335"/>
                      <a:gd name="connsiteX12" fmla="*/ 999066 w 1270000"/>
                      <a:gd name="connsiteY12" fmla="*/ 67734 h 2963335"/>
                      <a:gd name="connsiteX13" fmla="*/ 872066 w 1270000"/>
                      <a:gd name="connsiteY13" fmla="*/ 8467 h 2963335"/>
                      <a:gd name="connsiteX14" fmla="*/ 728133 w 1270000"/>
                      <a:gd name="connsiteY14" fmla="*/ 0 h 2963335"/>
                      <a:gd name="connsiteX15" fmla="*/ 601133 w 1270000"/>
                      <a:gd name="connsiteY15" fmla="*/ 67734 h 2963335"/>
                      <a:gd name="connsiteX16" fmla="*/ 584200 w 1270000"/>
                      <a:gd name="connsiteY16" fmla="*/ 177800 h 2963335"/>
                      <a:gd name="connsiteX17" fmla="*/ 567266 w 1270000"/>
                      <a:gd name="connsiteY17" fmla="*/ 287867 h 2963335"/>
                      <a:gd name="connsiteX18" fmla="*/ 533400 w 1270000"/>
                      <a:gd name="connsiteY18" fmla="*/ 84667 h 2963335"/>
                      <a:gd name="connsiteX19" fmla="*/ 448733 w 1270000"/>
                      <a:gd name="connsiteY19" fmla="*/ 16934 h 2963335"/>
                      <a:gd name="connsiteX20" fmla="*/ 296333 w 1270000"/>
                      <a:gd name="connsiteY20" fmla="*/ 8467 h 2963335"/>
                      <a:gd name="connsiteX21" fmla="*/ 211666 w 1270000"/>
                      <a:gd name="connsiteY21" fmla="*/ 59267 h 2963335"/>
                      <a:gd name="connsiteX22" fmla="*/ 127000 w 1270000"/>
                      <a:gd name="connsiteY22" fmla="*/ 135467 h 2963335"/>
                      <a:gd name="connsiteX23" fmla="*/ 101600 w 1270000"/>
                      <a:gd name="connsiteY23" fmla="*/ 245534 h 2963335"/>
                      <a:gd name="connsiteX24" fmla="*/ 84666 w 1270000"/>
                      <a:gd name="connsiteY24" fmla="*/ 321734 h 2963335"/>
                      <a:gd name="connsiteX25" fmla="*/ 0 w 1270000"/>
                      <a:gd name="connsiteY25" fmla="*/ 406400 h 2963335"/>
                      <a:gd name="connsiteX26" fmla="*/ 16933 w 1270000"/>
                      <a:gd name="connsiteY26" fmla="*/ 474134 h 2963335"/>
                      <a:gd name="connsiteX27" fmla="*/ 93133 w 1270000"/>
                      <a:gd name="connsiteY27" fmla="*/ 541867 h 2963335"/>
                      <a:gd name="connsiteX28" fmla="*/ 211666 w 1270000"/>
                      <a:gd name="connsiteY28" fmla="*/ 550334 h 2963335"/>
                      <a:gd name="connsiteX29" fmla="*/ 262466 w 1270000"/>
                      <a:gd name="connsiteY29" fmla="*/ 474134 h 2963335"/>
                      <a:gd name="connsiteX30" fmla="*/ 254000 w 1270000"/>
                      <a:gd name="connsiteY30" fmla="*/ 381000 h 2963335"/>
                      <a:gd name="connsiteX31" fmla="*/ 220133 w 1270000"/>
                      <a:gd name="connsiteY31" fmla="*/ 330200 h 2963335"/>
                      <a:gd name="connsiteX32" fmla="*/ 186266 w 1270000"/>
                      <a:gd name="connsiteY32" fmla="*/ 287867 h 2963335"/>
                      <a:gd name="connsiteX33" fmla="*/ 194733 w 1270000"/>
                      <a:gd name="connsiteY33" fmla="*/ 186267 h 2963335"/>
                      <a:gd name="connsiteX34" fmla="*/ 262466 w 1270000"/>
                      <a:gd name="connsiteY34" fmla="*/ 101600 h 2963335"/>
                      <a:gd name="connsiteX35" fmla="*/ 372533 w 1270000"/>
                      <a:gd name="connsiteY35" fmla="*/ 67734 h 2963335"/>
                      <a:gd name="connsiteX36" fmla="*/ 440266 w 1270000"/>
                      <a:gd name="connsiteY36" fmla="*/ 110067 h 2963335"/>
                      <a:gd name="connsiteX37" fmla="*/ 491066 w 1270000"/>
                      <a:gd name="connsiteY37" fmla="*/ 220134 h 2963335"/>
                      <a:gd name="connsiteX38" fmla="*/ 491066 w 1270000"/>
                      <a:gd name="connsiteY38" fmla="*/ 2963334 h 2963335"/>
                      <a:gd name="connsiteX0" fmla="*/ 491066 w 1219200"/>
                      <a:gd name="connsiteY0" fmla="*/ 2963334 h 2963335"/>
                      <a:gd name="connsiteX1" fmla="*/ 565659 w 1219200"/>
                      <a:gd name="connsiteY1" fmla="*/ 2963335 h 2963335"/>
                      <a:gd name="connsiteX2" fmla="*/ 643466 w 1219200"/>
                      <a:gd name="connsiteY2" fmla="*/ 194734 h 2963335"/>
                      <a:gd name="connsiteX3" fmla="*/ 711200 w 1219200"/>
                      <a:gd name="connsiteY3" fmla="*/ 84667 h 2963335"/>
                      <a:gd name="connsiteX4" fmla="*/ 821266 w 1219200"/>
                      <a:gd name="connsiteY4" fmla="*/ 59267 h 2963335"/>
                      <a:gd name="connsiteX5" fmla="*/ 914400 w 1219200"/>
                      <a:gd name="connsiteY5" fmla="*/ 101600 h 2963335"/>
                      <a:gd name="connsiteX6" fmla="*/ 990600 w 1219200"/>
                      <a:gd name="connsiteY6" fmla="*/ 194734 h 2963335"/>
                      <a:gd name="connsiteX7" fmla="*/ 1024466 w 1219200"/>
                      <a:gd name="connsiteY7" fmla="*/ 321734 h 2963335"/>
                      <a:gd name="connsiteX8" fmla="*/ 1219200 w 1219200"/>
                      <a:gd name="connsiteY8" fmla="*/ 338667 h 2963335"/>
                      <a:gd name="connsiteX9" fmla="*/ 1159933 w 1219200"/>
                      <a:gd name="connsiteY9" fmla="*/ 296334 h 2963335"/>
                      <a:gd name="connsiteX10" fmla="*/ 1126066 w 1219200"/>
                      <a:gd name="connsiteY10" fmla="*/ 279400 h 2963335"/>
                      <a:gd name="connsiteX11" fmla="*/ 999066 w 1219200"/>
                      <a:gd name="connsiteY11" fmla="*/ 67734 h 2963335"/>
                      <a:gd name="connsiteX12" fmla="*/ 872066 w 1219200"/>
                      <a:gd name="connsiteY12" fmla="*/ 8467 h 2963335"/>
                      <a:gd name="connsiteX13" fmla="*/ 728133 w 1219200"/>
                      <a:gd name="connsiteY13" fmla="*/ 0 h 2963335"/>
                      <a:gd name="connsiteX14" fmla="*/ 601133 w 1219200"/>
                      <a:gd name="connsiteY14" fmla="*/ 67734 h 2963335"/>
                      <a:gd name="connsiteX15" fmla="*/ 584200 w 1219200"/>
                      <a:gd name="connsiteY15" fmla="*/ 177800 h 2963335"/>
                      <a:gd name="connsiteX16" fmla="*/ 567266 w 1219200"/>
                      <a:gd name="connsiteY16" fmla="*/ 287867 h 2963335"/>
                      <a:gd name="connsiteX17" fmla="*/ 533400 w 1219200"/>
                      <a:gd name="connsiteY17" fmla="*/ 84667 h 2963335"/>
                      <a:gd name="connsiteX18" fmla="*/ 448733 w 1219200"/>
                      <a:gd name="connsiteY18" fmla="*/ 16934 h 2963335"/>
                      <a:gd name="connsiteX19" fmla="*/ 296333 w 1219200"/>
                      <a:gd name="connsiteY19" fmla="*/ 8467 h 2963335"/>
                      <a:gd name="connsiteX20" fmla="*/ 211666 w 1219200"/>
                      <a:gd name="connsiteY20" fmla="*/ 59267 h 2963335"/>
                      <a:gd name="connsiteX21" fmla="*/ 127000 w 1219200"/>
                      <a:gd name="connsiteY21" fmla="*/ 135467 h 2963335"/>
                      <a:gd name="connsiteX22" fmla="*/ 101600 w 1219200"/>
                      <a:gd name="connsiteY22" fmla="*/ 245534 h 2963335"/>
                      <a:gd name="connsiteX23" fmla="*/ 84666 w 1219200"/>
                      <a:gd name="connsiteY23" fmla="*/ 321734 h 2963335"/>
                      <a:gd name="connsiteX24" fmla="*/ 0 w 1219200"/>
                      <a:gd name="connsiteY24" fmla="*/ 406400 h 2963335"/>
                      <a:gd name="connsiteX25" fmla="*/ 16933 w 1219200"/>
                      <a:gd name="connsiteY25" fmla="*/ 474134 h 2963335"/>
                      <a:gd name="connsiteX26" fmla="*/ 93133 w 1219200"/>
                      <a:gd name="connsiteY26" fmla="*/ 541867 h 2963335"/>
                      <a:gd name="connsiteX27" fmla="*/ 211666 w 1219200"/>
                      <a:gd name="connsiteY27" fmla="*/ 550334 h 2963335"/>
                      <a:gd name="connsiteX28" fmla="*/ 262466 w 1219200"/>
                      <a:gd name="connsiteY28" fmla="*/ 474134 h 2963335"/>
                      <a:gd name="connsiteX29" fmla="*/ 254000 w 1219200"/>
                      <a:gd name="connsiteY29" fmla="*/ 381000 h 2963335"/>
                      <a:gd name="connsiteX30" fmla="*/ 220133 w 1219200"/>
                      <a:gd name="connsiteY30" fmla="*/ 330200 h 2963335"/>
                      <a:gd name="connsiteX31" fmla="*/ 186266 w 1219200"/>
                      <a:gd name="connsiteY31" fmla="*/ 287867 h 2963335"/>
                      <a:gd name="connsiteX32" fmla="*/ 194733 w 1219200"/>
                      <a:gd name="connsiteY32" fmla="*/ 186267 h 2963335"/>
                      <a:gd name="connsiteX33" fmla="*/ 262466 w 1219200"/>
                      <a:gd name="connsiteY33" fmla="*/ 101600 h 2963335"/>
                      <a:gd name="connsiteX34" fmla="*/ 372533 w 1219200"/>
                      <a:gd name="connsiteY34" fmla="*/ 67734 h 2963335"/>
                      <a:gd name="connsiteX35" fmla="*/ 440266 w 1219200"/>
                      <a:gd name="connsiteY35" fmla="*/ 110067 h 2963335"/>
                      <a:gd name="connsiteX36" fmla="*/ 491066 w 1219200"/>
                      <a:gd name="connsiteY36" fmla="*/ 220134 h 2963335"/>
                      <a:gd name="connsiteX37" fmla="*/ 491066 w 1219200"/>
                      <a:gd name="connsiteY37" fmla="*/ 2963334 h 2963335"/>
                      <a:gd name="connsiteX0" fmla="*/ 491066 w 1159933"/>
                      <a:gd name="connsiteY0" fmla="*/ 2963334 h 2963335"/>
                      <a:gd name="connsiteX1" fmla="*/ 565659 w 1159933"/>
                      <a:gd name="connsiteY1" fmla="*/ 2963335 h 2963335"/>
                      <a:gd name="connsiteX2" fmla="*/ 643466 w 1159933"/>
                      <a:gd name="connsiteY2" fmla="*/ 194734 h 2963335"/>
                      <a:gd name="connsiteX3" fmla="*/ 711200 w 1159933"/>
                      <a:gd name="connsiteY3" fmla="*/ 84667 h 2963335"/>
                      <a:gd name="connsiteX4" fmla="*/ 821266 w 1159933"/>
                      <a:gd name="connsiteY4" fmla="*/ 59267 h 2963335"/>
                      <a:gd name="connsiteX5" fmla="*/ 914400 w 1159933"/>
                      <a:gd name="connsiteY5" fmla="*/ 101600 h 2963335"/>
                      <a:gd name="connsiteX6" fmla="*/ 990600 w 1159933"/>
                      <a:gd name="connsiteY6" fmla="*/ 194734 h 2963335"/>
                      <a:gd name="connsiteX7" fmla="*/ 1024466 w 1159933"/>
                      <a:gd name="connsiteY7" fmla="*/ 321734 h 2963335"/>
                      <a:gd name="connsiteX8" fmla="*/ 1159933 w 1159933"/>
                      <a:gd name="connsiteY8" fmla="*/ 296334 h 2963335"/>
                      <a:gd name="connsiteX9" fmla="*/ 1126066 w 1159933"/>
                      <a:gd name="connsiteY9" fmla="*/ 279400 h 2963335"/>
                      <a:gd name="connsiteX10" fmla="*/ 999066 w 1159933"/>
                      <a:gd name="connsiteY10" fmla="*/ 67734 h 2963335"/>
                      <a:gd name="connsiteX11" fmla="*/ 872066 w 1159933"/>
                      <a:gd name="connsiteY11" fmla="*/ 8467 h 2963335"/>
                      <a:gd name="connsiteX12" fmla="*/ 728133 w 1159933"/>
                      <a:gd name="connsiteY12" fmla="*/ 0 h 2963335"/>
                      <a:gd name="connsiteX13" fmla="*/ 601133 w 1159933"/>
                      <a:gd name="connsiteY13" fmla="*/ 67734 h 2963335"/>
                      <a:gd name="connsiteX14" fmla="*/ 584200 w 1159933"/>
                      <a:gd name="connsiteY14" fmla="*/ 177800 h 2963335"/>
                      <a:gd name="connsiteX15" fmla="*/ 567266 w 1159933"/>
                      <a:gd name="connsiteY15" fmla="*/ 287867 h 2963335"/>
                      <a:gd name="connsiteX16" fmla="*/ 533400 w 1159933"/>
                      <a:gd name="connsiteY16" fmla="*/ 84667 h 2963335"/>
                      <a:gd name="connsiteX17" fmla="*/ 448733 w 1159933"/>
                      <a:gd name="connsiteY17" fmla="*/ 16934 h 2963335"/>
                      <a:gd name="connsiteX18" fmla="*/ 296333 w 1159933"/>
                      <a:gd name="connsiteY18" fmla="*/ 8467 h 2963335"/>
                      <a:gd name="connsiteX19" fmla="*/ 211666 w 1159933"/>
                      <a:gd name="connsiteY19" fmla="*/ 59267 h 2963335"/>
                      <a:gd name="connsiteX20" fmla="*/ 127000 w 1159933"/>
                      <a:gd name="connsiteY20" fmla="*/ 135467 h 2963335"/>
                      <a:gd name="connsiteX21" fmla="*/ 101600 w 1159933"/>
                      <a:gd name="connsiteY21" fmla="*/ 245534 h 2963335"/>
                      <a:gd name="connsiteX22" fmla="*/ 84666 w 1159933"/>
                      <a:gd name="connsiteY22" fmla="*/ 321734 h 2963335"/>
                      <a:gd name="connsiteX23" fmla="*/ 0 w 1159933"/>
                      <a:gd name="connsiteY23" fmla="*/ 406400 h 2963335"/>
                      <a:gd name="connsiteX24" fmla="*/ 16933 w 1159933"/>
                      <a:gd name="connsiteY24" fmla="*/ 474134 h 2963335"/>
                      <a:gd name="connsiteX25" fmla="*/ 93133 w 1159933"/>
                      <a:gd name="connsiteY25" fmla="*/ 541867 h 2963335"/>
                      <a:gd name="connsiteX26" fmla="*/ 211666 w 1159933"/>
                      <a:gd name="connsiteY26" fmla="*/ 550334 h 2963335"/>
                      <a:gd name="connsiteX27" fmla="*/ 262466 w 1159933"/>
                      <a:gd name="connsiteY27" fmla="*/ 474134 h 2963335"/>
                      <a:gd name="connsiteX28" fmla="*/ 254000 w 1159933"/>
                      <a:gd name="connsiteY28" fmla="*/ 381000 h 2963335"/>
                      <a:gd name="connsiteX29" fmla="*/ 220133 w 1159933"/>
                      <a:gd name="connsiteY29" fmla="*/ 330200 h 2963335"/>
                      <a:gd name="connsiteX30" fmla="*/ 186266 w 1159933"/>
                      <a:gd name="connsiteY30" fmla="*/ 287867 h 2963335"/>
                      <a:gd name="connsiteX31" fmla="*/ 194733 w 1159933"/>
                      <a:gd name="connsiteY31" fmla="*/ 186267 h 2963335"/>
                      <a:gd name="connsiteX32" fmla="*/ 262466 w 1159933"/>
                      <a:gd name="connsiteY32" fmla="*/ 101600 h 2963335"/>
                      <a:gd name="connsiteX33" fmla="*/ 372533 w 1159933"/>
                      <a:gd name="connsiteY33" fmla="*/ 67734 h 2963335"/>
                      <a:gd name="connsiteX34" fmla="*/ 440266 w 1159933"/>
                      <a:gd name="connsiteY34" fmla="*/ 110067 h 2963335"/>
                      <a:gd name="connsiteX35" fmla="*/ 491066 w 1159933"/>
                      <a:gd name="connsiteY35" fmla="*/ 220134 h 2963335"/>
                      <a:gd name="connsiteX36" fmla="*/ 491066 w 1159933"/>
                      <a:gd name="connsiteY36" fmla="*/ 2963334 h 2963335"/>
                      <a:gd name="connsiteX0" fmla="*/ 491066 w 1126066"/>
                      <a:gd name="connsiteY0" fmla="*/ 2963334 h 2963335"/>
                      <a:gd name="connsiteX1" fmla="*/ 565659 w 1126066"/>
                      <a:gd name="connsiteY1" fmla="*/ 2963335 h 2963335"/>
                      <a:gd name="connsiteX2" fmla="*/ 643466 w 1126066"/>
                      <a:gd name="connsiteY2" fmla="*/ 194734 h 2963335"/>
                      <a:gd name="connsiteX3" fmla="*/ 711200 w 1126066"/>
                      <a:gd name="connsiteY3" fmla="*/ 84667 h 2963335"/>
                      <a:gd name="connsiteX4" fmla="*/ 821266 w 1126066"/>
                      <a:gd name="connsiteY4" fmla="*/ 59267 h 2963335"/>
                      <a:gd name="connsiteX5" fmla="*/ 914400 w 1126066"/>
                      <a:gd name="connsiteY5" fmla="*/ 101600 h 2963335"/>
                      <a:gd name="connsiteX6" fmla="*/ 990600 w 1126066"/>
                      <a:gd name="connsiteY6" fmla="*/ 194734 h 2963335"/>
                      <a:gd name="connsiteX7" fmla="*/ 1024466 w 1126066"/>
                      <a:gd name="connsiteY7" fmla="*/ 321734 h 2963335"/>
                      <a:gd name="connsiteX8" fmla="*/ 1126066 w 1126066"/>
                      <a:gd name="connsiteY8" fmla="*/ 279400 h 2963335"/>
                      <a:gd name="connsiteX9" fmla="*/ 999066 w 1126066"/>
                      <a:gd name="connsiteY9" fmla="*/ 67734 h 2963335"/>
                      <a:gd name="connsiteX10" fmla="*/ 872066 w 1126066"/>
                      <a:gd name="connsiteY10" fmla="*/ 8467 h 2963335"/>
                      <a:gd name="connsiteX11" fmla="*/ 728133 w 1126066"/>
                      <a:gd name="connsiteY11" fmla="*/ 0 h 2963335"/>
                      <a:gd name="connsiteX12" fmla="*/ 601133 w 1126066"/>
                      <a:gd name="connsiteY12" fmla="*/ 67734 h 2963335"/>
                      <a:gd name="connsiteX13" fmla="*/ 584200 w 1126066"/>
                      <a:gd name="connsiteY13" fmla="*/ 177800 h 2963335"/>
                      <a:gd name="connsiteX14" fmla="*/ 567266 w 1126066"/>
                      <a:gd name="connsiteY14" fmla="*/ 287867 h 2963335"/>
                      <a:gd name="connsiteX15" fmla="*/ 533400 w 1126066"/>
                      <a:gd name="connsiteY15" fmla="*/ 84667 h 2963335"/>
                      <a:gd name="connsiteX16" fmla="*/ 448733 w 1126066"/>
                      <a:gd name="connsiteY16" fmla="*/ 16934 h 2963335"/>
                      <a:gd name="connsiteX17" fmla="*/ 296333 w 1126066"/>
                      <a:gd name="connsiteY17" fmla="*/ 8467 h 2963335"/>
                      <a:gd name="connsiteX18" fmla="*/ 211666 w 1126066"/>
                      <a:gd name="connsiteY18" fmla="*/ 59267 h 2963335"/>
                      <a:gd name="connsiteX19" fmla="*/ 127000 w 1126066"/>
                      <a:gd name="connsiteY19" fmla="*/ 135467 h 2963335"/>
                      <a:gd name="connsiteX20" fmla="*/ 101600 w 1126066"/>
                      <a:gd name="connsiteY20" fmla="*/ 245534 h 2963335"/>
                      <a:gd name="connsiteX21" fmla="*/ 84666 w 1126066"/>
                      <a:gd name="connsiteY21" fmla="*/ 321734 h 2963335"/>
                      <a:gd name="connsiteX22" fmla="*/ 0 w 1126066"/>
                      <a:gd name="connsiteY22" fmla="*/ 406400 h 2963335"/>
                      <a:gd name="connsiteX23" fmla="*/ 16933 w 1126066"/>
                      <a:gd name="connsiteY23" fmla="*/ 474134 h 2963335"/>
                      <a:gd name="connsiteX24" fmla="*/ 93133 w 1126066"/>
                      <a:gd name="connsiteY24" fmla="*/ 541867 h 2963335"/>
                      <a:gd name="connsiteX25" fmla="*/ 211666 w 1126066"/>
                      <a:gd name="connsiteY25" fmla="*/ 550334 h 2963335"/>
                      <a:gd name="connsiteX26" fmla="*/ 262466 w 1126066"/>
                      <a:gd name="connsiteY26" fmla="*/ 474134 h 2963335"/>
                      <a:gd name="connsiteX27" fmla="*/ 254000 w 1126066"/>
                      <a:gd name="connsiteY27" fmla="*/ 381000 h 2963335"/>
                      <a:gd name="connsiteX28" fmla="*/ 220133 w 1126066"/>
                      <a:gd name="connsiteY28" fmla="*/ 330200 h 2963335"/>
                      <a:gd name="connsiteX29" fmla="*/ 186266 w 1126066"/>
                      <a:gd name="connsiteY29" fmla="*/ 287867 h 2963335"/>
                      <a:gd name="connsiteX30" fmla="*/ 194733 w 1126066"/>
                      <a:gd name="connsiteY30" fmla="*/ 186267 h 2963335"/>
                      <a:gd name="connsiteX31" fmla="*/ 262466 w 1126066"/>
                      <a:gd name="connsiteY31" fmla="*/ 101600 h 2963335"/>
                      <a:gd name="connsiteX32" fmla="*/ 372533 w 1126066"/>
                      <a:gd name="connsiteY32" fmla="*/ 67734 h 2963335"/>
                      <a:gd name="connsiteX33" fmla="*/ 440266 w 1126066"/>
                      <a:gd name="connsiteY33" fmla="*/ 110067 h 2963335"/>
                      <a:gd name="connsiteX34" fmla="*/ 491066 w 1126066"/>
                      <a:gd name="connsiteY34" fmla="*/ 220134 h 2963335"/>
                      <a:gd name="connsiteX35" fmla="*/ 491066 w 1126066"/>
                      <a:gd name="connsiteY35" fmla="*/ 2963334 h 2963335"/>
                      <a:gd name="connsiteX0" fmla="*/ 491066 w 1024466"/>
                      <a:gd name="connsiteY0" fmla="*/ 2963334 h 2963335"/>
                      <a:gd name="connsiteX1" fmla="*/ 565659 w 1024466"/>
                      <a:gd name="connsiteY1" fmla="*/ 2963335 h 2963335"/>
                      <a:gd name="connsiteX2" fmla="*/ 643466 w 1024466"/>
                      <a:gd name="connsiteY2" fmla="*/ 194734 h 2963335"/>
                      <a:gd name="connsiteX3" fmla="*/ 711200 w 1024466"/>
                      <a:gd name="connsiteY3" fmla="*/ 84667 h 2963335"/>
                      <a:gd name="connsiteX4" fmla="*/ 821266 w 1024466"/>
                      <a:gd name="connsiteY4" fmla="*/ 59267 h 2963335"/>
                      <a:gd name="connsiteX5" fmla="*/ 914400 w 1024466"/>
                      <a:gd name="connsiteY5" fmla="*/ 101600 h 2963335"/>
                      <a:gd name="connsiteX6" fmla="*/ 990600 w 1024466"/>
                      <a:gd name="connsiteY6" fmla="*/ 194734 h 2963335"/>
                      <a:gd name="connsiteX7" fmla="*/ 1024466 w 1024466"/>
                      <a:gd name="connsiteY7" fmla="*/ 321734 h 2963335"/>
                      <a:gd name="connsiteX8" fmla="*/ 999066 w 1024466"/>
                      <a:gd name="connsiteY8" fmla="*/ 67734 h 2963335"/>
                      <a:gd name="connsiteX9" fmla="*/ 872066 w 1024466"/>
                      <a:gd name="connsiteY9" fmla="*/ 8467 h 2963335"/>
                      <a:gd name="connsiteX10" fmla="*/ 728133 w 1024466"/>
                      <a:gd name="connsiteY10" fmla="*/ 0 h 2963335"/>
                      <a:gd name="connsiteX11" fmla="*/ 601133 w 1024466"/>
                      <a:gd name="connsiteY11" fmla="*/ 67734 h 2963335"/>
                      <a:gd name="connsiteX12" fmla="*/ 584200 w 1024466"/>
                      <a:gd name="connsiteY12" fmla="*/ 177800 h 2963335"/>
                      <a:gd name="connsiteX13" fmla="*/ 567266 w 1024466"/>
                      <a:gd name="connsiteY13" fmla="*/ 287867 h 2963335"/>
                      <a:gd name="connsiteX14" fmla="*/ 533400 w 1024466"/>
                      <a:gd name="connsiteY14" fmla="*/ 84667 h 2963335"/>
                      <a:gd name="connsiteX15" fmla="*/ 448733 w 1024466"/>
                      <a:gd name="connsiteY15" fmla="*/ 16934 h 2963335"/>
                      <a:gd name="connsiteX16" fmla="*/ 296333 w 1024466"/>
                      <a:gd name="connsiteY16" fmla="*/ 8467 h 2963335"/>
                      <a:gd name="connsiteX17" fmla="*/ 211666 w 1024466"/>
                      <a:gd name="connsiteY17" fmla="*/ 59267 h 2963335"/>
                      <a:gd name="connsiteX18" fmla="*/ 127000 w 1024466"/>
                      <a:gd name="connsiteY18" fmla="*/ 135467 h 2963335"/>
                      <a:gd name="connsiteX19" fmla="*/ 101600 w 1024466"/>
                      <a:gd name="connsiteY19" fmla="*/ 245534 h 2963335"/>
                      <a:gd name="connsiteX20" fmla="*/ 84666 w 1024466"/>
                      <a:gd name="connsiteY20" fmla="*/ 321734 h 2963335"/>
                      <a:gd name="connsiteX21" fmla="*/ 0 w 1024466"/>
                      <a:gd name="connsiteY21" fmla="*/ 406400 h 2963335"/>
                      <a:gd name="connsiteX22" fmla="*/ 16933 w 1024466"/>
                      <a:gd name="connsiteY22" fmla="*/ 474134 h 2963335"/>
                      <a:gd name="connsiteX23" fmla="*/ 93133 w 1024466"/>
                      <a:gd name="connsiteY23" fmla="*/ 541867 h 2963335"/>
                      <a:gd name="connsiteX24" fmla="*/ 211666 w 1024466"/>
                      <a:gd name="connsiteY24" fmla="*/ 550334 h 2963335"/>
                      <a:gd name="connsiteX25" fmla="*/ 262466 w 1024466"/>
                      <a:gd name="connsiteY25" fmla="*/ 474134 h 2963335"/>
                      <a:gd name="connsiteX26" fmla="*/ 254000 w 1024466"/>
                      <a:gd name="connsiteY26" fmla="*/ 381000 h 2963335"/>
                      <a:gd name="connsiteX27" fmla="*/ 220133 w 1024466"/>
                      <a:gd name="connsiteY27" fmla="*/ 330200 h 2963335"/>
                      <a:gd name="connsiteX28" fmla="*/ 186266 w 1024466"/>
                      <a:gd name="connsiteY28" fmla="*/ 287867 h 2963335"/>
                      <a:gd name="connsiteX29" fmla="*/ 194733 w 1024466"/>
                      <a:gd name="connsiteY29" fmla="*/ 186267 h 2963335"/>
                      <a:gd name="connsiteX30" fmla="*/ 262466 w 1024466"/>
                      <a:gd name="connsiteY30" fmla="*/ 101600 h 2963335"/>
                      <a:gd name="connsiteX31" fmla="*/ 372533 w 1024466"/>
                      <a:gd name="connsiteY31" fmla="*/ 67734 h 2963335"/>
                      <a:gd name="connsiteX32" fmla="*/ 440266 w 1024466"/>
                      <a:gd name="connsiteY32" fmla="*/ 110067 h 2963335"/>
                      <a:gd name="connsiteX33" fmla="*/ 491066 w 1024466"/>
                      <a:gd name="connsiteY33" fmla="*/ 220134 h 2963335"/>
                      <a:gd name="connsiteX34" fmla="*/ 491066 w 1024466"/>
                      <a:gd name="connsiteY34" fmla="*/ 2963334 h 2963335"/>
                      <a:gd name="connsiteX0" fmla="*/ 491066 w 999066"/>
                      <a:gd name="connsiteY0" fmla="*/ 2963334 h 2963335"/>
                      <a:gd name="connsiteX1" fmla="*/ 565659 w 999066"/>
                      <a:gd name="connsiteY1" fmla="*/ 2963335 h 2963335"/>
                      <a:gd name="connsiteX2" fmla="*/ 643466 w 999066"/>
                      <a:gd name="connsiteY2" fmla="*/ 194734 h 2963335"/>
                      <a:gd name="connsiteX3" fmla="*/ 711200 w 999066"/>
                      <a:gd name="connsiteY3" fmla="*/ 84667 h 2963335"/>
                      <a:gd name="connsiteX4" fmla="*/ 821266 w 999066"/>
                      <a:gd name="connsiteY4" fmla="*/ 59267 h 2963335"/>
                      <a:gd name="connsiteX5" fmla="*/ 914400 w 999066"/>
                      <a:gd name="connsiteY5" fmla="*/ 101600 h 2963335"/>
                      <a:gd name="connsiteX6" fmla="*/ 990600 w 999066"/>
                      <a:gd name="connsiteY6" fmla="*/ 194734 h 2963335"/>
                      <a:gd name="connsiteX7" fmla="*/ 999066 w 999066"/>
                      <a:gd name="connsiteY7" fmla="*/ 67734 h 2963335"/>
                      <a:gd name="connsiteX8" fmla="*/ 872066 w 999066"/>
                      <a:gd name="connsiteY8" fmla="*/ 8467 h 2963335"/>
                      <a:gd name="connsiteX9" fmla="*/ 728133 w 999066"/>
                      <a:gd name="connsiteY9" fmla="*/ 0 h 2963335"/>
                      <a:gd name="connsiteX10" fmla="*/ 601133 w 999066"/>
                      <a:gd name="connsiteY10" fmla="*/ 67734 h 2963335"/>
                      <a:gd name="connsiteX11" fmla="*/ 584200 w 999066"/>
                      <a:gd name="connsiteY11" fmla="*/ 177800 h 2963335"/>
                      <a:gd name="connsiteX12" fmla="*/ 567266 w 999066"/>
                      <a:gd name="connsiteY12" fmla="*/ 287867 h 2963335"/>
                      <a:gd name="connsiteX13" fmla="*/ 533400 w 999066"/>
                      <a:gd name="connsiteY13" fmla="*/ 84667 h 2963335"/>
                      <a:gd name="connsiteX14" fmla="*/ 448733 w 999066"/>
                      <a:gd name="connsiteY14" fmla="*/ 16934 h 2963335"/>
                      <a:gd name="connsiteX15" fmla="*/ 296333 w 999066"/>
                      <a:gd name="connsiteY15" fmla="*/ 8467 h 2963335"/>
                      <a:gd name="connsiteX16" fmla="*/ 211666 w 999066"/>
                      <a:gd name="connsiteY16" fmla="*/ 59267 h 2963335"/>
                      <a:gd name="connsiteX17" fmla="*/ 127000 w 999066"/>
                      <a:gd name="connsiteY17" fmla="*/ 135467 h 2963335"/>
                      <a:gd name="connsiteX18" fmla="*/ 101600 w 999066"/>
                      <a:gd name="connsiteY18" fmla="*/ 245534 h 2963335"/>
                      <a:gd name="connsiteX19" fmla="*/ 84666 w 999066"/>
                      <a:gd name="connsiteY19" fmla="*/ 321734 h 2963335"/>
                      <a:gd name="connsiteX20" fmla="*/ 0 w 999066"/>
                      <a:gd name="connsiteY20" fmla="*/ 406400 h 2963335"/>
                      <a:gd name="connsiteX21" fmla="*/ 16933 w 999066"/>
                      <a:gd name="connsiteY21" fmla="*/ 474134 h 2963335"/>
                      <a:gd name="connsiteX22" fmla="*/ 93133 w 999066"/>
                      <a:gd name="connsiteY22" fmla="*/ 541867 h 2963335"/>
                      <a:gd name="connsiteX23" fmla="*/ 211666 w 999066"/>
                      <a:gd name="connsiteY23" fmla="*/ 550334 h 2963335"/>
                      <a:gd name="connsiteX24" fmla="*/ 262466 w 999066"/>
                      <a:gd name="connsiteY24" fmla="*/ 474134 h 2963335"/>
                      <a:gd name="connsiteX25" fmla="*/ 254000 w 999066"/>
                      <a:gd name="connsiteY25" fmla="*/ 381000 h 2963335"/>
                      <a:gd name="connsiteX26" fmla="*/ 220133 w 999066"/>
                      <a:gd name="connsiteY26" fmla="*/ 330200 h 2963335"/>
                      <a:gd name="connsiteX27" fmla="*/ 186266 w 999066"/>
                      <a:gd name="connsiteY27" fmla="*/ 287867 h 2963335"/>
                      <a:gd name="connsiteX28" fmla="*/ 194733 w 999066"/>
                      <a:gd name="connsiteY28" fmla="*/ 186267 h 2963335"/>
                      <a:gd name="connsiteX29" fmla="*/ 262466 w 999066"/>
                      <a:gd name="connsiteY29" fmla="*/ 101600 h 2963335"/>
                      <a:gd name="connsiteX30" fmla="*/ 372533 w 999066"/>
                      <a:gd name="connsiteY30" fmla="*/ 67734 h 2963335"/>
                      <a:gd name="connsiteX31" fmla="*/ 440266 w 999066"/>
                      <a:gd name="connsiteY31" fmla="*/ 110067 h 2963335"/>
                      <a:gd name="connsiteX32" fmla="*/ 491066 w 999066"/>
                      <a:gd name="connsiteY32" fmla="*/ 220134 h 2963335"/>
                      <a:gd name="connsiteX33" fmla="*/ 491066 w 999066"/>
                      <a:gd name="connsiteY33" fmla="*/ 2963334 h 2963335"/>
                      <a:gd name="connsiteX0" fmla="*/ 491066 w 999066"/>
                      <a:gd name="connsiteY0" fmla="*/ 2963334 h 2963335"/>
                      <a:gd name="connsiteX1" fmla="*/ 565659 w 999066"/>
                      <a:gd name="connsiteY1" fmla="*/ 2963335 h 2963335"/>
                      <a:gd name="connsiteX2" fmla="*/ 643466 w 999066"/>
                      <a:gd name="connsiteY2" fmla="*/ 194734 h 2963335"/>
                      <a:gd name="connsiteX3" fmla="*/ 711200 w 999066"/>
                      <a:gd name="connsiteY3" fmla="*/ 84667 h 2963335"/>
                      <a:gd name="connsiteX4" fmla="*/ 821266 w 999066"/>
                      <a:gd name="connsiteY4" fmla="*/ 59267 h 2963335"/>
                      <a:gd name="connsiteX5" fmla="*/ 914400 w 999066"/>
                      <a:gd name="connsiteY5" fmla="*/ 101600 h 2963335"/>
                      <a:gd name="connsiteX6" fmla="*/ 999066 w 999066"/>
                      <a:gd name="connsiteY6" fmla="*/ 67734 h 2963335"/>
                      <a:gd name="connsiteX7" fmla="*/ 872066 w 999066"/>
                      <a:gd name="connsiteY7" fmla="*/ 8467 h 2963335"/>
                      <a:gd name="connsiteX8" fmla="*/ 728133 w 999066"/>
                      <a:gd name="connsiteY8" fmla="*/ 0 h 2963335"/>
                      <a:gd name="connsiteX9" fmla="*/ 601133 w 999066"/>
                      <a:gd name="connsiteY9" fmla="*/ 67734 h 2963335"/>
                      <a:gd name="connsiteX10" fmla="*/ 584200 w 999066"/>
                      <a:gd name="connsiteY10" fmla="*/ 177800 h 2963335"/>
                      <a:gd name="connsiteX11" fmla="*/ 567266 w 999066"/>
                      <a:gd name="connsiteY11" fmla="*/ 287867 h 2963335"/>
                      <a:gd name="connsiteX12" fmla="*/ 533400 w 999066"/>
                      <a:gd name="connsiteY12" fmla="*/ 84667 h 2963335"/>
                      <a:gd name="connsiteX13" fmla="*/ 448733 w 999066"/>
                      <a:gd name="connsiteY13" fmla="*/ 16934 h 2963335"/>
                      <a:gd name="connsiteX14" fmla="*/ 296333 w 999066"/>
                      <a:gd name="connsiteY14" fmla="*/ 8467 h 2963335"/>
                      <a:gd name="connsiteX15" fmla="*/ 211666 w 999066"/>
                      <a:gd name="connsiteY15" fmla="*/ 59267 h 2963335"/>
                      <a:gd name="connsiteX16" fmla="*/ 127000 w 999066"/>
                      <a:gd name="connsiteY16" fmla="*/ 135467 h 2963335"/>
                      <a:gd name="connsiteX17" fmla="*/ 101600 w 999066"/>
                      <a:gd name="connsiteY17" fmla="*/ 245534 h 2963335"/>
                      <a:gd name="connsiteX18" fmla="*/ 84666 w 999066"/>
                      <a:gd name="connsiteY18" fmla="*/ 321734 h 2963335"/>
                      <a:gd name="connsiteX19" fmla="*/ 0 w 999066"/>
                      <a:gd name="connsiteY19" fmla="*/ 406400 h 2963335"/>
                      <a:gd name="connsiteX20" fmla="*/ 16933 w 999066"/>
                      <a:gd name="connsiteY20" fmla="*/ 474134 h 2963335"/>
                      <a:gd name="connsiteX21" fmla="*/ 93133 w 999066"/>
                      <a:gd name="connsiteY21" fmla="*/ 541867 h 2963335"/>
                      <a:gd name="connsiteX22" fmla="*/ 211666 w 999066"/>
                      <a:gd name="connsiteY22" fmla="*/ 550334 h 2963335"/>
                      <a:gd name="connsiteX23" fmla="*/ 262466 w 999066"/>
                      <a:gd name="connsiteY23" fmla="*/ 474134 h 2963335"/>
                      <a:gd name="connsiteX24" fmla="*/ 254000 w 999066"/>
                      <a:gd name="connsiteY24" fmla="*/ 381000 h 2963335"/>
                      <a:gd name="connsiteX25" fmla="*/ 220133 w 999066"/>
                      <a:gd name="connsiteY25" fmla="*/ 330200 h 2963335"/>
                      <a:gd name="connsiteX26" fmla="*/ 186266 w 999066"/>
                      <a:gd name="connsiteY26" fmla="*/ 287867 h 2963335"/>
                      <a:gd name="connsiteX27" fmla="*/ 194733 w 999066"/>
                      <a:gd name="connsiteY27" fmla="*/ 186267 h 2963335"/>
                      <a:gd name="connsiteX28" fmla="*/ 262466 w 999066"/>
                      <a:gd name="connsiteY28" fmla="*/ 101600 h 2963335"/>
                      <a:gd name="connsiteX29" fmla="*/ 372533 w 999066"/>
                      <a:gd name="connsiteY29" fmla="*/ 67734 h 2963335"/>
                      <a:gd name="connsiteX30" fmla="*/ 440266 w 999066"/>
                      <a:gd name="connsiteY30" fmla="*/ 110067 h 2963335"/>
                      <a:gd name="connsiteX31" fmla="*/ 491066 w 999066"/>
                      <a:gd name="connsiteY31" fmla="*/ 220134 h 2963335"/>
                      <a:gd name="connsiteX32" fmla="*/ 491066 w 999066"/>
                      <a:gd name="connsiteY32" fmla="*/ 2963334 h 2963335"/>
                      <a:gd name="connsiteX0" fmla="*/ 491066 w 914400"/>
                      <a:gd name="connsiteY0" fmla="*/ 2963334 h 2963335"/>
                      <a:gd name="connsiteX1" fmla="*/ 565659 w 914400"/>
                      <a:gd name="connsiteY1" fmla="*/ 2963335 h 2963335"/>
                      <a:gd name="connsiteX2" fmla="*/ 643466 w 914400"/>
                      <a:gd name="connsiteY2" fmla="*/ 194734 h 2963335"/>
                      <a:gd name="connsiteX3" fmla="*/ 711200 w 914400"/>
                      <a:gd name="connsiteY3" fmla="*/ 84667 h 2963335"/>
                      <a:gd name="connsiteX4" fmla="*/ 821266 w 914400"/>
                      <a:gd name="connsiteY4" fmla="*/ 59267 h 2963335"/>
                      <a:gd name="connsiteX5" fmla="*/ 914400 w 914400"/>
                      <a:gd name="connsiteY5" fmla="*/ 101600 h 2963335"/>
                      <a:gd name="connsiteX6" fmla="*/ 872066 w 914400"/>
                      <a:gd name="connsiteY6" fmla="*/ 8467 h 2963335"/>
                      <a:gd name="connsiteX7" fmla="*/ 728133 w 914400"/>
                      <a:gd name="connsiteY7" fmla="*/ 0 h 2963335"/>
                      <a:gd name="connsiteX8" fmla="*/ 601133 w 914400"/>
                      <a:gd name="connsiteY8" fmla="*/ 67734 h 2963335"/>
                      <a:gd name="connsiteX9" fmla="*/ 584200 w 914400"/>
                      <a:gd name="connsiteY9" fmla="*/ 177800 h 2963335"/>
                      <a:gd name="connsiteX10" fmla="*/ 567266 w 914400"/>
                      <a:gd name="connsiteY10" fmla="*/ 287867 h 2963335"/>
                      <a:gd name="connsiteX11" fmla="*/ 533400 w 914400"/>
                      <a:gd name="connsiteY11" fmla="*/ 84667 h 2963335"/>
                      <a:gd name="connsiteX12" fmla="*/ 448733 w 914400"/>
                      <a:gd name="connsiteY12" fmla="*/ 16934 h 2963335"/>
                      <a:gd name="connsiteX13" fmla="*/ 296333 w 914400"/>
                      <a:gd name="connsiteY13" fmla="*/ 8467 h 2963335"/>
                      <a:gd name="connsiteX14" fmla="*/ 211666 w 914400"/>
                      <a:gd name="connsiteY14" fmla="*/ 59267 h 2963335"/>
                      <a:gd name="connsiteX15" fmla="*/ 127000 w 914400"/>
                      <a:gd name="connsiteY15" fmla="*/ 135467 h 2963335"/>
                      <a:gd name="connsiteX16" fmla="*/ 101600 w 914400"/>
                      <a:gd name="connsiteY16" fmla="*/ 245534 h 2963335"/>
                      <a:gd name="connsiteX17" fmla="*/ 84666 w 914400"/>
                      <a:gd name="connsiteY17" fmla="*/ 321734 h 2963335"/>
                      <a:gd name="connsiteX18" fmla="*/ 0 w 914400"/>
                      <a:gd name="connsiteY18" fmla="*/ 406400 h 2963335"/>
                      <a:gd name="connsiteX19" fmla="*/ 16933 w 914400"/>
                      <a:gd name="connsiteY19" fmla="*/ 474134 h 2963335"/>
                      <a:gd name="connsiteX20" fmla="*/ 93133 w 914400"/>
                      <a:gd name="connsiteY20" fmla="*/ 541867 h 2963335"/>
                      <a:gd name="connsiteX21" fmla="*/ 211666 w 914400"/>
                      <a:gd name="connsiteY21" fmla="*/ 550334 h 2963335"/>
                      <a:gd name="connsiteX22" fmla="*/ 262466 w 914400"/>
                      <a:gd name="connsiteY22" fmla="*/ 474134 h 2963335"/>
                      <a:gd name="connsiteX23" fmla="*/ 254000 w 914400"/>
                      <a:gd name="connsiteY23" fmla="*/ 381000 h 2963335"/>
                      <a:gd name="connsiteX24" fmla="*/ 220133 w 914400"/>
                      <a:gd name="connsiteY24" fmla="*/ 330200 h 2963335"/>
                      <a:gd name="connsiteX25" fmla="*/ 186266 w 914400"/>
                      <a:gd name="connsiteY25" fmla="*/ 287867 h 2963335"/>
                      <a:gd name="connsiteX26" fmla="*/ 194733 w 914400"/>
                      <a:gd name="connsiteY26" fmla="*/ 186267 h 2963335"/>
                      <a:gd name="connsiteX27" fmla="*/ 262466 w 914400"/>
                      <a:gd name="connsiteY27" fmla="*/ 101600 h 2963335"/>
                      <a:gd name="connsiteX28" fmla="*/ 372533 w 914400"/>
                      <a:gd name="connsiteY28" fmla="*/ 67734 h 2963335"/>
                      <a:gd name="connsiteX29" fmla="*/ 440266 w 914400"/>
                      <a:gd name="connsiteY29" fmla="*/ 110067 h 2963335"/>
                      <a:gd name="connsiteX30" fmla="*/ 491066 w 914400"/>
                      <a:gd name="connsiteY30" fmla="*/ 220134 h 2963335"/>
                      <a:gd name="connsiteX31" fmla="*/ 491066 w 914400"/>
                      <a:gd name="connsiteY31" fmla="*/ 2963334 h 2963335"/>
                      <a:gd name="connsiteX0" fmla="*/ 491066 w 872066"/>
                      <a:gd name="connsiteY0" fmla="*/ 2963334 h 2963335"/>
                      <a:gd name="connsiteX1" fmla="*/ 565659 w 872066"/>
                      <a:gd name="connsiteY1" fmla="*/ 2963335 h 2963335"/>
                      <a:gd name="connsiteX2" fmla="*/ 643466 w 872066"/>
                      <a:gd name="connsiteY2" fmla="*/ 194734 h 2963335"/>
                      <a:gd name="connsiteX3" fmla="*/ 711200 w 872066"/>
                      <a:gd name="connsiteY3" fmla="*/ 84667 h 2963335"/>
                      <a:gd name="connsiteX4" fmla="*/ 821266 w 872066"/>
                      <a:gd name="connsiteY4" fmla="*/ 59267 h 2963335"/>
                      <a:gd name="connsiteX5" fmla="*/ 872066 w 872066"/>
                      <a:gd name="connsiteY5" fmla="*/ 8467 h 2963335"/>
                      <a:gd name="connsiteX6" fmla="*/ 728133 w 872066"/>
                      <a:gd name="connsiteY6" fmla="*/ 0 h 2963335"/>
                      <a:gd name="connsiteX7" fmla="*/ 601133 w 872066"/>
                      <a:gd name="connsiteY7" fmla="*/ 67734 h 2963335"/>
                      <a:gd name="connsiteX8" fmla="*/ 584200 w 872066"/>
                      <a:gd name="connsiteY8" fmla="*/ 177800 h 2963335"/>
                      <a:gd name="connsiteX9" fmla="*/ 567266 w 872066"/>
                      <a:gd name="connsiteY9" fmla="*/ 287867 h 2963335"/>
                      <a:gd name="connsiteX10" fmla="*/ 533400 w 872066"/>
                      <a:gd name="connsiteY10" fmla="*/ 84667 h 2963335"/>
                      <a:gd name="connsiteX11" fmla="*/ 448733 w 872066"/>
                      <a:gd name="connsiteY11" fmla="*/ 16934 h 2963335"/>
                      <a:gd name="connsiteX12" fmla="*/ 296333 w 872066"/>
                      <a:gd name="connsiteY12" fmla="*/ 8467 h 2963335"/>
                      <a:gd name="connsiteX13" fmla="*/ 211666 w 872066"/>
                      <a:gd name="connsiteY13" fmla="*/ 59267 h 2963335"/>
                      <a:gd name="connsiteX14" fmla="*/ 127000 w 872066"/>
                      <a:gd name="connsiteY14" fmla="*/ 135467 h 2963335"/>
                      <a:gd name="connsiteX15" fmla="*/ 101600 w 872066"/>
                      <a:gd name="connsiteY15" fmla="*/ 245534 h 2963335"/>
                      <a:gd name="connsiteX16" fmla="*/ 84666 w 872066"/>
                      <a:gd name="connsiteY16" fmla="*/ 321734 h 2963335"/>
                      <a:gd name="connsiteX17" fmla="*/ 0 w 872066"/>
                      <a:gd name="connsiteY17" fmla="*/ 406400 h 2963335"/>
                      <a:gd name="connsiteX18" fmla="*/ 16933 w 872066"/>
                      <a:gd name="connsiteY18" fmla="*/ 474134 h 2963335"/>
                      <a:gd name="connsiteX19" fmla="*/ 93133 w 872066"/>
                      <a:gd name="connsiteY19" fmla="*/ 541867 h 2963335"/>
                      <a:gd name="connsiteX20" fmla="*/ 211666 w 872066"/>
                      <a:gd name="connsiteY20" fmla="*/ 550334 h 2963335"/>
                      <a:gd name="connsiteX21" fmla="*/ 262466 w 872066"/>
                      <a:gd name="connsiteY21" fmla="*/ 474134 h 2963335"/>
                      <a:gd name="connsiteX22" fmla="*/ 254000 w 872066"/>
                      <a:gd name="connsiteY22" fmla="*/ 381000 h 2963335"/>
                      <a:gd name="connsiteX23" fmla="*/ 220133 w 872066"/>
                      <a:gd name="connsiteY23" fmla="*/ 330200 h 2963335"/>
                      <a:gd name="connsiteX24" fmla="*/ 186266 w 872066"/>
                      <a:gd name="connsiteY24" fmla="*/ 287867 h 2963335"/>
                      <a:gd name="connsiteX25" fmla="*/ 194733 w 872066"/>
                      <a:gd name="connsiteY25" fmla="*/ 186267 h 2963335"/>
                      <a:gd name="connsiteX26" fmla="*/ 262466 w 872066"/>
                      <a:gd name="connsiteY26" fmla="*/ 101600 h 2963335"/>
                      <a:gd name="connsiteX27" fmla="*/ 372533 w 872066"/>
                      <a:gd name="connsiteY27" fmla="*/ 67734 h 2963335"/>
                      <a:gd name="connsiteX28" fmla="*/ 440266 w 872066"/>
                      <a:gd name="connsiteY28" fmla="*/ 110067 h 2963335"/>
                      <a:gd name="connsiteX29" fmla="*/ 491066 w 872066"/>
                      <a:gd name="connsiteY29" fmla="*/ 220134 h 2963335"/>
                      <a:gd name="connsiteX30" fmla="*/ 491066 w 872066"/>
                      <a:gd name="connsiteY30" fmla="*/ 2963334 h 2963335"/>
                      <a:gd name="connsiteX0" fmla="*/ 491066 w 821266"/>
                      <a:gd name="connsiteY0" fmla="*/ 2963334 h 2963335"/>
                      <a:gd name="connsiteX1" fmla="*/ 565659 w 821266"/>
                      <a:gd name="connsiteY1" fmla="*/ 2963335 h 2963335"/>
                      <a:gd name="connsiteX2" fmla="*/ 643466 w 821266"/>
                      <a:gd name="connsiteY2" fmla="*/ 194734 h 2963335"/>
                      <a:gd name="connsiteX3" fmla="*/ 711200 w 821266"/>
                      <a:gd name="connsiteY3" fmla="*/ 84667 h 2963335"/>
                      <a:gd name="connsiteX4" fmla="*/ 821266 w 821266"/>
                      <a:gd name="connsiteY4" fmla="*/ 59267 h 2963335"/>
                      <a:gd name="connsiteX5" fmla="*/ 728133 w 821266"/>
                      <a:gd name="connsiteY5" fmla="*/ 0 h 2963335"/>
                      <a:gd name="connsiteX6" fmla="*/ 601133 w 821266"/>
                      <a:gd name="connsiteY6" fmla="*/ 67734 h 2963335"/>
                      <a:gd name="connsiteX7" fmla="*/ 584200 w 821266"/>
                      <a:gd name="connsiteY7" fmla="*/ 177800 h 2963335"/>
                      <a:gd name="connsiteX8" fmla="*/ 567266 w 821266"/>
                      <a:gd name="connsiteY8" fmla="*/ 287867 h 2963335"/>
                      <a:gd name="connsiteX9" fmla="*/ 533400 w 821266"/>
                      <a:gd name="connsiteY9" fmla="*/ 84667 h 2963335"/>
                      <a:gd name="connsiteX10" fmla="*/ 448733 w 821266"/>
                      <a:gd name="connsiteY10" fmla="*/ 16934 h 2963335"/>
                      <a:gd name="connsiteX11" fmla="*/ 296333 w 821266"/>
                      <a:gd name="connsiteY11" fmla="*/ 8467 h 2963335"/>
                      <a:gd name="connsiteX12" fmla="*/ 211666 w 821266"/>
                      <a:gd name="connsiteY12" fmla="*/ 59267 h 2963335"/>
                      <a:gd name="connsiteX13" fmla="*/ 127000 w 821266"/>
                      <a:gd name="connsiteY13" fmla="*/ 135467 h 2963335"/>
                      <a:gd name="connsiteX14" fmla="*/ 101600 w 821266"/>
                      <a:gd name="connsiteY14" fmla="*/ 245534 h 2963335"/>
                      <a:gd name="connsiteX15" fmla="*/ 84666 w 821266"/>
                      <a:gd name="connsiteY15" fmla="*/ 321734 h 2963335"/>
                      <a:gd name="connsiteX16" fmla="*/ 0 w 821266"/>
                      <a:gd name="connsiteY16" fmla="*/ 406400 h 2963335"/>
                      <a:gd name="connsiteX17" fmla="*/ 16933 w 821266"/>
                      <a:gd name="connsiteY17" fmla="*/ 474134 h 2963335"/>
                      <a:gd name="connsiteX18" fmla="*/ 93133 w 821266"/>
                      <a:gd name="connsiteY18" fmla="*/ 541867 h 2963335"/>
                      <a:gd name="connsiteX19" fmla="*/ 211666 w 821266"/>
                      <a:gd name="connsiteY19" fmla="*/ 550334 h 2963335"/>
                      <a:gd name="connsiteX20" fmla="*/ 262466 w 821266"/>
                      <a:gd name="connsiteY20" fmla="*/ 474134 h 2963335"/>
                      <a:gd name="connsiteX21" fmla="*/ 254000 w 821266"/>
                      <a:gd name="connsiteY21" fmla="*/ 381000 h 2963335"/>
                      <a:gd name="connsiteX22" fmla="*/ 220133 w 821266"/>
                      <a:gd name="connsiteY22" fmla="*/ 330200 h 2963335"/>
                      <a:gd name="connsiteX23" fmla="*/ 186266 w 821266"/>
                      <a:gd name="connsiteY23" fmla="*/ 287867 h 2963335"/>
                      <a:gd name="connsiteX24" fmla="*/ 194733 w 821266"/>
                      <a:gd name="connsiteY24" fmla="*/ 186267 h 2963335"/>
                      <a:gd name="connsiteX25" fmla="*/ 262466 w 821266"/>
                      <a:gd name="connsiteY25" fmla="*/ 101600 h 2963335"/>
                      <a:gd name="connsiteX26" fmla="*/ 372533 w 821266"/>
                      <a:gd name="connsiteY26" fmla="*/ 67734 h 2963335"/>
                      <a:gd name="connsiteX27" fmla="*/ 440266 w 821266"/>
                      <a:gd name="connsiteY27" fmla="*/ 110067 h 2963335"/>
                      <a:gd name="connsiteX28" fmla="*/ 491066 w 821266"/>
                      <a:gd name="connsiteY28" fmla="*/ 220134 h 2963335"/>
                      <a:gd name="connsiteX29" fmla="*/ 491066 w 821266"/>
                      <a:gd name="connsiteY29" fmla="*/ 2963334 h 2963335"/>
                      <a:gd name="connsiteX0" fmla="*/ 491066 w 728133"/>
                      <a:gd name="connsiteY0" fmla="*/ 2963334 h 2963335"/>
                      <a:gd name="connsiteX1" fmla="*/ 565659 w 728133"/>
                      <a:gd name="connsiteY1" fmla="*/ 2963335 h 2963335"/>
                      <a:gd name="connsiteX2" fmla="*/ 643466 w 728133"/>
                      <a:gd name="connsiteY2" fmla="*/ 194734 h 2963335"/>
                      <a:gd name="connsiteX3" fmla="*/ 711200 w 728133"/>
                      <a:gd name="connsiteY3" fmla="*/ 84667 h 2963335"/>
                      <a:gd name="connsiteX4" fmla="*/ 728133 w 728133"/>
                      <a:gd name="connsiteY4" fmla="*/ 0 h 2963335"/>
                      <a:gd name="connsiteX5" fmla="*/ 601133 w 728133"/>
                      <a:gd name="connsiteY5" fmla="*/ 67734 h 2963335"/>
                      <a:gd name="connsiteX6" fmla="*/ 584200 w 728133"/>
                      <a:gd name="connsiteY6" fmla="*/ 177800 h 2963335"/>
                      <a:gd name="connsiteX7" fmla="*/ 567266 w 728133"/>
                      <a:gd name="connsiteY7" fmla="*/ 287867 h 2963335"/>
                      <a:gd name="connsiteX8" fmla="*/ 533400 w 728133"/>
                      <a:gd name="connsiteY8" fmla="*/ 84667 h 2963335"/>
                      <a:gd name="connsiteX9" fmla="*/ 448733 w 728133"/>
                      <a:gd name="connsiteY9" fmla="*/ 16934 h 2963335"/>
                      <a:gd name="connsiteX10" fmla="*/ 296333 w 728133"/>
                      <a:gd name="connsiteY10" fmla="*/ 8467 h 2963335"/>
                      <a:gd name="connsiteX11" fmla="*/ 211666 w 728133"/>
                      <a:gd name="connsiteY11" fmla="*/ 59267 h 2963335"/>
                      <a:gd name="connsiteX12" fmla="*/ 127000 w 728133"/>
                      <a:gd name="connsiteY12" fmla="*/ 135467 h 2963335"/>
                      <a:gd name="connsiteX13" fmla="*/ 101600 w 728133"/>
                      <a:gd name="connsiteY13" fmla="*/ 245534 h 2963335"/>
                      <a:gd name="connsiteX14" fmla="*/ 84666 w 728133"/>
                      <a:gd name="connsiteY14" fmla="*/ 321734 h 2963335"/>
                      <a:gd name="connsiteX15" fmla="*/ 0 w 728133"/>
                      <a:gd name="connsiteY15" fmla="*/ 406400 h 2963335"/>
                      <a:gd name="connsiteX16" fmla="*/ 16933 w 728133"/>
                      <a:gd name="connsiteY16" fmla="*/ 474134 h 2963335"/>
                      <a:gd name="connsiteX17" fmla="*/ 93133 w 728133"/>
                      <a:gd name="connsiteY17" fmla="*/ 541867 h 2963335"/>
                      <a:gd name="connsiteX18" fmla="*/ 211666 w 728133"/>
                      <a:gd name="connsiteY18" fmla="*/ 550334 h 2963335"/>
                      <a:gd name="connsiteX19" fmla="*/ 262466 w 728133"/>
                      <a:gd name="connsiteY19" fmla="*/ 474134 h 2963335"/>
                      <a:gd name="connsiteX20" fmla="*/ 254000 w 728133"/>
                      <a:gd name="connsiteY20" fmla="*/ 381000 h 2963335"/>
                      <a:gd name="connsiteX21" fmla="*/ 220133 w 728133"/>
                      <a:gd name="connsiteY21" fmla="*/ 330200 h 2963335"/>
                      <a:gd name="connsiteX22" fmla="*/ 186266 w 728133"/>
                      <a:gd name="connsiteY22" fmla="*/ 287867 h 2963335"/>
                      <a:gd name="connsiteX23" fmla="*/ 194733 w 728133"/>
                      <a:gd name="connsiteY23" fmla="*/ 186267 h 2963335"/>
                      <a:gd name="connsiteX24" fmla="*/ 262466 w 728133"/>
                      <a:gd name="connsiteY24" fmla="*/ 101600 h 2963335"/>
                      <a:gd name="connsiteX25" fmla="*/ 372533 w 728133"/>
                      <a:gd name="connsiteY25" fmla="*/ 67734 h 2963335"/>
                      <a:gd name="connsiteX26" fmla="*/ 440266 w 728133"/>
                      <a:gd name="connsiteY26" fmla="*/ 110067 h 2963335"/>
                      <a:gd name="connsiteX27" fmla="*/ 491066 w 728133"/>
                      <a:gd name="connsiteY27" fmla="*/ 220134 h 2963335"/>
                      <a:gd name="connsiteX28" fmla="*/ 491066 w 728133"/>
                      <a:gd name="connsiteY28" fmla="*/ 2963334 h 2963335"/>
                      <a:gd name="connsiteX0" fmla="*/ 728133 w 788531"/>
                      <a:gd name="connsiteY0" fmla="*/ 0 h 2963335"/>
                      <a:gd name="connsiteX1" fmla="*/ 601133 w 788531"/>
                      <a:gd name="connsiteY1" fmla="*/ 67734 h 2963335"/>
                      <a:gd name="connsiteX2" fmla="*/ 584200 w 788531"/>
                      <a:gd name="connsiteY2" fmla="*/ 177800 h 2963335"/>
                      <a:gd name="connsiteX3" fmla="*/ 567266 w 788531"/>
                      <a:gd name="connsiteY3" fmla="*/ 287867 h 2963335"/>
                      <a:gd name="connsiteX4" fmla="*/ 533400 w 788531"/>
                      <a:gd name="connsiteY4" fmla="*/ 84667 h 2963335"/>
                      <a:gd name="connsiteX5" fmla="*/ 448733 w 788531"/>
                      <a:gd name="connsiteY5" fmla="*/ 16934 h 2963335"/>
                      <a:gd name="connsiteX6" fmla="*/ 296333 w 788531"/>
                      <a:gd name="connsiteY6" fmla="*/ 8467 h 2963335"/>
                      <a:gd name="connsiteX7" fmla="*/ 211666 w 788531"/>
                      <a:gd name="connsiteY7" fmla="*/ 59267 h 2963335"/>
                      <a:gd name="connsiteX8" fmla="*/ 127000 w 788531"/>
                      <a:gd name="connsiteY8" fmla="*/ 135467 h 2963335"/>
                      <a:gd name="connsiteX9" fmla="*/ 101600 w 788531"/>
                      <a:gd name="connsiteY9" fmla="*/ 245534 h 2963335"/>
                      <a:gd name="connsiteX10" fmla="*/ 84666 w 788531"/>
                      <a:gd name="connsiteY10" fmla="*/ 321734 h 2963335"/>
                      <a:gd name="connsiteX11" fmla="*/ 0 w 788531"/>
                      <a:gd name="connsiteY11" fmla="*/ 406400 h 2963335"/>
                      <a:gd name="connsiteX12" fmla="*/ 16933 w 788531"/>
                      <a:gd name="connsiteY12" fmla="*/ 474134 h 2963335"/>
                      <a:gd name="connsiteX13" fmla="*/ 93133 w 788531"/>
                      <a:gd name="connsiteY13" fmla="*/ 541867 h 2963335"/>
                      <a:gd name="connsiteX14" fmla="*/ 211666 w 788531"/>
                      <a:gd name="connsiteY14" fmla="*/ 550334 h 2963335"/>
                      <a:gd name="connsiteX15" fmla="*/ 262466 w 788531"/>
                      <a:gd name="connsiteY15" fmla="*/ 474134 h 2963335"/>
                      <a:gd name="connsiteX16" fmla="*/ 254000 w 788531"/>
                      <a:gd name="connsiteY16" fmla="*/ 381000 h 2963335"/>
                      <a:gd name="connsiteX17" fmla="*/ 220133 w 788531"/>
                      <a:gd name="connsiteY17" fmla="*/ 330200 h 2963335"/>
                      <a:gd name="connsiteX18" fmla="*/ 186266 w 788531"/>
                      <a:gd name="connsiteY18" fmla="*/ 287867 h 2963335"/>
                      <a:gd name="connsiteX19" fmla="*/ 194733 w 788531"/>
                      <a:gd name="connsiteY19" fmla="*/ 186267 h 2963335"/>
                      <a:gd name="connsiteX20" fmla="*/ 262466 w 788531"/>
                      <a:gd name="connsiteY20" fmla="*/ 101600 h 2963335"/>
                      <a:gd name="connsiteX21" fmla="*/ 372533 w 788531"/>
                      <a:gd name="connsiteY21" fmla="*/ 67734 h 2963335"/>
                      <a:gd name="connsiteX22" fmla="*/ 440266 w 788531"/>
                      <a:gd name="connsiteY22" fmla="*/ 110067 h 2963335"/>
                      <a:gd name="connsiteX23" fmla="*/ 491066 w 788531"/>
                      <a:gd name="connsiteY23" fmla="*/ 220134 h 2963335"/>
                      <a:gd name="connsiteX24" fmla="*/ 491066 w 788531"/>
                      <a:gd name="connsiteY24" fmla="*/ 2963334 h 2963335"/>
                      <a:gd name="connsiteX25" fmla="*/ 565659 w 788531"/>
                      <a:gd name="connsiteY25" fmla="*/ 2963335 h 2963335"/>
                      <a:gd name="connsiteX26" fmla="*/ 643466 w 788531"/>
                      <a:gd name="connsiteY26" fmla="*/ 194734 h 2963335"/>
                      <a:gd name="connsiteX27" fmla="*/ 788531 w 788531"/>
                      <a:gd name="connsiteY27" fmla="*/ 161998 h 2963335"/>
                      <a:gd name="connsiteX0" fmla="*/ 728133 w 728133"/>
                      <a:gd name="connsiteY0" fmla="*/ 0 h 2963335"/>
                      <a:gd name="connsiteX1" fmla="*/ 601133 w 728133"/>
                      <a:gd name="connsiteY1" fmla="*/ 67734 h 2963335"/>
                      <a:gd name="connsiteX2" fmla="*/ 584200 w 728133"/>
                      <a:gd name="connsiteY2" fmla="*/ 177800 h 2963335"/>
                      <a:gd name="connsiteX3" fmla="*/ 567266 w 728133"/>
                      <a:gd name="connsiteY3" fmla="*/ 287867 h 2963335"/>
                      <a:gd name="connsiteX4" fmla="*/ 533400 w 728133"/>
                      <a:gd name="connsiteY4" fmla="*/ 84667 h 2963335"/>
                      <a:gd name="connsiteX5" fmla="*/ 448733 w 728133"/>
                      <a:gd name="connsiteY5" fmla="*/ 16934 h 2963335"/>
                      <a:gd name="connsiteX6" fmla="*/ 296333 w 728133"/>
                      <a:gd name="connsiteY6" fmla="*/ 8467 h 2963335"/>
                      <a:gd name="connsiteX7" fmla="*/ 211666 w 728133"/>
                      <a:gd name="connsiteY7" fmla="*/ 59267 h 2963335"/>
                      <a:gd name="connsiteX8" fmla="*/ 127000 w 728133"/>
                      <a:gd name="connsiteY8" fmla="*/ 135467 h 2963335"/>
                      <a:gd name="connsiteX9" fmla="*/ 101600 w 728133"/>
                      <a:gd name="connsiteY9" fmla="*/ 245534 h 2963335"/>
                      <a:gd name="connsiteX10" fmla="*/ 84666 w 728133"/>
                      <a:gd name="connsiteY10" fmla="*/ 321734 h 2963335"/>
                      <a:gd name="connsiteX11" fmla="*/ 0 w 728133"/>
                      <a:gd name="connsiteY11" fmla="*/ 406400 h 2963335"/>
                      <a:gd name="connsiteX12" fmla="*/ 16933 w 728133"/>
                      <a:gd name="connsiteY12" fmla="*/ 474134 h 2963335"/>
                      <a:gd name="connsiteX13" fmla="*/ 93133 w 728133"/>
                      <a:gd name="connsiteY13" fmla="*/ 541867 h 2963335"/>
                      <a:gd name="connsiteX14" fmla="*/ 211666 w 728133"/>
                      <a:gd name="connsiteY14" fmla="*/ 550334 h 2963335"/>
                      <a:gd name="connsiteX15" fmla="*/ 262466 w 728133"/>
                      <a:gd name="connsiteY15" fmla="*/ 474134 h 2963335"/>
                      <a:gd name="connsiteX16" fmla="*/ 254000 w 728133"/>
                      <a:gd name="connsiteY16" fmla="*/ 381000 h 2963335"/>
                      <a:gd name="connsiteX17" fmla="*/ 220133 w 728133"/>
                      <a:gd name="connsiteY17" fmla="*/ 330200 h 2963335"/>
                      <a:gd name="connsiteX18" fmla="*/ 186266 w 728133"/>
                      <a:gd name="connsiteY18" fmla="*/ 287867 h 2963335"/>
                      <a:gd name="connsiteX19" fmla="*/ 194733 w 728133"/>
                      <a:gd name="connsiteY19" fmla="*/ 186267 h 2963335"/>
                      <a:gd name="connsiteX20" fmla="*/ 262466 w 728133"/>
                      <a:gd name="connsiteY20" fmla="*/ 101600 h 2963335"/>
                      <a:gd name="connsiteX21" fmla="*/ 372533 w 728133"/>
                      <a:gd name="connsiteY21" fmla="*/ 67734 h 2963335"/>
                      <a:gd name="connsiteX22" fmla="*/ 440266 w 728133"/>
                      <a:gd name="connsiteY22" fmla="*/ 110067 h 2963335"/>
                      <a:gd name="connsiteX23" fmla="*/ 491066 w 728133"/>
                      <a:gd name="connsiteY23" fmla="*/ 220134 h 2963335"/>
                      <a:gd name="connsiteX24" fmla="*/ 491066 w 728133"/>
                      <a:gd name="connsiteY24" fmla="*/ 2963334 h 2963335"/>
                      <a:gd name="connsiteX25" fmla="*/ 565659 w 728133"/>
                      <a:gd name="connsiteY25" fmla="*/ 2963335 h 2963335"/>
                      <a:gd name="connsiteX26" fmla="*/ 643466 w 728133"/>
                      <a:gd name="connsiteY26" fmla="*/ 194734 h 2963335"/>
                      <a:gd name="connsiteX0" fmla="*/ 601133 w 643466"/>
                      <a:gd name="connsiteY0" fmla="*/ 59267 h 2954868"/>
                      <a:gd name="connsiteX1" fmla="*/ 584200 w 643466"/>
                      <a:gd name="connsiteY1" fmla="*/ 169333 h 2954868"/>
                      <a:gd name="connsiteX2" fmla="*/ 567266 w 643466"/>
                      <a:gd name="connsiteY2" fmla="*/ 279400 h 2954868"/>
                      <a:gd name="connsiteX3" fmla="*/ 533400 w 643466"/>
                      <a:gd name="connsiteY3" fmla="*/ 76200 h 2954868"/>
                      <a:gd name="connsiteX4" fmla="*/ 448733 w 643466"/>
                      <a:gd name="connsiteY4" fmla="*/ 8467 h 2954868"/>
                      <a:gd name="connsiteX5" fmla="*/ 296333 w 643466"/>
                      <a:gd name="connsiteY5" fmla="*/ 0 h 2954868"/>
                      <a:gd name="connsiteX6" fmla="*/ 211666 w 643466"/>
                      <a:gd name="connsiteY6" fmla="*/ 50800 h 2954868"/>
                      <a:gd name="connsiteX7" fmla="*/ 127000 w 643466"/>
                      <a:gd name="connsiteY7" fmla="*/ 127000 h 2954868"/>
                      <a:gd name="connsiteX8" fmla="*/ 101600 w 643466"/>
                      <a:gd name="connsiteY8" fmla="*/ 237067 h 2954868"/>
                      <a:gd name="connsiteX9" fmla="*/ 84666 w 643466"/>
                      <a:gd name="connsiteY9" fmla="*/ 313267 h 2954868"/>
                      <a:gd name="connsiteX10" fmla="*/ 0 w 643466"/>
                      <a:gd name="connsiteY10" fmla="*/ 397933 h 2954868"/>
                      <a:gd name="connsiteX11" fmla="*/ 16933 w 643466"/>
                      <a:gd name="connsiteY11" fmla="*/ 465667 h 2954868"/>
                      <a:gd name="connsiteX12" fmla="*/ 93133 w 643466"/>
                      <a:gd name="connsiteY12" fmla="*/ 533400 h 2954868"/>
                      <a:gd name="connsiteX13" fmla="*/ 211666 w 643466"/>
                      <a:gd name="connsiteY13" fmla="*/ 541867 h 2954868"/>
                      <a:gd name="connsiteX14" fmla="*/ 262466 w 643466"/>
                      <a:gd name="connsiteY14" fmla="*/ 465667 h 2954868"/>
                      <a:gd name="connsiteX15" fmla="*/ 254000 w 643466"/>
                      <a:gd name="connsiteY15" fmla="*/ 372533 h 2954868"/>
                      <a:gd name="connsiteX16" fmla="*/ 220133 w 643466"/>
                      <a:gd name="connsiteY16" fmla="*/ 321733 h 2954868"/>
                      <a:gd name="connsiteX17" fmla="*/ 186266 w 643466"/>
                      <a:gd name="connsiteY17" fmla="*/ 279400 h 2954868"/>
                      <a:gd name="connsiteX18" fmla="*/ 194733 w 643466"/>
                      <a:gd name="connsiteY18" fmla="*/ 177800 h 2954868"/>
                      <a:gd name="connsiteX19" fmla="*/ 262466 w 643466"/>
                      <a:gd name="connsiteY19" fmla="*/ 93133 h 2954868"/>
                      <a:gd name="connsiteX20" fmla="*/ 372533 w 643466"/>
                      <a:gd name="connsiteY20" fmla="*/ 59267 h 2954868"/>
                      <a:gd name="connsiteX21" fmla="*/ 440266 w 643466"/>
                      <a:gd name="connsiteY21" fmla="*/ 101600 h 2954868"/>
                      <a:gd name="connsiteX22" fmla="*/ 491066 w 643466"/>
                      <a:gd name="connsiteY22" fmla="*/ 211667 h 2954868"/>
                      <a:gd name="connsiteX23" fmla="*/ 491066 w 643466"/>
                      <a:gd name="connsiteY23" fmla="*/ 2954867 h 2954868"/>
                      <a:gd name="connsiteX24" fmla="*/ 565659 w 643466"/>
                      <a:gd name="connsiteY24" fmla="*/ 2954868 h 2954868"/>
                      <a:gd name="connsiteX25" fmla="*/ 643466 w 643466"/>
                      <a:gd name="connsiteY25" fmla="*/ 186267 h 2954868"/>
                      <a:gd name="connsiteX0" fmla="*/ 601133 w 643466"/>
                      <a:gd name="connsiteY0" fmla="*/ 59267 h 2954868"/>
                      <a:gd name="connsiteX1" fmla="*/ 584200 w 643466"/>
                      <a:gd name="connsiteY1" fmla="*/ 169333 h 2954868"/>
                      <a:gd name="connsiteX2" fmla="*/ 567266 w 643466"/>
                      <a:gd name="connsiteY2" fmla="*/ 279400 h 2954868"/>
                      <a:gd name="connsiteX3" fmla="*/ 533400 w 643466"/>
                      <a:gd name="connsiteY3" fmla="*/ 76200 h 2954868"/>
                      <a:gd name="connsiteX4" fmla="*/ 448733 w 643466"/>
                      <a:gd name="connsiteY4" fmla="*/ 8467 h 2954868"/>
                      <a:gd name="connsiteX5" fmla="*/ 296333 w 643466"/>
                      <a:gd name="connsiteY5" fmla="*/ 0 h 2954868"/>
                      <a:gd name="connsiteX6" fmla="*/ 211666 w 643466"/>
                      <a:gd name="connsiteY6" fmla="*/ 50800 h 2954868"/>
                      <a:gd name="connsiteX7" fmla="*/ 127000 w 643466"/>
                      <a:gd name="connsiteY7" fmla="*/ 127000 h 2954868"/>
                      <a:gd name="connsiteX8" fmla="*/ 101600 w 643466"/>
                      <a:gd name="connsiteY8" fmla="*/ 237067 h 2954868"/>
                      <a:gd name="connsiteX9" fmla="*/ 84666 w 643466"/>
                      <a:gd name="connsiteY9" fmla="*/ 313267 h 2954868"/>
                      <a:gd name="connsiteX10" fmla="*/ 0 w 643466"/>
                      <a:gd name="connsiteY10" fmla="*/ 397933 h 2954868"/>
                      <a:gd name="connsiteX11" fmla="*/ 16933 w 643466"/>
                      <a:gd name="connsiteY11" fmla="*/ 465667 h 2954868"/>
                      <a:gd name="connsiteX12" fmla="*/ 93133 w 643466"/>
                      <a:gd name="connsiteY12" fmla="*/ 533400 h 2954868"/>
                      <a:gd name="connsiteX13" fmla="*/ 211666 w 643466"/>
                      <a:gd name="connsiteY13" fmla="*/ 541867 h 2954868"/>
                      <a:gd name="connsiteX14" fmla="*/ 262466 w 643466"/>
                      <a:gd name="connsiteY14" fmla="*/ 465667 h 2954868"/>
                      <a:gd name="connsiteX15" fmla="*/ 254000 w 643466"/>
                      <a:gd name="connsiteY15" fmla="*/ 372533 h 2954868"/>
                      <a:gd name="connsiteX16" fmla="*/ 220133 w 643466"/>
                      <a:gd name="connsiteY16" fmla="*/ 321733 h 2954868"/>
                      <a:gd name="connsiteX17" fmla="*/ 186266 w 643466"/>
                      <a:gd name="connsiteY17" fmla="*/ 279400 h 2954868"/>
                      <a:gd name="connsiteX18" fmla="*/ 194733 w 643466"/>
                      <a:gd name="connsiteY18" fmla="*/ 177800 h 2954868"/>
                      <a:gd name="connsiteX19" fmla="*/ 262466 w 643466"/>
                      <a:gd name="connsiteY19" fmla="*/ 93133 h 2954868"/>
                      <a:gd name="connsiteX20" fmla="*/ 372533 w 643466"/>
                      <a:gd name="connsiteY20" fmla="*/ 59267 h 2954868"/>
                      <a:gd name="connsiteX21" fmla="*/ 440266 w 643466"/>
                      <a:gd name="connsiteY21" fmla="*/ 101600 h 2954868"/>
                      <a:gd name="connsiteX22" fmla="*/ 491066 w 643466"/>
                      <a:gd name="connsiteY22" fmla="*/ 211667 h 2954868"/>
                      <a:gd name="connsiteX23" fmla="*/ 491066 w 643466"/>
                      <a:gd name="connsiteY23" fmla="*/ 2954867 h 2954868"/>
                      <a:gd name="connsiteX24" fmla="*/ 565659 w 643466"/>
                      <a:gd name="connsiteY24" fmla="*/ 2954868 h 2954868"/>
                      <a:gd name="connsiteX25" fmla="*/ 643466 w 643466"/>
                      <a:gd name="connsiteY25" fmla="*/ 186267 h 2954868"/>
                      <a:gd name="connsiteX26" fmla="*/ 601133 w 643466"/>
                      <a:gd name="connsiteY26" fmla="*/ 59267 h 2954868"/>
                      <a:gd name="connsiteX0" fmla="*/ 643466 w 643466"/>
                      <a:gd name="connsiteY0" fmla="*/ 186267 h 2954868"/>
                      <a:gd name="connsiteX1" fmla="*/ 584200 w 643466"/>
                      <a:gd name="connsiteY1" fmla="*/ 169333 h 2954868"/>
                      <a:gd name="connsiteX2" fmla="*/ 567266 w 643466"/>
                      <a:gd name="connsiteY2" fmla="*/ 279400 h 2954868"/>
                      <a:gd name="connsiteX3" fmla="*/ 533400 w 643466"/>
                      <a:gd name="connsiteY3" fmla="*/ 76200 h 2954868"/>
                      <a:gd name="connsiteX4" fmla="*/ 448733 w 643466"/>
                      <a:gd name="connsiteY4" fmla="*/ 8467 h 2954868"/>
                      <a:gd name="connsiteX5" fmla="*/ 296333 w 643466"/>
                      <a:gd name="connsiteY5" fmla="*/ 0 h 2954868"/>
                      <a:gd name="connsiteX6" fmla="*/ 211666 w 643466"/>
                      <a:gd name="connsiteY6" fmla="*/ 50800 h 2954868"/>
                      <a:gd name="connsiteX7" fmla="*/ 127000 w 643466"/>
                      <a:gd name="connsiteY7" fmla="*/ 127000 h 2954868"/>
                      <a:gd name="connsiteX8" fmla="*/ 101600 w 643466"/>
                      <a:gd name="connsiteY8" fmla="*/ 237067 h 2954868"/>
                      <a:gd name="connsiteX9" fmla="*/ 84666 w 643466"/>
                      <a:gd name="connsiteY9" fmla="*/ 313267 h 2954868"/>
                      <a:gd name="connsiteX10" fmla="*/ 0 w 643466"/>
                      <a:gd name="connsiteY10" fmla="*/ 397933 h 2954868"/>
                      <a:gd name="connsiteX11" fmla="*/ 16933 w 643466"/>
                      <a:gd name="connsiteY11" fmla="*/ 465667 h 2954868"/>
                      <a:gd name="connsiteX12" fmla="*/ 93133 w 643466"/>
                      <a:gd name="connsiteY12" fmla="*/ 533400 h 2954868"/>
                      <a:gd name="connsiteX13" fmla="*/ 211666 w 643466"/>
                      <a:gd name="connsiteY13" fmla="*/ 541867 h 2954868"/>
                      <a:gd name="connsiteX14" fmla="*/ 262466 w 643466"/>
                      <a:gd name="connsiteY14" fmla="*/ 465667 h 2954868"/>
                      <a:gd name="connsiteX15" fmla="*/ 254000 w 643466"/>
                      <a:gd name="connsiteY15" fmla="*/ 372533 h 2954868"/>
                      <a:gd name="connsiteX16" fmla="*/ 220133 w 643466"/>
                      <a:gd name="connsiteY16" fmla="*/ 321733 h 2954868"/>
                      <a:gd name="connsiteX17" fmla="*/ 186266 w 643466"/>
                      <a:gd name="connsiteY17" fmla="*/ 279400 h 2954868"/>
                      <a:gd name="connsiteX18" fmla="*/ 194733 w 643466"/>
                      <a:gd name="connsiteY18" fmla="*/ 177800 h 2954868"/>
                      <a:gd name="connsiteX19" fmla="*/ 262466 w 643466"/>
                      <a:gd name="connsiteY19" fmla="*/ 93133 h 2954868"/>
                      <a:gd name="connsiteX20" fmla="*/ 372533 w 643466"/>
                      <a:gd name="connsiteY20" fmla="*/ 59267 h 2954868"/>
                      <a:gd name="connsiteX21" fmla="*/ 440266 w 643466"/>
                      <a:gd name="connsiteY21" fmla="*/ 101600 h 2954868"/>
                      <a:gd name="connsiteX22" fmla="*/ 491066 w 643466"/>
                      <a:gd name="connsiteY22" fmla="*/ 211667 h 2954868"/>
                      <a:gd name="connsiteX23" fmla="*/ 491066 w 643466"/>
                      <a:gd name="connsiteY23" fmla="*/ 2954867 h 2954868"/>
                      <a:gd name="connsiteX24" fmla="*/ 565659 w 643466"/>
                      <a:gd name="connsiteY24" fmla="*/ 2954868 h 2954868"/>
                      <a:gd name="connsiteX25" fmla="*/ 643466 w 643466"/>
                      <a:gd name="connsiteY25" fmla="*/ 186267 h 2954868"/>
                      <a:gd name="connsiteX0" fmla="*/ 565659 w 584200"/>
                      <a:gd name="connsiteY0" fmla="*/ 2954868 h 2954868"/>
                      <a:gd name="connsiteX1" fmla="*/ 584200 w 584200"/>
                      <a:gd name="connsiteY1" fmla="*/ 169333 h 2954868"/>
                      <a:gd name="connsiteX2" fmla="*/ 567266 w 584200"/>
                      <a:gd name="connsiteY2" fmla="*/ 279400 h 2954868"/>
                      <a:gd name="connsiteX3" fmla="*/ 533400 w 584200"/>
                      <a:gd name="connsiteY3" fmla="*/ 76200 h 2954868"/>
                      <a:gd name="connsiteX4" fmla="*/ 448733 w 584200"/>
                      <a:gd name="connsiteY4" fmla="*/ 8467 h 2954868"/>
                      <a:gd name="connsiteX5" fmla="*/ 296333 w 584200"/>
                      <a:gd name="connsiteY5" fmla="*/ 0 h 2954868"/>
                      <a:gd name="connsiteX6" fmla="*/ 211666 w 584200"/>
                      <a:gd name="connsiteY6" fmla="*/ 50800 h 2954868"/>
                      <a:gd name="connsiteX7" fmla="*/ 127000 w 584200"/>
                      <a:gd name="connsiteY7" fmla="*/ 127000 h 2954868"/>
                      <a:gd name="connsiteX8" fmla="*/ 101600 w 584200"/>
                      <a:gd name="connsiteY8" fmla="*/ 237067 h 2954868"/>
                      <a:gd name="connsiteX9" fmla="*/ 84666 w 584200"/>
                      <a:gd name="connsiteY9" fmla="*/ 313267 h 2954868"/>
                      <a:gd name="connsiteX10" fmla="*/ 0 w 584200"/>
                      <a:gd name="connsiteY10" fmla="*/ 397933 h 2954868"/>
                      <a:gd name="connsiteX11" fmla="*/ 16933 w 584200"/>
                      <a:gd name="connsiteY11" fmla="*/ 465667 h 2954868"/>
                      <a:gd name="connsiteX12" fmla="*/ 93133 w 584200"/>
                      <a:gd name="connsiteY12" fmla="*/ 533400 h 2954868"/>
                      <a:gd name="connsiteX13" fmla="*/ 211666 w 584200"/>
                      <a:gd name="connsiteY13" fmla="*/ 541867 h 2954868"/>
                      <a:gd name="connsiteX14" fmla="*/ 262466 w 584200"/>
                      <a:gd name="connsiteY14" fmla="*/ 465667 h 2954868"/>
                      <a:gd name="connsiteX15" fmla="*/ 254000 w 584200"/>
                      <a:gd name="connsiteY15" fmla="*/ 372533 h 2954868"/>
                      <a:gd name="connsiteX16" fmla="*/ 220133 w 584200"/>
                      <a:gd name="connsiteY16" fmla="*/ 321733 h 2954868"/>
                      <a:gd name="connsiteX17" fmla="*/ 186266 w 584200"/>
                      <a:gd name="connsiteY17" fmla="*/ 279400 h 2954868"/>
                      <a:gd name="connsiteX18" fmla="*/ 194733 w 584200"/>
                      <a:gd name="connsiteY18" fmla="*/ 177800 h 2954868"/>
                      <a:gd name="connsiteX19" fmla="*/ 262466 w 584200"/>
                      <a:gd name="connsiteY19" fmla="*/ 93133 h 2954868"/>
                      <a:gd name="connsiteX20" fmla="*/ 372533 w 584200"/>
                      <a:gd name="connsiteY20" fmla="*/ 59267 h 2954868"/>
                      <a:gd name="connsiteX21" fmla="*/ 440266 w 584200"/>
                      <a:gd name="connsiteY21" fmla="*/ 101600 h 2954868"/>
                      <a:gd name="connsiteX22" fmla="*/ 491066 w 584200"/>
                      <a:gd name="connsiteY22" fmla="*/ 211667 h 2954868"/>
                      <a:gd name="connsiteX23" fmla="*/ 491066 w 584200"/>
                      <a:gd name="connsiteY23" fmla="*/ 2954867 h 2954868"/>
                      <a:gd name="connsiteX24" fmla="*/ 565659 w 584200"/>
                      <a:gd name="connsiteY24" fmla="*/ 2954868 h 2954868"/>
                      <a:gd name="connsiteX0" fmla="*/ 565659 w 567266"/>
                      <a:gd name="connsiteY0" fmla="*/ 2954868 h 2954868"/>
                      <a:gd name="connsiteX1" fmla="*/ 567266 w 567266"/>
                      <a:gd name="connsiteY1" fmla="*/ 279400 h 2954868"/>
                      <a:gd name="connsiteX2" fmla="*/ 533400 w 567266"/>
                      <a:gd name="connsiteY2" fmla="*/ 76200 h 2954868"/>
                      <a:gd name="connsiteX3" fmla="*/ 448733 w 567266"/>
                      <a:gd name="connsiteY3" fmla="*/ 8467 h 2954868"/>
                      <a:gd name="connsiteX4" fmla="*/ 296333 w 567266"/>
                      <a:gd name="connsiteY4" fmla="*/ 0 h 2954868"/>
                      <a:gd name="connsiteX5" fmla="*/ 211666 w 567266"/>
                      <a:gd name="connsiteY5" fmla="*/ 50800 h 2954868"/>
                      <a:gd name="connsiteX6" fmla="*/ 127000 w 567266"/>
                      <a:gd name="connsiteY6" fmla="*/ 127000 h 2954868"/>
                      <a:gd name="connsiteX7" fmla="*/ 101600 w 567266"/>
                      <a:gd name="connsiteY7" fmla="*/ 237067 h 2954868"/>
                      <a:gd name="connsiteX8" fmla="*/ 84666 w 567266"/>
                      <a:gd name="connsiteY8" fmla="*/ 313267 h 2954868"/>
                      <a:gd name="connsiteX9" fmla="*/ 0 w 567266"/>
                      <a:gd name="connsiteY9" fmla="*/ 397933 h 2954868"/>
                      <a:gd name="connsiteX10" fmla="*/ 16933 w 567266"/>
                      <a:gd name="connsiteY10" fmla="*/ 465667 h 2954868"/>
                      <a:gd name="connsiteX11" fmla="*/ 93133 w 567266"/>
                      <a:gd name="connsiteY11" fmla="*/ 533400 h 2954868"/>
                      <a:gd name="connsiteX12" fmla="*/ 211666 w 567266"/>
                      <a:gd name="connsiteY12" fmla="*/ 541867 h 2954868"/>
                      <a:gd name="connsiteX13" fmla="*/ 262466 w 567266"/>
                      <a:gd name="connsiteY13" fmla="*/ 465667 h 2954868"/>
                      <a:gd name="connsiteX14" fmla="*/ 254000 w 567266"/>
                      <a:gd name="connsiteY14" fmla="*/ 372533 h 2954868"/>
                      <a:gd name="connsiteX15" fmla="*/ 220133 w 567266"/>
                      <a:gd name="connsiteY15" fmla="*/ 321733 h 2954868"/>
                      <a:gd name="connsiteX16" fmla="*/ 186266 w 567266"/>
                      <a:gd name="connsiteY16" fmla="*/ 279400 h 2954868"/>
                      <a:gd name="connsiteX17" fmla="*/ 194733 w 567266"/>
                      <a:gd name="connsiteY17" fmla="*/ 177800 h 2954868"/>
                      <a:gd name="connsiteX18" fmla="*/ 262466 w 567266"/>
                      <a:gd name="connsiteY18" fmla="*/ 93133 h 2954868"/>
                      <a:gd name="connsiteX19" fmla="*/ 372533 w 567266"/>
                      <a:gd name="connsiteY19" fmla="*/ 59267 h 2954868"/>
                      <a:gd name="connsiteX20" fmla="*/ 440266 w 567266"/>
                      <a:gd name="connsiteY20" fmla="*/ 101600 h 2954868"/>
                      <a:gd name="connsiteX21" fmla="*/ 491066 w 567266"/>
                      <a:gd name="connsiteY21" fmla="*/ 211667 h 2954868"/>
                      <a:gd name="connsiteX22" fmla="*/ 491066 w 567266"/>
                      <a:gd name="connsiteY22" fmla="*/ 2954867 h 2954868"/>
                      <a:gd name="connsiteX23" fmla="*/ 565659 w 567266"/>
                      <a:gd name="connsiteY23" fmla="*/ 2954868 h 2954868"/>
                      <a:gd name="connsiteX0" fmla="*/ 565659 w 567266"/>
                      <a:gd name="connsiteY0" fmla="*/ 2954868 h 2954868"/>
                      <a:gd name="connsiteX1" fmla="*/ 567266 w 567266"/>
                      <a:gd name="connsiteY1" fmla="*/ 279400 h 2954868"/>
                      <a:gd name="connsiteX2" fmla="*/ 533400 w 567266"/>
                      <a:gd name="connsiteY2" fmla="*/ 76200 h 2954868"/>
                      <a:gd name="connsiteX3" fmla="*/ 448733 w 567266"/>
                      <a:gd name="connsiteY3" fmla="*/ 8467 h 2954868"/>
                      <a:gd name="connsiteX4" fmla="*/ 296333 w 567266"/>
                      <a:gd name="connsiteY4" fmla="*/ 0 h 2954868"/>
                      <a:gd name="connsiteX5" fmla="*/ 211666 w 567266"/>
                      <a:gd name="connsiteY5" fmla="*/ 50800 h 2954868"/>
                      <a:gd name="connsiteX6" fmla="*/ 127000 w 567266"/>
                      <a:gd name="connsiteY6" fmla="*/ 127000 h 2954868"/>
                      <a:gd name="connsiteX7" fmla="*/ 101600 w 567266"/>
                      <a:gd name="connsiteY7" fmla="*/ 237067 h 2954868"/>
                      <a:gd name="connsiteX8" fmla="*/ 41705 w 567266"/>
                      <a:gd name="connsiteY8" fmla="*/ 291786 h 2954868"/>
                      <a:gd name="connsiteX9" fmla="*/ 0 w 567266"/>
                      <a:gd name="connsiteY9" fmla="*/ 397933 h 2954868"/>
                      <a:gd name="connsiteX10" fmla="*/ 16933 w 567266"/>
                      <a:gd name="connsiteY10" fmla="*/ 465667 h 2954868"/>
                      <a:gd name="connsiteX11" fmla="*/ 93133 w 567266"/>
                      <a:gd name="connsiteY11" fmla="*/ 533400 h 2954868"/>
                      <a:gd name="connsiteX12" fmla="*/ 211666 w 567266"/>
                      <a:gd name="connsiteY12" fmla="*/ 541867 h 2954868"/>
                      <a:gd name="connsiteX13" fmla="*/ 262466 w 567266"/>
                      <a:gd name="connsiteY13" fmla="*/ 465667 h 2954868"/>
                      <a:gd name="connsiteX14" fmla="*/ 254000 w 567266"/>
                      <a:gd name="connsiteY14" fmla="*/ 372533 h 2954868"/>
                      <a:gd name="connsiteX15" fmla="*/ 220133 w 567266"/>
                      <a:gd name="connsiteY15" fmla="*/ 321733 h 2954868"/>
                      <a:gd name="connsiteX16" fmla="*/ 186266 w 567266"/>
                      <a:gd name="connsiteY16" fmla="*/ 279400 h 2954868"/>
                      <a:gd name="connsiteX17" fmla="*/ 194733 w 567266"/>
                      <a:gd name="connsiteY17" fmla="*/ 177800 h 2954868"/>
                      <a:gd name="connsiteX18" fmla="*/ 262466 w 567266"/>
                      <a:gd name="connsiteY18" fmla="*/ 93133 h 2954868"/>
                      <a:gd name="connsiteX19" fmla="*/ 372533 w 567266"/>
                      <a:gd name="connsiteY19" fmla="*/ 59267 h 2954868"/>
                      <a:gd name="connsiteX20" fmla="*/ 440266 w 567266"/>
                      <a:gd name="connsiteY20" fmla="*/ 101600 h 2954868"/>
                      <a:gd name="connsiteX21" fmla="*/ 491066 w 567266"/>
                      <a:gd name="connsiteY21" fmla="*/ 211667 h 2954868"/>
                      <a:gd name="connsiteX22" fmla="*/ 491066 w 567266"/>
                      <a:gd name="connsiteY22" fmla="*/ 2954867 h 2954868"/>
                      <a:gd name="connsiteX23" fmla="*/ 565659 w 567266"/>
                      <a:gd name="connsiteY23" fmla="*/ 2954868 h 295486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</a:cxnLst>
                    <a:rect l="l" t="t" r="r" b="b"/>
                    <a:pathLst>
                      <a:path w="567266" h="2954868">
                        <a:moveTo>
                          <a:pt x="565659" y="2954868"/>
                        </a:moveTo>
                        <a:cubicBezTo>
                          <a:pt x="566195" y="2063045"/>
                          <a:pt x="566730" y="1171223"/>
                          <a:pt x="567266" y="279400"/>
                        </a:cubicBezTo>
                        <a:lnTo>
                          <a:pt x="533400" y="76200"/>
                        </a:lnTo>
                        <a:lnTo>
                          <a:pt x="448733" y="8467"/>
                        </a:lnTo>
                        <a:lnTo>
                          <a:pt x="296333" y="0"/>
                        </a:lnTo>
                        <a:lnTo>
                          <a:pt x="211666" y="50800"/>
                        </a:lnTo>
                        <a:lnTo>
                          <a:pt x="127000" y="127000"/>
                        </a:lnTo>
                        <a:lnTo>
                          <a:pt x="101600" y="237067"/>
                        </a:lnTo>
                        <a:lnTo>
                          <a:pt x="41705" y="291786"/>
                        </a:lnTo>
                        <a:lnTo>
                          <a:pt x="0" y="397933"/>
                        </a:lnTo>
                        <a:lnTo>
                          <a:pt x="16933" y="465667"/>
                        </a:lnTo>
                        <a:lnTo>
                          <a:pt x="93133" y="533400"/>
                        </a:lnTo>
                        <a:lnTo>
                          <a:pt x="211666" y="541867"/>
                        </a:lnTo>
                        <a:lnTo>
                          <a:pt x="262466" y="465667"/>
                        </a:lnTo>
                        <a:lnTo>
                          <a:pt x="254000" y="372533"/>
                        </a:lnTo>
                        <a:lnTo>
                          <a:pt x="220133" y="321733"/>
                        </a:lnTo>
                        <a:lnTo>
                          <a:pt x="186266" y="279400"/>
                        </a:lnTo>
                        <a:lnTo>
                          <a:pt x="194733" y="177800"/>
                        </a:lnTo>
                        <a:lnTo>
                          <a:pt x="262466" y="93133"/>
                        </a:lnTo>
                        <a:lnTo>
                          <a:pt x="372533" y="59267"/>
                        </a:lnTo>
                        <a:lnTo>
                          <a:pt x="440266" y="101600"/>
                        </a:lnTo>
                        <a:lnTo>
                          <a:pt x="491066" y="211667"/>
                        </a:lnTo>
                        <a:lnTo>
                          <a:pt x="491066" y="2954867"/>
                        </a:lnTo>
                        <a:lnTo>
                          <a:pt x="565659" y="2954868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FFFFFF"/>
                      </a:gs>
                      <a:gs pos="32000">
                        <a:srgbClr val="E6E6E6"/>
                      </a:gs>
                      <a:gs pos="99000">
                        <a:srgbClr val="7D8496"/>
                      </a:gs>
                      <a:gs pos="100000">
                        <a:srgbClr val="E6E6E6"/>
                      </a:gs>
                    </a:gsLst>
                    <a:lin ang="2700000" scaled="0"/>
                  </a:gradFill>
                  <a:ln w="3175">
                    <a:solidFill>
                      <a:schemeClr val="tx1">
                        <a:lumMod val="50000"/>
                        <a:lumOff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prstClr val="white"/>
                      </a:solidFill>
                    </a:endParaRPr>
                  </a:p>
                </p:txBody>
              </p:sp>
              <p:sp>
                <p:nvSpPr>
                  <p:cNvPr id="411" name="椭圆 410"/>
                  <p:cNvSpPr>
                    <a:spLocks noChangeAspect="1"/>
                  </p:cNvSpPr>
                  <p:nvPr/>
                </p:nvSpPr>
                <p:spPr>
                  <a:xfrm>
                    <a:off x="1415588" y="2766826"/>
                    <a:ext cx="108000" cy="10800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prstClr val="white"/>
                      </a:solidFill>
                    </a:endParaRPr>
                  </a:p>
                </p:txBody>
              </p:sp>
            </p:grpSp>
          </p:grpSp>
          <p:grpSp>
            <p:nvGrpSpPr>
              <p:cNvPr id="355" name="组合 5"/>
              <p:cNvGrpSpPr/>
              <p:nvPr/>
            </p:nvGrpSpPr>
            <p:grpSpPr>
              <a:xfrm>
                <a:off x="10430093" y="1589039"/>
                <a:ext cx="4852239" cy="2638895"/>
                <a:chOff x="10430093" y="1589039"/>
                <a:chExt cx="4852239" cy="2638895"/>
              </a:xfrm>
            </p:grpSpPr>
            <p:sp>
              <p:nvSpPr>
                <p:cNvPr id="364" name="任意多边形 14"/>
                <p:cNvSpPr/>
                <p:nvPr/>
              </p:nvSpPr>
              <p:spPr>
                <a:xfrm>
                  <a:off x="10768851" y="1692981"/>
                  <a:ext cx="4513481" cy="2534952"/>
                </a:xfrm>
                <a:custGeom>
                  <a:avLst/>
                  <a:gdLst>
                    <a:gd name="connsiteX0" fmla="*/ 0 w 2022359"/>
                    <a:gd name="connsiteY0" fmla="*/ 553980 h 2282663"/>
                    <a:gd name="connsiteX1" fmla="*/ 0 w 2022359"/>
                    <a:gd name="connsiteY1" fmla="*/ 2282663 h 2282663"/>
                    <a:gd name="connsiteX2" fmla="*/ 2022359 w 2022359"/>
                    <a:gd name="connsiteY2" fmla="*/ 2282663 h 2282663"/>
                    <a:gd name="connsiteX3" fmla="*/ 2022359 w 2022359"/>
                    <a:gd name="connsiteY3" fmla="*/ 567329 h 2282663"/>
                    <a:gd name="connsiteX4" fmla="*/ 994493 w 2022359"/>
                    <a:gd name="connsiteY4" fmla="*/ 0 h 2282663"/>
                    <a:gd name="connsiteX5" fmla="*/ 0 w 2022359"/>
                    <a:gd name="connsiteY5" fmla="*/ 553980 h 2282663"/>
                    <a:gd name="connsiteX0" fmla="*/ 0 w 2022359"/>
                    <a:gd name="connsiteY0" fmla="*/ 553980 h 2282663"/>
                    <a:gd name="connsiteX1" fmla="*/ 0 w 2022359"/>
                    <a:gd name="connsiteY1" fmla="*/ 2282663 h 2282663"/>
                    <a:gd name="connsiteX2" fmla="*/ 2022359 w 2022359"/>
                    <a:gd name="connsiteY2" fmla="*/ 2282663 h 2282663"/>
                    <a:gd name="connsiteX3" fmla="*/ 2015825 w 2022359"/>
                    <a:gd name="connsiteY3" fmla="*/ 1265905 h 2282663"/>
                    <a:gd name="connsiteX4" fmla="*/ 2022359 w 2022359"/>
                    <a:gd name="connsiteY4" fmla="*/ 567329 h 2282663"/>
                    <a:gd name="connsiteX5" fmla="*/ 994493 w 2022359"/>
                    <a:gd name="connsiteY5" fmla="*/ 0 h 2282663"/>
                    <a:gd name="connsiteX6" fmla="*/ 0 w 2022359"/>
                    <a:gd name="connsiteY6" fmla="*/ 553980 h 2282663"/>
                    <a:gd name="connsiteX0" fmla="*/ 0 w 3609150"/>
                    <a:gd name="connsiteY0" fmla="*/ 553980 h 2282663"/>
                    <a:gd name="connsiteX1" fmla="*/ 0 w 3609150"/>
                    <a:gd name="connsiteY1" fmla="*/ 2282663 h 2282663"/>
                    <a:gd name="connsiteX2" fmla="*/ 2022359 w 3609150"/>
                    <a:gd name="connsiteY2" fmla="*/ 2282663 h 2282663"/>
                    <a:gd name="connsiteX3" fmla="*/ 3609148 w 3609150"/>
                    <a:gd name="connsiteY3" fmla="*/ 1250657 h 2282663"/>
                    <a:gd name="connsiteX4" fmla="*/ 2015825 w 3609150"/>
                    <a:gd name="connsiteY4" fmla="*/ 1265905 h 2282663"/>
                    <a:gd name="connsiteX5" fmla="*/ 2022359 w 3609150"/>
                    <a:gd name="connsiteY5" fmla="*/ 567329 h 2282663"/>
                    <a:gd name="connsiteX6" fmla="*/ 994493 w 3609150"/>
                    <a:gd name="connsiteY6" fmla="*/ 0 h 2282663"/>
                    <a:gd name="connsiteX7" fmla="*/ 0 w 3609150"/>
                    <a:gd name="connsiteY7" fmla="*/ 553980 h 2282663"/>
                    <a:gd name="connsiteX0" fmla="*/ 0 w 3596554"/>
                    <a:gd name="connsiteY0" fmla="*/ 553980 h 2282663"/>
                    <a:gd name="connsiteX1" fmla="*/ 0 w 3596554"/>
                    <a:gd name="connsiteY1" fmla="*/ 2282663 h 2282663"/>
                    <a:gd name="connsiteX2" fmla="*/ 2022359 w 3596554"/>
                    <a:gd name="connsiteY2" fmla="*/ 2282663 h 2282663"/>
                    <a:gd name="connsiteX3" fmla="*/ 3596552 w 3596554"/>
                    <a:gd name="connsiteY3" fmla="*/ 1281154 h 2282663"/>
                    <a:gd name="connsiteX4" fmla="*/ 2015825 w 3596554"/>
                    <a:gd name="connsiteY4" fmla="*/ 1265905 h 2282663"/>
                    <a:gd name="connsiteX5" fmla="*/ 2022359 w 3596554"/>
                    <a:gd name="connsiteY5" fmla="*/ 567329 h 2282663"/>
                    <a:gd name="connsiteX6" fmla="*/ 994493 w 3596554"/>
                    <a:gd name="connsiteY6" fmla="*/ 0 h 2282663"/>
                    <a:gd name="connsiteX7" fmla="*/ 0 w 3596554"/>
                    <a:gd name="connsiteY7" fmla="*/ 553980 h 2282663"/>
                    <a:gd name="connsiteX0" fmla="*/ 0 w 3596552"/>
                    <a:gd name="connsiteY0" fmla="*/ 553980 h 2282663"/>
                    <a:gd name="connsiteX1" fmla="*/ 0 w 3596552"/>
                    <a:gd name="connsiteY1" fmla="*/ 2282663 h 2282663"/>
                    <a:gd name="connsiteX2" fmla="*/ 2022359 w 3596552"/>
                    <a:gd name="connsiteY2" fmla="*/ 2282663 h 2282663"/>
                    <a:gd name="connsiteX3" fmla="*/ 3596552 w 3596552"/>
                    <a:gd name="connsiteY3" fmla="*/ 1281154 h 2282663"/>
                    <a:gd name="connsiteX4" fmla="*/ 2015825 w 3596552"/>
                    <a:gd name="connsiteY4" fmla="*/ 1265905 h 2282663"/>
                    <a:gd name="connsiteX5" fmla="*/ 2022359 w 3596552"/>
                    <a:gd name="connsiteY5" fmla="*/ 567329 h 2282663"/>
                    <a:gd name="connsiteX6" fmla="*/ 994493 w 3596552"/>
                    <a:gd name="connsiteY6" fmla="*/ 0 h 2282663"/>
                    <a:gd name="connsiteX7" fmla="*/ 0 w 3596552"/>
                    <a:gd name="connsiteY7" fmla="*/ 553980 h 2282663"/>
                    <a:gd name="connsiteX0" fmla="*/ 0 w 3602850"/>
                    <a:gd name="connsiteY0" fmla="*/ 553980 h 2332272"/>
                    <a:gd name="connsiteX1" fmla="*/ 0 w 3602850"/>
                    <a:gd name="connsiteY1" fmla="*/ 2282663 h 2332272"/>
                    <a:gd name="connsiteX2" fmla="*/ 2022359 w 3602850"/>
                    <a:gd name="connsiteY2" fmla="*/ 2282663 h 2332272"/>
                    <a:gd name="connsiteX3" fmla="*/ 3602850 w 3602850"/>
                    <a:gd name="connsiteY3" fmla="*/ 2257029 h 2332272"/>
                    <a:gd name="connsiteX4" fmla="*/ 3596552 w 3602850"/>
                    <a:gd name="connsiteY4" fmla="*/ 1281154 h 2332272"/>
                    <a:gd name="connsiteX5" fmla="*/ 2015825 w 3602850"/>
                    <a:gd name="connsiteY5" fmla="*/ 1265905 h 2332272"/>
                    <a:gd name="connsiteX6" fmla="*/ 2022359 w 3602850"/>
                    <a:gd name="connsiteY6" fmla="*/ 567329 h 2332272"/>
                    <a:gd name="connsiteX7" fmla="*/ 994493 w 3602850"/>
                    <a:gd name="connsiteY7" fmla="*/ 0 h 2332272"/>
                    <a:gd name="connsiteX8" fmla="*/ 0 w 3602850"/>
                    <a:gd name="connsiteY8" fmla="*/ 553980 h 2332272"/>
                    <a:gd name="connsiteX0" fmla="*/ 0 w 3602850"/>
                    <a:gd name="connsiteY0" fmla="*/ 553980 h 2282663"/>
                    <a:gd name="connsiteX1" fmla="*/ 0 w 3602850"/>
                    <a:gd name="connsiteY1" fmla="*/ 2282663 h 2282663"/>
                    <a:gd name="connsiteX2" fmla="*/ 2022359 w 3602850"/>
                    <a:gd name="connsiteY2" fmla="*/ 2282663 h 2282663"/>
                    <a:gd name="connsiteX3" fmla="*/ 3602850 w 3602850"/>
                    <a:gd name="connsiteY3" fmla="*/ 2257029 h 2282663"/>
                    <a:gd name="connsiteX4" fmla="*/ 3596552 w 3602850"/>
                    <a:gd name="connsiteY4" fmla="*/ 1281154 h 2282663"/>
                    <a:gd name="connsiteX5" fmla="*/ 2015825 w 3602850"/>
                    <a:gd name="connsiteY5" fmla="*/ 1265905 h 2282663"/>
                    <a:gd name="connsiteX6" fmla="*/ 2022359 w 3602850"/>
                    <a:gd name="connsiteY6" fmla="*/ 567329 h 2282663"/>
                    <a:gd name="connsiteX7" fmla="*/ 994493 w 3602850"/>
                    <a:gd name="connsiteY7" fmla="*/ 0 h 2282663"/>
                    <a:gd name="connsiteX8" fmla="*/ 0 w 3602850"/>
                    <a:gd name="connsiteY8" fmla="*/ 553980 h 2282663"/>
                    <a:gd name="connsiteX0" fmla="*/ 0 w 3615445"/>
                    <a:gd name="connsiteY0" fmla="*/ 553980 h 2287526"/>
                    <a:gd name="connsiteX1" fmla="*/ 0 w 3615445"/>
                    <a:gd name="connsiteY1" fmla="*/ 2282663 h 2287526"/>
                    <a:gd name="connsiteX2" fmla="*/ 2022359 w 3615445"/>
                    <a:gd name="connsiteY2" fmla="*/ 2282663 h 2287526"/>
                    <a:gd name="connsiteX3" fmla="*/ 3615445 w 3615445"/>
                    <a:gd name="connsiteY3" fmla="*/ 2287526 h 2287526"/>
                    <a:gd name="connsiteX4" fmla="*/ 3596552 w 3615445"/>
                    <a:gd name="connsiteY4" fmla="*/ 1281154 h 2287526"/>
                    <a:gd name="connsiteX5" fmla="*/ 2015825 w 3615445"/>
                    <a:gd name="connsiteY5" fmla="*/ 1265905 h 2287526"/>
                    <a:gd name="connsiteX6" fmla="*/ 2022359 w 3615445"/>
                    <a:gd name="connsiteY6" fmla="*/ 567329 h 2287526"/>
                    <a:gd name="connsiteX7" fmla="*/ 994493 w 3615445"/>
                    <a:gd name="connsiteY7" fmla="*/ 0 h 2287526"/>
                    <a:gd name="connsiteX8" fmla="*/ 0 w 3615445"/>
                    <a:gd name="connsiteY8" fmla="*/ 553980 h 2287526"/>
                    <a:gd name="connsiteX0" fmla="*/ 0 w 3596831"/>
                    <a:gd name="connsiteY0" fmla="*/ 553980 h 2282663"/>
                    <a:gd name="connsiteX1" fmla="*/ 0 w 3596831"/>
                    <a:gd name="connsiteY1" fmla="*/ 2282663 h 2282663"/>
                    <a:gd name="connsiteX2" fmla="*/ 2022359 w 3596831"/>
                    <a:gd name="connsiteY2" fmla="*/ 2282663 h 2282663"/>
                    <a:gd name="connsiteX3" fmla="*/ 3590254 w 3596831"/>
                    <a:gd name="connsiteY3" fmla="*/ 2279902 h 2282663"/>
                    <a:gd name="connsiteX4" fmla="*/ 3596552 w 3596831"/>
                    <a:gd name="connsiteY4" fmla="*/ 1281154 h 2282663"/>
                    <a:gd name="connsiteX5" fmla="*/ 2015825 w 3596831"/>
                    <a:gd name="connsiteY5" fmla="*/ 1265905 h 2282663"/>
                    <a:gd name="connsiteX6" fmla="*/ 2022359 w 3596831"/>
                    <a:gd name="connsiteY6" fmla="*/ 567329 h 2282663"/>
                    <a:gd name="connsiteX7" fmla="*/ 994493 w 3596831"/>
                    <a:gd name="connsiteY7" fmla="*/ 0 h 2282663"/>
                    <a:gd name="connsiteX8" fmla="*/ 0 w 3596831"/>
                    <a:gd name="connsiteY8" fmla="*/ 553980 h 2282663"/>
                    <a:gd name="connsiteX0" fmla="*/ 0 w 3609147"/>
                    <a:gd name="connsiteY0" fmla="*/ 553980 h 2302774"/>
                    <a:gd name="connsiteX1" fmla="*/ 0 w 3609147"/>
                    <a:gd name="connsiteY1" fmla="*/ 2282663 h 2302774"/>
                    <a:gd name="connsiteX2" fmla="*/ 2022359 w 3609147"/>
                    <a:gd name="connsiteY2" fmla="*/ 2282663 h 2302774"/>
                    <a:gd name="connsiteX3" fmla="*/ 3609147 w 3609147"/>
                    <a:gd name="connsiteY3" fmla="*/ 2302774 h 2302774"/>
                    <a:gd name="connsiteX4" fmla="*/ 3596552 w 3609147"/>
                    <a:gd name="connsiteY4" fmla="*/ 1281154 h 2302774"/>
                    <a:gd name="connsiteX5" fmla="*/ 2015825 w 3609147"/>
                    <a:gd name="connsiteY5" fmla="*/ 1265905 h 2302774"/>
                    <a:gd name="connsiteX6" fmla="*/ 2022359 w 3609147"/>
                    <a:gd name="connsiteY6" fmla="*/ 567329 h 2302774"/>
                    <a:gd name="connsiteX7" fmla="*/ 994493 w 3609147"/>
                    <a:gd name="connsiteY7" fmla="*/ 0 h 2302774"/>
                    <a:gd name="connsiteX8" fmla="*/ 0 w 3609147"/>
                    <a:gd name="connsiteY8" fmla="*/ 553980 h 2302774"/>
                    <a:gd name="connsiteX0" fmla="*/ 0 w 3602849"/>
                    <a:gd name="connsiteY0" fmla="*/ 553980 h 2295150"/>
                    <a:gd name="connsiteX1" fmla="*/ 0 w 3602849"/>
                    <a:gd name="connsiteY1" fmla="*/ 2282663 h 2295150"/>
                    <a:gd name="connsiteX2" fmla="*/ 2022359 w 3602849"/>
                    <a:gd name="connsiteY2" fmla="*/ 2282663 h 2295150"/>
                    <a:gd name="connsiteX3" fmla="*/ 3602849 w 3602849"/>
                    <a:gd name="connsiteY3" fmla="*/ 2295150 h 2295150"/>
                    <a:gd name="connsiteX4" fmla="*/ 3596552 w 3602849"/>
                    <a:gd name="connsiteY4" fmla="*/ 1281154 h 2295150"/>
                    <a:gd name="connsiteX5" fmla="*/ 2015825 w 3602849"/>
                    <a:gd name="connsiteY5" fmla="*/ 1265905 h 2295150"/>
                    <a:gd name="connsiteX6" fmla="*/ 2022359 w 3602849"/>
                    <a:gd name="connsiteY6" fmla="*/ 567329 h 2295150"/>
                    <a:gd name="connsiteX7" fmla="*/ 994493 w 3602849"/>
                    <a:gd name="connsiteY7" fmla="*/ 0 h 2295150"/>
                    <a:gd name="connsiteX8" fmla="*/ 0 w 3602849"/>
                    <a:gd name="connsiteY8" fmla="*/ 553980 h 2295150"/>
                    <a:gd name="connsiteX0" fmla="*/ 0 w 3597157"/>
                    <a:gd name="connsiteY0" fmla="*/ 553980 h 2282663"/>
                    <a:gd name="connsiteX1" fmla="*/ 0 w 3597157"/>
                    <a:gd name="connsiteY1" fmla="*/ 2282663 h 2282663"/>
                    <a:gd name="connsiteX2" fmla="*/ 2022359 w 3597157"/>
                    <a:gd name="connsiteY2" fmla="*/ 2282663 h 2282663"/>
                    <a:gd name="connsiteX3" fmla="*/ 3596551 w 3597157"/>
                    <a:gd name="connsiteY3" fmla="*/ 2279902 h 2282663"/>
                    <a:gd name="connsiteX4" fmla="*/ 3596552 w 3597157"/>
                    <a:gd name="connsiteY4" fmla="*/ 1281154 h 2282663"/>
                    <a:gd name="connsiteX5" fmla="*/ 2015825 w 3597157"/>
                    <a:gd name="connsiteY5" fmla="*/ 1265905 h 2282663"/>
                    <a:gd name="connsiteX6" fmla="*/ 2022359 w 3597157"/>
                    <a:gd name="connsiteY6" fmla="*/ 567329 h 2282663"/>
                    <a:gd name="connsiteX7" fmla="*/ 994493 w 3597157"/>
                    <a:gd name="connsiteY7" fmla="*/ 0 h 2282663"/>
                    <a:gd name="connsiteX8" fmla="*/ 0 w 3597157"/>
                    <a:gd name="connsiteY8" fmla="*/ 553980 h 2282663"/>
                    <a:gd name="connsiteX0" fmla="*/ 0 w 3597157"/>
                    <a:gd name="connsiteY0" fmla="*/ 553980 h 2282663"/>
                    <a:gd name="connsiteX1" fmla="*/ 0 w 3597157"/>
                    <a:gd name="connsiteY1" fmla="*/ 2282663 h 2282663"/>
                    <a:gd name="connsiteX2" fmla="*/ 2022359 w 3597157"/>
                    <a:gd name="connsiteY2" fmla="*/ 2282663 h 2282663"/>
                    <a:gd name="connsiteX3" fmla="*/ 3357239 w 3597157"/>
                    <a:gd name="connsiteY3" fmla="*/ 2279902 h 2282663"/>
                    <a:gd name="connsiteX4" fmla="*/ 3596551 w 3597157"/>
                    <a:gd name="connsiteY4" fmla="*/ 2279902 h 2282663"/>
                    <a:gd name="connsiteX5" fmla="*/ 3596552 w 3597157"/>
                    <a:gd name="connsiteY5" fmla="*/ 1281154 h 2282663"/>
                    <a:gd name="connsiteX6" fmla="*/ 2015825 w 3597157"/>
                    <a:gd name="connsiteY6" fmla="*/ 1265905 h 2282663"/>
                    <a:gd name="connsiteX7" fmla="*/ 2022359 w 3597157"/>
                    <a:gd name="connsiteY7" fmla="*/ 567329 h 2282663"/>
                    <a:gd name="connsiteX8" fmla="*/ 994493 w 3597157"/>
                    <a:gd name="connsiteY8" fmla="*/ 0 h 2282663"/>
                    <a:gd name="connsiteX9" fmla="*/ 0 w 3597157"/>
                    <a:gd name="connsiteY9" fmla="*/ 553980 h 2282663"/>
                    <a:gd name="connsiteX0" fmla="*/ 0 w 3597157"/>
                    <a:gd name="connsiteY0" fmla="*/ 553980 h 2282663"/>
                    <a:gd name="connsiteX1" fmla="*/ 0 w 3597157"/>
                    <a:gd name="connsiteY1" fmla="*/ 2282663 h 2282663"/>
                    <a:gd name="connsiteX2" fmla="*/ 2022359 w 3597157"/>
                    <a:gd name="connsiteY2" fmla="*/ 2282663 h 2282663"/>
                    <a:gd name="connsiteX3" fmla="*/ 3357239 w 3597157"/>
                    <a:gd name="connsiteY3" fmla="*/ 2279902 h 2282663"/>
                    <a:gd name="connsiteX4" fmla="*/ 3596551 w 3597157"/>
                    <a:gd name="connsiteY4" fmla="*/ 2279902 h 2282663"/>
                    <a:gd name="connsiteX5" fmla="*/ 3596552 w 3597157"/>
                    <a:gd name="connsiteY5" fmla="*/ 1281154 h 2282663"/>
                    <a:gd name="connsiteX6" fmla="*/ 3350941 w 3597157"/>
                    <a:gd name="connsiteY6" fmla="*/ 1273530 h 2282663"/>
                    <a:gd name="connsiteX7" fmla="*/ 2015825 w 3597157"/>
                    <a:gd name="connsiteY7" fmla="*/ 1265905 h 2282663"/>
                    <a:gd name="connsiteX8" fmla="*/ 2022359 w 3597157"/>
                    <a:gd name="connsiteY8" fmla="*/ 567329 h 2282663"/>
                    <a:gd name="connsiteX9" fmla="*/ 994493 w 3597157"/>
                    <a:gd name="connsiteY9" fmla="*/ 0 h 2282663"/>
                    <a:gd name="connsiteX10" fmla="*/ 0 w 3597157"/>
                    <a:gd name="connsiteY10" fmla="*/ 553980 h 2282663"/>
                    <a:gd name="connsiteX0" fmla="*/ 0 w 3596551"/>
                    <a:gd name="connsiteY0" fmla="*/ 553980 h 2282663"/>
                    <a:gd name="connsiteX1" fmla="*/ 0 w 3596551"/>
                    <a:gd name="connsiteY1" fmla="*/ 2282663 h 2282663"/>
                    <a:gd name="connsiteX2" fmla="*/ 2022359 w 3596551"/>
                    <a:gd name="connsiteY2" fmla="*/ 2282663 h 2282663"/>
                    <a:gd name="connsiteX3" fmla="*/ 3357239 w 3596551"/>
                    <a:gd name="connsiteY3" fmla="*/ 2279902 h 2282663"/>
                    <a:gd name="connsiteX4" fmla="*/ 3596551 w 3596551"/>
                    <a:gd name="connsiteY4" fmla="*/ 2279902 h 2282663"/>
                    <a:gd name="connsiteX5" fmla="*/ 3350941 w 3596551"/>
                    <a:gd name="connsiteY5" fmla="*/ 1273530 h 2282663"/>
                    <a:gd name="connsiteX6" fmla="*/ 2015825 w 3596551"/>
                    <a:gd name="connsiteY6" fmla="*/ 1265905 h 2282663"/>
                    <a:gd name="connsiteX7" fmla="*/ 2022359 w 3596551"/>
                    <a:gd name="connsiteY7" fmla="*/ 567329 h 2282663"/>
                    <a:gd name="connsiteX8" fmla="*/ 994493 w 3596551"/>
                    <a:gd name="connsiteY8" fmla="*/ 0 h 2282663"/>
                    <a:gd name="connsiteX9" fmla="*/ 0 w 3596551"/>
                    <a:gd name="connsiteY9" fmla="*/ 553980 h 2282663"/>
                    <a:gd name="connsiteX0" fmla="*/ 0 w 3357239"/>
                    <a:gd name="connsiteY0" fmla="*/ 553980 h 2282663"/>
                    <a:gd name="connsiteX1" fmla="*/ 0 w 3357239"/>
                    <a:gd name="connsiteY1" fmla="*/ 2282663 h 2282663"/>
                    <a:gd name="connsiteX2" fmla="*/ 2022359 w 3357239"/>
                    <a:gd name="connsiteY2" fmla="*/ 2282663 h 2282663"/>
                    <a:gd name="connsiteX3" fmla="*/ 3357239 w 3357239"/>
                    <a:gd name="connsiteY3" fmla="*/ 2279902 h 2282663"/>
                    <a:gd name="connsiteX4" fmla="*/ 3350941 w 3357239"/>
                    <a:gd name="connsiteY4" fmla="*/ 1273530 h 2282663"/>
                    <a:gd name="connsiteX5" fmla="*/ 2015825 w 3357239"/>
                    <a:gd name="connsiteY5" fmla="*/ 1265905 h 2282663"/>
                    <a:gd name="connsiteX6" fmla="*/ 2022359 w 3357239"/>
                    <a:gd name="connsiteY6" fmla="*/ 567329 h 2282663"/>
                    <a:gd name="connsiteX7" fmla="*/ 994493 w 3357239"/>
                    <a:gd name="connsiteY7" fmla="*/ 0 h 2282663"/>
                    <a:gd name="connsiteX8" fmla="*/ 0 w 3357239"/>
                    <a:gd name="connsiteY8" fmla="*/ 553980 h 22826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3357239" h="2282663">
                      <a:moveTo>
                        <a:pt x="0" y="553980"/>
                      </a:moveTo>
                      <a:lnTo>
                        <a:pt x="0" y="2282663"/>
                      </a:lnTo>
                      <a:lnTo>
                        <a:pt x="2022359" y="2282663"/>
                      </a:lnTo>
                      <a:lnTo>
                        <a:pt x="3357239" y="2279902"/>
                      </a:lnTo>
                      <a:cubicBezTo>
                        <a:pt x="3355140" y="1944445"/>
                        <a:pt x="3353040" y="1608987"/>
                        <a:pt x="3350941" y="1273530"/>
                      </a:cubicBezTo>
                      <a:lnTo>
                        <a:pt x="2015825" y="1265905"/>
                      </a:lnTo>
                      <a:lnTo>
                        <a:pt x="2022359" y="567329"/>
                      </a:lnTo>
                      <a:lnTo>
                        <a:pt x="994493" y="0"/>
                      </a:lnTo>
                      <a:lnTo>
                        <a:pt x="0" y="553980"/>
                      </a:lnTo>
                      <a:close/>
                    </a:path>
                  </a:pathLst>
                </a:custGeom>
                <a:blipFill>
                  <a:blip r:embed="rId4" cstate="print"/>
                  <a:stretch>
                    <a:fillRect/>
                  </a:stretch>
                </a:blipFill>
                <a:ln w="3175">
                  <a:solidFill>
                    <a:schemeClr val="tx1">
                      <a:lumMod val="50000"/>
                      <a:lumOff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365" name="任意多边形 364"/>
                <p:cNvSpPr/>
                <p:nvPr/>
              </p:nvSpPr>
              <p:spPr>
                <a:xfrm>
                  <a:off x="10430093" y="1589039"/>
                  <a:ext cx="3416997" cy="859808"/>
                </a:xfrm>
                <a:custGeom>
                  <a:avLst/>
                  <a:gdLst>
                    <a:gd name="connsiteX0" fmla="*/ 1515101 w 3076923"/>
                    <a:gd name="connsiteY0" fmla="*/ 106791 h 774236"/>
                    <a:gd name="connsiteX1" fmla="*/ 93443 w 3076923"/>
                    <a:gd name="connsiteY1" fmla="*/ 774236 h 774236"/>
                    <a:gd name="connsiteX2" fmla="*/ 0 w 3076923"/>
                    <a:gd name="connsiteY2" fmla="*/ 714166 h 774236"/>
                    <a:gd name="connsiteX3" fmla="*/ 1515101 w 3076923"/>
                    <a:gd name="connsiteY3" fmla="*/ 0 h 774236"/>
                    <a:gd name="connsiteX4" fmla="*/ 3076923 w 3076923"/>
                    <a:gd name="connsiteY4" fmla="*/ 714166 h 774236"/>
                    <a:gd name="connsiteX5" fmla="*/ 2950108 w 3076923"/>
                    <a:gd name="connsiteY5" fmla="*/ 760888 h 774236"/>
                    <a:gd name="connsiteX6" fmla="*/ 1515101 w 3076923"/>
                    <a:gd name="connsiteY6" fmla="*/ 106791 h 7742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3076923" h="774236">
                      <a:moveTo>
                        <a:pt x="1515101" y="106791"/>
                      </a:moveTo>
                      <a:lnTo>
                        <a:pt x="93443" y="774236"/>
                      </a:lnTo>
                      <a:lnTo>
                        <a:pt x="0" y="714166"/>
                      </a:lnTo>
                      <a:lnTo>
                        <a:pt x="1515101" y="0"/>
                      </a:lnTo>
                      <a:lnTo>
                        <a:pt x="3076923" y="714166"/>
                      </a:lnTo>
                      <a:lnTo>
                        <a:pt x="2950108" y="760888"/>
                      </a:lnTo>
                      <a:lnTo>
                        <a:pt x="1515101" y="106791"/>
                      </a:lnTo>
                      <a:close/>
                    </a:path>
                  </a:pathLst>
                </a:custGeom>
                <a:solidFill>
                  <a:schemeClr val="bg2">
                    <a:lumMod val="75000"/>
                  </a:schemeClr>
                </a:solidFill>
                <a:ln w="3175">
                  <a:noFill/>
                </a:ln>
                <a:effectLst/>
                <a:scene3d>
                  <a:camera prst="orthographicFront">
                    <a:rot lat="0" lon="0" rev="0"/>
                  </a:camera>
                  <a:lightRig rig="contrasting" dir="t">
                    <a:rot lat="0" lon="0" rev="1500000"/>
                  </a:lightRig>
                </a:scene3d>
                <a:sp3d prstMaterial="metal">
                  <a:bevelT w="88900" h="88900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366" name="矩形 16"/>
                <p:cNvSpPr/>
                <p:nvPr/>
              </p:nvSpPr>
              <p:spPr>
                <a:xfrm>
                  <a:off x="11852639" y="3672177"/>
                  <a:ext cx="559766" cy="555757"/>
                </a:xfrm>
                <a:prstGeom prst="rect">
                  <a:avLst/>
                </a:prstGeom>
                <a:solidFill>
                  <a:schemeClr val="bg2">
                    <a:lumMod val="75000"/>
                  </a:schemeClr>
                </a:solidFill>
                <a:ln w="317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grpSp>
              <p:nvGrpSpPr>
                <p:cNvPr id="367" name="组合 17"/>
                <p:cNvGrpSpPr/>
                <p:nvPr/>
              </p:nvGrpSpPr>
              <p:grpSpPr>
                <a:xfrm>
                  <a:off x="12420872" y="3905957"/>
                  <a:ext cx="1020934" cy="313510"/>
                  <a:chOff x="5668898" y="3593210"/>
                  <a:chExt cx="919326" cy="282308"/>
                </a:xfrm>
              </p:grpSpPr>
              <p:sp>
                <p:nvSpPr>
                  <p:cNvPr id="403" name="矩形 402"/>
                  <p:cNvSpPr/>
                  <p:nvPr/>
                </p:nvSpPr>
                <p:spPr>
                  <a:xfrm>
                    <a:off x="5668898" y="3594709"/>
                    <a:ext cx="919326" cy="280809"/>
                  </a:xfrm>
                  <a:prstGeom prst="rect">
                    <a:avLst/>
                  </a:prstGeom>
                  <a:solidFill>
                    <a:schemeClr val="bg2">
                      <a:lumMod val="90000"/>
                    </a:schemeClr>
                  </a:solidFill>
                  <a:ln w="3175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prstClr val="white"/>
                      </a:solidFill>
                    </a:endParaRPr>
                  </a:p>
                </p:txBody>
              </p:sp>
              <p:sp>
                <p:nvSpPr>
                  <p:cNvPr id="404" name="矩形 403"/>
                  <p:cNvSpPr/>
                  <p:nvPr/>
                </p:nvSpPr>
                <p:spPr>
                  <a:xfrm>
                    <a:off x="5762766" y="3594708"/>
                    <a:ext cx="733428" cy="280809"/>
                  </a:xfrm>
                  <a:prstGeom prst="rect">
                    <a:avLst/>
                  </a:prstGeom>
                  <a:solidFill>
                    <a:schemeClr val="bg2">
                      <a:lumMod val="75000"/>
                    </a:schemeClr>
                  </a:solidFill>
                  <a:ln w="3175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prstClr val="white"/>
                      </a:solidFill>
                    </a:endParaRPr>
                  </a:p>
                </p:txBody>
              </p:sp>
              <p:sp>
                <p:nvSpPr>
                  <p:cNvPr id="405" name="矩形 404"/>
                  <p:cNvSpPr/>
                  <p:nvPr/>
                </p:nvSpPr>
                <p:spPr>
                  <a:xfrm>
                    <a:off x="5861646" y="3594709"/>
                    <a:ext cx="542518" cy="280809"/>
                  </a:xfrm>
                  <a:prstGeom prst="rect">
                    <a:avLst/>
                  </a:prstGeom>
                  <a:solidFill>
                    <a:schemeClr val="bg2">
                      <a:lumMod val="90000"/>
                    </a:schemeClr>
                  </a:solidFill>
                  <a:ln w="3175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prstClr val="white"/>
                      </a:solidFill>
                    </a:endParaRPr>
                  </a:p>
                </p:txBody>
              </p:sp>
              <p:sp>
                <p:nvSpPr>
                  <p:cNvPr id="406" name="矩形 405"/>
                  <p:cNvSpPr/>
                  <p:nvPr/>
                </p:nvSpPr>
                <p:spPr>
                  <a:xfrm>
                    <a:off x="5978790" y="3593210"/>
                    <a:ext cx="324000" cy="280809"/>
                  </a:xfrm>
                  <a:prstGeom prst="rect">
                    <a:avLst/>
                  </a:prstGeom>
                  <a:solidFill>
                    <a:schemeClr val="bg2">
                      <a:lumMod val="75000"/>
                    </a:schemeClr>
                  </a:solidFill>
                  <a:ln w="3175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prstClr val="white"/>
                      </a:solidFill>
                    </a:endParaRPr>
                  </a:p>
                </p:txBody>
              </p:sp>
              <p:sp>
                <p:nvSpPr>
                  <p:cNvPr id="407" name="矩形 406"/>
                  <p:cNvSpPr/>
                  <p:nvPr/>
                </p:nvSpPr>
                <p:spPr>
                  <a:xfrm>
                    <a:off x="6092728" y="3593210"/>
                    <a:ext cx="107069" cy="280809"/>
                  </a:xfrm>
                  <a:prstGeom prst="rect">
                    <a:avLst/>
                  </a:prstGeom>
                  <a:solidFill>
                    <a:schemeClr val="bg2">
                      <a:lumMod val="90000"/>
                    </a:schemeClr>
                  </a:solidFill>
                  <a:ln w="3175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prstClr val="white"/>
                      </a:solidFill>
                    </a:endParaRPr>
                  </a:p>
                </p:txBody>
              </p:sp>
            </p:grpSp>
            <p:sp>
              <p:nvSpPr>
                <p:cNvPr id="368" name="矩形 367"/>
                <p:cNvSpPr/>
                <p:nvPr/>
              </p:nvSpPr>
              <p:spPr>
                <a:xfrm>
                  <a:off x="12020935" y="1818122"/>
                  <a:ext cx="179905" cy="155923"/>
                </a:xfrm>
                <a:prstGeom prst="rect">
                  <a:avLst/>
                </a:prstGeom>
                <a:solidFill>
                  <a:schemeClr val="bg2">
                    <a:lumMod val="75000"/>
                  </a:schemeClr>
                </a:solidFill>
                <a:ln w="317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369" name="矩形 368"/>
                <p:cNvSpPr/>
                <p:nvPr/>
              </p:nvSpPr>
              <p:spPr>
                <a:xfrm>
                  <a:off x="11075197" y="2516040"/>
                  <a:ext cx="395178" cy="479800"/>
                </a:xfrm>
                <a:prstGeom prst="rect">
                  <a:avLst/>
                </a:prstGeom>
                <a:solidFill>
                  <a:schemeClr val="bg2">
                    <a:lumMod val="90000"/>
                  </a:schemeClr>
                </a:solidFill>
                <a:ln w="317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370" name="矩形 369"/>
                <p:cNvSpPr/>
                <p:nvPr/>
              </p:nvSpPr>
              <p:spPr>
                <a:xfrm>
                  <a:off x="11728452" y="2516039"/>
                  <a:ext cx="403005" cy="336232"/>
                </a:xfrm>
                <a:prstGeom prst="rect">
                  <a:avLst/>
                </a:prstGeom>
                <a:solidFill>
                  <a:schemeClr val="bg2">
                    <a:lumMod val="90000"/>
                  </a:schemeClr>
                </a:solidFill>
                <a:ln w="317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371" name="矩形 370"/>
                <p:cNvSpPr/>
                <p:nvPr/>
              </p:nvSpPr>
              <p:spPr>
                <a:xfrm>
                  <a:off x="12240577" y="2520043"/>
                  <a:ext cx="403005" cy="336232"/>
                </a:xfrm>
                <a:prstGeom prst="rect">
                  <a:avLst/>
                </a:prstGeom>
                <a:solidFill>
                  <a:schemeClr val="bg2">
                    <a:lumMod val="90000"/>
                  </a:schemeClr>
                </a:solidFill>
                <a:ln w="317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372" name="矩形 371"/>
                <p:cNvSpPr/>
                <p:nvPr/>
              </p:nvSpPr>
              <p:spPr>
                <a:xfrm>
                  <a:off x="12720376" y="2516039"/>
                  <a:ext cx="403005" cy="336232"/>
                </a:xfrm>
                <a:prstGeom prst="rect">
                  <a:avLst/>
                </a:prstGeom>
                <a:solidFill>
                  <a:schemeClr val="bg2">
                    <a:lumMod val="90000"/>
                  </a:schemeClr>
                </a:solidFill>
                <a:ln w="317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grpSp>
              <p:nvGrpSpPr>
                <p:cNvPr id="373" name="组合 23"/>
                <p:cNvGrpSpPr/>
                <p:nvPr/>
              </p:nvGrpSpPr>
              <p:grpSpPr>
                <a:xfrm>
                  <a:off x="10848819" y="2643758"/>
                  <a:ext cx="2558932" cy="399833"/>
                  <a:chOff x="4355976" y="2643758"/>
                  <a:chExt cx="2304256" cy="360040"/>
                </a:xfrm>
              </p:grpSpPr>
              <p:grpSp>
                <p:nvGrpSpPr>
                  <p:cNvPr id="394" name="组合 44"/>
                  <p:cNvGrpSpPr/>
                  <p:nvPr/>
                </p:nvGrpSpPr>
                <p:grpSpPr>
                  <a:xfrm>
                    <a:off x="4355976" y="2643758"/>
                    <a:ext cx="2304256" cy="288032"/>
                    <a:chOff x="4355976" y="2643758"/>
                    <a:chExt cx="2304256" cy="360040"/>
                  </a:xfrm>
                </p:grpSpPr>
                <p:sp>
                  <p:nvSpPr>
                    <p:cNvPr id="396" name="矩形 395"/>
                    <p:cNvSpPr/>
                    <p:nvPr/>
                  </p:nvSpPr>
                  <p:spPr>
                    <a:xfrm>
                      <a:off x="4355976" y="2643758"/>
                      <a:ext cx="2304256" cy="360040"/>
                    </a:xfrm>
                    <a:prstGeom prst="rect">
                      <a:avLst/>
                    </a:prstGeom>
                    <a:noFill/>
                    <a:ln w="3175">
                      <a:solidFill>
                        <a:srgbClr val="7F7F7F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>
                        <a:solidFill>
                          <a:prstClr val="white"/>
                        </a:solidFill>
                      </a:endParaRPr>
                    </a:p>
                  </p:txBody>
                </p:sp>
                <p:sp>
                  <p:nvSpPr>
                    <p:cNvPr id="397" name="矩形 396"/>
                    <p:cNvSpPr/>
                    <p:nvPr/>
                  </p:nvSpPr>
                  <p:spPr>
                    <a:xfrm>
                      <a:off x="4716016" y="2643758"/>
                      <a:ext cx="1584176" cy="360040"/>
                    </a:xfrm>
                    <a:prstGeom prst="rect">
                      <a:avLst/>
                    </a:prstGeom>
                    <a:noFill/>
                    <a:ln w="3175">
                      <a:solidFill>
                        <a:srgbClr val="7F7F7F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>
                        <a:solidFill>
                          <a:prstClr val="white"/>
                        </a:solidFill>
                      </a:endParaRPr>
                    </a:p>
                  </p:txBody>
                </p:sp>
                <p:sp>
                  <p:nvSpPr>
                    <p:cNvPr id="398" name="矩形 397"/>
                    <p:cNvSpPr/>
                    <p:nvPr/>
                  </p:nvSpPr>
                  <p:spPr>
                    <a:xfrm>
                      <a:off x="5076056" y="2643758"/>
                      <a:ext cx="864096" cy="360040"/>
                    </a:xfrm>
                    <a:prstGeom prst="rect">
                      <a:avLst/>
                    </a:prstGeom>
                    <a:noFill/>
                    <a:ln w="3175">
                      <a:solidFill>
                        <a:srgbClr val="7F7F7F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>
                        <a:solidFill>
                          <a:prstClr val="white"/>
                        </a:solidFill>
                      </a:endParaRPr>
                    </a:p>
                  </p:txBody>
                </p:sp>
                <p:cxnSp>
                  <p:nvCxnSpPr>
                    <p:cNvPr id="399" name="直接连接符 398"/>
                    <p:cNvCxnSpPr>
                      <a:stCxn id="398" idx="0"/>
                    </p:cNvCxnSpPr>
                    <p:nvPr/>
                  </p:nvCxnSpPr>
                  <p:spPr>
                    <a:xfrm>
                      <a:off x="5508104" y="2643758"/>
                      <a:ext cx="1656" cy="360040"/>
                    </a:xfrm>
                    <a:prstGeom prst="line">
                      <a:avLst/>
                    </a:prstGeom>
                    <a:ln>
                      <a:solidFill>
                        <a:srgbClr val="7F7F7F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sp>
                  <p:nvSpPr>
                    <p:cNvPr id="400" name="矩形 399"/>
                    <p:cNvSpPr/>
                    <p:nvPr/>
                  </p:nvSpPr>
                  <p:spPr>
                    <a:xfrm>
                      <a:off x="5292080" y="2643758"/>
                      <a:ext cx="432048" cy="360040"/>
                    </a:xfrm>
                    <a:prstGeom prst="rect">
                      <a:avLst/>
                    </a:prstGeom>
                    <a:noFill/>
                    <a:ln w="3175">
                      <a:solidFill>
                        <a:srgbClr val="7F7F7F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>
                        <a:solidFill>
                          <a:prstClr val="white"/>
                        </a:solidFill>
                      </a:endParaRPr>
                    </a:p>
                  </p:txBody>
                </p:sp>
                <p:sp>
                  <p:nvSpPr>
                    <p:cNvPr id="401" name="矩形 400"/>
                    <p:cNvSpPr/>
                    <p:nvPr/>
                  </p:nvSpPr>
                  <p:spPr>
                    <a:xfrm>
                      <a:off x="4898670" y="2643758"/>
                      <a:ext cx="1224136" cy="360040"/>
                    </a:xfrm>
                    <a:prstGeom prst="rect">
                      <a:avLst/>
                    </a:prstGeom>
                    <a:noFill/>
                    <a:ln w="3175">
                      <a:solidFill>
                        <a:srgbClr val="7F7F7F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>
                        <a:solidFill>
                          <a:prstClr val="white"/>
                        </a:solidFill>
                      </a:endParaRPr>
                    </a:p>
                  </p:txBody>
                </p:sp>
                <p:sp>
                  <p:nvSpPr>
                    <p:cNvPr id="402" name="矩形 52"/>
                    <p:cNvSpPr/>
                    <p:nvPr/>
                  </p:nvSpPr>
                  <p:spPr>
                    <a:xfrm>
                      <a:off x="4545304" y="2643758"/>
                      <a:ext cx="1944216" cy="360040"/>
                    </a:xfrm>
                    <a:prstGeom prst="rect">
                      <a:avLst/>
                    </a:prstGeom>
                    <a:noFill/>
                    <a:ln w="3175">
                      <a:solidFill>
                        <a:srgbClr val="7F7F7F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>
                        <a:solidFill>
                          <a:prstClr val="white"/>
                        </a:solidFill>
                      </a:endParaRPr>
                    </a:p>
                  </p:txBody>
                </p:sp>
              </p:grpSp>
              <p:sp>
                <p:nvSpPr>
                  <p:cNvPr id="395" name="矩形 394"/>
                  <p:cNvSpPr/>
                  <p:nvPr/>
                </p:nvSpPr>
                <p:spPr>
                  <a:xfrm>
                    <a:off x="4355976" y="2931790"/>
                    <a:ext cx="2304256" cy="72008"/>
                  </a:xfrm>
                  <a:prstGeom prst="rect">
                    <a:avLst/>
                  </a:prstGeom>
                  <a:solidFill>
                    <a:schemeClr val="bg2">
                      <a:lumMod val="90000"/>
                    </a:schemeClr>
                  </a:solidFill>
                  <a:ln w="3175">
                    <a:solidFill>
                      <a:srgbClr val="7F7F7F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prstClr val="white"/>
                      </a:solidFill>
                    </a:endParaRPr>
                  </a:p>
                </p:txBody>
              </p:sp>
            </p:grpSp>
            <p:grpSp>
              <p:nvGrpSpPr>
                <p:cNvPr id="374" name="组合 24"/>
                <p:cNvGrpSpPr/>
                <p:nvPr/>
              </p:nvGrpSpPr>
              <p:grpSpPr>
                <a:xfrm>
                  <a:off x="10823874" y="3898799"/>
                  <a:ext cx="1020934" cy="313510"/>
                  <a:chOff x="5668898" y="3593210"/>
                  <a:chExt cx="919326" cy="282308"/>
                </a:xfrm>
              </p:grpSpPr>
              <p:sp>
                <p:nvSpPr>
                  <p:cNvPr id="389" name="矩形 388"/>
                  <p:cNvSpPr/>
                  <p:nvPr/>
                </p:nvSpPr>
                <p:spPr>
                  <a:xfrm>
                    <a:off x="5668898" y="3594709"/>
                    <a:ext cx="919326" cy="280809"/>
                  </a:xfrm>
                  <a:prstGeom prst="rect">
                    <a:avLst/>
                  </a:prstGeom>
                  <a:solidFill>
                    <a:schemeClr val="bg2">
                      <a:lumMod val="90000"/>
                    </a:schemeClr>
                  </a:solidFill>
                  <a:ln w="3175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prstClr val="white"/>
                      </a:solidFill>
                    </a:endParaRPr>
                  </a:p>
                </p:txBody>
              </p:sp>
              <p:sp>
                <p:nvSpPr>
                  <p:cNvPr id="390" name="矩形 389"/>
                  <p:cNvSpPr/>
                  <p:nvPr/>
                </p:nvSpPr>
                <p:spPr>
                  <a:xfrm>
                    <a:off x="5762766" y="3594708"/>
                    <a:ext cx="733428" cy="280809"/>
                  </a:xfrm>
                  <a:prstGeom prst="rect">
                    <a:avLst/>
                  </a:prstGeom>
                  <a:solidFill>
                    <a:schemeClr val="bg2">
                      <a:lumMod val="75000"/>
                    </a:schemeClr>
                  </a:solidFill>
                  <a:ln w="3175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prstClr val="white"/>
                      </a:solidFill>
                    </a:endParaRPr>
                  </a:p>
                </p:txBody>
              </p:sp>
              <p:sp>
                <p:nvSpPr>
                  <p:cNvPr id="391" name="矩形 390"/>
                  <p:cNvSpPr/>
                  <p:nvPr/>
                </p:nvSpPr>
                <p:spPr>
                  <a:xfrm>
                    <a:off x="5861646" y="3594709"/>
                    <a:ext cx="542518" cy="280809"/>
                  </a:xfrm>
                  <a:prstGeom prst="rect">
                    <a:avLst/>
                  </a:prstGeom>
                  <a:solidFill>
                    <a:schemeClr val="bg2">
                      <a:lumMod val="90000"/>
                    </a:schemeClr>
                  </a:solidFill>
                  <a:ln w="3175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prstClr val="white"/>
                      </a:solidFill>
                    </a:endParaRPr>
                  </a:p>
                </p:txBody>
              </p:sp>
              <p:sp>
                <p:nvSpPr>
                  <p:cNvPr id="392" name="矩形 391"/>
                  <p:cNvSpPr/>
                  <p:nvPr/>
                </p:nvSpPr>
                <p:spPr>
                  <a:xfrm>
                    <a:off x="5978790" y="3593210"/>
                    <a:ext cx="324000" cy="280809"/>
                  </a:xfrm>
                  <a:prstGeom prst="rect">
                    <a:avLst/>
                  </a:prstGeom>
                  <a:solidFill>
                    <a:schemeClr val="bg2">
                      <a:lumMod val="75000"/>
                    </a:schemeClr>
                  </a:solidFill>
                  <a:ln w="3175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prstClr val="white"/>
                      </a:solidFill>
                    </a:endParaRPr>
                  </a:p>
                </p:txBody>
              </p:sp>
              <p:sp>
                <p:nvSpPr>
                  <p:cNvPr id="393" name="矩形 392"/>
                  <p:cNvSpPr/>
                  <p:nvPr/>
                </p:nvSpPr>
                <p:spPr>
                  <a:xfrm>
                    <a:off x="6092728" y="3593210"/>
                    <a:ext cx="107069" cy="280809"/>
                  </a:xfrm>
                  <a:prstGeom prst="rect">
                    <a:avLst/>
                  </a:prstGeom>
                  <a:solidFill>
                    <a:schemeClr val="bg2">
                      <a:lumMod val="90000"/>
                    </a:schemeClr>
                  </a:solidFill>
                  <a:ln w="3175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prstClr val="white"/>
                      </a:solidFill>
                    </a:endParaRPr>
                  </a:p>
                </p:txBody>
              </p:sp>
            </p:grpSp>
            <p:grpSp>
              <p:nvGrpSpPr>
                <p:cNvPr id="375" name="组合 25"/>
                <p:cNvGrpSpPr/>
                <p:nvPr/>
              </p:nvGrpSpPr>
              <p:grpSpPr>
                <a:xfrm>
                  <a:off x="13445918" y="3900556"/>
                  <a:ext cx="814490" cy="313510"/>
                  <a:chOff x="5762766" y="3593210"/>
                  <a:chExt cx="733428" cy="282308"/>
                </a:xfrm>
              </p:grpSpPr>
              <p:sp>
                <p:nvSpPr>
                  <p:cNvPr id="385" name="矩形 384"/>
                  <p:cNvSpPr/>
                  <p:nvPr/>
                </p:nvSpPr>
                <p:spPr>
                  <a:xfrm>
                    <a:off x="5762766" y="3594708"/>
                    <a:ext cx="733428" cy="280809"/>
                  </a:xfrm>
                  <a:prstGeom prst="rect">
                    <a:avLst/>
                  </a:prstGeom>
                  <a:solidFill>
                    <a:schemeClr val="bg2">
                      <a:lumMod val="75000"/>
                    </a:schemeClr>
                  </a:solidFill>
                  <a:ln w="3175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prstClr val="white"/>
                      </a:solidFill>
                    </a:endParaRPr>
                  </a:p>
                </p:txBody>
              </p:sp>
              <p:sp>
                <p:nvSpPr>
                  <p:cNvPr id="386" name="矩形 385"/>
                  <p:cNvSpPr/>
                  <p:nvPr/>
                </p:nvSpPr>
                <p:spPr>
                  <a:xfrm>
                    <a:off x="5861646" y="3594709"/>
                    <a:ext cx="542518" cy="280809"/>
                  </a:xfrm>
                  <a:prstGeom prst="rect">
                    <a:avLst/>
                  </a:prstGeom>
                  <a:solidFill>
                    <a:schemeClr val="bg2">
                      <a:lumMod val="90000"/>
                    </a:schemeClr>
                  </a:solidFill>
                  <a:ln w="3175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prstClr val="white"/>
                      </a:solidFill>
                    </a:endParaRPr>
                  </a:p>
                </p:txBody>
              </p:sp>
              <p:sp>
                <p:nvSpPr>
                  <p:cNvPr id="387" name="矩形 386"/>
                  <p:cNvSpPr/>
                  <p:nvPr/>
                </p:nvSpPr>
                <p:spPr>
                  <a:xfrm>
                    <a:off x="5978790" y="3593210"/>
                    <a:ext cx="324000" cy="280809"/>
                  </a:xfrm>
                  <a:prstGeom prst="rect">
                    <a:avLst/>
                  </a:prstGeom>
                  <a:solidFill>
                    <a:schemeClr val="bg2">
                      <a:lumMod val="75000"/>
                    </a:schemeClr>
                  </a:solidFill>
                  <a:ln w="3175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prstClr val="white"/>
                      </a:solidFill>
                    </a:endParaRPr>
                  </a:p>
                </p:txBody>
              </p:sp>
              <p:sp>
                <p:nvSpPr>
                  <p:cNvPr id="388" name="矩形 387"/>
                  <p:cNvSpPr/>
                  <p:nvPr/>
                </p:nvSpPr>
                <p:spPr>
                  <a:xfrm>
                    <a:off x="6092728" y="3593210"/>
                    <a:ext cx="107069" cy="280809"/>
                  </a:xfrm>
                  <a:prstGeom prst="rect">
                    <a:avLst/>
                  </a:prstGeom>
                  <a:solidFill>
                    <a:schemeClr val="bg2">
                      <a:lumMod val="90000"/>
                    </a:schemeClr>
                  </a:solidFill>
                  <a:ln w="3175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prstClr val="white"/>
                      </a:solidFill>
                    </a:endParaRPr>
                  </a:p>
                </p:txBody>
              </p:sp>
            </p:grpSp>
            <p:grpSp>
              <p:nvGrpSpPr>
                <p:cNvPr id="376" name="组合 26"/>
                <p:cNvGrpSpPr/>
                <p:nvPr/>
              </p:nvGrpSpPr>
              <p:grpSpPr>
                <a:xfrm>
                  <a:off x="14259504" y="3914068"/>
                  <a:ext cx="1020934" cy="313510"/>
                  <a:chOff x="5668898" y="3593210"/>
                  <a:chExt cx="919326" cy="282308"/>
                </a:xfrm>
              </p:grpSpPr>
              <p:sp>
                <p:nvSpPr>
                  <p:cNvPr id="380" name="矩形 379"/>
                  <p:cNvSpPr/>
                  <p:nvPr/>
                </p:nvSpPr>
                <p:spPr>
                  <a:xfrm>
                    <a:off x="5668898" y="3594709"/>
                    <a:ext cx="919326" cy="280809"/>
                  </a:xfrm>
                  <a:prstGeom prst="rect">
                    <a:avLst/>
                  </a:prstGeom>
                  <a:solidFill>
                    <a:schemeClr val="bg2">
                      <a:lumMod val="90000"/>
                    </a:schemeClr>
                  </a:solidFill>
                  <a:ln w="3175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prstClr val="white"/>
                      </a:solidFill>
                    </a:endParaRPr>
                  </a:p>
                </p:txBody>
              </p:sp>
              <p:sp>
                <p:nvSpPr>
                  <p:cNvPr id="381" name="矩形 31"/>
                  <p:cNvSpPr/>
                  <p:nvPr/>
                </p:nvSpPr>
                <p:spPr>
                  <a:xfrm>
                    <a:off x="5762766" y="3594708"/>
                    <a:ext cx="733428" cy="280809"/>
                  </a:xfrm>
                  <a:prstGeom prst="rect">
                    <a:avLst/>
                  </a:prstGeom>
                  <a:solidFill>
                    <a:schemeClr val="bg2">
                      <a:lumMod val="75000"/>
                    </a:schemeClr>
                  </a:solidFill>
                  <a:ln w="3175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prstClr val="white"/>
                      </a:solidFill>
                    </a:endParaRPr>
                  </a:p>
                </p:txBody>
              </p:sp>
              <p:sp>
                <p:nvSpPr>
                  <p:cNvPr id="382" name="矩形 32"/>
                  <p:cNvSpPr/>
                  <p:nvPr/>
                </p:nvSpPr>
                <p:spPr>
                  <a:xfrm>
                    <a:off x="5861646" y="3594709"/>
                    <a:ext cx="542518" cy="280809"/>
                  </a:xfrm>
                  <a:prstGeom prst="rect">
                    <a:avLst/>
                  </a:prstGeom>
                  <a:solidFill>
                    <a:schemeClr val="bg2">
                      <a:lumMod val="90000"/>
                    </a:schemeClr>
                  </a:solidFill>
                  <a:ln w="3175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prstClr val="white"/>
                      </a:solidFill>
                    </a:endParaRPr>
                  </a:p>
                </p:txBody>
              </p:sp>
              <p:sp>
                <p:nvSpPr>
                  <p:cNvPr id="383" name="矩形 33"/>
                  <p:cNvSpPr/>
                  <p:nvPr/>
                </p:nvSpPr>
                <p:spPr>
                  <a:xfrm>
                    <a:off x="5978790" y="3593210"/>
                    <a:ext cx="324000" cy="280809"/>
                  </a:xfrm>
                  <a:prstGeom prst="rect">
                    <a:avLst/>
                  </a:prstGeom>
                  <a:solidFill>
                    <a:schemeClr val="bg2">
                      <a:lumMod val="75000"/>
                    </a:schemeClr>
                  </a:solidFill>
                  <a:ln w="3175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prstClr val="white"/>
                      </a:solidFill>
                    </a:endParaRPr>
                  </a:p>
                </p:txBody>
              </p:sp>
              <p:sp>
                <p:nvSpPr>
                  <p:cNvPr id="384" name="矩形 34"/>
                  <p:cNvSpPr/>
                  <p:nvPr/>
                </p:nvSpPr>
                <p:spPr>
                  <a:xfrm>
                    <a:off x="6092728" y="3593210"/>
                    <a:ext cx="107069" cy="280809"/>
                  </a:xfrm>
                  <a:prstGeom prst="rect">
                    <a:avLst/>
                  </a:prstGeom>
                  <a:solidFill>
                    <a:schemeClr val="bg2">
                      <a:lumMod val="90000"/>
                    </a:schemeClr>
                  </a:solidFill>
                  <a:ln w="3175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prstClr val="white"/>
                      </a:solidFill>
                    </a:endParaRPr>
                  </a:p>
                </p:txBody>
              </p:sp>
            </p:grpSp>
            <p:sp>
              <p:nvSpPr>
                <p:cNvPr id="377" name="矩形 376"/>
                <p:cNvSpPr/>
                <p:nvPr/>
              </p:nvSpPr>
              <p:spPr>
                <a:xfrm>
                  <a:off x="13574853" y="3359295"/>
                  <a:ext cx="403005" cy="336232"/>
                </a:xfrm>
                <a:prstGeom prst="rect">
                  <a:avLst/>
                </a:prstGeom>
                <a:solidFill>
                  <a:schemeClr val="bg2">
                    <a:lumMod val="90000"/>
                  </a:schemeClr>
                </a:solidFill>
                <a:ln w="317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378" name="矩形 377"/>
                <p:cNvSpPr/>
                <p:nvPr/>
              </p:nvSpPr>
              <p:spPr>
                <a:xfrm>
                  <a:off x="14123663" y="3362245"/>
                  <a:ext cx="403005" cy="336232"/>
                </a:xfrm>
                <a:prstGeom prst="rect">
                  <a:avLst/>
                </a:prstGeom>
                <a:solidFill>
                  <a:schemeClr val="bg2">
                    <a:lumMod val="90000"/>
                  </a:schemeClr>
                </a:solidFill>
                <a:ln w="317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379" name="矩形 378"/>
                <p:cNvSpPr/>
                <p:nvPr/>
              </p:nvSpPr>
              <p:spPr>
                <a:xfrm>
                  <a:off x="14656762" y="3358972"/>
                  <a:ext cx="403005" cy="336232"/>
                </a:xfrm>
                <a:prstGeom prst="rect">
                  <a:avLst/>
                </a:prstGeom>
                <a:solidFill>
                  <a:schemeClr val="bg2">
                    <a:lumMod val="90000"/>
                  </a:schemeClr>
                </a:solidFill>
                <a:ln w="317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356" name="组合 6"/>
              <p:cNvGrpSpPr/>
              <p:nvPr/>
            </p:nvGrpSpPr>
            <p:grpSpPr>
              <a:xfrm>
                <a:off x="14747995" y="2597151"/>
                <a:ext cx="625205" cy="1629061"/>
                <a:chOff x="1398736" y="2596721"/>
                <a:chExt cx="625205" cy="1629061"/>
              </a:xfrm>
            </p:grpSpPr>
            <p:grpSp>
              <p:nvGrpSpPr>
                <p:cNvPr id="358" name="组合 8"/>
                <p:cNvGrpSpPr/>
                <p:nvPr/>
              </p:nvGrpSpPr>
              <p:grpSpPr>
                <a:xfrm>
                  <a:off x="1398736" y="2603036"/>
                  <a:ext cx="311529" cy="1622746"/>
                  <a:chOff x="1398736" y="2603036"/>
                  <a:chExt cx="311529" cy="1622746"/>
                </a:xfrm>
              </p:grpSpPr>
              <p:sp>
                <p:nvSpPr>
                  <p:cNvPr id="362" name="任意多边形 12"/>
                  <p:cNvSpPr/>
                  <p:nvPr/>
                </p:nvSpPr>
                <p:spPr>
                  <a:xfrm>
                    <a:off x="1398736" y="2603036"/>
                    <a:ext cx="311529" cy="1622746"/>
                  </a:xfrm>
                  <a:custGeom>
                    <a:avLst/>
                    <a:gdLst>
                      <a:gd name="connsiteX0" fmla="*/ 491066 w 1270000"/>
                      <a:gd name="connsiteY0" fmla="*/ 2963334 h 2963334"/>
                      <a:gd name="connsiteX1" fmla="*/ 651933 w 1270000"/>
                      <a:gd name="connsiteY1" fmla="*/ 2963334 h 2963334"/>
                      <a:gd name="connsiteX2" fmla="*/ 643466 w 1270000"/>
                      <a:gd name="connsiteY2" fmla="*/ 194734 h 2963334"/>
                      <a:gd name="connsiteX3" fmla="*/ 711200 w 1270000"/>
                      <a:gd name="connsiteY3" fmla="*/ 84667 h 2963334"/>
                      <a:gd name="connsiteX4" fmla="*/ 821266 w 1270000"/>
                      <a:gd name="connsiteY4" fmla="*/ 59267 h 2963334"/>
                      <a:gd name="connsiteX5" fmla="*/ 914400 w 1270000"/>
                      <a:gd name="connsiteY5" fmla="*/ 101600 h 2963334"/>
                      <a:gd name="connsiteX6" fmla="*/ 990600 w 1270000"/>
                      <a:gd name="connsiteY6" fmla="*/ 194734 h 2963334"/>
                      <a:gd name="connsiteX7" fmla="*/ 1024466 w 1270000"/>
                      <a:gd name="connsiteY7" fmla="*/ 321734 h 2963334"/>
                      <a:gd name="connsiteX8" fmla="*/ 1007533 w 1270000"/>
                      <a:gd name="connsiteY8" fmla="*/ 440267 h 2963334"/>
                      <a:gd name="connsiteX9" fmla="*/ 1016000 w 1270000"/>
                      <a:gd name="connsiteY9" fmla="*/ 508000 h 2963334"/>
                      <a:gd name="connsiteX10" fmla="*/ 1092200 w 1270000"/>
                      <a:gd name="connsiteY10" fmla="*/ 550334 h 2963334"/>
                      <a:gd name="connsiteX11" fmla="*/ 1202266 w 1270000"/>
                      <a:gd name="connsiteY11" fmla="*/ 550334 h 2963334"/>
                      <a:gd name="connsiteX12" fmla="*/ 1270000 w 1270000"/>
                      <a:gd name="connsiteY12" fmla="*/ 440267 h 2963334"/>
                      <a:gd name="connsiteX13" fmla="*/ 1219200 w 1270000"/>
                      <a:gd name="connsiteY13" fmla="*/ 338667 h 2963334"/>
                      <a:gd name="connsiteX14" fmla="*/ 1159933 w 1270000"/>
                      <a:gd name="connsiteY14" fmla="*/ 296334 h 2963334"/>
                      <a:gd name="connsiteX15" fmla="*/ 1126066 w 1270000"/>
                      <a:gd name="connsiteY15" fmla="*/ 279400 h 2963334"/>
                      <a:gd name="connsiteX16" fmla="*/ 999066 w 1270000"/>
                      <a:gd name="connsiteY16" fmla="*/ 67734 h 2963334"/>
                      <a:gd name="connsiteX17" fmla="*/ 872066 w 1270000"/>
                      <a:gd name="connsiteY17" fmla="*/ 8467 h 2963334"/>
                      <a:gd name="connsiteX18" fmla="*/ 728133 w 1270000"/>
                      <a:gd name="connsiteY18" fmla="*/ 0 h 2963334"/>
                      <a:gd name="connsiteX19" fmla="*/ 601133 w 1270000"/>
                      <a:gd name="connsiteY19" fmla="*/ 67734 h 2963334"/>
                      <a:gd name="connsiteX20" fmla="*/ 584200 w 1270000"/>
                      <a:gd name="connsiteY20" fmla="*/ 177800 h 2963334"/>
                      <a:gd name="connsiteX21" fmla="*/ 567266 w 1270000"/>
                      <a:gd name="connsiteY21" fmla="*/ 287867 h 2963334"/>
                      <a:gd name="connsiteX22" fmla="*/ 533400 w 1270000"/>
                      <a:gd name="connsiteY22" fmla="*/ 84667 h 2963334"/>
                      <a:gd name="connsiteX23" fmla="*/ 448733 w 1270000"/>
                      <a:gd name="connsiteY23" fmla="*/ 16934 h 2963334"/>
                      <a:gd name="connsiteX24" fmla="*/ 296333 w 1270000"/>
                      <a:gd name="connsiteY24" fmla="*/ 8467 h 2963334"/>
                      <a:gd name="connsiteX25" fmla="*/ 211666 w 1270000"/>
                      <a:gd name="connsiteY25" fmla="*/ 59267 h 2963334"/>
                      <a:gd name="connsiteX26" fmla="*/ 127000 w 1270000"/>
                      <a:gd name="connsiteY26" fmla="*/ 135467 h 2963334"/>
                      <a:gd name="connsiteX27" fmla="*/ 101600 w 1270000"/>
                      <a:gd name="connsiteY27" fmla="*/ 245534 h 2963334"/>
                      <a:gd name="connsiteX28" fmla="*/ 84666 w 1270000"/>
                      <a:gd name="connsiteY28" fmla="*/ 321734 h 2963334"/>
                      <a:gd name="connsiteX29" fmla="*/ 0 w 1270000"/>
                      <a:gd name="connsiteY29" fmla="*/ 406400 h 2963334"/>
                      <a:gd name="connsiteX30" fmla="*/ 16933 w 1270000"/>
                      <a:gd name="connsiteY30" fmla="*/ 474134 h 2963334"/>
                      <a:gd name="connsiteX31" fmla="*/ 93133 w 1270000"/>
                      <a:gd name="connsiteY31" fmla="*/ 541867 h 2963334"/>
                      <a:gd name="connsiteX32" fmla="*/ 211666 w 1270000"/>
                      <a:gd name="connsiteY32" fmla="*/ 550334 h 2963334"/>
                      <a:gd name="connsiteX33" fmla="*/ 262466 w 1270000"/>
                      <a:gd name="connsiteY33" fmla="*/ 474134 h 2963334"/>
                      <a:gd name="connsiteX34" fmla="*/ 254000 w 1270000"/>
                      <a:gd name="connsiteY34" fmla="*/ 381000 h 2963334"/>
                      <a:gd name="connsiteX35" fmla="*/ 220133 w 1270000"/>
                      <a:gd name="connsiteY35" fmla="*/ 330200 h 2963334"/>
                      <a:gd name="connsiteX36" fmla="*/ 186266 w 1270000"/>
                      <a:gd name="connsiteY36" fmla="*/ 287867 h 2963334"/>
                      <a:gd name="connsiteX37" fmla="*/ 194733 w 1270000"/>
                      <a:gd name="connsiteY37" fmla="*/ 186267 h 2963334"/>
                      <a:gd name="connsiteX38" fmla="*/ 262466 w 1270000"/>
                      <a:gd name="connsiteY38" fmla="*/ 101600 h 2963334"/>
                      <a:gd name="connsiteX39" fmla="*/ 372533 w 1270000"/>
                      <a:gd name="connsiteY39" fmla="*/ 67734 h 2963334"/>
                      <a:gd name="connsiteX40" fmla="*/ 440266 w 1270000"/>
                      <a:gd name="connsiteY40" fmla="*/ 110067 h 2963334"/>
                      <a:gd name="connsiteX41" fmla="*/ 491066 w 1270000"/>
                      <a:gd name="connsiteY41" fmla="*/ 220134 h 2963334"/>
                      <a:gd name="connsiteX42" fmla="*/ 491066 w 1270000"/>
                      <a:gd name="connsiteY42" fmla="*/ 2963334 h 2963334"/>
                      <a:gd name="connsiteX0" fmla="*/ 491066 w 1270000"/>
                      <a:gd name="connsiteY0" fmla="*/ 2963334 h 2963335"/>
                      <a:gd name="connsiteX1" fmla="*/ 565659 w 1270000"/>
                      <a:gd name="connsiteY1" fmla="*/ 2963335 h 2963335"/>
                      <a:gd name="connsiteX2" fmla="*/ 651933 w 1270000"/>
                      <a:gd name="connsiteY2" fmla="*/ 2963334 h 2963335"/>
                      <a:gd name="connsiteX3" fmla="*/ 643466 w 1270000"/>
                      <a:gd name="connsiteY3" fmla="*/ 194734 h 2963335"/>
                      <a:gd name="connsiteX4" fmla="*/ 711200 w 1270000"/>
                      <a:gd name="connsiteY4" fmla="*/ 84667 h 2963335"/>
                      <a:gd name="connsiteX5" fmla="*/ 821266 w 1270000"/>
                      <a:gd name="connsiteY5" fmla="*/ 59267 h 2963335"/>
                      <a:gd name="connsiteX6" fmla="*/ 914400 w 1270000"/>
                      <a:gd name="connsiteY6" fmla="*/ 101600 h 2963335"/>
                      <a:gd name="connsiteX7" fmla="*/ 990600 w 1270000"/>
                      <a:gd name="connsiteY7" fmla="*/ 194734 h 2963335"/>
                      <a:gd name="connsiteX8" fmla="*/ 1024466 w 1270000"/>
                      <a:gd name="connsiteY8" fmla="*/ 321734 h 2963335"/>
                      <a:gd name="connsiteX9" fmla="*/ 1007533 w 1270000"/>
                      <a:gd name="connsiteY9" fmla="*/ 440267 h 2963335"/>
                      <a:gd name="connsiteX10" fmla="*/ 1016000 w 1270000"/>
                      <a:gd name="connsiteY10" fmla="*/ 508000 h 2963335"/>
                      <a:gd name="connsiteX11" fmla="*/ 1092200 w 1270000"/>
                      <a:gd name="connsiteY11" fmla="*/ 550334 h 2963335"/>
                      <a:gd name="connsiteX12" fmla="*/ 1202266 w 1270000"/>
                      <a:gd name="connsiteY12" fmla="*/ 550334 h 2963335"/>
                      <a:gd name="connsiteX13" fmla="*/ 1270000 w 1270000"/>
                      <a:gd name="connsiteY13" fmla="*/ 440267 h 2963335"/>
                      <a:gd name="connsiteX14" fmla="*/ 1219200 w 1270000"/>
                      <a:gd name="connsiteY14" fmla="*/ 338667 h 2963335"/>
                      <a:gd name="connsiteX15" fmla="*/ 1159933 w 1270000"/>
                      <a:gd name="connsiteY15" fmla="*/ 296334 h 2963335"/>
                      <a:gd name="connsiteX16" fmla="*/ 1126066 w 1270000"/>
                      <a:gd name="connsiteY16" fmla="*/ 279400 h 2963335"/>
                      <a:gd name="connsiteX17" fmla="*/ 999066 w 1270000"/>
                      <a:gd name="connsiteY17" fmla="*/ 67734 h 2963335"/>
                      <a:gd name="connsiteX18" fmla="*/ 872066 w 1270000"/>
                      <a:gd name="connsiteY18" fmla="*/ 8467 h 2963335"/>
                      <a:gd name="connsiteX19" fmla="*/ 728133 w 1270000"/>
                      <a:gd name="connsiteY19" fmla="*/ 0 h 2963335"/>
                      <a:gd name="connsiteX20" fmla="*/ 601133 w 1270000"/>
                      <a:gd name="connsiteY20" fmla="*/ 67734 h 2963335"/>
                      <a:gd name="connsiteX21" fmla="*/ 584200 w 1270000"/>
                      <a:gd name="connsiteY21" fmla="*/ 177800 h 2963335"/>
                      <a:gd name="connsiteX22" fmla="*/ 567266 w 1270000"/>
                      <a:gd name="connsiteY22" fmla="*/ 287867 h 2963335"/>
                      <a:gd name="connsiteX23" fmla="*/ 533400 w 1270000"/>
                      <a:gd name="connsiteY23" fmla="*/ 84667 h 2963335"/>
                      <a:gd name="connsiteX24" fmla="*/ 448733 w 1270000"/>
                      <a:gd name="connsiteY24" fmla="*/ 16934 h 2963335"/>
                      <a:gd name="connsiteX25" fmla="*/ 296333 w 1270000"/>
                      <a:gd name="connsiteY25" fmla="*/ 8467 h 2963335"/>
                      <a:gd name="connsiteX26" fmla="*/ 211666 w 1270000"/>
                      <a:gd name="connsiteY26" fmla="*/ 59267 h 2963335"/>
                      <a:gd name="connsiteX27" fmla="*/ 127000 w 1270000"/>
                      <a:gd name="connsiteY27" fmla="*/ 135467 h 2963335"/>
                      <a:gd name="connsiteX28" fmla="*/ 101600 w 1270000"/>
                      <a:gd name="connsiteY28" fmla="*/ 245534 h 2963335"/>
                      <a:gd name="connsiteX29" fmla="*/ 84666 w 1270000"/>
                      <a:gd name="connsiteY29" fmla="*/ 321734 h 2963335"/>
                      <a:gd name="connsiteX30" fmla="*/ 0 w 1270000"/>
                      <a:gd name="connsiteY30" fmla="*/ 406400 h 2963335"/>
                      <a:gd name="connsiteX31" fmla="*/ 16933 w 1270000"/>
                      <a:gd name="connsiteY31" fmla="*/ 474134 h 2963335"/>
                      <a:gd name="connsiteX32" fmla="*/ 93133 w 1270000"/>
                      <a:gd name="connsiteY32" fmla="*/ 541867 h 2963335"/>
                      <a:gd name="connsiteX33" fmla="*/ 211666 w 1270000"/>
                      <a:gd name="connsiteY33" fmla="*/ 550334 h 2963335"/>
                      <a:gd name="connsiteX34" fmla="*/ 262466 w 1270000"/>
                      <a:gd name="connsiteY34" fmla="*/ 474134 h 2963335"/>
                      <a:gd name="connsiteX35" fmla="*/ 254000 w 1270000"/>
                      <a:gd name="connsiteY35" fmla="*/ 381000 h 2963335"/>
                      <a:gd name="connsiteX36" fmla="*/ 220133 w 1270000"/>
                      <a:gd name="connsiteY36" fmla="*/ 330200 h 2963335"/>
                      <a:gd name="connsiteX37" fmla="*/ 186266 w 1270000"/>
                      <a:gd name="connsiteY37" fmla="*/ 287867 h 2963335"/>
                      <a:gd name="connsiteX38" fmla="*/ 194733 w 1270000"/>
                      <a:gd name="connsiteY38" fmla="*/ 186267 h 2963335"/>
                      <a:gd name="connsiteX39" fmla="*/ 262466 w 1270000"/>
                      <a:gd name="connsiteY39" fmla="*/ 101600 h 2963335"/>
                      <a:gd name="connsiteX40" fmla="*/ 372533 w 1270000"/>
                      <a:gd name="connsiteY40" fmla="*/ 67734 h 2963335"/>
                      <a:gd name="connsiteX41" fmla="*/ 440266 w 1270000"/>
                      <a:gd name="connsiteY41" fmla="*/ 110067 h 2963335"/>
                      <a:gd name="connsiteX42" fmla="*/ 491066 w 1270000"/>
                      <a:gd name="connsiteY42" fmla="*/ 220134 h 2963335"/>
                      <a:gd name="connsiteX43" fmla="*/ 491066 w 1270000"/>
                      <a:gd name="connsiteY43" fmla="*/ 2963334 h 2963335"/>
                      <a:gd name="connsiteX0" fmla="*/ 491066 w 1270000"/>
                      <a:gd name="connsiteY0" fmla="*/ 2963334 h 2963335"/>
                      <a:gd name="connsiteX1" fmla="*/ 565659 w 1270000"/>
                      <a:gd name="connsiteY1" fmla="*/ 2963335 h 2963335"/>
                      <a:gd name="connsiteX2" fmla="*/ 643466 w 1270000"/>
                      <a:gd name="connsiteY2" fmla="*/ 194734 h 2963335"/>
                      <a:gd name="connsiteX3" fmla="*/ 711200 w 1270000"/>
                      <a:gd name="connsiteY3" fmla="*/ 84667 h 2963335"/>
                      <a:gd name="connsiteX4" fmla="*/ 821266 w 1270000"/>
                      <a:gd name="connsiteY4" fmla="*/ 59267 h 2963335"/>
                      <a:gd name="connsiteX5" fmla="*/ 914400 w 1270000"/>
                      <a:gd name="connsiteY5" fmla="*/ 101600 h 2963335"/>
                      <a:gd name="connsiteX6" fmla="*/ 990600 w 1270000"/>
                      <a:gd name="connsiteY6" fmla="*/ 194734 h 2963335"/>
                      <a:gd name="connsiteX7" fmla="*/ 1024466 w 1270000"/>
                      <a:gd name="connsiteY7" fmla="*/ 321734 h 2963335"/>
                      <a:gd name="connsiteX8" fmla="*/ 1007533 w 1270000"/>
                      <a:gd name="connsiteY8" fmla="*/ 440267 h 2963335"/>
                      <a:gd name="connsiteX9" fmla="*/ 1016000 w 1270000"/>
                      <a:gd name="connsiteY9" fmla="*/ 508000 h 2963335"/>
                      <a:gd name="connsiteX10" fmla="*/ 1092200 w 1270000"/>
                      <a:gd name="connsiteY10" fmla="*/ 550334 h 2963335"/>
                      <a:gd name="connsiteX11" fmla="*/ 1202266 w 1270000"/>
                      <a:gd name="connsiteY11" fmla="*/ 550334 h 2963335"/>
                      <a:gd name="connsiteX12" fmla="*/ 1270000 w 1270000"/>
                      <a:gd name="connsiteY12" fmla="*/ 440267 h 2963335"/>
                      <a:gd name="connsiteX13" fmla="*/ 1219200 w 1270000"/>
                      <a:gd name="connsiteY13" fmla="*/ 338667 h 2963335"/>
                      <a:gd name="connsiteX14" fmla="*/ 1159933 w 1270000"/>
                      <a:gd name="connsiteY14" fmla="*/ 296334 h 2963335"/>
                      <a:gd name="connsiteX15" fmla="*/ 1126066 w 1270000"/>
                      <a:gd name="connsiteY15" fmla="*/ 279400 h 2963335"/>
                      <a:gd name="connsiteX16" fmla="*/ 999066 w 1270000"/>
                      <a:gd name="connsiteY16" fmla="*/ 67734 h 2963335"/>
                      <a:gd name="connsiteX17" fmla="*/ 872066 w 1270000"/>
                      <a:gd name="connsiteY17" fmla="*/ 8467 h 2963335"/>
                      <a:gd name="connsiteX18" fmla="*/ 728133 w 1270000"/>
                      <a:gd name="connsiteY18" fmla="*/ 0 h 2963335"/>
                      <a:gd name="connsiteX19" fmla="*/ 601133 w 1270000"/>
                      <a:gd name="connsiteY19" fmla="*/ 67734 h 2963335"/>
                      <a:gd name="connsiteX20" fmla="*/ 584200 w 1270000"/>
                      <a:gd name="connsiteY20" fmla="*/ 177800 h 2963335"/>
                      <a:gd name="connsiteX21" fmla="*/ 567266 w 1270000"/>
                      <a:gd name="connsiteY21" fmla="*/ 287867 h 2963335"/>
                      <a:gd name="connsiteX22" fmla="*/ 533400 w 1270000"/>
                      <a:gd name="connsiteY22" fmla="*/ 84667 h 2963335"/>
                      <a:gd name="connsiteX23" fmla="*/ 448733 w 1270000"/>
                      <a:gd name="connsiteY23" fmla="*/ 16934 h 2963335"/>
                      <a:gd name="connsiteX24" fmla="*/ 296333 w 1270000"/>
                      <a:gd name="connsiteY24" fmla="*/ 8467 h 2963335"/>
                      <a:gd name="connsiteX25" fmla="*/ 211666 w 1270000"/>
                      <a:gd name="connsiteY25" fmla="*/ 59267 h 2963335"/>
                      <a:gd name="connsiteX26" fmla="*/ 127000 w 1270000"/>
                      <a:gd name="connsiteY26" fmla="*/ 135467 h 2963335"/>
                      <a:gd name="connsiteX27" fmla="*/ 101600 w 1270000"/>
                      <a:gd name="connsiteY27" fmla="*/ 245534 h 2963335"/>
                      <a:gd name="connsiteX28" fmla="*/ 84666 w 1270000"/>
                      <a:gd name="connsiteY28" fmla="*/ 321734 h 2963335"/>
                      <a:gd name="connsiteX29" fmla="*/ 0 w 1270000"/>
                      <a:gd name="connsiteY29" fmla="*/ 406400 h 2963335"/>
                      <a:gd name="connsiteX30" fmla="*/ 16933 w 1270000"/>
                      <a:gd name="connsiteY30" fmla="*/ 474134 h 2963335"/>
                      <a:gd name="connsiteX31" fmla="*/ 93133 w 1270000"/>
                      <a:gd name="connsiteY31" fmla="*/ 541867 h 2963335"/>
                      <a:gd name="connsiteX32" fmla="*/ 211666 w 1270000"/>
                      <a:gd name="connsiteY32" fmla="*/ 550334 h 2963335"/>
                      <a:gd name="connsiteX33" fmla="*/ 262466 w 1270000"/>
                      <a:gd name="connsiteY33" fmla="*/ 474134 h 2963335"/>
                      <a:gd name="connsiteX34" fmla="*/ 254000 w 1270000"/>
                      <a:gd name="connsiteY34" fmla="*/ 381000 h 2963335"/>
                      <a:gd name="connsiteX35" fmla="*/ 220133 w 1270000"/>
                      <a:gd name="connsiteY35" fmla="*/ 330200 h 2963335"/>
                      <a:gd name="connsiteX36" fmla="*/ 186266 w 1270000"/>
                      <a:gd name="connsiteY36" fmla="*/ 287867 h 2963335"/>
                      <a:gd name="connsiteX37" fmla="*/ 194733 w 1270000"/>
                      <a:gd name="connsiteY37" fmla="*/ 186267 h 2963335"/>
                      <a:gd name="connsiteX38" fmla="*/ 262466 w 1270000"/>
                      <a:gd name="connsiteY38" fmla="*/ 101600 h 2963335"/>
                      <a:gd name="connsiteX39" fmla="*/ 372533 w 1270000"/>
                      <a:gd name="connsiteY39" fmla="*/ 67734 h 2963335"/>
                      <a:gd name="connsiteX40" fmla="*/ 440266 w 1270000"/>
                      <a:gd name="connsiteY40" fmla="*/ 110067 h 2963335"/>
                      <a:gd name="connsiteX41" fmla="*/ 491066 w 1270000"/>
                      <a:gd name="connsiteY41" fmla="*/ 220134 h 2963335"/>
                      <a:gd name="connsiteX42" fmla="*/ 491066 w 1270000"/>
                      <a:gd name="connsiteY42" fmla="*/ 2963334 h 2963335"/>
                      <a:gd name="connsiteX0" fmla="*/ 491066 w 1270000"/>
                      <a:gd name="connsiteY0" fmla="*/ 2963334 h 2963335"/>
                      <a:gd name="connsiteX1" fmla="*/ 565659 w 1270000"/>
                      <a:gd name="connsiteY1" fmla="*/ 2963335 h 2963335"/>
                      <a:gd name="connsiteX2" fmla="*/ 643466 w 1270000"/>
                      <a:gd name="connsiteY2" fmla="*/ 194734 h 2963335"/>
                      <a:gd name="connsiteX3" fmla="*/ 711200 w 1270000"/>
                      <a:gd name="connsiteY3" fmla="*/ 84667 h 2963335"/>
                      <a:gd name="connsiteX4" fmla="*/ 821266 w 1270000"/>
                      <a:gd name="connsiteY4" fmla="*/ 59267 h 2963335"/>
                      <a:gd name="connsiteX5" fmla="*/ 914400 w 1270000"/>
                      <a:gd name="connsiteY5" fmla="*/ 101600 h 2963335"/>
                      <a:gd name="connsiteX6" fmla="*/ 990600 w 1270000"/>
                      <a:gd name="connsiteY6" fmla="*/ 194734 h 2963335"/>
                      <a:gd name="connsiteX7" fmla="*/ 1024466 w 1270000"/>
                      <a:gd name="connsiteY7" fmla="*/ 321734 h 2963335"/>
                      <a:gd name="connsiteX8" fmla="*/ 1007533 w 1270000"/>
                      <a:gd name="connsiteY8" fmla="*/ 440267 h 2963335"/>
                      <a:gd name="connsiteX9" fmla="*/ 1016000 w 1270000"/>
                      <a:gd name="connsiteY9" fmla="*/ 508000 h 2963335"/>
                      <a:gd name="connsiteX10" fmla="*/ 1092200 w 1270000"/>
                      <a:gd name="connsiteY10" fmla="*/ 550334 h 2963335"/>
                      <a:gd name="connsiteX11" fmla="*/ 1270000 w 1270000"/>
                      <a:gd name="connsiteY11" fmla="*/ 440267 h 2963335"/>
                      <a:gd name="connsiteX12" fmla="*/ 1219200 w 1270000"/>
                      <a:gd name="connsiteY12" fmla="*/ 338667 h 2963335"/>
                      <a:gd name="connsiteX13" fmla="*/ 1159933 w 1270000"/>
                      <a:gd name="connsiteY13" fmla="*/ 296334 h 2963335"/>
                      <a:gd name="connsiteX14" fmla="*/ 1126066 w 1270000"/>
                      <a:gd name="connsiteY14" fmla="*/ 279400 h 2963335"/>
                      <a:gd name="connsiteX15" fmla="*/ 999066 w 1270000"/>
                      <a:gd name="connsiteY15" fmla="*/ 67734 h 2963335"/>
                      <a:gd name="connsiteX16" fmla="*/ 872066 w 1270000"/>
                      <a:gd name="connsiteY16" fmla="*/ 8467 h 2963335"/>
                      <a:gd name="connsiteX17" fmla="*/ 728133 w 1270000"/>
                      <a:gd name="connsiteY17" fmla="*/ 0 h 2963335"/>
                      <a:gd name="connsiteX18" fmla="*/ 601133 w 1270000"/>
                      <a:gd name="connsiteY18" fmla="*/ 67734 h 2963335"/>
                      <a:gd name="connsiteX19" fmla="*/ 584200 w 1270000"/>
                      <a:gd name="connsiteY19" fmla="*/ 177800 h 2963335"/>
                      <a:gd name="connsiteX20" fmla="*/ 567266 w 1270000"/>
                      <a:gd name="connsiteY20" fmla="*/ 287867 h 2963335"/>
                      <a:gd name="connsiteX21" fmla="*/ 533400 w 1270000"/>
                      <a:gd name="connsiteY21" fmla="*/ 84667 h 2963335"/>
                      <a:gd name="connsiteX22" fmla="*/ 448733 w 1270000"/>
                      <a:gd name="connsiteY22" fmla="*/ 16934 h 2963335"/>
                      <a:gd name="connsiteX23" fmla="*/ 296333 w 1270000"/>
                      <a:gd name="connsiteY23" fmla="*/ 8467 h 2963335"/>
                      <a:gd name="connsiteX24" fmla="*/ 211666 w 1270000"/>
                      <a:gd name="connsiteY24" fmla="*/ 59267 h 2963335"/>
                      <a:gd name="connsiteX25" fmla="*/ 127000 w 1270000"/>
                      <a:gd name="connsiteY25" fmla="*/ 135467 h 2963335"/>
                      <a:gd name="connsiteX26" fmla="*/ 101600 w 1270000"/>
                      <a:gd name="connsiteY26" fmla="*/ 245534 h 2963335"/>
                      <a:gd name="connsiteX27" fmla="*/ 84666 w 1270000"/>
                      <a:gd name="connsiteY27" fmla="*/ 321734 h 2963335"/>
                      <a:gd name="connsiteX28" fmla="*/ 0 w 1270000"/>
                      <a:gd name="connsiteY28" fmla="*/ 406400 h 2963335"/>
                      <a:gd name="connsiteX29" fmla="*/ 16933 w 1270000"/>
                      <a:gd name="connsiteY29" fmla="*/ 474134 h 2963335"/>
                      <a:gd name="connsiteX30" fmla="*/ 93133 w 1270000"/>
                      <a:gd name="connsiteY30" fmla="*/ 541867 h 2963335"/>
                      <a:gd name="connsiteX31" fmla="*/ 211666 w 1270000"/>
                      <a:gd name="connsiteY31" fmla="*/ 550334 h 2963335"/>
                      <a:gd name="connsiteX32" fmla="*/ 262466 w 1270000"/>
                      <a:gd name="connsiteY32" fmla="*/ 474134 h 2963335"/>
                      <a:gd name="connsiteX33" fmla="*/ 254000 w 1270000"/>
                      <a:gd name="connsiteY33" fmla="*/ 381000 h 2963335"/>
                      <a:gd name="connsiteX34" fmla="*/ 220133 w 1270000"/>
                      <a:gd name="connsiteY34" fmla="*/ 330200 h 2963335"/>
                      <a:gd name="connsiteX35" fmla="*/ 186266 w 1270000"/>
                      <a:gd name="connsiteY35" fmla="*/ 287867 h 2963335"/>
                      <a:gd name="connsiteX36" fmla="*/ 194733 w 1270000"/>
                      <a:gd name="connsiteY36" fmla="*/ 186267 h 2963335"/>
                      <a:gd name="connsiteX37" fmla="*/ 262466 w 1270000"/>
                      <a:gd name="connsiteY37" fmla="*/ 101600 h 2963335"/>
                      <a:gd name="connsiteX38" fmla="*/ 372533 w 1270000"/>
                      <a:gd name="connsiteY38" fmla="*/ 67734 h 2963335"/>
                      <a:gd name="connsiteX39" fmla="*/ 440266 w 1270000"/>
                      <a:gd name="connsiteY39" fmla="*/ 110067 h 2963335"/>
                      <a:gd name="connsiteX40" fmla="*/ 491066 w 1270000"/>
                      <a:gd name="connsiteY40" fmla="*/ 220134 h 2963335"/>
                      <a:gd name="connsiteX41" fmla="*/ 491066 w 1270000"/>
                      <a:gd name="connsiteY41" fmla="*/ 2963334 h 2963335"/>
                      <a:gd name="connsiteX0" fmla="*/ 491066 w 1270000"/>
                      <a:gd name="connsiteY0" fmla="*/ 2963334 h 2963335"/>
                      <a:gd name="connsiteX1" fmla="*/ 565659 w 1270000"/>
                      <a:gd name="connsiteY1" fmla="*/ 2963335 h 2963335"/>
                      <a:gd name="connsiteX2" fmla="*/ 643466 w 1270000"/>
                      <a:gd name="connsiteY2" fmla="*/ 194734 h 2963335"/>
                      <a:gd name="connsiteX3" fmla="*/ 711200 w 1270000"/>
                      <a:gd name="connsiteY3" fmla="*/ 84667 h 2963335"/>
                      <a:gd name="connsiteX4" fmla="*/ 821266 w 1270000"/>
                      <a:gd name="connsiteY4" fmla="*/ 59267 h 2963335"/>
                      <a:gd name="connsiteX5" fmla="*/ 914400 w 1270000"/>
                      <a:gd name="connsiteY5" fmla="*/ 101600 h 2963335"/>
                      <a:gd name="connsiteX6" fmla="*/ 990600 w 1270000"/>
                      <a:gd name="connsiteY6" fmla="*/ 194734 h 2963335"/>
                      <a:gd name="connsiteX7" fmla="*/ 1024466 w 1270000"/>
                      <a:gd name="connsiteY7" fmla="*/ 321734 h 2963335"/>
                      <a:gd name="connsiteX8" fmla="*/ 1007533 w 1270000"/>
                      <a:gd name="connsiteY8" fmla="*/ 440267 h 2963335"/>
                      <a:gd name="connsiteX9" fmla="*/ 1016000 w 1270000"/>
                      <a:gd name="connsiteY9" fmla="*/ 508000 h 2963335"/>
                      <a:gd name="connsiteX10" fmla="*/ 1270000 w 1270000"/>
                      <a:gd name="connsiteY10" fmla="*/ 440267 h 2963335"/>
                      <a:gd name="connsiteX11" fmla="*/ 1219200 w 1270000"/>
                      <a:gd name="connsiteY11" fmla="*/ 338667 h 2963335"/>
                      <a:gd name="connsiteX12" fmla="*/ 1159933 w 1270000"/>
                      <a:gd name="connsiteY12" fmla="*/ 296334 h 2963335"/>
                      <a:gd name="connsiteX13" fmla="*/ 1126066 w 1270000"/>
                      <a:gd name="connsiteY13" fmla="*/ 279400 h 2963335"/>
                      <a:gd name="connsiteX14" fmla="*/ 999066 w 1270000"/>
                      <a:gd name="connsiteY14" fmla="*/ 67734 h 2963335"/>
                      <a:gd name="connsiteX15" fmla="*/ 872066 w 1270000"/>
                      <a:gd name="connsiteY15" fmla="*/ 8467 h 2963335"/>
                      <a:gd name="connsiteX16" fmla="*/ 728133 w 1270000"/>
                      <a:gd name="connsiteY16" fmla="*/ 0 h 2963335"/>
                      <a:gd name="connsiteX17" fmla="*/ 601133 w 1270000"/>
                      <a:gd name="connsiteY17" fmla="*/ 67734 h 2963335"/>
                      <a:gd name="connsiteX18" fmla="*/ 584200 w 1270000"/>
                      <a:gd name="connsiteY18" fmla="*/ 177800 h 2963335"/>
                      <a:gd name="connsiteX19" fmla="*/ 567266 w 1270000"/>
                      <a:gd name="connsiteY19" fmla="*/ 287867 h 2963335"/>
                      <a:gd name="connsiteX20" fmla="*/ 533400 w 1270000"/>
                      <a:gd name="connsiteY20" fmla="*/ 84667 h 2963335"/>
                      <a:gd name="connsiteX21" fmla="*/ 448733 w 1270000"/>
                      <a:gd name="connsiteY21" fmla="*/ 16934 h 2963335"/>
                      <a:gd name="connsiteX22" fmla="*/ 296333 w 1270000"/>
                      <a:gd name="connsiteY22" fmla="*/ 8467 h 2963335"/>
                      <a:gd name="connsiteX23" fmla="*/ 211666 w 1270000"/>
                      <a:gd name="connsiteY23" fmla="*/ 59267 h 2963335"/>
                      <a:gd name="connsiteX24" fmla="*/ 127000 w 1270000"/>
                      <a:gd name="connsiteY24" fmla="*/ 135467 h 2963335"/>
                      <a:gd name="connsiteX25" fmla="*/ 101600 w 1270000"/>
                      <a:gd name="connsiteY25" fmla="*/ 245534 h 2963335"/>
                      <a:gd name="connsiteX26" fmla="*/ 84666 w 1270000"/>
                      <a:gd name="connsiteY26" fmla="*/ 321734 h 2963335"/>
                      <a:gd name="connsiteX27" fmla="*/ 0 w 1270000"/>
                      <a:gd name="connsiteY27" fmla="*/ 406400 h 2963335"/>
                      <a:gd name="connsiteX28" fmla="*/ 16933 w 1270000"/>
                      <a:gd name="connsiteY28" fmla="*/ 474134 h 2963335"/>
                      <a:gd name="connsiteX29" fmla="*/ 93133 w 1270000"/>
                      <a:gd name="connsiteY29" fmla="*/ 541867 h 2963335"/>
                      <a:gd name="connsiteX30" fmla="*/ 211666 w 1270000"/>
                      <a:gd name="connsiteY30" fmla="*/ 550334 h 2963335"/>
                      <a:gd name="connsiteX31" fmla="*/ 262466 w 1270000"/>
                      <a:gd name="connsiteY31" fmla="*/ 474134 h 2963335"/>
                      <a:gd name="connsiteX32" fmla="*/ 254000 w 1270000"/>
                      <a:gd name="connsiteY32" fmla="*/ 381000 h 2963335"/>
                      <a:gd name="connsiteX33" fmla="*/ 220133 w 1270000"/>
                      <a:gd name="connsiteY33" fmla="*/ 330200 h 2963335"/>
                      <a:gd name="connsiteX34" fmla="*/ 186266 w 1270000"/>
                      <a:gd name="connsiteY34" fmla="*/ 287867 h 2963335"/>
                      <a:gd name="connsiteX35" fmla="*/ 194733 w 1270000"/>
                      <a:gd name="connsiteY35" fmla="*/ 186267 h 2963335"/>
                      <a:gd name="connsiteX36" fmla="*/ 262466 w 1270000"/>
                      <a:gd name="connsiteY36" fmla="*/ 101600 h 2963335"/>
                      <a:gd name="connsiteX37" fmla="*/ 372533 w 1270000"/>
                      <a:gd name="connsiteY37" fmla="*/ 67734 h 2963335"/>
                      <a:gd name="connsiteX38" fmla="*/ 440266 w 1270000"/>
                      <a:gd name="connsiteY38" fmla="*/ 110067 h 2963335"/>
                      <a:gd name="connsiteX39" fmla="*/ 491066 w 1270000"/>
                      <a:gd name="connsiteY39" fmla="*/ 220134 h 2963335"/>
                      <a:gd name="connsiteX40" fmla="*/ 491066 w 1270000"/>
                      <a:gd name="connsiteY40" fmla="*/ 2963334 h 2963335"/>
                      <a:gd name="connsiteX0" fmla="*/ 491066 w 1270000"/>
                      <a:gd name="connsiteY0" fmla="*/ 2963334 h 2963335"/>
                      <a:gd name="connsiteX1" fmla="*/ 565659 w 1270000"/>
                      <a:gd name="connsiteY1" fmla="*/ 2963335 h 2963335"/>
                      <a:gd name="connsiteX2" fmla="*/ 643466 w 1270000"/>
                      <a:gd name="connsiteY2" fmla="*/ 194734 h 2963335"/>
                      <a:gd name="connsiteX3" fmla="*/ 711200 w 1270000"/>
                      <a:gd name="connsiteY3" fmla="*/ 84667 h 2963335"/>
                      <a:gd name="connsiteX4" fmla="*/ 821266 w 1270000"/>
                      <a:gd name="connsiteY4" fmla="*/ 59267 h 2963335"/>
                      <a:gd name="connsiteX5" fmla="*/ 914400 w 1270000"/>
                      <a:gd name="connsiteY5" fmla="*/ 101600 h 2963335"/>
                      <a:gd name="connsiteX6" fmla="*/ 990600 w 1270000"/>
                      <a:gd name="connsiteY6" fmla="*/ 194734 h 2963335"/>
                      <a:gd name="connsiteX7" fmla="*/ 1024466 w 1270000"/>
                      <a:gd name="connsiteY7" fmla="*/ 321734 h 2963335"/>
                      <a:gd name="connsiteX8" fmla="*/ 1007533 w 1270000"/>
                      <a:gd name="connsiteY8" fmla="*/ 440267 h 2963335"/>
                      <a:gd name="connsiteX9" fmla="*/ 1270000 w 1270000"/>
                      <a:gd name="connsiteY9" fmla="*/ 440267 h 2963335"/>
                      <a:gd name="connsiteX10" fmla="*/ 1219200 w 1270000"/>
                      <a:gd name="connsiteY10" fmla="*/ 338667 h 2963335"/>
                      <a:gd name="connsiteX11" fmla="*/ 1159933 w 1270000"/>
                      <a:gd name="connsiteY11" fmla="*/ 296334 h 2963335"/>
                      <a:gd name="connsiteX12" fmla="*/ 1126066 w 1270000"/>
                      <a:gd name="connsiteY12" fmla="*/ 279400 h 2963335"/>
                      <a:gd name="connsiteX13" fmla="*/ 999066 w 1270000"/>
                      <a:gd name="connsiteY13" fmla="*/ 67734 h 2963335"/>
                      <a:gd name="connsiteX14" fmla="*/ 872066 w 1270000"/>
                      <a:gd name="connsiteY14" fmla="*/ 8467 h 2963335"/>
                      <a:gd name="connsiteX15" fmla="*/ 728133 w 1270000"/>
                      <a:gd name="connsiteY15" fmla="*/ 0 h 2963335"/>
                      <a:gd name="connsiteX16" fmla="*/ 601133 w 1270000"/>
                      <a:gd name="connsiteY16" fmla="*/ 67734 h 2963335"/>
                      <a:gd name="connsiteX17" fmla="*/ 584200 w 1270000"/>
                      <a:gd name="connsiteY17" fmla="*/ 177800 h 2963335"/>
                      <a:gd name="connsiteX18" fmla="*/ 567266 w 1270000"/>
                      <a:gd name="connsiteY18" fmla="*/ 287867 h 2963335"/>
                      <a:gd name="connsiteX19" fmla="*/ 533400 w 1270000"/>
                      <a:gd name="connsiteY19" fmla="*/ 84667 h 2963335"/>
                      <a:gd name="connsiteX20" fmla="*/ 448733 w 1270000"/>
                      <a:gd name="connsiteY20" fmla="*/ 16934 h 2963335"/>
                      <a:gd name="connsiteX21" fmla="*/ 296333 w 1270000"/>
                      <a:gd name="connsiteY21" fmla="*/ 8467 h 2963335"/>
                      <a:gd name="connsiteX22" fmla="*/ 211666 w 1270000"/>
                      <a:gd name="connsiteY22" fmla="*/ 59267 h 2963335"/>
                      <a:gd name="connsiteX23" fmla="*/ 127000 w 1270000"/>
                      <a:gd name="connsiteY23" fmla="*/ 135467 h 2963335"/>
                      <a:gd name="connsiteX24" fmla="*/ 101600 w 1270000"/>
                      <a:gd name="connsiteY24" fmla="*/ 245534 h 2963335"/>
                      <a:gd name="connsiteX25" fmla="*/ 84666 w 1270000"/>
                      <a:gd name="connsiteY25" fmla="*/ 321734 h 2963335"/>
                      <a:gd name="connsiteX26" fmla="*/ 0 w 1270000"/>
                      <a:gd name="connsiteY26" fmla="*/ 406400 h 2963335"/>
                      <a:gd name="connsiteX27" fmla="*/ 16933 w 1270000"/>
                      <a:gd name="connsiteY27" fmla="*/ 474134 h 2963335"/>
                      <a:gd name="connsiteX28" fmla="*/ 93133 w 1270000"/>
                      <a:gd name="connsiteY28" fmla="*/ 541867 h 2963335"/>
                      <a:gd name="connsiteX29" fmla="*/ 211666 w 1270000"/>
                      <a:gd name="connsiteY29" fmla="*/ 550334 h 2963335"/>
                      <a:gd name="connsiteX30" fmla="*/ 262466 w 1270000"/>
                      <a:gd name="connsiteY30" fmla="*/ 474134 h 2963335"/>
                      <a:gd name="connsiteX31" fmla="*/ 254000 w 1270000"/>
                      <a:gd name="connsiteY31" fmla="*/ 381000 h 2963335"/>
                      <a:gd name="connsiteX32" fmla="*/ 220133 w 1270000"/>
                      <a:gd name="connsiteY32" fmla="*/ 330200 h 2963335"/>
                      <a:gd name="connsiteX33" fmla="*/ 186266 w 1270000"/>
                      <a:gd name="connsiteY33" fmla="*/ 287867 h 2963335"/>
                      <a:gd name="connsiteX34" fmla="*/ 194733 w 1270000"/>
                      <a:gd name="connsiteY34" fmla="*/ 186267 h 2963335"/>
                      <a:gd name="connsiteX35" fmla="*/ 262466 w 1270000"/>
                      <a:gd name="connsiteY35" fmla="*/ 101600 h 2963335"/>
                      <a:gd name="connsiteX36" fmla="*/ 372533 w 1270000"/>
                      <a:gd name="connsiteY36" fmla="*/ 67734 h 2963335"/>
                      <a:gd name="connsiteX37" fmla="*/ 440266 w 1270000"/>
                      <a:gd name="connsiteY37" fmla="*/ 110067 h 2963335"/>
                      <a:gd name="connsiteX38" fmla="*/ 491066 w 1270000"/>
                      <a:gd name="connsiteY38" fmla="*/ 220134 h 2963335"/>
                      <a:gd name="connsiteX39" fmla="*/ 491066 w 1270000"/>
                      <a:gd name="connsiteY39" fmla="*/ 2963334 h 2963335"/>
                      <a:gd name="connsiteX0" fmla="*/ 491066 w 1270000"/>
                      <a:gd name="connsiteY0" fmla="*/ 2963334 h 2963335"/>
                      <a:gd name="connsiteX1" fmla="*/ 565659 w 1270000"/>
                      <a:gd name="connsiteY1" fmla="*/ 2963335 h 2963335"/>
                      <a:gd name="connsiteX2" fmla="*/ 643466 w 1270000"/>
                      <a:gd name="connsiteY2" fmla="*/ 194734 h 2963335"/>
                      <a:gd name="connsiteX3" fmla="*/ 711200 w 1270000"/>
                      <a:gd name="connsiteY3" fmla="*/ 84667 h 2963335"/>
                      <a:gd name="connsiteX4" fmla="*/ 821266 w 1270000"/>
                      <a:gd name="connsiteY4" fmla="*/ 59267 h 2963335"/>
                      <a:gd name="connsiteX5" fmla="*/ 914400 w 1270000"/>
                      <a:gd name="connsiteY5" fmla="*/ 101600 h 2963335"/>
                      <a:gd name="connsiteX6" fmla="*/ 990600 w 1270000"/>
                      <a:gd name="connsiteY6" fmla="*/ 194734 h 2963335"/>
                      <a:gd name="connsiteX7" fmla="*/ 1024466 w 1270000"/>
                      <a:gd name="connsiteY7" fmla="*/ 321734 h 2963335"/>
                      <a:gd name="connsiteX8" fmla="*/ 1270000 w 1270000"/>
                      <a:gd name="connsiteY8" fmla="*/ 440267 h 2963335"/>
                      <a:gd name="connsiteX9" fmla="*/ 1219200 w 1270000"/>
                      <a:gd name="connsiteY9" fmla="*/ 338667 h 2963335"/>
                      <a:gd name="connsiteX10" fmla="*/ 1159933 w 1270000"/>
                      <a:gd name="connsiteY10" fmla="*/ 296334 h 2963335"/>
                      <a:gd name="connsiteX11" fmla="*/ 1126066 w 1270000"/>
                      <a:gd name="connsiteY11" fmla="*/ 279400 h 2963335"/>
                      <a:gd name="connsiteX12" fmla="*/ 999066 w 1270000"/>
                      <a:gd name="connsiteY12" fmla="*/ 67734 h 2963335"/>
                      <a:gd name="connsiteX13" fmla="*/ 872066 w 1270000"/>
                      <a:gd name="connsiteY13" fmla="*/ 8467 h 2963335"/>
                      <a:gd name="connsiteX14" fmla="*/ 728133 w 1270000"/>
                      <a:gd name="connsiteY14" fmla="*/ 0 h 2963335"/>
                      <a:gd name="connsiteX15" fmla="*/ 601133 w 1270000"/>
                      <a:gd name="connsiteY15" fmla="*/ 67734 h 2963335"/>
                      <a:gd name="connsiteX16" fmla="*/ 584200 w 1270000"/>
                      <a:gd name="connsiteY16" fmla="*/ 177800 h 2963335"/>
                      <a:gd name="connsiteX17" fmla="*/ 567266 w 1270000"/>
                      <a:gd name="connsiteY17" fmla="*/ 287867 h 2963335"/>
                      <a:gd name="connsiteX18" fmla="*/ 533400 w 1270000"/>
                      <a:gd name="connsiteY18" fmla="*/ 84667 h 2963335"/>
                      <a:gd name="connsiteX19" fmla="*/ 448733 w 1270000"/>
                      <a:gd name="connsiteY19" fmla="*/ 16934 h 2963335"/>
                      <a:gd name="connsiteX20" fmla="*/ 296333 w 1270000"/>
                      <a:gd name="connsiteY20" fmla="*/ 8467 h 2963335"/>
                      <a:gd name="connsiteX21" fmla="*/ 211666 w 1270000"/>
                      <a:gd name="connsiteY21" fmla="*/ 59267 h 2963335"/>
                      <a:gd name="connsiteX22" fmla="*/ 127000 w 1270000"/>
                      <a:gd name="connsiteY22" fmla="*/ 135467 h 2963335"/>
                      <a:gd name="connsiteX23" fmla="*/ 101600 w 1270000"/>
                      <a:gd name="connsiteY23" fmla="*/ 245534 h 2963335"/>
                      <a:gd name="connsiteX24" fmla="*/ 84666 w 1270000"/>
                      <a:gd name="connsiteY24" fmla="*/ 321734 h 2963335"/>
                      <a:gd name="connsiteX25" fmla="*/ 0 w 1270000"/>
                      <a:gd name="connsiteY25" fmla="*/ 406400 h 2963335"/>
                      <a:gd name="connsiteX26" fmla="*/ 16933 w 1270000"/>
                      <a:gd name="connsiteY26" fmla="*/ 474134 h 2963335"/>
                      <a:gd name="connsiteX27" fmla="*/ 93133 w 1270000"/>
                      <a:gd name="connsiteY27" fmla="*/ 541867 h 2963335"/>
                      <a:gd name="connsiteX28" fmla="*/ 211666 w 1270000"/>
                      <a:gd name="connsiteY28" fmla="*/ 550334 h 2963335"/>
                      <a:gd name="connsiteX29" fmla="*/ 262466 w 1270000"/>
                      <a:gd name="connsiteY29" fmla="*/ 474134 h 2963335"/>
                      <a:gd name="connsiteX30" fmla="*/ 254000 w 1270000"/>
                      <a:gd name="connsiteY30" fmla="*/ 381000 h 2963335"/>
                      <a:gd name="connsiteX31" fmla="*/ 220133 w 1270000"/>
                      <a:gd name="connsiteY31" fmla="*/ 330200 h 2963335"/>
                      <a:gd name="connsiteX32" fmla="*/ 186266 w 1270000"/>
                      <a:gd name="connsiteY32" fmla="*/ 287867 h 2963335"/>
                      <a:gd name="connsiteX33" fmla="*/ 194733 w 1270000"/>
                      <a:gd name="connsiteY33" fmla="*/ 186267 h 2963335"/>
                      <a:gd name="connsiteX34" fmla="*/ 262466 w 1270000"/>
                      <a:gd name="connsiteY34" fmla="*/ 101600 h 2963335"/>
                      <a:gd name="connsiteX35" fmla="*/ 372533 w 1270000"/>
                      <a:gd name="connsiteY35" fmla="*/ 67734 h 2963335"/>
                      <a:gd name="connsiteX36" fmla="*/ 440266 w 1270000"/>
                      <a:gd name="connsiteY36" fmla="*/ 110067 h 2963335"/>
                      <a:gd name="connsiteX37" fmla="*/ 491066 w 1270000"/>
                      <a:gd name="connsiteY37" fmla="*/ 220134 h 2963335"/>
                      <a:gd name="connsiteX38" fmla="*/ 491066 w 1270000"/>
                      <a:gd name="connsiteY38" fmla="*/ 2963334 h 2963335"/>
                      <a:gd name="connsiteX0" fmla="*/ 491066 w 1219200"/>
                      <a:gd name="connsiteY0" fmla="*/ 2963334 h 2963335"/>
                      <a:gd name="connsiteX1" fmla="*/ 565659 w 1219200"/>
                      <a:gd name="connsiteY1" fmla="*/ 2963335 h 2963335"/>
                      <a:gd name="connsiteX2" fmla="*/ 643466 w 1219200"/>
                      <a:gd name="connsiteY2" fmla="*/ 194734 h 2963335"/>
                      <a:gd name="connsiteX3" fmla="*/ 711200 w 1219200"/>
                      <a:gd name="connsiteY3" fmla="*/ 84667 h 2963335"/>
                      <a:gd name="connsiteX4" fmla="*/ 821266 w 1219200"/>
                      <a:gd name="connsiteY4" fmla="*/ 59267 h 2963335"/>
                      <a:gd name="connsiteX5" fmla="*/ 914400 w 1219200"/>
                      <a:gd name="connsiteY5" fmla="*/ 101600 h 2963335"/>
                      <a:gd name="connsiteX6" fmla="*/ 990600 w 1219200"/>
                      <a:gd name="connsiteY6" fmla="*/ 194734 h 2963335"/>
                      <a:gd name="connsiteX7" fmla="*/ 1024466 w 1219200"/>
                      <a:gd name="connsiteY7" fmla="*/ 321734 h 2963335"/>
                      <a:gd name="connsiteX8" fmla="*/ 1219200 w 1219200"/>
                      <a:gd name="connsiteY8" fmla="*/ 338667 h 2963335"/>
                      <a:gd name="connsiteX9" fmla="*/ 1159933 w 1219200"/>
                      <a:gd name="connsiteY9" fmla="*/ 296334 h 2963335"/>
                      <a:gd name="connsiteX10" fmla="*/ 1126066 w 1219200"/>
                      <a:gd name="connsiteY10" fmla="*/ 279400 h 2963335"/>
                      <a:gd name="connsiteX11" fmla="*/ 999066 w 1219200"/>
                      <a:gd name="connsiteY11" fmla="*/ 67734 h 2963335"/>
                      <a:gd name="connsiteX12" fmla="*/ 872066 w 1219200"/>
                      <a:gd name="connsiteY12" fmla="*/ 8467 h 2963335"/>
                      <a:gd name="connsiteX13" fmla="*/ 728133 w 1219200"/>
                      <a:gd name="connsiteY13" fmla="*/ 0 h 2963335"/>
                      <a:gd name="connsiteX14" fmla="*/ 601133 w 1219200"/>
                      <a:gd name="connsiteY14" fmla="*/ 67734 h 2963335"/>
                      <a:gd name="connsiteX15" fmla="*/ 584200 w 1219200"/>
                      <a:gd name="connsiteY15" fmla="*/ 177800 h 2963335"/>
                      <a:gd name="connsiteX16" fmla="*/ 567266 w 1219200"/>
                      <a:gd name="connsiteY16" fmla="*/ 287867 h 2963335"/>
                      <a:gd name="connsiteX17" fmla="*/ 533400 w 1219200"/>
                      <a:gd name="connsiteY17" fmla="*/ 84667 h 2963335"/>
                      <a:gd name="connsiteX18" fmla="*/ 448733 w 1219200"/>
                      <a:gd name="connsiteY18" fmla="*/ 16934 h 2963335"/>
                      <a:gd name="connsiteX19" fmla="*/ 296333 w 1219200"/>
                      <a:gd name="connsiteY19" fmla="*/ 8467 h 2963335"/>
                      <a:gd name="connsiteX20" fmla="*/ 211666 w 1219200"/>
                      <a:gd name="connsiteY20" fmla="*/ 59267 h 2963335"/>
                      <a:gd name="connsiteX21" fmla="*/ 127000 w 1219200"/>
                      <a:gd name="connsiteY21" fmla="*/ 135467 h 2963335"/>
                      <a:gd name="connsiteX22" fmla="*/ 101600 w 1219200"/>
                      <a:gd name="connsiteY22" fmla="*/ 245534 h 2963335"/>
                      <a:gd name="connsiteX23" fmla="*/ 84666 w 1219200"/>
                      <a:gd name="connsiteY23" fmla="*/ 321734 h 2963335"/>
                      <a:gd name="connsiteX24" fmla="*/ 0 w 1219200"/>
                      <a:gd name="connsiteY24" fmla="*/ 406400 h 2963335"/>
                      <a:gd name="connsiteX25" fmla="*/ 16933 w 1219200"/>
                      <a:gd name="connsiteY25" fmla="*/ 474134 h 2963335"/>
                      <a:gd name="connsiteX26" fmla="*/ 93133 w 1219200"/>
                      <a:gd name="connsiteY26" fmla="*/ 541867 h 2963335"/>
                      <a:gd name="connsiteX27" fmla="*/ 211666 w 1219200"/>
                      <a:gd name="connsiteY27" fmla="*/ 550334 h 2963335"/>
                      <a:gd name="connsiteX28" fmla="*/ 262466 w 1219200"/>
                      <a:gd name="connsiteY28" fmla="*/ 474134 h 2963335"/>
                      <a:gd name="connsiteX29" fmla="*/ 254000 w 1219200"/>
                      <a:gd name="connsiteY29" fmla="*/ 381000 h 2963335"/>
                      <a:gd name="connsiteX30" fmla="*/ 220133 w 1219200"/>
                      <a:gd name="connsiteY30" fmla="*/ 330200 h 2963335"/>
                      <a:gd name="connsiteX31" fmla="*/ 186266 w 1219200"/>
                      <a:gd name="connsiteY31" fmla="*/ 287867 h 2963335"/>
                      <a:gd name="connsiteX32" fmla="*/ 194733 w 1219200"/>
                      <a:gd name="connsiteY32" fmla="*/ 186267 h 2963335"/>
                      <a:gd name="connsiteX33" fmla="*/ 262466 w 1219200"/>
                      <a:gd name="connsiteY33" fmla="*/ 101600 h 2963335"/>
                      <a:gd name="connsiteX34" fmla="*/ 372533 w 1219200"/>
                      <a:gd name="connsiteY34" fmla="*/ 67734 h 2963335"/>
                      <a:gd name="connsiteX35" fmla="*/ 440266 w 1219200"/>
                      <a:gd name="connsiteY35" fmla="*/ 110067 h 2963335"/>
                      <a:gd name="connsiteX36" fmla="*/ 491066 w 1219200"/>
                      <a:gd name="connsiteY36" fmla="*/ 220134 h 2963335"/>
                      <a:gd name="connsiteX37" fmla="*/ 491066 w 1219200"/>
                      <a:gd name="connsiteY37" fmla="*/ 2963334 h 2963335"/>
                      <a:gd name="connsiteX0" fmla="*/ 491066 w 1159933"/>
                      <a:gd name="connsiteY0" fmla="*/ 2963334 h 2963335"/>
                      <a:gd name="connsiteX1" fmla="*/ 565659 w 1159933"/>
                      <a:gd name="connsiteY1" fmla="*/ 2963335 h 2963335"/>
                      <a:gd name="connsiteX2" fmla="*/ 643466 w 1159933"/>
                      <a:gd name="connsiteY2" fmla="*/ 194734 h 2963335"/>
                      <a:gd name="connsiteX3" fmla="*/ 711200 w 1159933"/>
                      <a:gd name="connsiteY3" fmla="*/ 84667 h 2963335"/>
                      <a:gd name="connsiteX4" fmla="*/ 821266 w 1159933"/>
                      <a:gd name="connsiteY4" fmla="*/ 59267 h 2963335"/>
                      <a:gd name="connsiteX5" fmla="*/ 914400 w 1159933"/>
                      <a:gd name="connsiteY5" fmla="*/ 101600 h 2963335"/>
                      <a:gd name="connsiteX6" fmla="*/ 990600 w 1159933"/>
                      <a:gd name="connsiteY6" fmla="*/ 194734 h 2963335"/>
                      <a:gd name="connsiteX7" fmla="*/ 1024466 w 1159933"/>
                      <a:gd name="connsiteY7" fmla="*/ 321734 h 2963335"/>
                      <a:gd name="connsiteX8" fmla="*/ 1159933 w 1159933"/>
                      <a:gd name="connsiteY8" fmla="*/ 296334 h 2963335"/>
                      <a:gd name="connsiteX9" fmla="*/ 1126066 w 1159933"/>
                      <a:gd name="connsiteY9" fmla="*/ 279400 h 2963335"/>
                      <a:gd name="connsiteX10" fmla="*/ 999066 w 1159933"/>
                      <a:gd name="connsiteY10" fmla="*/ 67734 h 2963335"/>
                      <a:gd name="connsiteX11" fmla="*/ 872066 w 1159933"/>
                      <a:gd name="connsiteY11" fmla="*/ 8467 h 2963335"/>
                      <a:gd name="connsiteX12" fmla="*/ 728133 w 1159933"/>
                      <a:gd name="connsiteY12" fmla="*/ 0 h 2963335"/>
                      <a:gd name="connsiteX13" fmla="*/ 601133 w 1159933"/>
                      <a:gd name="connsiteY13" fmla="*/ 67734 h 2963335"/>
                      <a:gd name="connsiteX14" fmla="*/ 584200 w 1159933"/>
                      <a:gd name="connsiteY14" fmla="*/ 177800 h 2963335"/>
                      <a:gd name="connsiteX15" fmla="*/ 567266 w 1159933"/>
                      <a:gd name="connsiteY15" fmla="*/ 287867 h 2963335"/>
                      <a:gd name="connsiteX16" fmla="*/ 533400 w 1159933"/>
                      <a:gd name="connsiteY16" fmla="*/ 84667 h 2963335"/>
                      <a:gd name="connsiteX17" fmla="*/ 448733 w 1159933"/>
                      <a:gd name="connsiteY17" fmla="*/ 16934 h 2963335"/>
                      <a:gd name="connsiteX18" fmla="*/ 296333 w 1159933"/>
                      <a:gd name="connsiteY18" fmla="*/ 8467 h 2963335"/>
                      <a:gd name="connsiteX19" fmla="*/ 211666 w 1159933"/>
                      <a:gd name="connsiteY19" fmla="*/ 59267 h 2963335"/>
                      <a:gd name="connsiteX20" fmla="*/ 127000 w 1159933"/>
                      <a:gd name="connsiteY20" fmla="*/ 135467 h 2963335"/>
                      <a:gd name="connsiteX21" fmla="*/ 101600 w 1159933"/>
                      <a:gd name="connsiteY21" fmla="*/ 245534 h 2963335"/>
                      <a:gd name="connsiteX22" fmla="*/ 84666 w 1159933"/>
                      <a:gd name="connsiteY22" fmla="*/ 321734 h 2963335"/>
                      <a:gd name="connsiteX23" fmla="*/ 0 w 1159933"/>
                      <a:gd name="connsiteY23" fmla="*/ 406400 h 2963335"/>
                      <a:gd name="connsiteX24" fmla="*/ 16933 w 1159933"/>
                      <a:gd name="connsiteY24" fmla="*/ 474134 h 2963335"/>
                      <a:gd name="connsiteX25" fmla="*/ 93133 w 1159933"/>
                      <a:gd name="connsiteY25" fmla="*/ 541867 h 2963335"/>
                      <a:gd name="connsiteX26" fmla="*/ 211666 w 1159933"/>
                      <a:gd name="connsiteY26" fmla="*/ 550334 h 2963335"/>
                      <a:gd name="connsiteX27" fmla="*/ 262466 w 1159933"/>
                      <a:gd name="connsiteY27" fmla="*/ 474134 h 2963335"/>
                      <a:gd name="connsiteX28" fmla="*/ 254000 w 1159933"/>
                      <a:gd name="connsiteY28" fmla="*/ 381000 h 2963335"/>
                      <a:gd name="connsiteX29" fmla="*/ 220133 w 1159933"/>
                      <a:gd name="connsiteY29" fmla="*/ 330200 h 2963335"/>
                      <a:gd name="connsiteX30" fmla="*/ 186266 w 1159933"/>
                      <a:gd name="connsiteY30" fmla="*/ 287867 h 2963335"/>
                      <a:gd name="connsiteX31" fmla="*/ 194733 w 1159933"/>
                      <a:gd name="connsiteY31" fmla="*/ 186267 h 2963335"/>
                      <a:gd name="connsiteX32" fmla="*/ 262466 w 1159933"/>
                      <a:gd name="connsiteY32" fmla="*/ 101600 h 2963335"/>
                      <a:gd name="connsiteX33" fmla="*/ 372533 w 1159933"/>
                      <a:gd name="connsiteY33" fmla="*/ 67734 h 2963335"/>
                      <a:gd name="connsiteX34" fmla="*/ 440266 w 1159933"/>
                      <a:gd name="connsiteY34" fmla="*/ 110067 h 2963335"/>
                      <a:gd name="connsiteX35" fmla="*/ 491066 w 1159933"/>
                      <a:gd name="connsiteY35" fmla="*/ 220134 h 2963335"/>
                      <a:gd name="connsiteX36" fmla="*/ 491066 w 1159933"/>
                      <a:gd name="connsiteY36" fmla="*/ 2963334 h 2963335"/>
                      <a:gd name="connsiteX0" fmla="*/ 491066 w 1126066"/>
                      <a:gd name="connsiteY0" fmla="*/ 2963334 h 2963335"/>
                      <a:gd name="connsiteX1" fmla="*/ 565659 w 1126066"/>
                      <a:gd name="connsiteY1" fmla="*/ 2963335 h 2963335"/>
                      <a:gd name="connsiteX2" fmla="*/ 643466 w 1126066"/>
                      <a:gd name="connsiteY2" fmla="*/ 194734 h 2963335"/>
                      <a:gd name="connsiteX3" fmla="*/ 711200 w 1126066"/>
                      <a:gd name="connsiteY3" fmla="*/ 84667 h 2963335"/>
                      <a:gd name="connsiteX4" fmla="*/ 821266 w 1126066"/>
                      <a:gd name="connsiteY4" fmla="*/ 59267 h 2963335"/>
                      <a:gd name="connsiteX5" fmla="*/ 914400 w 1126066"/>
                      <a:gd name="connsiteY5" fmla="*/ 101600 h 2963335"/>
                      <a:gd name="connsiteX6" fmla="*/ 990600 w 1126066"/>
                      <a:gd name="connsiteY6" fmla="*/ 194734 h 2963335"/>
                      <a:gd name="connsiteX7" fmla="*/ 1024466 w 1126066"/>
                      <a:gd name="connsiteY7" fmla="*/ 321734 h 2963335"/>
                      <a:gd name="connsiteX8" fmla="*/ 1126066 w 1126066"/>
                      <a:gd name="connsiteY8" fmla="*/ 279400 h 2963335"/>
                      <a:gd name="connsiteX9" fmla="*/ 999066 w 1126066"/>
                      <a:gd name="connsiteY9" fmla="*/ 67734 h 2963335"/>
                      <a:gd name="connsiteX10" fmla="*/ 872066 w 1126066"/>
                      <a:gd name="connsiteY10" fmla="*/ 8467 h 2963335"/>
                      <a:gd name="connsiteX11" fmla="*/ 728133 w 1126066"/>
                      <a:gd name="connsiteY11" fmla="*/ 0 h 2963335"/>
                      <a:gd name="connsiteX12" fmla="*/ 601133 w 1126066"/>
                      <a:gd name="connsiteY12" fmla="*/ 67734 h 2963335"/>
                      <a:gd name="connsiteX13" fmla="*/ 584200 w 1126066"/>
                      <a:gd name="connsiteY13" fmla="*/ 177800 h 2963335"/>
                      <a:gd name="connsiteX14" fmla="*/ 567266 w 1126066"/>
                      <a:gd name="connsiteY14" fmla="*/ 287867 h 2963335"/>
                      <a:gd name="connsiteX15" fmla="*/ 533400 w 1126066"/>
                      <a:gd name="connsiteY15" fmla="*/ 84667 h 2963335"/>
                      <a:gd name="connsiteX16" fmla="*/ 448733 w 1126066"/>
                      <a:gd name="connsiteY16" fmla="*/ 16934 h 2963335"/>
                      <a:gd name="connsiteX17" fmla="*/ 296333 w 1126066"/>
                      <a:gd name="connsiteY17" fmla="*/ 8467 h 2963335"/>
                      <a:gd name="connsiteX18" fmla="*/ 211666 w 1126066"/>
                      <a:gd name="connsiteY18" fmla="*/ 59267 h 2963335"/>
                      <a:gd name="connsiteX19" fmla="*/ 127000 w 1126066"/>
                      <a:gd name="connsiteY19" fmla="*/ 135467 h 2963335"/>
                      <a:gd name="connsiteX20" fmla="*/ 101600 w 1126066"/>
                      <a:gd name="connsiteY20" fmla="*/ 245534 h 2963335"/>
                      <a:gd name="connsiteX21" fmla="*/ 84666 w 1126066"/>
                      <a:gd name="connsiteY21" fmla="*/ 321734 h 2963335"/>
                      <a:gd name="connsiteX22" fmla="*/ 0 w 1126066"/>
                      <a:gd name="connsiteY22" fmla="*/ 406400 h 2963335"/>
                      <a:gd name="connsiteX23" fmla="*/ 16933 w 1126066"/>
                      <a:gd name="connsiteY23" fmla="*/ 474134 h 2963335"/>
                      <a:gd name="connsiteX24" fmla="*/ 93133 w 1126066"/>
                      <a:gd name="connsiteY24" fmla="*/ 541867 h 2963335"/>
                      <a:gd name="connsiteX25" fmla="*/ 211666 w 1126066"/>
                      <a:gd name="connsiteY25" fmla="*/ 550334 h 2963335"/>
                      <a:gd name="connsiteX26" fmla="*/ 262466 w 1126066"/>
                      <a:gd name="connsiteY26" fmla="*/ 474134 h 2963335"/>
                      <a:gd name="connsiteX27" fmla="*/ 254000 w 1126066"/>
                      <a:gd name="connsiteY27" fmla="*/ 381000 h 2963335"/>
                      <a:gd name="connsiteX28" fmla="*/ 220133 w 1126066"/>
                      <a:gd name="connsiteY28" fmla="*/ 330200 h 2963335"/>
                      <a:gd name="connsiteX29" fmla="*/ 186266 w 1126066"/>
                      <a:gd name="connsiteY29" fmla="*/ 287867 h 2963335"/>
                      <a:gd name="connsiteX30" fmla="*/ 194733 w 1126066"/>
                      <a:gd name="connsiteY30" fmla="*/ 186267 h 2963335"/>
                      <a:gd name="connsiteX31" fmla="*/ 262466 w 1126066"/>
                      <a:gd name="connsiteY31" fmla="*/ 101600 h 2963335"/>
                      <a:gd name="connsiteX32" fmla="*/ 372533 w 1126066"/>
                      <a:gd name="connsiteY32" fmla="*/ 67734 h 2963335"/>
                      <a:gd name="connsiteX33" fmla="*/ 440266 w 1126066"/>
                      <a:gd name="connsiteY33" fmla="*/ 110067 h 2963335"/>
                      <a:gd name="connsiteX34" fmla="*/ 491066 w 1126066"/>
                      <a:gd name="connsiteY34" fmla="*/ 220134 h 2963335"/>
                      <a:gd name="connsiteX35" fmla="*/ 491066 w 1126066"/>
                      <a:gd name="connsiteY35" fmla="*/ 2963334 h 2963335"/>
                      <a:gd name="connsiteX0" fmla="*/ 491066 w 1024466"/>
                      <a:gd name="connsiteY0" fmla="*/ 2963334 h 2963335"/>
                      <a:gd name="connsiteX1" fmla="*/ 565659 w 1024466"/>
                      <a:gd name="connsiteY1" fmla="*/ 2963335 h 2963335"/>
                      <a:gd name="connsiteX2" fmla="*/ 643466 w 1024466"/>
                      <a:gd name="connsiteY2" fmla="*/ 194734 h 2963335"/>
                      <a:gd name="connsiteX3" fmla="*/ 711200 w 1024466"/>
                      <a:gd name="connsiteY3" fmla="*/ 84667 h 2963335"/>
                      <a:gd name="connsiteX4" fmla="*/ 821266 w 1024466"/>
                      <a:gd name="connsiteY4" fmla="*/ 59267 h 2963335"/>
                      <a:gd name="connsiteX5" fmla="*/ 914400 w 1024466"/>
                      <a:gd name="connsiteY5" fmla="*/ 101600 h 2963335"/>
                      <a:gd name="connsiteX6" fmla="*/ 990600 w 1024466"/>
                      <a:gd name="connsiteY6" fmla="*/ 194734 h 2963335"/>
                      <a:gd name="connsiteX7" fmla="*/ 1024466 w 1024466"/>
                      <a:gd name="connsiteY7" fmla="*/ 321734 h 2963335"/>
                      <a:gd name="connsiteX8" fmla="*/ 999066 w 1024466"/>
                      <a:gd name="connsiteY8" fmla="*/ 67734 h 2963335"/>
                      <a:gd name="connsiteX9" fmla="*/ 872066 w 1024466"/>
                      <a:gd name="connsiteY9" fmla="*/ 8467 h 2963335"/>
                      <a:gd name="connsiteX10" fmla="*/ 728133 w 1024466"/>
                      <a:gd name="connsiteY10" fmla="*/ 0 h 2963335"/>
                      <a:gd name="connsiteX11" fmla="*/ 601133 w 1024466"/>
                      <a:gd name="connsiteY11" fmla="*/ 67734 h 2963335"/>
                      <a:gd name="connsiteX12" fmla="*/ 584200 w 1024466"/>
                      <a:gd name="connsiteY12" fmla="*/ 177800 h 2963335"/>
                      <a:gd name="connsiteX13" fmla="*/ 567266 w 1024466"/>
                      <a:gd name="connsiteY13" fmla="*/ 287867 h 2963335"/>
                      <a:gd name="connsiteX14" fmla="*/ 533400 w 1024466"/>
                      <a:gd name="connsiteY14" fmla="*/ 84667 h 2963335"/>
                      <a:gd name="connsiteX15" fmla="*/ 448733 w 1024466"/>
                      <a:gd name="connsiteY15" fmla="*/ 16934 h 2963335"/>
                      <a:gd name="connsiteX16" fmla="*/ 296333 w 1024466"/>
                      <a:gd name="connsiteY16" fmla="*/ 8467 h 2963335"/>
                      <a:gd name="connsiteX17" fmla="*/ 211666 w 1024466"/>
                      <a:gd name="connsiteY17" fmla="*/ 59267 h 2963335"/>
                      <a:gd name="connsiteX18" fmla="*/ 127000 w 1024466"/>
                      <a:gd name="connsiteY18" fmla="*/ 135467 h 2963335"/>
                      <a:gd name="connsiteX19" fmla="*/ 101600 w 1024466"/>
                      <a:gd name="connsiteY19" fmla="*/ 245534 h 2963335"/>
                      <a:gd name="connsiteX20" fmla="*/ 84666 w 1024466"/>
                      <a:gd name="connsiteY20" fmla="*/ 321734 h 2963335"/>
                      <a:gd name="connsiteX21" fmla="*/ 0 w 1024466"/>
                      <a:gd name="connsiteY21" fmla="*/ 406400 h 2963335"/>
                      <a:gd name="connsiteX22" fmla="*/ 16933 w 1024466"/>
                      <a:gd name="connsiteY22" fmla="*/ 474134 h 2963335"/>
                      <a:gd name="connsiteX23" fmla="*/ 93133 w 1024466"/>
                      <a:gd name="connsiteY23" fmla="*/ 541867 h 2963335"/>
                      <a:gd name="connsiteX24" fmla="*/ 211666 w 1024466"/>
                      <a:gd name="connsiteY24" fmla="*/ 550334 h 2963335"/>
                      <a:gd name="connsiteX25" fmla="*/ 262466 w 1024466"/>
                      <a:gd name="connsiteY25" fmla="*/ 474134 h 2963335"/>
                      <a:gd name="connsiteX26" fmla="*/ 254000 w 1024466"/>
                      <a:gd name="connsiteY26" fmla="*/ 381000 h 2963335"/>
                      <a:gd name="connsiteX27" fmla="*/ 220133 w 1024466"/>
                      <a:gd name="connsiteY27" fmla="*/ 330200 h 2963335"/>
                      <a:gd name="connsiteX28" fmla="*/ 186266 w 1024466"/>
                      <a:gd name="connsiteY28" fmla="*/ 287867 h 2963335"/>
                      <a:gd name="connsiteX29" fmla="*/ 194733 w 1024466"/>
                      <a:gd name="connsiteY29" fmla="*/ 186267 h 2963335"/>
                      <a:gd name="connsiteX30" fmla="*/ 262466 w 1024466"/>
                      <a:gd name="connsiteY30" fmla="*/ 101600 h 2963335"/>
                      <a:gd name="connsiteX31" fmla="*/ 372533 w 1024466"/>
                      <a:gd name="connsiteY31" fmla="*/ 67734 h 2963335"/>
                      <a:gd name="connsiteX32" fmla="*/ 440266 w 1024466"/>
                      <a:gd name="connsiteY32" fmla="*/ 110067 h 2963335"/>
                      <a:gd name="connsiteX33" fmla="*/ 491066 w 1024466"/>
                      <a:gd name="connsiteY33" fmla="*/ 220134 h 2963335"/>
                      <a:gd name="connsiteX34" fmla="*/ 491066 w 1024466"/>
                      <a:gd name="connsiteY34" fmla="*/ 2963334 h 2963335"/>
                      <a:gd name="connsiteX0" fmla="*/ 491066 w 999066"/>
                      <a:gd name="connsiteY0" fmla="*/ 2963334 h 2963335"/>
                      <a:gd name="connsiteX1" fmla="*/ 565659 w 999066"/>
                      <a:gd name="connsiteY1" fmla="*/ 2963335 h 2963335"/>
                      <a:gd name="connsiteX2" fmla="*/ 643466 w 999066"/>
                      <a:gd name="connsiteY2" fmla="*/ 194734 h 2963335"/>
                      <a:gd name="connsiteX3" fmla="*/ 711200 w 999066"/>
                      <a:gd name="connsiteY3" fmla="*/ 84667 h 2963335"/>
                      <a:gd name="connsiteX4" fmla="*/ 821266 w 999066"/>
                      <a:gd name="connsiteY4" fmla="*/ 59267 h 2963335"/>
                      <a:gd name="connsiteX5" fmla="*/ 914400 w 999066"/>
                      <a:gd name="connsiteY5" fmla="*/ 101600 h 2963335"/>
                      <a:gd name="connsiteX6" fmla="*/ 990600 w 999066"/>
                      <a:gd name="connsiteY6" fmla="*/ 194734 h 2963335"/>
                      <a:gd name="connsiteX7" fmla="*/ 999066 w 999066"/>
                      <a:gd name="connsiteY7" fmla="*/ 67734 h 2963335"/>
                      <a:gd name="connsiteX8" fmla="*/ 872066 w 999066"/>
                      <a:gd name="connsiteY8" fmla="*/ 8467 h 2963335"/>
                      <a:gd name="connsiteX9" fmla="*/ 728133 w 999066"/>
                      <a:gd name="connsiteY9" fmla="*/ 0 h 2963335"/>
                      <a:gd name="connsiteX10" fmla="*/ 601133 w 999066"/>
                      <a:gd name="connsiteY10" fmla="*/ 67734 h 2963335"/>
                      <a:gd name="connsiteX11" fmla="*/ 584200 w 999066"/>
                      <a:gd name="connsiteY11" fmla="*/ 177800 h 2963335"/>
                      <a:gd name="connsiteX12" fmla="*/ 567266 w 999066"/>
                      <a:gd name="connsiteY12" fmla="*/ 287867 h 2963335"/>
                      <a:gd name="connsiteX13" fmla="*/ 533400 w 999066"/>
                      <a:gd name="connsiteY13" fmla="*/ 84667 h 2963335"/>
                      <a:gd name="connsiteX14" fmla="*/ 448733 w 999066"/>
                      <a:gd name="connsiteY14" fmla="*/ 16934 h 2963335"/>
                      <a:gd name="connsiteX15" fmla="*/ 296333 w 999066"/>
                      <a:gd name="connsiteY15" fmla="*/ 8467 h 2963335"/>
                      <a:gd name="connsiteX16" fmla="*/ 211666 w 999066"/>
                      <a:gd name="connsiteY16" fmla="*/ 59267 h 2963335"/>
                      <a:gd name="connsiteX17" fmla="*/ 127000 w 999066"/>
                      <a:gd name="connsiteY17" fmla="*/ 135467 h 2963335"/>
                      <a:gd name="connsiteX18" fmla="*/ 101600 w 999066"/>
                      <a:gd name="connsiteY18" fmla="*/ 245534 h 2963335"/>
                      <a:gd name="connsiteX19" fmla="*/ 84666 w 999066"/>
                      <a:gd name="connsiteY19" fmla="*/ 321734 h 2963335"/>
                      <a:gd name="connsiteX20" fmla="*/ 0 w 999066"/>
                      <a:gd name="connsiteY20" fmla="*/ 406400 h 2963335"/>
                      <a:gd name="connsiteX21" fmla="*/ 16933 w 999066"/>
                      <a:gd name="connsiteY21" fmla="*/ 474134 h 2963335"/>
                      <a:gd name="connsiteX22" fmla="*/ 93133 w 999066"/>
                      <a:gd name="connsiteY22" fmla="*/ 541867 h 2963335"/>
                      <a:gd name="connsiteX23" fmla="*/ 211666 w 999066"/>
                      <a:gd name="connsiteY23" fmla="*/ 550334 h 2963335"/>
                      <a:gd name="connsiteX24" fmla="*/ 262466 w 999066"/>
                      <a:gd name="connsiteY24" fmla="*/ 474134 h 2963335"/>
                      <a:gd name="connsiteX25" fmla="*/ 254000 w 999066"/>
                      <a:gd name="connsiteY25" fmla="*/ 381000 h 2963335"/>
                      <a:gd name="connsiteX26" fmla="*/ 220133 w 999066"/>
                      <a:gd name="connsiteY26" fmla="*/ 330200 h 2963335"/>
                      <a:gd name="connsiteX27" fmla="*/ 186266 w 999066"/>
                      <a:gd name="connsiteY27" fmla="*/ 287867 h 2963335"/>
                      <a:gd name="connsiteX28" fmla="*/ 194733 w 999066"/>
                      <a:gd name="connsiteY28" fmla="*/ 186267 h 2963335"/>
                      <a:gd name="connsiteX29" fmla="*/ 262466 w 999066"/>
                      <a:gd name="connsiteY29" fmla="*/ 101600 h 2963335"/>
                      <a:gd name="connsiteX30" fmla="*/ 372533 w 999066"/>
                      <a:gd name="connsiteY30" fmla="*/ 67734 h 2963335"/>
                      <a:gd name="connsiteX31" fmla="*/ 440266 w 999066"/>
                      <a:gd name="connsiteY31" fmla="*/ 110067 h 2963335"/>
                      <a:gd name="connsiteX32" fmla="*/ 491066 w 999066"/>
                      <a:gd name="connsiteY32" fmla="*/ 220134 h 2963335"/>
                      <a:gd name="connsiteX33" fmla="*/ 491066 w 999066"/>
                      <a:gd name="connsiteY33" fmla="*/ 2963334 h 2963335"/>
                      <a:gd name="connsiteX0" fmla="*/ 491066 w 999066"/>
                      <a:gd name="connsiteY0" fmla="*/ 2963334 h 2963335"/>
                      <a:gd name="connsiteX1" fmla="*/ 565659 w 999066"/>
                      <a:gd name="connsiteY1" fmla="*/ 2963335 h 2963335"/>
                      <a:gd name="connsiteX2" fmla="*/ 643466 w 999066"/>
                      <a:gd name="connsiteY2" fmla="*/ 194734 h 2963335"/>
                      <a:gd name="connsiteX3" fmla="*/ 711200 w 999066"/>
                      <a:gd name="connsiteY3" fmla="*/ 84667 h 2963335"/>
                      <a:gd name="connsiteX4" fmla="*/ 821266 w 999066"/>
                      <a:gd name="connsiteY4" fmla="*/ 59267 h 2963335"/>
                      <a:gd name="connsiteX5" fmla="*/ 914400 w 999066"/>
                      <a:gd name="connsiteY5" fmla="*/ 101600 h 2963335"/>
                      <a:gd name="connsiteX6" fmla="*/ 999066 w 999066"/>
                      <a:gd name="connsiteY6" fmla="*/ 67734 h 2963335"/>
                      <a:gd name="connsiteX7" fmla="*/ 872066 w 999066"/>
                      <a:gd name="connsiteY7" fmla="*/ 8467 h 2963335"/>
                      <a:gd name="connsiteX8" fmla="*/ 728133 w 999066"/>
                      <a:gd name="connsiteY8" fmla="*/ 0 h 2963335"/>
                      <a:gd name="connsiteX9" fmla="*/ 601133 w 999066"/>
                      <a:gd name="connsiteY9" fmla="*/ 67734 h 2963335"/>
                      <a:gd name="connsiteX10" fmla="*/ 584200 w 999066"/>
                      <a:gd name="connsiteY10" fmla="*/ 177800 h 2963335"/>
                      <a:gd name="connsiteX11" fmla="*/ 567266 w 999066"/>
                      <a:gd name="connsiteY11" fmla="*/ 287867 h 2963335"/>
                      <a:gd name="connsiteX12" fmla="*/ 533400 w 999066"/>
                      <a:gd name="connsiteY12" fmla="*/ 84667 h 2963335"/>
                      <a:gd name="connsiteX13" fmla="*/ 448733 w 999066"/>
                      <a:gd name="connsiteY13" fmla="*/ 16934 h 2963335"/>
                      <a:gd name="connsiteX14" fmla="*/ 296333 w 999066"/>
                      <a:gd name="connsiteY14" fmla="*/ 8467 h 2963335"/>
                      <a:gd name="connsiteX15" fmla="*/ 211666 w 999066"/>
                      <a:gd name="connsiteY15" fmla="*/ 59267 h 2963335"/>
                      <a:gd name="connsiteX16" fmla="*/ 127000 w 999066"/>
                      <a:gd name="connsiteY16" fmla="*/ 135467 h 2963335"/>
                      <a:gd name="connsiteX17" fmla="*/ 101600 w 999066"/>
                      <a:gd name="connsiteY17" fmla="*/ 245534 h 2963335"/>
                      <a:gd name="connsiteX18" fmla="*/ 84666 w 999066"/>
                      <a:gd name="connsiteY18" fmla="*/ 321734 h 2963335"/>
                      <a:gd name="connsiteX19" fmla="*/ 0 w 999066"/>
                      <a:gd name="connsiteY19" fmla="*/ 406400 h 2963335"/>
                      <a:gd name="connsiteX20" fmla="*/ 16933 w 999066"/>
                      <a:gd name="connsiteY20" fmla="*/ 474134 h 2963335"/>
                      <a:gd name="connsiteX21" fmla="*/ 93133 w 999066"/>
                      <a:gd name="connsiteY21" fmla="*/ 541867 h 2963335"/>
                      <a:gd name="connsiteX22" fmla="*/ 211666 w 999066"/>
                      <a:gd name="connsiteY22" fmla="*/ 550334 h 2963335"/>
                      <a:gd name="connsiteX23" fmla="*/ 262466 w 999066"/>
                      <a:gd name="connsiteY23" fmla="*/ 474134 h 2963335"/>
                      <a:gd name="connsiteX24" fmla="*/ 254000 w 999066"/>
                      <a:gd name="connsiteY24" fmla="*/ 381000 h 2963335"/>
                      <a:gd name="connsiteX25" fmla="*/ 220133 w 999066"/>
                      <a:gd name="connsiteY25" fmla="*/ 330200 h 2963335"/>
                      <a:gd name="connsiteX26" fmla="*/ 186266 w 999066"/>
                      <a:gd name="connsiteY26" fmla="*/ 287867 h 2963335"/>
                      <a:gd name="connsiteX27" fmla="*/ 194733 w 999066"/>
                      <a:gd name="connsiteY27" fmla="*/ 186267 h 2963335"/>
                      <a:gd name="connsiteX28" fmla="*/ 262466 w 999066"/>
                      <a:gd name="connsiteY28" fmla="*/ 101600 h 2963335"/>
                      <a:gd name="connsiteX29" fmla="*/ 372533 w 999066"/>
                      <a:gd name="connsiteY29" fmla="*/ 67734 h 2963335"/>
                      <a:gd name="connsiteX30" fmla="*/ 440266 w 999066"/>
                      <a:gd name="connsiteY30" fmla="*/ 110067 h 2963335"/>
                      <a:gd name="connsiteX31" fmla="*/ 491066 w 999066"/>
                      <a:gd name="connsiteY31" fmla="*/ 220134 h 2963335"/>
                      <a:gd name="connsiteX32" fmla="*/ 491066 w 999066"/>
                      <a:gd name="connsiteY32" fmla="*/ 2963334 h 2963335"/>
                      <a:gd name="connsiteX0" fmla="*/ 491066 w 914400"/>
                      <a:gd name="connsiteY0" fmla="*/ 2963334 h 2963335"/>
                      <a:gd name="connsiteX1" fmla="*/ 565659 w 914400"/>
                      <a:gd name="connsiteY1" fmla="*/ 2963335 h 2963335"/>
                      <a:gd name="connsiteX2" fmla="*/ 643466 w 914400"/>
                      <a:gd name="connsiteY2" fmla="*/ 194734 h 2963335"/>
                      <a:gd name="connsiteX3" fmla="*/ 711200 w 914400"/>
                      <a:gd name="connsiteY3" fmla="*/ 84667 h 2963335"/>
                      <a:gd name="connsiteX4" fmla="*/ 821266 w 914400"/>
                      <a:gd name="connsiteY4" fmla="*/ 59267 h 2963335"/>
                      <a:gd name="connsiteX5" fmla="*/ 914400 w 914400"/>
                      <a:gd name="connsiteY5" fmla="*/ 101600 h 2963335"/>
                      <a:gd name="connsiteX6" fmla="*/ 872066 w 914400"/>
                      <a:gd name="connsiteY6" fmla="*/ 8467 h 2963335"/>
                      <a:gd name="connsiteX7" fmla="*/ 728133 w 914400"/>
                      <a:gd name="connsiteY7" fmla="*/ 0 h 2963335"/>
                      <a:gd name="connsiteX8" fmla="*/ 601133 w 914400"/>
                      <a:gd name="connsiteY8" fmla="*/ 67734 h 2963335"/>
                      <a:gd name="connsiteX9" fmla="*/ 584200 w 914400"/>
                      <a:gd name="connsiteY9" fmla="*/ 177800 h 2963335"/>
                      <a:gd name="connsiteX10" fmla="*/ 567266 w 914400"/>
                      <a:gd name="connsiteY10" fmla="*/ 287867 h 2963335"/>
                      <a:gd name="connsiteX11" fmla="*/ 533400 w 914400"/>
                      <a:gd name="connsiteY11" fmla="*/ 84667 h 2963335"/>
                      <a:gd name="connsiteX12" fmla="*/ 448733 w 914400"/>
                      <a:gd name="connsiteY12" fmla="*/ 16934 h 2963335"/>
                      <a:gd name="connsiteX13" fmla="*/ 296333 w 914400"/>
                      <a:gd name="connsiteY13" fmla="*/ 8467 h 2963335"/>
                      <a:gd name="connsiteX14" fmla="*/ 211666 w 914400"/>
                      <a:gd name="connsiteY14" fmla="*/ 59267 h 2963335"/>
                      <a:gd name="connsiteX15" fmla="*/ 127000 w 914400"/>
                      <a:gd name="connsiteY15" fmla="*/ 135467 h 2963335"/>
                      <a:gd name="connsiteX16" fmla="*/ 101600 w 914400"/>
                      <a:gd name="connsiteY16" fmla="*/ 245534 h 2963335"/>
                      <a:gd name="connsiteX17" fmla="*/ 84666 w 914400"/>
                      <a:gd name="connsiteY17" fmla="*/ 321734 h 2963335"/>
                      <a:gd name="connsiteX18" fmla="*/ 0 w 914400"/>
                      <a:gd name="connsiteY18" fmla="*/ 406400 h 2963335"/>
                      <a:gd name="connsiteX19" fmla="*/ 16933 w 914400"/>
                      <a:gd name="connsiteY19" fmla="*/ 474134 h 2963335"/>
                      <a:gd name="connsiteX20" fmla="*/ 93133 w 914400"/>
                      <a:gd name="connsiteY20" fmla="*/ 541867 h 2963335"/>
                      <a:gd name="connsiteX21" fmla="*/ 211666 w 914400"/>
                      <a:gd name="connsiteY21" fmla="*/ 550334 h 2963335"/>
                      <a:gd name="connsiteX22" fmla="*/ 262466 w 914400"/>
                      <a:gd name="connsiteY22" fmla="*/ 474134 h 2963335"/>
                      <a:gd name="connsiteX23" fmla="*/ 254000 w 914400"/>
                      <a:gd name="connsiteY23" fmla="*/ 381000 h 2963335"/>
                      <a:gd name="connsiteX24" fmla="*/ 220133 w 914400"/>
                      <a:gd name="connsiteY24" fmla="*/ 330200 h 2963335"/>
                      <a:gd name="connsiteX25" fmla="*/ 186266 w 914400"/>
                      <a:gd name="connsiteY25" fmla="*/ 287867 h 2963335"/>
                      <a:gd name="connsiteX26" fmla="*/ 194733 w 914400"/>
                      <a:gd name="connsiteY26" fmla="*/ 186267 h 2963335"/>
                      <a:gd name="connsiteX27" fmla="*/ 262466 w 914400"/>
                      <a:gd name="connsiteY27" fmla="*/ 101600 h 2963335"/>
                      <a:gd name="connsiteX28" fmla="*/ 372533 w 914400"/>
                      <a:gd name="connsiteY28" fmla="*/ 67734 h 2963335"/>
                      <a:gd name="connsiteX29" fmla="*/ 440266 w 914400"/>
                      <a:gd name="connsiteY29" fmla="*/ 110067 h 2963335"/>
                      <a:gd name="connsiteX30" fmla="*/ 491066 w 914400"/>
                      <a:gd name="connsiteY30" fmla="*/ 220134 h 2963335"/>
                      <a:gd name="connsiteX31" fmla="*/ 491066 w 914400"/>
                      <a:gd name="connsiteY31" fmla="*/ 2963334 h 2963335"/>
                      <a:gd name="connsiteX0" fmla="*/ 491066 w 872066"/>
                      <a:gd name="connsiteY0" fmla="*/ 2963334 h 2963335"/>
                      <a:gd name="connsiteX1" fmla="*/ 565659 w 872066"/>
                      <a:gd name="connsiteY1" fmla="*/ 2963335 h 2963335"/>
                      <a:gd name="connsiteX2" fmla="*/ 643466 w 872066"/>
                      <a:gd name="connsiteY2" fmla="*/ 194734 h 2963335"/>
                      <a:gd name="connsiteX3" fmla="*/ 711200 w 872066"/>
                      <a:gd name="connsiteY3" fmla="*/ 84667 h 2963335"/>
                      <a:gd name="connsiteX4" fmla="*/ 821266 w 872066"/>
                      <a:gd name="connsiteY4" fmla="*/ 59267 h 2963335"/>
                      <a:gd name="connsiteX5" fmla="*/ 872066 w 872066"/>
                      <a:gd name="connsiteY5" fmla="*/ 8467 h 2963335"/>
                      <a:gd name="connsiteX6" fmla="*/ 728133 w 872066"/>
                      <a:gd name="connsiteY6" fmla="*/ 0 h 2963335"/>
                      <a:gd name="connsiteX7" fmla="*/ 601133 w 872066"/>
                      <a:gd name="connsiteY7" fmla="*/ 67734 h 2963335"/>
                      <a:gd name="connsiteX8" fmla="*/ 584200 w 872066"/>
                      <a:gd name="connsiteY8" fmla="*/ 177800 h 2963335"/>
                      <a:gd name="connsiteX9" fmla="*/ 567266 w 872066"/>
                      <a:gd name="connsiteY9" fmla="*/ 287867 h 2963335"/>
                      <a:gd name="connsiteX10" fmla="*/ 533400 w 872066"/>
                      <a:gd name="connsiteY10" fmla="*/ 84667 h 2963335"/>
                      <a:gd name="connsiteX11" fmla="*/ 448733 w 872066"/>
                      <a:gd name="connsiteY11" fmla="*/ 16934 h 2963335"/>
                      <a:gd name="connsiteX12" fmla="*/ 296333 w 872066"/>
                      <a:gd name="connsiteY12" fmla="*/ 8467 h 2963335"/>
                      <a:gd name="connsiteX13" fmla="*/ 211666 w 872066"/>
                      <a:gd name="connsiteY13" fmla="*/ 59267 h 2963335"/>
                      <a:gd name="connsiteX14" fmla="*/ 127000 w 872066"/>
                      <a:gd name="connsiteY14" fmla="*/ 135467 h 2963335"/>
                      <a:gd name="connsiteX15" fmla="*/ 101600 w 872066"/>
                      <a:gd name="connsiteY15" fmla="*/ 245534 h 2963335"/>
                      <a:gd name="connsiteX16" fmla="*/ 84666 w 872066"/>
                      <a:gd name="connsiteY16" fmla="*/ 321734 h 2963335"/>
                      <a:gd name="connsiteX17" fmla="*/ 0 w 872066"/>
                      <a:gd name="connsiteY17" fmla="*/ 406400 h 2963335"/>
                      <a:gd name="connsiteX18" fmla="*/ 16933 w 872066"/>
                      <a:gd name="connsiteY18" fmla="*/ 474134 h 2963335"/>
                      <a:gd name="connsiteX19" fmla="*/ 93133 w 872066"/>
                      <a:gd name="connsiteY19" fmla="*/ 541867 h 2963335"/>
                      <a:gd name="connsiteX20" fmla="*/ 211666 w 872066"/>
                      <a:gd name="connsiteY20" fmla="*/ 550334 h 2963335"/>
                      <a:gd name="connsiteX21" fmla="*/ 262466 w 872066"/>
                      <a:gd name="connsiteY21" fmla="*/ 474134 h 2963335"/>
                      <a:gd name="connsiteX22" fmla="*/ 254000 w 872066"/>
                      <a:gd name="connsiteY22" fmla="*/ 381000 h 2963335"/>
                      <a:gd name="connsiteX23" fmla="*/ 220133 w 872066"/>
                      <a:gd name="connsiteY23" fmla="*/ 330200 h 2963335"/>
                      <a:gd name="connsiteX24" fmla="*/ 186266 w 872066"/>
                      <a:gd name="connsiteY24" fmla="*/ 287867 h 2963335"/>
                      <a:gd name="connsiteX25" fmla="*/ 194733 w 872066"/>
                      <a:gd name="connsiteY25" fmla="*/ 186267 h 2963335"/>
                      <a:gd name="connsiteX26" fmla="*/ 262466 w 872066"/>
                      <a:gd name="connsiteY26" fmla="*/ 101600 h 2963335"/>
                      <a:gd name="connsiteX27" fmla="*/ 372533 w 872066"/>
                      <a:gd name="connsiteY27" fmla="*/ 67734 h 2963335"/>
                      <a:gd name="connsiteX28" fmla="*/ 440266 w 872066"/>
                      <a:gd name="connsiteY28" fmla="*/ 110067 h 2963335"/>
                      <a:gd name="connsiteX29" fmla="*/ 491066 w 872066"/>
                      <a:gd name="connsiteY29" fmla="*/ 220134 h 2963335"/>
                      <a:gd name="connsiteX30" fmla="*/ 491066 w 872066"/>
                      <a:gd name="connsiteY30" fmla="*/ 2963334 h 2963335"/>
                      <a:gd name="connsiteX0" fmla="*/ 491066 w 821266"/>
                      <a:gd name="connsiteY0" fmla="*/ 2963334 h 2963335"/>
                      <a:gd name="connsiteX1" fmla="*/ 565659 w 821266"/>
                      <a:gd name="connsiteY1" fmla="*/ 2963335 h 2963335"/>
                      <a:gd name="connsiteX2" fmla="*/ 643466 w 821266"/>
                      <a:gd name="connsiteY2" fmla="*/ 194734 h 2963335"/>
                      <a:gd name="connsiteX3" fmla="*/ 711200 w 821266"/>
                      <a:gd name="connsiteY3" fmla="*/ 84667 h 2963335"/>
                      <a:gd name="connsiteX4" fmla="*/ 821266 w 821266"/>
                      <a:gd name="connsiteY4" fmla="*/ 59267 h 2963335"/>
                      <a:gd name="connsiteX5" fmla="*/ 728133 w 821266"/>
                      <a:gd name="connsiteY5" fmla="*/ 0 h 2963335"/>
                      <a:gd name="connsiteX6" fmla="*/ 601133 w 821266"/>
                      <a:gd name="connsiteY6" fmla="*/ 67734 h 2963335"/>
                      <a:gd name="connsiteX7" fmla="*/ 584200 w 821266"/>
                      <a:gd name="connsiteY7" fmla="*/ 177800 h 2963335"/>
                      <a:gd name="connsiteX8" fmla="*/ 567266 w 821266"/>
                      <a:gd name="connsiteY8" fmla="*/ 287867 h 2963335"/>
                      <a:gd name="connsiteX9" fmla="*/ 533400 w 821266"/>
                      <a:gd name="connsiteY9" fmla="*/ 84667 h 2963335"/>
                      <a:gd name="connsiteX10" fmla="*/ 448733 w 821266"/>
                      <a:gd name="connsiteY10" fmla="*/ 16934 h 2963335"/>
                      <a:gd name="connsiteX11" fmla="*/ 296333 w 821266"/>
                      <a:gd name="connsiteY11" fmla="*/ 8467 h 2963335"/>
                      <a:gd name="connsiteX12" fmla="*/ 211666 w 821266"/>
                      <a:gd name="connsiteY12" fmla="*/ 59267 h 2963335"/>
                      <a:gd name="connsiteX13" fmla="*/ 127000 w 821266"/>
                      <a:gd name="connsiteY13" fmla="*/ 135467 h 2963335"/>
                      <a:gd name="connsiteX14" fmla="*/ 101600 w 821266"/>
                      <a:gd name="connsiteY14" fmla="*/ 245534 h 2963335"/>
                      <a:gd name="connsiteX15" fmla="*/ 84666 w 821266"/>
                      <a:gd name="connsiteY15" fmla="*/ 321734 h 2963335"/>
                      <a:gd name="connsiteX16" fmla="*/ 0 w 821266"/>
                      <a:gd name="connsiteY16" fmla="*/ 406400 h 2963335"/>
                      <a:gd name="connsiteX17" fmla="*/ 16933 w 821266"/>
                      <a:gd name="connsiteY17" fmla="*/ 474134 h 2963335"/>
                      <a:gd name="connsiteX18" fmla="*/ 93133 w 821266"/>
                      <a:gd name="connsiteY18" fmla="*/ 541867 h 2963335"/>
                      <a:gd name="connsiteX19" fmla="*/ 211666 w 821266"/>
                      <a:gd name="connsiteY19" fmla="*/ 550334 h 2963335"/>
                      <a:gd name="connsiteX20" fmla="*/ 262466 w 821266"/>
                      <a:gd name="connsiteY20" fmla="*/ 474134 h 2963335"/>
                      <a:gd name="connsiteX21" fmla="*/ 254000 w 821266"/>
                      <a:gd name="connsiteY21" fmla="*/ 381000 h 2963335"/>
                      <a:gd name="connsiteX22" fmla="*/ 220133 w 821266"/>
                      <a:gd name="connsiteY22" fmla="*/ 330200 h 2963335"/>
                      <a:gd name="connsiteX23" fmla="*/ 186266 w 821266"/>
                      <a:gd name="connsiteY23" fmla="*/ 287867 h 2963335"/>
                      <a:gd name="connsiteX24" fmla="*/ 194733 w 821266"/>
                      <a:gd name="connsiteY24" fmla="*/ 186267 h 2963335"/>
                      <a:gd name="connsiteX25" fmla="*/ 262466 w 821266"/>
                      <a:gd name="connsiteY25" fmla="*/ 101600 h 2963335"/>
                      <a:gd name="connsiteX26" fmla="*/ 372533 w 821266"/>
                      <a:gd name="connsiteY26" fmla="*/ 67734 h 2963335"/>
                      <a:gd name="connsiteX27" fmla="*/ 440266 w 821266"/>
                      <a:gd name="connsiteY27" fmla="*/ 110067 h 2963335"/>
                      <a:gd name="connsiteX28" fmla="*/ 491066 w 821266"/>
                      <a:gd name="connsiteY28" fmla="*/ 220134 h 2963335"/>
                      <a:gd name="connsiteX29" fmla="*/ 491066 w 821266"/>
                      <a:gd name="connsiteY29" fmla="*/ 2963334 h 2963335"/>
                      <a:gd name="connsiteX0" fmla="*/ 491066 w 728133"/>
                      <a:gd name="connsiteY0" fmla="*/ 2963334 h 2963335"/>
                      <a:gd name="connsiteX1" fmla="*/ 565659 w 728133"/>
                      <a:gd name="connsiteY1" fmla="*/ 2963335 h 2963335"/>
                      <a:gd name="connsiteX2" fmla="*/ 643466 w 728133"/>
                      <a:gd name="connsiteY2" fmla="*/ 194734 h 2963335"/>
                      <a:gd name="connsiteX3" fmla="*/ 711200 w 728133"/>
                      <a:gd name="connsiteY3" fmla="*/ 84667 h 2963335"/>
                      <a:gd name="connsiteX4" fmla="*/ 728133 w 728133"/>
                      <a:gd name="connsiteY4" fmla="*/ 0 h 2963335"/>
                      <a:gd name="connsiteX5" fmla="*/ 601133 w 728133"/>
                      <a:gd name="connsiteY5" fmla="*/ 67734 h 2963335"/>
                      <a:gd name="connsiteX6" fmla="*/ 584200 w 728133"/>
                      <a:gd name="connsiteY6" fmla="*/ 177800 h 2963335"/>
                      <a:gd name="connsiteX7" fmla="*/ 567266 w 728133"/>
                      <a:gd name="connsiteY7" fmla="*/ 287867 h 2963335"/>
                      <a:gd name="connsiteX8" fmla="*/ 533400 w 728133"/>
                      <a:gd name="connsiteY8" fmla="*/ 84667 h 2963335"/>
                      <a:gd name="connsiteX9" fmla="*/ 448733 w 728133"/>
                      <a:gd name="connsiteY9" fmla="*/ 16934 h 2963335"/>
                      <a:gd name="connsiteX10" fmla="*/ 296333 w 728133"/>
                      <a:gd name="connsiteY10" fmla="*/ 8467 h 2963335"/>
                      <a:gd name="connsiteX11" fmla="*/ 211666 w 728133"/>
                      <a:gd name="connsiteY11" fmla="*/ 59267 h 2963335"/>
                      <a:gd name="connsiteX12" fmla="*/ 127000 w 728133"/>
                      <a:gd name="connsiteY12" fmla="*/ 135467 h 2963335"/>
                      <a:gd name="connsiteX13" fmla="*/ 101600 w 728133"/>
                      <a:gd name="connsiteY13" fmla="*/ 245534 h 2963335"/>
                      <a:gd name="connsiteX14" fmla="*/ 84666 w 728133"/>
                      <a:gd name="connsiteY14" fmla="*/ 321734 h 2963335"/>
                      <a:gd name="connsiteX15" fmla="*/ 0 w 728133"/>
                      <a:gd name="connsiteY15" fmla="*/ 406400 h 2963335"/>
                      <a:gd name="connsiteX16" fmla="*/ 16933 w 728133"/>
                      <a:gd name="connsiteY16" fmla="*/ 474134 h 2963335"/>
                      <a:gd name="connsiteX17" fmla="*/ 93133 w 728133"/>
                      <a:gd name="connsiteY17" fmla="*/ 541867 h 2963335"/>
                      <a:gd name="connsiteX18" fmla="*/ 211666 w 728133"/>
                      <a:gd name="connsiteY18" fmla="*/ 550334 h 2963335"/>
                      <a:gd name="connsiteX19" fmla="*/ 262466 w 728133"/>
                      <a:gd name="connsiteY19" fmla="*/ 474134 h 2963335"/>
                      <a:gd name="connsiteX20" fmla="*/ 254000 w 728133"/>
                      <a:gd name="connsiteY20" fmla="*/ 381000 h 2963335"/>
                      <a:gd name="connsiteX21" fmla="*/ 220133 w 728133"/>
                      <a:gd name="connsiteY21" fmla="*/ 330200 h 2963335"/>
                      <a:gd name="connsiteX22" fmla="*/ 186266 w 728133"/>
                      <a:gd name="connsiteY22" fmla="*/ 287867 h 2963335"/>
                      <a:gd name="connsiteX23" fmla="*/ 194733 w 728133"/>
                      <a:gd name="connsiteY23" fmla="*/ 186267 h 2963335"/>
                      <a:gd name="connsiteX24" fmla="*/ 262466 w 728133"/>
                      <a:gd name="connsiteY24" fmla="*/ 101600 h 2963335"/>
                      <a:gd name="connsiteX25" fmla="*/ 372533 w 728133"/>
                      <a:gd name="connsiteY25" fmla="*/ 67734 h 2963335"/>
                      <a:gd name="connsiteX26" fmla="*/ 440266 w 728133"/>
                      <a:gd name="connsiteY26" fmla="*/ 110067 h 2963335"/>
                      <a:gd name="connsiteX27" fmla="*/ 491066 w 728133"/>
                      <a:gd name="connsiteY27" fmla="*/ 220134 h 2963335"/>
                      <a:gd name="connsiteX28" fmla="*/ 491066 w 728133"/>
                      <a:gd name="connsiteY28" fmla="*/ 2963334 h 2963335"/>
                      <a:gd name="connsiteX0" fmla="*/ 728133 w 788531"/>
                      <a:gd name="connsiteY0" fmla="*/ 0 h 2963335"/>
                      <a:gd name="connsiteX1" fmla="*/ 601133 w 788531"/>
                      <a:gd name="connsiteY1" fmla="*/ 67734 h 2963335"/>
                      <a:gd name="connsiteX2" fmla="*/ 584200 w 788531"/>
                      <a:gd name="connsiteY2" fmla="*/ 177800 h 2963335"/>
                      <a:gd name="connsiteX3" fmla="*/ 567266 w 788531"/>
                      <a:gd name="connsiteY3" fmla="*/ 287867 h 2963335"/>
                      <a:gd name="connsiteX4" fmla="*/ 533400 w 788531"/>
                      <a:gd name="connsiteY4" fmla="*/ 84667 h 2963335"/>
                      <a:gd name="connsiteX5" fmla="*/ 448733 w 788531"/>
                      <a:gd name="connsiteY5" fmla="*/ 16934 h 2963335"/>
                      <a:gd name="connsiteX6" fmla="*/ 296333 w 788531"/>
                      <a:gd name="connsiteY6" fmla="*/ 8467 h 2963335"/>
                      <a:gd name="connsiteX7" fmla="*/ 211666 w 788531"/>
                      <a:gd name="connsiteY7" fmla="*/ 59267 h 2963335"/>
                      <a:gd name="connsiteX8" fmla="*/ 127000 w 788531"/>
                      <a:gd name="connsiteY8" fmla="*/ 135467 h 2963335"/>
                      <a:gd name="connsiteX9" fmla="*/ 101600 w 788531"/>
                      <a:gd name="connsiteY9" fmla="*/ 245534 h 2963335"/>
                      <a:gd name="connsiteX10" fmla="*/ 84666 w 788531"/>
                      <a:gd name="connsiteY10" fmla="*/ 321734 h 2963335"/>
                      <a:gd name="connsiteX11" fmla="*/ 0 w 788531"/>
                      <a:gd name="connsiteY11" fmla="*/ 406400 h 2963335"/>
                      <a:gd name="connsiteX12" fmla="*/ 16933 w 788531"/>
                      <a:gd name="connsiteY12" fmla="*/ 474134 h 2963335"/>
                      <a:gd name="connsiteX13" fmla="*/ 93133 w 788531"/>
                      <a:gd name="connsiteY13" fmla="*/ 541867 h 2963335"/>
                      <a:gd name="connsiteX14" fmla="*/ 211666 w 788531"/>
                      <a:gd name="connsiteY14" fmla="*/ 550334 h 2963335"/>
                      <a:gd name="connsiteX15" fmla="*/ 262466 w 788531"/>
                      <a:gd name="connsiteY15" fmla="*/ 474134 h 2963335"/>
                      <a:gd name="connsiteX16" fmla="*/ 254000 w 788531"/>
                      <a:gd name="connsiteY16" fmla="*/ 381000 h 2963335"/>
                      <a:gd name="connsiteX17" fmla="*/ 220133 w 788531"/>
                      <a:gd name="connsiteY17" fmla="*/ 330200 h 2963335"/>
                      <a:gd name="connsiteX18" fmla="*/ 186266 w 788531"/>
                      <a:gd name="connsiteY18" fmla="*/ 287867 h 2963335"/>
                      <a:gd name="connsiteX19" fmla="*/ 194733 w 788531"/>
                      <a:gd name="connsiteY19" fmla="*/ 186267 h 2963335"/>
                      <a:gd name="connsiteX20" fmla="*/ 262466 w 788531"/>
                      <a:gd name="connsiteY20" fmla="*/ 101600 h 2963335"/>
                      <a:gd name="connsiteX21" fmla="*/ 372533 w 788531"/>
                      <a:gd name="connsiteY21" fmla="*/ 67734 h 2963335"/>
                      <a:gd name="connsiteX22" fmla="*/ 440266 w 788531"/>
                      <a:gd name="connsiteY22" fmla="*/ 110067 h 2963335"/>
                      <a:gd name="connsiteX23" fmla="*/ 491066 w 788531"/>
                      <a:gd name="connsiteY23" fmla="*/ 220134 h 2963335"/>
                      <a:gd name="connsiteX24" fmla="*/ 491066 w 788531"/>
                      <a:gd name="connsiteY24" fmla="*/ 2963334 h 2963335"/>
                      <a:gd name="connsiteX25" fmla="*/ 565659 w 788531"/>
                      <a:gd name="connsiteY25" fmla="*/ 2963335 h 2963335"/>
                      <a:gd name="connsiteX26" fmla="*/ 643466 w 788531"/>
                      <a:gd name="connsiteY26" fmla="*/ 194734 h 2963335"/>
                      <a:gd name="connsiteX27" fmla="*/ 788531 w 788531"/>
                      <a:gd name="connsiteY27" fmla="*/ 161998 h 2963335"/>
                      <a:gd name="connsiteX0" fmla="*/ 728133 w 728133"/>
                      <a:gd name="connsiteY0" fmla="*/ 0 h 2963335"/>
                      <a:gd name="connsiteX1" fmla="*/ 601133 w 728133"/>
                      <a:gd name="connsiteY1" fmla="*/ 67734 h 2963335"/>
                      <a:gd name="connsiteX2" fmla="*/ 584200 w 728133"/>
                      <a:gd name="connsiteY2" fmla="*/ 177800 h 2963335"/>
                      <a:gd name="connsiteX3" fmla="*/ 567266 w 728133"/>
                      <a:gd name="connsiteY3" fmla="*/ 287867 h 2963335"/>
                      <a:gd name="connsiteX4" fmla="*/ 533400 w 728133"/>
                      <a:gd name="connsiteY4" fmla="*/ 84667 h 2963335"/>
                      <a:gd name="connsiteX5" fmla="*/ 448733 w 728133"/>
                      <a:gd name="connsiteY5" fmla="*/ 16934 h 2963335"/>
                      <a:gd name="connsiteX6" fmla="*/ 296333 w 728133"/>
                      <a:gd name="connsiteY6" fmla="*/ 8467 h 2963335"/>
                      <a:gd name="connsiteX7" fmla="*/ 211666 w 728133"/>
                      <a:gd name="connsiteY7" fmla="*/ 59267 h 2963335"/>
                      <a:gd name="connsiteX8" fmla="*/ 127000 w 728133"/>
                      <a:gd name="connsiteY8" fmla="*/ 135467 h 2963335"/>
                      <a:gd name="connsiteX9" fmla="*/ 101600 w 728133"/>
                      <a:gd name="connsiteY9" fmla="*/ 245534 h 2963335"/>
                      <a:gd name="connsiteX10" fmla="*/ 84666 w 728133"/>
                      <a:gd name="connsiteY10" fmla="*/ 321734 h 2963335"/>
                      <a:gd name="connsiteX11" fmla="*/ 0 w 728133"/>
                      <a:gd name="connsiteY11" fmla="*/ 406400 h 2963335"/>
                      <a:gd name="connsiteX12" fmla="*/ 16933 w 728133"/>
                      <a:gd name="connsiteY12" fmla="*/ 474134 h 2963335"/>
                      <a:gd name="connsiteX13" fmla="*/ 93133 w 728133"/>
                      <a:gd name="connsiteY13" fmla="*/ 541867 h 2963335"/>
                      <a:gd name="connsiteX14" fmla="*/ 211666 w 728133"/>
                      <a:gd name="connsiteY14" fmla="*/ 550334 h 2963335"/>
                      <a:gd name="connsiteX15" fmla="*/ 262466 w 728133"/>
                      <a:gd name="connsiteY15" fmla="*/ 474134 h 2963335"/>
                      <a:gd name="connsiteX16" fmla="*/ 254000 w 728133"/>
                      <a:gd name="connsiteY16" fmla="*/ 381000 h 2963335"/>
                      <a:gd name="connsiteX17" fmla="*/ 220133 w 728133"/>
                      <a:gd name="connsiteY17" fmla="*/ 330200 h 2963335"/>
                      <a:gd name="connsiteX18" fmla="*/ 186266 w 728133"/>
                      <a:gd name="connsiteY18" fmla="*/ 287867 h 2963335"/>
                      <a:gd name="connsiteX19" fmla="*/ 194733 w 728133"/>
                      <a:gd name="connsiteY19" fmla="*/ 186267 h 2963335"/>
                      <a:gd name="connsiteX20" fmla="*/ 262466 w 728133"/>
                      <a:gd name="connsiteY20" fmla="*/ 101600 h 2963335"/>
                      <a:gd name="connsiteX21" fmla="*/ 372533 w 728133"/>
                      <a:gd name="connsiteY21" fmla="*/ 67734 h 2963335"/>
                      <a:gd name="connsiteX22" fmla="*/ 440266 w 728133"/>
                      <a:gd name="connsiteY22" fmla="*/ 110067 h 2963335"/>
                      <a:gd name="connsiteX23" fmla="*/ 491066 w 728133"/>
                      <a:gd name="connsiteY23" fmla="*/ 220134 h 2963335"/>
                      <a:gd name="connsiteX24" fmla="*/ 491066 w 728133"/>
                      <a:gd name="connsiteY24" fmla="*/ 2963334 h 2963335"/>
                      <a:gd name="connsiteX25" fmla="*/ 565659 w 728133"/>
                      <a:gd name="connsiteY25" fmla="*/ 2963335 h 2963335"/>
                      <a:gd name="connsiteX26" fmla="*/ 643466 w 728133"/>
                      <a:gd name="connsiteY26" fmla="*/ 194734 h 2963335"/>
                      <a:gd name="connsiteX0" fmla="*/ 601133 w 643466"/>
                      <a:gd name="connsiteY0" fmla="*/ 59267 h 2954868"/>
                      <a:gd name="connsiteX1" fmla="*/ 584200 w 643466"/>
                      <a:gd name="connsiteY1" fmla="*/ 169333 h 2954868"/>
                      <a:gd name="connsiteX2" fmla="*/ 567266 w 643466"/>
                      <a:gd name="connsiteY2" fmla="*/ 279400 h 2954868"/>
                      <a:gd name="connsiteX3" fmla="*/ 533400 w 643466"/>
                      <a:gd name="connsiteY3" fmla="*/ 76200 h 2954868"/>
                      <a:gd name="connsiteX4" fmla="*/ 448733 w 643466"/>
                      <a:gd name="connsiteY4" fmla="*/ 8467 h 2954868"/>
                      <a:gd name="connsiteX5" fmla="*/ 296333 w 643466"/>
                      <a:gd name="connsiteY5" fmla="*/ 0 h 2954868"/>
                      <a:gd name="connsiteX6" fmla="*/ 211666 w 643466"/>
                      <a:gd name="connsiteY6" fmla="*/ 50800 h 2954868"/>
                      <a:gd name="connsiteX7" fmla="*/ 127000 w 643466"/>
                      <a:gd name="connsiteY7" fmla="*/ 127000 h 2954868"/>
                      <a:gd name="connsiteX8" fmla="*/ 101600 w 643466"/>
                      <a:gd name="connsiteY8" fmla="*/ 237067 h 2954868"/>
                      <a:gd name="connsiteX9" fmla="*/ 84666 w 643466"/>
                      <a:gd name="connsiteY9" fmla="*/ 313267 h 2954868"/>
                      <a:gd name="connsiteX10" fmla="*/ 0 w 643466"/>
                      <a:gd name="connsiteY10" fmla="*/ 397933 h 2954868"/>
                      <a:gd name="connsiteX11" fmla="*/ 16933 w 643466"/>
                      <a:gd name="connsiteY11" fmla="*/ 465667 h 2954868"/>
                      <a:gd name="connsiteX12" fmla="*/ 93133 w 643466"/>
                      <a:gd name="connsiteY12" fmla="*/ 533400 h 2954868"/>
                      <a:gd name="connsiteX13" fmla="*/ 211666 w 643466"/>
                      <a:gd name="connsiteY13" fmla="*/ 541867 h 2954868"/>
                      <a:gd name="connsiteX14" fmla="*/ 262466 w 643466"/>
                      <a:gd name="connsiteY14" fmla="*/ 465667 h 2954868"/>
                      <a:gd name="connsiteX15" fmla="*/ 254000 w 643466"/>
                      <a:gd name="connsiteY15" fmla="*/ 372533 h 2954868"/>
                      <a:gd name="connsiteX16" fmla="*/ 220133 w 643466"/>
                      <a:gd name="connsiteY16" fmla="*/ 321733 h 2954868"/>
                      <a:gd name="connsiteX17" fmla="*/ 186266 w 643466"/>
                      <a:gd name="connsiteY17" fmla="*/ 279400 h 2954868"/>
                      <a:gd name="connsiteX18" fmla="*/ 194733 w 643466"/>
                      <a:gd name="connsiteY18" fmla="*/ 177800 h 2954868"/>
                      <a:gd name="connsiteX19" fmla="*/ 262466 w 643466"/>
                      <a:gd name="connsiteY19" fmla="*/ 93133 h 2954868"/>
                      <a:gd name="connsiteX20" fmla="*/ 372533 w 643466"/>
                      <a:gd name="connsiteY20" fmla="*/ 59267 h 2954868"/>
                      <a:gd name="connsiteX21" fmla="*/ 440266 w 643466"/>
                      <a:gd name="connsiteY21" fmla="*/ 101600 h 2954868"/>
                      <a:gd name="connsiteX22" fmla="*/ 491066 w 643466"/>
                      <a:gd name="connsiteY22" fmla="*/ 211667 h 2954868"/>
                      <a:gd name="connsiteX23" fmla="*/ 491066 w 643466"/>
                      <a:gd name="connsiteY23" fmla="*/ 2954867 h 2954868"/>
                      <a:gd name="connsiteX24" fmla="*/ 565659 w 643466"/>
                      <a:gd name="connsiteY24" fmla="*/ 2954868 h 2954868"/>
                      <a:gd name="connsiteX25" fmla="*/ 643466 w 643466"/>
                      <a:gd name="connsiteY25" fmla="*/ 186267 h 2954868"/>
                      <a:gd name="connsiteX0" fmla="*/ 601133 w 643466"/>
                      <a:gd name="connsiteY0" fmla="*/ 59267 h 2954868"/>
                      <a:gd name="connsiteX1" fmla="*/ 584200 w 643466"/>
                      <a:gd name="connsiteY1" fmla="*/ 169333 h 2954868"/>
                      <a:gd name="connsiteX2" fmla="*/ 567266 w 643466"/>
                      <a:gd name="connsiteY2" fmla="*/ 279400 h 2954868"/>
                      <a:gd name="connsiteX3" fmla="*/ 533400 w 643466"/>
                      <a:gd name="connsiteY3" fmla="*/ 76200 h 2954868"/>
                      <a:gd name="connsiteX4" fmla="*/ 448733 w 643466"/>
                      <a:gd name="connsiteY4" fmla="*/ 8467 h 2954868"/>
                      <a:gd name="connsiteX5" fmla="*/ 296333 w 643466"/>
                      <a:gd name="connsiteY5" fmla="*/ 0 h 2954868"/>
                      <a:gd name="connsiteX6" fmla="*/ 211666 w 643466"/>
                      <a:gd name="connsiteY6" fmla="*/ 50800 h 2954868"/>
                      <a:gd name="connsiteX7" fmla="*/ 127000 w 643466"/>
                      <a:gd name="connsiteY7" fmla="*/ 127000 h 2954868"/>
                      <a:gd name="connsiteX8" fmla="*/ 101600 w 643466"/>
                      <a:gd name="connsiteY8" fmla="*/ 237067 h 2954868"/>
                      <a:gd name="connsiteX9" fmla="*/ 84666 w 643466"/>
                      <a:gd name="connsiteY9" fmla="*/ 313267 h 2954868"/>
                      <a:gd name="connsiteX10" fmla="*/ 0 w 643466"/>
                      <a:gd name="connsiteY10" fmla="*/ 397933 h 2954868"/>
                      <a:gd name="connsiteX11" fmla="*/ 16933 w 643466"/>
                      <a:gd name="connsiteY11" fmla="*/ 465667 h 2954868"/>
                      <a:gd name="connsiteX12" fmla="*/ 93133 w 643466"/>
                      <a:gd name="connsiteY12" fmla="*/ 533400 h 2954868"/>
                      <a:gd name="connsiteX13" fmla="*/ 211666 w 643466"/>
                      <a:gd name="connsiteY13" fmla="*/ 541867 h 2954868"/>
                      <a:gd name="connsiteX14" fmla="*/ 262466 w 643466"/>
                      <a:gd name="connsiteY14" fmla="*/ 465667 h 2954868"/>
                      <a:gd name="connsiteX15" fmla="*/ 254000 w 643466"/>
                      <a:gd name="connsiteY15" fmla="*/ 372533 h 2954868"/>
                      <a:gd name="connsiteX16" fmla="*/ 220133 w 643466"/>
                      <a:gd name="connsiteY16" fmla="*/ 321733 h 2954868"/>
                      <a:gd name="connsiteX17" fmla="*/ 186266 w 643466"/>
                      <a:gd name="connsiteY17" fmla="*/ 279400 h 2954868"/>
                      <a:gd name="connsiteX18" fmla="*/ 194733 w 643466"/>
                      <a:gd name="connsiteY18" fmla="*/ 177800 h 2954868"/>
                      <a:gd name="connsiteX19" fmla="*/ 262466 w 643466"/>
                      <a:gd name="connsiteY19" fmla="*/ 93133 h 2954868"/>
                      <a:gd name="connsiteX20" fmla="*/ 372533 w 643466"/>
                      <a:gd name="connsiteY20" fmla="*/ 59267 h 2954868"/>
                      <a:gd name="connsiteX21" fmla="*/ 440266 w 643466"/>
                      <a:gd name="connsiteY21" fmla="*/ 101600 h 2954868"/>
                      <a:gd name="connsiteX22" fmla="*/ 491066 w 643466"/>
                      <a:gd name="connsiteY22" fmla="*/ 211667 h 2954868"/>
                      <a:gd name="connsiteX23" fmla="*/ 491066 w 643466"/>
                      <a:gd name="connsiteY23" fmla="*/ 2954867 h 2954868"/>
                      <a:gd name="connsiteX24" fmla="*/ 565659 w 643466"/>
                      <a:gd name="connsiteY24" fmla="*/ 2954868 h 2954868"/>
                      <a:gd name="connsiteX25" fmla="*/ 643466 w 643466"/>
                      <a:gd name="connsiteY25" fmla="*/ 186267 h 2954868"/>
                      <a:gd name="connsiteX26" fmla="*/ 601133 w 643466"/>
                      <a:gd name="connsiteY26" fmla="*/ 59267 h 2954868"/>
                      <a:gd name="connsiteX0" fmla="*/ 643466 w 643466"/>
                      <a:gd name="connsiteY0" fmla="*/ 186267 h 2954868"/>
                      <a:gd name="connsiteX1" fmla="*/ 584200 w 643466"/>
                      <a:gd name="connsiteY1" fmla="*/ 169333 h 2954868"/>
                      <a:gd name="connsiteX2" fmla="*/ 567266 w 643466"/>
                      <a:gd name="connsiteY2" fmla="*/ 279400 h 2954868"/>
                      <a:gd name="connsiteX3" fmla="*/ 533400 w 643466"/>
                      <a:gd name="connsiteY3" fmla="*/ 76200 h 2954868"/>
                      <a:gd name="connsiteX4" fmla="*/ 448733 w 643466"/>
                      <a:gd name="connsiteY4" fmla="*/ 8467 h 2954868"/>
                      <a:gd name="connsiteX5" fmla="*/ 296333 w 643466"/>
                      <a:gd name="connsiteY5" fmla="*/ 0 h 2954868"/>
                      <a:gd name="connsiteX6" fmla="*/ 211666 w 643466"/>
                      <a:gd name="connsiteY6" fmla="*/ 50800 h 2954868"/>
                      <a:gd name="connsiteX7" fmla="*/ 127000 w 643466"/>
                      <a:gd name="connsiteY7" fmla="*/ 127000 h 2954868"/>
                      <a:gd name="connsiteX8" fmla="*/ 101600 w 643466"/>
                      <a:gd name="connsiteY8" fmla="*/ 237067 h 2954868"/>
                      <a:gd name="connsiteX9" fmla="*/ 84666 w 643466"/>
                      <a:gd name="connsiteY9" fmla="*/ 313267 h 2954868"/>
                      <a:gd name="connsiteX10" fmla="*/ 0 w 643466"/>
                      <a:gd name="connsiteY10" fmla="*/ 397933 h 2954868"/>
                      <a:gd name="connsiteX11" fmla="*/ 16933 w 643466"/>
                      <a:gd name="connsiteY11" fmla="*/ 465667 h 2954868"/>
                      <a:gd name="connsiteX12" fmla="*/ 93133 w 643466"/>
                      <a:gd name="connsiteY12" fmla="*/ 533400 h 2954868"/>
                      <a:gd name="connsiteX13" fmla="*/ 211666 w 643466"/>
                      <a:gd name="connsiteY13" fmla="*/ 541867 h 2954868"/>
                      <a:gd name="connsiteX14" fmla="*/ 262466 w 643466"/>
                      <a:gd name="connsiteY14" fmla="*/ 465667 h 2954868"/>
                      <a:gd name="connsiteX15" fmla="*/ 254000 w 643466"/>
                      <a:gd name="connsiteY15" fmla="*/ 372533 h 2954868"/>
                      <a:gd name="connsiteX16" fmla="*/ 220133 w 643466"/>
                      <a:gd name="connsiteY16" fmla="*/ 321733 h 2954868"/>
                      <a:gd name="connsiteX17" fmla="*/ 186266 w 643466"/>
                      <a:gd name="connsiteY17" fmla="*/ 279400 h 2954868"/>
                      <a:gd name="connsiteX18" fmla="*/ 194733 w 643466"/>
                      <a:gd name="connsiteY18" fmla="*/ 177800 h 2954868"/>
                      <a:gd name="connsiteX19" fmla="*/ 262466 w 643466"/>
                      <a:gd name="connsiteY19" fmla="*/ 93133 h 2954868"/>
                      <a:gd name="connsiteX20" fmla="*/ 372533 w 643466"/>
                      <a:gd name="connsiteY20" fmla="*/ 59267 h 2954868"/>
                      <a:gd name="connsiteX21" fmla="*/ 440266 w 643466"/>
                      <a:gd name="connsiteY21" fmla="*/ 101600 h 2954868"/>
                      <a:gd name="connsiteX22" fmla="*/ 491066 w 643466"/>
                      <a:gd name="connsiteY22" fmla="*/ 211667 h 2954868"/>
                      <a:gd name="connsiteX23" fmla="*/ 491066 w 643466"/>
                      <a:gd name="connsiteY23" fmla="*/ 2954867 h 2954868"/>
                      <a:gd name="connsiteX24" fmla="*/ 565659 w 643466"/>
                      <a:gd name="connsiteY24" fmla="*/ 2954868 h 2954868"/>
                      <a:gd name="connsiteX25" fmla="*/ 643466 w 643466"/>
                      <a:gd name="connsiteY25" fmla="*/ 186267 h 2954868"/>
                      <a:gd name="connsiteX0" fmla="*/ 565659 w 584200"/>
                      <a:gd name="connsiteY0" fmla="*/ 2954868 h 2954868"/>
                      <a:gd name="connsiteX1" fmla="*/ 584200 w 584200"/>
                      <a:gd name="connsiteY1" fmla="*/ 169333 h 2954868"/>
                      <a:gd name="connsiteX2" fmla="*/ 567266 w 584200"/>
                      <a:gd name="connsiteY2" fmla="*/ 279400 h 2954868"/>
                      <a:gd name="connsiteX3" fmla="*/ 533400 w 584200"/>
                      <a:gd name="connsiteY3" fmla="*/ 76200 h 2954868"/>
                      <a:gd name="connsiteX4" fmla="*/ 448733 w 584200"/>
                      <a:gd name="connsiteY4" fmla="*/ 8467 h 2954868"/>
                      <a:gd name="connsiteX5" fmla="*/ 296333 w 584200"/>
                      <a:gd name="connsiteY5" fmla="*/ 0 h 2954868"/>
                      <a:gd name="connsiteX6" fmla="*/ 211666 w 584200"/>
                      <a:gd name="connsiteY6" fmla="*/ 50800 h 2954868"/>
                      <a:gd name="connsiteX7" fmla="*/ 127000 w 584200"/>
                      <a:gd name="connsiteY7" fmla="*/ 127000 h 2954868"/>
                      <a:gd name="connsiteX8" fmla="*/ 101600 w 584200"/>
                      <a:gd name="connsiteY8" fmla="*/ 237067 h 2954868"/>
                      <a:gd name="connsiteX9" fmla="*/ 84666 w 584200"/>
                      <a:gd name="connsiteY9" fmla="*/ 313267 h 2954868"/>
                      <a:gd name="connsiteX10" fmla="*/ 0 w 584200"/>
                      <a:gd name="connsiteY10" fmla="*/ 397933 h 2954868"/>
                      <a:gd name="connsiteX11" fmla="*/ 16933 w 584200"/>
                      <a:gd name="connsiteY11" fmla="*/ 465667 h 2954868"/>
                      <a:gd name="connsiteX12" fmla="*/ 93133 w 584200"/>
                      <a:gd name="connsiteY12" fmla="*/ 533400 h 2954868"/>
                      <a:gd name="connsiteX13" fmla="*/ 211666 w 584200"/>
                      <a:gd name="connsiteY13" fmla="*/ 541867 h 2954868"/>
                      <a:gd name="connsiteX14" fmla="*/ 262466 w 584200"/>
                      <a:gd name="connsiteY14" fmla="*/ 465667 h 2954868"/>
                      <a:gd name="connsiteX15" fmla="*/ 254000 w 584200"/>
                      <a:gd name="connsiteY15" fmla="*/ 372533 h 2954868"/>
                      <a:gd name="connsiteX16" fmla="*/ 220133 w 584200"/>
                      <a:gd name="connsiteY16" fmla="*/ 321733 h 2954868"/>
                      <a:gd name="connsiteX17" fmla="*/ 186266 w 584200"/>
                      <a:gd name="connsiteY17" fmla="*/ 279400 h 2954868"/>
                      <a:gd name="connsiteX18" fmla="*/ 194733 w 584200"/>
                      <a:gd name="connsiteY18" fmla="*/ 177800 h 2954868"/>
                      <a:gd name="connsiteX19" fmla="*/ 262466 w 584200"/>
                      <a:gd name="connsiteY19" fmla="*/ 93133 h 2954868"/>
                      <a:gd name="connsiteX20" fmla="*/ 372533 w 584200"/>
                      <a:gd name="connsiteY20" fmla="*/ 59267 h 2954868"/>
                      <a:gd name="connsiteX21" fmla="*/ 440266 w 584200"/>
                      <a:gd name="connsiteY21" fmla="*/ 101600 h 2954868"/>
                      <a:gd name="connsiteX22" fmla="*/ 491066 w 584200"/>
                      <a:gd name="connsiteY22" fmla="*/ 211667 h 2954868"/>
                      <a:gd name="connsiteX23" fmla="*/ 491066 w 584200"/>
                      <a:gd name="connsiteY23" fmla="*/ 2954867 h 2954868"/>
                      <a:gd name="connsiteX24" fmla="*/ 565659 w 584200"/>
                      <a:gd name="connsiteY24" fmla="*/ 2954868 h 2954868"/>
                      <a:gd name="connsiteX0" fmla="*/ 565659 w 567266"/>
                      <a:gd name="connsiteY0" fmla="*/ 2954868 h 2954868"/>
                      <a:gd name="connsiteX1" fmla="*/ 567266 w 567266"/>
                      <a:gd name="connsiteY1" fmla="*/ 279400 h 2954868"/>
                      <a:gd name="connsiteX2" fmla="*/ 533400 w 567266"/>
                      <a:gd name="connsiteY2" fmla="*/ 76200 h 2954868"/>
                      <a:gd name="connsiteX3" fmla="*/ 448733 w 567266"/>
                      <a:gd name="connsiteY3" fmla="*/ 8467 h 2954868"/>
                      <a:gd name="connsiteX4" fmla="*/ 296333 w 567266"/>
                      <a:gd name="connsiteY4" fmla="*/ 0 h 2954868"/>
                      <a:gd name="connsiteX5" fmla="*/ 211666 w 567266"/>
                      <a:gd name="connsiteY5" fmla="*/ 50800 h 2954868"/>
                      <a:gd name="connsiteX6" fmla="*/ 127000 w 567266"/>
                      <a:gd name="connsiteY6" fmla="*/ 127000 h 2954868"/>
                      <a:gd name="connsiteX7" fmla="*/ 101600 w 567266"/>
                      <a:gd name="connsiteY7" fmla="*/ 237067 h 2954868"/>
                      <a:gd name="connsiteX8" fmla="*/ 84666 w 567266"/>
                      <a:gd name="connsiteY8" fmla="*/ 313267 h 2954868"/>
                      <a:gd name="connsiteX9" fmla="*/ 0 w 567266"/>
                      <a:gd name="connsiteY9" fmla="*/ 397933 h 2954868"/>
                      <a:gd name="connsiteX10" fmla="*/ 16933 w 567266"/>
                      <a:gd name="connsiteY10" fmla="*/ 465667 h 2954868"/>
                      <a:gd name="connsiteX11" fmla="*/ 93133 w 567266"/>
                      <a:gd name="connsiteY11" fmla="*/ 533400 h 2954868"/>
                      <a:gd name="connsiteX12" fmla="*/ 211666 w 567266"/>
                      <a:gd name="connsiteY12" fmla="*/ 541867 h 2954868"/>
                      <a:gd name="connsiteX13" fmla="*/ 262466 w 567266"/>
                      <a:gd name="connsiteY13" fmla="*/ 465667 h 2954868"/>
                      <a:gd name="connsiteX14" fmla="*/ 254000 w 567266"/>
                      <a:gd name="connsiteY14" fmla="*/ 372533 h 2954868"/>
                      <a:gd name="connsiteX15" fmla="*/ 220133 w 567266"/>
                      <a:gd name="connsiteY15" fmla="*/ 321733 h 2954868"/>
                      <a:gd name="connsiteX16" fmla="*/ 186266 w 567266"/>
                      <a:gd name="connsiteY16" fmla="*/ 279400 h 2954868"/>
                      <a:gd name="connsiteX17" fmla="*/ 194733 w 567266"/>
                      <a:gd name="connsiteY17" fmla="*/ 177800 h 2954868"/>
                      <a:gd name="connsiteX18" fmla="*/ 262466 w 567266"/>
                      <a:gd name="connsiteY18" fmla="*/ 93133 h 2954868"/>
                      <a:gd name="connsiteX19" fmla="*/ 372533 w 567266"/>
                      <a:gd name="connsiteY19" fmla="*/ 59267 h 2954868"/>
                      <a:gd name="connsiteX20" fmla="*/ 440266 w 567266"/>
                      <a:gd name="connsiteY20" fmla="*/ 101600 h 2954868"/>
                      <a:gd name="connsiteX21" fmla="*/ 491066 w 567266"/>
                      <a:gd name="connsiteY21" fmla="*/ 211667 h 2954868"/>
                      <a:gd name="connsiteX22" fmla="*/ 491066 w 567266"/>
                      <a:gd name="connsiteY22" fmla="*/ 2954867 h 2954868"/>
                      <a:gd name="connsiteX23" fmla="*/ 565659 w 567266"/>
                      <a:gd name="connsiteY23" fmla="*/ 2954868 h 2954868"/>
                      <a:gd name="connsiteX0" fmla="*/ 565659 w 567266"/>
                      <a:gd name="connsiteY0" fmla="*/ 2954868 h 2954868"/>
                      <a:gd name="connsiteX1" fmla="*/ 567266 w 567266"/>
                      <a:gd name="connsiteY1" fmla="*/ 279400 h 2954868"/>
                      <a:gd name="connsiteX2" fmla="*/ 533400 w 567266"/>
                      <a:gd name="connsiteY2" fmla="*/ 76200 h 2954868"/>
                      <a:gd name="connsiteX3" fmla="*/ 448733 w 567266"/>
                      <a:gd name="connsiteY3" fmla="*/ 8467 h 2954868"/>
                      <a:gd name="connsiteX4" fmla="*/ 296333 w 567266"/>
                      <a:gd name="connsiteY4" fmla="*/ 0 h 2954868"/>
                      <a:gd name="connsiteX5" fmla="*/ 211666 w 567266"/>
                      <a:gd name="connsiteY5" fmla="*/ 50800 h 2954868"/>
                      <a:gd name="connsiteX6" fmla="*/ 127000 w 567266"/>
                      <a:gd name="connsiteY6" fmla="*/ 127000 h 2954868"/>
                      <a:gd name="connsiteX7" fmla="*/ 101600 w 567266"/>
                      <a:gd name="connsiteY7" fmla="*/ 237067 h 2954868"/>
                      <a:gd name="connsiteX8" fmla="*/ 41705 w 567266"/>
                      <a:gd name="connsiteY8" fmla="*/ 291786 h 2954868"/>
                      <a:gd name="connsiteX9" fmla="*/ 0 w 567266"/>
                      <a:gd name="connsiteY9" fmla="*/ 397933 h 2954868"/>
                      <a:gd name="connsiteX10" fmla="*/ 16933 w 567266"/>
                      <a:gd name="connsiteY10" fmla="*/ 465667 h 2954868"/>
                      <a:gd name="connsiteX11" fmla="*/ 93133 w 567266"/>
                      <a:gd name="connsiteY11" fmla="*/ 533400 h 2954868"/>
                      <a:gd name="connsiteX12" fmla="*/ 211666 w 567266"/>
                      <a:gd name="connsiteY12" fmla="*/ 541867 h 2954868"/>
                      <a:gd name="connsiteX13" fmla="*/ 262466 w 567266"/>
                      <a:gd name="connsiteY13" fmla="*/ 465667 h 2954868"/>
                      <a:gd name="connsiteX14" fmla="*/ 254000 w 567266"/>
                      <a:gd name="connsiteY14" fmla="*/ 372533 h 2954868"/>
                      <a:gd name="connsiteX15" fmla="*/ 220133 w 567266"/>
                      <a:gd name="connsiteY15" fmla="*/ 321733 h 2954868"/>
                      <a:gd name="connsiteX16" fmla="*/ 186266 w 567266"/>
                      <a:gd name="connsiteY16" fmla="*/ 279400 h 2954868"/>
                      <a:gd name="connsiteX17" fmla="*/ 194733 w 567266"/>
                      <a:gd name="connsiteY17" fmla="*/ 177800 h 2954868"/>
                      <a:gd name="connsiteX18" fmla="*/ 262466 w 567266"/>
                      <a:gd name="connsiteY18" fmla="*/ 93133 h 2954868"/>
                      <a:gd name="connsiteX19" fmla="*/ 372533 w 567266"/>
                      <a:gd name="connsiteY19" fmla="*/ 59267 h 2954868"/>
                      <a:gd name="connsiteX20" fmla="*/ 440266 w 567266"/>
                      <a:gd name="connsiteY20" fmla="*/ 101600 h 2954868"/>
                      <a:gd name="connsiteX21" fmla="*/ 491066 w 567266"/>
                      <a:gd name="connsiteY21" fmla="*/ 211667 h 2954868"/>
                      <a:gd name="connsiteX22" fmla="*/ 491066 w 567266"/>
                      <a:gd name="connsiteY22" fmla="*/ 2954867 h 2954868"/>
                      <a:gd name="connsiteX23" fmla="*/ 565659 w 567266"/>
                      <a:gd name="connsiteY23" fmla="*/ 2954868 h 295486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</a:cxnLst>
                    <a:rect l="l" t="t" r="r" b="b"/>
                    <a:pathLst>
                      <a:path w="567266" h="2954868">
                        <a:moveTo>
                          <a:pt x="565659" y="2954868"/>
                        </a:moveTo>
                        <a:cubicBezTo>
                          <a:pt x="566195" y="2063045"/>
                          <a:pt x="566730" y="1171223"/>
                          <a:pt x="567266" y="279400"/>
                        </a:cubicBezTo>
                        <a:lnTo>
                          <a:pt x="533400" y="76200"/>
                        </a:lnTo>
                        <a:lnTo>
                          <a:pt x="448733" y="8467"/>
                        </a:lnTo>
                        <a:lnTo>
                          <a:pt x="296333" y="0"/>
                        </a:lnTo>
                        <a:lnTo>
                          <a:pt x="211666" y="50800"/>
                        </a:lnTo>
                        <a:lnTo>
                          <a:pt x="127000" y="127000"/>
                        </a:lnTo>
                        <a:lnTo>
                          <a:pt x="101600" y="237067"/>
                        </a:lnTo>
                        <a:lnTo>
                          <a:pt x="41705" y="291786"/>
                        </a:lnTo>
                        <a:lnTo>
                          <a:pt x="0" y="397933"/>
                        </a:lnTo>
                        <a:lnTo>
                          <a:pt x="16933" y="465667"/>
                        </a:lnTo>
                        <a:lnTo>
                          <a:pt x="93133" y="533400"/>
                        </a:lnTo>
                        <a:lnTo>
                          <a:pt x="211666" y="541867"/>
                        </a:lnTo>
                        <a:lnTo>
                          <a:pt x="262466" y="465667"/>
                        </a:lnTo>
                        <a:lnTo>
                          <a:pt x="254000" y="372533"/>
                        </a:lnTo>
                        <a:lnTo>
                          <a:pt x="220133" y="321733"/>
                        </a:lnTo>
                        <a:lnTo>
                          <a:pt x="186266" y="279400"/>
                        </a:lnTo>
                        <a:lnTo>
                          <a:pt x="194733" y="177800"/>
                        </a:lnTo>
                        <a:lnTo>
                          <a:pt x="262466" y="93133"/>
                        </a:lnTo>
                        <a:lnTo>
                          <a:pt x="372533" y="59267"/>
                        </a:lnTo>
                        <a:lnTo>
                          <a:pt x="440266" y="101600"/>
                        </a:lnTo>
                        <a:lnTo>
                          <a:pt x="491066" y="211667"/>
                        </a:lnTo>
                        <a:lnTo>
                          <a:pt x="491066" y="2954867"/>
                        </a:lnTo>
                        <a:lnTo>
                          <a:pt x="565659" y="2954868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FFFFFF"/>
                      </a:gs>
                      <a:gs pos="32000">
                        <a:srgbClr val="E6E6E6"/>
                      </a:gs>
                      <a:gs pos="99000">
                        <a:srgbClr val="7D8496"/>
                      </a:gs>
                      <a:gs pos="100000">
                        <a:srgbClr val="E6E6E6"/>
                      </a:gs>
                    </a:gsLst>
                    <a:lin ang="2700000" scaled="0"/>
                  </a:gradFill>
                  <a:ln w="3175">
                    <a:solidFill>
                      <a:schemeClr val="tx1">
                        <a:lumMod val="50000"/>
                        <a:lumOff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prstClr val="white"/>
                      </a:solidFill>
                    </a:endParaRPr>
                  </a:p>
                </p:txBody>
              </p:sp>
              <p:sp>
                <p:nvSpPr>
                  <p:cNvPr id="363" name="椭圆 13"/>
                  <p:cNvSpPr>
                    <a:spLocks noChangeAspect="1"/>
                  </p:cNvSpPr>
                  <p:nvPr/>
                </p:nvSpPr>
                <p:spPr>
                  <a:xfrm>
                    <a:off x="1415588" y="2775293"/>
                    <a:ext cx="108000" cy="10800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prstClr val="white"/>
                      </a:solidFill>
                    </a:endParaRPr>
                  </a:p>
                </p:txBody>
              </p:sp>
            </p:grpSp>
            <p:grpSp>
              <p:nvGrpSpPr>
                <p:cNvPr id="359" name="组合 9"/>
                <p:cNvGrpSpPr/>
                <p:nvPr/>
              </p:nvGrpSpPr>
              <p:grpSpPr>
                <a:xfrm flipH="1">
                  <a:off x="1712412" y="2596721"/>
                  <a:ext cx="311529" cy="1622746"/>
                  <a:chOff x="1398736" y="2594569"/>
                  <a:chExt cx="311529" cy="1622746"/>
                </a:xfrm>
              </p:grpSpPr>
              <p:sp>
                <p:nvSpPr>
                  <p:cNvPr id="360" name="任意多边形 359"/>
                  <p:cNvSpPr/>
                  <p:nvPr/>
                </p:nvSpPr>
                <p:spPr>
                  <a:xfrm>
                    <a:off x="1398736" y="2594569"/>
                    <a:ext cx="311529" cy="1622746"/>
                  </a:xfrm>
                  <a:custGeom>
                    <a:avLst/>
                    <a:gdLst>
                      <a:gd name="connsiteX0" fmla="*/ 491066 w 1270000"/>
                      <a:gd name="connsiteY0" fmla="*/ 2963334 h 2963334"/>
                      <a:gd name="connsiteX1" fmla="*/ 651933 w 1270000"/>
                      <a:gd name="connsiteY1" fmla="*/ 2963334 h 2963334"/>
                      <a:gd name="connsiteX2" fmla="*/ 643466 w 1270000"/>
                      <a:gd name="connsiteY2" fmla="*/ 194734 h 2963334"/>
                      <a:gd name="connsiteX3" fmla="*/ 711200 w 1270000"/>
                      <a:gd name="connsiteY3" fmla="*/ 84667 h 2963334"/>
                      <a:gd name="connsiteX4" fmla="*/ 821266 w 1270000"/>
                      <a:gd name="connsiteY4" fmla="*/ 59267 h 2963334"/>
                      <a:gd name="connsiteX5" fmla="*/ 914400 w 1270000"/>
                      <a:gd name="connsiteY5" fmla="*/ 101600 h 2963334"/>
                      <a:gd name="connsiteX6" fmla="*/ 990600 w 1270000"/>
                      <a:gd name="connsiteY6" fmla="*/ 194734 h 2963334"/>
                      <a:gd name="connsiteX7" fmla="*/ 1024466 w 1270000"/>
                      <a:gd name="connsiteY7" fmla="*/ 321734 h 2963334"/>
                      <a:gd name="connsiteX8" fmla="*/ 1007533 w 1270000"/>
                      <a:gd name="connsiteY8" fmla="*/ 440267 h 2963334"/>
                      <a:gd name="connsiteX9" fmla="*/ 1016000 w 1270000"/>
                      <a:gd name="connsiteY9" fmla="*/ 508000 h 2963334"/>
                      <a:gd name="connsiteX10" fmla="*/ 1092200 w 1270000"/>
                      <a:gd name="connsiteY10" fmla="*/ 550334 h 2963334"/>
                      <a:gd name="connsiteX11" fmla="*/ 1202266 w 1270000"/>
                      <a:gd name="connsiteY11" fmla="*/ 550334 h 2963334"/>
                      <a:gd name="connsiteX12" fmla="*/ 1270000 w 1270000"/>
                      <a:gd name="connsiteY12" fmla="*/ 440267 h 2963334"/>
                      <a:gd name="connsiteX13" fmla="*/ 1219200 w 1270000"/>
                      <a:gd name="connsiteY13" fmla="*/ 338667 h 2963334"/>
                      <a:gd name="connsiteX14" fmla="*/ 1159933 w 1270000"/>
                      <a:gd name="connsiteY14" fmla="*/ 296334 h 2963334"/>
                      <a:gd name="connsiteX15" fmla="*/ 1126066 w 1270000"/>
                      <a:gd name="connsiteY15" fmla="*/ 279400 h 2963334"/>
                      <a:gd name="connsiteX16" fmla="*/ 999066 w 1270000"/>
                      <a:gd name="connsiteY16" fmla="*/ 67734 h 2963334"/>
                      <a:gd name="connsiteX17" fmla="*/ 872066 w 1270000"/>
                      <a:gd name="connsiteY17" fmla="*/ 8467 h 2963334"/>
                      <a:gd name="connsiteX18" fmla="*/ 728133 w 1270000"/>
                      <a:gd name="connsiteY18" fmla="*/ 0 h 2963334"/>
                      <a:gd name="connsiteX19" fmla="*/ 601133 w 1270000"/>
                      <a:gd name="connsiteY19" fmla="*/ 67734 h 2963334"/>
                      <a:gd name="connsiteX20" fmla="*/ 584200 w 1270000"/>
                      <a:gd name="connsiteY20" fmla="*/ 177800 h 2963334"/>
                      <a:gd name="connsiteX21" fmla="*/ 567266 w 1270000"/>
                      <a:gd name="connsiteY21" fmla="*/ 287867 h 2963334"/>
                      <a:gd name="connsiteX22" fmla="*/ 533400 w 1270000"/>
                      <a:gd name="connsiteY22" fmla="*/ 84667 h 2963334"/>
                      <a:gd name="connsiteX23" fmla="*/ 448733 w 1270000"/>
                      <a:gd name="connsiteY23" fmla="*/ 16934 h 2963334"/>
                      <a:gd name="connsiteX24" fmla="*/ 296333 w 1270000"/>
                      <a:gd name="connsiteY24" fmla="*/ 8467 h 2963334"/>
                      <a:gd name="connsiteX25" fmla="*/ 211666 w 1270000"/>
                      <a:gd name="connsiteY25" fmla="*/ 59267 h 2963334"/>
                      <a:gd name="connsiteX26" fmla="*/ 127000 w 1270000"/>
                      <a:gd name="connsiteY26" fmla="*/ 135467 h 2963334"/>
                      <a:gd name="connsiteX27" fmla="*/ 101600 w 1270000"/>
                      <a:gd name="connsiteY27" fmla="*/ 245534 h 2963334"/>
                      <a:gd name="connsiteX28" fmla="*/ 84666 w 1270000"/>
                      <a:gd name="connsiteY28" fmla="*/ 321734 h 2963334"/>
                      <a:gd name="connsiteX29" fmla="*/ 0 w 1270000"/>
                      <a:gd name="connsiteY29" fmla="*/ 406400 h 2963334"/>
                      <a:gd name="connsiteX30" fmla="*/ 16933 w 1270000"/>
                      <a:gd name="connsiteY30" fmla="*/ 474134 h 2963334"/>
                      <a:gd name="connsiteX31" fmla="*/ 93133 w 1270000"/>
                      <a:gd name="connsiteY31" fmla="*/ 541867 h 2963334"/>
                      <a:gd name="connsiteX32" fmla="*/ 211666 w 1270000"/>
                      <a:gd name="connsiteY32" fmla="*/ 550334 h 2963334"/>
                      <a:gd name="connsiteX33" fmla="*/ 262466 w 1270000"/>
                      <a:gd name="connsiteY33" fmla="*/ 474134 h 2963334"/>
                      <a:gd name="connsiteX34" fmla="*/ 254000 w 1270000"/>
                      <a:gd name="connsiteY34" fmla="*/ 381000 h 2963334"/>
                      <a:gd name="connsiteX35" fmla="*/ 220133 w 1270000"/>
                      <a:gd name="connsiteY35" fmla="*/ 330200 h 2963334"/>
                      <a:gd name="connsiteX36" fmla="*/ 186266 w 1270000"/>
                      <a:gd name="connsiteY36" fmla="*/ 287867 h 2963334"/>
                      <a:gd name="connsiteX37" fmla="*/ 194733 w 1270000"/>
                      <a:gd name="connsiteY37" fmla="*/ 186267 h 2963334"/>
                      <a:gd name="connsiteX38" fmla="*/ 262466 w 1270000"/>
                      <a:gd name="connsiteY38" fmla="*/ 101600 h 2963334"/>
                      <a:gd name="connsiteX39" fmla="*/ 372533 w 1270000"/>
                      <a:gd name="connsiteY39" fmla="*/ 67734 h 2963334"/>
                      <a:gd name="connsiteX40" fmla="*/ 440266 w 1270000"/>
                      <a:gd name="connsiteY40" fmla="*/ 110067 h 2963334"/>
                      <a:gd name="connsiteX41" fmla="*/ 491066 w 1270000"/>
                      <a:gd name="connsiteY41" fmla="*/ 220134 h 2963334"/>
                      <a:gd name="connsiteX42" fmla="*/ 491066 w 1270000"/>
                      <a:gd name="connsiteY42" fmla="*/ 2963334 h 2963334"/>
                      <a:gd name="connsiteX0" fmla="*/ 491066 w 1270000"/>
                      <a:gd name="connsiteY0" fmla="*/ 2963334 h 2963335"/>
                      <a:gd name="connsiteX1" fmla="*/ 565659 w 1270000"/>
                      <a:gd name="connsiteY1" fmla="*/ 2963335 h 2963335"/>
                      <a:gd name="connsiteX2" fmla="*/ 651933 w 1270000"/>
                      <a:gd name="connsiteY2" fmla="*/ 2963334 h 2963335"/>
                      <a:gd name="connsiteX3" fmla="*/ 643466 w 1270000"/>
                      <a:gd name="connsiteY3" fmla="*/ 194734 h 2963335"/>
                      <a:gd name="connsiteX4" fmla="*/ 711200 w 1270000"/>
                      <a:gd name="connsiteY4" fmla="*/ 84667 h 2963335"/>
                      <a:gd name="connsiteX5" fmla="*/ 821266 w 1270000"/>
                      <a:gd name="connsiteY5" fmla="*/ 59267 h 2963335"/>
                      <a:gd name="connsiteX6" fmla="*/ 914400 w 1270000"/>
                      <a:gd name="connsiteY6" fmla="*/ 101600 h 2963335"/>
                      <a:gd name="connsiteX7" fmla="*/ 990600 w 1270000"/>
                      <a:gd name="connsiteY7" fmla="*/ 194734 h 2963335"/>
                      <a:gd name="connsiteX8" fmla="*/ 1024466 w 1270000"/>
                      <a:gd name="connsiteY8" fmla="*/ 321734 h 2963335"/>
                      <a:gd name="connsiteX9" fmla="*/ 1007533 w 1270000"/>
                      <a:gd name="connsiteY9" fmla="*/ 440267 h 2963335"/>
                      <a:gd name="connsiteX10" fmla="*/ 1016000 w 1270000"/>
                      <a:gd name="connsiteY10" fmla="*/ 508000 h 2963335"/>
                      <a:gd name="connsiteX11" fmla="*/ 1092200 w 1270000"/>
                      <a:gd name="connsiteY11" fmla="*/ 550334 h 2963335"/>
                      <a:gd name="connsiteX12" fmla="*/ 1202266 w 1270000"/>
                      <a:gd name="connsiteY12" fmla="*/ 550334 h 2963335"/>
                      <a:gd name="connsiteX13" fmla="*/ 1270000 w 1270000"/>
                      <a:gd name="connsiteY13" fmla="*/ 440267 h 2963335"/>
                      <a:gd name="connsiteX14" fmla="*/ 1219200 w 1270000"/>
                      <a:gd name="connsiteY14" fmla="*/ 338667 h 2963335"/>
                      <a:gd name="connsiteX15" fmla="*/ 1159933 w 1270000"/>
                      <a:gd name="connsiteY15" fmla="*/ 296334 h 2963335"/>
                      <a:gd name="connsiteX16" fmla="*/ 1126066 w 1270000"/>
                      <a:gd name="connsiteY16" fmla="*/ 279400 h 2963335"/>
                      <a:gd name="connsiteX17" fmla="*/ 999066 w 1270000"/>
                      <a:gd name="connsiteY17" fmla="*/ 67734 h 2963335"/>
                      <a:gd name="connsiteX18" fmla="*/ 872066 w 1270000"/>
                      <a:gd name="connsiteY18" fmla="*/ 8467 h 2963335"/>
                      <a:gd name="connsiteX19" fmla="*/ 728133 w 1270000"/>
                      <a:gd name="connsiteY19" fmla="*/ 0 h 2963335"/>
                      <a:gd name="connsiteX20" fmla="*/ 601133 w 1270000"/>
                      <a:gd name="connsiteY20" fmla="*/ 67734 h 2963335"/>
                      <a:gd name="connsiteX21" fmla="*/ 584200 w 1270000"/>
                      <a:gd name="connsiteY21" fmla="*/ 177800 h 2963335"/>
                      <a:gd name="connsiteX22" fmla="*/ 567266 w 1270000"/>
                      <a:gd name="connsiteY22" fmla="*/ 287867 h 2963335"/>
                      <a:gd name="connsiteX23" fmla="*/ 533400 w 1270000"/>
                      <a:gd name="connsiteY23" fmla="*/ 84667 h 2963335"/>
                      <a:gd name="connsiteX24" fmla="*/ 448733 w 1270000"/>
                      <a:gd name="connsiteY24" fmla="*/ 16934 h 2963335"/>
                      <a:gd name="connsiteX25" fmla="*/ 296333 w 1270000"/>
                      <a:gd name="connsiteY25" fmla="*/ 8467 h 2963335"/>
                      <a:gd name="connsiteX26" fmla="*/ 211666 w 1270000"/>
                      <a:gd name="connsiteY26" fmla="*/ 59267 h 2963335"/>
                      <a:gd name="connsiteX27" fmla="*/ 127000 w 1270000"/>
                      <a:gd name="connsiteY27" fmla="*/ 135467 h 2963335"/>
                      <a:gd name="connsiteX28" fmla="*/ 101600 w 1270000"/>
                      <a:gd name="connsiteY28" fmla="*/ 245534 h 2963335"/>
                      <a:gd name="connsiteX29" fmla="*/ 84666 w 1270000"/>
                      <a:gd name="connsiteY29" fmla="*/ 321734 h 2963335"/>
                      <a:gd name="connsiteX30" fmla="*/ 0 w 1270000"/>
                      <a:gd name="connsiteY30" fmla="*/ 406400 h 2963335"/>
                      <a:gd name="connsiteX31" fmla="*/ 16933 w 1270000"/>
                      <a:gd name="connsiteY31" fmla="*/ 474134 h 2963335"/>
                      <a:gd name="connsiteX32" fmla="*/ 93133 w 1270000"/>
                      <a:gd name="connsiteY32" fmla="*/ 541867 h 2963335"/>
                      <a:gd name="connsiteX33" fmla="*/ 211666 w 1270000"/>
                      <a:gd name="connsiteY33" fmla="*/ 550334 h 2963335"/>
                      <a:gd name="connsiteX34" fmla="*/ 262466 w 1270000"/>
                      <a:gd name="connsiteY34" fmla="*/ 474134 h 2963335"/>
                      <a:gd name="connsiteX35" fmla="*/ 254000 w 1270000"/>
                      <a:gd name="connsiteY35" fmla="*/ 381000 h 2963335"/>
                      <a:gd name="connsiteX36" fmla="*/ 220133 w 1270000"/>
                      <a:gd name="connsiteY36" fmla="*/ 330200 h 2963335"/>
                      <a:gd name="connsiteX37" fmla="*/ 186266 w 1270000"/>
                      <a:gd name="connsiteY37" fmla="*/ 287867 h 2963335"/>
                      <a:gd name="connsiteX38" fmla="*/ 194733 w 1270000"/>
                      <a:gd name="connsiteY38" fmla="*/ 186267 h 2963335"/>
                      <a:gd name="connsiteX39" fmla="*/ 262466 w 1270000"/>
                      <a:gd name="connsiteY39" fmla="*/ 101600 h 2963335"/>
                      <a:gd name="connsiteX40" fmla="*/ 372533 w 1270000"/>
                      <a:gd name="connsiteY40" fmla="*/ 67734 h 2963335"/>
                      <a:gd name="connsiteX41" fmla="*/ 440266 w 1270000"/>
                      <a:gd name="connsiteY41" fmla="*/ 110067 h 2963335"/>
                      <a:gd name="connsiteX42" fmla="*/ 491066 w 1270000"/>
                      <a:gd name="connsiteY42" fmla="*/ 220134 h 2963335"/>
                      <a:gd name="connsiteX43" fmla="*/ 491066 w 1270000"/>
                      <a:gd name="connsiteY43" fmla="*/ 2963334 h 2963335"/>
                      <a:gd name="connsiteX0" fmla="*/ 491066 w 1270000"/>
                      <a:gd name="connsiteY0" fmla="*/ 2963334 h 2963335"/>
                      <a:gd name="connsiteX1" fmla="*/ 565659 w 1270000"/>
                      <a:gd name="connsiteY1" fmla="*/ 2963335 h 2963335"/>
                      <a:gd name="connsiteX2" fmla="*/ 643466 w 1270000"/>
                      <a:gd name="connsiteY2" fmla="*/ 194734 h 2963335"/>
                      <a:gd name="connsiteX3" fmla="*/ 711200 w 1270000"/>
                      <a:gd name="connsiteY3" fmla="*/ 84667 h 2963335"/>
                      <a:gd name="connsiteX4" fmla="*/ 821266 w 1270000"/>
                      <a:gd name="connsiteY4" fmla="*/ 59267 h 2963335"/>
                      <a:gd name="connsiteX5" fmla="*/ 914400 w 1270000"/>
                      <a:gd name="connsiteY5" fmla="*/ 101600 h 2963335"/>
                      <a:gd name="connsiteX6" fmla="*/ 990600 w 1270000"/>
                      <a:gd name="connsiteY6" fmla="*/ 194734 h 2963335"/>
                      <a:gd name="connsiteX7" fmla="*/ 1024466 w 1270000"/>
                      <a:gd name="connsiteY7" fmla="*/ 321734 h 2963335"/>
                      <a:gd name="connsiteX8" fmla="*/ 1007533 w 1270000"/>
                      <a:gd name="connsiteY8" fmla="*/ 440267 h 2963335"/>
                      <a:gd name="connsiteX9" fmla="*/ 1016000 w 1270000"/>
                      <a:gd name="connsiteY9" fmla="*/ 508000 h 2963335"/>
                      <a:gd name="connsiteX10" fmla="*/ 1092200 w 1270000"/>
                      <a:gd name="connsiteY10" fmla="*/ 550334 h 2963335"/>
                      <a:gd name="connsiteX11" fmla="*/ 1202266 w 1270000"/>
                      <a:gd name="connsiteY11" fmla="*/ 550334 h 2963335"/>
                      <a:gd name="connsiteX12" fmla="*/ 1270000 w 1270000"/>
                      <a:gd name="connsiteY12" fmla="*/ 440267 h 2963335"/>
                      <a:gd name="connsiteX13" fmla="*/ 1219200 w 1270000"/>
                      <a:gd name="connsiteY13" fmla="*/ 338667 h 2963335"/>
                      <a:gd name="connsiteX14" fmla="*/ 1159933 w 1270000"/>
                      <a:gd name="connsiteY14" fmla="*/ 296334 h 2963335"/>
                      <a:gd name="connsiteX15" fmla="*/ 1126066 w 1270000"/>
                      <a:gd name="connsiteY15" fmla="*/ 279400 h 2963335"/>
                      <a:gd name="connsiteX16" fmla="*/ 999066 w 1270000"/>
                      <a:gd name="connsiteY16" fmla="*/ 67734 h 2963335"/>
                      <a:gd name="connsiteX17" fmla="*/ 872066 w 1270000"/>
                      <a:gd name="connsiteY17" fmla="*/ 8467 h 2963335"/>
                      <a:gd name="connsiteX18" fmla="*/ 728133 w 1270000"/>
                      <a:gd name="connsiteY18" fmla="*/ 0 h 2963335"/>
                      <a:gd name="connsiteX19" fmla="*/ 601133 w 1270000"/>
                      <a:gd name="connsiteY19" fmla="*/ 67734 h 2963335"/>
                      <a:gd name="connsiteX20" fmla="*/ 584200 w 1270000"/>
                      <a:gd name="connsiteY20" fmla="*/ 177800 h 2963335"/>
                      <a:gd name="connsiteX21" fmla="*/ 567266 w 1270000"/>
                      <a:gd name="connsiteY21" fmla="*/ 287867 h 2963335"/>
                      <a:gd name="connsiteX22" fmla="*/ 533400 w 1270000"/>
                      <a:gd name="connsiteY22" fmla="*/ 84667 h 2963335"/>
                      <a:gd name="connsiteX23" fmla="*/ 448733 w 1270000"/>
                      <a:gd name="connsiteY23" fmla="*/ 16934 h 2963335"/>
                      <a:gd name="connsiteX24" fmla="*/ 296333 w 1270000"/>
                      <a:gd name="connsiteY24" fmla="*/ 8467 h 2963335"/>
                      <a:gd name="connsiteX25" fmla="*/ 211666 w 1270000"/>
                      <a:gd name="connsiteY25" fmla="*/ 59267 h 2963335"/>
                      <a:gd name="connsiteX26" fmla="*/ 127000 w 1270000"/>
                      <a:gd name="connsiteY26" fmla="*/ 135467 h 2963335"/>
                      <a:gd name="connsiteX27" fmla="*/ 101600 w 1270000"/>
                      <a:gd name="connsiteY27" fmla="*/ 245534 h 2963335"/>
                      <a:gd name="connsiteX28" fmla="*/ 84666 w 1270000"/>
                      <a:gd name="connsiteY28" fmla="*/ 321734 h 2963335"/>
                      <a:gd name="connsiteX29" fmla="*/ 0 w 1270000"/>
                      <a:gd name="connsiteY29" fmla="*/ 406400 h 2963335"/>
                      <a:gd name="connsiteX30" fmla="*/ 16933 w 1270000"/>
                      <a:gd name="connsiteY30" fmla="*/ 474134 h 2963335"/>
                      <a:gd name="connsiteX31" fmla="*/ 93133 w 1270000"/>
                      <a:gd name="connsiteY31" fmla="*/ 541867 h 2963335"/>
                      <a:gd name="connsiteX32" fmla="*/ 211666 w 1270000"/>
                      <a:gd name="connsiteY32" fmla="*/ 550334 h 2963335"/>
                      <a:gd name="connsiteX33" fmla="*/ 262466 w 1270000"/>
                      <a:gd name="connsiteY33" fmla="*/ 474134 h 2963335"/>
                      <a:gd name="connsiteX34" fmla="*/ 254000 w 1270000"/>
                      <a:gd name="connsiteY34" fmla="*/ 381000 h 2963335"/>
                      <a:gd name="connsiteX35" fmla="*/ 220133 w 1270000"/>
                      <a:gd name="connsiteY35" fmla="*/ 330200 h 2963335"/>
                      <a:gd name="connsiteX36" fmla="*/ 186266 w 1270000"/>
                      <a:gd name="connsiteY36" fmla="*/ 287867 h 2963335"/>
                      <a:gd name="connsiteX37" fmla="*/ 194733 w 1270000"/>
                      <a:gd name="connsiteY37" fmla="*/ 186267 h 2963335"/>
                      <a:gd name="connsiteX38" fmla="*/ 262466 w 1270000"/>
                      <a:gd name="connsiteY38" fmla="*/ 101600 h 2963335"/>
                      <a:gd name="connsiteX39" fmla="*/ 372533 w 1270000"/>
                      <a:gd name="connsiteY39" fmla="*/ 67734 h 2963335"/>
                      <a:gd name="connsiteX40" fmla="*/ 440266 w 1270000"/>
                      <a:gd name="connsiteY40" fmla="*/ 110067 h 2963335"/>
                      <a:gd name="connsiteX41" fmla="*/ 491066 w 1270000"/>
                      <a:gd name="connsiteY41" fmla="*/ 220134 h 2963335"/>
                      <a:gd name="connsiteX42" fmla="*/ 491066 w 1270000"/>
                      <a:gd name="connsiteY42" fmla="*/ 2963334 h 2963335"/>
                      <a:gd name="connsiteX0" fmla="*/ 491066 w 1270000"/>
                      <a:gd name="connsiteY0" fmla="*/ 2963334 h 2963335"/>
                      <a:gd name="connsiteX1" fmla="*/ 565659 w 1270000"/>
                      <a:gd name="connsiteY1" fmla="*/ 2963335 h 2963335"/>
                      <a:gd name="connsiteX2" fmla="*/ 643466 w 1270000"/>
                      <a:gd name="connsiteY2" fmla="*/ 194734 h 2963335"/>
                      <a:gd name="connsiteX3" fmla="*/ 711200 w 1270000"/>
                      <a:gd name="connsiteY3" fmla="*/ 84667 h 2963335"/>
                      <a:gd name="connsiteX4" fmla="*/ 821266 w 1270000"/>
                      <a:gd name="connsiteY4" fmla="*/ 59267 h 2963335"/>
                      <a:gd name="connsiteX5" fmla="*/ 914400 w 1270000"/>
                      <a:gd name="connsiteY5" fmla="*/ 101600 h 2963335"/>
                      <a:gd name="connsiteX6" fmla="*/ 990600 w 1270000"/>
                      <a:gd name="connsiteY6" fmla="*/ 194734 h 2963335"/>
                      <a:gd name="connsiteX7" fmla="*/ 1024466 w 1270000"/>
                      <a:gd name="connsiteY7" fmla="*/ 321734 h 2963335"/>
                      <a:gd name="connsiteX8" fmla="*/ 1007533 w 1270000"/>
                      <a:gd name="connsiteY8" fmla="*/ 440267 h 2963335"/>
                      <a:gd name="connsiteX9" fmla="*/ 1016000 w 1270000"/>
                      <a:gd name="connsiteY9" fmla="*/ 508000 h 2963335"/>
                      <a:gd name="connsiteX10" fmla="*/ 1092200 w 1270000"/>
                      <a:gd name="connsiteY10" fmla="*/ 550334 h 2963335"/>
                      <a:gd name="connsiteX11" fmla="*/ 1270000 w 1270000"/>
                      <a:gd name="connsiteY11" fmla="*/ 440267 h 2963335"/>
                      <a:gd name="connsiteX12" fmla="*/ 1219200 w 1270000"/>
                      <a:gd name="connsiteY12" fmla="*/ 338667 h 2963335"/>
                      <a:gd name="connsiteX13" fmla="*/ 1159933 w 1270000"/>
                      <a:gd name="connsiteY13" fmla="*/ 296334 h 2963335"/>
                      <a:gd name="connsiteX14" fmla="*/ 1126066 w 1270000"/>
                      <a:gd name="connsiteY14" fmla="*/ 279400 h 2963335"/>
                      <a:gd name="connsiteX15" fmla="*/ 999066 w 1270000"/>
                      <a:gd name="connsiteY15" fmla="*/ 67734 h 2963335"/>
                      <a:gd name="connsiteX16" fmla="*/ 872066 w 1270000"/>
                      <a:gd name="connsiteY16" fmla="*/ 8467 h 2963335"/>
                      <a:gd name="connsiteX17" fmla="*/ 728133 w 1270000"/>
                      <a:gd name="connsiteY17" fmla="*/ 0 h 2963335"/>
                      <a:gd name="connsiteX18" fmla="*/ 601133 w 1270000"/>
                      <a:gd name="connsiteY18" fmla="*/ 67734 h 2963335"/>
                      <a:gd name="connsiteX19" fmla="*/ 584200 w 1270000"/>
                      <a:gd name="connsiteY19" fmla="*/ 177800 h 2963335"/>
                      <a:gd name="connsiteX20" fmla="*/ 567266 w 1270000"/>
                      <a:gd name="connsiteY20" fmla="*/ 287867 h 2963335"/>
                      <a:gd name="connsiteX21" fmla="*/ 533400 w 1270000"/>
                      <a:gd name="connsiteY21" fmla="*/ 84667 h 2963335"/>
                      <a:gd name="connsiteX22" fmla="*/ 448733 w 1270000"/>
                      <a:gd name="connsiteY22" fmla="*/ 16934 h 2963335"/>
                      <a:gd name="connsiteX23" fmla="*/ 296333 w 1270000"/>
                      <a:gd name="connsiteY23" fmla="*/ 8467 h 2963335"/>
                      <a:gd name="connsiteX24" fmla="*/ 211666 w 1270000"/>
                      <a:gd name="connsiteY24" fmla="*/ 59267 h 2963335"/>
                      <a:gd name="connsiteX25" fmla="*/ 127000 w 1270000"/>
                      <a:gd name="connsiteY25" fmla="*/ 135467 h 2963335"/>
                      <a:gd name="connsiteX26" fmla="*/ 101600 w 1270000"/>
                      <a:gd name="connsiteY26" fmla="*/ 245534 h 2963335"/>
                      <a:gd name="connsiteX27" fmla="*/ 84666 w 1270000"/>
                      <a:gd name="connsiteY27" fmla="*/ 321734 h 2963335"/>
                      <a:gd name="connsiteX28" fmla="*/ 0 w 1270000"/>
                      <a:gd name="connsiteY28" fmla="*/ 406400 h 2963335"/>
                      <a:gd name="connsiteX29" fmla="*/ 16933 w 1270000"/>
                      <a:gd name="connsiteY29" fmla="*/ 474134 h 2963335"/>
                      <a:gd name="connsiteX30" fmla="*/ 93133 w 1270000"/>
                      <a:gd name="connsiteY30" fmla="*/ 541867 h 2963335"/>
                      <a:gd name="connsiteX31" fmla="*/ 211666 w 1270000"/>
                      <a:gd name="connsiteY31" fmla="*/ 550334 h 2963335"/>
                      <a:gd name="connsiteX32" fmla="*/ 262466 w 1270000"/>
                      <a:gd name="connsiteY32" fmla="*/ 474134 h 2963335"/>
                      <a:gd name="connsiteX33" fmla="*/ 254000 w 1270000"/>
                      <a:gd name="connsiteY33" fmla="*/ 381000 h 2963335"/>
                      <a:gd name="connsiteX34" fmla="*/ 220133 w 1270000"/>
                      <a:gd name="connsiteY34" fmla="*/ 330200 h 2963335"/>
                      <a:gd name="connsiteX35" fmla="*/ 186266 w 1270000"/>
                      <a:gd name="connsiteY35" fmla="*/ 287867 h 2963335"/>
                      <a:gd name="connsiteX36" fmla="*/ 194733 w 1270000"/>
                      <a:gd name="connsiteY36" fmla="*/ 186267 h 2963335"/>
                      <a:gd name="connsiteX37" fmla="*/ 262466 w 1270000"/>
                      <a:gd name="connsiteY37" fmla="*/ 101600 h 2963335"/>
                      <a:gd name="connsiteX38" fmla="*/ 372533 w 1270000"/>
                      <a:gd name="connsiteY38" fmla="*/ 67734 h 2963335"/>
                      <a:gd name="connsiteX39" fmla="*/ 440266 w 1270000"/>
                      <a:gd name="connsiteY39" fmla="*/ 110067 h 2963335"/>
                      <a:gd name="connsiteX40" fmla="*/ 491066 w 1270000"/>
                      <a:gd name="connsiteY40" fmla="*/ 220134 h 2963335"/>
                      <a:gd name="connsiteX41" fmla="*/ 491066 w 1270000"/>
                      <a:gd name="connsiteY41" fmla="*/ 2963334 h 2963335"/>
                      <a:gd name="connsiteX0" fmla="*/ 491066 w 1270000"/>
                      <a:gd name="connsiteY0" fmla="*/ 2963334 h 2963335"/>
                      <a:gd name="connsiteX1" fmla="*/ 565659 w 1270000"/>
                      <a:gd name="connsiteY1" fmla="*/ 2963335 h 2963335"/>
                      <a:gd name="connsiteX2" fmla="*/ 643466 w 1270000"/>
                      <a:gd name="connsiteY2" fmla="*/ 194734 h 2963335"/>
                      <a:gd name="connsiteX3" fmla="*/ 711200 w 1270000"/>
                      <a:gd name="connsiteY3" fmla="*/ 84667 h 2963335"/>
                      <a:gd name="connsiteX4" fmla="*/ 821266 w 1270000"/>
                      <a:gd name="connsiteY4" fmla="*/ 59267 h 2963335"/>
                      <a:gd name="connsiteX5" fmla="*/ 914400 w 1270000"/>
                      <a:gd name="connsiteY5" fmla="*/ 101600 h 2963335"/>
                      <a:gd name="connsiteX6" fmla="*/ 990600 w 1270000"/>
                      <a:gd name="connsiteY6" fmla="*/ 194734 h 2963335"/>
                      <a:gd name="connsiteX7" fmla="*/ 1024466 w 1270000"/>
                      <a:gd name="connsiteY7" fmla="*/ 321734 h 2963335"/>
                      <a:gd name="connsiteX8" fmla="*/ 1007533 w 1270000"/>
                      <a:gd name="connsiteY8" fmla="*/ 440267 h 2963335"/>
                      <a:gd name="connsiteX9" fmla="*/ 1016000 w 1270000"/>
                      <a:gd name="connsiteY9" fmla="*/ 508000 h 2963335"/>
                      <a:gd name="connsiteX10" fmla="*/ 1270000 w 1270000"/>
                      <a:gd name="connsiteY10" fmla="*/ 440267 h 2963335"/>
                      <a:gd name="connsiteX11" fmla="*/ 1219200 w 1270000"/>
                      <a:gd name="connsiteY11" fmla="*/ 338667 h 2963335"/>
                      <a:gd name="connsiteX12" fmla="*/ 1159933 w 1270000"/>
                      <a:gd name="connsiteY12" fmla="*/ 296334 h 2963335"/>
                      <a:gd name="connsiteX13" fmla="*/ 1126066 w 1270000"/>
                      <a:gd name="connsiteY13" fmla="*/ 279400 h 2963335"/>
                      <a:gd name="connsiteX14" fmla="*/ 999066 w 1270000"/>
                      <a:gd name="connsiteY14" fmla="*/ 67734 h 2963335"/>
                      <a:gd name="connsiteX15" fmla="*/ 872066 w 1270000"/>
                      <a:gd name="connsiteY15" fmla="*/ 8467 h 2963335"/>
                      <a:gd name="connsiteX16" fmla="*/ 728133 w 1270000"/>
                      <a:gd name="connsiteY16" fmla="*/ 0 h 2963335"/>
                      <a:gd name="connsiteX17" fmla="*/ 601133 w 1270000"/>
                      <a:gd name="connsiteY17" fmla="*/ 67734 h 2963335"/>
                      <a:gd name="connsiteX18" fmla="*/ 584200 w 1270000"/>
                      <a:gd name="connsiteY18" fmla="*/ 177800 h 2963335"/>
                      <a:gd name="connsiteX19" fmla="*/ 567266 w 1270000"/>
                      <a:gd name="connsiteY19" fmla="*/ 287867 h 2963335"/>
                      <a:gd name="connsiteX20" fmla="*/ 533400 w 1270000"/>
                      <a:gd name="connsiteY20" fmla="*/ 84667 h 2963335"/>
                      <a:gd name="connsiteX21" fmla="*/ 448733 w 1270000"/>
                      <a:gd name="connsiteY21" fmla="*/ 16934 h 2963335"/>
                      <a:gd name="connsiteX22" fmla="*/ 296333 w 1270000"/>
                      <a:gd name="connsiteY22" fmla="*/ 8467 h 2963335"/>
                      <a:gd name="connsiteX23" fmla="*/ 211666 w 1270000"/>
                      <a:gd name="connsiteY23" fmla="*/ 59267 h 2963335"/>
                      <a:gd name="connsiteX24" fmla="*/ 127000 w 1270000"/>
                      <a:gd name="connsiteY24" fmla="*/ 135467 h 2963335"/>
                      <a:gd name="connsiteX25" fmla="*/ 101600 w 1270000"/>
                      <a:gd name="connsiteY25" fmla="*/ 245534 h 2963335"/>
                      <a:gd name="connsiteX26" fmla="*/ 84666 w 1270000"/>
                      <a:gd name="connsiteY26" fmla="*/ 321734 h 2963335"/>
                      <a:gd name="connsiteX27" fmla="*/ 0 w 1270000"/>
                      <a:gd name="connsiteY27" fmla="*/ 406400 h 2963335"/>
                      <a:gd name="connsiteX28" fmla="*/ 16933 w 1270000"/>
                      <a:gd name="connsiteY28" fmla="*/ 474134 h 2963335"/>
                      <a:gd name="connsiteX29" fmla="*/ 93133 w 1270000"/>
                      <a:gd name="connsiteY29" fmla="*/ 541867 h 2963335"/>
                      <a:gd name="connsiteX30" fmla="*/ 211666 w 1270000"/>
                      <a:gd name="connsiteY30" fmla="*/ 550334 h 2963335"/>
                      <a:gd name="connsiteX31" fmla="*/ 262466 w 1270000"/>
                      <a:gd name="connsiteY31" fmla="*/ 474134 h 2963335"/>
                      <a:gd name="connsiteX32" fmla="*/ 254000 w 1270000"/>
                      <a:gd name="connsiteY32" fmla="*/ 381000 h 2963335"/>
                      <a:gd name="connsiteX33" fmla="*/ 220133 w 1270000"/>
                      <a:gd name="connsiteY33" fmla="*/ 330200 h 2963335"/>
                      <a:gd name="connsiteX34" fmla="*/ 186266 w 1270000"/>
                      <a:gd name="connsiteY34" fmla="*/ 287867 h 2963335"/>
                      <a:gd name="connsiteX35" fmla="*/ 194733 w 1270000"/>
                      <a:gd name="connsiteY35" fmla="*/ 186267 h 2963335"/>
                      <a:gd name="connsiteX36" fmla="*/ 262466 w 1270000"/>
                      <a:gd name="connsiteY36" fmla="*/ 101600 h 2963335"/>
                      <a:gd name="connsiteX37" fmla="*/ 372533 w 1270000"/>
                      <a:gd name="connsiteY37" fmla="*/ 67734 h 2963335"/>
                      <a:gd name="connsiteX38" fmla="*/ 440266 w 1270000"/>
                      <a:gd name="connsiteY38" fmla="*/ 110067 h 2963335"/>
                      <a:gd name="connsiteX39" fmla="*/ 491066 w 1270000"/>
                      <a:gd name="connsiteY39" fmla="*/ 220134 h 2963335"/>
                      <a:gd name="connsiteX40" fmla="*/ 491066 w 1270000"/>
                      <a:gd name="connsiteY40" fmla="*/ 2963334 h 2963335"/>
                      <a:gd name="connsiteX0" fmla="*/ 491066 w 1270000"/>
                      <a:gd name="connsiteY0" fmla="*/ 2963334 h 2963335"/>
                      <a:gd name="connsiteX1" fmla="*/ 565659 w 1270000"/>
                      <a:gd name="connsiteY1" fmla="*/ 2963335 h 2963335"/>
                      <a:gd name="connsiteX2" fmla="*/ 643466 w 1270000"/>
                      <a:gd name="connsiteY2" fmla="*/ 194734 h 2963335"/>
                      <a:gd name="connsiteX3" fmla="*/ 711200 w 1270000"/>
                      <a:gd name="connsiteY3" fmla="*/ 84667 h 2963335"/>
                      <a:gd name="connsiteX4" fmla="*/ 821266 w 1270000"/>
                      <a:gd name="connsiteY4" fmla="*/ 59267 h 2963335"/>
                      <a:gd name="connsiteX5" fmla="*/ 914400 w 1270000"/>
                      <a:gd name="connsiteY5" fmla="*/ 101600 h 2963335"/>
                      <a:gd name="connsiteX6" fmla="*/ 990600 w 1270000"/>
                      <a:gd name="connsiteY6" fmla="*/ 194734 h 2963335"/>
                      <a:gd name="connsiteX7" fmla="*/ 1024466 w 1270000"/>
                      <a:gd name="connsiteY7" fmla="*/ 321734 h 2963335"/>
                      <a:gd name="connsiteX8" fmla="*/ 1007533 w 1270000"/>
                      <a:gd name="connsiteY8" fmla="*/ 440267 h 2963335"/>
                      <a:gd name="connsiteX9" fmla="*/ 1270000 w 1270000"/>
                      <a:gd name="connsiteY9" fmla="*/ 440267 h 2963335"/>
                      <a:gd name="connsiteX10" fmla="*/ 1219200 w 1270000"/>
                      <a:gd name="connsiteY10" fmla="*/ 338667 h 2963335"/>
                      <a:gd name="connsiteX11" fmla="*/ 1159933 w 1270000"/>
                      <a:gd name="connsiteY11" fmla="*/ 296334 h 2963335"/>
                      <a:gd name="connsiteX12" fmla="*/ 1126066 w 1270000"/>
                      <a:gd name="connsiteY12" fmla="*/ 279400 h 2963335"/>
                      <a:gd name="connsiteX13" fmla="*/ 999066 w 1270000"/>
                      <a:gd name="connsiteY13" fmla="*/ 67734 h 2963335"/>
                      <a:gd name="connsiteX14" fmla="*/ 872066 w 1270000"/>
                      <a:gd name="connsiteY14" fmla="*/ 8467 h 2963335"/>
                      <a:gd name="connsiteX15" fmla="*/ 728133 w 1270000"/>
                      <a:gd name="connsiteY15" fmla="*/ 0 h 2963335"/>
                      <a:gd name="connsiteX16" fmla="*/ 601133 w 1270000"/>
                      <a:gd name="connsiteY16" fmla="*/ 67734 h 2963335"/>
                      <a:gd name="connsiteX17" fmla="*/ 584200 w 1270000"/>
                      <a:gd name="connsiteY17" fmla="*/ 177800 h 2963335"/>
                      <a:gd name="connsiteX18" fmla="*/ 567266 w 1270000"/>
                      <a:gd name="connsiteY18" fmla="*/ 287867 h 2963335"/>
                      <a:gd name="connsiteX19" fmla="*/ 533400 w 1270000"/>
                      <a:gd name="connsiteY19" fmla="*/ 84667 h 2963335"/>
                      <a:gd name="connsiteX20" fmla="*/ 448733 w 1270000"/>
                      <a:gd name="connsiteY20" fmla="*/ 16934 h 2963335"/>
                      <a:gd name="connsiteX21" fmla="*/ 296333 w 1270000"/>
                      <a:gd name="connsiteY21" fmla="*/ 8467 h 2963335"/>
                      <a:gd name="connsiteX22" fmla="*/ 211666 w 1270000"/>
                      <a:gd name="connsiteY22" fmla="*/ 59267 h 2963335"/>
                      <a:gd name="connsiteX23" fmla="*/ 127000 w 1270000"/>
                      <a:gd name="connsiteY23" fmla="*/ 135467 h 2963335"/>
                      <a:gd name="connsiteX24" fmla="*/ 101600 w 1270000"/>
                      <a:gd name="connsiteY24" fmla="*/ 245534 h 2963335"/>
                      <a:gd name="connsiteX25" fmla="*/ 84666 w 1270000"/>
                      <a:gd name="connsiteY25" fmla="*/ 321734 h 2963335"/>
                      <a:gd name="connsiteX26" fmla="*/ 0 w 1270000"/>
                      <a:gd name="connsiteY26" fmla="*/ 406400 h 2963335"/>
                      <a:gd name="connsiteX27" fmla="*/ 16933 w 1270000"/>
                      <a:gd name="connsiteY27" fmla="*/ 474134 h 2963335"/>
                      <a:gd name="connsiteX28" fmla="*/ 93133 w 1270000"/>
                      <a:gd name="connsiteY28" fmla="*/ 541867 h 2963335"/>
                      <a:gd name="connsiteX29" fmla="*/ 211666 w 1270000"/>
                      <a:gd name="connsiteY29" fmla="*/ 550334 h 2963335"/>
                      <a:gd name="connsiteX30" fmla="*/ 262466 w 1270000"/>
                      <a:gd name="connsiteY30" fmla="*/ 474134 h 2963335"/>
                      <a:gd name="connsiteX31" fmla="*/ 254000 w 1270000"/>
                      <a:gd name="connsiteY31" fmla="*/ 381000 h 2963335"/>
                      <a:gd name="connsiteX32" fmla="*/ 220133 w 1270000"/>
                      <a:gd name="connsiteY32" fmla="*/ 330200 h 2963335"/>
                      <a:gd name="connsiteX33" fmla="*/ 186266 w 1270000"/>
                      <a:gd name="connsiteY33" fmla="*/ 287867 h 2963335"/>
                      <a:gd name="connsiteX34" fmla="*/ 194733 w 1270000"/>
                      <a:gd name="connsiteY34" fmla="*/ 186267 h 2963335"/>
                      <a:gd name="connsiteX35" fmla="*/ 262466 w 1270000"/>
                      <a:gd name="connsiteY35" fmla="*/ 101600 h 2963335"/>
                      <a:gd name="connsiteX36" fmla="*/ 372533 w 1270000"/>
                      <a:gd name="connsiteY36" fmla="*/ 67734 h 2963335"/>
                      <a:gd name="connsiteX37" fmla="*/ 440266 w 1270000"/>
                      <a:gd name="connsiteY37" fmla="*/ 110067 h 2963335"/>
                      <a:gd name="connsiteX38" fmla="*/ 491066 w 1270000"/>
                      <a:gd name="connsiteY38" fmla="*/ 220134 h 2963335"/>
                      <a:gd name="connsiteX39" fmla="*/ 491066 w 1270000"/>
                      <a:gd name="connsiteY39" fmla="*/ 2963334 h 2963335"/>
                      <a:gd name="connsiteX0" fmla="*/ 491066 w 1270000"/>
                      <a:gd name="connsiteY0" fmla="*/ 2963334 h 2963335"/>
                      <a:gd name="connsiteX1" fmla="*/ 565659 w 1270000"/>
                      <a:gd name="connsiteY1" fmla="*/ 2963335 h 2963335"/>
                      <a:gd name="connsiteX2" fmla="*/ 643466 w 1270000"/>
                      <a:gd name="connsiteY2" fmla="*/ 194734 h 2963335"/>
                      <a:gd name="connsiteX3" fmla="*/ 711200 w 1270000"/>
                      <a:gd name="connsiteY3" fmla="*/ 84667 h 2963335"/>
                      <a:gd name="connsiteX4" fmla="*/ 821266 w 1270000"/>
                      <a:gd name="connsiteY4" fmla="*/ 59267 h 2963335"/>
                      <a:gd name="connsiteX5" fmla="*/ 914400 w 1270000"/>
                      <a:gd name="connsiteY5" fmla="*/ 101600 h 2963335"/>
                      <a:gd name="connsiteX6" fmla="*/ 990600 w 1270000"/>
                      <a:gd name="connsiteY6" fmla="*/ 194734 h 2963335"/>
                      <a:gd name="connsiteX7" fmla="*/ 1024466 w 1270000"/>
                      <a:gd name="connsiteY7" fmla="*/ 321734 h 2963335"/>
                      <a:gd name="connsiteX8" fmla="*/ 1270000 w 1270000"/>
                      <a:gd name="connsiteY8" fmla="*/ 440267 h 2963335"/>
                      <a:gd name="connsiteX9" fmla="*/ 1219200 w 1270000"/>
                      <a:gd name="connsiteY9" fmla="*/ 338667 h 2963335"/>
                      <a:gd name="connsiteX10" fmla="*/ 1159933 w 1270000"/>
                      <a:gd name="connsiteY10" fmla="*/ 296334 h 2963335"/>
                      <a:gd name="connsiteX11" fmla="*/ 1126066 w 1270000"/>
                      <a:gd name="connsiteY11" fmla="*/ 279400 h 2963335"/>
                      <a:gd name="connsiteX12" fmla="*/ 999066 w 1270000"/>
                      <a:gd name="connsiteY12" fmla="*/ 67734 h 2963335"/>
                      <a:gd name="connsiteX13" fmla="*/ 872066 w 1270000"/>
                      <a:gd name="connsiteY13" fmla="*/ 8467 h 2963335"/>
                      <a:gd name="connsiteX14" fmla="*/ 728133 w 1270000"/>
                      <a:gd name="connsiteY14" fmla="*/ 0 h 2963335"/>
                      <a:gd name="connsiteX15" fmla="*/ 601133 w 1270000"/>
                      <a:gd name="connsiteY15" fmla="*/ 67734 h 2963335"/>
                      <a:gd name="connsiteX16" fmla="*/ 584200 w 1270000"/>
                      <a:gd name="connsiteY16" fmla="*/ 177800 h 2963335"/>
                      <a:gd name="connsiteX17" fmla="*/ 567266 w 1270000"/>
                      <a:gd name="connsiteY17" fmla="*/ 287867 h 2963335"/>
                      <a:gd name="connsiteX18" fmla="*/ 533400 w 1270000"/>
                      <a:gd name="connsiteY18" fmla="*/ 84667 h 2963335"/>
                      <a:gd name="connsiteX19" fmla="*/ 448733 w 1270000"/>
                      <a:gd name="connsiteY19" fmla="*/ 16934 h 2963335"/>
                      <a:gd name="connsiteX20" fmla="*/ 296333 w 1270000"/>
                      <a:gd name="connsiteY20" fmla="*/ 8467 h 2963335"/>
                      <a:gd name="connsiteX21" fmla="*/ 211666 w 1270000"/>
                      <a:gd name="connsiteY21" fmla="*/ 59267 h 2963335"/>
                      <a:gd name="connsiteX22" fmla="*/ 127000 w 1270000"/>
                      <a:gd name="connsiteY22" fmla="*/ 135467 h 2963335"/>
                      <a:gd name="connsiteX23" fmla="*/ 101600 w 1270000"/>
                      <a:gd name="connsiteY23" fmla="*/ 245534 h 2963335"/>
                      <a:gd name="connsiteX24" fmla="*/ 84666 w 1270000"/>
                      <a:gd name="connsiteY24" fmla="*/ 321734 h 2963335"/>
                      <a:gd name="connsiteX25" fmla="*/ 0 w 1270000"/>
                      <a:gd name="connsiteY25" fmla="*/ 406400 h 2963335"/>
                      <a:gd name="connsiteX26" fmla="*/ 16933 w 1270000"/>
                      <a:gd name="connsiteY26" fmla="*/ 474134 h 2963335"/>
                      <a:gd name="connsiteX27" fmla="*/ 93133 w 1270000"/>
                      <a:gd name="connsiteY27" fmla="*/ 541867 h 2963335"/>
                      <a:gd name="connsiteX28" fmla="*/ 211666 w 1270000"/>
                      <a:gd name="connsiteY28" fmla="*/ 550334 h 2963335"/>
                      <a:gd name="connsiteX29" fmla="*/ 262466 w 1270000"/>
                      <a:gd name="connsiteY29" fmla="*/ 474134 h 2963335"/>
                      <a:gd name="connsiteX30" fmla="*/ 254000 w 1270000"/>
                      <a:gd name="connsiteY30" fmla="*/ 381000 h 2963335"/>
                      <a:gd name="connsiteX31" fmla="*/ 220133 w 1270000"/>
                      <a:gd name="connsiteY31" fmla="*/ 330200 h 2963335"/>
                      <a:gd name="connsiteX32" fmla="*/ 186266 w 1270000"/>
                      <a:gd name="connsiteY32" fmla="*/ 287867 h 2963335"/>
                      <a:gd name="connsiteX33" fmla="*/ 194733 w 1270000"/>
                      <a:gd name="connsiteY33" fmla="*/ 186267 h 2963335"/>
                      <a:gd name="connsiteX34" fmla="*/ 262466 w 1270000"/>
                      <a:gd name="connsiteY34" fmla="*/ 101600 h 2963335"/>
                      <a:gd name="connsiteX35" fmla="*/ 372533 w 1270000"/>
                      <a:gd name="connsiteY35" fmla="*/ 67734 h 2963335"/>
                      <a:gd name="connsiteX36" fmla="*/ 440266 w 1270000"/>
                      <a:gd name="connsiteY36" fmla="*/ 110067 h 2963335"/>
                      <a:gd name="connsiteX37" fmla="*/ 491066 w 1270000"/>
                      <a:gd name="connsiteY37" fmla="*/ 220134 h 2963335"/>
                      <a:gd name="connsiteX38" fmla="*/ 491066 w 1270000"/>
                      <a:gd name="connsiteY38" fmla="*/ 2963334 h 2963335"/>
                      <a:gd name="connsiteX0" fmla="*/ 491066 w 1219200"/>
                      <a:gd name="connsiteY0" fmla="*/ 2963334 h 2963335"/>
                      <a:gd name="connsiteX1" fmla="*/ 565659 w 1219200"/>
                      <a:gd name="connsiteY1" fmla="*/ 2963335 h 2963335"/>
                      <a:gd name="connsiteX2" fmla="*/ 643466 w 1219200"/>
                      <a:gd name="connsiteY2" fmla="*/ 194734 h 2963335"/>
                      <a:gd name="connsiteX3" fmla="*/ 711200 w 1219200"/>
                      <a:gd name="connsiteY3" fmla="*/ 84667 h 2963335"/>
                      <a:gd name="connsiteX4" fmla="*/ 821266 w 1219200"/>
                      <a:gd name="connsiteY4" fmla="*/ 59267 h 2963335"/>
                      <a:gd name="connsiteX5" fmla="*/ 914400 w 1219200"/>
                      <a:gd name="connsiteY5" fmla="*/ 101600 h 2963335"/>
                      <a:gd name="connsiteX6" fmla="*/ 990600 w 1219200"/>
                      <a:gd name="connsiteY6" fmla="*/ 194734 h 2963335"/>
                      <a:gd name="connsiteX7" fmla="*/ 1024466 w 1219200"/>
                      <a:gd name="connsiteY7" fmla="*/ 321734 h 2963335"/>
                      <a:gd name="connsiteX8" fmla="*/ 1219200 w 1219200"/>
                      <a:gd name="connsiteY8" fmla="*/ 338667 h 2963335"/>
                      <a:gd name="connsiteX9" fmla="*/ 1159933 w 1219200"/>
                      <a:gd name="connsiteY9" fmla="*/ 296334 h 2963335"/>
                      <a:gd name="connsiteX10" fmla="*/ 1126066 w 1219200"/>
                      <a:gd name="connsiteY10" fmla="*/ 279400 h 2963335"/>
                      <a:gd name="connsiteX11" fmla="*/ 999066 w 1219200"/>
                      <a:gd name="connsiteY11" fmla="*/ 67734 h 2963335"/>
                      <a:gd name="connsiteX12" fmla="*/ 872066 w 1219200"/>
                      <a:gd name="connsiteY12" fmla="*/ 8467 h 2963335"/>
                      <a:gd name="connsiteX13" fmla="*/ 728133 w 1219200"/>
                      <a:gd name="connsiteY13" fmla="*/ 0 h 2963335"/>
                      <a:gd name="connsiteX14" fmla="*/ 601133 w 1219200"/>
                      <a:gd name="connsiteY14" fmla="*/ 67734 h 2963335"/>
                      <a:gd name="connsiteX15" fmla="*/ 584200 w 1219200"/>
                      <a:gd name="connsiteY15" fmla="*/ 177800 h 2963335"/>
                      <a:gd name="connsiteX16" fmla="*/ 567266 w 1219200"/>
                      <a:gd name="connsiteY16" fmla="*/ 287867 h 2963335"/>
                      <a:gd name="connsiteX17" fmla="*/ 533400 w 1219200"/>
                      <a:gd name="connsiteY17" fmla="*/ 84667 h 2963335"/>
                      <a:gd name="connsiteX18" fmla="*/ 448733 w 1219200"/>
                      <a:gd name="connsiteY18" fmla="*/ 16934 h 2963335"/>
                      <a:gd name="connsiteX19" fmla="*/ 296333 w 1219200"/>
                      <a:gd name="connsiteY19" fmla="*/ 8467 h 2963335"/>
                      <a:gd name="connsiteX20" fmla="*/ 211666 w 1219200"/>
                      <a:gd name="connsiteY20" fmla="*/ 59267 h 2963335"/>
                      <a:gd name="connsiteX21" fmla="*/ 127000 w 1219200"/>
                      <a:gd name="connsiteY21" fmla="*/ 135467 h 2963335"/>
                      <a:gd name="connsiteX22" fmla="*/ 101600 w 1219200"/>
                      <a:gd name="connsiteY22" fmla="*/ 245534 h 2963335"/>
                      <a:gd name="connsiteX23" fmla="*/ 84666 w 1219200"/>
                      <a:gd name="connsiteY23" fmla="*/ 321734 h 2963335"/>
                      <a:gd name="connsiteX24" fmla="*/ 0 w 1219200"/>
                      <a:gd name="connsiteY24" fmla="*/ 406400 h 2963335"/>
                      <a:gd name="connsiteX25" fmla="*/ 16933 w 1219200"/>
                      <a:gd name="connsiteY25" fmla="*/ 474134 h 2963335"/>
                      <a:gd name="connsiteX26" fmla="*/ 93133 w 1219200"/>
                      <a:gd name="connsiteY26" fmla="*/ 541867 h 2963335"/>
                      <a:gd name="connsiteX27" fmla="*/ 211666 w 1219200"/>
                      <a:gd name="connsiteY27" fmla="*/ 550334 h 2963335"/>
                      <a:gd name="connsiteX28" fmla="*/ 262466 w 1219200"/>
                      <a:gd name="connsiteY28" fmla="*/ 474134 h 2963335"/>
                      <a:gd name="connsiteX29" fmla="*/ 254000 w 1219200"/>
                      <a:gd name="connsiteY29" fmla="*/ 381000 h 2963335"/>
                      <a:gd name="connsiteX30" fmla="*/ 220133 w 1219200"/>
                      <a:gd name="connsiteY30" fmla="*/ 330200 h 2963335"/>
                      <a:gd name="connsiteX31" fmla="*/ 186266 w 1219200"/>
                      <a:gd name="connsiteY31" fmla="*/ 287867 h 2963335"/>
                      <a:gd name="connsiteX32" fmla="*/ 194733 w 1219200"/>
                      <a:gd name="connsiteY32" fmla="*/ 186267 h 2963335"/>
                      <a:gd name="connsiteX33" fmla="*/ 262466 w 1219200"/>
                      <a:gd name="connsiteY33" fmla="*/ 101600 h 2963335"/>
                      <a:gd name="connsiteX34" fmla="*/ 372533 w 1219200"/>
                      <a:gd name="connsiteY34" fmla="*/ 67734 h 2963335"/>
                      <a:gd name="connsiteX35" fmla="*/ 440266 w 1219200"/>
                      <a:gd name="connsiteY35" fmla="*/ 110067 h 2963335"/>
                      <a:gd name="connsiteX36" fmla="*/ 491066 w 1219200"/>
                      <a:gd name="connsiteY36" fmla="*/ 220134 h 2963335"/>
                      <a:gd name="connsiteX37" fmla="*/ 491066 w 1219200"/>
                      <a:gd name="connsiteY37" fmla="*/ 2963334 h 2963335"/>
                      <a:gd name="connsiteX0" fmla="*/ 491066 w 1159933"/>
                      <a:gd name="connsiteY0" fmla="*/ 2963334 h 2963335"/>
                      <a:gd name="connsiteX1" fmla="*/ 565659 w 1159933"/>
                      <a:gd name="connsiteY1" fmla="*/ 2963335 h 2963335"/>
                      <a:gd name="connsiteX2" fmla="*/ 643466 w 1159933"/>
                      <a:gd name="connsiteY2" fmla="*/ 194734 h 2963335"/>
                      <a:gd name="connsiteX3" fmla="*/ 711200 w 1159933"/>
                      <a:gd name="connsiteY3" fmla="*/ 84667 h 2963335"/>
                      <a:gd name="connsiteX4" fmla="*/ 821266 w 1159933"/>
                      <a:gd name="connsiteY4" fmla="*/ 59267 h 2963335"/>
                      <a:gd name="connsiteX5" fmla="*/ 914400 w 1159933"/>
                      <a:gd name="connsiteY5" fmla="*/ 101600 h 2963335"/>
                      <a:gd name="connsiteX6" fmla="*/ 990600 w 1159933"/>
                      <a:gd name="connsiteY6" fmla="*/ 194734 h 2963335"/>
                      <a:gd name="connsiteX7" fmla="*/ 1024466 w 1159933"/>
                      <a:gd name="connsiteY7" fmla="*/ 321734 h 2963335"/>
                      <a:gd name="connsiteX8" fmla="*/ 1159933 w 1159933"/>
                      <a:gd name="connsiteY8" fmla="*/ 296334 h 2963335"/>
                      <a:gd name="connsiteX9" fmla="*/ 1126066 w 1159933"/>
                      <a:gd name="connsiteY9" fmla="*/ 279400 h 2963335"/>
                      <a:gd name="connsiteX10" fmla="*/ 999066 w 1159933"/>
                      <a:gd name="connsiteY10" fmla="*/ 67734 h 2963335"/>
                      <a:gd name="connsiteX11" fmla="*/ 872066 w 1159933"/>
                      <a:gd name="connsiteY11" fmla="*/ 8467 h 2963335"/>
                      <a:gd name="connsiteX12" fmla="*/ 728133 w 1159933"/>
                      <a:gd name="connsiteY12" fmla="*/ 0 h 2963335"/>
                      <a:gd name="connsiteX13" fmla="*/ 601133 w 1159933"/>
                      <a:gd name="connsiteY13" fmla="*/ 67734 h 2963335"/>
                      <a:gd name="connsiteX14" fmla="*/ 584200 w 1159933"/>
                      <a:gd name="connsiteY14" fmla="*/ 177800 h 2963335"/>
                      <a:gd name="connsiteX15" fmla="*/ 567266 w 1159933"/>
                      <a:gd name="connsiteY15" fmla="*/ 287867 h 2963335"/>
                      <a:gd name="connsiteX16" fmla="*/ 533400 w 1159933"/>
                      <a:gd name="connsiteY16" fmla="*/ 84667 h 2963335"/>
                      <a:gd name="connsiteX17" fmla="*/ 448733 w 1159933"/>
                      <a:gd name="connsiteY17" fmla="*/ 16934 h 2963335"/>
                      <a:gd name="connsiteX18" fmla="*/ 296333 w 1159933"/>
                      <a:gd name="connsiteY18" fmla="*/ 8467 h 2963335"/>
                      <a:gd name="connsiteX19" fmla="*/ 211666 w 1159933"/>
                      <a:gd name="connsiteY19" fmla="*/ 59267 h 2963335"/>
                      <a:gd name="connsiteX20" fmla="*/ 127000 w 1159933"/>
                      <a:gd name="connsiteY20" fmla="*/ 135467 h 2963335"/>
                      <a:gd name="connsiteX21" fmla="*/ 101600 w 1159933"/>
                      <a:gd name="connsiteY21" fmla="*/ 245534 h 2963335"/>
                      <a:gd name="connsiteX22" fmla="*/ 84666 w 1159933"/>
                      <a:gd name="connsiteY22" fmla="*/ 321734 h 2963335"/>
                      <a:gd name="connsiteX23" fmla="*/ 0 w 1159933"/>
                      <a:gd name="connsiteY23" fmla="*/ 406400 h 2963335"/>
                      <a:gd name="connsiteX24" fmla="*/ 16933 w 1159933"/>
                      <a:gd name="connsiteY24" fmla="*/ 474134 h 2963335"/>
                      <a:gd name="connsiteX25" fmla="*/ 93133 w 1159933"/>
                      <a:gd name="connsiteY25" fmla="*/ 541867 h 2963335"/>
                      <a:gd name="connsiteX26" fmla="*/ 211666 w 1159933"/>
                      <a:gd name="connsiteY26" fmla="*/ 550334 h 2963335"/>
                      <a:gd name="connsiteX27" fmla="*/ 262466 w 1159933"/>
                      <a:gd name="connsiteY27" fmla="*/ 474134 h 2963335"/>
                      <a:gd name="connsiteX28" fmla="*/ 254000 w 1159933"/>
                      <a:gd name="connsiteY28" fmla="*/ 381000 h 2963335"/>
                      <a:gd name="connsiteX29" fmla="*/ 220133 w 1159933"/>
                      <a:gd name="connsiteY29" fmla="*/ 330200 h 2963335"/>
                      <a:gd name="connsiteX30" fmla="*/ 186266 w 1159933"/>
                      <a:gd name="connsiteY30" fmla="*/ 287867 h 2963335"/>
                      <a:gd name="connsiteX31" fmla="*/ 194733 w 1159933"/>
                      <a:gd name="connsiteY31" fmla="*/ 186267 h 2963335"/>
                      <a:gd name="connsiteX32" fmla="*/ 262466 w 1159933"/>
                      <a:gd name="connsiteY32" fmla="*/ 101600 h 2963335"/>
                      <a:gd name="connsiteX33" fmla="*/ 372533 w 1159933"/>
                      <a:gd name="connsiteY33" fmla="*/ 67734 h 2963335"/>
                      <a:gd name="connsiteX34" fmla="*/ 440266 w 1159933"/>
                      <a:gd name="connsiteY34" fmla="*/ 110067 h 2963335"/>
                      <a:gd name="connsiteX35" fmla="*/ 491066 w 1159933"/>
                      <a:gd name="connsiteY35" fmla="*/ 220134 h 2963335"/>
                      <a:gd name="connsiteX36" fmla="*/ 491066 w 1159933"/>
                      <a:gd name="connsiteY36" fmla="*/ 2963334 h 2963335"/>
                      <a:gd name="connsiteX0" fmla="*/ 491066 w 1126066"/>
                      <a:gd name="connsiteY0" fmla="*/ 2963334 h 2963335"/>
                      <a:gd name="connsiteX1" fmla="*/ 565659 w 1126066"/>
                      <a:gd name="connsiteY1" fmla="*/ 2963335 h 2963335"/>
                      <a:gd name="connsiteX2" fmla="*/ 643466 w 1126066"/>
                      <a:gd name="connsiteY2" fmla="*/ 194734 h 2963335"/>
                      <a:gd name="connsiteX3" fmla="*/ 711200 w 1126066"/>
                      <a:gd name="connsiteY3" fmla="*/ 84667 h 2963335"/>
                      <a:gd name="connsiteX4" fmla="*/ 821266 w 1126066"/>
                      <a:gd name="connsiteY4" fmla="*/ 59267 h 2963335"/>
                      <a:gd name="connsiteX5" fmla="*/ 914400 w 1126066"/>
                      <a:gd name="connsiteY5" fmla="*/ 101600 h 2963335"/>
                      <a:gd name="connsiteX6" fmla="*/ 990600 w 1126066"/>
                      <a:gd name="connsiteY6" fmla="*/ 194734 h 2963335"/>
                      <a:gd name="connsiteX7" fmla="*/ 1024466 w 1126066"/>
                      <a:gd name="connsiteY7" fmla="*/ 321734 h 2963335"/>
                      <a:gd name="connsiteX8" fmla="*/ 1126066 w 1126066"/>
                      <a:gd name="connsiteY8" fmla="*/ 279400 h 2963335"/>
                      <a:gd name="connsiteX9" fmla="*/ 999066 w 1126066"/>
                      <a:gd name="connsiteY9" fmla="*/ 67734 h 2963335"/>
                      <a:gd name="connsiteX10" fmla="*/ 872066 w 1126066"/>
                      <a:gd name="connsiteY10" fmla="*/ 8467 h 2963335"/>
                      <a:gd name="connsiteX11" fmla="*/ 728133 w 1126066"/>
                      <a:gd name="connsiteY11" fmla="*/ 0 h 2963335"/>
                      <a:gd name="connsiteX12" fmla="*/ 601133 w 1126066"/>
                      <a:gd name="connsiteY12" fmla="*/ 67734 h 2963335"/>
                      <a:gd name="connsiteX13" fmla="*/ 584200 w 1126066"/>
                      <a:gd name="connsiteY13" fmla="*/ 177800 h 2963335"/>
                      <a:gd name="connsiteX14" fmla="*/ 567266 w 1126066"/>
                      <a:gd name="connsiteY14" fmla="*/ 287867 h 2963335"/>
                      <a:gd name="connsiteX15" fmla="*/ 533400 w 1126066"/>
                      <a:gd name="connsiteY15" fmla="*/ 84667 h 2963335"/>
                      <a:gd name="connsiteX16" fmla="*/ 448733 w 1126066"/>
                      <a:gd name="connsiteY16" fmla="*/ 16934 h 2963335"/>
                      <a:gd name="connsiteX17" fmla="*/ 296333 w 1126066"/>
                      <a:gd name="connsiteY17" fmla="*/ 8467 h 2963335"/>
                      <a:gd name="connsiteX18" fmla="*/ 211666 w 1126066"/>
                      <a:gd name="connsiteY18" fmla="*/ 59267 h 2963335"/>
                      <a:gd name="connsiteX19" fmla="*/ 127000 w 1126066"/>
                      <a:gd name="connsiteY19" fmla="*/ 135467 h 2963335"/>
                      <a:gd name="connsiteX20" fmla="*/ 101600 w 1126066"/>
                      <a:gd name="connsiteY20" fmla="*/ 245534 h 2963335"/>
                      <a:gd name="connsiteX21" fmla="*/ 84666 w 1126066"/>
                      <a:gd name="connsiteY21" fmla="*/ 321734 h 2963335"/>
                      <a:gd name="connsiteX22" fmla="*/ 0 w 1126066"/>
                      <a:gd name="connsiteY22" fmla="*/ 406400 h 2963335"/>
                      <a:gd name="connsiteX23" fmla="*/ 16933 w 1126066"/>
                      <a:gd name="connsiteY23" fmla="*/ 474134 h 2963335"/>
                      <a:gd name="connsiteX24" fmla="*/ 93133 w 1126066"/>
                      <a:gd name="connsiteY24" fmla="*/ 541867 h 2963335"/>
                      <a:gd name="connsiteX25" fmla="*/ 211666 w 1126066"/>
                      <a:gd name="connsiteY25" fmla="*/ 550334 h 2963335"/>
                      <a:gd name="connsiteX26" fmla="*/ 262466 w 1126066"/>
                      <a:gd name="connsiteY26" fmla="*/ 474134 h 2963335"/>
                      <a:gd name="connsiteX27" fmla="*/ 254000 w 1126066"/>
                      <a:gd name="connsiteY27" fmla="*/ 381000 h 2963335"/>
                      <a:gd name="connsiteX28" fmla="*/ 220133 w 1126066"/>
                      <a:gd name="connsiteY28" fmla="*/ 330200 h 2963335"/>
                      <a:gd name="connsiteX29" fmla="*/ 186266 w 1126066"/>
                      <a:gd name="connsiteY29" fmla="*/ 287867 h 2963335"/>
                      <a:gd name="connsiteX30" fmla="*/ 194733 w 1126066"/>
                      <a:gd name="connsiteY30" fmla="*/ 186267 h 2963335"/>
                      <a:gd name="connsiteX31" fmla="*/ 262466 w 1126066"/>
                      <a:gd name="connsiteY31" fmla="*/ 101600 h 2963335"/>
                      <a:gd name="connsiteX32" fmla="*/ 372533 w 1126066"/>
                      <a:gd name="connsiteY32" fmla="*/ 67734 h 2963335"/>
                      <a:gd name="connsiteX33" fmla="*/ 440266 w 1126066"/>
                      <a:gd name="connsiteY33" fmla="*/ 110067 h 2963335"/>
                      <a:gd name="connsiteX34" fmla="*/ 491066 w 1126066"/>
                      <a:gd name="connsiteY34" fmla="*/ 220134 h 2963335"/>
                      <a:gd name="connsiteX35" fmla="*/ 491066 w 1126066"/>
                      <a:gd name="connsiteY35" fmla="*/ 2963334 h 2963335"/>
                      <a:gd name="connsiteX0" fmla="*/ 491066 w 1024466"/>
                      <a:gd name="connsiteY0" fmla="*/ 2963334 h 2963335"/>
                      <a:gd name="connsiteX1" fmla="*/ 565659 w 1024466"/>
                      <a:gd name="connsiteY1" fmla="*/ 2963335 h 2963335"/>
                      <a:gd name="connsiteX2" fmla="*/ 643466 w 1024466"/>
                      <a:gd name="connsiteY2" fmla="*/ 194734 h 2963335"/>
                      <a:gd name="connsiteX3" fmla="*/ 711200 w 1024466"/>
                      <a:gd name="connsiteY3" fmla="*/ 84667 h 2963335"/>
                      <a:gd name="connsiteX4" fmla="*/ 821266 w 1024466"/>
                      <a:gd name="connsiteY4" fmla="*/ 59267 h 2963335"/>
                      <a:gd name="connsiteX5" fmla="*/ 914400 w 1024466"/>
                      <a:gd name="connsiteY5" fmla="*/ 101600 h 2963335"/>
                      <a:gd name="connsiteX6" fmla="*/ 990600 w 1024466"/>
                      <a:gd name="connsiteY6" fmla="*/ 194734 h 2963335"/>
                      <a:gd name="connsiteX7" fmla="*/ 1024466 w 1024466"/>
                      <a:gd name="connsiteY7" fmla="*/ 321734 h 2963335"/>
                      <a:gd name="connsiteX8" fmla="*/ 999066 w 1024466"/>
                      <a:gd name="connsiteY8" fmla="*/ 67734 h 2963335"/>
                      <a:gd name="connsiteX9" fmla="*/ 872066 w 1024466"/>
                      <a:gd name="connsiteY9" fmla="*/ 8467 h 2963335"/>
                      <a:gd name="connsiteX10" fmla="*/ 728133 w 1024466"/>
                      <a:gd name="connsiteY10" fmla="*/ 0 h 2963335"/>
                      <a:gd name="connsiteX11" fmla="*/ 601133 w 1024466"/>
                      <a:gd name="connsiteY11" fmla="*/ 67734 h 2963335"/>
                      <a:gd name="connsiteX12" fmla="*/ 584200 w 1024466"/>
                      <a:gd name="connsiteY12" fmla="*/ 177800 h 2963335"/>
                      <a:gd name="connsiteX13" fmla="*/ 567266 w 1024466"/>
                      <a:gd name="connsiteY13" fmla="*/ 287867 h 2963335"/>
                      <a:gd name="connsiteX14" fmla="*/ 533400 w 1024466"/>
                      <a:gd name="connsiteY14" fmla="*/ 84667 h 2963335"/>
                      <a:gd name="connsiteX15" fmla="*/ 448733 w 1024466"/>
                      <a:gd name="connsiteY15" fmla="*/ 16934 h 2963335"/>
                      <a:gd name="connsiteX16" fmla="*/ 296333 w 1024466"/>
                      <a:gd name="connsiteY16" fmla="*/ 8467 h 2963335"/>
                      <a:gd name="connsiteX17" fmla="*/ 211666 w 1024466"/>
                      <a:gd name="connsiteY17" fmla="*/ 59267 h 2963335"/>
                      <a:gd name="connsiteX18" fmla="*/ 127000 w 1024466"/>
                      <a:gd name="connsiteY18" fmla="*/ 135467 h 2963335"/>
                      <a:gd name="connsiteX19" fmla="*/ 101600 w 1024466"/>
                      <a:gd name="connsiteY19" fmla="*/ 245534 h 2963335"/>
                      <a:gd name="connsiteX20" fmla="*/ 84666 w 1024466"/>
                      <a:gd name="connsiteY20" fmla="*/ 321734 h 2963335"/>
                      <a:gd name="connsiteX21" fmla="*/ 0 w 1024466"/>
                      <a:gd name="connsiteY21" fmla="*/ 406400 h 2963335"/>
                      <a:gd name="connsiteX22" fmla="*/ 16933 w 1024466"/>
                      <a:gd name="connsiteY22" fmla="*/ 474134 h 2963335"/>
                      <a:gd name="connsiteX23" fmla="*/ 93133 w 1024466"/>
                      <a:gd name="connsiteY23" fmla="*/ 541867 h 2963335"/>
                      <a:gd name="connsiteX24" fmla="*/ 211666 w 1024466"/>
                      <a:gd name="connsiteY24" fmla="*/ 550334 h 2963335"/>
                      <a:gd name="connsiteX25" fmla="*/ 262466 w 1024466"/>
                      <a:gd name="connsiteY25" fmla="*/ 474134 h 2963335"/>
                      <a:gd name="connsiteX26" fmla="*/ 254000 w 1024466"/>
                      <a:gd name="connsiteY26" fmla="*/ 381000 h 2963335"/>
                      <a:gd name="connsiteX27" fmla="*/ 220133 w 1024466"/>
                      <a:gd name="connsiteY27" fmla="*/ 330200 h 2963335"/>
                      <a:gd name="connsiteX28" fmla="*/ 186266 w 1024466"/>
                      <a:gd name="connsiteY28" fmla="*/ 287867 h 2963335"/>
                      <a:gd name="connsiteX29" fmla="*/ 194733 w 1024466"/>
                      <a:gd name="connsiteY29" fmla="*/ 186267 h 2963335"/>
                      <a:gd name="connsiteX30" fmla="*/ 262466 w 1024466"/>
                      <a:gd name="connsiteY30" fmla="*/ 101600 h 2963335"/>
                      <a:gd name="connsiteX31" fmla="*/ 372533 w 1024466"/>
                      <a:gd name="connsiteY31" fmla="*/ 67734 h 2963335"/>
                      <a:gd name="connsiteX32" fmla="*/ 440266 w 1024466"/>
                      <a:gd name="connsiteY32" fmla="*/ 110067 h 2963335"/>
                      <a:gd name="connsiteX33" fmla="*/ 491066 w 1024466"/>
                      <a:gd name="connsiteY33" fmla="*/ 220134 h 2963335"/>
                      <a:gd name="connsiteX34" fmla="*/ 491066 w 1024466"/>
                      <a:gd name="connsiteY34" fmla="*/ 2963334 h 2963335"/>
                      <a:gd name="connsiteX0" fmla="*/ 491066 w 999066"/>
                      <a:gd name="connsiteY0" fmla="*/ 2963334 h 2963335"/>
                      <a:gd name="connsiteX1" fmla="*/ 565659 w 999066"/>
                      <a:gd name="connsiteY1" fmla="*/ 2963335 h 2963335"/>
                      <a:gd name="connsiteX2" fmla="*/ 643466 w 999066"/>
                      <a:gd name="connsiteY2" fmla="*/ 194734 h 2963335"/>
                      <a:gd name="connsiteX3" fmla="*/ 711200 w 999066"/>
                      <a:gd name="connsiteY3" fmla="*/ 84667 h 2963335"/>
                      <a:gd name="connsiteX4" fmla="*/ 821266 w 999066"/>
                      <a:gd name="connsiteY4" fmla="*/ 59267 h 2963335"/>
                      <a:gd name="connsiteX5" fmla="*/ 914400 w 999066"/>
                      <a:gd name="connsiteY5" fmla="*/ 101600 h 2963335"/>
                      <a:gd name="connsiteX6" fmla="*/ 990600 w 999066"/>
                      <a:gd name="connsiteY6" fmla="*/ 194734 h 2963335"/>
                      <a:gd name="connsiteX7" fmla="*/ 999066 w 999066"/>
                      <a:gd name="connsiteY7" fmla="*/ 67734 h 2963335"/>
                      <a:gd name="connsiteX8" fmla="*/ 872066 w 999066"/>
                      <a:gd name="connsiteY8" fmla="*/ 8467 h 2963335"/>
                      <a:gd name="connsiteX9" fmla="*/ 728133 w 999066"/>
                      <a:gd name="connsiteY9" fmla="*/ 0 h 2963335"/>
                      <a:gd name="connsiteX10" fmla="*/ 601133 w 999066"/>
                      <a:gd name="connsiteY10" fmla="*/ 67734 h 2963335"/>
                      <a:gd name="connsiteX11" fmla="*/ 584200 w 999066"/>
                      <a:gd name="connsiteY11" fmla="*/ 177800 h 2963335"/>
                      <a:gd name="connsiteX12" fmla="*/ 567266 w 999066"/>
                      <a:gd name="connsiteY12" fmla="*/ 287867 h 2963335"/>
                      <a:gd name="connsiteX13" fmla="*/ 533400 w 999066"/>
                      <a:gd name="connsiteY13" fmla="*/ 84667 h 2963335"/>
                      <a:gd name="connsiteX14" fmla="*/ 448733 w 999066"/>
                      <a:gd name="connsiteY14" fmla="*/ 16934 h 2963335"/>
                      <a:gd name="connsiteX15" fmla="*/ 296333 w 999066"/>
                      <a:gd name="connsiteY15" fmla="*/ 8467 h 2963335"/>
                      <a:gd name="connsiteX16" fmla="*/ 211666 w 999066"/>
                      <a:gd name="connsiteY16" fmla="*/ 59267 h 2963335"/>
                      <a:gd name="connsiteX17" fmla="*/ 127000 w 999066"/>
                      <a:gd name="connsiteY17" fmla="*/ 135467 h 2963335"/>
                      <a:gd name="connsiteX18" fmla="*/ 101600 w 999066"/>
                      <a:gd name="connsiteY18" fmla="*/ 245534 h 2963335"/>
                      <a:gd name="connsiteX19" fmla="*/ 84666 w 999066"/>
                      <a:gd name="connsiteY19" fmla="*/ 321734 h 2963335"/>
                      <a:gd name="connsiteX20" fmla="*/ 0 w 999066"/>
                      <a:gd name="connsiteY20" fmla="*/ 406400 h 2963335"/>
                      <a:gd name="connsiteX21" fmla="*/ 16933 w 999066"/>
                      <a:gd name="connsiteY21" fmla="*/ 474134 h 2963335"/>
                      <a:gd name="connsiteX22" fmla="*/ 93133 w 999066"/>
                      <a:gd name="connsiteY22" fmla="*/ 541867 h 2963335"/>
                      <a:gd name="connsiteX23" fmla="*/ 211666 w 999066"/>
                      <a:gd name="connsiteY23" fmla="*/ 550334 h 2963335"/>
                      <a:gd name="connsiteX24" fmla="*/ 262466 w 999066"/>
                      <a:gd name="connsiteY24" fmla="*/ 474134 h 2963335"/>
                      <a:gd name="connsiteX25" fmla="*/ 254000 w 999066"/>
                      <a:gd name="connsiteY25" fmla="*/ 381000 h 2963335"/>
                      <a:gd name="connsiteX26" fmla="*/ 220133 w 999066"/>
                      <a:gd name="connsiteY26" fmla="*/ 330200 h 2963335"/>
                      <a:gd name="connsiteX27" fmla="*/ 186266 w 999066"/>
                      <a:gd name="connsiteY27" fmla="*/ 287867 h 2963335"/>
                      <a:gd name="connsiteX28" fmla="*/ 194733 w 999066"/>
                      <a:gd name="connsiteY28" fmla="*/ 186267 h 2963335"/>
                      <a:gd name="connsiteX29" fmla="*/ 262466 w 999066"/>
                      <a:gd name="connsiteY29" fmla="*/ 101600 h 2963335"/>
                      <a:gd name="connsiteX30" fmla="*/ 372533 w 999066"/>
                      <a:gd name="connsiteY30" fmla="*/ 67734 h 2963335"/>
                      <a:gd name="connsiteX31" fmla="*/ 440266 w 999066"/>
                      <a:gd name="connsiteY31" fmla="*/ 110067 h 2963335"/>
                      <a:gd name="connsiteX32" fmla="*/ 491066 w 999066"/>
                      <a:gd name="connsiteY32" fmla="*/ 220134 h 2963335"/>
                      <a:gd name="connsiteX33" fmla="*/ 491066 w 999066"/>
                      <a:gd name="connsiteY33" fmla="*/ 2963334 h 2963335"/>
                      <a:gd name="connsiteX0" fmla="*/ 491066 w 999066"/>
                      <a:gd name="connsiteY0" fmla="*/ 2963334 h 2963335"/>
                      <a:gd name="connsiteX1" fmla="*/ 565659 w 999066"/>
                      <a:gd name="connsiteY1" fmla="*/ 2963335 h 2963335"/>
                      <a:gd name="connsiteX2" fmla="*/ 643466 w 999066"/>
                      <a:gd name="connsiteY2" fmla="*/ 194734 h 2963335"/>
                      <a:gd name="connsiteX3" fmla="*/ 711200 w 999066"/>
                      <a:gd name="connsiteY3" fmla="*/ 84667 h 2963335"/>
                      <a:gd name="connsiteX4" fmla="*/ 821266 w 999066"/>
                      <a:gd name="connsiteY4" fmla="*/ 59267 h 2963335"/>
                      <a:gd name="connsiteX5" fmla="*/ 914400 w 999066"/>
                      <a:gd name="connsiteY5" fmla="*/ 101600 h 2963335"/>
                      <a:gd name="connsiteX6" fmla="*/ 999066 w 999066"/>
                      <a:gd name="connsiteY6" fmla="*/ 67734 h 2963335"/>
                      <a:gd name="connsiteX7" fmla="*/ 872066 w 999066"/>
                      <a:gd name="connsiteY7" fmla="*/ 8467 h 2963335"/>
                      <a:gd name="connsiteX8" fmla="*/ 728133 w 999066"/>
                      <a:gd name="connsiteY8" fmla="*/ 0 h 2963335"/>
                      <a:gd name="connsiteX9" fmla="*/ 601133 w 999066"/>
                      <a:gd name="connsiteY9" fmla="*/ 67734 h 2963335"/>
                      <a:gd name="connsiteX10" fmla="*/ 584200 w 999066"/>
                      <a:gd name="connsiteY10" fmla="*/ 177800 h 2963335"/>
                      <a:gd name="connsiteX11" fmla="*/ 567266 w 999066"/>
                      <a:gd name="connsiteY11" fmla="*/ 287867 h 2963335"/>
                      <a:gd name="connsiteX12" fmla="*/ 533400 w 999066"/>
                      <a:gd name="connsiteY12" fmla="*/ 84667 h 2963335"/>
                      <a:gd name="connsiteX13" fmla="*/ 448733 w 999066"/>
                      <a:gd name="connsiteY13" fmla="*/ 16934 h 2963335"/>
                      <a:gd name="connsiteX14" fmla="*/ 296333 w 999066"/>
                      <a:gd name="connsiteY14" fmla="*/ 8467 h 2963335"/>
                      <a:gd name="connsiteX15" fmla="*/ 211666 w 999066"/>
                      <a:gd name="connsiteY15" fmla="*/ 59267 h 2963335"/>
                      <a:gd name="connsiteX16" fmla="*/ 127000 w 999066"/>
                      <a:gd name="connsiteY16" fmla="*/ 135467 h 2963335"/>
                      <a:gd name="connsiteX17" fmla="*/ 101600 w 999066"/>
                      <a:gd name="connsiteY17" fmla="*/ 245534 h 2963335"/>
                      <a:gd name="connsiteX18" fmla="*/ 84666 w 999066"/>
                      <a:gd name="connsiteY18" fmla="*/ 321734 h 2963335"/>
                      <a:gd name="connsiteX19" fmla="*/ 0 w 999066"/>
                      <a:gd name="connsiteY19" fmla="*/ 406400 h 2963335"/>
                      <a:gd name="connsiteX20" fmla="*/ 16933 w 999066"/>
                      <a:gd name="connsiteY20" fmla="*/ 474134 h 2963335"/>
                      <a:gd name="connsiteX21" fmla="*/ 93133 w 999066"/>
                      <a:gd name="connsiteY21" fmla="*/ 541867 h 2963335"/>
                      <a:gd name="connsiteX22" fmla="*/ 211666 w 999066"/>
                      <a:gd name="connsiteY22" fmla="*/ 550334 h 2963335"/>
                      <a:gd name="connsiteX23" fmla="*/ 262466 w 999066"/>
                      <a:gd name="connsiteY23" fmla="*/ 474134 h 2963335"/>
                      <a:gd name="connsiteX24" fmla="*/ 254000 w 999066"/>
                      <a:gd name="connsiteY24" fmla="*/ 381000 h 2963335"/>
                      <a:gd name="connsiteX25" fmla="*/ 220133 w 999066"/>
                      <a:gd name="connsiteY25" fmla="*/ 330200 h 2963335"/>
                      <a:gd name="connsiteX26" fmla="*/ 186266 w 999066"/>
                      <a:gd name="connsiteY26" fmla="*/ 287867 h 2963335"/>
                      <a:gd name="connsiteX27" fmla="*/ 194733 w 999066"/>
                      <a:gd name="connsiteY27" fmla="*/ 186267 h 2963335"/>
                      <a:gd name="connsiteX28" fmla="*/ 262466 w 999066"/>
                      <a:gd name="connsiteY28" fmla="*/ 101600 h 2963335"/>
                      <a:gd name="connsiteX29" fmla="*/ 372533 w 999066"/>
                      <a:gd name="connsiteY29" fmla="*/ 67734 h 2963335"/>
                      <a:gd name="connsiteX30" fmla="*/ 440266 w 999066"/>
                      <a:gd name="connsiteY30" fmla="*/ 110067 h 2963335"/>
                      <a:gd name="connsiteX31" fmla="*/ 491066 w 999066"/>
                      <a:gd name="connsiteY31" fmla="*/ 220134 h 2963335"/>
                      <a:gd name="connsiteX32" fmla="*/ 491066 w 999066"/>
                      <a:gd name="connsiteY32" fmla="*/ 2963334 h 2963335"/>
                      <a:gd name="connsiteX0" fmla="*/ 491066 w 914400"/>
                      <a:gd name="connsiteY0" fmla="*/ 2963334 h 2963335"/>
                      <a:gd name="connsiteX1" fmla="*/ 565659 w 914400"/>
                      <a:gd name="connsiteY1" fmla="*/ 2963335 h 2963335"/>
                      <a:gd name="connsiteX2" fmla="*/ 643466 w 914400"/>
                      <a:gd name="connsiteY2" fmla="*/ 194734 h 2963335"/>
                      <a:gd name="connsiteX3" fmla="*/ 711200 w 914400"/>
                      <a:gd name="connsiteY3" fmla="*/ 84667 h 2963335"/>
                      <a:gd name="connsiteX4" fmla="*/ 821266 w 914400"/>
                      <a:gd name="connsiteY4" fmla="*/ 59267 h 2963335"/>
                      <a:gd name="connsiteX5" fmla="*/ 914400 w 914400"/>
                      <a:gd name="connsiteY5" fmla="*/ 101600 h 2963335"/>
                      <a:gd name="connsiteX6" fmla="*/ 872066 w 914400"/>
                      <a:gd name="connsiteY6" fmla="*/ 8467 h 2963335"/>
                      <a:gd name="connsiteX7" fmla="*/ 728133 w 914400"/>
                      <a:gd name="connsiteY7" fmla="*/ 0 h 2963335"/>
                      <a:gd name="connsiteX8" fmla="*/ 601133 w 914400"/>
                      <a:gd name="connsiteY8" fmla="*/ 67734 h 2963335"/>
                      <a:gd name="connsiteX9" fmla="*/ 584200 w 914400"/>
                      <a:gd name="connsiteY9" fmla="*/ 177800 h 2963335"/>
                      <a:gd name="connsiteX10" fmla="*/ 567266 w 914400"/>
                      <a:gd name="connsiteY10" fmla="*/ 287867 h 2963335"/>
                      <a:gd name="connsiteX11" fmla="*/ 533400 w 914400"/>
                      <a:gd name="connsiteY11" fmla="*/ 84667 h 2963335"/>
                      <a:gd name="connsiteX12" fmla="*/ 448733 w 914400"/>
                      <a:gd name="connsiteY12" fmla="*/ 16934 h 2963335"/>
                      <a:gd name="connsiteX13" fmla="*/ 296333 w 914400"/>
                      <a:gd name="connsiteY13" fmla="*/ 8467 h 2963335"/>
                      <a:gd name="connsiteX14" fmla="*/ 211666 w 914400"/>
                      <a:gd name="connsiteY14" fmla="*/ 59267 h 2963335"/>
                      <a:gd name="connsiteX15" fmla="*/ 127000 w 914400"/>
                      <a:gd name="connsiteY15" fmla="*/ 135467 h 2963335"/>
                      <a:gd name="connsiteX16" fmla="*/ 101600 w 914400"/>
                      <a:gd name="connsiteY16" fmla="*/ 245534 h 2963335"/>
                      <a:gd name="connsiteX17" fmla="*/ 84666 w 914400"/>
                      <a:gd name="connsiteY17" fmla="*/ 321734 h 2963335"/>
                      <a:gd name="connsiteX18" fmla="*/ 0 w 914400"/>
                      <a:gd name="connsiteY18" fmla="*/ 406400 h 2963335"/>
                      <a:gd name="connsiteX19" fmla="*/ 16933 w 914400"/>
                      <a:gd name="connsiteY19" fmla="*/ 474134 h 2963335"/>
                      <a:gd name="connsiteX20" fmla="*/ 93133 w 914400"/>
                      <a:gd name="connsiteY20" fmla="*/ 541867 h 2963335"/>
                      <a:gd name="connsiteX21" fmla="*/ 211666 w 914400"/>
                      <a:gd name="connsiteY21" fmla="*/ 550334 h 2963335"/>
                      <a:gd name="connsiteX22" fmla="*/ 262466 w 914400"/>
                      <a:gd name="connsiteY22" fmla="*/ 474134 h 2963335"/>
                      <a:gd name="connsiteX23" fmla="*/ 254000 w 914400"/>
                      <a:gd name="connsiteY23" fmla="*/ 381000 h 2963335"/>
                      <a:gd name="connsiteX24" fmla="*/ 220133 w 914400"/>
                      <a:gd name="connsiteY24" fmla="*/ 330200 h 2963335"/>
                      <a:gd name="connsiteX25" fmla="*/ 186266 w 914400"/>
                      <a:gd name="connsiteY25" fmla="*/ 287867 h 2963335"/>
                      <a:gd name="connsiteX26" fmla="*/ 194733 w 914400"/>
                      <a:gd name="connsiteY26" fmla="*/ 186267 h 2963335"/>
                      <a:gd name="connsiteX27" fmla="*/ 262466 w 914400"/>
                      <a:gd name="connsiteY27" fmla="*/ 101600 h 2963335"/>
                      <a:gd name="connsiteX28" fmla="*/ 372533 w 914400"/>
                      <a:gd name="connsiteY28" fmla="*/ 67734 h 2963335"/>
                      <a:gd name="connsiteX29" fmla="*/ 440266 w 914400"/>
                      <a:gd name="connsiteY29" fmla="*/ 110067 h 2963335"/>
                      <a:gd name="connsiteX30" fmla="*/ 491066 w 914400"/>
                      <a:gd name="connsiteY30" fmla="*/ 220134 h 2963335"/>
                      <a:gd name="connsiteX31" fmla="*/ 491066 w 914400"/>
                      <a:gd name="connsiteY31" fmla="*/ 2963334 h 2963335"/>
                      <a:gd name="connsiteX0" fmla="*/ 491066 w 872066"/>
                      <a:gd name="connsiteY0" fmla="*/ 2963334 h 2963335"/>
                      <a:gd name="connsiteX1" fmla="*/ 565659 w 872066"/>
                      <a:gd name="connsiteY1" fmla="*/ 2963335 h 2963335"/>
                      <a:gd name="connsiteX2" fmla="*/ 643466 w 872066"/>
                      <a:gd name="connsiteY2" fmla="*/ 194734 h 2963335"/>
                      <a:gd name="connsiteX3" fmla="*/ 711200 w 872066"/>
                      <a:gd name="connsiteY3" fmla="*/ 84667 h 2963335"/>
                      <a:gd name="connsiteX4" fmla="*/ 821266 w 872066"/>
                      <a:gd name="connsiteY4" fmla="*/ 59267 h 2963335"/>
                      <a:gd name="connsiteX5" fmla="*/ 872066 w 872066"/>
                      <a:gd name="connsiteY5" fmla="*/ 8467 h 2963335"/>
                      <a:gd name="connsiteX6" fmla="*/ 728133 w 872066"/>
                      <a:gd name="connsiteY6" fmla="*/ 0 h 2963335"/>
                      <a:gd name="connsiteX7" fmla="*/ 601133 w 872066"/>
                      <a:gd name="connsiteY7" fmla="*/ 67734 h 2963335"/>
                      <a:gd name="connsiteX8" fmla="*/ 584200 w 872066"/>
                      <a:gd name="connsiteY8" fmla="*/ 177800 h 2963335"/>
                      <a:gd name="connsiteX9" fmla="*/ 567266 w 872066"/>
                      <a:gd name="connsiteY9" fmla="*/ 287867 h 2963335"/>
                      <a:gd name="connsiteX10" fmla="*/ 533400 w 872066"/>
                      <a:gd name="connsiteY10" fmla="*/ 84667 h 2963335"/>
                      <a:gd name="connsiteX11" fmla="*/ 448733 w 872066"/>
                      <a:gd name="connsiteY11" fmla="*/ 16934 h 2963335"/>
                      <a:gd name="connsiteX12" fmla="*/ 296333 w 872066"/>
                      <a:gd name="connsiteY12" fmla="*/ 8467 h 2963335"/>
                      <a:gd name="connsiteX13" fmla="*/ 211666 w 872066"/>
                      <a:gd name="connsiteY13" fmla="*/ 59267 h 2963335"/>
                      <a:gd name="connsiteX14" fmla="*/ 127000 w 872066"/>
                      <a:gd name="connsiteY14" fmla="*/ 135467 h 2963335"/>
                      <a:gd name="connsiteX15" fmla="*/ 101600 w 872066"/>
                      <a:gd name="connsiteY15" fmla="*/ 245534 h 2963335"/>
                      <a:gd name="connsiteX16" fmla="*/ 84666 w 872066"/>
                      <a:gd name="connsiteY16" fmla="*/ 321734 h 2963335"/>
                      <a:gd name="connsiteX17" fmla="*/ 0 w 872066"/>
                      <a:gd name="connsiteY17" fmla="*/ 406400 h 2963335"/>
                      <a:gd name="connsiteX18" fmla="*/ 16933 w 872066"/>
                      <a:gd name="connsiteY18" fmla="*/ 474134 h 2963335"/>
                      <a:gd name="connsiteX19" fmla="*/ 93133 w 872066"/>
                      <a:gd name="connsiteY19" fmla="*/ 541867 h 2963335"/>
                      <a:gd name="connsiteX20" fmla="*/ 211666 w 872066"/>
                      <a:gd name="connsiteY20" fmla="*/ 550334 h 2963335"/>
                      <a:gd name="connsiteX21" fmla="*/ 262466 w 872066"/>
                      <a:gd name="connsiteY21" fmla="*/ 474134 h 2963335"/>
                      <a:gd name="connsiteX22" fmla="*/ 254000 w 872066"/>
                      <a:gd name="connsiteY22" fmla="*/ 381000 h 2963335"/>
                      <a:gd name="connsiteX23" fmla="*/ 220133 w 872066"/>
                      <a:gd name="connsiteY23" fmla="*/ 330200 h 2963335"/>
                      <a:gd name="connsiteX24" fmla="*/ 186266 w 872066"/>
                      <a:gd name="connsiteY24" fmla="*/ 287867 h 2963335"/>
                      <a:gd name="connsiteX25" fmla="*/ 194733 w 872066"/>
                      <a:gd name="connsiteY25" fmla="*/ 186267 h 2963335"/>
                      <a:gd name="connsiteX26" fmla="*/ 262466 w 872066"/>
                      <a:gd name="connsiteY26" fmla="*/ 101600 h 2963335"/>
                      <a:gd name="connsiteX27" fmla="*/ 372533 w 872066"/>
                      <a:gd name="connsiteY27" fmla="*/ 67734 h 2963335"/>
                      <a:gd name="connsiteX28" fmla="*/ 440266 w 872066"/>
                      <a:gd name="connsiteY28" fmla="*/ 110067 h 2963335"/>
                      <a:gd name="connsiteX29" fmla="*/ 491066 w 872066"/>
                      <a:gd name="connsiteY29" fmla="*/ 220134 h 2963335"/>
                      <a:gd name="connsiteX30" fmla="*/ 491066 w 872066"/>
                      <a:gd name="connsiteY30" fmla="*/ 2963334 h 2963335"/>
                      <a:gd name="connsiteX0" fmla="*/ 491066 w 821266"/>
                      <a:gd name="connsiteY0" fmla="*/ 2963334 h 2963335"/>
                      <a:gd name="connsiteX1" fmla="*/ 565659 w 821266"/>
                      <a:gd name="connsiteY1" fmla="*/ 2963335 h 2963335"/>
                      <a:gd name="connsiteX2" fmla="*/ 643466 w 821266"/>
                      <a:gd name="connsiteY2" fmla="*/ 194734 h 2963335"/>
                      <a:gd name="connsiteX3" fmla="*/ 711200 w 821266"/>
                      <a:gd name="connsiteY3" fmla="*/ 84667 h 2963335"/>
                      <a:gd name="connsiteX4" fmla="*/ 821266 w 821266"/>
                      <a:gd name="connsiteY4" fmla="*/ 59267 h 2963335"/>
                      <a:gd name="connsiteX5" fmla="*/ 728133 w 821266"/>
                      <a:gd name="connsiteY5" fmla="*/ 0 h 2963335"/>
                      <a:gd name="connsiteX6" fmla="*/ 601133 w 821266"/>
                      <a:gd name="connsiteY6" fmla="*/ 67734 h 2963335"/>
                      <a:gd name="connsiteX7" fmla="*/ 584200 w 821266"/>
                      <a:gd name="connsiteY7" fmla="*/ 177800 h 2963335"/>
                      <a:gd name="connsiteX8" fmla="*/ 567266 w 821266"/>
                      <a:gd name="connsiteY8" fmla="*/ 287867 h 2963335"/>
                      <a:gd name="connsiteX9" fmla="*/ 533400 w 821266"/>
                      <a:gd name="connsiteY9" fmla="*/ 84667 h 2963335"/>
                      <a:gd name="connsiteX10" fmla="*/ 448733 w 821266"/>
                      <a:gd name="connsiteY10" fmla="*/ 16934 h 2963335"/>
                      <a:gd name="connsiteX11" fmla="*/ 296333 w 821266"/>
                      <a:gd name="connsiteY11" fmla="*/ 8467 h 2963335"/>
                      <a:gd name="connsiteX12" fmla="*/ 211666 w 821266"/>
                      <a:gd name="connsiteY12" fmla="*/ 59267 h 2963335"/>
                      <a:gd name="connsiteX13" fmla="*/ 127000 w 821266"/>
                      <a:gd name="connsiteY13" fmla="*/ 135467 h 2963335"/>
                      <a:gd name="connsiteX14" fmla="*/ 101600 w 821266"/>
                      <a:gd name="connsiteY14" fmla="*/ 245534 h 2963335"/>
                      <a:gd name="connsiteX15" fmla="*/ 84666 w 821266"/>
                      <a:gd name="connsiteY15" fmla="*/ 321734 h 2963335"/>
                      <a:gd name="connsiteX16" fmla="*/ 0 w 821266"/>
                      <a:gd name="connsiteY16" fmla="*/ 406400 h 2963335"/>
                      <a:gd name="connsiteX17" fmla="*/ 16933 w 821266"/>
                      <a:gd name="connsiteY17" fmla="*/ 474134 h 2963335"/>
                      <a:gd name="connsiteX18" fmla="*/ 93133 w 821266"/>
                      <a:gd name="connsiteY18" fmla="*/ 541867 h 2963335"/>
                      <a:gd name="connsiteX19" fmla="*/ 211666 w 821266"/>
                      <a:gd name="connsiteY19" fmla="*/ 550334 h 2963335"/>
                      <a:gd name="connsiteX20" fmla="*/ 262466 w 821266"/>
                      <a:gd name="connsiteY20" fmla="*/ 474134 h 2963335"/>
                      <a:gd name="connsiteX21" fmla="*/ 254000 w 821266"/>
                      <a:gd name="connsiteY21" fmla="*/ 381000 h 2963335"/>
                      <a:gd name="connsiteX22" fmla="*/ 220133 w 821266"/>
                      <a:gd name="connsiteY22" fmla="*/ 330200 h 2963335"/>
                      <a:gd name="connsiteX23" fmla="*/ 186266 w 821266"/>
                      <a:gd name="connsiteY23" fmla="*/ 287867 h 2963335"/>
                      <a:gd name="connsiteX24" fmla="*/ 194733 w 821266"/>
                      <a:gd name="connsiteY24" fmla="*/ 186267 h 2963335"/>
                      <a:gd name="connsiteX25" fmla="*/ 262466 w 821266"/>
                      <a:gd name="connsiteY25" fmla="*/ 101600 h 2963335"/>
                      <a:gd name="connsiteX26" fmla="*/ 372533 w 821266"/>
                      <a:gd name="connsiteY26" fmla="*/ 67734 h 2963335"/>
                      <a:gd name="connsiteX27" fmla="*/ 440266 w 821266"/>
                      <a:gd name="connsiteY27" fmla="*/ 110067 h 2963335"/>
                      <a:gd name="connsiteX28" fmla="*/ 491066 w 821266"/>
                      <a:gd name="connsiteY28" fmla="*/ 220134 h 2963335"/>
                      <a:gd name="connsiteX29" fmla="*/ 491066 w 821266"/>
                      <a:gd name="connsiteY29" fmla="*/ 2963334 h 2963335"/>
                      <a:gd name="connsiteX0" fmla="*/ 491066 w 728133"/>
                      <a:gd name="connsiteY0" fmla="*/ 2963334 h 2963335"/>
                      <a:gd name="connsiteX1" fmla="*/ 565659 w 728133"/>
                      <a:gd name="connsiteY1" fmla="*/ 2963335 h 2963335"/>
                      <a:gd name="connsiteX2" fmla="*/ 643466 w 728133"/>
                      <a:gd name="connsiteY2" fmla="*/ 194734 h 2963335"/>
                      <a:gd name="connsiteX3" fmla="*/ 711200 w 728133"/>
                      <a:gd name="connsiteY3" fmla="*/ 84667 h 2963335"/>
                      <a:gd name="connsiteX4" fmla="*/ 728133 w 728133"/>
                      <a:gd name="connsiteY4" fmla="*/ 0 h 2963335"/>
                      <a:gd name="connsiteX5" fmla="*/ 601133 w 728133"/>
                      <a:gd name="connsiteY5" fmla="*/ 67734 h 2963335"/>
                      <a:gd name="connsiteX6" fmla="*/ 584200 w 728133"/>
                      <a:gd name="connsiteY6" fmla="*/ 177800 h 2963335"/>
                      <a:gd name="connsiteX7" fmla="*/ 567266 w 728133"/>
                      <a:gd name="connsiteY7" fmla="*/ 287867 h 2963335"/>
                      <a:gd name="connsiteX8" fmla="*/ 533400 w 728133"/>
                      <a:gd name="connsiteY8" fmla="*/ 84667 h 2963335"/>
                      <a:gd name="connsiteX9" fmla="*/ 448733 w 728133"/>
                      <a:gd name="connsiteY9" fmla="*/ 16934 h 2963335"/>
                      <a:gd name="connsiteX10" fmla="*/ 296333 w 728133"/>
                      <a:gd name="connsiteY10" fmla="*/ 8467 h 2963335"/>
                      <a:gd name="connsiteX11" fmla="*/ 211666 w 728133"/>
                      <a:gd name="connsiteY11" fmla="*/ 59267 h 2963335"/>
                      <a:gd name="connsiteX12" fmla="*/ 127000 w 728133"/>
                      <a:gd name="connsiteY12" fmla="*/ 135467 h 2963335"/>
                      <a:gd name="connsiteX13" fmla="*/ 101600 w 728133"/>
                      <a:gd name="connsiteY13" fmla="*/ 245534 h 2963335"/>
                      <a:gd name="connsiteX14" fmla="*/ 84666 w 728133"/>
                      <a:gd name="connsiteY14" fmla="*/ 321734 h 2963335"/>
                      <a:gd name="connsiteX15" fmla="*/ 0 w 728133"/>
                      <a:gd name="connsiteY15" fmla="*/ 406400 h 2963335"/>
                      <a:gd name="connsiteX16" fmla="*/ 16933 w 728133"/>
                      <a:gd name="connsiteY16" fmla="*/ 474134 h 2963335"/>
                      <a:gd name="connsiteX17" fmla="*/ 93133 w 728133"/>
                      <a:gd name="connsiteY17" fmla="*/ 541867 h 2963335"/>
                      <a:gd name="connsiteX18" fmla="*/ 211666 w 728133"/>
                      <a:gd name="connsiteY18" fmla="*/ 550334 h 2963335"/>
                      <a:gd name="connsiteX19" fmla="*/ 262466 w 728133"/>
                      <a:gd name="connsiteY19" fmla="*/ 474134 h 2963335"/>
                      <a:gd name="connsiteX20" fmla="*/ 254000 w 728133"/>
                      <a:gd name="connsiteY20" fmla="*/ 381000 h 2963335"/>
                      <a:gd name="connsiteX21" fmla="*/ 220133 w 728133"/>
                      <a:gd name="connsiteY21" fmla="*/ 330200 h 2963335"/>
                      <a:gd name="connsiteX22" fmla="*/ 186266 w 728133"/>
                      <a:gd name="connsiteY22" fmla="*/ 287867 h 2963335"/>
                      <a:gd name="connsiteX23" fmla="*/ 194733 w 728133"/>
                      <a:gd name="connsiteY23" fmla="*/ 186267 h 2963335"/>
                      <a:gd name="connsiteX24" fmla="*/ 262466 w 728133"/>
                      <a:gd name="connsiteY24" fmla="*/ 101600 h 2963335"/>
                      <a:gd name="connsiteX25" fmla="*/ 372533 w 728133"/>
                      <a:gd name="connsiteY25" fmla="*/ 67734 h 2963335"/>
                      <a:gd name="connsiteX26" fmla="*/ 440266 w 728133"/>
                      <a:gd name="connsiteY26" fmla="*/ 110067 h 2963335"/>
                      <a:gd name="connsiteX27" fmla="*/ 491066 w 728133"/>
                      <a:gd name="connsiteY27" fmla="*/ 220134 h 2963335"/>
                      <a:gd name="connsiteX28" fmla="*/ 491066 w 728133"/>
                      <a:gd name="connsiteY28" fmla="*/ 2963334 h 2963335"/>
                      <a:gd name="connsiteX0" fmla="*/ 728133 w 788531"/>
                      <a:gd name="connsiteY0" fmla="*/ 0 h 2963335"/>
                      <a:gd name="connsiteX1" fmla="*/ 601133 w 788531"/>
                      <a:gd name="connsiteY1" fmla="*/ 67734 h 2963335"/>
                      <a:gd name="connsiteX2" fmla="*/ 584200 w 788531"/>
                      <a:gd name="connsiteY2" fmla="*/ 177800 h 2963335"/>
                      <a:gd name="connsiteX3" fmla="*/ 567266 w 788531"/>
                      <a:gd name="connsiteY3" fmla="*/ 287867 h 2963335"/>
                      <a:gd name="connsiteX4" fmla="*/ 533400 w 788531"/>
                      <a:gd name="connsiteY4" fmla="*/ 84667 h 2963335"/>
                      <a:gd name="connsiteX5" fmla="*/ 448733 w 788531"/>
                      <a:gd name="connsiteY5" fmla="*/ 16934 h 2963335"/>
                      <a:gd name="connsiteX6" fmla="*/ 296333 w 788531"/>
                      <a:gd name="connsiteY6" fmla="*/ 8467 h 2963335"/>
                      <a:gd name="connsiteX7" fmla="*/ 211666 w 788531"/>
                      <a:gd name="connsiteY7" fmla="*/ 59267 h 2963335"/>
                      <a:gd name="connsiteX8" fmla="*/ 127000 w 788531"/>
                      <a:gd name="connsiteY8" fmla="*/ 135467 h 2963335"/>
                      <a:gd name="connsiteX9" fmla="*/ 101600 w 788531"/>
                      <a:gd name="connsiteY9" fmla="*/ 245534 h 2963335"/>
                      <a:gd name="connsiteX10" fmla="*/ 84666 w 788531"/>
                      <a:gd name="connsiteY10" fmla="*/ 321734 h 2963335"/>
                      <a:gd name="connsiteX11" fmla="*/ 0 w 788531"/>
                      <a:gd name="connsiteY11" fmla="*/ 406400 h 2963335"/>
                      <a:gd name="connsiteX12" fmla="*/ 16933 w 788531"/>
                      <a:gd name="connsiteY12" fmla="*/ 474134 h 2963335"/>
                      <a:gd name="connsiteX13" fmla="*/ 93133 w 788531"/>
                      <a:gd name="connsiteY13" fmla="*/ 541867 h 2963335"/>
                      <a:gd name="connsiteX14" fmla="*/ 211666 w 788531"/>
                      <a:gd name="connsiteY14" fmla="*/ 550334 h 2963335"/>
                      <a:gd name="connsiteX15" fmla="*/ 262466 w 788531"/>
                      <a:gd name="connsiteY15" fmla="*/ 474134 h 2963335"/>
                      <a:gd name="connsiteX16" fmla="*/ 254000 w 788531"/>
                      <a:gd name="connsiteY16" fmla="*/ 381000 h 2963335"/>
                      <a:gd name="connsiteX17" fmla="*/ 220133 w 788531"/>
                      <a:gd name="connsiteY17" fmla="*/ 330200 h 2963335"/>
                      <a:gd name="connsiteX18" fmla="*/ 186266 w 788531"/>
                      <a:gd name="connsiteY18" fmla="*/ 287867 h 2963335"/>
                      <a:gd name="connsiteX19" fmla="*/ 194733 w 788531"/>
                      <a:gd name="connsiteY19" fmla="*/ 186267 h 2963335"/>
                      <a:gd name="connsiteX20" fmla="*/ 262466 w 788531"/>
                      <a:gd name="connsiteY20" fmla="*/ 101600 h 2963335"/>
                      <a:gd name="connsiteX21" fmla="*/ 372533 w 788531"/>
                      <a:gd name="connsiteY21" fmla="*/ 67734 h 2963335"/>
                      <a:gd name="connsiteX22" fmla="*/ 440266 w 788531"/>
                      <a:gd name="connsiteY22" fmla="*/ 110067 h 2963335"/>
                      <a:gd name="connsiteX23" fmla="*/ 491066 w 788531"/>
                      <a:gd name="connsiteY23" fmla="*/ 220134 h 2963335"/>
                      <a:gd name="connsiteX24" fmla="*/ 491066 w 788531"/>
                      <a:gd name="connsiteY24" fmla="*/ 2963334 h 2963335"/>
                      <a:gd name="connsiteX25" fmla="*/ 565659 w 788531"/>
                      <a:gd name="connsiteY25" fmla="*/ 2963335 h 2963335"/>
                      <a:gd name="connsiteX26" fmla="*/ 643466 w 788531"/>
                      <a:gd name="connsiteY26" fmla="*/ 194734 h 2963335"/>
                      <a:gd name="connsiteX27" fmla="*/ 788531 w 788531"/>
                      <a:gd name="connsiteY27" fmla="*/ 161998 h 2963335"/>
                      <a:gd name="connsiteX0" fmla="*/ 728133 w 728133"/>
                      <a:gd name="connsiteY0" fmla="*/ 0 h 2963335"/>
                      <a:gd name="connsiteX1" fmla="*/ 601133 w 728133"/>
                      <a:gd name="connsiteY1" fmla="*/ 67734 h 2963335"/>
                      <a:gd name="connsiteX2" fmla="*/ 584200 w 728133"/>
                      <a:gd name="connsiteY2" fmla="*/ 177800 h 2963335"/>
                      <a:gd name="connsiteX3" fmla="*/ 567266 w 728133"/>
                      <a:gd name="connsiteY3" fmla="*/ 287867 h 2963335"/>
                      <a:gd name="connsiteX4" fmla="*/ 533400 w 728133"/>
                      <a:gd name="connsiteY4" fmla="*/ 84667 h 2963335"/>
                      <a:gd name="connsiteX5" fmla="*/ 448733 w 728133"/>
                      <a:gd name="connsiteY5" fmla="*/ 16934 h 2963335"/>
                      <a:gd name="connsiteX6" fmla="*/ 296333 w 728133"/>
                      <a:gd name="connsiteY6" fmla="*/ 8467 h 2963335"/>
                      <a:gd name="connsiteX7" fmla="*/ 211666 w 728133"/>
                      <a:gd name="connsiteY7" fmla="*/ 59267 h 2963335"/>
                      <a:gd name="connsiteX8" fmla="*/ 127000 w 728133"/>
                      <a:gd name="connsiteY8" fmla="*/ 135467 h 2963335"/>
                      <a:gd name="connsiteX9" fmla="*/ 101600 w 728133"/>
                      <a:gd name="connsiteY9" fmla="*/ 245534 h 2963335"/>
                      <a:gd name="connsiteX10" fmla="*/ 84666 w 728133"/>
                      <a:gd name="connsiteY10" fmla="*/ 321734 h 2963335"/>
                      <a:gd name="connsiteX11" fmla="*/ 0 w 728133"/>
                      <a:gd name="connsiteY11" fmla="*/ 406400 h 2963335"/>
                      <a:gd name="connsiteX12" fmla="*/ 16933 w 728133"/>
                      <a:gd name="connsiteY12" fmla="*/ 474134 h 2963335"/>
                      <a:gd name="connsiteX13" fmla="*/ 93133 w 728133"/>
                      <a:gd name="connsiteY13" fmla="*/ 541867 h 2963335"/>
                      <a:gd name="connsiteX14" fmla="*/ 211666 w 728133"/>
                      <a:gd name="connsiteY14" fmla="*/ 550334 h 2963335"/>
                      <a:gd name="connsiteX15" fmla="*/ 262466 w 728133"/>
                      <a:gd name="connsiteY15" fmla="*/ 474134 h 2963335"/>
                      <a:gd name="connsiteX16" fmla="*/ 254000 w 728133"/>
                      <a:gd name="connsiteY16" fmla="*/ 381000 h 2963335"/>
                      <a:gd name="connsiteX17" fmla="*/ 220133 w 728133"/>
                      <a:gd name="connsiteY17" fmla="*/ 330200 h 2963335"/>
                      <a:gd name="connsiteX18" fmla="*/ 186266 w 728133"/>
                      <a:gd name="connsiteY18" fmla="*/ 287867 h 2963335"/>
                      <a:gd name="connsiteX19" fmla="*/ 194733 w 728133"/>
                      <a:gd name="connsiteY19" fmla="*/ 186267 h 2963335"/>
                      <a:gd name="connsiteX20" fmla="*/ 262466 w 728133"/>
                      <a:gd name="connsiteY20" fmla="*/ 101600 h 2963335"/>
                      <a:gd name="connsiteX21" fmla="*/ 372533 w 728133"/>
                      <a:gd name="connsiteY21" fmla="*/ 67734 h 2963335"/>
                      <a:gd name="connsiteX22" fmla="*/ 440266 w 728133"/>
                      <a:gd name="connsiteY22" fmla="*/ 110067 h 2963335"/>
                      <a:gd name="connsiteX23" fmla="*/ 491066 w 728133"/>
                      <a:gd name="connsiteY23" fmla="*/ 220134 h 2963335"/>
                      <a:gd name="connsiteX24" fmla="*/ 491066 w 728133"/>
                      <a:gd name="connsiteY24" fmla="*/ 2963334 h 2963335"/>
                      <a:gd name="connsiteX25" fmla="*/ 565659 w 728133"/>
                      <a:gd name="connsiteY25" fmla="*/ 2963335 h 2963335"/>
                      <a:gd name="connsiteX26" fmla="*/ 643466 w 728133"/>
                      <a:gd name="connsiteY26" fmla="*/ 194734 h 2963335"/>
                      <a:gd name="connsiteX0" fmla="*/ 601133 w 643466"/>
                      <a:gd name="connsiteY0" fmla="*/ 59267 h 2954868"/>
                      <a:gd name="connsiteX1" fmla="*/ 584200 w 643466"/>
                      <a:gd name="connsiteY1" fmla="*/ 169333 h 2954868"/>
                      <a:gd name="connsiteX2" fmla="*/ 567266 w 643466"/>
                      <a:gd name="connsiteY2" fmla="*/ 279400 h 2954868"/>
                      <a:gd name="connsiteX3" fmla="*/ 533400 w 643466"/>
                      <a:gd name="connsiteY3" fmla="*/ 76200 h 2954868"/>
                      <a:gd name="connsiteX4" fmla="*/ 448733 w 643466"/>
                      <a:gd name="connsiteY4" fmla="*/ 8467 h 2954868"/>
                      <a:gd name="connsiteX5" fmla="*/ 296333 w 643466"/>
                      <a:gd name="connsiteY5" fmla="*/ 0 h 2954868"/>
                      <a:gd name="connsiteX6" fmla="*/ 211666 w 643466"/>
                      <a:gd name="connsiteY6" fmla="*/ 50800 h 2954868"/>
                      <a:gd name="connsiteX7" fmla="*/ 127000 w 643466"/>
                      <a:gd name="connsiteY7" fmla="*/ 127000 h 2954868"/>
                      <a:gd name="connsiteX8" fmla="*/ 101600 w 643466"/>
                      <a:gd name="connsiteY8" fmla="*/ 237067 h 2954868"/>
                      <a:gd name="connsiteX9" fmla="*/ 84666 w 643466"/>
                      <a:gd name="connsiteY9" fmla="*/ 313267 h 2954868"/>
                      <a:gd name="connsiteX10" fmla="*/ 0 w 643466"/>
                      <a:gd name="connsiteY10" fmla="*/ 397933 h 2954868"/>
                      <a:gd name="connsiteX11" fmla="*/ 16933 w 643466"/>
                      <a:gd name="connsiteY11" fmla="*/ 465667 h 2954868"/>
                      <a:gd name="connsiteX12" fmla="*/ 93133 w 643466"/>
                      <a:gd name="connsiteY12" fmla="*/ 533400 h 2954868"/>
                      <a:gd name="connsiteX13" fmla="*/ 211666 w 643466"/>
                      <a:gd name="connsiteY13" fmla="*/ 541867 h 2954868"/>
                      <a:gd name="connsiteX14" fmla="*/ 262466 w 643466"/>
                      <a:gd name="connsiteY14" fmla="*/ 465667 h 2954868"/>
                      <a:gd name="connsiteX15" fmla="*/ 254000 w 643466"/>
                      <a:gd name="connsiteY15" fmla="*/ 372533 h 2954868"/>
                      <a:gd name="connsiteX16" fmla="*/ 220133 w 643466"/>
                      <a:gd name="connsiteY16" fmla="*/ 321733 h 2954868"/>
                      <a:gd name="connsiteX17" fmla="*/ 186266 w 643466"/>
                      <a:gd name="connsiteY17" fmla="*/ 279400 h 2954868"/>
                      <a:gd name="connsiteX18" fmla="*/ 194733 w 643466"/>
                      <a:gd name="connsiteY18" fmla="*/ 177800 h 2954868"/>
                      <a:gd name="connsiteX19" fmla="*/ 262466 w 643466"/>
                      <a:gd name="connsiteY19" fmla="*/ 93133 h 2954868"/>
                      <a:gd name="connsiteX20" fmla="*/ 372533 w 643466"/>
                      <a:gd name="connsiteY20" fmla="*/ 59267 h 2954868"/>
                      <a:gd name="connsiteX21" fmla="*/ 440266 w 643466"/>
                      <a:gd name="connsiteY21" fmla="*/ 101600 h 2954868"/>
                      <a:gd name="connsiteX22" fmla="*/ 491066 w 643466"/>
                      <a:gd name="connsiteY22" fmla="*/ 211667 h 2954868"/>
                      <a:gd name="connsiteX23" fmla="*/ 491066 w 643466"/>
                      <a:gd name="connsiteY23" fmla="*/ 2954867 h 2954868"/>
                      <a:gd name="connsiteX24" fmla="*/ 565659 w 643466"/>
                      <a:gd name="connsiteY24" fmla="*/ 2954868 h 2954868"/>
                      <a:gd name="connsiteX25" fmla="*/ 643466 w 643466"/>
                      <a:gd name="connsiteY25" fmla="*/ 186267 h 2954868"/>
                      <a:gd name="connsiteX0" fmla="*/ 601133 w 643466"/>
                      <a:gd name="connsiteY0" fmla="*/ 59267 h 2954868"/>
                      <a:gd name="connsiteX1" fmla="*/ 584200 w 643466"/>
                      <a:gd name="connsiteY1" fmla="*/ 169333 h 2954868"/>
                      <a:gd name="connsiteX2" fmla="*/ 567266 w 643466"/>
                      <a:gd name="connsiteY2" fmla="*/ 279400 h 2954868"/>
                      <a:gd name="connsiteX3" fmla="*/ 533400 w 643466"/>
                      <a:gd name="connsiteY3" fmla="*/ 76200 h 2954868"/>
                      <a:gd name="connsiteX4" fmla="*/ 448733 w 643466"/>
                      <a:gd name="connsiteY4" fmla="*/ 8467 h 2954868"/>
                      <a:gd name="connsiteX5" fmla="*/ 296333 w 643466"/>
                      <a:gd name="connsiteY5" fmla="*/ 0 h 2954868"/>
                      <a:gd name="connsiteX6" fmla="*/ 211666 w 643466"/>
                      <a:gd name="connsiteY6" fmla="*/ 50800 h 2954868"/>
                      <a:gd name="connsiteX7" fmla="*/ 127000 w 643466"/>
                      <a:gd name="connsiteY7" fmla="*/ 127000 h 2954868"/>
                      <a:gd name="connsiteX8" fmla="*/ 101600 w 643466"/>
                      <a:gd name="connsiteY8" fmla="*/ 237067 h 2954868"/>
                      <a:gd name="connsiteX9" fmla="*/ 84666 w 643466"/>
                      <a:gd name="connsiteY9" fmla="*/ 313267 h 2954868"/>
                      <a:gd name="connsiteX10" fmla="*/ 0 w 643466"/>
                      <a:gd name="connsiteY10" fmla="*/ 397933 h 2954868"/>
                      <a:gd name="connsiteX11" fmla="*/ 16933 w 643466"/>
                      <a:gd name="connsiteY11" fmla="*/ 465667 h 2954868"/>
                      <a:gd name="connsiteX12" fmla="*/ 93133 w 643466"/>
                      <a:gd name="connsiteY12" fmla="*/ 533400 h 2954868"/>
                      <a:gd name="connsiteX13" fmla="*/ 211666 w 643466"/>
                      <a:gd name="connsiteY13" fmla="*/ 541867 h 2954868"/>
                      <a:gd name="connsiteX14" fmla="*/ 262466 w 643466"/>
                      <a:gd name="connsiteY14" fmla="*/ 465667 h 2954868"/>
                      <a:gd name="connsiteX15" fmla="*/ 254000 w 643466"/>
                      <a:gd name="connsiteY15" fmla="*/ 372533 h 2954868"/>
                      <a:gd name="connsiteX16" fmla="*/ 220133 w 643466"/>
                      <a:gd name="connsiteY16" fmla="*/ 321733 h 2954868"/>
                      <a:gd name="connsiteX17" fmla="*/ 186266 w 643466"/>
                      <a:gd name="connsiteY17" fmla="*/ 279400 h 2954868"/>
                      <a:gd name="connsiteX18" fmla="*/ 194733 w 643466"/>
                      <a:gd name="connsiteY18" fmla="*/ 177800 h 2954868"/>
                      <a:gd name="connsiteX19" fmla="*/ 262466 w 643466"/>
                      <a:gd name="connsiteY19" fmla="*/ 93133 h 2954868"/>
                      <a:gd name="connsiteX20" fmla="*/ 372533 w 643466"/>
                      <a:gd name="connsiteY20" fmla="*/ 59267 h 2954868"/>
                      <a:gd name="connsiteX21" fmla="*/ 440266 w 643466"/>
                      <a:gd name="connsiteY21" fmla="*/ 101600 h 2954868"/>
                      <a:gd name="connsiteX22" fmla="*/ 491066 w 643466"/>
                      <a:gd name="connsiteY22" fmla="*/ 211667 h 2954868"/>
                      <a:gd name="connsiteX23" fmla="*/ 491066 w 643466"/>
                      <a:gd name="connsiteY23" fmla="*/ 2954867 h 2954868"/>
                      <a:gd name="connsiteX24" fmla="*/ 565659 w 643466"/>
                      <a:gd name="connsiteY24" fmla="*/ 2954868 h 2954868"/>
                      <a:gd name="connsiteX25" fmla="*/ 643466 w 643466"/>
                      <a:gd name="connsiteY25" fmla="*/ 186267 h 2954868"/>
                      <a:gd name="connsiteX26" fmla="*/ 601133 w 643466"/>
                      <a:gd name="connsiteY26" fmla="*/ 59267 h 2954868"/>
                      <a:gd name="connsiteX0" fmla="*/ 643466 w 643466"/>
                      <a:gd name="connsiteY0" fmla="*/ 186267 h 2954868"/>
                      <a:gd name="connsiteX1" fmla="*/ 584200 w 643466"/>
                      <a:gd name="connsiteY1" fmla="*/ 169333 h 2954868"/>
                      <a:gd name="connsiteX2" fmla="*/ 567266 w 643466"/>
                      <a:gd name="connsiteY2" fmla="*/ 279400 h 2954868"/>
                      <a:gd name="connsiteX3" fmla="*/ 533400 w 643466"/>
                      <a:gd name="connsiteY3" fmla="*/ 76200 h 2954868"/>
                      <a:gd name="connsiteX4" fmla="*/ 448733 w 643466"/>
                      <a:gd name="connsiteY4" fmla="*/ 8467 h 2954868"/>
                      <a:gd name="connsiteX5" fmla="*/ 296333 w 643466"/>
                      <a:gd name="connsiteY5" fmla="*/ 0 h 2954868"/>
                      <a:gd name="connsiteX6" fmla="*/ 211666 w 643466"/>
                      <a:gd name="connsiteY6" fmla="*/ 50800 h 2954868"/>
                      <a:gd name="connsiteX7" fmla="*/ 127000 w 643466"/>
                      <a:gd name="connsiteY7" fmla="*/ 127000 h 2954868"/>
                      <a:gd name="connsiteX8" fmla="*/ 101600 w 643466"/>
                      <a:gd name="connsiteY8" fmla="*/ 237067 h 2954868"/>
                      <a:gd name="connsiteX9" fmla="*/ 84666 w 643466"/>
                      <a:gd name="connsiteY9" fmla="*/ 313267 h 2954868"/>
                      <a:gd name="connsiteX10" fmla="*/ 0 w 643466"/>
                      <a:gd name="connsiteY10" fmla="*/ 397933 h 2954868"/>
                      <a:gd name="connsiteX11" fmla="*/ 16933 w 643466"/>
                      <a:gd name="connsiteY11" fmla="*/ 465667 h 2954868"/>
                      <a:gd name="connsiteX12" fmla="*/ 93133 w 643466"/>
                      <a:gd name="connsiteY12" fmla="*/ 533400 h 2954868"/>
                      <a:gd name="connsiteX13" fmla="*/ 211666 w 643466"/>
                      <a:gd name="connsiteY13" fmla="*/ 541867 h 2954868"/>
                      <a:gd name="connsiteX14" fmla="*/ 262466 w 643466"/>
                      <a:gd name="connsiteY14" fmla="*/ 465667 h 2954868"/>
                      <a:gd name="connsiteX15" fmla="*/ 254000 w 643466"/>
                      <a:gd name="connsiteY15" fmla="*/ 372533 h 2954868"/>
                      <a:gd name="connsiteX16" fmla="*/ 220133 w 643466"/>
                      <a:gd name="connsiteY16" fmla="*/ 321733 h 2954868"/>
                      <a:gd name="connsiteX17" fmla="*/ 186266 w 643466"/>
                      <a:gd name="connsiteY17" fmla="*/ 279400 h 2954868"/>
                      <a:gd name="connsiteX18" fmla="*/ 194733 w 643466"/>
                      <a:gd name="connsiteY18" fmla="*/ 177800 h 2954868"/>
                      <a:gd name="connsiteX19" fmla="*/ 262466 w 643466"/>
                      <a:gd name="connsiteY19" fmla="*/ 93133 h 2954868"/>
                      <a:gd name="connsiteX20" fmla="*/ 372533 w 643466"/>
                      <a:gd name="connsiteY20" fmla="*/ 59267 h 2954868"/>
                      <a:gd name="connsiteX21" fmla="*/ 440266 w 643466"/>
                      <a:gd name="connsiteY21" fmla="*/ 101600 h 2954868"/>
                      <a:gd name="connsiteX22" fmla="*/ 491066 w 643466"/>
                      <a:gd name="connsiteY22" fmla="*/ 211667 h 2954868"/>
                      <a:gd name="connsiteX23" fmla="*/ 491066 w 643466"/>
                      <a:gd name="connsiteY23" fmla="*/ 2954867 h 2954868"/>
                      <a:gd name="connsiteX24" fmla="*/ 565659 w 643466"/>
                      <a:gd name="connsiteY24" fmla="*/ 2954868 h 2954868"/>
                      <a:gd name="connsiteX25" fmla="*/ 643466 w 643466"/>
                      <a:gd name="connsiteY25" fmla="*/ 186267 h 2954868"/>
                      <a:gd name="connsiteX0" fmla="*/ 565659 w 584200"/>
                      <a:gd name="connsiteY0" fmla="*/ 2954868 h 2954868"/>
                      <a:gd name="connsiteX1" fmla="*/ 584200 w 584200"/>
                      <a:gd name="connsiteY1" fmla="*/ 169333 h 2954868"/>
                      <a:gd name="connsiteX2" fmla="*/ 567266 w 584200"/>
                      <a:gd name="connsiteY2" fmla="*/ 279400 h 2954868"/>
                      <a:gd name="connsiteX3" fmla="*/ 533400 w 584200"/>
                      <a:gd name="connsiteY3" fmla="*/ 76200 h 2954868"/>
                      <a:gd name="connsiteX4" fmla="*/ 448733 w 584200"/>
                      <a:gd name="connsiteY4" fmla="*/ 8467 h 2954868"/>
                      <a:gd name="connsiteX5" fmla="*/ 296333 w 584200"/>
                      <a:gd name="connsiteY5" fmla="*/ 0 h 2954868"/>
                      <a:gd name="connsiteX6" fmla="*/ 211666 w 584200"/>
                      <a:gd name="connsiteY6" fmla="*/ 50800 h 2954868"/>
                      <a:gd name="connsiteX7" fmla="*/ 127000 w 584200"/>
                      <a:gd name="connsiteY7" fmla="*/ 127000 h 2954868"/>
                      <a:gd name="connsiteX8" fmla="*/ 101600 w 584200"/>
                      <a:gd name="connsiteY8" fmla="*/ 237067 h 2954868"/>
                      <a:gd name="connsiteX9" fmla="*/ 84666 w 584200"/>
                      <a:gd name="connsiteY9" fmla="*/ 313267 h 2954868"/>
                      <a:gd name="connsiteX10" fmla="*/ 0 w 584200"/>
                      <a:gd name="connsiteY10" fmla="*/ 397933 h 2954868"/>
                      <a:gd name="connsiteX11" fmla="*/ 16933 w 584200"/>
                      <a:gd name="connsiteY11" fmla="*/ 465667 h 2954868"/>
                      <a:gd name="connsiteX12" fmla="*/ 93133 w 584200"/>
                      <a:gd name="connsiteY12" fmla="*/ 533400 h 2954868"/>
                      <a:gd name="connsiteX13" fmla="*/ 211666 w 584200"/>
                      <a:gd name="connsiteY13" fmla="*/ 541867 h 2954868"/>
                      <a:gd name="connsiteX14" fmla="*/ 262466 w 584200"/>
                      <a:gd name="connsiteY14" fmla="*/ 465667 h 2954868"/>
                      <a:gd name="connsiteX15" fmla="*/ 254000 w 584200"/>
                      <a:gd name="connsiteY15" fmla="*/ 372533 h 2954868"/>
                      <a:gd name="connsiteX16" fmla="*/ 220133 w 584200"/>
                      <a:gd name="connsiteY16" fmla="*/ 321733 h 2954868"/>
                      <a:gd name="connsiteX17" fmla="*/ 186266 w 584200"/>
                      <a:gd name="connsiteY17" fmla="*/ 279400 h 2954868"/>
                      <a:gd name="connsiteX18" fmla="*/ 194733 w 584200"/>
                      <a:gd name="connsiteY18" fmla="*/ 177800 h 2954868"/>
                      <a:gd name="connsiteX19" fmla="*/ 262466 w 584200"/>
                      <a:gd name="connsiteY19" fmla="*/ 93133 h 2954868"/>
                      <a:gd name="connsiteX20" fmla="*/ 372533 w 584200"/>
                      <a:gd name="connsiteY20" fmla="*/ 59267 h 2954868"/>
                      <a:gd name="connsiteX21" fmla="*/ 440266 w 584200"/>
                      <a:gd name="connsiteY21" fmla="*/ 101600 h 2954868"/>
                      <a:gd name="connsiteX22" fmla="*/ 491066 w 584200"/>
                      <a:gd name="connsiteY22" fmla="*/ 211667 h 2954868"/>
                      <a:gd name="connsiteX23" fmla="*/ 491066 w 584200"/>
                      <a:gd name="connsiteY23" fmla="*/ 2954867 h 2954868"/>
                      <a:gd name="connsiteX24" fmla="*/ 565659 w 584200"/>
                      <a:gd name="connsiteY24" fmla="*/ 2954868 h 2954868"/>
                      <a:gd name="connsiteX0" fmla="*/ 565659 w 567266"/>
                      <a:gd name="connsiteY0" fmla="*/ 2954868 h 2954868"/>
                      <a:gd name="connsiteX1" fmla="*/ 567266 w 567266"/>
                      <a:gd name="connsiteY1" fmla="*/ 279400 h 2954868"/>
                      <a:gd name="connsiteX2" fmla="*/ 533400 w 567266"/>
                      <a:gd name="connsiteY2" fmla="*/ 76200 h 2954868"/>
                      <a:gd name="connsiteX3" fmla="*/ 448733 w 567266"/>
                      <a:gd name="connsiteY3" fmla="*/ 8467 h 2954868"/>
                      <a:gd name="connsiteX4" fmla="*/ 296333 w 567266"/>
                      <a:gd name="connsiteY4" fmla="*/ 0 h 2954868"/>
                      <a:gd name="connsiteX5" fmla="*/ 211666 w 567266"/>
                      <a:gd name="connsiteY5" fmla="*/ 50800 h 2954868"/>
                      <a:gd name="connsiteX6" fmla="*/ 127000 w 567266"/>
                      <a:gd name="connsiteY6" fmla="*/ 127000 h 2954868"/>
                      <a:gd name="connsiteX7" fmla="*/ 101600 w 567266"/>
                      <a:gd name="connsiteY7" fmla="*/ 237067 h 2954868"/>
                      <a:gd name="connsiteX8" fmla="*/ 84666 w 567266"/>
                      <a:gd name="connsiteY8" fmla="*/ 313267 h 2954868"/>
                      <a:gd name="connsiteX9" fmla="*/ 0 w 567266"/>
                      <a:gd name="connsiteY9" fmla="*/ 397933 h 2954868"/>
                      <a:gd name="connsiteX10" fmla="*/ 16933 w 567266"/>
                      <a:gd name="connsiteY10" fmla="*/ 465667 h 2954868"/>
                      <a:gd name="connsiteX11" fmla="*/ 93133 w 567266"/>
                      <a:gd name="connsiteY11" fmla="*/ 533400 h 2954868"/>
                      <a:gd name="connsiteX12" fmla="*/ 211666 w 567266"/>
                      <a:gd name="connsiteY12" fmla="*/ 541867 h 2954868"/>
                      <a:gd name="connsiteX13" fmla="*/ 262466 w 567266"/>
                      <a:gd name="connsiteY13" fmla="*/ 465667 h 2954868"/>
                      <a:gd name="connsiteX14" fmla="*/ 254000 w 567266"/>
                      <a:gd name="connsiteY14" fmla="*/ 372533 h 2954868"/>
                      <a:gd name="connsiteX15" fmla="*/ 220133 w 567266"/>
                      <a:gd name="connsiteY15" fmla="*/ 321733 h 2954868"/>
                      <a:gd name="connsiteX16" fmla="*/ 186266 w 567266"/>
                      <a:gd name="connsiteY16" fmla="*/ 279400 h 2954868"/>
                      <a:gd name="connsiteX17" fmla="*/ 194733 w 567266"/>
                      <a:gd name="connsiteY17" fmla="*/ 177800 h 2954868"/>
                      <a:gd name="connsiteX18" fmla="*/ 262466 w 567266"/>
                      <a:gd name="connsiteY18" fmla="*/ 93133 h 2954868"/>
                      <a:gd name="connsiteX19" fmla="*/ 372533 w 567266"/>
                      <a:gd name="connsiteY19" fmla="*/ 59267 h 2954868"/>
                      <a:gd name="connsiteX20" fmla="*/ 440266 w 567266"/>
                      <a:gd name="connsiteY20" fmla="*/ 101600 h 2954868"/>
                      <a:gd name="connsiteX21" fmla="*/ 491066 w 567266"/>
                      <a:gd name="connsiteY21" fmla="*/ 211667 h 2954868"/>
                      <a:gd name="connsiteX22" fmla="*/ 491066 w 567266"/>
                      <a:gd name="connsiteY22" fmla="*/ 2954867 h 2954868"/>
                      <a:gd name="connsiteX23" fmla="*/ 565659 w 567266"/>
                      <a:gd name="connsiteY23" fmla="*/ 2954868 h 2954868"/>
                      <a:gd name="connsiteX0" fmla="*/ 565659 w 567266"/>
                      <a:gd name="connsiteY0" fmla="*/ 2954868 h 2954868"/>
                      <a:gd name="connsiteX1" fmla="*/ 567266 w 567266"/>
                      <a:gd name="connsiteY1" fmla="*/ 279400 h 2954868"/>
                      <a:gd name="connsiteX2" fmla="*/ 533400 w 567266"/>
                      <a:gd name="connsiteY2" fmla="*/ 76200 h 2954868"/>
                      <a:gd name="connsiteX3" fmla="*/ 448733 w 567266"/>
                      <a:gd name="connsiteY3" fmla="*/ 8467 h 2954868"/>
                      <a:gd name="connsiteX4" fmla="*/ 296333 w 567266"/>
                      <a:gd name="connsiteY4" fmla="*/ 0 h 2954868"/>
                      <a:gd name="connsiteX5" fmla="*/ 211666 w 567266"/>
                      <a:gd name="connsiteY5" fmla="*/ 50800 h 2954868"/>
                      <a:gd name="connsiteX6" fmla="*/ 127000 w 567266"/>
                      <a:gd name="connsiteY6" fmla="*/ 127000 h 2954868"/>
                      <a:gd name="connsiteX7" fmla="*/ 101600 w 567266"/>
                      <a:gd name="connsiteY7" fmla="*/ 237067 h 2954868"/>
                      <a:gd name="connsiteX8" fmla="*/ 41705 w 567266"/>
                      <a:gd name="connsiteY8" fmla="*/ 291786 h 2954868"/>
                      <a:gd name="connsiteX9" fmla="*/ 0 w 567266"/>
                      <a:gd name="connsiteY9" fmla="*/ 397933 h 2954868"/>
                      <a:gd name="connsiteX10" fmla="*/ 16933 w 567266"/>
                      <a:gd name="connsiteY10" fmla="*/ 465667 h 2954868"/>
                      <a:gd name="connsiteX11" fmla="*/ 93133 w 567266"/>
                      <a:gd name="connsiteY11" fmla="*/ 533400 h 2954868"/>
                      <a:gd name="connsiteX12" fmla="*/ 211666 w 567266"/>
                      <a:gd name="connsiteY12" fmla="*/ 541867 h 2954868"/>
                      <a:gd name="connsiteX13" fmla="*/ 262466 w 567266"/>
                      <a:gd name="connsiteY13" fmla="*/ 465667 h 2954868"/>
                      <a:gd name="connsiteX14" fmla="*/ 254000 w 567266"/>
                      <a:gd name="connsiteY14" fmla="*/ 372533 h 2954868"/>
                      <a:gd name="connsiteX15" fmla="*/ 220133 w 567266"/>
                      <a:gd name="connsiteY15" fmla="*/ 321733 h 2954868"/>
                      <a:gd name="connsiteX16" fmla="*/ 186266 w 567266"/>
                      <a:gd name="connsiteY16" fmla="*/ 279400 h 2954868"/>
                      <a:gd name="connsiteX17" fmla="*/ 194733 w 567266"/>
                      <a:gd name="connsiteY17" fmla="*/ 177800 h 2954868"/>
                      <a:gd name="connsiteX18" fmla="*/ 262466 w 567266"/>
                      <a:gd name="connsiteY18" fmla="*/ 93133 h 2954868"/>
                      <a:gd name="connsiteX19" fmla="*/ 372533 w 567266"/>
                      <a:gd name="connsiteY19" fmla="*/ 59267 h 2954868"/>
                      <a:gd name="connsiteX20" fmla="*/ 440266 w 567266"/>
                      <a:gd name="connsiteY20" fmla="*/ 101600 h 2954868"/>
                      <a:gd name="connsiteX21" fmla="*/ 491066 w 567266"/>
                      <a:gd name="connsiteY21" fmla="*/ 211667 h 2954868"/>
                      <a:gd name="connsiteX22" fmla="*/ 491066 w 567266"/>
                      <a:gd name="connsiteY22" fmla="*/ 2954867 h 2954868"/>
                      <a:gd name="connsiteX23" fmla="*/ 565659 w 567266"/>
                      <a:gd name="connsiteY23" fmla="*/ 2954868 h 295486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</a:cxnLst>
                    <a:rect l="l" t="t" r="r" b="b"/>
                    <a:pathLst>
                      <a:path w="567266" h="2954868">
                        <a:moveTo>
                          <a:pt x="565659" y="2954868"/>
                        </a:moveTo>
                        <a:cubicBezTo>
                          <a:pt x="566195" y="2063045"/>
                          <a:pt x="566730" y="1171223"/>
                          <a:pt x="567266" y="279400"/>
                        </a:cubicBezTo>
                        <a:lnTo>
                          <a:pt x="533400" y="76200"/>
                        </a:lnTo>
                        <a:lnTo>
                          <a:pt x="448733" y="8467"/>
                        </a:lnTo>
                        <a:lnTo>
                          <a:pt x="296333" y="0"/>
                        </a:lnTo>
                        <a:lnTo>
                          <a:pt x="211666" y="50800"/>
                        </a:lnTo>
                        <a:lnTo>
                          <a:pt x="127000" y="127000"/>
                        </a:lnTo>
                        <a:lnTo>
                          <a:pt x="101600" y="237067"/>
                        </a:lnTo>
                        <a:lnTo>
                          <a:pt x="41705" y="291786"/>
                        </a:lnTo>
                        <a:lnTo>
                          <a:pt x="0" y="397933"/>
                        </a:lnTo>
                        <a:lnTo>
                          <a:pt x="16933" y="465667"/>
                        </a:lnTo>
                        <a:lnTo>
                          <a:pt x="93133" y="533400"/>
                        </a:lnTo>
                        <a:lnTo>
                          <a:pt x="211666" y="541867"/>
                        </a:lnTo>
                        <a:lnTo>
                          <a:pt x="262466" y="465667"/>
                        </a:lnTo>
                        <a:lnTo>
                          <a:pt x="254000" y="372533"/>
                        </a:lnTo>
                        <a:lnTo>
                          <a:pt x="220133" y="321733"/>
                        </a:lnTo>
                        <a:lnTo>
                          <a:pt x="186266" y="279400"/>
                        </a:lnTo>
                        <a:lnTo>
                          <a:pt x="194733" y="177800"/>
                        </a:lnTo>
                        <a:lnTo>
                          <a:pt x="262466" y="93133"/>
                        </a:lnTo>
                        <a:lnTo>
                          <a:pt x="372533" y="59267"/>
                        </a:lnTo>
                        <a:lnTo>
                          <a:pt x="440266" y="101600"/>
                        </a:lnTo>
                        <a:lnTo>
                          <a:pt x="491066" y="211667"/>
                        </a:lnTo>
                        <a:lnTo>
                          <a:pt x="491066" y="2954867"/>
                        </a:lnTo>
                        <a:lnTo>
                          <a:pt x="565659" y="2954868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FFFFFF"/>
                      </a:gs>
                      <a:gs pos="32000">
                        <a:srgbClr val="E6E6E6"/>
                      </a:gs>
                      <a:gs pos="99000">
                        <a:srgbClr val="7D8496"/>
                      </a:gs>
                      <a:gs pos="100000">
                        <a:srgbClr val="E6E6E6"/>
                      </a:gs>
                    </a:gsLst>
                    <a:lin ang="2700000" scaled="0"/>
                  </a:gradFill>
                  <a:ln w="3175">
                    <a:solidFill>
                      <a:schemeClr val="tx1">
                        <a:lumMod val="50000"/>
                        <a:lumOff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prstClr val="white"/>
                      </a:solidFill>
                    </a:endParaRPr>
                  </a:p>
                </p:txBody>
              </p:sp>
              <p:sp>
                <p:nvSpPr>
                  <p:cNvPr id="361" name="椭圆 11"/>
                  <p:cNvSpPr>
                    <a:spLocks noChangeAspect="1"/>
                  </p:cNvSpPr>
                  <p:nvPr/>
                </p:nvSpPr>
                <p:spPr>
                  <a:xfrm>
                    <a:off x="1415588" y="2766826"/>
                    <a:ext cx="108000" cy="10800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prstClr val="white"/>
                      </a:solidFill>
                    </a:endParaRPr>
                  </a:p>
                </p:txBody>
              </p:sp>
            </p:grpSp>
          </p:grpSp>
          <p:sp>
            <p:nvSpPr>
              <p:cNvPr id="357" name="矩形 356"/>
              <p:cNvSpPr/>
              <p:nvPr/>
            </p:nvSpPr>
            <p:spPr>
              <a:xfrm>
                <a:off x="-1" y="4227934"/>
                <a:ext cx="17605449" cy="230548"/>
              </a:xfrm>
              <a:prstGeom prst="rect">
                <a:avLst/>
              </a:prstGeom>
              <a:blipFill dpi="0" rotWithShape="1">
                <a:blip r:embed="rId5" cstate="print"/>
                <a:srcRect/>
                <a:tile tx="0" ty="0" sx="100000" sy="100000" flip="none" algn="tl"/>
              </a:blipFill>
              <a:ln>
                <a:noFill/>
              </a:ln>
              <a:effectLst>
                <a:softEdge rad="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343" name="矩形 342"/>
            <p:cNvSpPr/>
            <p:nvPr/>
          </p:nvSpPr>
          <p:spPr>
            <a:xfrm>
              <a:off x="-1728191" y="4217802"/>
              <a:ext cx="17605448" cy="45719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pic>
        <p:nvPicPr>
          <p:cNvPr id="427" name="图片 42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4721342">
            <a:off x="3580162" y="3386085"/>
            <a:ext cx="227996" cy="268571"/>
          </a:xfrm>
          <a:prstGeom prst="rect">
            <a:avLst/>
          </a:prstGeom>
        </p:spPr>
      </p:pic>
      <p:pic>
        <p:nvPicPr>
          <p:cNvPr id="428" name="图片 427" descr="飞机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3514078" y="3345526"/>
            <a:ext cx="384851" cy="335940"/>
          </a:xfrm>
          <a:prstGeom prst="rect">
            <a:avLst/>
          </a:prstGeom>
        </p:spPr>
      </p:pic>
      <p:grpSp>
        <p:nvGrpSpPr>
          <p:cNvPr id="429" name="组合 120"/>
          <p:cNvGrpSpPr/>
          <p:nvPr/>
        </p:nvGrpSpPr>
        <p:grpSpPr>
          <a:xfrm>
            <a:off x="1316326" y="3288038"/>
            <a:ext cx="2558932" cy="575494"/>
            <a:chOff x="2517124" y="2500312"/>
            <a:chExt cx="2558932" cy="575494"/>
          </a:xfrm>
        </p:grpSpPr>
        <p:pic>
          <p:nvPicPr>
            <p:cNvPr id="430" name="图片 429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4644008" y="2500312"/>
              <a:ext cx="326815" cy="490222"/>
            </a:xfrm>
            <a:prstGeom prst="rect">
              <a:avLst/>
            </a:prstGeom>
          </p:spPr>
        </p:pic>
        <p:grpSp>
          <p:nvGrpSpPr>
            <p:cNvPr id="431" name="组合 79"/>
            <p:cNvGrpSpPr/>
            <p:nvPr/>
          </p:nvGrpSpPr>
          <p:grpSpPr>
            <a:xfrm>
              <a:off x="2517124" y="2675973"/>
              <a:ext cx="2558932" cy="399833"/>
              <a:chOff x="4355976" y="2643758"/>
              <a:chExt cx="2304256" cy="360040"/>
            </a:xfrm>
          </p:grpSpPr>
          <p:grpSp>
            <p:nvGrpSpPr>
              <p:cNvPr id="432" name="组合 80"/>
              <p:cNvGrpSpPr/>
              <p:nvPr/>
            </p:nvGrpSpPr>
            <p:grpSpPr>
              <a:xfrm>
                <a:off x="4355976" y="2643758"/>
                <a:ext cx="2304256" cy="288032"/>
                <a:chOff x="4355976" y="2643758"/>
                <a:chExt cx="2304256" cy="360040"/>
              </a:xfrm>
            </p:grpSpPr>
            <p:sp>
              <p:nvSpPr>
                <p:cNvPr id="434" name="矩形 433"/>
                <p:cNvSpPr/>
                <p:nvPr/>
              </p:nvSpPr>
              <p:spPr>
                <a:xfrm>
                  <a:off x="4355976" y="2643758"/>
                  <a:ext cx="2304256" cy="360040"/>
                </a:xfrm>
                <a:prstGeom prst="rect">
                  <a:avLst/>
                </a:prstGeom>
                <a:noFill/>
                <a:ln w="3175">
                  <a:solidFill>
                    <a:srgbClr val="7F7F7F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435" name="矩形 434"/>
                <p:cNvSpPr/>
                <p:nvPr/>
              </p:nvSpPr>
              <p:spPr>
                <a:xfrm>
                  <a:off x="4716016" y="2643758"/>
                  <a:ext cx="1584176" cy="360040"/>
                </a:xfrm>
                <a:prstGeom prst="rect">
                  <a:avLst/>
                </a:prstGeom>
                <a:noFill/>
                <a:ln w="3175">
                  <a:solidFill>
                    <a:srgbClr val="7F7F7F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436" name="矩形 435"/>
                <p:cNvSpPr/>
                <p:nvPr/>
              </p:nvSpPr>
              <p:spPr>
                <a:xfrm>
                  <a:off x="5076056" y="2643758"/>
                  <a:ext cx="864096" cy="360040"/>
                </a:xfrm>
                <a:prstGeom prst="rect">
                  <a:avLst/>
                </a:prstGeom>
                <a:noFill/>
                <a:ln w="3175">
                  <a:solidFill>
                    <a:srgbClr val="7F7F7F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cxnSp>
              <p:nvCxnSpPr>
                <p:cNvPr id="437" name="直接连接符 436"/>
                <p:cNvCxnSpPr>
                  <a:stCxn id="436" idx="0"/>
                </p:cNvCxnSpPr>
                <p:nvPr/>
              </p:nvCxnSpPr>
              <p:spPr>
                <a:xfrm>
                  <a:off x="5508104" y="2643758"/>
                  <a:ext cx="1656" cy="360040"/>
                </a:xfrm>
                <a:prstGeom prst="line">
                  <a:avLst/>
                </a:prstGeom>
                <a:ln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438" name="矩形 86"/>
                <p:cNvSpPr/>
                <p:nvPr/>
              </p:nvSpPr>
              <p:spPr>
                <a:xfrm>
                  <a:off x="5292080" y="2643758"/>
                  <a:ext cx="432048" cy="360040"/>
                </a:xfrm>
                <a:prstGeom prst="rect">
                  <a:avLst/>
                </a:prstGeom>
                <a:noFill/>
                <a:ln w="3175">
                  <a:solidFill>
                    <a:srgbClr val="7F7F7F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439" name="矩形 438"/>
                <p:cNvSpPr/>
                <p:nvPr/>
              </p:nvSpPr>
              <p:spPr>
                <a:xfrm>
                  <a:off x="4898670" y="2643758"/>
                  <a:ext cx="1224136" cy="360040"/>
                </a:xfrm>
                <a:prstGeom prst="rect">
                  <a:avLst/>
                </a:prstGeom>
                <a:noFill/>
                <a:ln w="3175">
                  <a:solidFill>
                    <a:srgbClr val="7F7F7F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440" name="矩形 439"/>
                <p:cNvSpPr/>
                <p:nvPr/>
              </p:nvSpPr>
              <p:spPr>
                <a:xfrm>
                  <a:off x="4545304" y="2643758"/>
                  <a:ext cx="1944216" cy="360040"/>
                </a:xfrm>
                <a:prstGeom prst="rect">
                  <a:avLst/>
                </a:prstGeom>
                <a:noFill/>
                <a:ln w="3175">
                  <a:solidFill>
                    <a:srgbClr val="7F7F7F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</p:grpSp>
          <p:sp>
            <p:nvSpPr>
              <p:cNvPr id="433" name="矩形 432"/>
              <p:cNvSpPr/>
              <p:nvPr/>
            </p:nvSpPr>
            <p:spPr>
              <a:xfrm>
                <a:off x="4355976" y="2931790"/>
                <a:ext cx="2304256" cy="72008"/>
              </a:xfrm>
              <a:prstGeom prst="rect">
                <a:avLst/>
              </a:prstGeom>
              <a:solidFill>
                <a:schemeClr val="bg2">
                  <a:lumMod val="90000"/>
                </a:schemeClr>
              </a:solidFill>
              <a:ln w="3175">
                <a:solidFill>
                  <a:srgbClr val="7F7F7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sp>
        <p:nvSpPr>
          <p:cNvPr id="1032" name="矩形 1031"/>
          <p:cNvSpPr/>
          <p:nvPr/>
        </p:nvSpPr>
        <p:spPr>
          <a:xfrm>
            <a:off x="5929322" y="-655547"/>
            <a:ext cx="71438" cy="7143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pic>
        <p:nvPicPr>
          <p:cNvPr id="1035" name="图片 1034" descr="LB2.pn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107762" y="4057231"/>
            <a:ext cx="389295" cy="967977"/>
          </a:xfrm>
          <a:prstGeom prst="rect">
            <a:avLst/>
          </a:prstGeom>
        </p:spPr>
      </p:pic>
      <p:sp>
        <p:nvSpPr>
          <p:cNvPr id="1077" name="十字星 1076"/>
          <p:cNvSpPr/>
          <p:nvPr/>
        </p:nvSpPr>
        <p:spPr>
          <a:xfrm>
            <a:off x="3667049" y="3188213"/>
            <a:ext cx="621306" cy="621306"/>
          </a:xfrm>
          <a:prstGeom prst="star4">
            <a:avLst/>
          </a:prstGeom>
          <a:gradFill flip="none" rotWithShape="1">
            <a:gsLst>
              <a:gs pos="0">
                <a:schemeClr val="bg1"/>
              </a:gs>
              <a:gs pos="50000">
                <a:schemeClr val="accent1">
                  <a:tint val="44500"/>
                  <a:satMod val="160000"/>
                  <a:alpha val="0"/>
                </a:scheme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078" name="十字星 1077"/>
          <p:cNvSpPr/>
          <p:nvPr/>
        </p:nvSpPr>
        <p:spPr>
          <a:xfrm>
            <a:off x="3587226" y="2729399"/>
            <a:ext cx="773137" cy="773137"/>
          </a:xfrm>
          <a:prstGeom prst="star4">
            <a:avLst/>
          </a:prstGeom>
          <a:gradFill flip="none" rotWithShape="1">
            <a:gsLst>
              <a:gs pos="0">
                <a:schemeClr val="bg1"/>
              </a:gs>
              <a:gs pos="50000">
                <a:schemeClr val="accent1">
                  <a:tint val="44500"/>
                  <a:satMod val="160000"/>
                  <a:alpha val="0"/>
                </a:scheme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079" name="十字星 1078"/>
          <p:cNvSpPr/>
          <p:nvPr/>
        </p:nvSpPr>
        <p:spPr>
          <a:xfrm>
            <a:off x="3804904" y="2926699"/>
            <a:ext cx="936674" cy="936674"/>
          </a:xfrm>
          <a:prstGeom prst="star4">
            <a:avLst/>
          </a:prstGeom>
          <a:gradFill flip="none" rotWithShape="1">
            <a:gsLst>
              <a:gs pos="0">
                <a:schemeClr val="bg1"/>
              </a:gs>
              <a:gs pos="50000">
                <a:schemeClr val="accent1">
                  <a:tint val="44500"/>
                  <a:satMod val="160000"/>
                  <a:alpha val="0"/>
                </a:scheme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080" name="十字星 1079"/>
          <p:cNvSpPr/>
          <p:nvPr/>
        </p:nvSpPr>
        <p:spPr>
          <a:xfrm>
            <a:off x="3917195" y="2637300"/>
            <a:ext cx="936674" cy="936674"/>
          </a:xfrm>
          <a:prstGeom prst="star4">
            <a:avLst/>
          </a:prstGeom>
          <a:gradFill flip="none" rotWithShape="1">
            <a:gsLst>
              <a:gs pos="0">
                <a:schemeClr val="bg1"/>
              </a:gs>
              <a:gs pos="50000">
                <a:schemeClr val="accent1">
                  <a:tint val="44500"/>
                  <a:satMod val="160000"/>
                  <a:alpha val="0"/>
                </a:scheme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081" name="十字星 1080"/>
          <p:cNvSpPr/>
          <p:nvPr/>
        </p:nvSpPr>
        <p:spPr>
          <a:xfrm>
            <a:off x="4117003" y="2789699"/>
            <a:ext cx="1073673" cy="1073673"/>
          </a:xfrm>
          <a:prstGeom prst="star4">
            <a:avLst/>
          </a:prstGeom>
          <a:gradFill flip="none" rotWithShape="1">
            <a:gsLst>
              <a:gs pos="0">
                <a:schemeClr val="bg1"/>
              </a:gs>
              <a:gs pos="50000">
                <a:schemeClr val="accent1">
                  <a:tint val="44500"/>
                  <a:satMod val="160000"/>
                  <a:alpha val="0"/>
                </a:scheme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082" name="十字星 1081"/>
          <p:cNvSpPr/>
          <p:nvPr/>
        </p:nvSpPr>
        <p:spPr>
          <a:xfrm>
            <a:off x="4287785" y="2440797"/>
            <a:ext cx="936674" cy="936674"/>
          </a:xfrm>
          <a:prstGeom prst="star4">
            <a:avLst/>
          </a:prstGeom>
          <a:gradFill flip="none" rotWithShape="1">
            <a:gsLst>
              <a:gs pos="0">
                <a:schemeClr val="bg1"/>
              </a:gs>
              <a:gs pos="50000">
                <a:schemeClr val="accent1">
                  <a:tint val="44500"/>
                  <a:satMod val="160000"/>
                  <a:alpha val="0"/>
                </a:scheme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083" name="十字星 1082"/>
          <p:cNvSpPr/>
          <p:nvPr/>
        </p:nvSpPr>
        <p:spPr>
          <a:xfrm>
            <a:off x="4574204" y="2637300"/>
            <a:ext cx="936674" cy="936674"/>
          </a:xfrm>
          <a:prstGeom prst="star4">
            <a:avLst/>
          </a:prstGeom>
          <a:gradFill flip="none" rotWithShape="1">
            <a:gsLst>
              <a:gs pos="0">
                <a:schemeClr val="bg1"/>
              </a:gs>
              <a:gs pos="50000">
                <a:schemeClr val="accent1">
                  <a:tint val="44500"/>
                  <a:satMod val="160000"/>
                  <a:alpha val="0"/>
                </a:scheme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084" name="十字星 1083"/>
          <p:cNvSpPr/>
          <p:nvPr/>
        </p:nvSpPr>
        <p:spPr>
          <a:xfrm>
            <a:off x="4896928" y="2441367"/>
            <a:ext cx="1119619" cy="1119619"/>
          </a:xfrm>
          <a:prstGeom prst="star4">
            <a:avLst/>
          </a:prstGeom>
          <a:gradFill flip="none" rotWithShape="1">
            <a:gsLst>
              <a:gs pos="0">
                <a:schemeClr val="bg1"/>
              </a:gs>
              <a:gs pos="50000">
                <a:schemeClr val="accent1">
                  <a:tint val="44500"/>
                  <a:satMod val="160000"/>
                  <a:alpha val="0"/>
                </a:scheme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085" name="任意多边形 1084"/>
          <p:cNvSpPr/>
          <p:nvPr/>
        </p:nvSpPr>
        <p:spPr>
          <a:xfrm>
            <a:off x="-1020660" y="1522883"/>
            <a:ext cx="306248" cy="120173"/>
          </a:xfrm>
          <a:custGeom>
            <a:avLst/>
            <a:gdLst>
              <a:gd name="connsiteX0" fmla="*/ 64736 w 639271"/>
              <a:gd name="connsiteY0" fmla="*/ 80920 h 250853"/>
              <a:gd name="connsiteX1" fmla="*/ 234669 w 639271"/>
              <a:gd name="connsiteY1" fmla="*/ 153748 h 250853"/>
              <a:gd name="connsiteX2" fmla="*/ 307497 w 639271"/>
              <a:gd name="connsiteY2" fmla="*/ 250853 h 250853"/>
              <a:gd name="connsiteX3" fmla="*/ 412694 w 639271"/>
              <a:gd name="connsiteY3" fmla="*/ 137564 h 250853"/>
              <a:gd name="connsiteX4" fmla="*/ 639271 w 639271"/>
              <a:gd name="connsiteY4" fmla="*/ 0 h 250853"/>
              <a:gd name="connsiteX5" fmla="*/ 364142 w 639271"/>
              <a:gd name="connsiteY5" fmla="*/ 113288 h 250853"/>
              <a:gd name="connsiteX6" fmla="*/ 331773 w 639271"/>
              <a:gd name="connsiteY6" fmla="*/ 145656 h 250853"/>
              <a:gd name="connsiteX7" fmla="*/ 234669 w 639271"/>
              <a:gd name="connsiteY7" fmla="*/ 72828 h 250853"/>
              <a:gd name="connsiteX8" fmla="*/ 0 w 639271"/>
              <a:gd name="connsiteY8" fmla="*/ 8092 h 250853"/>
              <a:gd name="connsiteX9" fmla="*/ 226577 w 639271"/>
              <a:gd name="connsiteY9" fmla="*/ 137564 h 250853"/>
              <a:gd name="connsiteX0" fmla="*/ 234669 w 639271"/>
              <a:gd name="connsiteY0" fmla="*/ 153748 h 250853"/>
              <a:gd name="connsiteX1" fmla="*/ 307497 w 639271"/>
              <a:gd name="connsiteY1" fmla="*/ 250853 h 250853"/>
              <a:gd name="connsiteX2" fmla="*/ 412694 w 639271"/>
              <a:gd name="connsiteY2" fmla="*/ 137564 h 250853"/>
              <a:gd name="connsiteX3" fmla="*/ 639271 w 639271"/>
              <a:gd name="connsiteY3" fmla="*/ 0 h 250853"/>
              <a:gd name="connsiteX4" fmla="*/ 364142 w 639271"/>
              <a:gd name="connsiteY4" fmla="*/ 113288 h 250853"/>
              <a:gd name="connsiteX5" fmla="*/ 331773 w 639271"/>
              <a:gd name="connsiteY5" fmla="*/ 145656 h 250853"/>
              <a:gd name="connsiteX6" fmla="*/ 234669 w 639271"/>
              <a:gd name="connsiteY6" fmla="*/ 72828 h 250853"/>
              <a:gd name="connsiteX7" fmla="*/ 0 w 639271"/>
              <a:gd name="connsiteY7" fmla="*/ 8092 h 250853"/>
              <a:gd name="connsiteX8" fmla="*/ 226577 w 639271"/>
              <a:gd name="connsiteY8" fmla="*/ 137564 h 2508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39271" h="250853">
                <a:moveTo>
                  <a:pt x="234669" y="153748"/>
                </a:moveTo>
                <a:lnTo>
                  <a:pt x="307497" y="250853"/>
                </a:lnTo>
                <a:lnTo>
                  <a:pt x="412694" y="137564"/>
                </a:lnTo>
                <a:lnTo>
                  <a:pt x="639271" y="0"/>
                </a:lnTo>
                <a:lnTo>
                  <a:pt x="364142" y="113288"/>
                </a:lnTo>
                <a:lnTo>
                  <a:pt x="331773" y="145656"/>
                </a:lnTo>
                <a:lnTo>
                  <a:pt x="234669" y="72828"/>
                </a:lnTo>
                <a:lnTo>
                  <a:pt x="0" y="8092"/>
                </a:lnTo>
                <a:lnTo>
                  <a:pt x="226577" y="137564"/>
                </a:lnTo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086" name="任意多边形 1085"/>
          <p:cNvSpPr/>
          <p:nvPr/>
        </p:nvSpPr>
        <p:spPr>
          <a:xfrm>
            <a:off x="-1285916" y="785800"/>
            <a:ext cx="306248" cy="120173"/>
          </a:xfrm>
          <a:custGeom>
            <a:avLst/>
            <a:gdLst>
              <a:gd name="connsiteX0" fmla="*/ 64736 w 639271"/>
              <a:gd name="connsiteY0" fmla="*/ 80920 h 250853"/>
              <a:gd name="connsiteX1" fmla="*/ 234669 w 639271"/>
              <a:gd name="connsiteY1" fmla="*/ 153748 h 250853"/>
              <a:gd name="connsiteX2" fmla="*/ 307497 w 639271"/>
              <a:gd name="connsiteY2" fmla="*/ 250853 h 250853"/>
              <a:gd name="connsiteX3" fmla="*/ 412694 w 639271"/>
              <a:gd name="connsiteY3" fmla="*/ 137564 h 250853"/>
              <a:gd name="connsiteX4" fmla="*/ 639271 w 639271"/>
              <a:gd name="connsiteY4" fmla="*/ 0 h 250853"/>
              <a:gd name="connsiteX5" fmla="*/ 364142 w 639271"/>
              <a:gd name="connsiteY5" fmla="*/ 113288 h 250853"/>
              <a:gd name="connsiteX6" fmla="*/ 331773 w 639271"/>
              <a:gd name="connsiteY6" fmla="*/ 145656 h 250853"/>
              <a:gd name="connsiteX7" fmla="*/ 234669 w 639271"/>
              <a:gd name="connsiteY7" fmla="*/ 72828 h 250853"/>
              <a:gd name="connsiteX8" fmla="*/ 0 w 639271"/>
              <a:gd name="connsiteY8" fmla="*/ 8092 h 250853"/>
              <a:gd name="connsiteX9" fmla="*/ 226577 w 639271"/>
              <a:gd name="connsiteY9" fmla="*/ 137564 h 250853"/>
              <a:gd name="connsiteX0" fmla="*/ 234669 w 639271"/>
              <a:gd name="connsiteY0" fmla="*/ 153748 h 250853"/>
              <a:gd name="connsiteX1" fmla="*/ 307497 w 639271"/>
              <a:gd name="connsiteY1" fmla="*/ 250853 h 250853"/>
              <a:gd name="connsiteX2" fmla="*/ 412694 w 639271"/>
              <a:gd name="connsiteY2" fmla="*/ 137564 h 250853"/>
              <a:gd name="connsiteX3" fmla="*/ 639271 w 639271"/>
              <a:gd name="connsiteY3" fmla="*/ 0 h 250853"/>
              <a:gd name="connsiteX4" fmla="*/ 364142 w 639271"/>
              <a:gd name="connsiteY4" fmla="*/ 113288 h 250853"/>
              <a:gd name="connsiteX5" fmla="*/ 331773 w 639271"/>
              <a:gd name="connsiteY5" fmla="*/ 145656 h 250853"/>
              <a:gd name="connsiteX6" fmla="*/ 234669 w 639271"/>
              <a:gd name="connsiteY6" fmla="*/ 72828 h 250853"/>
              <a:gd name="connsiteX7" fmla="*/ 0 w 639271"/>
              <a:gd name="connsiteY7" fmla="*/ 8092 h 250853"/>
              <a:gd name="connsiteX8" fmla="*/ 226577 w 639271"/>
              <a:gd name="connsiteY8" fmla="*/ 137564 h 2508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39271" h="250853">
                <a:moveTo>
                  <a:pt x="234669" y="153748"/>
                </a:moveTo>
                <a:lnTo>
                  <a:pt x="307497" y="250853"/>
                </a:lnTo>
                <a:lnTo>
                  <a:pt x="412694" y="137564"/>
                </a:lnTo>
                <a:lnTo>
                  <a:pt x="639271" y="0"/>
                </a:lnTo>
                <a:lnTo>
                  <a:pt x="364142" y="113288"/>
                </a:lnTo>
                <a:lnTo>
                  <a:pt x="331773" y="145656"/>
                </a:lnTo>
                <a:lnTo>
                  <a:pt x="234669" y="72828"/>
                </a:lnTo>
                <a:lnTo>
                  <a:pt x="0" y="8092"/>
                </a:lnTo>
                <a:lnTo>
                  <a:pt x="226577" y="137564"/>
                </a:lnTo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087" name="任意多边形 1086"/>
          <p:cNvSpPr/>
          <p:nvPr/>
        </p:nvSpPr>
        <p:spPr>
          <a:xfrm>
            <a:off x="-1133516" y="1237131"/>
            <a:ext cx="306248" cy="120173"/>
          </a:xfrm>
          <a:custGeom>
            <a:avLst/>
            <a:gdLst>
              <a:gd name="connsiteX0" fmla="*/ 64736 w 639271"/>
              <a:gd name="connsiteY0" fmla="*/ 80920 h 250853"/>
              <a:gd name="connsiteX1" fmla="*/ 234669 w 639271"/>
              <a:gd name="connsiteY1" fmla="*/ 153748 h 250853"/>
              <a:gd name="connsiteX2" fmla="*/ 307497 w 639271"/>
              <a:gd name="connsiteY2" fmla="*/ 250853 h 250853"/>
              <a:gd name="connsiteX3" fmla="*/ 412694 w 639271"/>
              <a:gd name="connsiteY3" fmla="*/ 137564 h 250853"/>
              <a:gd name="connsiteX4" fmla="*/ 639271 w 639271"/>
              <a:gd name="connsiteY4" fmla="*/ 0 h 250853"/>
              <a:gd name="connsiteX5" fmla="*/ 364142 w 639271"/>
              <a:gd name="connsiteY5" fmla="*/ 113288 h 250853"/>
              <a:gd name="connsiteX6" fmla="*/ 331773 w 639271"/>
              <a:gd name="connsiteY6" fmla="*/ 145656 h 250853"/>
              <a:gd name="connsiteX7" fmla="*/ 234669 w 639271"/>
              <a:gd name="connsiteY7" fmla="*/ 72828 h 250853"/>
              <a:gd name="connsiteX8" fmla="*/ 0 w 639271"/>
              <a:gd name="connsiteY8" fmla="*/ 8092 h 250853"/>
              <a:gd name="connsiteX9" fmla="*/ 226577 w 639271"/>
              <a:gd name="connsiteY9" fmla="*/ 137564 h 250853"/>
              <a:gd name="connsiteX0" fmla="*/ 234669 w 639271"/>
              <a:gd name="connsiteY0" fmla="*/ 153748 h 250853"/>
              <a:gd name="connsiteX1" fmla="*/ 307497 w 639271"/>
              <a:gd name="connsiteY1" fmla="*/ 250853 h 250853"/>
              <a:gd name="connsiteX2" fmla="*/ 412694 w 639271"/>
              <a:gd name="connsiteY2" fmla="*/ 137564 h 250853"/>
              <a:gd name="connsiteX3" fmla="*/ 639271 w 639271"/>
              <a:gd name="connsiteY3" fmla="*/ 0 h 250853"/>
              <a:gd name="connsiteX4" fmla="*/ 364142 w 639271"/>
              <a:gd name="connsiteY4" fmla="*/ 113288 h 250853"/>
              <a:gd name="connsiteX5" fmla="*/ 331773 w 639271"/>
              <a:gd name="connsiteY5" fmla="*/ 145656 h 250853"/>
              <a:gd name="connsiteX6" fmla="*/ 234669 w 639271"/>
              <a:gd name="connsiteY6" fmla="*/ 72828 h 250853"/>
              <a:gd name="connsiteX7" fmla="*/ 0 w 639271"/>
              <a:gd name="connsiteY7" fmla="*/ 8092 h 250853"/>
              <a:gd name="connsiteX8" fmla="*/ 226577 w 639271"/>
              <a:gd name="connsiteY8" fmla="*/ 137564 h 2508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39271" h="250853">
                <a:moveTo>
                  <a:pt x="234669" y="153748"/>
                </a:moveTo>
                <a:lnTo>
                  <a:pt x="307497" y="250853"/>
                </a:lnTo>
                <a:lnTo>
                  <a:pt x="412694" y="137564"/>
                </a:lnTo>
                <a:lnTo>
                  <a:pt x="639271" y="0"/>
                </a:lnTo>
                <a:lnTo>
                  <a:pt x="364142" y="113288"/>
                </a:lnTo>
                <a:lnTo>
                  <a:pt x="331773" y="145656"/>
                </a:lnTo>
                <a:lnTo>
                  <a:pt x="234669" y="72828"/>
                </a:lnTo>
                <a:lnTo>
                  <a:pt x="0" y="8092"/>
                </a:lnTo>
                <a:lnTo>
                  <a:pt x="226577" y="137564"/>
                </a:lnTo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088" name="任意多边形 1087"/>
          <p:cNvSpPr/>
          <p:nvPr/>
        </p:nvSpPr>
        <p:spPr>
          <a:xfrm>
            <a:off x="-1306412" y="1737197"/>
            <a:ext cx="306248" cy="120173"/>
          </a:xfrm>
          <a:custGeom>
            <a:avLst/>
            <a:gdLst>
              <a:gd name="connsiteX0" fmla="*/ 64736 w 639271"/>
              <a:gd name="connsiteY0" fmla="*/ 80920 h 250853"/>
              <a:gd name="connsiteX1" fmla="*/ 234669 w 639271"/>
              <a:gd name="connsiteY1" fmla="*/ 153748 h 250853"/>
              <a:gd name="connsiteX2" fmla="*/ 307497 w 639271"/>
              <a:gd name="connsiteY2" fmla="*/ 250853 h 250853"/>
              <a:gd name="connsiteX3" fmla="*/ 412694 w 639271"/>
              <a:gd name="connsiteY3" fmla="*/ 137564 h 250853"/>
              <a:gd name="connsiteX4" fmla="*/ 639271 w 639271"/>
              <a:gd name="connsiteY4" fmla="*/ 0 h 250853"/>
              <a:gd name="connsiteX5" fmla="*/ 364142 w 639271"/>
              <a:gd name="connsiteY5" fmla="*/ 113288 h 250853"/>
              <a:gd name="connsiteX6" fmla="*/ 331773 w 639271"/>
              <a:gd name="connsiteY6" fmla="*/ 145656 h 250853"/>
              <a:gd name="connsiteX7" fmla="*/ 234669 w 639271"/>
              <a:gd name="connsiteY7" fmla="*/ 72828 h 250853"/>
              <a:gd name="connsiteX8" fmla="*/ 0 w 639271"/>
              <a:gd name="connsiteY8" fmla="*/ 8092 h 250853"/>
              <a:gd name="connsiteX9" fmla="*/ 226577 w 639271"/>
              <a:gd name="connsiteY9" fmla="*/ 137564 h 250853"/>
              <a:gd name="connsiteX0" fmla="*/ 234669 w 639271"/>
              <a:gd name="connsiteY0" fmla="*/ 153748 h 250853"/>
              <a:gd name="connsiteX1" fmla="*/ 307497 w 639271"/>
              <a:gd name="connsiteY1" fmla="*/ 250853 h 250853"/>
              <a:gd name="connsiteX2" fmla="*/ 412694 w 639271"/>
              <a:gd name="connsiteY2" fmla="*/ 137564 h 250853"/>
              <a:gd name="connsiteX3" fmla="*/ 639271 w 639271"/>
              <a:gd name="connsiteY3" fmla="*/ 0 h 250853"/>
              <a:gd name="connsiteX4" fmla="*/ 364142 w 639271"/>
              <a:gd name="connsiteY4" fmla="*/ 113288 h 250853"/>
              <a:gd name="connsiteX5" fmla="*/ 331773 w 639271"/>
              <a:gd name="connsiteY5" fmla="*/ 145656 h 250853"/>
              <a:gd name="connsiteX6" fmla="*/ 234669 w 639271"/>
              <a:gd name="connsiteY6" fmla="*/ 72828 h 250853"/>
              <a:gd name="connsiteX7" fmla="*/ 0 w 639271"/>
              <a:gd name="connsiteY7" fmla="*/ 8092 h 250853"/>
              <a:gd name="connsiteX8" fmla="*/ 226577 w 639271"/>
              <a:gd name="connsiteY8" fmla="*/ 137564 h 2508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39271" h="250853">
                <a:moveTo>
                  <a:pt x="234669" y="153748"/>
                </a:moveTo>
                <a:lnTo>
                  <a:pt x="307497" y="250853"/>
                </a:lnTo>
                <a:lnTo>
                  <a:pt x="412694" y="137564"/>
                </a:lnTo>
                <a:lnTo>
                  <a:pt x="639271" y="0"/>
                </a:lnTo>
                <a:lnTo>
                  <a:pt x="364142" y="113288"/>
                </a:lnTo>
                <a:lnTo>
                  <a:pt x="331773" y="145656"/>
                </a:lnTo>
                <a:lnTo>
                  <a:pt x="234669" y="72828"/>
                </a:lnTo>
                <a:lnTo>
                  <a:pt x="0" y="8092"/>
                </a:lnTo>
                <a:lnTo>
                  <a:pt x="226577" y="137564"/>
                </a:lnTo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089" name="任意多边形 1088"/>
          <p:cNvSpPr/>
          <p:nvPr/>
        </p:nvSpPr>
        <p:spPr>
          <a:xfrm>
            <a:off x="-981116" y="1000114"/>
            <a:ext cx="306248" cy="120173"/>
          </a:xfrm>
          <a:custGeom>
            <a:avLst/>
            <a:gdLst>
              <a:gd name="connsiteX0" fmla="*/ 64736 w 639271"/>
              <a:gd name="connsiteY0" fmla="*/ 80920 h 250853"/>
              <a:gd name="connsiteX1" fmla="*/ 234669 w 639271"/>
              <a:gd name="connsiteY1" fmla="*/ 153748 h 250853"/>
              <a:gd name="connsiteX2" fmla="*/ 307497 w 639271"/>
              <a:gd name="connsiteY2" fmla="*/ 250853 h 250853"/>
              <a:gd name="connsiteX3" fmla="*/ 412694 w 639271"/>
              <a:gd name="connsiteY3" fmla="*/ 137564 h 250853"/>
              <a:gd name="connsiteX4" fmla="*/ 639271 w 639271"/>
              <a:gd name="connsiteY4" fmla="*/ 0 h 250853"/>
              <a:gd name="connsiteX5" fmla="*/ 364142 w 639271"/>
              <a:gd name="connsiteY5" fmla="*/ 113288 h 250853"/>
              <a:gd name="connsiteX6" fmla="*/ 331773 w 639271"/>
              <a:gd name="connsiteY6" fmla="*/ 145656 h 250853"/>
              <a:gd name="connsiteX7" fmla="*/ 234669 w 639271"/>
              <a:gd name="connsiteY7" fmla="*/ 72828 h 250853"/>
              <a:gd name="connsiteX8" fmla="*/ 0 w 639271"/>
              <a:gd name="connsiteY8" fmla="*/ 8092 h 250853"/>
              <a:gd name="connsiteX9" fmla="*/ 226577 w 639271"/>
              <a:gd name="connsiteY9" fmla="*/ 137564 h 250853"/>
              <a:gd name="connsiteX0" fmla="*/ 234669 w 639271"/>
              <a:gd name="connsiteY0" fmla="*/ 153748 h 250853"/>
              <a:gd name="connsiteX1" fmla="*/ 307497 w 639271"/>
              <a:gd name="connsiteY1" fmla="*/ 250853 h 250853"/>
              <a:gd name="connsiteX2" fmla="*/ 412694 w 639271"/>
              <a:gd name="connsiteY2" fmla="*/ 137564 h 250853"/>
              <a:gd name="connsiteX3" fmla="*/ 639271 w 639271"/>
              <a:gd name="connsiteY3" fmla="*/ 0 h 250853"/>
              <a:gd name="connsiteX4" fmla="*/ 364142 w 639271"/>
              <a:gd name="connsiteY4" fmla="*/ 113288 h 250853"/>
              <a:gd name="connsiteX5" fmla="*/ 331773 w 639271"/>
              <a:gd name="connsiteY5" fmla="*/ 145656 h 250853"/>
              <a:gd name="connsiteX6" fmla="*/ 234669 w 639271"/>
              <a:gd name="connsiteY6" fmla="*/ 72828 h 250853"/>
              <a:gd name="connsiteX7" fmla="*/ 0 w 639271"/>
              <a:gd name="connsiteY7" fmla="*/ 8092 h 250853"/>
              <a:gd name="connsiteX8" fmla="*/ 226577 w 639271"/>
              <a:gd name="connsiteY8" fmla="*/ 137564 h 2508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39271" h="250853">
                <a:moveTo>
                  <a:pt x="234669" y="153748"/>
                </a:moveTo>
                <a:lnTo>
                  <a:pt x="307497" y="250853"/>
                </a:lnTo>
                <a:lnTo>
                  <a:pt x="412694" y="137564"/>
                </a:lnTo>
                <a:lnTo>
                  <a:pt x="639271" y="0"/>
                </a:lnTo>
                <a:lnTo>
                  <a:pt x="364142" y="113288"/>
                </a:lnTo>
                <a:lnTo>
                  <a:pt x="331773" y="145656"/>
                </a:lnTo>
                <a:lnTo>
                  <a:pt x="234669" y="72828"/>
                </a:lnTo>
                <a:lnTo>
                  <a:pt x="0" y="8092"/>
                </a:lnTo>
                <a:lnTo>
                  <a:pt x="226577" y="137564"/>
                </a:lnTo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090" name="任意多边形 1089"/>
          <p:cNvSpPr/>
          <p:nvPr/>
        </p:nvSpPr>
        <p:spPr>
          <a:xfrm>
            <a:off x="-734908" y="1237131"/>
            <a:ext cx="306248" cy="120173"/>
          </a:xfrm>
          <a:custGeom>
            <a:avLst/>
            <a:gdLst>
              <a:gd name="connsiteX0" fmla="*/ 64736 w 639271"/>
              <a:gd name="connsiteY0" fmla="*/ 80920 h 250853"/>
              <a:gd name="connsiteX1" fmla="*/ 234669 w 639271"/>
              <a:gd name="connsiteY1" fmla="*/ 153748 h 250853"/>
              <a:gd name="connsiteX2" fmla="*/ 307497 w 639271"/>
              <a:gd name="connsiteY2" fmla="*/ 250853 h 250853"/>
              <a:gd name="connsiteX3" fmla="*/ 412694 w 639271"/>
              <a:gd name="connsiteY3" fmla="*/ 137564 h 250853"/>
              <a:gd name="connsiteX4" fmla="*/ 639271 w 639271"/>
              <a:gd name="connsiteY4" fmla="*/ 0 h 250853"/>
              <a:gd name="connsiteX5" fmla="*/ 364142 w 639271"/>
              <a:gd name="connsiteY5" fmla="*/ 113288 h 250853"/>
              <a:gd name="connsiteX6" fmla="*/ 331773 w 639271"/>
              <a:gd name="connsiteY6" fmla="*/ 145656 h 250853"/>
              <a:gd name="connsiteX7" fmla="*/ 234669 w 639271"/>
              <a:gd name="connsiteY7" fmla="*/ 72828 h 250853"/>
              <a:gd name="connsiteX8" fmla="*/ 0 w 639271"/>
              <a:gd name="connsiteY8" fmla="*/ 8092 h 250853"/>
              <a:gd name="connsiteX9" fmla="*/ 226577 w 639271"/>
              <a:gd name="connsiteY9" fmla="*/ 137564 h 250853"/>
              <a:gd name="connsiteX0" fmla="*/ 234669 w 639271"/>
              <a:gd name="connsiteY0" fmla="*/ 153748 h 250853"/>
              <a:gd name="connsiteX1" fmla="*/ 307497 w 639271"/>
              <a:gd name="connsiteY1" fmla="*/ 250853 h 250853"/>
              <a:gd name="connsiteX2" fmla="*/ 412694 w 639271"/>
              <a:gd name="connsiteY2" fmla="*/ 137564 h 250853"/>
              <a:gd name="connsiteX3" fmla="*/ 639271 w 639271"/>
              <a:gd name="connsiteY3" fmla="*/ 0 h 250853"/>
              <a:gd name="connsiteX4" fmla="*/ 364142 w 639271"/>
              <a:gd name="connsiteY4" fmla="*/ 113288 h 250853"/>
              <a:gd name="connsiteX5" fmla="*/ 331773 w 639271"/>
              <a:gd name="connsiteY5" fmla="*/ 145656 h 250853"/>
              <a:gd name="connsiteX6" fmla="*/ 234669 w 639271"/>
              <a:gd name="connsiteY6" fmla="*/ 72828 h 250853"/>
              <a:gd name="connsiteX7" fmla="*/ 0 w 639271"/>
              <a:gd name="connsiteY7" fmla="*/ 8092 h 250853"/>
              <a:gd name="connsiteX8" fmla="*/ 226577 w 639271"/>
              <a:gd name="connsiteY8" fmla="*/ 137564 h 2508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39271" h="250853">
                <a:moveTo>
                  <a:pt x="234669" y="153748"/>
                </a:moveTo>
                <a:lnTo>
                  <a:pt x="307497" y="250853"/>
                </a:lnTo>
                <a:lnTo>
                  <a:pt x="412694" y="137564"/>
                </a:lnTo>
                <a:lnTo>
                  <a:pt x="639271" y="0"/>
                </a:lnTo>
                <a:lnTo>
                  <a:pt x="364142" y="113288"/>
                </a:lnTo>
                <a:lnTo>
                  <a:pt x="331773" y="145656"/>
                </a:lnTo>
                <a:lnTo>
                  <a:pt x="234669" y="72828"/>
                </a:lnTo>
                <a:lnTo>
                  <a:pt x="0" y="8092"/>
                </a:lnTo>
                <a:lnTo>
                  <a:pt x="226577" y="137564"/>
                </a:lnTo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pic>
        <p:nvPicPr>
          <p:cNvPr id="1091" name="图片 1090" descr="GUANG.pn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6756510" y="-846606"/>
            <a:ext cx="4602100" cy="4498476"/>
          </a:xfrm>
          <a:prstGeom prst="rect">
            <a:avLst/>
          </a:prstGeom>
        </p:spPr>
      </p:pic>
      <p:sp>
        <p:nvSpPr>
          <p:cNvPr id="441" name="矩形 440"/>
          <p:cNvSpPr/>
          <p:nvPr/>
        </p:nvSpPr>
        <p:spPr>
          <a:xfrm>
            <a:off x="-93056" y="-118501"/>
            <a:ext cx="9308526" cy="5333457"/>
          </a:xfrm>
          <a:prstGeom prst="rect">
            <a:avLst/>
          </a:prstGeom>
          <a:noFill/>
          <a:ln w="158750">
            <a:solidFill>
              <a:schemeClr val="tx1"/>
            </a:solidFill>
          </a:ln>
          <a:effectLst>
            <a:glow rad="228600">
              <a:schemeClr val="tx1"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091689" y="931854"/>
            <a:ext cx="3428887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THE END…</a:t>
            </a:r>
            <a:endParaRPr lang="zh-CN" altLang="en-US" sz="5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488021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 advTm="0">
        <p:fade/>
      </p:transition>
    </mc:Choice>
    <mc:Fallback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7560000">
                                      <p:cBhvr>
                                        <p:cTn id="6" dur="1000" fill="hold"/>
                                        <p:tgtEl>
                                          <p:spTgt spid="4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7560000">
                                      <p:cBhvr>
                                        <p:cTn id="8" dur="1000" fill="hold"/>
                                        <p:tgtEl>
                                          <p:spTgt spid="4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" presetID="8" presetClass="emph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Rot by="4200000">
                                      <p:cBhvr>
                                        <p:cTn id="10" dur="300" fill="hold"/>
                                        <p:tgtEl>
                                          <p:spTgt spid="4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8" presetClass="emph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Rot by="4200000">
                                      <p:cBhvr>
                                        <p:cTn id="12" dur="300" fill="hold"/>
                                        <p:tgtEl>
                                          <p:spTgt spid="4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" presetID="0" presetClass="path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animMotion origin="layout" path="M 1.11111E-6 -8.38988E-7 L 0.22743 -0.14466 " pathEditMode="relative" ptsTypes="AA">
                                      <p:cBhvr>
                                        <p:cTn id="14" dur="1200" fill="hold"/>
                                        <p:tgtEl>
                                          <p:spTgt spid="4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2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0" presetClass="path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animMotion origin="layout" path="M 1.1934 -0.04601 C 0.91007 -0.02069 0.62691 0.00432 0.42586 0.0142 C 0.22361 0.02408 0.10104 0.01945 -0.02344 0.0142 " pathEditMode="relative" rAng="0" ptsTypes="aaA">
                                      <p:cBhvr>
                                        <p:cTn id="18" dur="7000" spd="-100000" fill="hold"/>
                                        <p:tgtEl>
                                          <p:spTgt spid="108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09" y="35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6" presetClass="emph" presetSubtype="0" repeatCount="8000" decel="50000" autoRev="1" fill="hold" grpId="1" nodeType="withEffect">
                                  <p:stCondLst>
                                    <p:cond delay="1800"/>
                                  </p:stCondLst>
                                  <p:childTnLst>
                                    <p:animScale>
                                      <p:cBhvr>
                                        <p:cTn id="20" dur="460" fill="hold"/>
                                        <p:tgtEl>
                                          <p:spTgt spid="1085"/>
                                        </p:tgtEl>
                                      </p:cBhvr>
                                      <p:by x="100000" y="5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6" presetClass="emph" presetSubtype="0" repeatCount="2000" accel="50000" decel="50000" autoRev="1" fill="hold" grpId="3" nodeType="withEffect">
                                  <p:stCondLst>
                                    <p:cond delay="5160"/>
                                  </p:stCondLst>
                                  <p:childTnLst>
                                    <p:animScale>
                                      <p:cBhvr>
                                        <p:cTn id="22" dur="1000" fill="hold"/>
                                        <p:tgtEl>
                                          <p:spTgt spid="108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2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0" presetClass="path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animMotion origin="layout" path="M 1.1934 -0.04601 C 0.91007 -0.02069 0.62691 0.00432 0.42586 0.0142 C 0.22361 0.02408 0.10104 0.01945 -0.02344 0.0142 " pathEditMode="relative" rAng="0" ptsTypes="aaA">
                                      <p:cBhvr>
                                        <p:cTn id="26" dur="7000" spd="-100000" fill="hold"/>
                                        <p:tgtEl>
                                          <p:spTgt spid="108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09" y="35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6" presetClass="emph" presetSubtype="0" repeatCount="8000" decel="50000" autoRev="1" fill="hold" grpId="1" nodeType="withEffect">
                                  <p:stCondLst>
                                    <p:cond delay="1800"/>
                                  </p:stCondLst>
                                  <p:childTnLst>
                                    <p:animScale>
                                      <p:cBhvr>
                                        <p:cTn id="28" dur="460" fill="hold"/>
                                        <p:tgtEl>
                                          <p:spTgt spid="1086"/>
                                        </p:tgtEl>
                                      </p:cBhvr>
                                      <p:by x="100000" y="5000"/>
                                    </p:animScale>
                                  </p:childTnLst>
                                </p:cTn>
                              </p:par>
                              <p:par>
                                <p:cTn id="29" presetID="6" presetClass="emph" presetSubtype="0" repeatCount="2000" accel="50000" decel="50000" autoRev="1" fill="hold" grpId="3" nodeType="withEffect">
                                  <p:stCondLst>
                                    <p:cond delay="5160"/>
                                  </p:stCondLst>
                                  <p:childTnLst>
                                    <p:animScale>
                                      <p:cBhvr>
                                        <p:cTn id="30" dur="1000" fill="hold"/>
                                        <p:tgtEl>
                                          <p:spTgt spid="108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2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0" presetClass="path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animMotion origin="layout" path="M 1.1934 -0.04601 C 0.91007 -0.02069 0.62691 0.00432 0.42586 0.0142 C 0.22361 0.02408 0.10104 0.01945 -0.02344 0.0142 " pathEditMode="relative" rAng="0" ptsTypes="aaA">
                                      <p:cBhvr>
                                        <p:cTn id="34" dur="7000" spd="-100000" fill="hold"/>
                                        <p:tgtEl>
                                          <p:spTgt spid="108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09" y="35"/>
                                    </p:animMotion>
                                  </p:childTnLst>
                                </p:cTn>
                              </p:par>
                              <p:par>
                                <p:cTn id="35" presetID="6" presetClass="emph" presetSubtype="0" repeatCount="8000" decel="50000" autoRev="1" fill="hold" grpId="1" nodeType="withEffect">
                                  <p:stCondLst>
                                    <p:cond delay="1800"/>
                                  </p:stCondLst>
                                  <p:childTnLst>
                                    <p:animScale>
                                      <p:cBhvr>
                                        <p:cTn id="36" dur="460" fill="hold"/>
                                        <p:tgtEl>
                                          <p:spTgt spid="1087"/>
                                        </p:tgtEl>
                                      </p:cBhvr>
                                      <p:by x="100000" y="5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6" presetClass="emph" presetSubtype="0" repeatCount="2000" accel="50000" decel="50000" autoRev="1" fill="hold" grpId="3" nodeType="withEffect">
                                  <p:stCondLst>
                                    <p:cond delay="5160"/>
                                  </p:stCondLst>
                                  <p:childTnLst>
                                    <p:animScale>
                                      <p:cBhvr>
                                        <p:cTn id="38" dur="1000" fill="hold"/>
                                        <p:tgtEl>
                                          <p:spTgt spid="108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2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0" presetClass="path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animMotion origin="layout" path="M 1.1934 -0.04601 C 0.91007 -0.02069 0.62691 0.00432 0.42586 0.0142 C 0.22361 0.02408 0.10104 0.01945 -0.02344 0.0142 " pathEditMode="relative" rAng="0" ptsTypes="aaA">
                                      <p:cBhvr>
                                        <p:cTn id="42" dur="7000" spd="-100000" fill="hold"/>
                                        <p:tgtEl>
                                          <p:spTgt spid="108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09" y="35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6" presetClass="emph" presetSubtype="0" repeatCount="8000" decel="50000" autoRev="1" fill="hold" grpId="1" nodeType="withEffect">
                                  <p:stCondLst>
                                    <p:cond delay="1800"/>
                                  </p:stCondLst>
                                  <p:childTnLst>
                                    <p:animScale>
                                      <p:cBhvr>
                                        <p:cTn id="44" dur="460" fill="hold"/>
                                        <p:tgtEl>
                                          <p:spTgt spid="1088"/>
                                        </p:tgtEl>
                                      </p:cBhvr>
                                      <p:by x="100000" y="5000"/>
                                    </p:animScale>
                                  </p:childTnLst>
                                </p:cTn>
                              </p:par>
                              <p:par>
                                <p:cTn id="45" presetID="6" presetClass="emph" presetSubtype="0" repeatCount="2000" accel="50000" decel="50000" autoRev="1" fill="hold" grpId="3" nodeType="withEffect">
                                  <p:stCondLst>
                                    <p:cond delay="5160"/>
                                  </p:stCondLst>
                                  <p:childTnLst>
                                    <p:animScale>
                                      <p:cBhvr>
                                        <p:cTn id="46" dur="1000" fill="hold"/>
                                        <p:tgtEl>
                                          <p:spTgt spid="108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2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0" presetClass="path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animMotion origin="layout" path="M 1.1934 -0.04601 C 0.91007 -0.02069 0.62691 0.00432 0.42586 0.0142 C 0.22361 0.02408 0.10104 0.01945 -0.02344 0.0142 " pathEditMode="relative" rAng="0" ptsTypes="aaA">
                                      <p:cBhvr>
                                        <p:cTn id="50" dur="7000" spd="-100000" fill="hold"/>
                                        <p:tgtEl>
                                          <p:spTgt spid="108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09" y="35"/>
                                    </p:animMotion>
                                  </p:childTnLst>
                                </p:cTn>
                              </p:par>
                              <p:par>
                                <p:cTn id="51" presetID="6" presetClass="emph" presetSubtype="0" repeatCount="8000" decel="50000" autoRev="1" fill="hold" grpId="1" nodeType="withEffect">
                                  <p:stCondLst>
                                    <p:cond delay="1800"/>
                                  </p:stCondLst>
                                  <p:childTnLst>
                                    <p:animScale>
                                      <p:cBhvr>
                                        <p:cTn id="52" dur="460" fill="hold"/>
                                        <p:tgtEl>
                                          <p:spTgt spid="1089"/>
                                        </p:tgtEl>
                                      </p:cBhvr>
                                      <p:by x="100000" y="5000"/>
                                    </p:animScale>
                                  </p:childTnLst>
                                </p:cTn>
                              </p:par>
                              <p:par>
                                <p:cTn id="53" presetID="6" presetClass="emph" presetSubtype="0" repeatCount="2000" accel="50000" decel="50000" autoRev="1" fill="hold" grpId="3" nodeType="withEffect">
                                  <p:stCondLst>
                                    <p:cond delay="5160"/>
                                  </p:stCondLst>
                                  <p:childTnLst>
                                    <p:animScale>
                                      <p:cBhvr>
                                        <p:cTn id="54" dur="1000" fill="hold"/>
                                        <p:tgtEl>
                                          <p:spTgt spid="108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2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0" presetClass="path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animMotion origin="layout" path="M 1.1934 -0.04601 C 0.91007 -0.02069 0.62691 0.00432 0.42586 0.0142 C 0.22361 0.02408 0.10104 0.01945 -0.02344 0.0142 " pathEditMode="relative" rAng="0" ptsTypes="aaA">
                                      <p:cBhvr>
                                        <p:cTn id="58" dur="7000" spd="-100000" fill="hold"/>
                                        <p:tgtEl>
                                          <p:spTgt spid="109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09" y="35"/>
                                    </p:animMotion>
                                  </p:childTnLst>
                                </p:cTn>
                              </p:par>
                              <p:par>
                                <p:cTn id="59" presetID="6" presetClass="emph" presetSubtype="0" repeatCount="8000" decel="50000" autoRev="1" fill="hold" grpId="1" nodeType="withEffect">
                                  <p:stCondLst>
                                    <p:cond delay="1800"/>
                                  </p:stCondLst>
                                  <p:childTnLst>
                                    <p:animScale>
                                      <p:cBhvr>
                                        <p:cTn id="60" dur="460" fill="hold"/>
                                        <p:tgtEl>
                                          <p:spTgt spid="1090"/>
                                        </p:tgtEl>
                                      </p:cBhvr>
                                      <p:by x="100000" y="5000"/>
                                    </p:animScale>
                                  </p:childTnLst>
                                </p:cTn>
                              </p:par>
                              <p:par>
                                <p:cTn id="61" presetID="6" presetClass="emph" presetSubtype="0" repeatCount="2000" accel="50000" decel="50000" autoRev="1" fill="hold" grpId="3" nodeType="withEffect">
                                  <p:stCondLst>
                                    <p:cond delay="5160"/>
                                  </p:stCondLst>
                                  <p:childTnLst>
                                    <p:animScale>
                                      <p:cBhvr>
                                        <p:cTn id="62" dur="1000" fill="hold"/>
                                        <p:tgtEl>
                                          <p:spTgt spid="109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200"/>
                                        <p:tgtEl>
                                          <p:spTgt spid="1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53" presetClass="exit" presetSubtype="32" fill="hold" grpId="1" nodeType="withEffect">
                                  <p:stCondLst>
                                    <p:cond delay="1200"/>
                                  </p:stCondLst>
                                  <p:childTnLst>
                                    <p:anim calcmode="lin" valueType="num">
                                      <p:cBhvr>
                                        <p:cTn id="67" dur="500"/>
                                        <p:tgtEl>
                                          <p:spTgt spid="10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/>
                                        <p:tgtEl>
                                          <p:spTgt spid="10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9" dur="500"/>
                                        <p:tgtEl>
                                          <p:spTgt spid="10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200"/>
                                        <p:tgtEl>
                                          <p:spTgt spid="1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53" presetClass="exit" presetSubtype="32" fill="hold" grpId="1" nodeType="withEffect">
                                  <p:stCondLst>
                                    <p:cond delay="1300"/>
                                  </p:stCondLst>
                                  <p:childTnLst>
                                    <p:anim calcmode="lin" valueType="num">
                                      <p:cBhvr>
                                        <p:cTn id="75" dur="500"/>
                                        <p:tgtEl>
                                          <p:spTgt spid="10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/>
                                        <p:tgtEl>
                                          <p:spTgt spid="10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7" dur="500"/>
                                        <p:tgtEl>
                                          <p:spTgt spid="10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200"/>
                                        <p:tgtEl>
                                          <p:spTgt spid="10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53" presetClass="exit" presetSubtype="32" fill="hold" grpId="1" nodeType="withEffect">
                                  <p:stCondLst>
                                    <p:cond delay="1400"/>
                                  </p:stCondLst>
                                  <p:childTnLst>
                                    <p:anim calcmode="lin" valueType="num">
                                      <p:cBhvr>
                                        <p:cTn id="83" dur="500"/>
                                        <p:tgtEl>
                                          <p:spTgt spid="10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/>
                                        <p:tgtEl>
                                          <p:spTgt spid="10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5" dur="500"/>
                                        <p:tgtEl>
                                          <p:spTgt spid="107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200"/>
                                        <p:tgtEl>
                                          <p:spTgt spid="10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53" presetClass="exit" presetSubtype="32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91" dur="500"/>
                                        <p:tgtEl>
                                          <p:spTgt spid="10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/>
                                        <p:tgtEl>
                                          <p:spTgt spid="10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3" dur="500"/>
                                        <p:tgtEl>
                                          <p:spTgt spid="108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0" presetClass="entr" presetSubtype="0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200"/>
                                        <p:tgtEl>
                                          <p:spTgt spid="10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53" presetClass="exit" presetSubtype="32" fill="hold" grpId="1" nodeType="withEffect">
                                  <p:stCondLst>
                                    <p:cond delay="1600"/>
                                  </p:stCondLst>
                                  <p:childTnLst>
                                    <p:anim calcmode="lin" valueType="num">
                                      <p:cBhvr>
                                        <p:cTn id="99" dur="500"/>
                                        <p:tgtEl>
                                          <p:spTgt spid="10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/>
                                        <p:tgtEl>
                                          <p:spTgt spid="10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1" dur="500"/>
                                        <p:tgtEl>
                                          <p:spTgt spid="108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0" presetClass="entr" presetSubtype="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200"/>
                                        <p:tgtEl>
                                          <p:spTgt spid="10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53" presetClass="exit" presetSubtype="32" fill="hold" grpId="1" nodeType="withEffect">
                                  <p:stCondLst>
                                    <p:cond delay="17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7" dur="500"/>
                                        <p:tgtEl>
                                          <p:spTgt spid="10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/>
                                        <p:tgtEl>
                                          <p:spTgt spid="10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9" dur="500"/>
                                        <p:tgtEl>
                                          <p:spTgt spid="108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0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200"/>
                                        <p:tgtEl>
                                          <p:spTgt spid="10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53" presetClass="exit" presetSubtype="32" fill="hold" grpId="1" nodeType="withEffect">
                                  <p:stCondLst>
                                    <p:cond delay="18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5" dur="500"/>
                                        <p:tgtEl>
                                          <p:spTgt spid="10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/>
                                        <p:tgtEl>
                                          <p:spTgt spid="10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7" dur="500"/>
                                        <p:tgtEl>
                                          <p:spTgt spid="108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10" presetClass="entr" presetSubtype="0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200"/>
                                        <p:tgtEl>
                                          <p:spTgt spid="10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53" presetClass="exit" presetSubtype="32" fill="hold" grpId="1" nodeType="withEffect">
                                  <p:stCondLst>
                                    <p:cond delay="19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3" dur="500"/>
                                        <p:tgtEl>
                                          <p:spTgt spid="10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/>
                                        <p:tgtEl>
                                          <p:spTgt spid="10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5" dur="500"/>
                                        <p:tgtEl>
                                          <p:spTgt spid="108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0" presetClass="path" presetSubtype="0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animMotion origin="layout" path="M 0 0 L -0.84184 1.09774 " pathEditMode="relative" ptsTypes="AA">
                                      <p:cBhvr>
                                        <p:cTn id="128" dur="3500" fill="hold"/>
                                        <p:tgtEl>
                                          <p:spTgt spid="3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29" presetID="0" presetClass="path" presetSubtype="0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animMotion origin="layout" path="M 0 0 L -0.84184 1.09774 " pathEditMode="relative" ptsTypes="AA">
                                      <p:cBhvr>
                                        <p:cTn id="130" dur="3500" fill="hold"/>
                                        <p:tgtEl>
                                          <p:spTgt spid="4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31" presetID="0" presetClass="path" presetSubtype="0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animMotion origin="layout" path="M 0 0 L -0.84184 1.09774 " pathEditMode="relative" ptsTypes="AA">
                                      <p:cBhvr>
                                        <p:cTn id="132" dur="3500" fill="hold"/>
                                        <p:tgtEl>
                                          <p:spTgt spid="4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33" presetID="0" presetClass="path" presetSubtype="0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animMotion origin="layout" path="M -1.66667E-6 -4.01731E-6 L -0.8401 1.09704 " pathEditMode="relative" rAng="0" ptsTypes="AA">
                                      <p:cBhvr>
                                        <p:cTn id="134" dur="3500" fill="hold"/>
                                        <p:tgtEl>
                                          <p:spTgt spid="10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2000" y="54900"/>
                                    </p:animMotion>
                                  </p:childTnLst>
                                </p:cTn>
                              </p:par>
                              <p:par>
                                <p:cTn id="135" presetID="0" presetClass="path" presetSubtype="0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animMotion origin="layout" path="M -1.11111E-6 4.16795E-7 L -0.94392 1.21179 " pathEditMode="relative" rAng="0" ptsTypes="AA">
                                      <p:cBhvr>
                                        <p:cTn id="136" dur="3500" fill="hold"/>
                                        <p:tgtEl>
                                          <p:spTgt spid="2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7200" y="60600"/>
                                    </p:animMotion>
                                  </p:childTnLst>
                                </p:cTn>
                              </p:par>
                              <p:par>
                                <p:cTn id="137" presetID="0" presetClass="path" presetSubtype="0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animMotion origin="layout" path="M 3.05556E-6 2.09324E-6 L -0.86789 1.17845 " pathEditMode="relative" rAng="0" ptsTypes="AA">
                                      <p:cBhvr>
                                        <p:cTn id="138" dur="3500" fill="hold"/>
                                        <p:tgtEl>
                                          <p:spTgt spid="3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3400" y="58900"/>
                                    </p:animMotion>
                                  </p:childTnLst>
                                </p:cTn>
                              </p:par>
                              <p:par>
                                <p:cTn id="139" presetID="0" presetClass="path" presetSubtype="0" fill="hold" nodeType="withEffect">
                                  <p:stCondLst>
                                    <p:cond delay="4400"/>
                                  </p:stCondLst>
                                  <p:childTnLst>
                                    <p:animMotion origin="layout" path="M 0.22743 -0.14444 L 0.67048 -0.42036 " pathEditMode="relative" ptsTypes="AA">
                                      <p:cBhvr>
                                        <p:cTn id="140" dur="5700" fill="hold"/>
                                        <p:tgtEl>
                                          <p:spTgt spid="4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1" presetID="10" presetClass="entr" presetSubtype="0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" dur="400"/>
                                        <p:tgtEl>
                                          <p:spTgt spid="10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4" presetID="53" presetClass="exit" presetSubtype="0" fill="hold" nodeType="withEffect">
                                  <p:stCondLst>
                                    <p:cond delay="92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5" dur="500"/>
                                        <p:tgtEl>
                                          <p:spTgt spid="10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500"/>
                                        <p:tgtEl>
                                          <p:spTgt spid="10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7" dur="500"/>
                                        <p:tgtEl>
                                          <p:spTgt spid="10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9" presetID="2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50" dur="5000"/>
                                        <p:tgtEl>
                                          <p:spTgt spid="2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1" dur="5000"/>
                                        <p:tgtEl>
                                          <p:spTgt spid="2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3" presetID="0" presetClass="path" presetSubtype="0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animMotion origin="layout" path="M -3.61111E-6 5.92227E-7 L -0.85329 1.16903 " pathEditMode="relative" rAng="0" ptsTypes="AA">
                                      <p:cBhvr>
                                        <p:cTn id="154" dur="3500" fill="hold"/>
                                        <p:tgtEl>
                                          <p:spTgt spid="2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27" y="585"/>
                                    </p:animMotion>
                                  </p:childTnLst>
                                </p:cTn>
                              </p:par>
                              <p:par>
                                <p:cTn id="155" presetID="10" presetClass="entr" presetSubtype="0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77" grpId="0" animBg="1"/>
      <p:bldP spid="1077" grpId="1" animBg="1"/>
      <p:bldP spid="1078" grpId="0" animBg="1"/>
      <p:bldP spid="1078" grpId="1" animBg="1"/>
      <p:bldP spid="1079" grpId="0" animBg="1"/>
      <p:bldP spid="1079" grpId="1" animBg="1"/>
      <p:bldP spid="1080" grpId="0" animBg="1"/>
      <p:bldP spid="1080" grpId="1" animBg="1"/>
      <p:bldP spid="1081" grpId="0" animBg="1"/>
      <p:bldP spid="1081" grpId="1" animBg="1"/>
      <p:bldP spid="1082" grpId="0" animBg="1"/>
      <p:bldP spid="1082" grpId="1" animBg="1"/>
      <p:bldP spid="1083" grpId="0" animBg="1"/>
      <p:bldP spid="1083" grpId="1" animBg="1"/>
      <p:bldP spid="1084" grpId="0" animBg="1"/>
      <p:bldP spid="1084" grpId="1" animBg="1"/>
      <p:bldP spid="1085" grpId="0" animBg="1"/>
      <p:bldP spid="1085" grpId="1" animBg="1"/>
      <p:bldP spid="1085" grpId="2" animBg="1"/>
      <p:bldP spid="1085" grpId="3" animBg="1"/>
      <p:bldP spid="1086" grpId="0" animBg="1"/>
      <p:bldP spid="1086" grpId="1" animBg="1"/>
      <p:bldP spid="1086" grpId="2" animBg="1"/>
      <p:bldP spid="1086" grpId="3" animBg="1"/>
      <p:bldP spid="1087" grpId="0" animBg="1"/>
      <p:bldP spid="1087" grpId="1" animBg="1"/>
      <p:bldP spid="1087" grpId="2" animBg="1"/>
      <p:bldP spid="1087" grpId="3" animBg="1"/>
      <p:bldP spid="1088" grpId="0" animBg="1"/>
      <p:bldP spid="1088" grpId="1" animBg="1"/>
      <p:bldP spid="1088" grpId="2" animBg="1"/>
      <p:bldP spid="1088" grpId="3" animBg="1"/>
      <p:bldP spid="1089" grpId="0" animBg="1"/>
      <p:bldP spid="1089" grpId="1" animBg="1"/>
      <p:bldP spid="1089" grpId="2" animBg="1"/>
      <p:bldP spid="1089" grpId="3" animBg="1"/>
      <p:bldP spid="1090" grpId="0" animBg="1"/>
      <p:bldP spid="1090" grpId="1" animBg="1"/>
      <p:bldP spid="1090" grpId="2" animBg="1"/>
      <p:bldP spid="1090" grpId="3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06043" y="3500444"/>
            <a:ext cx="865561" cy="35353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930906" y="-2357472"/>
            <a:ext cx="357190" cy="35719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pic>
        <p:nvPicPr>
          <p:cNvPr id="4" name="图片 3" descr="ytu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144164" y="-1857406"/>
            <a:ext cx="6286544" cy="2572366"/>
          </a:xfrm>
          <a:prstGeom prst="rect">
            <a:avLst/>
          </a:prstGeom>
          <a:scene3d>
            <a:camera prst="orthographicFront"/>
            <a:lightRig rig="threePt" dir="t"/>
          </a:scene3d>
          <a:sp3d prstMaterial="clear"/>
        </p:spPr>
      </p:pic>
      <p:pic>
        <p:nvPicPr>
          <p:cNvPr id="5" name="图片 4" descr="ytu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572792" y="2857502"/>
            <a:ext cx="6286544" cy="3214710"/>
          </a:xfrm>
          <a:prstGeom prst="rect">
            <a:avLst/>
          </a:prstGeom>
          <a:scene3d>
            <a:camera prst="orthographicFront"/>
            <a:lightRig rig="threePt" dir="t"/>
          </a:scene3d>
          <a:sp3d prstMaterial="clear"/>
        </p:spPr>
      </p:pic>
      <p:pic>
        <p:nvPicPr>
          <p:cNvPr id="6" name="图片 5" descr="ytu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929850" y="1928790"/>
            <a:ext cx="6286544" cy="3214710"/>
          </a:xfrm>
          <a:prstGeom prst="rect">
            <a:avLst/>
          </a:prstGeom>
          <a:scene3d>
            <a:camera prst="orthographicFront"/>
            <a:lightRig rig="threePt" dir="t"/>
          </a:scene3d>
          <a:sp3d prstMaterial="clear"/>
        </p:spPr>
      </p:pic>
      <p:pic>
        <p:nvPicPr>
          <p:cNvPr id="7" name="图片 6" descr="ytu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429652" y="-714398"/>
            <a:ext cx="6286544" cy="3214710"/>
          </a:xfrm>
          <a:prstGeom prst="rect">
            <a:avLst/>
          </a:prstGeom>
          <a:scene3d>
            <a:camera prst="orthographicFront"/>
            <a:lightRig rig="threePt" dir="t"/>
          </a:scene3d>
          <a:sp3d prstMaterial="clear"/>
        </p:spPr>
      </p:pic>
      <p:pic>
        <p:nvPicPr>
          <p:cNvPr id="8" name="图片 7" descr="ytu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644230" y="571486"/>
            <a:ext cx="4768458" cy="2438416"/>
          </a:xfrm>
          <a:prstGeom prst="rect">
            <a:avLst/>
          </a:prstGeom>
          <a:scene3d>
            <a:camera prst="orthographicFront"/>
            <a:lightRig rig="threePt" dir="t"/>
          </a:scene3d>
          <a:sp3d prstMaterial="clear"/>
        </p:spPr>
      </p:pic>
      <p:pic>
        <p:nvPicPr>
          <p:cNvPr id="9" name="图片 8" descr="ytu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215602" y="0"/>
            <a:ext cx="4768458" cy="2438416"/>
          </a:xfrm>
          <a:prstGeom prst="rect">
            <a:avLst/>
          </a:prstGeom>
          <a:scene3d>
            <a:camera prst="orthographicFront"/>
            <a:lightRig rig="threePt" dir="t"/>
          </a:scene3d>
          <a:sp3d prstMaterial="clear"/>
        </p:spPr>
      </p:pic>
      <p:pic>
        <p:nvPicPr>
          <p:cNvPr id="10" name="图片 9" descr="ytu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2144428" y="928676"/>
            <a:ext cx="5886066" cy="3009920"/>
          </a:xfrm>
          <a:prstGeom prst="rect">
            <a:avLst/>
          </a:prstGeom>
          <a:scene3d>
            <a:camera prst="orthographicFront"/>
            <a:lightRig rig="threePt" dir="t"/>
          </a:scene3d>
          <a:sp3d prstMaterial="clear"/>
        </p:spPr>
      </p:pic>
      <p:sp>
        <p:nvSpPr>
          <p:cNvPr id="37" name="矩形 36"/>
          <p:cNvSpPr/>
          <p:nvPr/>
        </p:nvSpPr>
        <p:spPr>
          <a:xfrm>
            <a:off x="-93056" y="-71456"/>
            <a:ext cx="9308526" cy="5333457"/>
          </a:xfrm>
          <a:prstGeom prst="rect">
            <a:avLst/>
          </a:prstGeom>
          <a:noFill/>
          <a:ln w="158750">
            <a:solidFill>
              <a:schemeClr val="tx1"/>
            </a:solidFill>
          </a:ln>
          <a:effectLst>
            <a:glow rad="228600">
              <a:schemeClr val="tx1"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6" name="矩形 35">
            <a:hlinkClick r:id="rId4" action="ppaction://hlinksldjump"/>
          </p:cNvPr>
          <p:cNvSpPr/>
          <p:nvPr/>
        </p:nvSpPr>
        <p:spPr>
          <a:xfrm>
            <a:off x="-396552" y="2194812"/>
            <a:ext cx="9985109" cy="938719"/>
          </a:xfrm>
          <a:prstGeom prst="rect">
            <a:avLst/>
          </a:prstGeom>
          <a:solidFill>
            <a:srgbClr val="F9F9F5">
              <a:alpha val="0"/>
            </a:srgbClr>
          </a:solidFill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5500" b="1" dirty="0" smtClean="0">
                <a:ln w="18415" cmpd="sng">
                  <a:solidFill>
                    <a:prstClr val="black">
                      <a:lumMod val="50000"/>
                      <a:lumOff val="50000"/>
                    </a:prstClr>
                  </a:solidFill>
                  <a:prstDash val="solid"/>
                </a:ln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谢谢观赏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2627784" y="5740102"/>
            <a:ext cx="4684296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5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制 作 人 </a:t>
            </a:r>
            <a:r>
              <a:rPr lang="en-US" altLang="zh-CN" sz="25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en-US" sz="25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团队制作</a:t>
            </a:r>
            <a:endParaRPr lang="en-US" altLang="zh-CN" sz="25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5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邮  </a:t>
            </a:r>
            <a:r>
              <a:rPr lang="en-US" altLang="zh-CN" sz="25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25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箱 </a:t>
            </a:r>
            <a:r>
              <a:rPr lang="en-US" altLang="zh-CN" sz="25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en-US" altLang="zh-CN" sz="2500" dirty="0" smtClean="0"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741155683@qq.com</a:t>
            </a:r>
            <a:endParaRPr lang="en-US" altLang="zh-CN" sz="25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1808153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0" presetClass="path" presetSubtype="0" repeatCount="3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3.05556E-6 -4.1307E-6 L 0.05955 0.06351 L 0.03593 0.1193 L -0.02014 0.12547 L -0.04931 0.09341 L -0.02136 0.04162 L 3.05556E-6 -4.1307E-6 Z " pathEditMode="relative" rAng="0" ptsTypes="AAAAAAA">
                                      <p:cBhvr>
                                        <p:cTn id="10" dur="48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" y="63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-1.35802E-6 L -0.00399 -1.41358 " pathEditMode="relative" rAng="0" ptsTypes="AA">
                                      <p:cBhvr>
                                        <p:cTn id="12" dur="8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8" y="-70679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63" presetClass="pat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5E-6 4.10604E-6 L -1.92171 0.02312 " pathEditMode="relative" rAng="0" ptsTypes="AA">
                                      <p:cBhvr>
                                        <p:cTn id="14" dur="1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61" y="12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63" presetClass="pat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-1.07275E-6 L -2.11042 0.0521 " pathEditMode="relative" rAng="0" ptsTypes="AA">
                                      <p:cBhvr>
                                        <p:cTn id="16" dur="127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55" y="26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63" presetClass="pat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2.5E-6 1.84957E-6 L -2.08733 0.12053 " pathEditMode="relative" rAng="0" ptsTypes="AA">
                                      <p:cBhvr>
                                        <p:cTn id="18" dur="102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44" y="60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63" presetClass="pat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5E-6 -2.90999E-6 L -1.79723 -0.00955 " pathEditMode="relative" rAng="0" ptsTypes="AA">
                                      <p:cBhvr>
                                        <p:cTn id="20" dur="89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99" y="-5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63" presetClass="pat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3.61111E-6 1.1344E-6 L -2.16111 0.08169 " pathEditMode="relative" rAng="0" ptsTypes="AA">
                                      <p:cBhvr>
                                        <p:cTn id="22" dur="113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81" y="41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0" presetClass="path" presetSubtype="0" accel="50000" fill="hold" nodeType="withEffect">
                                  <p:stCondLst>
                                    <p:cond delay="15100"/>
                                  </p:stCondLst>
                                  <p:childTnLst>
                                    <p:animMotion origin="layout" path="M 8.33333E-7 -4.81481E-6 C 0.0868 -0.00617 0.42448 0.02099 0.52135 -0.03703 C 0.61823 -0.09506 0.59774 -0.26975 0.58177 -0.34814 C 0.5658 -0.42654 0.48299 -0.49259 0.42552 -0.5074 C 0.36788 -0.52222 0.27865 -0.48024 0.23594 -0.43703 C 0.19323 -0.39382 0.1776 -0.30185 0.16927 -0.24814 C 0.16094 -0.19444 0.16944 -0.15061 0.18559 -0.11481 C 0.20174 -0.07839 0.21944 -0.04845 0.26615 -0.03117 C 0.31285 -0.01388 0.34219 -0.01265 0.46545 -0.01018 C 0.58854 -0.00771 0.79687 -0.01172 1.00555 -0.01543 " pathEditMode="relative" rAng="0" ptsTypes="aaaaaaaaaa">
                                      <p:cBhvr>
                                        <p:cTn id="24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278" y="-25062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8" presetClass="emph" presetSubtype="0" fill="hold" nodeType="withEffect">
                                  <p:stCondLst>
                                    <p:cond delay="17000"/>
                                  </p:stCondLst>
                                  <p:childTnLst>
                                    <p:animRot by="-21600000">
                                      <p:cBhvr>
                                        <p:cTn id="26" dur="22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7" presetID="6" presetClass="emph" presetSubtype="0" repeatCount="3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8" dur="2433" fill="hold"/>
                                        <p:tgtEl>
                                          <p:spTgt spid="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gradFill flip="none" rotWithShape="1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427984" y="2859782"/>
            <a:ext cx="432048" cy="422319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067944" y="2859782"/>
            <a:ext cx="432048" cy="422319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123728" y="521546"/>
            <a:ext cx="4602100" cy="4498476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231213" y="2971776"/>
            <a:ext cx="572033" cy="559152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0" y="2671886"/>
            <a:ext cx="9144000" cy="2471614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 flipV="1">
            <a:off x="-180528" y="2649026"/>
            <a:ext cx="9649072" cy="72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50000">
                <a:schemeClr val="bg1"/>
              </a:gs>
              <a:gs pos="100000">
                <a:srgbClr val="FFEBFA">
                  <a:alpha val="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62576" y="-2324794"/>
            <a:ext cx="7165808" cy="4498476"/>
          </a:xfrm>
          <a:prstGeom prst="rect">
            <a:avLst/>
          </a:prstGeom>
        </p:spPr>
      </p:pic>
      <p:sp>
        <p:nvSpPr>
          <p:cNvPr id="18" name="矩形 17"/>
          <p:cNvSpPr/>
          <p:nvPr/>
        </p:nvSpPr>
        <p:spPr>
          <a:xfrm>
            <a:off x="-83119" y="-101013"/>
            <a:ext cx="9308526" cy="5333457"/>
          </a:xfrm>
          <a:prstGeom prst="rect">
            <a:avLst/>
          </a:prstGeom>
          <a:noFill/>
          <a:ln w="158750">
            <a:solidFill>
              <a:schemeClr val="tx1"/>
            </a:solidFill>
          </a:ln>
          <a:effectLst>
            <a:glow rad="228600">
              <a:schemeClr val="tx1"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773817" y="2262680"/>
            <a:ext cx="3661820" cy="5971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5264590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 advTm="1000">
        <p:fade/>
      </p:transition>
    </mc:Choice>
    <mc:Fallback>
      <p:transition spd="med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mph" presetSubtype="0" repeatCount="1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Scale>
                                      <p:cBhvr>
                                        <p:cTn id="12" dur="100000" fill="hold"/>
                                        <p:tgtEl>
                                          <p:spTgt spid="1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8" presetClass="emph" presetSubtype="0" repeatCount="1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Rot by="21600000">
                                      <p:cBhvr>
                                        <p:cTn id="14" dur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6" presetClass="emph" presetSubtype="0" repeatCount="24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Scale>
                                      <p:cBhvr>
                                        <p:cTn id="19" dur="50000" fill="hold"/>
                                        <p:tgtEl>
                                          <p:spTgt spid="1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20" presetID="8" presetClass="emph" presetSubtype="0" repeatCount="24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Rot by="21600000">
                                      <p:cBhvr>
                                        <p:cTn id="21" dur="5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2" presetID="6" presetClass="emph" presetSubtype="0" repeatCount="2000" accel="40000" decel="40000" autoRev="1" fill="hold" nodeType="withEffect">
                                  <p:stCondLst>
                                    <p:cond delay="7100"/>
                                  </p:stCondLst>
                                  <p:childTnLst>
                                    <p:animScale>
                                      <p:cBhvr>
                                        <p:cTn id="23" dur="1600" fill="hold"/>
                                        <p:tgtEl>
                                          <p:spTgt spid="1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24" presetID="0" presetClass="path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Motion origin="layout" path="M -2.5E-6 8.09141E-7 C 0.00035 -0.0068 0.00087 -0.01143 0.00104 -0.01699 C 0.00157 -0.02502 0.00157 -0.02841 0.00313 -0.03305 C 0.0033 -0.04138 0.00417 -0.05003 0.00452 -0.05806 C 0.00486 -0.06918 0.00486 -0.07783 0.00608 -0.08709 C 0.00695 -0.1013 0.00782 -0.11458 0.00886 -0.12878 C 0.00886 -0.14114 0.00886 -0.1538 0.00834 -0.16615 C 0.00834 -0.17387 0.00747 -0.18067 0.00695 -0.18777 C 0.00608 -0.19858 0.00591 -0.20846 0.00417 -0.21649 C 0.00382 -0.22267 0.00313 -0.22545 0.00243 -0.22977 C 0.00191 -0.2378 0.00104 -0.24521 -2.5E-6 -0.25077 C -0.00052 -0.25695 -0.00191 -0.26745 -0.0026 -0.27208 C -0.00347 -0.28073 -0.00347 -0.28598 -0.00555 -0.28876 C -0.00573 -0.29988 -0.0059 -0.30605 -0.0059 -0.31933 C -0.00573 -0.33941 -0.00555 -0.35886 -0.00468 -0.37863 C -0.00399 -0.4021 -0.00052 -0.42588 0.00191 -0.44472 C 0.00313 -0.45275 0.0033 -0.46109 0.00452 -0.46726 C 0.00538 -0.47622 0.00486 -0.47066 0.00643 -0.48332 C 0.00747 -0.48857 0.00764 -0.49506 0.00834 -0.50031 C 0.0092 -0.51575 0.01111 -0.52687 0.0125 -0.54262 C 0.01198 -0.5593 0.01198 -0.57566 0.01198 -0.59265 C 0.01146 -0.59697 0.01146 -0.60099 0.01146 -0.60562 C 0.01111 -0.60778 0.01111 -0.61242 0.01111 -0.61211 L 0.00886 -0.67851 " pathEditMode="relative" rAng="0" ptsTypes="ffffffffffffffffffffffAA">
                                      <p:cBhvr>
                                        <p:cTn id="25" dur="87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0" y="-33941"/>
                                    </p:animMotion>
                                  </p:childTnLst>
                                </p:cTn>
                              </p:par>
                              <p:par>
                                <p:cTn id="26" presetID="0" presetClass="path" presetSubtype="0" accel="60000" fill="hold" grpId="1" nodeType="withEffect">
                                  <p:stCondLst>
                                    <p:cond delay="7000"/>
                                  </p:stCondLst>
                                  <p:childTnLst>
                                    <p:animMotion origin="layout" path="M 0 0 L -0.00122 0.87708 " pathEditMode="relative" ptsTypes="AA">
                                      <p:cBhvr>
                                        <p:cTn id="27" dur="4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8" presetID="0" presetClass="path" presetSubtype="0" accel="60000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animMotion origin="layout" path="M 0 0 L -0.00122 0.87708 " pathEditMode="relative" ptsTypes="AA">
                                      <p:cBhvr>
                                        <p:cTn id="29" dur="4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0" presetID="0" presetClass="path" presetSubtype="0" accel="60000" fill="hold" grpId="0" nodeType="withEffect">
                                  <p:stCondLst>
                                    <p:cond delay="7000"/>
                                  </p:stCondLst>
                                  <p:childTnLst>
                                    <p:animMotion origin="layout" path="M 0 2.09877E-6 L -0.00122 0.87716 " pathEditMode="relative" rAng="0" ptsTypes="AA">
                                      <p:cBhvr>
                                        <p:cTn id="31" dur="4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9" y="43858"/>
                                    </p:animMotion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127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127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6" presetClass="emph" presetSubtype="0" repeatCount="24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Scale>
                                      <p:cBhvr>
                                        <p:cTn id="42" dur="50000" fill="hold"/>
                                        <p:tgtEl>
                                          <p:spTgt spid="1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43" presetID="8" presetClass="emph" presetSubtype="0" repeatCount="24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Rot by="21600000">
                                      <p:cBhvr>
                                        <p:cTn id="44" dur="5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" presetID="0" presetClass="path" presetSubtype="0" fill="hold" nodeType="withEffect">
                                  <p:stCondLst>
                                    <p:cond delay="4100"/>
                                  </p:stCondLst>
                                  <p:childTnLst>
                                    <p:animMotion origin="layout" path="M -0.00157 7.65905E-7 C -0.00122 -0.00247 -0.00087 -0.00432 -0.0007 -0.00618 C -0.00035 -0.00896 -0.00035 -0.01019 0.00086 -0.01174 C 0.00104 -0.01482 0.00156 -0.01791 0.00191 -0.02069 C 0.00208 -0.02471 0.00208 -0.0278 0.00312 -0.03088 C 0.00364 -0.03583 0.00434 -0.04077 0.0052 -0.04571 C 0.0052 -0.05003 0.0052 -0.05436 0.00468 -0.05899 C 0.00468 -0.06146 0.00416 -0.06393 0.00364 -0.0664 C 0.00312 -0.07041 0.00295 -0.07381 0.00156 -0.07659 C 0.00139 -0.07875 0.00086 -0.07968 0.00034 -0.08122 C -0.00018 -0.084 -0.0007 -0.08678 -0.00157 -0.08864 C -0.00191 -0.0908 -0.00295 -0.0945 -0.00348 -0.09636 C -0.00417 -0.09944 -0.00417 -0.1013 -0.00573 -0.10222 C -0.00591 -0.10593 -0.00591 -0.1084 -0.00591 -0.11303 C -0.00591 -0.12014 -0.00573 -0.12693 -0.00504 -0.13403 C -0.00452 -0.14206 -0.00191 -0.15071 -0.00018 -0.1572 C 0.00086 -0.15998 0.00104 -0.16306 0.00191 -0.16523 C 0.0026 -0.16831 0.00208 -0.16646 0.0033 -0.17079 C 0.00416 -0.17264 0.00416 -0.17511 0.00468 -0.17696 C 0.00538 -0.18221 0.00677 -0.18623 0.00798 -0.19179 C 0.00746 -0.19765 0.00746 -0.20352 0.00746 -0.20939 C 0.00711 -0.21093 0.00711 -0.21248 0.00711 -0.21402 C 0.00677 -0.21495 0.00677 -0.21649 0.00677 -0.21649 L 0.0052 -0.23965 " pathEditMode="relative" rAng="0" ptsTypes="ffffffffffffffffffffffAA">
                                      <p:cBhvr>
                                        <p:cTn id="46" dur="6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0" y="-11983"/>
                                    </p:animMotion>
                                  </p:childTnLst>
                                </p:cTn>
                              </p:par>
                              <p:par>
                                <p:cTn id="47" presetID="10" presetClass="exit" presetSubtype="0" fill="hold" nodeType="withEffect">
                                  <p:stCondLst>
                                    <p:cond delay="9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8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7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6" presetClass="emph" presetSubtype="0" repeatCount="24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animScale>
                                      <p:cBhvr>
                                        <p:cTn id="54" dur="50000" fill="hold"/>
                                        <p:tgtEl>
                                          <p:spTgt spid="1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55" presetID="8" presetClass="emph" presetSubtype="0" repeatCount="24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animRot by="21600000">
                                      <p:cBhvr>
                                        <p:cTn id="56" dur="5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7" presetID="0" presetClass="path" presetSubtype="0" fill="hold" nodeType="withEffect">
                                  <p:stCondLst>
                                    <p:cond delay="5700"/>
                                  </p:stCondLst>
                                  <p:childTnLst>
                                    <p:animMotion origin="layout" path="M 2.77778E-6 -2.27301E-6 C 0.00017 -0.00154 0.00034 -0.00278 0.00052 -0.0037 C 0.00069 -0.00556 0.00069 -0.00617 0.00139 -0.0071 C 0.00156 -0.00895 0.00173 -0.01081 0.00191 -0.01204 C 0.00208 -0.01451 0.00208 -0.01637 0.0026 -0.01822 C 0.00295 -0.021 0.0033 -0.02378 0.00382 -0.02656 C 0.00382 -0.02934 0.00382 -0.03181 0.00347 -0.03459 C 0.00347 -0.03582 0.00312 -0.03737 0.00295 -0.0386 C 0.0026 -0.04107 0.0026 -0.04293 0.00173 -0.04447 C 0.00173 -0.04601 0.00139 -0.04632 0.00104 -0.04725 C 0.00087 -0.0491 0.00052 -0.05034 2.77778E-6 -0.05157 C -0.00018 -0.05281 -0.0007 -0.05497 -0.00104 -0.05621 C -0.00139 -0.05806 -0.00139 -0.05898 -0.00226 -0.0596 C -0.00226 -0.06176 -0.00226 -0.063 -0.00226 -0.06578 C -0.00226 -0.06979 -0.00226 -0.07381 -0.00191 -0.07782 C -0.00157 -0.08276 -0.00018 -0.08771 0.00087 -0.09141 C 0.00139 -0.09296 0.00156 -0.09481 0.00191 -0.09604 C 0.00225 -0.0979 0.00208 -0.09666 0.00278 -0.09944 C 0.00312 -0.10037 0.00312 -0.1016 0.00347 -0.10284 C 0.00382 -0.10593 0.00468 -0.1084 0.00538 -0.11149 C 0.00503 -0.11488 0.00503 -0.11828 0.00503 -0.12168 C 0.00486 -0.1226 0.00486 -0.12322 0.00486 -0.12415 C 0.00468 -0.12477 0.00468 -0.12569 0.00468 -0.12538 L 0.00382 -0.13897 " pathEditMode="relative" rAng="0" ptsTypes="ffffffffffffffffffffffAA">
                                      <p:cBhvr>
                                        <p:cTn id="58" dur="64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6" y="-6949"/>
                                    </p:animMotion>
                                  </p:childTnLst>
                                </p:cTn>
                              </p:par>
                              <p:par>
                                <p:cTn id="59" presetID="10" presetClass="exit" presetSubtype="0" fill="hold" nodeType="withEffect">
                                  <p:stCondLst>
                                    <p:cond delay="9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8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7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nodeType="withEffect">
                                  <p:stCondLst>
                                    <p:cond delay="101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4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xit" presetSubtype="0" fill="hold" nodeType="withEffect">
                                  <p:stCondLst>
                                    <p:cond delay="12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4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1" grpId="0" animBg="1"/>
      <p:bldP spid="10" grpId="0" animBg="1"/>
      <p:bldP spid="10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7" name="组合 136"/>
          <p:cNvGrpSpPr/>
          <p:nvPr/>
        </p:nvGrpSpPr>
        <p:grpSpPr>
          <a:xfrm>
            <a:off x="-431751" y="2048635"/>
            <a:ext cx="16613643" cy="4095015"/>
            <a:chOff x="-431751" y="341645"/>
            <a:chExt cx="16613643" cy="4095015"/>
          </a:xfrm>
        </p:grpSpPr>
        <p:sp>
          <p:nvSpPr>
            <p:cNvPr id="141" name="任意多边形 140"/>
            <p:cNvSpPr/>
            <p:nvPr/>
          </p:nvSpPr>
          <p:spPr>
            <a:xfrm>
              <a:off x="-431751" y="341645"/>
              <a:ext cx="16613643" cy="4095015"/>
            </a:xfrm>
            <a:custGeom>
              <a:avLst/>
              <a:gdLst>
                <a:gd name="connsiteX0" fmla="*/ 40193 w 11083331"/>
                <a:gd name="connsiteY0" fmla="*/ 4029389 h 4029389"/>
                <a:gd name="connsiteX1" fmla="*/ 0 w 11083331"/>
                <a:gd name="connsiteY1" fmla="*/ 964642 h 4029389"/>
                <a:gd name="connsiteX2" fmla="*/ 2170444 w 11083331"/>
                <a:gd name="connsiteY2" fmla="*/ 954593 h 4029389"/>
                <a:gd name="connsiteX3" fmla="*/ 2160395 w 11083331"/>
                <a:gd name="connsiteY3" fmla="*/ 1607736 h 4029389"/>
                <a:gd name="connsiteX4" fmla="*/ 3074795 w 11083331"/>
                <a:gd name="connsiteY4" fmla="*/ 1607736 h 4029389"/>
                <a:gd name="connsiteX5" fmla="*/ 3094892 w 11083331"/>
                <a:gd name="connsiteY5" fmla="*/ 140677 h 4029389"/>
                <a:gd name="connsiteX6" fmla="*/ 4903595 w 11083331"/>
                <a:gd name="connsiteY6" fmla="*/ 140677 h 4029389"/>
                <a:gd name="connsiteX7" fmla="*/ 4883498 w 11083331"/>
                <a:gd name="connsiteY7" fmla="*/ 612949 h 4029389"/>
                <a:gd name="connsiteX8" fmla="*/ 7244861 w 11083331"/>
                <a:gd name="connsiteY8" fmla="*/ 612949 h 4029389"/>
                <a:gd name="connsiteX9" fmla="*/ 7234813 w 11083331"/>
                <a:gd name="connsiteY9" fmla="*/ 1004835 h 4029389"/>
                <a:gd name="connsiteX10" fmla="*/ 8119068 w 11083331"/>
                <a:gd name="connsiteY10" fmla="*/ 994787 h 4029389"/>
                <a:gd name="connsiteX11" fmla="*/ 8671727 w 11083331"/>
                <a:gd name="connsiteY11" fmla="*/ 1276141 h 4029389"/>
                <a:gd name="connsiteX12" fmla="*/ 8671727 w 11083331"/>
                <a:gd name="connsiteY12" fmla="*/ 1547446 h 4029389"/>
                <a:gd name="connsiteX13" fmla="*/ 11083331 w 11083331"/>
                <a:gd name="connsiteY13" fmla="*/ 1537398 h 4029389"/>
                <a:gd name="connsiteX14" fmla="*/ 11073283 w 11083331"/>
                <a:gd name="connsiteY14" fmla="*/ 0 h 4029389"/>
                <a:gd name="connsiteX0" fmla="*/ 40193 w 11474547"/>
                <a:gd name="connsiteY0" fmla="*/ 4029389 h 4029389"/>
                <a:gd name="connsiteX1" fmla="*/ 0 w 11474547"/>
                <a:gd name="connsiteY1" fmla="*/ 964642 h 4029389"/>
                <a:gd name="connsiteX2" fmla="*/ 2170444 w 11474547"/>
                <a:gd name="connsiteY2" fmla="*/ 954593 h 4029389"/>
                <a:gd name="connsiteX3" fmla="*/ 2160395 w 11474547"/>
                <a:gd name="connsiteY3" fmla="*/ 1607736 h 4029389"/>
                <a:gd name="connsiteX4" fmla="*/ 3074795 w 11474547"/>
                <a:gd name="connsiteY4" fmla="*/ 1607736 h 4029389"/>
                <a:gd name="connsiteX5" fmla="*/ 3094892 w 11474547"/>
                <a:gd name="connsiteY5" fmla="*/ 140677 h 4029389"/>
                <a:gd name="connsiteX6" fmla="*/ 4903595 w 11474547"/>
                <a:gd name="connsiteY6" fmla="*/ 140677 h 4029389"/>
                <a:gd name="connsiteX7" fmla="*/ 4883498 w 11474547"/>
                <a:gd name="connsiteY7" fmla="*/ 612949 h 4029389"/>
                <a:gd name="connsiteX8" fmla="*/ 7244861 w 11474547"/>
                <a:gd name="connsiteY8" fmla="*/ 612949 h 4029389"/>
                <a:gd name="connsiteX9" fmla="*/ 7234813 w 11474547"/>
                <a:gd name="connsiteY9" fmla="*/ 1004835 h 4029389"/>
                <a:gd name="connsiteX10" fmla="*/ 8119068 w 11474547"/>
                <a:gd name="connsiteY10" fmla="*/ 994787 h 4029389"/>
                <a:gd name="connsiteX11" fmla="*/ 8671727 w 11474547"/>
                <a:gd name="connsiteY11" fmla="*/ 1276141 h 4029389"/>
                <a:gd name="connsiteX12" fmla="*/ 8671727 w 11474547"/>
                <a:gd name="connsiteY12" fmla="*/ 1547446 h 4029389"/>
                <a:gd name="connsiteX13" fmla="*/ 11083331 w 11474547"/>
                <a:gd name="connsiteY13" fmla="*/ 1537398 h 4029389"/>
                <a:gd name="connsiteX14" fmla="*/ 11019022 w 11474547"/>
                <a:gd name="connsiteY14" fmla="*/ 279093 h 4029389"/>
                <a:gd name="connsiteX15" fmla="*/ 11073283 w 11474547"/>
                <a:gd name="connsiteY15" fmla="*/ 0 h 4029389"/>
                <a:gd name="connsiteX0" fmla="*/ 40193 w 11083331"/>
                <a:gd name="connsiteY0" fmla="*/ 4029389 h 4029389"/>
                <a:gd name="connsiteX1" fmla="*/ 0 w 11083331"/>
                <a:gd name="connsiteY1" fmla="*/ 964642 h 4029389"/>
                <a:gd name="connsiteX2" fmla="*/ 2170444 w 11083331"/>
                <a:gd name="connsiteY2" fmla="*/ 954593 h 4029389"/>
                <a:gd name="connsiteX3" fmla="*/ 2160395 w 11083331"/>
                <a:gd name="connsiteY3" fmla="*/ 1607736 h 4029389"/>
                <a:gd name="connsiteX4" fmla="*/ 3074795 w 11083331"/>
                <a:gd name="connsiteY4" fmla="*/ 1607736 h 4029389"/>
                <a:gd name="connsiteX5" fmla="*/ 3094892 w 11083331"/>
                <a:gd name="connsiteY5" fmla="*/ 140677 h 4029389"/>
                <a:gd name="connsiteX6" fmla="*/ 4903595 w 11083331"/>
                <a:gd name="connsiteY6" fmla="*/ 140677 h 4029389"/>
                <a:gd name="connsiteX7" fmla="*/ 4883498 w 11083331"/>
                <a:gd name="connsiteY7" fmla="*/ 612949 h 4029389"/>
                <a:gd name="connsiteX8" fmla="*/ 7244861 w 11083331"/>
                <a:gd name="connsiteY8" fmla="*/ 612949 h 4029389"/>
                <a:gd name="connsiteX9" fmla="*/ 7234813 w 11083331"/>
                <a:gd name="connsiteY9" fmla="*/ 1004835 h 4029389"/>
                <a:gd name="connsiteX10" fmla="*/ 8119068 w 11083331"/>
                <a:gd name="connsiteY10" fmla="*/ 994787 h 4029389"/>
                <a:gd name="connsiteX11" fmla="*/ 8671727 w 11083331"/>
                <a:gd name="connsiteY11" fmla="*/ 1276141 h 4029389"/>
                <a:gd name="connsiteX12" fmla="*/ 8671727 w 11083331"/>
                <a:gd name="connsiteY12" fmla="*/ 1547446 h 4029389"/>
                <a:gd name="connsiteX13" fmla="*/ 11083331 w 11083331"/>
                <a:gd name="connsiteY13" fmla="*/ 1537398 h 4029389"/>
                <a:gd name="connsiteX14" fmla="*/ 11019022 w 11083331"/>
                <a:gd name="connsiteY14" fmla="*/ 279093 h 4029389"/>
                <a:gd name="connsiteX15" fmla="*/ 11073283 w 11083331"/>
                <a:gd name="connsiteY15" fmla="*/ 0 h 4029389"/>
                <a:gd name="connsiteX0" fmla="*/ 40193 w 13645019"/>
                <a:gd name="connsiteY0" fmla="*/ 4006529 h 4006529"/>
                <a:gd name="connsiteX1" fmla="*/ 0 w 13645019"/>
                <a:gd name="connsiteY1" fmla="*/ 941782 h 4006529"/>
                <a:gd name="connsiteX2" fmla="*/ 2170444 w 13645019"/>
                <a:gd name="connsiteY2" fmla="*/ 931733 h 4006529"/>
                <a:gd name="connsiteX3" fmla="*/ 2160395 w 13645019"/>
                <a:gd name="connsiteY3" fmla="*/ 1584876 h 4006529"/>
                <a:gd name="connsiteX4" fmla="*/ 3074795 w 13645019"/>
                <a:gd name="connsiteY4" fmla="*/ 1584876 h 4006529"/>
                <a:gd name="connsiteX5" fmla="*/ 3094892 w 13645019"/>
                <a:gd name="connsiteY5" fmla="*/ 117817 h 4006529"/>
                <a:gd name="connsiteX6" fmla="*/ 4903595 w 13645019"/>
                <a:gd name="connsiteY6" fmla="*/ 117817 h 4006529"/>
                <a:gd name="connsiteX7" fmla="*/ 4883498 w 13645019"/>
                <a:gd name="connsiteY7" fmla="*/ 590089 h 4006529"/>
                <a:gd name="connsiteX8" fmla="*/ 7244861 w 13645019"/>
                <a:gd name="connsiteY8" fmla="*/ 590089 h 4006529"/>
                <a:gd name="connsiteX9" fmla="*/ 7234813 w 13645019"/>
                <a:gd name="connsiteY9" fmla="*/ 981975 h 4006529"/>
                <a:gd name="connsiteX10" fmla="*/ 8119068 w 13645019"/>
                <a:gd name="connsiteY10" fmla="*/ 971927 h 4006529"/>
                <a:gd name="connsiteX11" fmla="*/ 8671727 w 13645019"/>
                <a:gd name="connsiteY11" fmla="*/ 1253281 h 4006529"/>
                <a:gd name="connsiteX12" fmla="*/ 8671727 w 13645019"/>
                <a:gd name="connsiteY12" fmla="*/ 1524586 h 4006529"/>
                <a:gd name="connsiteX13" fmla="*/ 11083331 w 13645019"/>
                <a:gd name="connsiteY13" fmla="*/ 1514538 h 4006529"/>
                <a:gd name="connsiteX14" fmla="*/ 11019022 w 13645019"/>
                <a:gd name="connsiteY14" fmla="*/ 256233 h 4006529"/>
                <a:gd name="connsiteX15" fmla="*/ 13645019 w 13645019"/>
                <a:gd name="connsiteY15" fmla="*/ 262874 h 4006529"/>
                <a:gd name="connsiteX0" fmla="*/ 40193 w 13645019"/>
                <a:gd name="connsiteY0" fmla="*/ 3888712 h 3888712"/>
                <a:gd name="connsiteX1" fmla="*/ 0 w 13645019"/>
                <a:gd name="connsiteY1" fmla="*/ 823965 h 3888712"/>
                <a:gd name="connsiteX2" fmla="*/ 2170444 w 13645019"/>
                <a:gd name="connsiteY2" fmla="*/ 813916 h 3888712"/>
                <a:gd name="connsiteX3" fmla="*/ 2160395 w 13645019"/>
                <a:gd name="connsiteY3" fmla="*/ 1467059 h 3888712"/>
                <a:gd name="connsiteX4" fmla="*/ 3074795 w 13645019"/>
                <a:gd name="connsiteY4" fmla="*/ 1467059 h 3888712"/>
                <a:gd name="connsiteX5" fmla="*/ 3094892 w 13645019"/>
                <a:gd name="connsiteY5" fmla="*/ 0 h 3888712"/>
                <a:gd name="connsiteX6" fmla="*/ 4903595 w 13645019"/>
                <a:gd name="connsiteY6" fmla="*/ 0 h 3888712"/>
                <a:gd name="connsiteX7" fmla="*/ 4883498 w 13645019"/>
                <a:gd name="connsiteY7" fmla="*/ 472272 h 3888712"/>
                <a:gd name="connsiteX8" fmla="*/ 7244861 w 13645019"/>
                <a:gd name="connsiteY8" fmla="*/ 472272 h 3888712"/>
                <a:gd name="connsiteX9" fmla="*/ 7234813 w 13645019"/>
                <a:gd name="connsiteY9" fmla="*/ 864158 h 3888712"/>
                <a:gd name="connsiteX10" fmla="*/ 8119068 w 13645019"/>
                <a:gd name="connsiteY10" fmla="*/ 854110 h 3888712"/>
                <a:gd name="connsiteX11" fmla="*/ 8671727 w 13645019"/>
                <a:gd name="connsiteY11" fmla="*/ 1135464 h 3888712"/>
                <a:gd name="connsiteX12" fmla="*/ 8671727 w 13645019"/>
                <a:gd name="connsiteY12" fmla="*/ 1406769 h 3888712"/>
                <a:gd name="connsiteX13" fmla="*/ 11083331 w 13645019"/>
                <a:gd name="connsiteY13" fmla="*/ 1396721 h 3888712"/>
                <a:gd name="connsiteX14" fmla="*/ 11019022 w 13645019"/>
                <a:gd name="connsiteY14" fmla="*/ 138416 h 3888712"/>
                <a:gd name="connsiteX15" fmla="*/ 13645019 w 13645019"/>
                <a:gd name="connsiteY15" fmla="*/ 145057 h 3888712"/>
                <a:gd name="connsiteX0" fmla="*/ 40193 w 13645019"/>
                <a:gd name="connsiteY0" fmla="*/ 3888712 h 3888712"/>
                <a:gd name="connsiteX1" fmla="*/ 0 w 13645019"/>
                <a:gd name="connsiteY1" fmla="*/ 823965 h 3888712"/>
                <a:gd name="connsiteX2" fmla="*/ 2170444 w 13645019"/>
                <a:gd name="connsiteY2" fmla="*/ 813916 h 3888712"/>
                <a:gd name="connsiteX3" fmla="*/ 2160395 w 13645019"/>
                <a:gd name="connsiteY3" fmla="*/ 1467059 h 3888712"/>
                <a:gd name="connsiteX4" fmla="*/ 3074795 w 13645019"/>
                <a:gd name="connsiteY4" fmla="*/ 1467059 h 3888712"/>
                <a:gd name="connsiteX5" fmla="*/ 3094892 w 13645019"/>
                <a:gd name="connsiteY5" fmla="*/ 0 h 3888712"/>
                <a:gd name="connsiteX6" fmla="*/ 4903595 w 13645019"/>
                <a:gd name="connsiteY6" fmla="*/ 0 h 3888712"/>
                <a:gd name="connsiteX7" fmla="*/ 4883498 w 13645019"/>
                <a:gd name="connsiteY7" fmla="*/ 472272 h 3888712"/>
                <a:gd name="connsiteX8" fmla="*/ 7244861 w 13645019"/>
                <a:gd name="connsiteY8" fmla="*/ 472272 h 3888712"/>
                <a:gd name="connsiteX9" fmla="*/ 7234813 w 13645019"/>
                <a:gd name="connsiteY9" fmla="*/ 864158 h 3888712"/>
                <a:gd name="connsiteX10" fmla="*/ 8119068 w 13645019"/>
                <a:gd name="connsiteY10" fmla="*/ 854110 h 3888712"/>
                <a:gd name="connsiteX11" fmla="*/ 8671727 w 13645019"/>
                <a:gd name="connsiteY11" fmla="*/ 1135464 h 3888712"/>
                <a:gd name="connsiteX12" fmla="*/ 8671727 w 13645019"/>
                <a:gd name="connsiteY12" fmla="*/ 1406769 h 3888712"/>
                <a:gd name="connsiteX13" fmla="*/ 11083331 w 13645019"/>
                <a:gd name="connsiteY13" fmla="*/ 1396721 h 3888712"/>
                <a:gd name="connsiteX14" fmla="*/ 11019022 w 13645019"/>
                <a:gd name="connsiteY14" fmla="*/ 138416 h 3888712"/>
                <a:gd name="connsiteX15" fmla="*/ 13373602 w 13645019"/>
                <a:gd name="connsiteY15" fmla="*/ 138415 h 3888712"/>
                <a:gd name="connsiteX16" fmla="*/ 13645019 w 13645019"/>
                <a:gd name="connsiteY16" fmla="*/ 145057 h 3888712"/>
                <a:gd name="connsiteX0" fmla="*/ 40193 w 13645019"/>
                <a:gd name="connsiteY0" fmla="*/ 3888712 h 3888712"/>
                <a:gd name="connsiteX1" fmla="*/ 0 w 13645019"/>
                <a:gd name="connsiteY1" fmla="*/ 823965 h 3888712"/>
                <a:gd name="connsiteX2" fmla="*/ 2170444 w 13645019"/>
                <a:gd name="connsiteY2" fmla="*/ 813916 h 3888712"/>
                <a:gd name="connsiteX3" fmla="*/ 2160395 w 13645019"/>
                <a:gd name="connsiteY3" fmla="*/ 1467059 h 3888712"/>
                <a:gd name="connsiteX4" fmla="*/ 3074795 w 13645019"/>
                <a:gd name="connsiteY4" fmla="*/ 1467059 h 3888712"/>
                <a:gd name="connsiteX5" fmla="*/ 3094892 w 13645019"/>
                <a:gd name="connsiteY5" fmla="*/ 0 h 3888712"/>
                <a:gd name="connsiteX6" fmla="*/ 4903595 w 13645019"/>
                <a:gd name="connsiteY6" fmla="*/ 0 h 3888712"/>
                <a:gd name="connsiteX7" fmla="*/ 4883498 w 13645019"/>
                <a:gd name="connsiteY7" fmla="*/ 472272 h 3888712"/>
                <a:gd name="connsiteX8" fmla="*/ 7244861 w 13645019"/>
                <a:gd name="connsiteY8" fmla="*/ 472272 h 3888712"/>
                <a:gd name="connsiteX9" fmla="*/ 7234813 w 13645019"/>
                <a:gd name="connsiteY9" fmla="*/ 864158 h 3888712"/>
                <a:gd name="connsiteX10" fmla="*/ 8119068 w 13645019"/>
                <a:gd name="connsiteY10" fmla="*/ 854110 h 3888712"/>
                <a:gd name="connsiteX11" fmla="*/ 8671727 w 13645019"/>
                <a:gd name="connsiteY11" fmla="*/ 1135464 h 3888712"/>
                <a:gd name="connsiteX12" fmla="*/ 8671727 w 13645019"/>
                <a:gd name="connsiteY12" fmla="*/ 1406769 h 3888712"/>
                <a:gd name="connsiteX13" fmla="*/ 11083331 w 13645019"/>
                <a:gd name="connsiteY13" fmla="*/ 1396721 h 3888712"/>
                <a:gd name="connsiteX14" fmla="*/ 11019022 w 13645019"/>
                <a:gd name="connsiteY14" fmla="*/ 138416 h 3888712"/>
                <a:gd name="connsiteX15" fmla="*/ 13373602 w 13645019"/>
                <a:gd name="connsiteY15" fmla="*/ 138415 h 3888712"/>
                <a:gd name="connsiteX16" fmla="*/ 13645019 w 13645019"/>
                <a:gd name="connsiteY16" fmla="*/ 1930989 h 3888712"/>
                <a:gd name="connsiteX0" fmla="*/ 40193 w 13645019"/>
                <a:gd name="connsiteY0" fmla="*/ 3888712 h 3888712"/>
                <a:gd name="connsiteX1" fmla="*/ 0 w 13645019"/>
                <a:gd name="connsiteY1" fmla="*/ 823965 h 3888712"/>
                <a:gd name="connsiteX2" fmla="*/ 2170444 w 13645019"/>
                <a:gd name="connsiteY2" fmla="*/ 813916 h 3888712"/>
                <a:gd name="connsiteX3" fmla="*/ 2160395 w 13645019"/>
                <a:gd name="connsiteY3" fmla="*/ 1467059 h 3888712"/>
                <a:gd name="connsiteX4" fmla="*/ 3074795 w 13645019"/>
                <a:gd name="connsiteY4" fmla="*/ 1467059 h 3888712"/>
                <a:gd name="connsiteX5" fmla="*/ 3094892 w 13645019"/>
                <a:gd name="connsiteY5" fmla="*/ 0 h 3888712"/>
                <a:gd name="connsiteX6" fmla="*/ 4903595 w 13645019"/>
                <a:gd name="connsiteY6" fmla="*/ 0 h 3888712"/>
                <a:gd name="connsiteX7" fmla="*/ 4883498 w 13645019"/>
                <a:gd name="connsiteY7" fmla="*/ 472272 h 3888712"/>
                <a:gd name="connsiteX8" fmla="*/ 7244861 w 13645019"/>
                <a:gd name="connsiteY8" fmla="*/ 472272 h 3888712"/>
                <a:gd name="connsiteX9" fmla="*/ 7234813 w 13645019"/>
                <a:gd name="connsiteY9" fmla="*/ 864158 h 3888712"/>
                <a:gd name="connsiteX10" fmla="*/ 8119068 w 13645019"/>
                <a:gd name="connsiteY10" fmla="*/ 854110 h 3888712"/>
                <a:gd name="connsiteX11" fmla="*/ 8671727 w 13645019"/>
                <a:gd name="connsiteY11" fmla="*/ 1135464 h 3888712"/>
                <a:gd name="connsiteX12" fmla="*/ 8671727 w 13645019"/>
                <a:gd name="connsiteY12" fmla="*/ 1406769 h 3888712"/>
                <a:gd name="connsiteX13" fmla="*/ 11083331 w 13645019"/>
                <a:gd name="connsiteY13" fmla="*/ 1396721 h 3888712"/>
                <a:gd name="connsiteX14" fmla="*/ 11019022 w 13645019"/>
                <a:gd name="connsiteY14" fmla="*/ 138416 h 3888712"/>
                <a:gd name="connsiteX15" fmla="*/ 13373602 w 13645019"/>
                <a:gd name="connsiteY15" fmla="*/ 138415 h 3888712"/>
                <a:gd name="connsiteX16" fmla="*/ 13645019 w 13645019"/>
                <a:gd name="connsiteY16" fmla="*/ 2288161 h 3888712"/>
                <a:gd name="connsiteX0" fmla="*/ 40193 w 13645019"/>
                <a:gd name="connsiteY0" fmla="*/ 3888712 h 3888712"/>
                <a:gd name="connsiteX1" fmla="*/ 0 w 13645019"/>
                <a:gd name="connsiteY1" fmla="*/ 823965 h 3888712"/>
                <a:gd name="connsiteX2" fmla="*/ 2170444 w 13645019"/>
                <a:gd name="connsiteY2" fmla="*/ 813916 h 3888712"/>
                <a:gd name="connsiteX3" fmla="*/ 2160395 w 13645019"/>
                <a:gd name="connsiteY3" fmla="*/ 1467059 h 3888712"/>
                <a:gd name="connsiteX4" fmla="*/ 3074795 w 13645019"/>
                <a:gd name="connsiteY4" fmla="*/ 1467059 h 3888712"/>
                <a:gd name="connsiteX5" fmla="*/ 3094892 w 13645019"/>
                <a:gd name="connsiteY5" fmla="*/ 0 h 3888712"/>
                <a:gd name="connsiteX6" fmla="*/ 4903595 w 13645019"/>
                <a:gd name="connsiteY6" fmla="*/ 0 h 3888712"/>
                <a:gd name="connsiteX7" fmla="*/ 4883498 w 13645019"/>
                <a:gd name="connsiteY7" fmla="*/ 472272 h 3888712"/>
                <a:gd name="connsiteX8" fmla="*/ 7244861 w 13645019"/>
                <a:gd name="connsiteY8" fmla="*/ 472272 h 3888712"/>
                <a:gd name="connsiteX9" fmla="*/ 7234813 w 13645019"/>
                <a:gd name="connsiteY9" fmla="*/ 864158 h 3888712"/>
                <a:gd name="connsiteX10" fmla="*/ 8119068 w 13645019"/>
                <a:gd name="connsiteY10" fmla="*/ 854110 h 3888712"/>
                <a:gd name="connsiteX11" fmla="*/ 8671727 w 13645019"/>
                <a:gd name="connsiteY11" fmla="*/ 1135464 h 3888712"/>
                <a:gd name="connsiteX12" fmla="*/ 8671727 w 13645019"/>
                <a:gd name="connsiteY12" fmla="*/ 1406769 h 3888712"/>
                <a:gd name="connsiteX13" fmla="*/ 11083331 w 13645019"/>
                <a:gd name="connsiteY13" fmla="*/ 1396721 h 3888712"/>
                <a:gd name="connsiteX14" fmla="*/ 11156182 w 13645019"/>
                <a:gd name="connsiteY14" fmla="*/ 138416 h 3888712"/>
                <a:gd name="connsiteX15" fmla="*/ 13373602 w 13645019"/>
                <a:gd name="connsiteY15" fmla="*/ 138415 h 3888712"/>
                <a:gd name="connsiteX16" fmla="*/ 13645019 w 13645019"/>
                <a:gd name="connsiteY16" fmla="*/ 2288161 h 3888712"/>
                <a:gd name="connsiteX0" fmla="*/ 40193 w 13645019"/>
                <a:gd name="connsiteY0" fmla="*/ 3888712 h 3888712"/>
                <a:gd name="connsiteX1" fmla="*/ 0 w 13645019"/>
                <a:gd name="connsiteY1" fmla="*/ 823965 h 3888712"/>
                <a:gd name="connsiteX2" fmla="*/ 2170444 w 13645019"/>
                <a:gd name="connsiteY2" fmla="*/ 813916 h 3888712"/>
                <a:gd name="connsiteX3" fmla="*/ 2160395 w 13645019"/>
                <a:gd name="connsiteY3" fmla="*/ 1467059 h 3888712"/>
                <a:gd name="connsiteX4" fmla="*/ 3074795 w 13645019"/>
                <a:gd name="connsiteY4" fmla="*/ 1467059 h 3888712"/>
                <a:gd name="connsiteX5" fmla="*/ 3094892 w 13645019"/>
                <a:gd name="connsiteY5" fmla="*/ 0 h 3888712"/>
                <a:gd name="connsiteX6" fmla="*/ 4903595 w 13645019"/>
                <a:gd name="connsiteY6" fmla="*/ 0 h 3888712"/>
                <a:gd name="connsiteX7" fmla="*/ 4883498 w 13645019"/>
                <a:gd name="connsiteY7" fmla="*/ 472272 h 3888712"/>
                <a:gd name="connsiteX8" fmla="*/ 7244861 w 13645019"/>
                <a:gd name="connsiteY8" fmla="*/ 472272 h 3888712"/>
                <a:gd name="connsiteX9" fmla="*/ 7234813 w 13645019"/>
                <a:gd name="connsiteY9" fmla="*/ 864158 h 3888712"/>
                <a:gd name="connsiteX10" fmla="*/ 8119068 w 13645019"/>
                <a:gd name="connsiteY10" fmla="*/ 854110 h 3888712"/>
                <a:gd name="connsiteX11" fmla="*/ 8671727 w 13645019"/>
                <a:gd name="connsiteY11" fmla="*/ 1135464 h 3888712"/>
                <a:gd name="connsiteX12" fmla="*/ 8671727 w 13645019"/>
                <a:gd name="connsiteY12" fmla="*/ 1406769 h 3888712"/>
                <a:gd name="connsiteX13" fmla="*/ 11083331 w 13645019"/>
                <a:gd name="connsiteY13" fmla="*/ 1396721 h 3888712"/>
                <a:gd name="connsiteX14" fmla="*/ 11087602 w 13645019"/>
                <a:gd name="connsiteY14" fmla="*/ 115556 h 3888712"/>
                <a:gd name="connsiteX15" fmla="*/ 13373602 w 13645019"/>
                <a:gd name="connsiteY15" fmla="*/ 138415 h 3888712"/>
                <a:gd name="connsiteX16" fmla="*/ 13645019 w 13645019"/>
                <a:gd name="connsiteY16" fmla="*/ 2288161 h 3888712"/>
                <a:gd name="connsiteX0" fmla="*/ 40193 w 13403618"/>
                <a:gd name="connsiteY0" fmla="*/ 3888712 h 3888712"/>
                <a:gd name="connsiteX1" fmla="*/ 0 w 13403618"/>
                <a:gd name="connsiteY1" fmla="*/ 823965 h 3888712"/>
                <a:gd name="connsiteX2" fmla="*/ 2170444 w 13403618"/>
                <a:gd name="connsiteY2" fmla="*/ 813916 h 3888712"/>
                <a:gd name="connsiteX3" fmla="*/ 2160395 w 13403618"/>
                <a:gd name="connsiteY3" fmla="*/ 1467059 h 3888712"/>
                <a:gd name="connsiteX4" fmla="*/ 3074795 w 13403618"/>
                <a:gd name="connsiteY4" fmla="*/ 1467059 h 3888712"/>
                <a:gd name="connsiteX5" fmla="*/ 3094892 w 13403618"/>
                <a:gd name="connsiteY5" fmla="*/ 0 h 3888712"/>
                <a:gd name="connsiteX6" fmla="*/ 4903595 w 13403618"/>
                <a:gd name="connsiteY6" fmla="*/ 0 h 3888712"/>
                <a:gd name="connsiteX7" fmla="*/ 4883498 w 13403618"/>
                <a:gd name="connsiteY7" fmla="*/ 472272 h 3888712"/>
                <a:gd name="connsiteX8" fmla="*/ 7244861 w 13403618"/>
                <a:gd name="connsiteY8" fmla="*/ 472272 h 3888712"/>
                <a:gd name="connsiteX9" fmla="*/ 7234813 w 13403618"/>
                <a:gd name="connsiteY9" fmla="*/ 864158 h 3888712"/>
                <a:gd name="connsiteX10" fmla="*/ 8119068 w 13403618"/>
                <a:gd name="connsiteY10" fmla="*/ 854110 h 3888712"/>
                <a:gd name="connsiteX11" fmla="*/ 8671727 w 13403618"/>
                <a:gd name="connsiteY11" fmla="*/ 1135464 h 3888712"/>
                <a:gd name="connsiteX12" fmla="*/ 8671727 w 13403618"/>
                <a:gd name="connsiteY12" fmla="*/ 1406769 h 3888712"/>
                <a:gd name="connsiteX13" fmla="*/ 11083331 w 13403618"/>
                <a:gd name="connsiteY13" fmla="*/ 1396721 h 3888712"/>
                <a:gd name="connsiteX14" fmla="*/ 11087602 w 13403618"/>
                <a:gd name="connsiteY14" fmla="*/ 115556 h 3888712"/>
                <a:gd name="connsiteX15" fmla="*/ 13373602 w 13403618"/>
                <a:gd name="connsiteY15" fmla="*/ 138415 h 3888712"/>
                <a:gd name="connsiteX16" fmla="*/ 13403618 w 13403618"/>
                <a:gd name="connsiteY16" fmla="*/ 2280846 h 3888712"/>
                <a:gd name="connsiteX0" fmla="*/ 40193 w 13373602"/>
                <a:gd name="connsiteY0" fmla="*/ 3888712 h 3888712"/>
                <a:gd name="connsiteX1" fmla="*/ 0 w 13373602"/>
                <a:gd name="connsiteY1" fmla="*/ 823965 h 3888712"/>
                <a:gd name="connsiteX2" fmla="*/ 2170444 w 13373602"/>
                <a:gd name="connsiteY2" fmla="*/ 813916 h 3888712"/>
                <a:gd name="connsiteX3" fmla="*/ 2160395 w 13373602"/>
                <a:gd name="connsiteY3" fmla="*/ 1467059 h 3888712"/>
                <a:gd name="connsiteX4" fmla="*/ 3074795 w 13373602"/>
                <a:gd name="connsiteY4" fmla="*/ 1467059 h 3888712"/>
                <a:gd name="connsiteX5" fmla="*/ 3094892 w 13373602"/>
                <a:gd name="connsiteY5" fmla="*/ 0 h 3888712"/>
                <a:gd name="connsiteX6" fmla="*/ 4903595 w 13373602"/>
                <a:gd name="connsiteY6" fmla="*/ 0 h 3888712"/>
                <a:gd name="connsiteX7" fmla="*/ 4883498 w 13373602"/>
                <a:gd name="connsiteY7" fmla="*/ 472272 h 3888712"/>
                <a:gd name="connsiteX8" fmla="*/ 7244861 w 13373602"/>
                <a:gd name="connsiteY8" fmla="*/ 472272 h 3888712"/>
                <a:gd name="connsiteX9" fmla="*/ 7234813 w 13373602"/>
                <a:gd name="connsiteY9" fmla="*/ 864158 h 3888712"/>
                <a:gd name="connsiteX10" fmla="*/ 8119068 w 13373602"/>
                <a:gd name="connsiteY10" fmla="*/ 854110 h 3888712"/>
                <a:gd name="connsiteX11" fmla="*/ 8671727 w 13373602"/>
                <a:gd name="connsiteY11" fmla="*/ 1135464 h 3888712"/>
                <a:gd name="connsiteX12" fmla="*/ 8671727 w 13373602"/>
                <a:gd name="connsiteY12" fmla="*/ 1406769 h 3888712"/>
                <a:gd name="connsiteX13" fmla="*/ 11083331 w 13373602"/>
                <a:gd name="connsiteY13" fmla="*/ 1396721 h 3888712"/>
                <a:gd name="connsiteX14" fmla="*/ 11087602 w 13373602"/>
                <a:gd name="connsiteY14" fmla="*/ 115556 h 3888712"/>
                <a:gd name="connsiteX15" fmla="*/ 13373602 w 13373602"/>
                <a:gd name="connsiteY15" fmla="*/ 138415 h 3888712"/>
                <a:gd name="connsiteX16" fmla="*/ 13359727 w 13373602"/>
                <a:gd name="connsiteY16" fmla="*/ 2280846 h 3888712"/>
                <a:gd name="connsiteX0" fmla="*/ 40193 w 13373602"/>
                <a:gd name="connsiteY0" fmla="*/ 3888712 h 3888712"/>
                <a:gd name="connsiteX1" fmla="*/ 0 w 13373602"/>
                <a:gd name="connsiteY1" fmla="*/ 823965 h 3888712"/>
                <a:gd name="connsiteX2" fmla="*/ 2170444 w 13373602"/>
                <a:gd name="connsiteY2" fmla="*/ 813916 h 3888712"/>
                <a:gd name="connsiteX3" fmla="*/ 2160395 w 13373602"/>
                <a:gd name="connsiteY3" fmla="*/ 1467059 h 3888712"/>
                <a:gd name="connsiteX4" fmla="*/ 3074795 w 13373602"/>
                <a:gd name="connsiteY4" fmla="*/ 1467059 h 3888712"/>
                <a:gd name="connsiteX5" fmla="*/ 3094892 w 13373602"/>
                <a:gd name="connsiteY5" fmla="*/ 0 h 3888712"/>
                <a:gd name="connsiteX6" fmla="*/ 4903595 w 13373602"/>
                <a:gd name="connsiteY6" fmla="*/ 0 h 3888712"/>
                <a:gd name="connsiteX7" fmla="*/ 4883498 w 13373602"/>
                <a:gd name="connsiteY7" fmla="*/ 472272 h 3888712"/>
                <a:gd name="connsiteX8" fmla="*/ 7244861 w 13373602"/>
                <a:gd name="connsiteY8" fmla="*/ 472272 h 3888712"/>
                <a:gd name="connsiteX9" fmla="*/ 7234813 w 13373602"/>
                <a:gd name="connsiteY9" fmla="*/ 864158 h 3888712"/>
                <a:gd name="connsiteX10" fmla="*/ 8119068 w 13373602"/>
                <a:gd name="connsiteY10" fmla="*/ 854110 h 3888712"/>
                <a:gd name="connsiteX11" fmla="*/ 8671727 w 13373602"/>
                <a:gd name="connsiteY11" fmla="*/ 1135464 h 3888712"/>
                <a:gd name="connsiteX12" fmla="*/ 8671727 w 13373602"/>
                <a:gd name="connsiteY12" fmla="*/ 1406769 h 3888712"/>
                <a:gd name="connsiteX13" fmla="*/ 11083331 w 13373602"/>
                <a:gd name="connsiteY13" fmla="*/ 1396721 h 3888712"/>
                <a:gd name="connsiteX14" fmla="*/ 11087602 w 13373602"/>
                <a:gd name="connsiteY14" fmla="*/ 115556 h 3888712"/>
                <a:gd name="connsiteX15" fmla="*/ 13373602 w 13373602"/>
                <a:gd name="connsiteY15" fmla="*/ 138415 h 3888712"/>
                <a:gd name="connsiteX16" fmla="*/ 13359886 w 13373602"/>
                <a:gd name="connsiteY16" fmla="*/ 1882176 h 3888712"/>
                <a:gd name="connsiteX17" fmla="*/ 13359727 w 13373602"/>
                <a:gd name="connsiteY17" fmla="*/ 2280846 h 3888712"/>
                <a:gd name="connsiteX0" fmla="*/ 40193 w 15130005"/>
                <a:gd name="connsiteY0" fmla="*/ 3888712 h 3888712"/>
                <a:gd name="connsiteX1" fmla="*/ 0 w 15130005"/>
                <a:gd name="connsiteY1" fmla="*/ 823965 h 3888712"/>
                <a:gd name="connsiteX2" fmla="*/ 2170444 w 15130005"/>
                <a:gd name="connsiteY2" fmla="*/ 813916 h 3888712"/>
                <a:gd name="connsiteX3" fmla="*/ 2160395 w 15130005"/>
                <a:gd name="connsiteY3" fmla="*/ 1467059 h 3888712"/>
                <a:gd name="connsiteX4" fmla="*/ 3074795 w 15130005"/>
                <a:gd name="connsiteY4" fmla="*/ 1467059 h 3888712"/>
                <a:gd name="connsiteX5" fmla="*/ 3094892 w 15130005"/>
                <a:gd name="connsiteY5" fmla="*/ 0 h 3888712"/>
                <a:gd name="connsiteX6" fmla="*/ 4903595 w 15130005"/>
                <a:gd name="connsiteY6" fmla="*/ 0 h 3888712"/>
                <a:gd name="connsiteX7" fmla="*/ 4883498 w 15130005"/>
                <a:gd name="connsiteY7" fmla="*/ 472272 h 3888712"/>
                <a:gd name="connsiteX8" fmla="*/ 7244861 w 15130005"/>
                <a:gd name="connsiteY8" fmla="*/ 472272 h 3888712"/>
                <a:gd name="connsiteX9" fmla="*/ 7234813 w 15130005"/>
                <a:gd name="connsiteY9" fmla="*/ 864158 h 3888712"/>
                <a:gd name="connsiteX10" fmla="*/ 8119068 w 15130005"/>
                <a:gd name="connsiteY10" fmla="*/ 854110 h 3888712"/>
                <a:gd name="connsiteX11" fmla="*/ 8671727 w 15130005"/>
                <a:gd name="connsiteY11" fmla="*/ 1135464 h 3888712"/>
                <a:gd name="connsiteX12" fmla="*/ 8671727 w 15130005"/>
                <a:gd name="connsiteY12" fmla="*/ 1406769 h 3888712"/>
                <a:gd name="connsiteX13" fmla="*/ 11083331 w 15130005"/>
                <a:gd name="connsiteY13" fmla="*/ 1396721 h 3888712"/>
                <a:gd name="connsiteX14" fmla="*/ 11087602 w 15130005"/>
                <a:gd name="connsiteY14" fmla="*/ 115556 h 3888712"/>
                <a:gd name="connsiteX15" fmla="*/ 13373602 w 15130005"/>
                <a:gd name="connsiteY15" fmla="*/ 138415 h 3888712"/>
                <a:gd name="connsiteX16" fmla="*/ 13359886 w 15130005"/>
                <a:gd name="connsiteY16" fmla="*/ 1882176 h 3888712"/>
                <a:gd name="connsiteX17" fmla="*/ 15130005 w 15130005"/>
                <a:gd name="connsiteY17" fmla="*/ 1915086 h 3888712"/>
                <a:gd name="connsiteX0" fmla="*/ 40193 w 15130005"/>
                <a:gd name="connsiteY0" fmla="*/ 3888712 h 3888712"/>
                <a:gd name="connsiteX1" fmla="*/ 0 w 15130005"/>
                <a:gd name="connsiteY1" fmla="*/ 823965 h 3888712"/>
                <a:gd name="connsiteX2" fmla="*/ 2170444 w 15130005"/>
                <a:gd name="connsiteY2" fmla="*/ 813916 h 3888712"/>
                <a:gd name="connsiteX3" fmla="*/ 2160395 w 15130005"/>
                <a:gd name="connsiteY3" fmla="*/ 1467059 h 3888712"/>
                <a:gd name="connsiteX4" fmla="*/ 3074795 w 15130005"/>
                <a:gd name="connsiteY4" fmla="*/ 1467059 h 3888712"/>
                <a:gd name="connsiteX5" fmla="*/ 3094892 w 15130005"/>
                <a:gd name="connsiteY5" fmla="*/ 0 h 3888712"/>
                <a:gd name="connsiteX6" fmla="*/ 4903595 w 15130005"/>
                <a:gd name="connsiteY6" fmla="*/ 0 h 3888712"/>
                <a:gd name="connsiteX7" fmla="*/ 4883498 w 15130005"/>
                <a:gd name="connsiteY7" fmla="*/ 472272 h 3888712"/>
                <a:gd name="connsiteX8" fmla="*/ 7244861 w 15130005"/>
                <a:gd name="connsiteY8" fmla="*/ 472272 h 3888712"/>
                <a:gd name="connsiteX9" fmla="*/ 7234813 w 15130005"/>
                <a:gd name="connsiteY9" fmla="*/ 864158 h 3888712"/>
                <a:gd name="connsiteX10" fmla="*/ 8119068 w 15130005"/>
                <a:gd name="connsiteY10" fmla="*/ 854110 h 3888712"/>
                <a:gd name="connsiteX11" fmla="*/ 8671727 w 15130005"/>
                <a:gd name="connsiteY11" fmla="*/ 1135464 h 3888712"/>
                <a:gd name="connsiteX12" fmla="*/ 8671727 w 15130005"/>
                <a:gd name="connsiteY12" fmla="*/ 1406769 h 3888712"/>
                <a:gd name="connsiteX13" fmla="*/ 11083331 w 15130005"/>
                <a:gd name="connsiteY13" fmla="*/ 1396721 h 3888712"/>
                <a:gd name="connsiteX14" fmla="*/ 11087602 w 15130005"/>
                <a:gd name="connsiteY14" fmla="*/ 115556 h 3888712"/>
                <a:gd name="connsiteX15" fmla="*/ 13373602 w 15130005"/>
                <a:gd name="connsiteY15" fmla="*/ 138415 h 3888712"/>
                <a:gd name="connsiteX16" fmla="*/ 13359886 w 15130005"/>
                <a:gd name="connsiteY16" fmla="*/ 1882176 h 3888712"/>
                <a:gd name="connsiteX17" fmla="*/ 14815611 w 15130005"/>
                <a:gd name="connsiteY17" fmla="*/ 1911437 h 3888712"/>
                <a:gd name="connsiteX18" fmla="*/ 15130005 w 15130005"/>
                <a:gd name="connsiteY18" fmla="*/ 1915086 h 3888712"/>
                <a:gd name="connsiteX0" fmla="*/ 40193 w 14822767"/>
                <a:gd name="connsiteY0" fmla="*/ 3888712 h 3888712"/>
                <a:gd name="connsiteX1" fmla="*/ 0 w 14822767"/>
                <a:gd name="connsiteY1" fmla="*/ 823965 h 3888712"/>
                <a:gd name="connsiteX2" fmla="*/ 2170444 w 14822767"/>
                <a:gd name="connsiteY2" fmla="*/ 813916 h 3888712"/>
                <a:gd name="connsiteX3" fmla="*/ 2160395 w 14822767"/>
                <a:gd name="connsiteY3" fmla="*/ 1467059 h 3888712"/>
                <a:gd name="connsiteX4" fmla="*/ 3074795 w 14822767"/>
                <a:gd name="connsiteY4" fmla="*/ 1467059 h 3888712"/>
                <a:gd name="connsiteX5" fmla="*/ 3094892 w 14822767"/>
                <a:gd name="connsiteY5" fmla="*/ 0 h 3888712"/>
                <a:gd name="connsiteX6" fmla="*/ 4903595 w 14822767"/>
                <a:gd name="connsiteY6" fmla="*/ 0 h 3888712"/>
                <a:gd name="connsiteX7" fmla="*/ 4883498 w 14822767"/>
                <a:gd name="connsiteY7" fmla="*/ 472272 h 3888712"/>
                <a:gd name="connsiteX8" fmla="*/ 7244861 w 14822767"/>
                <a:gd name="connsiteY8" fmla="*/ 472272 h 3888712"/>
                <a:gd name="connsiteX9" fmla="*/ 7234813 w 14822767"/>
                <a:gd name="connsiteY9" fmla="*/ 864158 h 3888712"/>
                <a:gd name="connsiteX10" fmla="*/ 8119068 w 14822767"/>
                <a:gd name="connsiteY10" fmla="*/ 854110 h 3888712"/>
                <a:gd name="connsiteX11" fmla="*/ 8671727 w 14822767"/>
                <a:gd name="connsiteY11" fmla="*/ 1135464 h 3888712"/>
                <a:gd name="connsiteX12" fmla="*/ 8671727 w 14822767"/>
                <a:gd name="connsiteY12" fmla="*/ 1406769 h 3888712"/>
                <a:gd name="connsiteX13" fmla="*/ 11083331 w 14822767"/>
                <a:gd name="connsiteY13" fmla="*/ 1396721 h 3888712"/>
                <a:gd name="connsiteX14" fmla="*/ 11087602 w 14822767"/>
                <a:gd name="connsiteY14" fmla="*/ 115556 h 3888712"/>
                <a:gd name="connsiteX15" fmla="*/ 13373602 w 14822767"/>
                <a:gd name="connsiteY15" fmla="*/ 138415 h 3888712"/>
                <a:gd name="connsiteX16" fmla="*/ 13359886 w 14822767"/>
                <a:gd name="connsiteY16" fmla="*/ 1882176 h 3888712"/>
                <a:gd name="connsiteX17" fmla="*/ 14815611 w 14822767"/>
                <a:gd name="connsiteY17" fmla="*/ 1911437 h 3888712"/>
                <a:gd name="connsiteX18" fmla="*/ 14822767 w 14822767"/>
                <a:gd name="connsiteY18" fmla="*/ 722708 h 3888712"/>
                <a:gd name="connsiteX0" fmla="*/ 40193 w 14925641"/>
                <a:gd name="connsiteY0" fmla="*/ 3888712 h 3888712"/>
                <a:gd name="connsiteX1" fmla="*/ 0 w 14925641"/>
                <a:gd name="connsiteY1" fmla="*/ 823965 h 3888712"/>
                <a:gd name="connsiteX2" fmla="*/ 2170444 w 14925641"/>
                <a:gd name="connsiteY2" fmla="*/ 813916 h 3888712"/>
                <a:gd name="connsiteX3" fmla="*/ 2160395 w 14925641"/>
                <a:gd name="connsiteY3" fmla="*/ 1467059 h 3888712"/>
                <a:gd name="connsiteX4" fmla="*/ 3074795 w 14925641"/>
                <a:gd name="connsiteY4" fmla="*/ 1467059 h 3888712"/>
                <a:gd name="connsiteX5" fmla="*/ 3094892 w 14925641"/>
                <a:gd name="connsiteY5" fmla="*/ 0 h 3888712"/>
                <a:gd name="connsiteX6" fmla="*/ 4903595 w 14925641"/>
                <a:gd name="connsiteY6" fmla="*/ 0 h 3888712"/>
                <a:gd name="connsiteX7" fmla="*/ 4883498 w 14925641"/>
                <a:gd name="connsiteY7" fmla="*/ 472272 h 3888712"/>
                <a:gd name="connsiteX8" fmla="*/ 7244861 w 14925641"/>
                <a:gd name="connsiteY8" fmla="*/ 472272 h 3888712"/>
                <a:gd name="connsiteX9" fmla="*/ 7234813 w 14925641"/>
                <a:gd name="connsiteY9" fmla="*/ 864158 h 3888712"/>
                <a:gd name="connsiteX10" fmla="*/ 8119068 w 14925641"/>
                <a:gd name="connsiteY10" fmla="*/ 854110 h 3888712"/>
                <a:gd name="connsiteX11" fmla="*/ 8671727 w 14925641"/>
                <a:gd name="connsiteY11" fmla="*/ 1135464 h 3888712"/>
                <a:gd name="connsiteX12" fmla="*/ 8671727 w 14925641"/>
                <a:gd name="connsiteY12" fmla="*/ 1406769 h 3888712"/>
                <a:gd name="connsiteX13" fmla="*/ 11083331 w 14925641"/>
                <a:gd name="connsiteY13" fmla="*/ 1396721 h 3888712"/>
                <a:gd name="connsiteX14" fmla="*/ 11087602 w 14925641"/>
                <a:gd name="connsiteY14" fmla="*/ 115556 h 3888712"/>
                <a:gd name="connsiteX15" fmla="*/ 13373602 w 14925641"/>
                <a:gd name="connsiteY15" fmla="*/ 138415 h 3888712"/>
                <a:gd name="connsiteX16" fmla="*/ 13359886 w 14925641"/>
                <a:gd name="connsiteY16" fmla="*/ 1882176 h 3888712"/>
                <a:gd name="connsiteX17" fmla="*/ 14815611 w 14925641"/>
                <a:gd name="connsiteY17" fmla="*/ 1911437 h 3888712"/>
                <a:gd name="connsiteX18" fmla="*/ 14822926 w 14925641"/>
                <a:gd name="connsiteY18" fmla="*/ 850733 h 3888712"/>
                <a:gd name="connsiteX19" fmla="*/ 14822767 w 14925641"/>
                <a:gd name="connsiteY19" fmla="*/ 722708 h 3888712"/>
                <a:gd name="connsiteX0" fmla="*/ 40193 w 14823423"/>
                <a:gd name="connsiteY0" fmla="*/ 3888712 h 3888712"/>
                <a:gd name="connsiteX1" fmla="*/ 0 w 14823423"/>
                <a:gd name="connsiteY1" fmla="*/ 823965 h 3888712"/>
                <a:gd name="connsiteX2" fmla="*/ 2170444 w 14823423"/>
                <a:gd name="connsiteY2" fmla="*/ 813916 h 3888712"/>
                <a:gd name="connsiteX3" fmla="*/ 2160395 w 14823423"/>
                <a:gd name="connsiteY3" fmla="*/ 1467059 h 3888712"/>
                <a:gd name="connsiteX4" fmla="*/ 3074795 w 14823423"/>
                <a:gd name="connsiteY4" fmla="*/ 1467059 h 3888712"/>
                <a:gd name="connsiteX5" fmla="*/ 3094892 w 14823423"/>
                <a:gd name="connsiteY5" fmla="*/ 0 h 3888712"/>
                <a:gd name="connsiteX6" fmla="*/ 4903595 w 14823423"/>
                <a:gd name="connsiteY6" fmla="*/ 0 h 3888712"/>
                <a:gd name="connsiteX7" fmla="*/ 4883498 w 14823423"/>
                <a:gd name="connsiteY7" fmla="*/ 472272 h 3888712"/>
                <a:gd name="connsiteX8" fmla="*/ 7244861 w 14823423"/>
                <a:gd name="connsiteY8" fmla="*/ 472272 h 3888712"/>
                <a:gd name="connsiteX9" fmla="*/ 7234813 w 14823423"/>
                <a:gd name="connsiteY9" fmla="*/ 864158 h 3888712"/>
                <a:gd name="connsiteX10" fmla="*/ 8119068 w 14823423"/>
                <a:gd name="connsiteY10" fmla="*/ 854110 h 3888712"/>
                <a:gd name="connsiteX11" fmla="*/ 8671727 w 14823423"/>
                <a:gd name="connsiteY11" fmla="*/ 1135464 h 3888712"/>
                <a:gd name="connsiteX12" fmla="*/ 8671727 w 14823423"/>
                <a:gd name="connsiteY12" fmla="*/ 1406769 h 3888712"/>
                <a:gd name="connsiteX13" fmla="*/ 11083331 w 14823423"/>
                <a:gd name="connsiteY13" fmla="*/ 1396721 h 3888712"/>
                <a:gd name="connsiteX14" fmla="*/ 11087602 w 14823423"/>
                <a:gd name="connsiteY14" fmla="*/ 115556 h 3888712"/>
                <a:gd name="connsiteX15" fmla="*/ 13373602 w 14823423"/>
                <a:gd name="connsiteY15" fmla="*/ 138415 h 3888712"/>
                <a:gd name="connsiteX16" fmla="*/ 13359886 w 14823423"/>
                <a:gd name="connsiteY16" fmla="*/ 1882176 h 3888712"/>
                <a:gd name="connsiteX17" fmla="*/ 14815611 w 14823423"/>
                <a:gd name="connsiteY17" fmla="*/ 1911437 h 3888712"/>
                <a:gd name="connsiteX18" fmla="*/ 14822926 w 14823423"/>
                <a:gd name="connsiteY18" fmla="*/ 850733 h 3888712"/>
                <a:gd name="connsiteX19" fmla="*/ 14822767 w 14823423"/>
                <a:gd name="connsiteY19" fmla="*/ 722708 h 3888712"/>
                <a:gd name="connsiteX0" fmla="*/ 40193 w 16051720"/>
                <a:gd name="connsiteY0" fmla="*/ 3888712 h 3888712"/>
                <a:gd name="connsiteX1" fmla="*/ 0 w 16051720"/>
                <a:gd name="connsiteY1" fmla="*/ 823965 h 3888712"/>
                <a:gd name="connsiteX2" fmla="*/ 2170444 w 16051720"/>
                <a:gd name="connsiteY2" fmla="*/ 813916 h 3888712"/>
                <a:gd name="connsiteX3" fmla="*/ 2160395 w 16051720"/>
                <a:gd name="connsiteY3" fmla="*/ 1467059 h 3888712"/>
                <a:gd name="connsiteX4" fmla="*/ 3074795 w 16051720"/>
                <a:gd name="connsiteY4" fmla="*/ 1467059 h 3888712"/>
                <a:gd name="connsiteX5" fmla="*/ 3094892 w 16051720"/>
                <a:gd name="connsiteY5" fmla="*/ 0 h 3888712"/>
                <a:gd name="connsiteX6" fmla="*/ 4903595 w 16051720"/>
                <a:gd name="connsiteY6" fmla="*/ 0 h 3888712"/>
                <a:gd name="connsiteX7" fmla="*/ 4883498 w 16051720"/>
                <a:gd name="connsiteY7" fmla="*/ 472272 h 3888712"/>
                <a:gd name="connsiteX8" fmla="*/ 7244861 w 16051720"/>
                <a:gd name="connsiteY8" fmla="*/ 472272 h 3888712"/>
                <a:gd name="connsiteX9" fmla="*/ 7234813 w 16051720"/>
                <a:gd name="connsiteY9" fmla="*/ 864158 h 3888712"/>
                <a:gd name="connsiteX10" fmla="*/ 8119068 w 16051720"/>
                <a:gd name="connsiteY10" fmla="*/ 854110 h 3888712"/>
                <a:gd name="connsiteX11" fmla="*/ 8671727 w 16051720"/>
                <a:gd name="connsiteY11" fmla="*/ 1135464 h 3888712"/>
                <a:gd name="connsiteX12" fmla="*/ 8671727 w 16051720"/>
                <a:gd name="connsiteY12" fmla="*/ 1406769 h 3888712"/>
                <a:gd name="connsiteX13" fmla="*/ 11083331 w 16051720"/>
                <a:gd name="connsiteY13" fmla="*/ 1396721 h 3888712"/>
                <a:gd name="connsiteX14" fmla="*/ 11087602 w 16051720"/>
                <a:gd name="connsiteY14" fmla="*/ 115556 h 3888712"/>
                <a:gd name="connsiteX15" fmla="*/ 13373602 w 16051720"/>
                <a:gd name="connsiteY15" fmla="*/ 138415 h 3888712"/>
                <a:gd name="connsiteX16" fmla="*/ 13359886 w 16051720"/>
                <a:gd name="connsiteY16" fmla="*/ 1882176 h 3888712"/>
                <a:gd name="connsiteX17" fmla="*/ 14815611 w 16051720"/>
                <a:gd name="connsiteY17" fmla="*/ 1911437 h 3888712"/>
                <a:gd name="connsiteX18" fmla="*/ 14822926 w 16051720"/>
                <a:gd name="connsiteY18" fmla="*/ 850733 h 3888712"/>
                <a:gd name="connsiteX19" fmla="*/ 16051720 w 16051720"/>
                <a:gd name="connsiteY19" fmla="*/ 839751 h 3888712"/>
                <a:gd name="connsiteX0" fmla="*/ 40193 w 16051720"/>
                <a:gd name="connsiteY0" fmla="*/ 3888712 h 3888712"/>
                <a:gd name="connsiteX1" fmla="*/ 0 w 16051720"/>
                <a:gd name="connsiteY1" fmla="*/ 823965 h 3888712"/>
                <a:gd name="connsiteX2" fmla="*/ 2170444 w 16051720"/>
                <a:gd name="connsiteY2" fmla="*/ 813916 h 3888712"/>
                <a:gd name="connsiteX3" fmla="*/ 2160395 w 16051720"/>
                <a:gd name="connsiteY3" fmla="*/ 1467059 h 3888712"/>
                <a:gd name="connsiteX4" fmla="*/ 3074795 w 16051720"/>
                <a:gd name="connsiteY4" fmla="*/ 1467059 h 3888712"/>
                <a:gd name="connsiteX5" fmla="*/ 3094892 w 16051720"/>
                <a:gd name="connsiteY5" fmla="*/ 0 h 3888712"/>
                <a:gd name="connsiteX6" fmla="*/ 4903595 w 16051720"/>
                <a:gd name="connsiteY6" fmla="*/ 0 h 3888712"/>
                <a:gd name="connsiteX7" fmla="*/ 4883498 w 16051720"/>
                <a:gd name="connsiteY7" fmla="*/ 472272 h 3888712"/>
                <a:gd name="connsiteX8" fmla="*/ 7244861 w 16051720"/>
                <a:gd name="connsiteY8" fmla="*/ 472272 h 3888712"/>
                <a:gd name="connsiteX9" fmla="*/ 7234813 w 16051720"/>
                <a:gd name="connsiteY9" fmla="*/ 864158 h 3888712"/>
                <a:gd name="connsiteX10" fmla="*/ 8119068 w 16051720"/>
                <a:gd name="connsiteY10" fmla="*/ 854110 h 3888712"/>
                <a:gd name="connsiteX11" fmla="*/ 8671727 w 16051720"/>
                <a:gd name="connsiteY11" fmla="*/ 1135464 h 3888712"/>
                <a:gd name="connsiteX12" fmla="*/ 8671727 w 16051720"/>
                <a:gd name="connsiteY12" fmla="*/ 1406769 h 3888712"/>
                <a:gd name="connsiteX13" fmla="*/ 11083331 w 16051720"/>
                <a:gd name="connsiteY13" fmla="*/ 1396721 h 3888712"/>
                <a:gd name="connsiteX14" fmla="*/ 11087602 w 16051720"/>
                <a:gd name="connsiteY14" fmla="*/ 115556 h 3888712"/>
                <a:gd name="connsiteX15" fmla="*/ 13373602 w 16051720"/>
                <a:gd name="connsiteY15" fmla="*/ 138415 h 3888712"/>
                <a:gd name="connsiteX16" fmla="*/ 13359886 w 16051720"/>
                <a:gd name="connsiteY16" fmla="*/ 1882176 h 3888712"/>
                <a:gd name="connsiteX17" fmla="*/ 14815611 w 16051720"/>
                <a:gd name="connsiteY17" fmla="*/ 1911437 h 3888712"/>
                <a:gd name="connsiteX18" fmla="*/ 14822926 w 16051720"/>
                <a:gd name="connsiteY18" fmla="*/ 850733 h 3888712"/>
                <a:gd name="connsiteX19" fmla="*/ 16051720 w 16051720"/>
                <a:gd name="connsiteY19" fmla="*/ 839751 h 3888712"/>
                <a:gd name="connsiteX0" fmla="*/ 40193 w 16073666"/>
                <a:gd name="connsiteY0" fmla="*/ 3888712 h 3888712"/>
                <a:gd name="connsiteX1" fmla="*/ 0 w 16073666"/>
                <a:gd name="connsiteY1" fmla="*/ 823965 h 3888712"/>
                <a:gd name="connsiteX2" fmla="*/ 2170444 w 16073666"/>
                <a:gd name="connsiteY2" fmla="*/ 813916 h 3888712"/>
                <a:gd name="connsiteX3" fmla="*/ 2160395 w 16073666"/>
                <a:gd name="connsiteY3" fmla="*/ 1467059 h 3888712"/>
                <a:gd name="connsiteX4" fmla="*/ 3074795 w 16073666"/>
                <a:gd name="connsiteY4" fmla="*/ 1467059 h 3888712"/>
                <a:gd name="connsiteX5" fmla="*/ 3094892 w 16073666"/>
                <a:gd name="connsiteY5" fmla="*/ 0 h 3888712"/>
                <a:gd name="connsiteX6" fmla="*/ 4903595 w 16073666"/>
                <a:gd name="connsiteY6" fmla="*/ 0 h 3888712"/>
                <a:gd name="connsiteX7" fmla="*/ 4883498 w 16073666"/>
                <a:gd name="connsiteY7" fmla="*/ 472272 h 3888712"/>
                <a:gd name="connsiteX8" fmla="*/ 7244861 w 16073666"/>
                <a:gd name="connsiteY8" fmla="*/ 472272 h 3888712"/>
                <a:gd name="connsiteX9" fmla="*/ 7234813 w 16073666"/>
                <a:gd name="connsiteY9" fmla="*/ 864158 h 3888712"/>
                <a:gd name="connsiteX10" fmla="*/ 8119068 w 16073666"/>
                <a:gd name="connsiteY10" fmla="*/ 854110 h 3888712"/>
                <a:gd name="connsiteX11" fmla="*/ 8671727 w 16073666"/>
                <a:gd name="connsiteY11" fmla="*/ 1135464 h 3888712"/>
                <a:gd name="connsiteX12" fmla="*/ 8671727 w 16073666"/>
                <a:gd name="connsiteY12" fmla="*/ 1406769 h 3888712"/>
                <a:gd name="connsiteX13" fmla="*/ 11083331 w 16073666"/>
                <a:gd name="connsiteY13" fmla="*/ 1396721 h 3888712"/>
                <a:gd name="connsiteX14" fmla="*/ 11087602 w 16073666"/>
                <a:gd name="connsiteY14" fmla="*/ 115556 h 3888712"/>
                <a:gd name="connsiteX15" fmla="*/ 13373602 w 16073666"/>
                <a:gd name="connsiteY15" fmla="*/ 138415 h 3888712"/>
                <a:gd name="connsiteX16" fmla="*/ 13359886 w 16073666"/>
                <a:gd name="connsiteY16" fmla="*/ 1882176 h 3888712"/>
                <a:gd name="connsiteX17" fmla="*/ 14815611 w 16073666"/>
                <a:gd name="connsiteY17" fmla="*/ 1911437 h 3888712"/>
                <a:gd name="connsiteX18" fmla="*/ 14822926 w 16073666"/>
                <a:gd name="connsiteY18" fmla="*/ 850733 h 3888712"/>
                <a:gd name="connsiteX19" fmla="*/ 16073666 w 16073666"/>
                <a:gd name="connsiteY19" fmla="*/ 861697 h 3888712"/>
                <a:gd name="connsiteX0" fmla="*/ 40193 w 16073666"/>
                <a:gd name="connsiteY0" fmla="*/ 3888712 h 3888712"/>
                <a:gd name="connsiteX1" fmla="*/ 0 w 16073666"/>
                <a:gd name="connsiteY1" fmla="*/ 823965 h 3888712"/>
                <a:gd name="connsiteX2" fmla="*/ 2170444 w 16073666"/>
                <a:gd name="connsiteY2" fmla="*/ 813916 h 3888712"/>
                <a:gd name="connsiteX3" fmla="*/ 2160395 w 16073666"/>
                <a:gd name="connsiteY3" fmla="*/ 1467059 h 3888712"/>
                <a:gd name="connsiteX4" fmla="*/ 3074795 w 16073666"/>
                <a:gd name="connsiteY4" fmla="*/ 1467059 h 3888712"/>
                <a:gd name="connsiteX5" fmla="*/ 3094892 w 16073666"/>
                <a:gd name="connsiteY5" fmla="*/ 0 h 3888712"/>
                <a:gd name="connsiteX6" fmla="*/ 4903595 w 16073666"/>
                <a:gd name="connsiteY6" fmla="*/ 0 h 3888712"/>
                <a:gd name="connsiteX7" fmla="*/ 4883498 w 16073666"/>
                <a:gd name="connsiteY7" fmla="*/ 472272 h 3888712"/>
                <a:gd name="connsiteX8" fmla="*/ 7244861 w 16073666"/>
                <a:gd name="connsiteY8" fmla="*/ 472272 h 3888712"/>
                <a:gd name="connsiteX9" fmla="*/ 7234813 w 16073666"/>
                <a:gd name="connsiteY9" fmla="*/ 864158 h 3888712"/>
                <a:gd name="connsiteX10" fmla="*/ 8119068 w 16073666"/>
                <a:gd name="connsiteY10" fmla="*/ 854110 h 3888712"/>
                <a:gd name="connsiteX11" fmla="*/ 8671727 w 16073666"/>
                <a:gd name="connsiteY11" fmla="*/ 1135464 h 3888712"/>
                <a:gd name="connsiteX12" fmla="*/ 8671727 w 16073666"/>
                <a:gd name="connsiteY12" fmla="*/ 1406769 h 3888712"/>
                <a:gd name="connsiteX13" fmla="*/ 11083331 w 16073666"/>
                <a:gd name="connsiteY13" fmla="*/ 1396721 h 3888712"/>
                <a:gd name="connsiteX14" fmla="*/ 11087602 w 16073666"/>
                <a:gd name="connsiteY14" fmla="*/ 115556 h 3888712"/>
                <a:gd name="connsiteX15" fmla="*/ 13373602 w 16073666"/>
                <a:gd name="connsiteY15" fmla="*/ 138415 h 3888712"/>
                <a:gd name="connsiteX16" fmla="*/ 13359886 w 16073666"/>
                <a:gd name="connsiteY16" fmla="*/ 1882176 h 3888712"/>
                <a:gd name="connsiteX17" fmla="*/ 14815611 w 16073666"/>
                <a:gd name="connsiteY17" fmla="*/ 1911437 h 3888712"/>
                <a:gd name="connsiteX18" fmla="*/ 14822926 w 16073666"/>
                <a:gd name="connsiteY18" fmla="*/ 850733 h 3888712"/>
                <a:gd name="connsiteX19" fmla="*/ 15898259 w 16073666"/>
                <a:gd name="connsiteY19" fmla="*/ 858048 h 3888712"/>
                <a:gd name="connsiteX20" fmla="*/ 16073666 w 16073666"/>
                <a:gd name="connsiteY20" fmla="*/ 861697 h 3888712"/>
                <a:gd name="connsiteX0" fmla="*/ 40193 w 15898259"/>
                <a:gd name="connsiteY0" fmla="*/ 3888712 h 3888712"/>
                <a:gd name="connsiteX1" fmla="*/ 0 w 15898259"/>
                <a:gd name="connsiteY1" fmla="*/ 823965 h 3888712"/>
                <a:gd name="connsiteX2" fmla="*/ 2170444 w 15898259"/>
                <a:gd name="connsiteY2" fmla="*/ 813916 h 3888712"/>
                <a:gd name="connsiteX3" fmla="*/ 2160395 w 15898259"/>
                <a:gd name="connsiteY3" fmla="*/ 1467059 h 3888712"/>
                <a:gd name="connsiteX4" fmla="*/ 3074795 w 15898259"/>
                <a:gd name="connsiteY4" fmla="*/ 1467059 h 3888712"/>
                <a:gd name="connsiteX5" fmla="*/ 3094892 w 15898259"/>
                <a:gd name="connsiteY5" fmla="*/ 0 h 3888712"/>
                <a:gd name="connsiteX6" fmla="*/ 4903595 w 15898259"/>
                <a:gd name="connsiteY6" fmla="*/ 0 h 3888712"/>
                <a:gd name="connsiteX7" fmla="*/ 4883498 w 15898259"/>
                <a:gd name="connsiteY7" fmla="*/ 472272 h 3888712"/>
                <a:gd name="connsiteX8" fmla="*/ 7244861 w 15898259"/>
                <a:gd name="connsiteY8" fmla="*/ 472272 h 3888712"/>
                <a:gd name="connsiteX9" fmla="*/ 7234813 w 15898259"/>
                <a:gd name="connsiteY9" fmla="*/ 864158 h 3888712"/>
                <a:gd name="connsiteX10" fmla="*/ 8119068 w 15898259"/>
                <a:gd name="connsiteY10" fmla="*/ 854110 h 3888712"/>
                <a:gd name="connsiteX11" fmla="*/ 8671727 w 15898259"/>
                <a:gd name="connsiteY11" fmla="*/ 1135464 h 3888712"/>
                <a:gd name="connsiteX12" fmla="*/ 8671727 w 15898259"/>
                <a:gd name="connsiteY12" fmla="*/ 1406769 h 3888712"/>
                <a:gd name="connsiteX13" fmla="*/ 11083331 w 15898259"/>
                <a:gd name="connsiteY13" fmla="*/ 1396721 h 3888712"/>
                <a:gd name="connsiteX14" fmla="*/ 11087602 w 15898259"/>
                <a:gd name="connsiteY14" fmla="*/ 115556 h 3888712"/>
                <a:gd name="connsiteX15" fmla="*/ 13373602 w 15898259"/>
                <a:gd name="connsiteY15" fmla="*/ 138415 h 3888712"/>
                <a:gd name="connsiteX16" fmla="*/ 13359886 w 15898259"/>
                <a:gd name="connsiteY16" fmla="*/ 1882176 h 3888712"/>
                <a:gd name="connsiteX17" fmla="*/ 14815611 w 15898259"/>
                <a:gd name="connsiteY17" fmla="*/ 1911437 h 3888712"/>
                <a:gd name="connsiteX18" fmla="*/ 14822926 w 15898259"/>
                <a:gd name="connsiteY18" fmla="*/ 850733 h 3888712"/>
                <a:gd name="connsiteX19" fmla="*/ 15898259 w 15898259"/>
                <a:gd name="connsiteY19" fmla="*/ 858048 h 3888712"/>
                <a:gd name="connsiteX20" fmla="*/ 15898101 w 15898259"/>
                <a:gd name="connsiteY20" fmla="*/ 1088468 h 3888712"/>
                <a:gd name="connsiteX0" fmla="*/ 40193 w 15898259"/>
                <a:gd name="connsiteY0" fmla="*/ 3888712 h 3888712"/>
                <a:gd name="connsiteX1" fmla="*/ 0 w 15898259"/>
                <a:gd name="connsiteY1" fmla="*/ 823965 h 3888712"/>
                <a:gd name="connsiteX2" fmla="*/ 2170444 w 15898259"/>
                <a:gd name="connsiteY2" fmla="*/ 813916 h 3888712"/>
                <a:gd name="connsiteX3" fmla="*/ 2160395 w 15898259"/>
                <a:gd name="connsiteY3" fmla="*/ 1467059 h 3888712"/>
                <a:gd name="connsiteX4" fmla="*/ 3074795 w 15898259"/>
                <a:gd name="connsiteY4" fmla="*/ 1467059 h 3888712"/>
                <a:gd name="connsiteX5" fmla="*/ 3094892 w 15898259"/>
                <a:gd name="connsiteY5" fmla="*/ 0 h 3888712"/>
                <a:gd name="connsiteX6" fmla="*/ 4903595 w 15898259"/>
                <a:gd name="connsiteY6" fmla="*/ 0 h 3888712"/>
                <a:gd name="connsiteX7" fmla="*/ 4883498 w 15898259"/>
                <a:gd name="connsiteY7" fmla="*/ 472272 h 3888712"/>
                <a:gd name="connsiteX8" fmla="*/ 7244861 w 15898259"/>
                <a:gd name="connsiteY8" fmla="*/ 472272 h 3888712"/>
                <a:gd name="connsiteX9" fmla="*/ 7234813 w 15898259"/>
                <a:gd name="connsiteY9" fmla="*/ 864158 h 3888712"/>
                <a:gd name="connsiteX10" fmla="*/ 8119068 w 15898259"/>
                <a:gd name="connsiteY10" fmla="*/ 854110 h 3888712"/>
                <a:gd name="connsiteX11" fmla="*/ 8671727 w 15898259"/>
                <a:gd name="connsiteY11" fmla="*/ 1135464 h 3888712"/>
                <a:gd name="connsiteX12" fmla="*/ 8671727 w 15898259"/>
                <a:gd name="connsiteY12" fmla="*/ 1406769 h 3888712"/>
                <a:gd name="connsiteX13" fmla="*/ 11083331 w 15898259"/>
                <a:gd name="connsiteY13" fmla="*/ 1396721 h 3888712"/>
                <a:gd name="connsiteX14" fmla="*/ 11087602 w 15898259"/>
                <a:gd name="connsiteY14" fmla="*/ 115556 h 3888712"/>
                <a:gd name="connsiteX15" fmla="*/ 13373602 w 15898259"/>
                <a:gd name="connsiteY15" fmla="*/ 138415 h 3888712"/>
                <a:gd name="connsiteX16" fmla="*/ 13359886 w 15898259"/>
                <a:gd name="connsiteY16" fmla="*/ 1882176 h 3888712"/>
                <a:gd name="connsiteX17" fmla="*/ 14815611 w 15898259"/>
                <a:gd name="connsiteY17" fmla="*/ 1911437 h 3888712"/>
                <a:gd name="connsiteX18" fmla="*/ 14822926 w 15898259"/>
                <a:gd name="connsiteY18" fmla="*/ 850733 h 3888712"/>
                <a:gd name="connsiteX19" fmla="*/ 15898259 w 15898259"/>
                <a:gd name="connsiteY19" fmla="*/ 858048 h 3888712"/>
                <a:gd name="connsiteX20" fmla="*/ 15898101 w 15898259"/>
                <a:gd name="connsiteY20" fmla="*/ 1132359 h 3888712"/>
                <a:gd name="connsiteX0" fmla="*/ 40193 w 15898259"/>
                <a:gd name="connsiteY0" fmla="*/ 3888712 h 3888712"/>
                <a:gd name="connsiteX1" fmla="*/ 0 w 15898259"/>
                <a:gd name="connsiteY1" fmla="*/ 823965 h 3888712"/>
                <a:gd name="connsiteX2" fmla="*/ 2170444 w 15898259"/>
                <a:gd name="connsiteY2" fmla="*/ 813916 h 3888712"/>
                <a:gd name="connsiteX3" fmla="*/ 2160395 w 15898259"/>
                <a:gd name="connsiteY3" fmla="*/ 1467059 h 3888712"/>
                <a:gd name="connsiteX4" fmla="*/ 3074795 w 15898259"/>
                <a:gd name="connsiteY4" fmla="*/ 1467059 h 3888712"/>
                <a:gd name="connsiteX5" fmla="*/ 3094892 w 15898259"/>
                <a:gd name="connsiteY5" fmla="*/ 0 h 3888712"/>
                <a:gd name="connsiteX6" fmla="*/ 4903595 w 15898259"/>
                <a:gd name="connsiteY6" fmla="*/ 0 h 3888712"/>
                <a:gd name="connsiteX7" fmla="*/ 4883498 w 15898259"/>
                <a:gd name="connsiteY7" fmla="*/ 472272 h 3888712"/>
                <a:gd name="connsiteX8" fmla="*/ 7244861 w 15898259"/>
                <a:gd name="connsiteY8" fmla="*/ 472272 h 3888712"/>
                <a:gd name="connsiteX9" fmla="*/ 7234813 w 15898259"/>
                <a:gd name="connsiteY9" fmla="*/ 864158 h 3888712"/>
                <a:gd name="connsiteX10" fmla="*/ 8119068 w 15898259"/>
                <a:gd name="connsiteY10" fmla="*/ 854110 h 3888712"/>
                <a:gd name="connsiteX11" fmla="*/ 8671727 w 15898259"/>
                <a:gd name="connsiteY11" fmla="*/ 1135464 h 3888712"/>
                <a:gd name="connsiteX12" fmla="*/ 8671727 w 15898259"/>
                <a:gd name="connsiteY12" fmla="*/ 1406769 h 3888712"/>
                <a:gd name="connsiteX13" fmla="*/ 11083331 w 15898259"/>
                <a:gd name="connsiteY13" fmla="*/ 1396721 h 3888712"/>
                <a:gd name="connsiteX14" fmla="*/ 11087602 w 15898259"/>
                <a:gd name="connsiteY14" fmla="*/ 115556 h 3888712"/>
                <a:gd name="connsiteX15" fmla="*/ 13373602 w 15898259"/>
                <a:gd name="connsiteY15" fmla="*/ 138415 h 3888712"/>
                <a:gd name="connsiteX16" fmla="*/ 13359886 w 15898259"/>
                <a:gd name="connsiteY16" fmla="*/ 1882176 h 3888712"/>
                <a:gd name="connsiteX17" fmla="*/ 14815611 w 15898259"/>
                <a:gd name="connsiteY17" fmla="*/ 1911437 h 3888712"/>
                <a:gd name="connsiteX18" fmla="*/ 14822926 w 15898259"/>
                <a:gd name="connsiteY18" fmla="*/ 850733 h 3888712"/>
                <a:gd name="connsiteX19" fmla="*/ 15898259 w 15898259"/>
                <a:gd name="connsiteY19" fmla="*/ 858048 h 3888712"/>
                <a:gd name="connsiteX20" fmla="*/ 15898101 w 15898259"/>
                <a:gd name="connsiteY20" fmla="*/ 1337185 h 3888712"/>
                <a:gd name="connsiteX0" fmla="*/ 40193 w 15975524"/>
                <a:gd name="connsiteY0" fmla="*/ 3888712 h 3888712"/>
                <a:gd name="connsiteX1" fmla="*/ 0 w 15975524"/>
                <a:gd name="connsiteY1" fmla="*/ 823965 h 3888712"/>
                <a:gd name="connsiteX2" fmla="*/ 2170444 w 15975524"/>
                <a:gd name="connsiteY2" fmla="*/ 813916 h 3888712"/>
                <a:gd name="connsiteX3" fmla="*/ 2160395 w 15975524"/>
                <a:gd name="connsiteY3" fmla="*/ 1467059 h 3888712"/>
                <a:gd name="connsiteX4" fmla="*/ 3074795 w 15975524"/>
                <a:gd name="connsiteY4" fmla="*/ 1467059 h 3888712"/>
                <a:gd name="connsiteX5" fmla="*/ 3094892 w 15975524"/>
                <a:gd name="connsiteY5" fmla="*/ 0 h 3888712"/>
                <a:gd name="connsiteX6" fmla="*/ 4903595 w 15975524"/>
                <a:gd name="connsiteY6" fmla="*/ 0 h 3888712"/>
                <a:gd name="connsiteX7" fmla="*/ 4883498 w 15975524"/>
                <a:gd name="connsiteY7" fmla="*/ 472272 h 3888712"/>
                <a:gd name="connsiteX8" fmla="*/ 7244861 w 15975524"/>
                <a:gd name="connsiteY8" fmla="*/ 472272 h 3888712"/>
                <a:gd name="connsiteX9" fmla="*/ 7234813 w 15975524"/>
                <a:gd name="connsiteY9" fmla="*/ 864158 h 3888712"/>
                <a:gd name="connsiteX10" fmla="*/ 8119068 w 15975524"/>
                <a:gd name="connsiteY10" fmla="*/ 854110 h 3888712"/>
                <a:gd name="connsiteX11" fmla="*/ 8671727 w 15975524"/>
                <a:gd name="connsiteY11" fmla="*/ 1135464 h 3888712"/>
                <a:gd name="connsiteX12" fmla="*/ 8671727 w 15975524"/>
                <a:gd name="connsiteY12" fmla="*/ 1406769 h 3888712"/>
                <a:gd name="connsiteX13" fmla="*/ 11083331 w 15975524"/>
                <a:gd name="connsiteY13" fmla="*/ 1396721 h 3888712"/>
                <a:gd name="connsiteX14" fmla="*/ 11087602 w 15975524"/>
                <a:gd name="connsiteY14" fmla="*/ 115556 h 3888712"/>
                <a:gd name="connsiteX15" fmla="*/ 13373602 w 15975524"/>
                <a:gd name="connsiteY15" fmla="*/ 138415 h 3888712"/>
                <a:gd name="connsiteX16" fmla="*/ 13359886 w 15975524"/>
                <a:gd name="connsiteY16" fmla="*/ 1882176 h 3888712"/>
                <a:gd name="connsiteX17" fmla="*/ 14815611 w 15975524"/>
                <a:gd name="connsiteY17" fmla="*/ 1911437 h 3888712"/>
                <a:gd name="connsiteX18" fmla="*/ 14822926 w 15975524"/>
                <a:gd name="connsiteY18" fmla="*/ 850733 h 3888712"/>
                <a:gd name="connsiteX19" fmla="*/ 15898259 w 15975524"/>
                <a:gd name="connsiteY19" fmla="*/ 858048 h 3888712"/>
                <a:gd name="connsiteX20" fmla="*/ 15890945 w 15975524"/>
                <a:gd name="connsiteY20" fmla="*/ 1136025 h 3888712"/>
                <a:gd name="connsiteX21" fmla="*/ 15898101 w 15975524"/>
                <a:gd name="connsiteY21" fmla="*/ 1337185 h 3888712"/>
                <a:gd name="connsiteX0" fmla="*/ 40193 w 15898259"/>
                <a:gd name="connsiteY0" fmla="*/ 3888712 h 3888712"/>
                <a:gd name="connsiteX1" fmla="*/ 0 w 15898259"/>
                <a:gd name="connsiteY1" fmla="*/ 823965 h 3888712"/>
                <a:gd name="connsiteX2" fmla="*/ 2170444 w 15898259"/>
                <a:gd name="connsiteY2" fmla="*/ 813916 h 3888712"/>
                <a:gd name="connsiteX3" fmla="*/ 2160395 w 15898259"/>
                <a:gd name="connsiteY3" fmla="*/ 1467059 h 3888712"/>
                <a:gd name="connsiteX4" fmla="*/ 3074795 w 15898259"/>
                <a:gd name="connsiteY4" fmla="*/ 1467059 h 3888712"/>
                <a:gd name="connsiteX5" fmla="*/ 3094892 w 15898259"/>
                <a:gd name="connsiteY5" fmla="*/ 0 h 3888712"/>
                <a:gd name="connsiteX6" fmla="*/ 4903595 w 15898259"/>
                <a:gd name="connsiteY6" fmla="*/ 0 h 3888712"/>
                <a:gd name="connsiteX7" fmla="*/ 4883498 w 15898259"/>
                <a:gd name="connsiteY7" fmla="*/ 472272 h 3888712"/>
                <a:gd name="connsiteX8" fmla="*/ 7244861 w 15898259"/>
                <a:gd name="connsiteY8" fmla="*/ 472272 h 3888712"/>
                <a:gd name="connsiteX9" fmla="*/ 7234813 w 15898259"/>
                <a:gd name="connsiteY9" fmla="*/ 864158 h 3888712"/>
                <a:gd name="connsiteX10" fmla="*/ 8119068 w 15898259"/>
                <a:gd name="connsiteY10" fmla="*/ 854110 h 3888712"/>
                <a:gd name="connsiteX11" fmla="*/ 8671727 w 15898259"/>
                <a:gd name="connsiteY11" fmla="*/ 1135464 h 3888712"/>
                <a:gd name="connsiteX12" fmla="*/ 8671727 w 15898259"/>
                <a:gd name="connsiteY12" fmla="*/ 1406769 h 3888712"/>
                <a:gd name="connsiteX13" fmla="*/ 11083331 w 15898259"/>
                <a:gd name="connsiteY13" fmla="*/ 1396721 h 3888712"/>
                <a:gd name="connsiteX14" fmla="*/ 11087602 w 15898259"/>
                <a:gd name="connsiteY14" fmla="*/ 115556 h 3888712"/>
                <a:gd name="connsiteX15" fmla="*/ 13373602 w 15898259"/>
                <a:gd name="connsiteY15" fmla="*/ 138415 h 3888712"/>
                <a:gd name="connsiteX16" fmla="*/ 13359886 w 15898259"/>
                <a:gd name="connsiteY16" fmla="*/ 1882176 h 3888712"/>
                <a:gd name="connsiteX17" fmla="*/ 14815611 w 15898259"/>
                <a:gd name="connsiteY17" fmla="*/ 1911437 h 3888712"/>
                <a:gd name="connsiteX18" fmla="*/ 14822926 w 15898259"/>
                <a:gd name="connsiteY18" fmla="*/ 850733 h 3888712"/>
                <a:gd name="connsiteX19" fmla="*/ 15898259 w 15898259"/>
                <a:gd name="connsiteY19" fmla="*/ 858048 h 3888712"/>
                <a:gd name="connsiteX20" fmla="*/ 15890945 w 15898259"/>
                <a:gd name="connsiteY20" fmla="*/ 1136025 h 3888712"/>
                <a:gd name="connsiteX21" fmla="*/ 15898101 w 15898259"/>
                <a:gd name="connsiteY21" fmla="*/ 1337185 h 3888712"/>
                <a:gd name="connsiteX0" fmla="*/ 40193 w 16827131"/>
                <a:gd name="connsiteY0" fmla="*/ 3888712 h 3888712"/>
                <a:gd name="connsiteX1" fmla="*/ 0 w 16827131"/>
                <a:gd name="connsiteY1" fmla="*/ 823965 h 3888712"/>
                <a:gd name="connsiteX2" fmla="*/ 2170444 w 16827131"/>
                <a:gd name="connsiteY2" fmla="*/ 813916 h 3888712"/>
                <a:gd name="connsiteX3" fmla="*/ 2160395 w 16827131"/>
                <a:gd name="connsiteY3" fmla="*/ 1467059 h 3888712"/>
                <a:gd name="connsiteX4" fmla="*/ 3074795 w 16827131"/>
                <a:gd name="connsiteY4" fmla="*/ 1467059 h 3888712"/>
                <a:gd name="connsiteX5" fmla="*/ 3094892 w 16827131"/>
                <a:gd name="connsiteY5" fmla="*/ 0 h 3888712"/>
                <a:gd name="connsiteX6" fmla="*/ 4903595 w 16827131"/>
                <a:gd name="connsiteY6" fmla="*/ 0 h 3888712"/>
                <a:gd name="connsiteX7" fmla="*/ 4883498 w 16827131"/>
                <a:gd name="connsiteY7" fmla="*/ 472272 h 3888712"/>
                <a:gd name="connsiteX8" fmla="*/ 7244861 w 16827131"/>
                <a:gd name="connsiteY8" fmla="*/ 472272 h 3888712"/>
                <a:gd name="connsiteX9" fmla="*/ 7234813 w 16827131"/>
                <a:gd name="connsiteY9" fmla="*/ 864158 h 3888712"/>
                <a:gd name="connsiteX10" fmla="*/ 8119068 w 16827131"/>
                <a:gd name="connsiteY10" fmla="*/ 854110 h 3888712"/>
                <a:gd name="connsiteX11" fmla="*/ 8671727 w 16827131"/>
                <a:gd name="connsiteY11" fmla="*/ 1135464 h 3888712"/>
                <a:gd name="connsiteX12" fmla="*/ 8671727 w 16827131"/>
                <a:gd name="connsiteY12" fmla="*/ 1406769 h 3888712"/>
                <a:gd name="connsiteX13" fmla="*/ 11083331 w 16827131"/>
                <a:gd name="connsiteY13" fmla="*/ 1396721 h 3888712"/>
                <a:gd name="connsiteX14" fmla="*/ 11087602 w 16827131"/>
                <a:gd name="connsiteY14" fmla="*/ 115556 h 3888712"/>
                <a:gd name="connsiteX15" fmla="*/ 13373602 w 16827131"/>
                <a:gd name="connsiteY15" fmla="*/ 138415 h 3888712"/>
                <a:gd name="connsiteX16" fmla="*/ 13359886 w 16827131"/>
                <a:gd name="connsiteY16" fmla="*/ 1882176 h 3888712"/>
                <a:gd name="connsiteX17" fmla="*/ 14815611 w 16827131"/>
                <a:gd name="connsiteY17" fmla="*/ 1911437 h 3888712"/>
                <a:gd name="connsiteX18" fmla="*/ 14822926 w 16827131"/>
                <a:gd name="connsiteY18" fmla="*/ 850733 h 3888712"/>
                <a:gd name="connsiteX19" fmla="*/ 15898259 w 16827131"/>
                <a:gd name="connsiteY19" fmla="*/ 858048 h 3888712"/>
                <a:gd name="connsiteX20" fmla="*/ 15890945 w 16827131"/>
                <a:gd name="connsiteY20" fmla="*/ 1136025 h 3888712"/>
                <a:gd name="connsiteX21" fmla="*/ 16827131 w 16827131"/>
                <a:gd name="connsiteY21" fmla="*/ 1520065 h 3888712"/>
                <a:gd name="connsiteX0" fmla="*/ 40193 w 16827131"/>
                <a:gd name="connsiteY0" fmla="*/ 3888712 h 3888712"/>
                <a:gd name="connsiteX1" fmla="*/ 0 w 16827131"/>
                <a:gd name="connsiteY1" fmla="*/ 823965 h 3888712"/>
                <a:gd name="connsiteX2" fmla="*/ 2170444 w 16827131"/>
                <a:gd name="connsiteY2" fmla="*/ 813916 h 3888712"/>
                <a:gd name="connsiteX3" fmla="*/ 2160395 w 16827131"/>
                <a:gd name="connsiteY3" fmla="*/ 1467059 h 3888712"/>
                <a:gd name="connsiteX4" fmla="*/ 3074795 w 16827131"/>
                <a:gd name="connsiteY4" fmla="*/ 1467059 h 3888712"/>
                <a:gd name="connsiteX5" fmla="*/ 3094892 w 16827131"/>
                <a:gd name="connsiteY5" fmla="*/ 0 h 3888712"/>
                <a:gd name="connsiteX6" fmla="*/ 4903595 w 16827131"/>
                <a:gd name="connsiteY6" fmla="*/ 0 h 3888712"/>
                <a:gd name="connsiteX7" fmla="*/ 4883498 w 16827131"/>
                <a:gd name="connsiteY7" fmla="*/ 472272 h 3888712"/>
                <a:gd name="connsiteX8" fmla="*/ 7244861 w 16827131"/>
                <a:gd name="connsiteY8" fmla="*/ 472272 h 3888712"/>
                <a:gd name="connsiteX9" fmla="*/ 7234813 w 16827131"/>
                <a:gd name="connsiteY9" fmla="*/ 864158 h 3888712"/>
                <a:gd name="connsiteX10" fmla="*/ 8119068 w 16827131"/>
                <a:gd name="connsiteY10" fmla="*/ 854110 h 3888712"/>
                <a:gd name="connsiteX11" fmla="*/ 8671727 w 16827131"/>
                <a:gd name="connsiteY11" fmla="*/ 1135464 h 3888712"/>
                <a:gd name="connsiteX12" fmla="*/ 8671727 w 16827131"/>
                <a:gd name="connsiteY12" fmla="*/ 1406769 h 3888712"/>
                <a:gd name="connsiteX13" fmla="*/ 11083331 w 16827131"/>
                <a:gd name="connsiteY13" fmla="*/ 1396721 h 3888712"/>
                <a:gd name="connsiteX14" fmla="*/ 11087602 w 16827131"/>
                <a:gd name="connsiteY14" fmla="*/ 115556 h 3888712"/>
                <a:gd name="connsiteX15" fmla="*/ 13373602 w 16827131"/>
                <a:gd name="connsiteY15" fmla="*/ 138415 h 3888712"/>
                <a:gd name="connsiteX16" fmla="*/ 13359886 w 16827131"/>
                <a:gd name="connsiteY16" fmla="*/ 1882176 h 3888712"/>
                <a:gd name="connsiteX17" fmla="*/ 14815611 w 16827131"/>
                <a:gd name="connsiteY17" fmla="*/ 1911437 h 3888712"/>
                <a:gd name="connsiteX18" fmla="*/ 14822926 w 16827131"/>
                <a:gd name="connsiteY18" fmla="*/ 850733 h 3888712"/>
                <a:gd name="connsiteX19" fmla="*/ 15898259 w 16827131"/>
                <a:gd name="connsiteY19" fmla="*/ 858048 h 3888712"/>
                <a:gd name="connsiteX20" fmla="*/ 15890945 w 16827131"/>
                <a:gd name="connsiteY20" fmla="*/ 1136025 h 3888712"/>
                <a:gd name="connsiteX21" fmla="*/ 16593204 w 16827131"/>
                <a:gd name="connsiteY21" fmla="*/ 1414003 h 3888712"/>
                <a:gd name="connsiteX22" fmla="*/ 16827131 w 16827131"/>
                <a:gd name="connsiteY22" fmla="*/ 1520065 h 3888712"/>
                <a:gd name="connsiteX0" fmla="*/ 40193 w 16827131"/>
                <a:gd name="connsiteY0" fmla="*/ 3888712 h 3888712"/>
                <a:gd name="connsiteX1" fmla="*/ 0 w 16827131"/>
                <a:gd name="connsiteY1" fmla="*/ 823965 h 3888712"/>
                <a:gd name="connsiteX2" fmla="*/ 2170444 w 16827131"/>
                <a:gd name="connsiteY2" fmla="*/ 813916 h 3888712"/>
                <a:gd name="connsiteX3" fmla="*/ 2160395 w 16827131"/>
                <a:gd name="connsiteY3" fmla="*/ 1467059 h 3888712"/>
                <a:gd name="connsiteX4" fmla="*/ 3074795 w 16827131"/>
                <a:gd name="connsiteY4" fmla="*/ 1467059 h 3888712"/>
                <a:gd name="connsiteX5" fmla="*/ 3094892 w 16827131"/>
                <a:gd name="connsiteY5" fmla="*/ 0 h 3888712"/>
                <a:gd name="connsiteX6" fmla="*/ 4903595 w 16827131"/>
                <a:gd name="connsiteY6" fmla="*/ 0 h 3888712"/>
                <a:gd name="connsiteX7" fmla="*/ 4883498 w 16827131"/>
                <a:gd name="connsiteY7" fmla="*/ 472272 h 3888712"/>
                <a:gd name="connsiteX8" fmla="*/ 7244861 w 16827131"/>
                <a:gd name="connsiteY8" fmla="*/ 472272 h 3888712"/>
                <a:gd name="connsiteX9" fmla="*/ 7234813 w 16827131"/>
                <a:gd name="connsiteY9" fmla="*/ 864158 h 3888712"/>
                <a:gd name="connsiteX10" fmla="*/ 8119068 w 16827131"/>
                <a:gd name="connsiteY10" fmla="*/ 854110 h 3888712"/>
                <a:gd name="connsiteX11" fmla="*/ 8671727 w 16827131"/>
                <a:gd name="connsiteY11" fmla="*/ 1135464 h 3888712"/>
                <a:gd name="connsiteX12" fmla="*/ 8671727 w 16827131"/>
                <a:gd name="connsiteY12" fmla="*/ 1406769 h 3888712"/>
                <a:gd name="connsiteX13" fmla="*/ 11083331 w 16827131"/>
                <a:gd name="connsiteY13" fmla="*/ 1396721 h 3888712"/>
                <a:gd name="connsiteX14" fmla="*/ 11087602 w 16827131"/>
                <a:gd name="connsiteY14" fmla="*/ 115556 h 3888712"/>
                <a:gd name="connsiteX15" fmla="*/ 13373602 w 16827131"/>
                <a:gd name="connsiteY15" fmla="*/ 138415 h 3888712"/>
                <a:gd name="connsiteX16" fmla="*/ 13359886 w 16827131"/>
                <a:gd name="connsiteY16" fmla="*/ 1882176 h 3888712"/>
                <a:gd name="connsiteX17" fmla="*/ 14815611 w 16827131"/>
                <a:gd name="connsiteY17" fmla="*/ 1911437 h 3888712"/>
                <a:gd name="connsiteX18" fmla="*/ 14822926 w 16827131"/>
                <a:gd name="connsiteY18" fmla="*/ 850733 h 3888712"/>
                <a:gd name="connsiteX19" fmla="*/ 15898259 w 16827131"/>
                <a:gd name="connsiteY19" fmla="*/ 858048 h 3888712"/>
                <a:gd name="connsiteX20" fmla="*/ 15890945 w 16827131"/>
                <a:gd name="connsiteY20" fmla="*/ 1136025 h 3888712"/>
                <a:gd name="connsiteX21" fmla="*/ 16593204 w 16827131"/>
                <a:gd name="connsiteY21" fmla="*/ 1414003 h 3888712"/>
                <a:gd name="connsiteX22" fmla="*/ 16827131 w 16827131"/>
                <a:gd name="connsiteY22" fmla="*/ 1520065 h 3888712"/>
                <a:gd name="connsiteX0" fmla="*/ 40193 w 16667651"/>
                <a:gd name="connsiteY0" fmla="*/ 3888712 h 3888712"/>
                <a:gd name="connsiteX1" fmla="*/ 0 w 16667651"/>
                <a:gd name="connsiteY1" fmla="*/ 823965 h 3888712"/>
                <a:gd name="connsiteX2" fmla="*/ 2170444 w 16667651"/>
                <a:gd name="connsiteY2" fmla="*/ 813916 h 3888712"/>
                <a:gd name="connsiteX3" fmla="*/ 2160395 w 16667651"/>
                <a:gd name="connsiteY3" fmla="*/ 1467059 h 3888712"/>
                <a:gd name="connsiteX4" fmla="*/ 3074795 w 16667651"/>
                <a:gd name="connsiteY4" fmla="*/ 1467059 h 3888712"/>
                <a:gd name="connsiteX5" fmla="*/ 3094892 w 16667651"/>
                <a:gd name="connsiteY5" fmla="*/ 0 h 3888712"/>
                <a:gd name="connsiteX6" fmla="*/ 4903595 w 16667651"/>
                <a:gd name="connsiteY6" fmla="*/ 0 h 3888712"/>
                <a:gd name="connsiteX7" fmla="*/ 4883498 w 16667651"/>
                <a:gd name="connsiteY7" fmla="*/ 472272 h 3888712"/>
                <a:gd name="connsiteX8" fmla="*/ 7244861 w 16667651"/>
                <a:gd name="connsiteY8" fmla="*/ 472272 h 3888712"/>
                <a:gd name="connsiteX9" fmla="*/ 7234813 w 16667651"/>
                <a:gd name="connsiteY9" fmla="*/ 864158 h 3888712"/>
                <a:gd name="connsiteX10" fmla="*/ 8119068 w 16667651"/>
                <a:gd name="connsiteY10" fmla="*/ 854110 h 3888712"/>
                <a:gd name="connsiteX11" fmla="*/ 8671727 w 16667651"/>
                <a:gd name="connsiteY11" fmla="*/ 1135464 h 3888712"/>
                <a:gd name="connsiteX12" fmla="*/ 8671727 w 16667651"/>
                <a:gd name="connsiteY12" fmla="*/ 1406769 h 3888712"/>
                <a:gd name="connsiteX13" fmla="*/ 11083331 w 16667651"/>
                <a:gd name="connsiteY13" fmla="*/ 1396721 h 3888712"/>
                <a:gd name="connsiteX14" fmla="*/ 11087602 w 16667651"/>
                <a:gd name="connsiteY14" fmla="*/ 115556 h 3888712"/>
                <a:gd name="connsiteX15" fmla="*/ 13373602 w 16667651"/>
                <a:gd name="connsiteY15" fmla="*/ 138415 h 3888712"/>
                <a:gd name="connsiteX16" fmla="*/ 13359886 w 16667651"/>
                <a:gd name="connsiteY16" fmla="*/ 1882176 h 3888712"/>
                <a:gd name="connsiteX17" fmla="*/ 14815611 w 16667651"/>
                <a:gd name="connsiteY17" fmla="*/ 1911437 h 3888712"/>
                <a:gd name="connsiteX18" fmla="*/ 14822926 w 16667651"/>
                <a:gd name="connsiteY18" fmla="*/ 850733 h 3888712"/>
                <a:gd name="connsiteX19" fmla="*/ 15898259 w 16667651"/>
                <a:gd name="connsiteY19" fmla="*/ 858048 h 3888712"/>
                <a:gd name="connsiteX20" fmla="*/ 15890945 w 16667651"/>
                <a:gd name="connsiteY20" fmla="*/ 1136025 h 3888712"/>
                <a:gd name="connsiteX21" fmla="*/ 16593204 w 16667651"/>
                <a:gd name="connsiteY21" fmla="*/ 1414003 h 3888712"/>
                <a:gd name="connsiteX22" fmla="*/ 16644252 w 16667651"/>
                <a:gd name="connsiteY22" fmla="*/ 3129409 h 3888712"/>
                <a:gd name="connsiteX0" fmla="*/ 40193 w 16644252"/>
                <a:gd name="connsiteY0" fmla="*/ 3888712 h 3888712"/>
                <a:gd name="connsiteX1" fmla="*/ 0 w 16644252"/>
                <a:gd name="connsiteY1" fmla="*/ 823965 h 3888712"/>
                <a:gd name="connsiteX2" fmla="*/ 2170444 w 16644252"/>
                <a:gd name="connsiteY2" fmla="*/ 813916 h 3888712"/>
                <a:gd name="connsiteX3" fmla="*/ 2160395 w 16644252"/>
                <a:gd name="connsiteY3" fmla="*/ 1467059 h 3888712"/>
                <a:gd name="connsiteX4" fmla="*/ 3074795 w 16644252"/>
                <a:gd name="connsiteY4" fmla="*/ 1467059 h 3888712"/>
                <a:gd name="connsiteX5" fmla="*/ 3094892 w 16644252"/>
                <a:gd name="connsiteY5" fmla="*/ 0 h 3888712"/>
                <a:gd name="connsiteX6" fmla="*/ 4903595 w 16644252"/>
                <a:gd name="connsiteY6" fmla="*/ 0 h 3888712"/>
                <a:gd name="connsiteX7" fmla="*/ 4883498 w 16644252"/>
                <a:gd name="connsiteY7" fmla="*/ 472272 h 3888712"/>
                <a:gd name="connsiteX8" fmla="*/ 7244861 w 16644252"/>
                <a:gd name="connsiteY8" fmla="*/ 472272 h 3888712"/>
                <a:gd name="connsiteX9" fmla="*/ 7234813 w 16644252"/>
                <a:gd name="connsiteY9" fmla="*/ 864158 h 3888712"/>
                <a:gd name="connsiteX10" fmla="*/ 8119068 w 16644252"/>
                <a:gd name="connsiteY10" fmla="*/ 854110 h 3888712"/>
                <a:gd name="connsiteX11" fmla="*/ 8671727 w 16644252"/>
                <a:gd name="connsiteY11" fmla="*/ 1135464 h 3888712"/>
                <a:gd name="connsiteX12" fmla="*/ 8671727 w 16644252"/>
                <a:gd name="connsiteY12" fmla="*/ 1406769 h 3888712"/>
                <a:gd name="connsiteX13" fmla="*/ 11083331 w 16644252"/>
                <a:gd name="connsiteY13" fmla="*/ 1396721 h 3888712"/>
                <a:gd name="connsiteX14" fmla="*/ 11087602 w 16644252"/>
                <a:gd name="connsiteY14" fmla="*/ 115556 h 3888712"/>
                <a:gd name="connsiteX15" fmla="*/ 13373602 w 16644252"/>
                <a:gd name="connsiteY15" fmla="*/ 138415 h 3888712"/>
                <a:gd name="connsiteX16" fmla="*/ 13359886 w 16644252"/>
                <a:gd name="connsiteY16" fmla="*/ 1882176 h 3888712"/>
                <a:gd name="connsiteX17" fmla="*/ 14815611 w 16644252"/>
                <a:gd name="connsiteY17" fmla="*/ 1911437 h 3888712"/>
                <a:gd name="connsiteX18" fmla="*/ 14822926 w 16644252"/>
                <a:gd name="connsiteY18" fmla="*/ 850733 h 3888712"/>
                <a:gd name="connsiteX19" fmla="*/ 15898259 w 16644252"/>
                <a:gd name="connsiteY19" fmla="*/ 858048 h 3888712"/>
                <a:gd name="connsiteX20" fmla="*/ 15890945 w 16644252"/>
                <a:gd name="connsiteY20" fmla="*/ 1136025 h 3888712"/>
                <a:gd name="connsiteX21" fmla="*/ 16593204 w 16644252"/>
                <a:gd name="connsiteY21" fmla="*/ 1414003 h 3888712"/>
                <a:gd name="connsiteX22" fmla="*/ 16644252 w 16644252"/>
                <a:gd name="connsiteY22" fmla="*/ 3129409 h 3888712"/>
                <a:gd name="connsiteX0" fmla="*/ 40193 w 16600361"/>
                <a:gd name="connsiteY0" fmla="*/ 3888712 h 3888712"/>
                <a:gd name="connsiteX1" fmla="*/ 0 w 16600361"/>
                <a:gd name="connsiteY1" fmla="*/ 823965 h 3888712"/>
                <a:gd name="connsiteX2" fmla="*/ 2170444 w 16600361"/>
                <a:gd name="connsiteY2" fmla="*/ 813916 h 3888712"/>
                <a:gd name="connsiteX3" fmla="*/ 2160395 w 16600361"/>
                <a:gd name="connsiteY3" fmla="*/ 1467059 h 3888712"/>
                <a:gd name="connsiteX4" fmla="*/ 3074795 w 16600361"/>
                <a:gd name="connsiteY4" fmla="*/ 1467059 h 3888712"/>
                <a:gd name="connsiteX5" fmla="*/ 3094892 w 16600361"/>
                <a:gd name="connsiteY5" fmla="*/ 0 h 3888712"/>
                <a:gd name="connsiteX6" fmla="*/ 4903595 w 16600361"/>
                <a:gd name="connsiteY6" fmla="*/ 0 h 3888712"/>
                <a:gd name="connsiteX7" fmla="*/ 4883498 w 16600361"/>
                <a:gd name="connsiteY7" fmla="*/ 472272 h 3888712"/>
                <a:gd name="connsiteX8" fmla="*/ 7244861 w 16600361"/>
                <a:gd name="connsiteY8" fmla="*/ 472272 h 3888712"/>
                <a:gd name="connsiteX9" fmla="*/ 7234813 w 16600361"/>
                <a:gd name="connsiteY9" fmla="*/ 864158 h 3888712"/>
                <a:gd name="connsiteX10" fmla="*/ 8119068 w 16600361"/>
                <a:gd name="connsiteY10" fmla="*/ 854110 h 3888712"/>
                <a:gd name="connsiteX11" fmla="*/ 8671727 w 16600361"/>
                <a:gd name="connsiteY11" fmla="*/ 1135464 h 3888712"/>
                <a:gd name="connsiteX12" fmla="*/ 8671727 w 16600361"/>
                <a:gd name="connsiteY12" fmla="*/ 1406769 h 3888712"/>
                <a:gd name="connsiteX13" fmla="*/ 11083331 w 16600361"/>
                <a:gd name="connsiteY13" fmla="*/ 1396721 h 3888712"/>
                <a:gd name="connsiteX14" fmla="*/ 11087602 w 16600361"/>
                <a:gd name="connsiteY14" fmla="*/ 115556 h 3888712"/>
                <a:gd name="connsiteX15" fmla="*/ 13373602 w 16600361"/>
                <a:gd name="connsiteY15" fmla="*/ 138415 h 3888712"/>
                <a:gd name="connsiteX16" fmla="*/ 13359886 w 16600361"/>
                <a:gd name="connsiteY16" fmla="*/ 1882176 h 3888712"/>
                <a:gd name="connsiteX17" fmla="*/ 14815611 w 16600361"/>
                <a:gd name="connsiteY17" fmla="*/ 1911437 h 3888712"/>
                <a:gd name="connsiteX18" fmla="*/ 14822926 w 16600361"/>
                <a:gd name="connsiteY18" fmla="*/ 850733 h 3888712"/>
                <a:gd name="connsiteX19" fmla="*/ 15898259 w 16600361"/>
                <a:gd name="connsiteY19" fmla="*/ 858048 h 3888712"/>
                <a:gd name="connsiteX20" fmla="*/ 15890945 w 16600361"/>
                <a:gd name="connsiteY20" fmla="*/ 1136025 h 3888712"/>
                <a:gd name="connsiteX21" fmla="*/ 16593204 w 16600361"/>
                <a:gd name="connsiteY21" fmla="*/ 1414003 h 3888712"/>
                <a:gd name="connsiteX22" fmla="*/ 16600361 w 16600361"/>
                <a:gd name="connsiteY22" fmla="*/ 3144039 h 3888712"/>
                <a:gd name="connsiteX0" fmla="*/ 40193 w 16593875"/>
                <a:gd name="connsiteY0" fmla="*/ 3888712 h 4095015"/>
                <a:gd name="connsiteX1" fmla="*/ 0 w 16593875"/>
                <a:gd name="connsiteY1" fmla="*/ 823965 h 4095015"/>
                <a:gd name="connsiteX2" fmla="*/ 2170444 w 16593875"/>
                <a:gd name="connsiteY2" fmla="*/ 813916 h 4095015"/>
                <a:gd name="connsiteX3" fmla="*/ 2160395 w 16593875"/>
                <a:gd name="connsiteY3" fmla="*/ 1467059 h 4095015"/>
                <a:gd name="connsiteX4" fmla="*/ 3074795 w 16593875"/>
                <a:gd name="connsiteY4" fmla="*/ 1467059 h 4095015"/>
                <a:gd name="connsiteX5" fmla="*/ 3094892 w 16593875"/>
                <a:gd name="connsiteY5" fmla="*/ 0 h 4095015"/>
                <a:gd name="connsiteX6" fmla="*/ 4903595 w 16593875"/>
                <a:gd name="connsiteY6" fmla="*/ 0 h 4095015"/>
                <a:gd name="connsiteX7" fmla="*/ 4883498 w 16593875"/>
                <a:gd name="connsiteY7" fmla="*/ 472272 h 4095015"/>
                <a:gd name="connsiteX8" fmla="*/ 7244861 w 16593875"/>
                <a:gd name="connsiteY8" fmla="*/ 472272 h 4095015"/>
                <a:gd name="connsiteX9" fmla="*/ 7234813 w 16593875"/>
                <a:gd name="connsiteY9" fmla="*/ 864158 h 4095015"/>
                <a:gd name="connsiteX10" fmla="*/ 8119068 w 16593875"/>
                <a:gd name="connsiteY10" fmla="*/ 854110 h 4095015"/>
                <a:gd name="connsiteX11" fmla="*/ 8671727 w 16593875"/>
                <a:gd name="connsiteY11" fmla="*/ 1135464 h 4095015"/>
                <a:gd name="connsiteX12" fmla="*/ 8671727 w 16593875"/>
                <a:gd name="connsiteY12" fmla="*/ 1406769 h 4095015"/>
                <a:gd name="connsiteX13" fmla="*/ 11083331 w 16593875"/>
                <a:gd name="connsiteY13" fmla="*/ 1396721 h 4095015"/>
                <a:gd name="connsiteX14" fmla="*/ 11087602 w 16593875"/>
                <a:gd name="connsiteY14" fmla="*/ 115556 h 4095015"/>
                <a:gd name="connsiteX15" fmla="*/ 13373602 w 16593875"/>
                <a:gd name="connsiteY15" fmla="*/ 138415 h 4095015"/>
                <a:gd name="connsiteX16" fmla="*/ 13359886 w 16593875"/>
                <a:gd name="connsiteY16" fmla="*/ 1882176 h 4095015"/>
                <a:gd name="connsiteX17" fmla="*/ 14815611 w 16593875"/>
                <a:gd name="connsiteY17" fmla="*/ 1911437 h 4095015"/>
                <a:gd name="connsiteX18" fmla="*/ 14822926 w 16593875"/>
                <a:gd name="connsiteY18" fmla="*/ 850733 h 4095015"/>
                <a:gd name="connsiteX19" fmla="*/ 15898259 w 16593875"/>
                <a:gd name="connsiteY19" fmla="*/ 858048 h 4095015"/>
                <a:gd name="connsiteX20" fmla="*/ 15890945 w 16593875"/>
                <a:gd name="connsiteY20" fmla="*/ 1136025 h 4095015"/>
                <a:gd name="connsiteX21" fmla="*/ 16593204 w 16593875"/>
                <a:gd name="connsiteY21" fmla="*/ 1414003 h 4095015"/>
                <a:gd name="connsiteX22" fmla="*/ 16593046 w 16593875"/>
                <a:gd name="connsiteY22" fmla="*/ 4095015 h 4095015"/>
                <a:gd name="connsiteX0" fmla="*/ 0 w 16613643"/>
                <a:gd name="connsiteY0" fmla="*/ 4068594 h 4095015"/>
                <a:gd name="connsiteX1" fmla="*/ 19768 w 16613643"/>
                <a:gd name="connsiteY1" fmla="*/ 823965 h 4095015"/>
                <a:gd name="connsiteX2" fmla="*/ 2190212 w 16613643"/>
                <a:gd name="connsiteY2" fmla="*/ 813916 h 4095015"/>
                <a:gd name="connsiteX3" fmla="*/ 2180163 w 16613643"/>
                <a:gd name="connsiteY3" fmla="*/ 1467059 h 4095015"/>
                <a:gd name="connsiteX4" fmla="*/ 3094563 w 16613643"/>
                <a:gd name="connsiteY4" fmla="*/ 1467059 h 4095015"/>
                <a:gd name="connsiteX5" fmla="*/ 3114660 w 16613643"/>
                <a:gd name="connsiteY5" fmla="*/ 0 h 4095015"/>
                <a:gd name="connsiteX6" fmla="*/ 4923363 w 16613643"/>
                <a:gd name="connsiteY6" fmla="*/ 0 h 4095015"/>
                <a:gd name="connsiteX7" fmla="*/ 4903266 w 16613643"/>
                <a:gd name="connsiteY7" fmla="*/ 472272 h 4095015"/>
                <a:gd name="connsiteX8" fmla="*/ 7264629 w 16613643"/>
                <a:gd name="connsiteY8" fmla="*/ 472272 h 4095015"/>
                <a:gd name="connsiteX9" fmla="*/ 7254581 w 16613643"/>
                <a:gd name="connsiteY9" fmla="*/ 864158 h 4095015"/>
                <a:gd name="connsiteX10" fmla="*/ 8138836 w 16613643"/>
                <a:gd name="connsiteY10" fmla="*/ 854110 h 4095015"/>
                <a:gd name="connsiteX11" fmla="*/ 8691495 w 16613643"/>
                <a:gd name="connsiteY11" fmla="*/ 1135464 h 4095015"/>
                <a:gd name="connsiteX12" fmla="*/ 8691495 w 16613643"/>
                <a:gd name="connsiteY12" fmla="*/ 1406769 h 4095015"/>
                <a:gd name="connsiteX13" fmla="*/ 11103099 w 16613643"/>
                <a:gd name="connsiteY13" fmla="*/ 1396721 h 4095015"/>
                <a:gd name="connsiteX14" fmla="*/ 11107370 w 16613643"/>
                <a:gd name="connsiteY14" fmla="*/ 115556 h 4095015"/>
                <a:gd name="connsiteX15" fmla="*/ 13393370 w 16613643"/>
                <a:gd name="connsiteY15" fmla="*/ 138415 h 4095015"/>
                <a:gd name="connsiteX16" fmla="*/ 13379654 w 16613643"/>
                <a:gd name="connsiteY16" fmla="*/ 1882176 h 4095015"/>
                <a:gd name="connsiteX17" fmla="*/ 14835379 w 16613643"/>
                <a:gd name="connsiteY17" fmla="*/ 1911437 h 4095015"/>
                <a:gd name="connsiteX18" fmla="*/ 14842694 w 16613643"/>
                <a:gd name="connsiteY18" fmla="*/ 850733 h 4095015"/>
                <a:gd name="connsiteX19" fmla="*/ 15918027 w 16613643"/>
                <a:gd name="connsiteY19" fmla="*/ 858048 h 4095015"/>
                <a:gd name="connsiteX20" fmla="*/ 15910713 w 16613643"/>
                <a:gd name="connsiteY20" fmla="*/ 1136025 h 4095015"/>
                <a:gd name="connsiteX21" fmla="*/ 16612972 w 16613643"/>
                <a:gd name="connsiteY21" fmla="*/ 1414003 h 4095015"/>
                <a:gd name="connsiteX22" fmla="*/ 16612814 w 16613643"/>
                <a:gd name="connsiteY22" fmla="*/ 4095015 h 40950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6613643" h="4095015">
                  <a:moveTo>
                    <a:pt x="0" y="4068594"/>
                  </a:moveTo>
                  <a:lnTo>
                    <a:pt x="19768" y="823965"/>
                  </a:lnTo>
                  <a:lnTo>
                    <a:pt x="2190212" y="813916"/>
                  </a:lnTo>
                  <a:lnTo>
                    <a:pt x="2180163" y="1467059"/>
                  </a:lnTo>
                  <a:lnTo>
                    <a:pt x="3094563" y="1467059"/>
                  </a:lnTo>
                  <a:lnTo>
                    <a:pt x="3114660" y="0"/>
                  </a:lnTo>
                  <a:lnTo>
                    <a:pt x="4923363" y="0"/>
                  </a:lnTo>
                  <a:lnTo>
                    <a:pt x="4903266" y="472272"/>
                  </a:lnTo>
                  <a:lnTo>
                    <a:pt x="7264629" y="472272"/>
                  </a:lnTo>
                  <a:lnTo>
                    <a:pt x="7254581" y="864158"/>
                  </a:lnTo>
                  <a:lnTo>
                    <a:pt x="8138836" y="854110"/>
                  </a:lnTo>
                  <a:lnTo>
                    <a:pt x="8691495" y="1135464"/>
                  </a:lnTo>
                  <a:lnTo>
                    <a:pt x="8691495" y="1406769"/>
                  </a:lnTo>
                  <a:lnTo>
                    <a:pt x="11103099" y="1396721"/>
                  </a:lnTo>
                  <a:cubicBezTo>
                    <a:pt x="11104523" y="969666"/>
                    <a:pt x="11105946" y="542611"/>
                    <a:pt x="11107370" y="115556"/>
                  </a:cubicBezTo>
                  <a:lnTo>
                    <a:pt x="13393370" y="138415"/>
                  </a:lnTo>
                  <a:lnTo>
                    <a:pt x="13379654" y="1882176"/>
                  </a:lnTo>
                  <a:lnTo>
                    <a:pt x="14835379" y="1911437"/>
                  </a:lnTo>
                  <a:cubicBezTo>
                    <a:pt x="14837817" y="1557869"/>
                    <a:pt x="14840256" y="1204301"/>
                    <a:pt x="14842694" y="850733"/>
                  </a:cubicBezTo>
                  <a:lnTo>
                    <a:pt x="15918027" y="858048"/>
                  </a:lnTo>
                  <a:lnTo>
                    <a:pt x="15910713" y="1136025"/>
                  </a:lnTo>
                  <a:lnTo>
                    <a:pt x="16612972" y="1414003"/>
                  </a:lnTo>
                  <a:cubicBezTo>
                    <a:pt x="16615358" y="1990682"/>
                    <a:pt x="16610428" y="3518336"/>
                    <a:pt x="16612814" y="4095015"/>
                  </a:cubicBezTo>
                </a:path>
              </a:pathLst>
            </a:custGeom>
            <a:solidFill>
              <a:srgbClr val="7F7F7F">
                <a:alpha val="69804"/>
              </a:srgbClr>
            </a:solidFill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2" name="矩形 141"/>
            <p:cNvSpPr/>
            <p:nvPr/>
          </p:nvSpPr>
          <p:spPr>
            <a:xfrm>
              <a:off x="2843808" y="483518"/>
              <a:ext cx="144016" cy="144016"/>
            </a:xfrm>
            <a:prstGeom prst="rect">
              <a:avLst/>
            </a:prstGeom>
            <a:solidFill>
              <a:srgbClr val="D9D9D9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3" name="矩形 142"/>
            <p:cNvSpPr/>
            <p:nvPr/>
          </p:nvSpPr>
          <p:spPr>
            <a:xfrm>
              <a:off x="3203848" y="483518"/>
              <a:ext cx="144016" cy="144016"/>
            </a:xfrm>
            <a:prstGeom prst="rect">
              <a:avLst/>
            </a:prstGeom>
            <a:solidFill>
              <a:srgbClr val="D9D9D9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4" name="矩形 143"/>
            <p:cNvSpPr/>
            <p:nvPr/>
          </p:nvSpPr>
          <p:spPr>
            <a:xfrm>
              <a:off x="4128026" y="1131590"/>
              <a:ext cx="144016" cy="144016"/>
            </a:xfrm>
            <a:prstGeom prst="rect">
              <a:avLst/>
            </a:prstGeom>
            <a:solidFill>
              <a:srgbClr val="D9D9D9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5" name="矩形 144"/>
            <p:cNvSpPr/>
            <p:nvPr/>
          </p:nvSpPr>
          <p:spPr>
            <a:xfrm>
              <a:off x="2843808" y="1548965"/>
              <a:ext cx="144016" cy="144016"/>
            </a:xfrm>
            <a:prstGeom prst="rect">
              <a:avLst/>
            </a:prstGeom>
            <a:solidFill>
              <a:srgbClr val="D9D9D9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6" name="矩形 145"/>
            <p:cNvSpPr/>
            <p:nvPr/>
          </p:nvSpPr>
          <p:spPr>
            <a:xfrm>
              <a:off x="3203848" y="1563638"/>
              <a:ext cx="144016" cy="144016"/>
            </a:xfrm>
            <a:prstGeom prst="rect">
              <a:avLst/>
            </a:prstGeom>
            <a:solidFill>
              <a:srgbClr val="D9D9D9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7" name="矩形 146"/>
            <p:cNvSpPr/>
            <p:nvPr/>
          </p:nvSpPr>
          <p:spPr>
            <a:xfrm>
              <a:off x="3563888" y="1563638"/>
              <a:ext cx="144016" cy="144016"/>
            </a:xfrm>
            <a:prstGeom prst="rect">
              <a:avLst/>
            </a:prstGeom>
            <a:solidFill>
              <a:srgbClr val="D9D9D9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8" name="矩形 147"/>
            <p:cNvSpPr/>
            <p:nvPr/>
          </p:nvSpPr>
          <p:spPr>
            <a:xfrm>
              <a:off x="1403648" y="1275606"/>
              <a:ext cx="144016" cy="144016"/>
            </a:xfrm>
            <a:prstGeom prst="rect">
              <a:avLst/>
            </a:prstGeom>
            <a:solidFill>
              <a:srgbClr val="D9D9D9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9" name="矩形 148"/>
            <p:cNvSpPr/>
            <p:nvPr/>
          </p:nvSpPr>
          <p:spPr>
            <a:xfrm>
              <a:off x="1403648" y="1563638"/>
              <a:ext cx="144016" cy="144016"/>
            </a:xfrm>
            <a:prstGeom prst="rect">
              <a:avLst/>
            </a:prstGeom>
            <a:solidFill>
              <a:srgbClr val="D9D9D9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0" name="矩形 149"/>
            <p:cNvSpPr/>
            <p:nvPr/>
          </p:nvSpPr>
          <p:spPr>
            <a:xfrm>
              <a:off x="899592" y="1563638"/>
              <a:ext cx="144016" cy="144016"/>
            </a:xfrm>
            <a:prstGeom prst="rect">
              <a:avLst/>
            </a:prstGeom>
            <a:solidFill>
              <a:srgbClr val="D9D9D9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1" name="矩形 150"/>
            <p:cNvSpPr/>
            <p:nvPr/>
          </p:nvSpPr>
          <p:spPr>
            <a:xfrm>
              <a:off x="395536" y="1563638"/>
              <a:ext cx="144016" cy="144016"/>
            </a:xfrm>
            <a:prstGeom prst="rect">
              <a:avLst/>
            </a:prstGeom>
            <a:solidFill>
              <a:srgbClr val="D9D9D9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2" name="矩形 151"/>
            <p:cNvSpPr/>
            <p:nvPr/>
          </p:nvSpPr>
          <p:spPr>
            <a:xfrm>
              <a:off x="395536" y="2427734"/>
              <a:ext cx="144016" cy="144016"/>
            </a:xfrm>
            <a:prstGeom prst="rect">
              <a:avLst/>
            </a:prstGeom>
            <a:solidFill>
              <a:srgbClr val="D9D9D9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3" name="矩形 152"/>
            <p:cNvSpPr/>
            <p:nvPr/>
          </p:nvSpPr>
          <p:spPr>
            <a:xfrm>
              <a:off x="2843808" y="2427734"/>
              <a:ext cx="144016" cy="144016"/>
            </a:xfrm>
            <a:prstGeom prst="rect">
              <a:avLst/>
            </a:prstGeom>
            <a:solidFill>
              <a:srgbClr val="D9D9D9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4" name="矩形 153"/>
            <p:cNvSpPr/>
            <p:nvPr/>
          </p:nvSpPr>
          <p:spPr>
            <a:xfrm>
              <a:off x="1835696" y="1946935"/>
              <a:ext cx="144016" cy="144016"/>
            </a:xfrm>
            <a:prstGeom prst="rect">
              <a:avLst/>
            </a:prstGeom>
            <a:solidFill>
              <a:srgbClr val="D9D9D9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5" name="矩形 154"/>
            <p:cNvSpPr/>
            <p:nvPr/>
          </p:nvSpPr>
          <p:spPr>
            <a:xfrm>
              <a:off x="2411760" y="2427734"/>
              <a:ext cx="144016" cy="144016"/>
            </a:xfrm>
            <a:prstGeom prst="rect">
              <a:avLst/>
            </a:prstGeom>
            <a:solidFill>
              <a:srgbClr val="D9D9D9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6" name="矩形 155"/>
            <p:cNvSpPr/>
            <p:nvPr/>
          </p:nvSpPr>
          <p:spPr>
            <a:xfrm>
              <a:off x="4796040" y="1131590"/>
              <a:ext cx="144016" cy="144016"/>
            </a:xfrm>
            <a:prstGeom prst="rect">
              <a:avLst/>
            </a:prstGeom>
            <a:solidFill>
              <a:srgbClr val="D9D9D9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7" name="矩形 156"/>
            <p:cNvSpPr/>
            <p:nvPr/>
          </p:nvSpPr>
          <p:spPr>
            <a:xfrm>
              <a:off x="7092866" y="1419622"/>
              <a:ext cx="144016" cy="144016"/>
            </a:xfrm>
            <a:prstGeom prst="rect">
              <a:avLst/>
            </a:prstGeom>
            <a:solidFill>
              <a:srgbClr val="D9D9D9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8" name="矩形 157"/>
            <p:cNvSpPr/>
            <p:nvPr/>
          </p:nvSpPr>
          <p:spPr>
            <a:xfrm>
              <a:off x="7452906" y="1419622"/>
              <a:ext cx="144016" cy="144016"/>
            </a:xfrm>
            <a:prstGeom prst="rect">
              <a:avLst/>
            </a:prstGeom>
            <a:solidFill>
              <a:srgbClr val="D9D9D9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9" name="矩形 158"/>
            <p:cNvSpPr/>
            <p:nvPr/>
          </p:nvSpPr>
          <p:spPr>
            <a:xfrm>
              <a:off x="8377084" y="2067694"/>
              <a:ext cx="144016" cy="144016"/>
            </a:xfrm>
            <a:prstGeom prst="rect">
              <a:avLst/>
            </a:prstGeom>
            <a:solidFill>
              <a:srgbClr val="D9D9D9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0" name="矩形 159"/>
            <p:cNvSpPr/>
            <p:nvPr/>
          </p:nvSpPr>
          <p:spPr>
            <a:xfrm>
              <a:off x="7092866" y="2485069"/>
              <a:ext cx="144016" cy="144016"/>
            </a:xfrm>
            <a:prstGeom prst="rect">
              <a:avLst/>
            </a:prstGeom>
            <a:solidFill>
              <a:srgbClr val="D9D9D9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1" name="矩形 160"/>
            <p:cNvSpPr/>
            <p:nvPr/>
          </p:nvSpPr>
          <p:spPr>
            <a:xfrm>
              <a:off x="7452906" y="2499742"/>
              <a:ext cx="144016" cy="144016"/>
            </a:xfrm>
            <a:prstGeom prst="rect">
              <a:avLst/>
            </a:prstGeom>
            <a:solidFill>
              <a:srgbClr val="D9D9D9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2" name="矩形 161"/>
            <p:cNvSpPr/>
            <p:nvPr/>
          </p:nvSpPr>
          <p:spPr>
            <a:xfrm>
              <a:off x="7812946" y="2499742"/>
              <a:ext cx="144016" cy="144016"/>
            </a:xfrm>
            <a:prstGeom prst="rect">
              <a:avLst/>
            </a:prstGeom>
            <a:solidFill>
              <a:srgbClr val="D9D9D9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3" name="矩形 162"/>
            <p:cNvSpPr/>
            <p:nvPr/>
          </p:nvSpPr>
          <p:spPr>
            <a:xfrm>
              <a:off x="5652706" y="2211710"/>
              <a:ext cx="144016" cy="144016"/>
            </a:xfrm>
            <a:prstGeom prst="rect">
              <a:avLst/>
            </a:prstGeom>
            <a:solidFill>
              <a:srgbClr val="D9D9D9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4" name="矩形 163"/>
            <p:cNvSpPr/>
            <p:nvPr/>
          </p:nvSpPr>
          <p:spPr>
            <a:xfrm>
              <a:off x="5652706" y="2499742"/>
              <a:ext cx="144016" cy="144016"/>
            </a:xfrm>
            <a:prstGeom prst="rect">
              <a:avLst/>
            </a:prstGeom>
            <a:solidFill>
              <a:srgbClr val="D9D9D9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5" name="矩形 164"/>
            <p:cNvSpPr/>
            <p:nvPr/>
          </p:nvSpPr>
          <p:spPr>
            <a:xfrm>
              <a:off x="5148650" y="2499742"/>
              <a:ext cx="144016" cy="144016"/>
            </a:xfrm>
            <a:prstGeom prst="rect">
              <a:avLst/>
            </a:prstGeom>
            <a:solidFill>
              <a:srgbClr val="D9D9D9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6" name="矩形 165"/>
            <p:cNvSpPr/>
            <p:nvPr/>
          </p:nvSpPr>
          <p:spPr>
            <a:xfrm>
              <a:off x="4644594" y="2499742"/>
              <a:ext cx="144016" cy="144016"/>
            </a:xfrm>
            <a:prstGeom prst="rect">
              <a:avLst/>
            </a:prstGeom>
            <a:solidFill>
              <a:srgbClr val="D9D9D9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7" name="矩形 166"/>
            <p:cNvSpPr/>
            <p:nvPr/>
          </p:nvSpPr>
          <p:spPr>
            <a:xfrm>
              <a:off x="4644594" y="3363838"/>
              <a:ext cx="144016" cy="144016"/>
            </a:xfrm>
            <a:prstGeom prst="rect">
              <a:avLst/>
            </a:prstGeom>
            <a:solidFill>
              <a:srgbClr val="D9D9D9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8" name="矩形 167"/>
            <p:cNvSpPr/>
            <p:nvPr/>
          </p:nvSpPr>
          <p:spPr>
            <a:xfrm>
              <a:off x="7092866" y="3363838"/>
              <a:ext cx="144016" cy="144016"/>
            </a:xfrm>
            <a:prstGeom prst="rect">
              <a:avLst/>
            </a:prstGeom>
            <a:solidFill>
              <a:srgbClr val="D9D9D9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9" name="矩形 168"/>
            <p:cNvSpPr/>
            <p:nvPr/>
          </p:nvSpPr>
          <p:spPr>
            <a:xfrm>
              <a:off x="6084754" y="2883039"/>
              <a:ext cx="144016" cy="144016"/>
            </a:xfrm>
            <a:prstGeom prst="rect">
              <a:avLst/>
            </a:prstGeom>
            <a:solidFill>
              <a:srgbClr val="D9D9D9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0" name="矩形 169"/>
            <p:cNvSpPr/>
            <p:nvPr/>
          </p:nvSpPr>
          <p:spPr>
            <a:xfrm>
              <a:off x="6660818" y="3363838"/>
              <a:ext cx="144016" cy="144016"/>
            </a:xfrm>
            <a:prstGeom prst="rect">
              <a:avLst/>
            </a:prstGeom>
            <a:solidFill>
              <a:srgbClr val="D9D9D9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1" name="矩形 170"/>
            <p:cNvSpPr/>
            <p:nvPr/>
          </p:nvSpPr>
          <p:spPr>
            <a:xfrm>
              <a:off x="9045098" y="2067694"/>
              <a:ext cx="144016" cy="144016"/>
            </a:xfrm>
            <a:prstGeom prst="rect">
              <a:avLst/>
            </a:prstGeom>
            <a:solidFill>
              <a:srgbClr val="D9D9D9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2" name="矩形 171"/>
            <p:cNvSpPr/>
            <p:nvPr/>
          </p:nvSpPr>
          <p:spPr>
            <a:xfrm>
              <a:off x="907022" y="2427734"/>
              <a:ext cx="144016" cy="144016"/>
            </a:xfrm>
            <a:prstGeom prst="rect">
              <a:avLst/>
            </a:prstGeom>
            <a:solidFill>
              <a:srgbClr val="D9D9D9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3" name="矩形 172"/>
            <p:cNvSpPr/>
            <p:nvPr/>
          </p:nvSpPr>
          <p:spPr>
            <a:xfrm>
              <a:off x="1763688" y="3507854"/>
              <a:ext cx="144016" cy="144016"/>
            </a:xfrm>
            <a:prstGeom prst="rect">
              <a:avLst/>
            </a:prstGeom>
            <a:solidFill>
              <a:srgbClr val="D9D9D9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4" name="矩形 173"/>
            <p:cNvSpPr/>
            <p:nvPr/>
          </p:nvSpPr>
          <p:spPr>
            <a:xfrm>
              <a:off x="1763688" y="3795886"/>
              <a:ext cx="144016" cy="144016"/>
            </a:xfrm>
            <a:prstGeom prst="rect">
              <a:avLst/>
            </a:prstGeom>
            <a:solidFill>
              <a:srgbClr val="D9D9D9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5" name="矩形 174"/>
            <p:cNvSpPr/>
            <p:nvPr/>
          </p:nvSpPr>
          <p:spPr>
            <a:xfrm>
              <a:off x="1259632" y="3795886"/>
              <a:ext cx="144016" cy="144016"/>
            </a:xfrm>
            <a:prstGeom prst="rect">
              <a:avLst/>
            </a:prstGeom>
            <a:solidFill>
              <a:srgbClr val="D9D9D9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9" name="矩形 178"/>
            <p:cNvSpPr/>
            <p:nvPr/>
          </p:nvSpPr>
          <p:spPr>
            <a:xfrm>
              <a:off x="755576" y="3795886"/>
              <a:ext cx="144016" cy="144016"/>
            </a:xfrm>
            <a:prstGeom prst="rect">
              <a:avLst/>
            </a:prstGeom>
            <a:solidFill>
              <a:srgbClr val="D9D9D9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5" name="矩形 184"/>
            <p:cNvSpPr/>
            <p:nvPr/>
          </p:nvSpPr>
          <p:spPr>
            <a:xfrm>
              <a:off x="11044704" y="1851670"/>
              <a:ext cx="144016" cy="144016"/>
            </a:xfrm>
            <a:prstGeom prst="rect">
              <a:avLst/>
            </a:prstGeom>
            <a:solidFill>
              <a:srgbClr val="D9D9D9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6" name="矩形 185"/>
            <p:cNvSpPr/>
            <p:nvPr/>
          </p:nvSpPr>
          <p:spPr>
            <a:xfrm>
              <a:off x="11404744" y="1851670"/>
              <a:ext cx="144016" cy="144016"/>
            </a:xfrm>
            <a:prstGeom prst="rect">
              <a:avLst/>
            </a:prstGeom>
            <a:solidFill>
              <a:srgbClr val="D9D9D9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7" name="矩形 186"/>
            <p:cNvSpPr/>
            <p:nvPr/>
          </p:nvSpPr>
          <p:spPr>
            <a:xfrm>
              <a:off x="12328922" y="2499742"/>
              <a:ext cx="144016" cy="144016"/>
            </a:xfrm>
            <a:prstGeom prst="rect">
              <a:avLst/>
            </a:prstGeom>
            <a:solidFill>
              <a:srgbClr val="D9D9D9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8" name="矩形 187"/>
            <p:cNvSpPr/>
            <p:nvPr/>
          </p:nvSpPr>
          <p:spPr>
            <a:xfrm>
              <a:off x="11044704" y="2917117"/>
              <a:ext cx="144016" cy="144016"/>
            </a:xfrm>
            <a:prstGeom prst="rect">
              <a:avLst/>
            </a:prstGeom>
            <a:solidFill>
              <a:srgbClr val="D9D9D9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0" name="矩形 189"/>
            <p:cNvSpPr/>
            <p:nvPr/>
          </p:nvSpPr>
          <p:spPr>
            <a:xfrm>
              <a:off x="11404744" y="2931790"/>
              <a:ext cx="144016" cy="144016"/>
            </a:xfrm>
            <a:prstGeom prst="rect">
              <a:avLst/>
            </a:prstGeom>
            <a:solidFill>
              <a:srgbClr val="D9D9D9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1" name="矩形 190"/>
            <p:cNvSpPr/>
            <p:nvPr/>
          </p:nvSpPr>
          <p:spPr>
            <a:xfrm>
              <a:off x="11764784" y="2931790"/>
              <a:ext cx="144016" cy="144016"/>
            </a:xfrm>
            <a:prstGeom prst="rect">
              <a:avLst/>
            </a:prstGeom>
            <a:solidFill>
              <a:srgbClr val="D9D9D9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9" name="矩形 198"/>
            <p:cNvSpPr/>
            <p:nvPr/>
          </p:nvSpPr>
          <p:spPr>
            <a:xfrm>
              <a:off x="9604544" y="2643758"/>
              <a:ext cx="144016" cy="144016"/>
            </a:xfrm>
            <a:prstGeom prst="rect">
              <a:avLst/>
            </a:prstGeom>
            <a:solidFill>
              <a:srgbClr val="D9D9D9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5" name="矩形 204"/>
            <p:cNvSpPr/>
            <p:nvPr/>
          </p:nvSpPr>
          <p:spPr>
            <a:xfrm>
              <a:off x="9604544" y="2931790"/>
              <a:ext cx="144016" cy="144016"/>
            </a:xfrm>
            <a:prstGeom prst="rect">
              <a:avLst/>
            </a:prstGeom>
            <a:solidFill>
              <a:srgbClr val="D9D9D9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6" name="矩形 205"/>
            <p:cNvSpPr/>
            <p:nvPr/>
          </p:nvSpPr>
          <p:spPr>
            <a:xfrm>
              <a:off x="9100488" y="2931790"/>
              <a:ext cx="144016" cy="144016"/>
            </a:xfrm>
            <a:prstGeom prst="rect">
              <a:avLst/>
            </a:prstGeom>
            <a:solidFill>
              <a:srgbClr val="D9D9D9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7" name="矩形 206"/>
            <p:cNvSpPr/>
            <p:nvPr/>
          </p:nvSpPr>
          <p:spPr>
            <a:xfrm>
              <a:off x="11044704" y="3795886"/>
              <a:ext cx="144016" cy="144016"/>
            </a:xfrm>
            <a:prstGeom prst="rect">
              <a:avLst/>
            </a:prstGeom>
            <a:solidFill>
              <a:srgbClr val="D9D9D9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8" name="矩形 207"/>
            <p:cNvSpPr/>
            <p:nvPr/>
          </p:nvSpPr>
          <p:spPr>
            <a:xfrm>
              <a:off x="10036592" y="3315087"/>
              <a:ext cx="144016" cy="144016"/>
            </a:xfrm>
            <a:prstGeom prst="rect">
              <a:avLst/>
            </a:prstGeom>
            <a:solidFill>
              <a:srgbClr val="D9D9D9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4" name="矩形 233"/>
            <p:cNvSpPr/>
            <p:nvPr/>
          </p:nvSpPr>
          <p:spPr>
            <a:xfrm>
              <a:off x="10612656" y="3795886"/>
              <a:ext cx="144016" cy="144016"/>
            </a:xfrm>
            <a:prstGeom prst="rect">
              <a:avLst/>
            </a:prstGeom>
            <a:solidFill>
              <a:srgbClr val="D9D9D9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5" name="矩形 234"/>
            <p:cNvSpPr/>
            <p:nvPr/>
          </p:nvSpPr>
          <p:spPr>
            <a:xfrm>
              <a:off x="12996936" y="2499742"/>
              <a:ext cx="144016" cy="144016"/>
            </a:xfrm>
            <a:prstGeom prst="rect">
              <a:avLst/>
            </a:prstGeom>
            <a:solidFill>
              <a:srgbClr val="D9D9D9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6" name="矩形 235"/>
            <p:cNvSpPr/>
            <p:nvPr/>
          </p:nvSpPr>
          <p:spPr>
            <a:xfrm>
              <a:off x="13869634" y="2499742"/>
              <a:ext cx="144016" cy="144016"/>
            </a:xfrm>
            <a:prstGeom prst="rect">
              <a:avLst/>
            </a:prstGeom>
            <a:solidFill>
              <a:srgbClr val="D9D9D9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3" name="矩形 242"/>
            <p:cNvSpPr/>
            <p:nvPr/>
          </p:nvSpPr>
          <p:spPr>
            <a:xfrm>
              <a:off x="14229674" y="2499742"/>
              <a:ext cx="144016" cy="144016"/>
            </a:xfrm>
            <a:prstGeom prst="rect">
              <a:avLst/>
            </a:prstGeom>
            <a:solidFill>
              <a:srgbClr val="D9D9D9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4" name="矩形 243"/>
            <p:cNvSpPr/>
            <p:nvPr/>
          </p:nvSpPr>
          <p:spPr>
            <a:xfrm>
              <a:off x="15153852" y="3147814"/>
              <a:ext cx="144016" cy="144016"/>
            </a:xfrm>
            <a:prstGeom prst="rect">
              <a:avLst/>
            </a:prstGeom>
            <a:solidFill>
              <a:srgbClr val="D9D9D9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9" name="矩形 248"/>
            <p:cNvSpPr/>
            <p:nvPr/>
          </p:nvSpPr>
          <p:spPr>
            <a:xfrm>
              <a:off x="13869634" y="3565189"/>
              <a:ext cx="144016" cy="144016"/>
            </a:xfrm>
            <a:prstGeom prst="rect">
              <a:avLst/>
            </a:prstGeom>
            <a:solidFill>
              <a:srgbClr val="D9D9D9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0" name="矩形 249"/>
            <p:cNvSpPr/>
            <p:nvPr/>
          </p:nvSpPr>
          <p:spPr>
            <a:xfrm>
              <a:off x="14229674" y="3579862"/>
              <a:ext cx="144016" cy="144016"/>
            </a:xfrm>
            <a:prstGeom prst="rect">
              <a:avLst/>
            </a:prstGeom>
            <a:solidFill>
              <a:srgbClr val="D9D9D9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2" name="矩形 261"/>
            <p:cNvSpPr/>
            <p:nvPr/>
          </p:nvSpPr>
          <p:spPr>
            <a:xfrm>
              <a:off x="14589714" y="3579862"/>
              <a:ext cx="144016" cy="144016"/>
            </a:xfrm>
            <a:prstGeom prst="rect">
              <a:avLst/>
            </a:prstGeom>
            <a:solidFill>
              <a:srgbClr val="D9D9D9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3" name="矩形 262"/>
            <p:cNvSpPr/>
            <p:nvPr/>
          </p:nvSpPr>
          <p:spPr>
            <a:xfrm>
              <a:off x="11412760" y="843558"/>
              <a:ext cx="144016" cy="144016"/>
            </a:xfrm>
            <a:prstGeom prst="rect">
              <a:avLst/>
            </a:prstGeom>
            <a:solidFill>
              <a:srgbClr val="D9D9D9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2" name="矩形 271"/>
            <p:cNvSpPr/>
            <p:nvPr/>
          </p:nvSpPr>
          <p:spPr>
            <a:xfrm>
              <a:off x="15821866" y="3147814"/>
              <a:ext cx="144016" cy="144016"/>
            </a:xfrm>
            <a:prstGeom prst="rect">
              <a:avLst/>
            </a:prstGeom>
            <a:solidFill>
              <a:srgbClr val="D9D9D9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3" name="矩形 272"/>
            <p:cNvSpPr/>
            <p:nvPr/>
          </p:nvSpPr>
          <p:spPr>
            <a:xfrm>
              <a:off x="12564888" y="845594"/>
              <a:ext cx="144016" cy="144016"/>
            </a:xfrm>
            <a:prstGeom prst="rect">
              <a:avLst/>
            </a:prstGeom>
            <a:solidFill>
              <a:srgbClr val="D9D9D9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4" name="矩形 273"/>
            <p:cNvSpPr/>
            <p:nvPr/>
          </p:nvSpPr>
          <p:spPr>
            <a:xfrm>
              <a:off x="12564888" y="1133626"/>
              <a:ext cx="144016" cy="144016"/>
            </a:xfrm>
            <a:prstGeom prst="rect">
              <a:avLst/>
            </a:prstGeom>
            <a:solidFill>
              <a:srgbClr val="D9D9D9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5" name="矩形 274"/>
            <p:cNvSpPr/>
            <p:nvPr/>
          </p:nvSpPr>
          <p:spPr>
            <a:xfrm>
              <a:off x="15877256" y="4011910"/>
              <a:ext cx="144016" cy="144016"/>
            </a:xfrm>
            <a:prstGeom prst="rect">
              <a:avLst/>
            </a:prstGeom>
            <a:solidFill>
              <a:srgbClr val="D9D9D9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-36512" y="2378984"/>
            <a:ext cx="17685260" cy="2853460"/>
            <a:chOff x="-36512" y="2378984"/>
            <a:chExt cx="17685260" cy="2853460"/>
          </a:xfrm>
        </p:grpSpPr>
        <p:sp>
          <p:nvSpPr>
            <p:cNvPr id="281" name="矩形 280"/>
            <p:cNvSpPr/>
            <p:nvPr/>
          </p:nvSpPr>
          <p:spPr>
            <a:xfrm>
              <a:off x="-1" y="5017879"/>
              <a:ext cx="17648749" cy="214565"/>
            </a:xfrm>
            <a:prstGeom prst="rect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3" name="矩形 122"/>
            <p:cNvSpPr/>
            <p:nvPr/>
          </p:nvSpPr>
          <p:spPr>
            <a:xfrm>
              <a:off x="0" y="5007747"/>
              <a:ext cx="17605448" cy="45719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79" name="组合 278"/>
            <p:cNvGrpSpPr/>
            <p:nvPr/>
          </p:nvGrpSpPr>
          <p:grpSpPr>
            <a:xfrm>
              <a:off x="0" y="4576141"/>
              <a:ext cx="17645154" cy="428628"/>
              <a:chOff x="0" y="3786196"/>
              <a:chExt cx="17645154" cy="428628"/>
            </a:xfrm>
          </p:grpSpPr>
          <p:sp>
            <p:nvSpPr>
              <p:cNvPr id="276" name="矩形 275"/>
              <p:cNvSpPr/>
              <p:nvPr/>
            </p:nvSpPr>
            <p:spPr>
              <a:xfrm>
                <a:off x="0" y="3786196"/>
                <a:ext cx="4113392" cy="428628"/>
              </a:xfrm>
              <a:prstGeom prst="rect">
                <a:avLst/>
              </a:prstGeom>
              <a:blipFill>
                <a:blip r:embed="rId4" cstate="print"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7" name="矩形 276"/>
              <p:cNvSpPr/>
              <p:nvPr/>
            </p:nvSpPr>
            <p:spPr>
              <a:xfrm>
                <a:off x="6929454" y="3786196"/>
                <a:ext cx="3786214" cy="428628"/>
              </a:xfrm>
              <a:prstGeom prst="rect">
                <a:avLst/>
              </a:prstGeom>
              <a:blipFill>
                <a:blip r:embed="rId4" cstate="print"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8" name="矩形 277"/>
              <p:cNvSpPr/>
              <p:nvPr/>
            </p:nvSpPr>
            <p:spPr>
              <a:xfrm>
                <a:off x="15314168" y="3786196"/>
                <a:ext cx="2330986" cy="428628"/>
              </a:xfrm>
              <a:prstGeom prst="rect">
                <a:avLst/>
              </a:prstGeom>
              <a:gradFill flip="none" rotWithShape="1">
                <a:gsLst>
                  <a:gs pos="0">
                    <a:srgbClr val="92D050">
                      <a:shade val="30000"/>
                      <a:satMod val="115000"/>
                    </a:srgbClr>
                  </a:gs>
                  <a:gs pos="50000">
                    <a:srgbClr val="92D050">
                      <a:shade val="67500"/>
                      <a:satMod val="115000"/>
                    </a:srgbClr>
                  </a:gs>
                  <a:gs pos="100000">
                    <a:srgbClr val="92D050">
                      <a:shade val="100000"/>
                      <a:satMod val="115000"/>
                    </a:srgbClr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" name="组合 173"/>
            <p:cNvGrpSpPr/>
            <p:nvPr/>
          </p:nvGrpSpPr>
          <p:grpSpPr>
            <a:xfrm>
              <a:off x="783029" y="2378984"/>
              <a:ext cx="14590171" cy="2638901"/>
              <a:chOff x="783029" y="1589039"/>
              <a:chExt cx="14590171" cy="2638901"/>
            </a:xfrm>
          </p:grpSpPr>
          <p:sp>
            <p:nvSpPr>
              <p:cNvPr id="176" name="任意多边形 175"/>
              <p:cNvSpPr/>
              <p:nvPr/>
            </p:nvSpPr>
            <p:spPr>
              <a:xfrm>
                <a:off x="4166525" y="1692982"/>
                <a:ext cx="2718865" cy="2534952"/>
              </a:xfrm>
              <a:custGeom>
                <a:avLst/>
                <a:gdLst>
                  <a:gd name="connsiteX0" fmla="*/ 0 w 2022359"/>
                  <a:gd name="connsiteY0" fmla="*/ 553980 h 2282663"/>
                  <a:gd name="connsiteX1" fmla="*/ 0 w 2022359"/>
                  <a:gd name="connsiteY1" fmla="*/ 2282663 h 2282663"/>
                  <a:gd name="connsiteX2" fmla="*/ 2022359 w 2022359"/>
                  <a:gd name="connsiteY2" fmla="*/ 2282663 h 2282663"/>
                  <a:gd name="connsiteX3" fmla="*/ 2022359 w 2022359"/>
                  <a:gd name="connsiteY3" fmla="*/ 567329 h 2282663"/>
                  <a:gd name="connsiteX4" fmla="*/ 994493 w 2022359"/>
                  <a:gd name="connsiteY4" fmla="*/ 0 h 2282663"/>
                  <a:gd name="connsiteX5" fmla="*/ 0 w 2022359"/>
                  <a:gd name="connsiteY5" fmla="*/ 553980 h 22826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022359" h="2282663">
                    <a:moveTo>
                      <a:pt x="0" y="553980"/>
                    </a:moveTo>
                    <a:lnTo>
                      <a:pt x="0" y="2282663"/>
                    </a:lnTo>
                    <a:lnTo>
                      <a:pt x="2022359" y="2282663"/>
                    </a:lnTo>
                    <a:lnTo>
                      <a:pt x="2022359" y="567329"/>
                    </a:lnTo>
                    <a:lnTo>
                      <a:pt x="994493" y="0"/>
                    </a:lnTo>
                    <a:lnTo>
                      <a:pt x="0" y="553980"/>
                    </a:lnTo>
                    <a:close/>
                  </a:path>
                </a:pathLst>
              </a:custGeom>
              <a:blipFill>
                <a:blip r:embed="rId5" cstate="print"/>
                <a:stretch>
                  <a:fillRect/>
                </a:stretch>
              </a:blipFill>
              <a:ln w="317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7" name="任意多边形 176"/>
              <p:cNvSpPr/>
              <p:nvPr/>
            </p:nvSpPr>
            <p:spPr>
              <a:xfrm>
                <a:off x="3827766" y="1597506"/>
                <a:ext cx="3416997" cy="859808"/>
              </a:xfrm>
              <a:custGeom>
                <a:avLst/>
                <a:gdLst>
                  <a:gd name="connsiteX0" fmla="*/ 1515101 w 3076923"/>
                  <a:gd name="connsiteY0" fmla="*/ 106791 h 774236"/>
                  <a:gd name="connsiteX1" fmla="*/ 93443 w 3076923"/>
                  <a:gd name="connsiteY1" fmla="*/ 774236 h 774236"/>
                  <a:gd name="connsiteX2" fmla="*/ 0 w 3076923"/>
                  <a:gd name="connsiteY2" fmla="*/ 714166 h 774236"/>
                  <a:gd name="connsiteX3" fmla="*/ 1515101 w 3076923"/>
                  <a:gd name="connsiteY3" fmla="*/ 0 h 774236"/>
                  <a:gd name="connsiteX4" fmla="*/ 3076923 w 3076923"/>
                  <a:gd name="connsiteY4" fmla="*/ 714166 h 774236"/>
                  <a:gd name="connsiteX5" fmla="*/ 2950108 w 3076923"/>
                  <a:gd name="connsiteY5" fmla="*/ 760888 h 774236"/>
                  <a:gd name="connsiteX6" fmla="*/ 1515101 w 3076923"/>
                  <a:gd name="connsiteY6" fmla="*/ 106791 h 7742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076923" h="774236">
                    <a:moveTo>
                      <a:pt x="1515101" y="106791"/>
                    </a:moveTo>
                    <a:lnTo>
                      <a:pt x="93443" y="774236"/>
                    </a:lnTo>
                    <a:lnTo>
                      <a:pt x="0" y="714166"/>
                    </a:lnTo>
                    <a:lnTo>
                      <a:pt x="1515101" y="0"/>
                    </a:lnTo>
                    <a:lnTo>
                      <a:pt x="3076923" y="714166"/>
                    </a:lnTo>
                    <a:lnTo>
                      <a:pt x="2950108" y="760888"/>
                    </a:lnTo>
                    <a:lnTo>
                      <a:pt x="1515101" y="106791"/>
                    </a:lnTo>
                    <a:close/>
                  </a:path>
                </a:pathLst>
              </a:custGeom>
              <a:solidFill>
                <a:schemeClr val="bg2">
                  <a:lumMod val="75000"/>
                </a:schemeClr>
              </a:solidFill>
              <a:ln w="3175">
                <a:noFill/>
              </a:ln>
              <a:effectLst/>
              <a:scene3d>
                <a:camera prst="orthographicFront">
                  <a:rot lat="0" lon="0" rev="0"/>
                </a:camera>
                <a:lightRig rig="contrasting" dir="t">
                  <a:rot lat="0" lon="0" rev="1500000"/>
                </a:lightRig>
              </a:scene3d>
              <a:sp3d prstMaterial="metal">
                <a:bevelT w="88900" h="889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8" name="矩形 177"/>
              <p:cNvSpPr/>
              <p:nvPr/>
            </p:nvSpPr>
            <p:spPr>
              <a:xfrm>
                <a:off x="4726292" y="3672177"/>
                <a:ext cx="559766" cy="555757"/>
              </a:xfrm>
              <a:prstGeom prst="rect">
                <a:avLst/>
              </a:prstGeom>
              <a:solidFill>
                <a:schemeClr val="bg2">
                  <a:lumMod val="90000"/>
                </a:schemeClr>
              </a:soli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6" name="组合 73"/>
              <p:cNvGrpSpPr/>
              <p:nvPr/>
            </p:nvGrpSpPr>
            <p:grpSpPr>
              <a:xfrm>
                <a:off x="5704524" y="3523063"/>
                <a:ext cx="1020934" cy="704877"/>
                <a:chOff x="5668898" y="3593210"/>
                <a:chExt cx="919326" cy="634724"/>
              </a:xfrm>
            </p:grpSpPr>
            <p:sp>
              <p:nvSpPr>
                <p:cNvPr id="255" name="矩形 254"/>
                <p:cNvSpPr/>
                <p:nvPr/>
              </p:nvSpPr>
              <p:spPr>
                <a:xfrm>
                  <a:off x="5668898" y="3594709"/>
                  <a:ext cx="919326" cy="280809"/>
                </a:xfrm>
                <a:prstGeom prst="rect">
                  <a:avLst/>
                </a:prstGeom>
                <a:solidFill>
                  <a:schemeClr val="bg2">
                    <a:lumMod val="90000"/>
                  </a:schemeClr>
                </a:solidFill>
                <a:ln w="317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56" name="矩形 255"/>
                <p:cNvSpPr/>
                <p:nvPr/>
              </p:nvSpPr>
              <p:spPr>
                <a:xfrm>
                  <a:off x="5762766" y="3594708"/>
                  <a:ext cx="733428" cy="280809"/>
                </a:xfrm>
                <a:prstGeom prst="rect">
                  <a:avLst/>
                </a:prstGeom>
                <a:solidFill>
                  <a:schemeClr val="bg2">
                    <a:lumMod val="75000"/>
                  </a:schemeClr>
                </a:solidFill>
                <a:ln w="317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57" name="矩形 256"/>
                <p:cNvSpPr/>
                <p:nvPr/>
              </p:nvSpPr>
              <p:spPr>
                <a:xfrm>
                  <a:off x="5861646" y="3594709"/>
                  <a:ext cx="542518" cy="280809"/>
                </a:xfrm>
                <a:prstGeom prst="rect">
                  <a:avLst/>
                </a:prstGeom>
                <a:solidFill>
                  <a:schemeClr val="bg2">
                    <a:lumMod val="90000"/>
                  </a:schemeClr>
                </a:solidFill>
                <a:ln w="317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58" name="矩形 257"/>
                <p:cNvSpPr/>
                <p:nvPr/>
              </p:nvSpPr>
              <p:spPr>
                <a:xfrm>
                  <a:off x="5978790" y="3593210"/>
                  <a:ext cx="324000" cy="280809"/>
                </a:xfrm>
                <a:prstGeom prst="rect">
                  <a:avLst/>
                </a:prstGeom>
                <a:solidFill>
                  <a:schemeClr val="bg2">
                    <a:lumMod val="75000"/>
                  </a:schemeClr>
                </a:solidFill>
                <a:ln w="317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59" name="矩形 258"/>
                <p:cNvSpPr/>
                <p:nvPr/>
              </p:nvSpPr>
              <p:spPr>
                <a:xfrm>
                  <a:off x="6092728" y="3593210"/>
                  <a:ext cx="107069" cy="280809"/>
                </a:xfrm>
                <a:prstGeom prst="rect">
                  <a:avLst/>
                </a:prstGeom>
                <a:solidFill>
                  <a:schemeClr val="bg2">
                    <a:lumMod val="90000"/>
                  </a:schemeClr>
                </a:solidFill>
                <a:ln w="317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60" name="矩形 259"/>
                <p:cNvSpPr/>
                <p:nvPr/>
              </p:nvSpPr>
              <p:spPr>
                <a:xfrm>
                  <a:off x="5703156" y="3874019"/>
                  <a:ext cx="864096" cy="353915"/>
                </a:xfrm>
                <a:prstGeom prst="rect">
                  <a:avLst/>
                </a:prstGeom>
                <a:solidFill>
                  <a:schemeClr val="bg2">
                    <a:lumMod val="90000"/>
                  </a:schemeClr>
                </a:solidFill>
                <a:ln w="317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61" name="矩形 260"/>
                <p:cNvSpPr/>
                <p:nvPr/>
              </p:nvSpPr>
              <p:spPr>
                <a:xfrm>
                  <a:off x="5788512" y="3933228"/>
                  <a:ext cx="693384" cy="288032"/>
                </a:xfrm>
                <a:prstGeom prst="rect">
                  <a:avLst/>
                </a:prstGeom>
                <a:solidFill>
                  <a:schemeClr val="bg2">
                    <a:lumMod val="75000"/>
                  </a:schemeClr>
                </a:solidFill>
                <a:ln w="317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180" name="矩形 179"/>
              <p:cNvSpPr/>
              <p:nvPr/>
            </p:nvSpPr>
            <p:spPr>
              <a:xfrm>
                <a:off x="5418608" y="1818122"/>
                <a:ext cx="179905" cy="155923"/>
              </a:xfrm>
              <a:prstGeom prst="rect">
                <a:avLst/>
              </a:prstGeom>
              <a:solidFill>
                <a:schemeClr val="bg2">
                  <a:lumMod val="75000"/>
                </a:schemeClr>
              </a:soli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1" name="矩形 180"/>
              <p:cNvSpPr/>
              <p:nvPr/>
            </p:nvSpPr>
            <p:spPr>
              <a:xfrm>
                <a:off x="4472870" y="2516040"/>
                <a:ext cx="395178" cy="479800"/>
              </a:xfrm>
              <a:prstGeom prst="rect">
                <a:avLst/>
              </a:prstGeom>
              <a:solidFill>
                <a:schemeClr val="bg2">
                  <a:lumMod val="90000"/>
                </a:schemeClr>
              </a:soli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2" name="矩形 181"/>
              <p:cNvSpPr/>
              <p:nvPr/>
            </p:nvSpPr>
            <p:spPr>
              <a:xfrm>
                <a:off x="5126125" y="2516039"/>
                <a:ext cx="403005" cy="336232"/>
              </a:xfrm>
              <a:prstGeom prst="rect">
                <a:avLst/>
              </a:prstGeom>
              <a:solidFill>
                <a:schemeClr val="bg2">
                  <a:lumMod val="90000"/>
                </a:schemeClr>
              </a:soli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3" name="矩形 182"/>
              <p:cNvSpPr/>
              <p:nvPr/>
            </p:nvSpPr>
            <p:spPr>
              <a:xfrm>
                <a:off x="5638250" y="2520043"/>
                <a:ext cx="403005" cy="336232"/>
              </a:xfrm>
              <a:prstGeom prst="rect">
                <a:avLst/>
              </a:prstGeom>
              <a:solidFill>
                <a:schemeClr val="bg2">
                  <a:lumMod val="90000"/>
                </a:schemeClr>
              </a:soli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4" name="矩形 183"/>
              <p:cNvSpPr/>
              <p:nvPr/>
            </p:nvSpPr>
            <p:spPr>
              <a:xfrm>
                <a:off x="6118049" y="2516039"/>
                <a:ext cx="403005" cy="336232"/>
              </a:xfrm>
              <a:prstGeom prst="rect">
                <a:avLst/>
              </a:prstGeom>
              <a:solidFill>
                <a:schemeClr val="bg2">
                  <a:lumMod val="90000"/>
                </a:schemeClr>
              </a:soli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7" name="组合 3"/>
              <p:cNvGrpSpPr/>
              <p:nvPr/>
            </p:nvGrpSpPr>
            <p:grpSpPr>
              <a:xfrm>
                <a:off x="783029" y="2590354"/>
                <a:ext cx="625205" cy="1629061"/>
                <a:chOff x="1398736" y="2596721"/>
                <a:chExt cx="625205" cy="1629061"/>
              </a:xfrm>
            </p:grpSpPr>
            <p:grpSp>
              <p:nvGrpSpPr>
                <p:cNvPr id="8" name="组合 64"/>
                <p:cNvGrpSpPr/>
                <p:nvPr/>
              </p:nvGrpSpPr>
              <p:grpSpPr>
                <a:xfrm>
                  <a:off x="1398736" y="2603036"/>
                  <a:ext cx="311529" cy="1622746"/>
                  <a:chOff x="1398736" y="2603036"/>
                  <a:chExt cx="311529" cy="1622746"/>
                </a:xfrm>
              </p:grpSpPr>
              <p:sp>
                <p:nvSpPr>
                  <p:cNvPr id="253" name="任意多边形 252"/>
                  <p:cNvSpPr/>
                  <p:nvPr/>
                </p:nvSpPr>
                <p:spPr>
                  <a:xfrm>
                    <a:off x="1398736" y="2603036"/>
                    <a:ext cx="311529" cy="1622746"/>
                  </a:xfrm>
                  <a:custGeom>
                    <a:avLst/>
                    <a:gdLst>
                      <a:gd name="connsiteX0" fmla="*/ 491066 w 1270000"/>
                      <a:gd name="connsiteY0" fmla="*/ 2963334 h 2963334"/>
                      <a:gd name="connsiteX1" fmla="*/ 651933 w 1270000"/>
                      <a:gd name="connsiteY1" fmla="*/ 2963334 h 2963334"/>
                      <a:gd name="connsiteX2" fmla="*/ 643466 w 1270000"/>
                      <a:gd name="connsiteY2" fmla="*/ 194734 h 2963334"/>
                      <a:gd name="connsiteX3" fmla="*/ 711200 w 1270000"/>
                      <a:gd name="connsiteY3" fmla="*/ 84667 h 2963334"/>
                      <a:gd name="connsiteX4" fmla="*/ 821266 w 1270000"/>
                      <a:gd name="connsiteY4" fmla="*/ 59267 h 2963334"/>
                      <a:gd name="connsiteX5" fmla="*/ 914400 w 1270000"/>
                      <a:gd name="connsiteY5" fmla="*/ 101600 h 2963334"/>
                      <a:gd name="connsiteX6" fmla="*/ 990600 w 1270000"/>
                      <a:gd name="connsiteY6" fmla="*/ 194734 h 2963334"/>
                      <a:gd name="connsiteX7" fmla="*/ 1024466 w 1270000"/>
                      <a:gd name="connsiteY7" fmla="*/ 321734 h 2963334"/>
                      <a:gd name="connsiteX8" fmla="*/ 1007533 w 1270000"/>
                      <a:gd name="connsiteY8" fmla="*/ 440267 h 2963334"/>
                      <a:gd name="connsiteX9" fmla="*/ 1016000 w 1270000"/>
                      <a:gd name="connsiteY9" fmla="*/ 508000 h 2963334"/>
                      <a:gd name="connsiteX10" fmla="*/ 1092200 w 1270000"/>
                      <a:gd name="connsiteY10" fmla="*/ 550334 h 2963334"/>
                      <a:gd name="connsiteX11" fmla="*/ 1202266 w 1270000"/>
                      <a:gd name="connsiteY11" fmla="*/ 550334 h 2963334"/>
                      <a:gd name="connsiteX12" fmla="*/ 1270000 w 1270000"/>
                      <a:gd name="connsiteY12" fmla="*/ 440267 h 2963334"/>
                      <a:gd name="connsiteX13" fmla="*/ 1219200 w 1270000"/>
                      <a:gd name="connsiteY13" fmla="*/ 338667 h 2963334"/>
                      <a:gd name="connsiteX14" fmla="*/ 1159933 w 1270000"/>
                      <a:gd name="connsiteY14" fmla="*/ 296334 h 2963334"/>
                      <a:gd name="connsiteX15" fmla="*/ 1126066 w 1270000"/>
                      <a:gd name="connsiteY15" fmla="*/ 279400 h 2963334"/>
                      <a:gd name="connsiteX16" fmla="*/ 999066 w 1270000"/>
                      <a:gd name="connsiteY16" fmla="*/ 67734 h 2963334"/>
                      <a:gd name="connsiteX17" fmla="*/ 872066 w 1270000"/>
                      <a:gd name="connsiteY17" fmla="*/ 8467 h 2963334"/>
                      <a:gd name="connsiteX18" fmla="*/ 728133 w 1270000"/>
                      <a:gd name="connsiteY18" fmla="*/ 0 h 2963334"/>
                      <a:gd name="connsiteX19" fmla="*/ 601133 w 1270000"/>
                      <a:gd name="connsiteY19" fmla="*/ 67734 h 2963334"/>
                      <a:gd name="connsiteX20" fmla="*/ 584200 w 1270000"/>
                      <a:gd name="connsiteY20" fmla="*/ 177800 h 2963334"/>
                      <a:gd name="connsiteX21" fmla="*/ 567266 w 1270000"/>
                      <a:gd name="connsiteY21" fmla="*/ 287867 h 2963334"/>
                      <a:gd name="connsiteX22" fmla="*/ 533400 w 1270000"/>
                      <a:gd name="connsiteY22" fmla="*/ 84667 h 2963334"/>
                      <a:gd name="connsiteX23" fmla="*/ 448733 w 1270000"/>
                      <a:gd name="connsiteY23" fmla="*/ 16934 h 2963334"/>
                      <a:gd name="connsiteX24" fmla="*/ 296333 w 1270000"/>
                      <a:gd name="connsiteY24" fmla="*/ 8467 h 2963334"/>
                      <a:gd name="connsiteX25" fmla="*/ 211666 w 1270000"/>
                      <a:gd name="connsiteY25" fmla="*/ 59267 h 2963334"/>
                      <a:gd name="connsiteX26" fmla="*/ 127000 w 1270000"/>
                      <a:gd name="connsiteY26" fmla="*/ 135467 h 2963334"/>
                      <a:gd name="connsiteX27" fmla="*/ 101600 w 1270000"/>
                      <a:gd name="connsiteY27" fmla="*/ 245534 h 2963334"/>
                      <a:gd name="connsiteX28" fmla="*/ 84666 w 1270000"/>
                      <a:gd name="connsiteY28" fmla="*/ 321734 h 2963334"/>
                      <a:gd name="connsiteX29" fmla="*/ 0 w 1270000"/>
                      <a:gd name="connsiteY29" fmla="*/ 406400 h 2963334"/>
                      <a:gd name="connsiteX30" fmla="*/ 16933 w 1270000"/>
                      <a:gd name="connsiteY30" fmla="*/ 474134 h 2963334"/>
                      <a:gd name="connsiteX31" fmla="*/ 93133 w 1270000"/>
                      <a:gd name="connsiteY31" fmla="*/ 541867 h 2963334"/>
                      <a:gd name="connsiteX32" fmla="*/ 211666 w 1270000"/>
                      <a:gd name="connsiteY32" fmla="*/ 550334 h 2963334"/>
                      <a:gd name="connsiteX33" fmla="*/ 262466 w 1270000"/>
                      <a:gd name="connsiteY33" fmla="*/ 474134 h 2963334"/>
                      <a:gd name="connsiteX34" fmla="*/ 254000 w 1270000"/>
                      <a:gd name="connsiteY34" fmla="*/ 381000 h 2963334"/>
                      <a:gd name="connsiteX35" fmla="*/ 220133 w 1270000"/>
                      <a:gd name="connsiteY35" fmla="*/ 330200 h 2963334"/>
                      <a:gd name="connsiteX36" fmla="*/ 186266 w 1270000"/>
                      <a:gd name="connsiteY36" fmla="*/ 287867 h 2963334"/>
                      <a:gd name="connsiteX37" fmla="*/ 194733 w 1270000"/>
                      <a:gd name="connsiteY37" fmla="*/ 186267 h 2963334"/>
                      <a:gd name="connsiteX38" fmla="*/ 262466 w 1270000"/>
                      <a:gd name="connsiteY38" fmla="*/ 101600 h 2963334"/>
                      <a:gd name="connsiteX39" fmla="*/ 372533 w 1270000"/>
                      <a:gd name="connsiteY39" fmla="*/ 67734 h 2963334"/>
                      <a:gd name="connsiteX40" fmla="*/ 440266 w 1270000"/>
                      <a:gd name="connsiteY40" fmla="*/ 110067 h 2963334"/>
                      <a:gd name="connsiteX41" fmla="*/ 491066 w 1270000"/>
                      <a:gd name="connsiteY41" fmla="*/ 220134 h 2963334"/>
                      <a:gd name="connsiteX42" fmla="*/ 491066 w 1270000"/>
                      <a:gd name="connsiteY42" fmla="*/ 2963334 h 2963334"/>
                      <a:gd name="connsiteX0" fmla="*/ 491066 w 1270000"/>
                      <a:gd name="connsiteY0" fmla="*/ 2963334 h 2963335"/>
                      <a:gd name="connsiteX1" fmla="*/ 565659 w 1270000"/>
                      <a:gd name="connsiteY1" fmla="*/ 2963335 h 2963335"/>
                      <a:gd name="connsiteX2" fmla="*/ 651933 w 1270000"/>
                      <a:gd name="connsiteY2" fmla="*/ 2963334 h 2963335"/>
                      <a:gd name="connsiteX3" fmla="*/ 643466 w 1270000"/>
                      <a:gd name="connsiteY3" fmla="*/ 194734 h 2963335"/>
                      <a:gd name="connsiteX4" fmla="*/ 711200 w 1270000"/>
                      <a:gd name="connsiteY4" fmla="*/ 84667 h 2963335"/>
                      <a:gd name="connsiteX5" fmla="*/ 821266 w 1270000"/>
                      <a:gd name="connsiteY5" fmla="*/ 59267 h 2963335"/>
                      <a:gd name="connsiteX6" fmla="*/ 914400 w 1270000"/>
                      <a:gd name="connsiteY6" fmla="*/ 101600 h 2963335"/>
                      <a:gd name="connsiteX7" fmla="*/ 990600 w 1270000"/>
                      <a:gd name="connsiteY7" fmla="*/ 194734 h 2963335"/>
                      <a:gd name="connsiteX8" fmla="*/ 1024466 w 1270000"/>
                      <a:gd name="connsiteY8" fmla="*/ 321734 h 2963335"/>
                      <a:gd name="connsiteX9" fmla="*/ 1007533 w 1270000"/>
                      <a:gd name="connsiteY9" fmla="*/ 440267 h 2963335"/>
                      <a:gd name="connsiteX10" fmla="*/ 1016000 w 1270000"/>
                      <a:gd name="connsiteY10" fmla="*/ 508000 h 2963335"/>
                      <a:gd name="connsiteX11" fmla="*/ 1092200 w 1270000"/>
                      <a:gd name="connsiteY11" fmla="*/ 550334 h 2963335"/>
                      <a:gd name="connsiteX12" fmla="*/ 1202266 w 1270000"/>
                      <a:gd name="connsiteY12" fmla="*/ 550334 h 2963335"/>
                      <a:gd name="connsiteX13" fmla="*/ 1270000 w 1270000"/>
                      <a:gd name="connsiteY13" fmla="*/ 440267 h 2963335"/>
                      <a:gd name="connsiteX14" fmla="*/ 1219200 w 1270000"/>
                      <a:gd name="connsiteY14" fmla="*/ 338667 h 2963335"/>
                      <a:gd name="connsiteX15" fmla="*/ 1159933 w 1270000"/>
                      <a:gd name="connsiteY15" fmla="*/ 296334 h 2963335"/>
                      <a:gd name="connsiteX16" fmla="*/ 1126066 w 1270000"/>
                      <a:gd name="connsiteY16" fmla="*/ 279400 h 2963335"/>
                      <a:gd name="connsiteX17" fmla="*/ 999066 w 1270000"/>
                      <a:gd name="connsiteY17" fmla="*/ 67734 h 2963335"/>
                      <a:gd name="connsiteX18" fmla="*/ 872066 w 1270000"/>
                      <a:gd name="connsiteY18" fmla="*/ 8467 h 2963335"/>
                      <a:gd name="connsiteX19" fmla="*/ 728133 w 1270000"/>
                      <a:gd name="connsiteY19" fmla="*/ 0 h 2963335"/>
                      <a:gd name="connsiteX20" fmla="*/ 601133 w 1270000"/>
                      <a:gd name="connsiteY20" fmla="*/ 67734 h 2963335"/>
                      <a:gd name="connsiteX21" fmla="*/ 584200 w 1270000"/>
                      <a:gd name="connsiteY21" fmla="*/ 177800 h 2963335"/>
                      <a:gd name="connsiteX22" fmla="*/ 567266 w 1270000"/>
                      <a:gd name="connsiteY22" fmla="*/ 287867 h 2963335"/>
                      <a:gd name="connsiteX23" fmla="*/ 533400 w 1270000"/>
                      <a:gd name="connsiteY23" fmla="*/ 84667 h 2963335"/>
                      <a:gd name="connsiteX24" fmla="*/ 448733 w 1270000"/>
                      <a:gd name="connsiteY24" fmla="*/ 16934 h 2963335"/>
                      <a:gd name="connsiteX25" fmla="*/ 296333 w 1270000"/>
                      <a:gd name="connsiteY25" fmla="*/ 8467 h 2963335"/>
                      <a:gd name="connsiteX26" fmla="*/ 211666 w 1270000"/>
                      <a:gd name="connsiteY26" fmla="*/ 59267 h 2963335"/>
                      <a:gd name="connsiteX27" fmla="*/ 127000 w 1270000"/>
                      <a:gd name="connsiteY27" fmla="*/ 135467 h 2963335"/>
                      <a:gd name="connsiteX28" fmla="*/ 101600 w 1270000"/>
                      <a:gd name="connsiteY28" fmla="*/ 245534 h 2963335"/>
                      <a:gd name="connsiteX29" fmla="*/ 84666 w 1270000"/>
                      <a:gd name="connsiteY29" fmla="*/ 321734 h 2963335"/>
                      <a:gd name="connsiteX30" fmla="*/ 0 w 1270000"/>
                      <a:gd name="connsiteY30" fmla="*/ 406400 h 2963335"/>
                      <a:gd name="connsiteX31" fmla="*/ 16933 w 1270000"/>
                      <a:gd name="connsiteY31" fmla="*/ 474134 h 2963335"/>
                      <a:gd name="connsiteX32" fmla="*/ 93133 w 1270000"/>
                      <a:gd name="connsiteY32" fmla="*/ 541867 h 2963335"/>
                      <a:gd name="connsiteX33" fmla="*/ 211666 w 1270000"/>
                      <a:gd name="connsiteY33" fmla="*/ 550334 h 2963335"/>
                      <a:gd name="connsiteX34" fmla="*/ 262466 w 1270000"/>
                      <a:gd name="connsiteY34" fmla="*/ 474134 h 2963335"/>
                      <a:gd name="connsiteX35" fmla="*/ 254000 w 1270000"/>
                      <a:gd name="connsiteY35" fmla="*/ 381000 h 2963335"/>
                      <a:gd name="connsiteX36" fmla="*/ 220133 w 1270000"/>
                      <a:gd name="connsiteY36" fmla="*/ 330200 h 2963335"/>
                      <a:gd name="connsiteX37" fmla="*/ 186266 w 1270000"/>
                      <a:gd name="connsiteY37" fmla="*/ 287867 h 2963335"/>
                      <a:gd name="connsiteX38" fmla="*/ 194733 w 1270000"/>
                      <a:gd name="connsiteY38" fmla="*/ 186267 h 2963335"/>
                      <a:gd name="connsiteX39" fmla="*/ 262466 w 1270000"/>
                      <a:gd name="connsiteY39" fmla="*/ 101600 h 2963335"/>
                      <a:gd name="connsiteX40" fmla="*/ 372533 w 1270000"/>
                      <a:gd name="connsiteY40" fmla="*/ 67734 h 2963335"/>
                      <a:gd name="connsiteX41" fmla="*/ 440266 w 1270000"/>
                      <a:gd name="connsiteY41" fmla="*/ 110067 h 2963335"/>
                      <a:gd name="connsiteX42" fmla="*/ 491066 w 1270000"/>
                      <a:gd name="connsiteY42" fmla="*/ 220134 h 2963335"/>
                      <a:gd name="connsiteX43" fmla="*/ 491066 w 1270000"/>
                      <a:gd name="connsiteY43" fmla="*/ 2963334 h 2963335"/>
                      <a:gd name="connsiteX0" fmla="*/ 491066 w 1270000"/>
                      <a:gd name="connsiteY0" fmla="*/ 2963334 h 2963335"/>
                      <a:gd name="connsiteX1" fmla="*/ 565659 w 1270000"/>
                      <a:gd name="connsiteY1" fmla="*/ 2963335 h 2963335"/>
                      <a:gd name="connsiteX2" fmla="*/ 643466 w 1270000"/>
                      <a:gd name="connsiteY2" fmla="*/ 194734 h 2963335"/>
                      <a:gd name="connsiteX3" fmla="*/ 711200 w 1270000"/>
                      <a:gd name="connsiteY3" fmla="*/ 84667 h 2963335"/>
                      <a:gd name="connsiteX4" fmla="*/ 821266 w 1270000"/>
                      <a:gd name="connsiteY4" fmla="*/ 59267 h 2963335"/>
                      <a:gd name="connsiteX5" fmla="*/ 914400 w 1270000"/>
                      <a:gd name="connsiteY5" fmla="*/ 101600 h 2963335"/>
                      <a:gd name="connsiteX6" fmla="*/ 990600 w 1270000"/>
                      <a:gd name="connsiteY6" fmla="*/ 194734 h 2963335"/>
                      <a:gd name="connsiteX7" fmla="*/ 1024466 w 1270000"/>
                      <a:gd name="connsiteY7" fmla="*/ 321734 h 2963335"/>
                      <a:gd name="connsiteX8" fmla="*/ 1007533 w 1270000"/>
                      <a:gd name="connsiteY8" fmla="*/ 440267 h 2963335"/>
                      <a:gd name="connsiteX9" fmla="*/ 1016000 w 1270000"/>
                      <a:gd name="connsiteY9" fmla="*/ 508000 h 2963335"/>
                      <a:gd name="connsiteX10" fmla="*/ 1092200 w 1270000"/>
                      <a:gd name="connsiteY10" fmla="*/ 550334 h 2963335"/>
                      <a:gd name="connsiteX11" fmla="*/ 1202266 w 1270000"/>
                      <a:gd name="connsiteY11" fmla="*/ 550334 h 2963335"/>
                      <a:gd name="connsiteX12" fmla="*/ 1270000 w 1270000"/>
                      <a:gd name="connsiteY12" fmla="*/ 440267 h 2963335"/>
                      <a:gd name="connsiteX13" fmla="*/ 1219200 w 1270000"/>
                      <a:gd name="connsiteY13" fmla="*/ 338667 h 2963335"/>
                      <a:gd name="connsiteX14" fmla="*/ 1159933 w 1270000"/>
                      <a:gd name="connsiteY14" fmla="*/ 296334 h 2963335"/>
                      <a:gd name="connsiteX15" fmla="*/ 1126066 w 1270000"/>
                      <a:gd name="connsiteY15" fmla="*/ 279400 h 2963335"/>
                      <a:gd name="connsiteX16" fmla="*/ 999066 w 1270000"/>
                      <a:gd name="connsiteY16" fmla="*/ 67734 h 2963335"/>
                      <a:gd name="connsiteX17" fmla="*/ 872066 w 1270000"/>
                      <a:gd name="connsiteY17" fmla="*/ 8467 h 2963335"/>
                      <a:gd name="connsiteX18" fmla="*/ 728133 w 1270000"/>
                      <a:gd name="connsiteY18" fmla="*/ 0 h 2963335"/>
                      <a:gd name="connsiteX19" fmla="*/ 601133 w 1270000"/>
                      <a:gd name="connsiteY19" fmla="*/ 67734 h 2963335"/>
                      <a:gd name="connsiteX20" fmla="*/ 584200 w 1270000"/>
                      <a:gd name="connsiteY20" fmla="*/ 177800 h 2963335"/>
                      <a:gd name="connsiteX21" fmla="*/ 567266 w 1270000"/>
                      <a:gd name="connsiteY21" fmla="*/ 287867 h 2963335"/>
                      <a:gd name="connsiteX22" fmla="*/ 533400 w 1270000"/>
                      <a:gd name="connsiteY22" fmla="*/ 84667 h 2963335"/>
                      <a:gd name="connsiteX23" fmla="*/ 448733 w 1270000"/>
                      <a:gd name="connsiteY23" fmla="*/ 16934 h 2963335"/>
                      <a:gd name="connsiteX24" fmla="*/ 296333 w 1270000"/>
                      <a:gd name="connsiteY24" fmla="*/ 8467 h 2963335"/>
                      <a:gd name="connsiteX25" fmla="*/ 211666 w 1270000"/>
                      <a:gd name="connsiteY25" fmla="*/ 59267 h 2963335"/>
                      <a:gd name="connsiteX26" fmla="*/ 127000 w 1270000"/>
                      <a:gd name="connsiteY26" fmla="*/ 135467 h 2963335"/>
                      <a:gd name="connsiteX27" fmla="*/ 101600 w 1270000"/>
                      <a:gd name="connsiteY27" fmla="*/ 245534 h 2963335"/>
                      <a:gd name="connsiteX28" fmla="*/ 84666 w 1270000"/>
                      <a:gd name="connsiteY28" fmla="*/ 321734 h 2963335"/>
                      <a:gd name="connsiteX29" fmla="*/ 0 w 1270000"/>
                      <a:gd name="connsiteY29" fmla="*/ 406400 h 2963335"/>
                      <a:gd name="connsiteX30" fmla="*/ 16933 w 1270000"/>
                      <a:gd name="connsiteY30" fmla="*/ 474134 h 2963335"/>
                      <a:gd name="connsiteX31" fmla="*/ 93133 w 1270000"/>
                      <a:gd name="connsiteY31" fmla="*/ 541867 h 2963335"/>
                      <a:gd name="connsiteX32" fmla="*/ 211666 w 1270000"/>
                      <a:gd name="connsiteY32" fmla="*/ 550334 h 2963335"/>
                      <a:gd name="connsiteX33" fmla="*/ 262466 w 1270000"/>
                      <a:gd name="connsiteY33" fmla="*/ 474134 h 2963335"/>
                      <a:gd name="connsiteX34" fmla="*/ 254000 w 1270000"/>
                      <a:gd name="connsiteY34" fmla="*/ 381000 h 2963335"/>
                      <a:gd name="connsiteX35" fmla="*/ 220133 w 1270000"/>
                      <a:gd name="connsiteY35" fmla="*/ 330200 h 2963335"/>
                      <a:gd name="connsiteX36" fmla="*/ 186266 w 1270000"/>
                      <a:gd name="connsiteY36" fmla="*/ 287867 h 2963335"/>
                      <a:gd name="connsiteX37" fmla="*/ 194733 w 1270000"/>
                      <a:gd name="connsiteY37" fmla="*/ 186267 h 2963335"/>
                      <a:gd name="connsiteX38" fmla="*/ 262466 w 1270000"/>
                      <a:gd name="connsiteY38" fmla="*/ 101600 h 2963335"/>
                      <a:gd name="connsiteX39" fmla="*/ 372533 w 1270000"/>
                      <a:gd name="connsiteY39" fmla="*/ 67734 h 2963335"/>
                      <a:gd name="connsiteX40" fmla="*/ 440266 w 1270000"/>
                      <a:gd name="connsiteY40" fmla="*/ 110067 h 2963335"/>
                      <a:gd name="connsiteX41" fmla="*/ 491066 w 1270000"/>
                      <a:gd name="connsiteY41" fmla="*/ 220134 h 2963335"/>
                      <a:gd name="connsiteX42" fmla="*/ 491066 w 1270000"/>
                      <a:gd name="connsiteY42" fmla="*/ 2963334 h 2963335"/>
                      <a:gd name="connsiteX0" fmla="*/ 491066 w 1270000"/>
                      <a:gd name="connsiteY0" fmla="*/ 2963334 h 2963335"/>
                      <a:gd name="connsiteX1" fmla="*/ 565659 w 1270000"/>
                      <a:gd name="connsiteY1" fmla="*/ 2963335 h 2963335"/>
                      <a:gd name="connsiteX2" fmla="*/ 643466 w 1270000"/>
                      <a:gd name="connsiteY2" fmla="*/ 194734 h 2963335"/>
                      <a:gd name="connsiteX3" fmla="*/ 711200 w 1270000"/>
                      <a:gd name="connsiteY3" fmla="*/ 84667 h 2963335"/>
                      <a:gd name="connsiteX4" fmla="*/ 821266 w 1270000"/>
                      <a:gd name="connsiteY4" fmla="*/ 59267 h 2963335"/>
                      <a:gd name="connsiteX5" fmla="*/ 914400 w 1270000"/>
                      <a:gd name="connsiteY5" fmla="*/ 101600 h 2963335"/>
                      <a:gd name="connsiteX6" fmla="*/ 990600 w 1270000"/>
                      <a:gd name="connsiteY6" fmla="*/ 194734 h 2963335"/>
                      <a:gd name="connsiteX7" fmla="*/ 1024466 w 1270000"/>
                      <a:gd name="connsiteY7" fmla="*/ 321734 h 2963335"/>
                      <a:gd name="connsiteX8" fmla="*/ 1007533 w 1270000"/>
                      <a:gd name="connsiteY8" fmla="*/ 440267 h 2963335"/>
                      <a:gd name="connsiteX9" fmla="*/ 1016000 w 1270000"/>
                      <a:gd name="connsiteY9" fmla="*/ 508000 h 2963335"/>
                      <a:gd name="connsiteX10" fmla="*/ 1092200 w 1270000"/>
                      <a:gd name="connsiteY10" fmla="*/ 550334 h 2963335"/>
                      <a:gd name="connsiteX11" fmla="*/ 1270000 w 1270000"/>
                      <a:gd name="connsiteY11" fmla="*/ 440267 h 2963335"/>
                      <a:gd name="connsiteX12" fmla="*/ 1219200 w 1270000"/>
                      <a:gd name="connsiteY12" fmla="*/ 338667 h 2963335"/>
                      <a:gd name="connsiteX13" fmla="*/ 1159933 w 1270000"/>
                      <a:gd name="connsiteY13" fmla="*/ 296334 h 2963335"/>
                      <a:gd name="connsiteX14" fmla="*/ 1126066 w 1270000"/>
                      <a:gd name="connsiteY14" fmla="*/ 279400 h 2963335"/>
                      <a:gd name="connsiteX15" fmla="*/ 999066 w 1270000"/>
                      <a:gd name="connsiteY15" fmla="*/ 67734 h 2963335"/>
                      <a:gd name="connsiteX16" fmla="*/ 872066 w 1270000"/>
                      <a:gd name="connsiteY16" fmla="*/ 8467 h 2963335"/>
                      <a:gd name="connsiteX17" fmla="*/ 728133 w 1270000"/>
                      <a:gd name="connsiteY17" fmla="*/ 0 h 2963335"/>
                      <a:gd name="connsiteX18" fmla="*/ 601133 w 1270000"/>
                      <a:gd name="connsiteY18" fmla="*/ 67734 h 2963335"/>
                      <a:gd name="connsiteX19" fmla="*/ 584200 w 1270000"/>
                      <a:gd name="connsiteY19" fmla="*/ 177800 h 2963335"/>
                      <a:gd name="connsiteX20" fmla="*/ 567266 w 1270000"/>
                      <a:gd name="connsiteY20" fmla="*/ 287867 h 2963335"/>
                      <a:gd name="connsiteX21" fmla="*/ 533400 w 1270000"/>
                      <a:gd name="connsiteY21" fmla="*/ 84667 h 2963335"/>
                      <a:gd name="connsiteX22" fmla="*/ 448733 w 1270000"/>
                      <a:gd name="connsiteY22" fmla="*/ 16934 h 2963335"/>
                      <a:gd name="connsiteX23" fmla="*/ 296333 w 1270000"/>
                      <a:gd name="connsiteY23" fmla="*/ 8467 h 2963335"/>
                      <a:gd name="connsiteX24" fmla="*/ 211666 w 1270000"/>
                      <a:gd name="connsiteY24" fmla="*/ 59267 h 2963335"/>
                      <a:gd name="connsiteX25" fmla="*/ 127000 w 1270000"/>
                      <a:gd name="connsiteY25" fmla="*/ 135467 h 2963335"/>
                      <a:gd name="connsiteX26" fmla="*/ 101600 w 1270000"/>
                      <a:gd name="connsiteY26" fmla="*/ 245534 h 2963335"/>
                      <a:gd name="connsiteX27" fmla="*/ 84666 w 1270000"/>
                      <a:gd name="connsiteY27" fmla="*/ 321734 h 2963335"/>
                      <a:gd name="connsiteX28" fmla="*/ 0 w 1270000"/>
                      <a:gd name="connsiteY28" fmla="*/ 406400 h 2963335"/>
                      <a:gd name="connsiteX29" fmla="*/ 16933 w 1270000"/>
                      <a:gd name="connsiteY29" fmla="*/ 474134 h 2963335"/>
                      <a:gd name="connsiteX30" fmla="*/ 93133 w 1270000"/>
                      <a:gd name="connsiteY30" fmla="*/ 541867 h 2963335"/>
                      <a:gd name="connsiteX31" fmla="*/ 211666 w 1270000"/>
                      <a:gd name="connsiteY31" fmla="*/ 550334 h 2963335"/>
                      <a:gd name="connsiteX32" fmla="*/ 262466 w 1270000"/>
                      <a:gd name="connsiteY32" fmla="*/ 474134 h 2963335"/>
                      <a:gd name="connsiteX33" fmla="*/ 254000 w 1270000"/>
                      <a:gd name="connsiteY33" fmla="*/ 381000 h 2963335"/>
                      <a:gd name="connsiteX34" fmla="*/ 220133 w 1270000"/>
                      <a:gd name="connsiteY34" fmla="*/ 330200 h 2963335"/>
                      <a:gd name="connsiteX35" fmla="*/ 186266 w 1270000"/>
                      <a:gd name="connsiteY35" fmla="*/ 287867 h 2963335"/>
                      <a:gd name="connsiteX36" fmla="*/ 194733 w 1270000"/>
                      <a:gd name="connsiteY36" fmla="*/ 186267 h 2963335"/>
                      <a:gd name="connsiteX37" fmla="*/ 262466 w 1270000"/>
                      <a:gd name="connsiteY37" fmla="*/ 101600 h 2963335"/>
                      <a:gd name="connsiteX38" fmla="*/ 372533 w 1270000"/>
                      <a:gd name="connsiteY38" fmla="*/ 67734 h 2963335"/>
                      <a:gd name="connsiteX39" fmla="*/ 440266 w 1270000"/>
                      <a:gd name="connsiteY39" fmla="*/ 110067 h 2963335"/>
                      <a:gd name="connsiteX40" fmla="*/ 491066 w 1270000"/>
                      <a:gd name="connsiteY40" fmla="*/ 220134 h 2963335"/>
                      <a:gd name="connsiteX41" fmla="*/ 491066 w 1270000"/>
                      <a:gd name="connsiteY41" fmla="*/ 2963334 h 2963335"/>
                      <a:gd name="connsiteX0" fmla="*/ 491066 w 1270000"/>
                      <a:gd name="connsiteY0" fmla="*/ 2963334 h 2963335"/>
                      <a:gd name="connsiteX1" fmla="*/ 565659 w 1270000"/>
                      <a:gd name="connsiteY1" fmla="*/ 2963335 h 2963335"/>
                      <a:gd name="connsiteX2" fmla="*/ 643466 w 1270000"/>
                      <a:gd name="connsiteY2" fmla="*/ 194734 h 2963335"/>
                      <a:gd name="connsiteX3" fmla="*/ 711200 w 1270000"/>
                      <a:gd name="connsiteY3" fmla="*/ 84667 h 2963335"/>
                      <a:gd name="connsiteX4" fmla="*/ 821266 w 1270000"/>
                      <a:gd name="connsiteY4" fmla="*/ 59267 h 2963335"/>
                      <a:gd name="connsiteX5" fmla="*/ 914400 w 1270000"/>
                      <a:gd name="connsiteY5" fmla="*/ 101600 h 2963335"/>
                      <a:gd name="connsiteX6" fmla="*/ 990600 w 1270000"/>
                      <a:gd name="connsiteY6" fmla="*/ 194734 h 2963335"/>
                      <a:gd name="connsiteX7" fmla="*/ 1024466 w 1270000"/>
                      <a:gd name="connsiteY7" fmla="*/ 321734 h 2963335"/>
                      <a:gd name="connsiteX8" fmla="*/ 1007533 w 1270000"/>
                      <a:gd name="connsiteY8" fmla="*/ 440267 h 2963335"/>
                      <a:gd name="connsiteX9" fmla="*/ 1016000 w 1270000"/>
                      <a:gd name="connsiteY9" fmla="*/ 508000 h 2963335"/>
                      <a:gd name="connsiteX10" fmla="*/ 1270000 w 1270000"/>
                      <a:gd name="connsiteY10" fmla="*/ 440267 h 2963335"/>
                      <a:gd name="connsiteX11" fmla="*/ 1219200 w 1270000"/>
                      <a:gd name="connsiteY11" fmla="*/ 338667 h 2963335"/>
                      <a:gd name="connsiteX12" fmla="*/ 1159933 w 1270000"/>
                      <a:gd name="connsiteY12" fmla="*/ 296334 h 2963335"/>
                      <a:gd name="connsiteX13" fmla="*/ 1126066 w 1270000"/>
                      <a:gd name="connsiteY13" fmla="*/ 279400 h 2963335"/>
                      <a:gd name="connsiteX14" fmla="*/ 999066 w 1270000"/>
                      <a:gd name="connsiteY14" fmla="*/ 67734 h 2963335"/>
                      <a:gd name="connsiteX15" fmla="*/ 872066 w 1270000"/>
                      <a:gd name="connsiteY15" fmla="*/ 8467 h 2963335"/>
                      <a:gd name="connsiteX16" fmla="*/ 728133 w 1270000"/>
                      <a:gd name="connsiteY16" fmla="*/ 0 h 2963335"/>
                      <a:gd name="connsiteX17" fmla="*/ 601133 w 1270000"/>
                      <a:gd name="connsiteY17" fmla="*/ 67734 h 2963335"/>
                      <a:gd name="connsiteX18" fmla="*/ 584200 w 1270000"/>
                      <a:gd name="connsiteY18" fmla="*/ 177800 h 2963335"/>
                      <a:gd name="connsiteX19" fmla="*/ 567266 w 1270000"/>
                      <a:gd name="connsiteY19" fmla="*/ 287867 h 2963335"/>
                      <a:gd name="connsiteX20" fmla="*/ 533400 w 1270000"/>
                      <a:gd name="connsiteY20" fmla="*/ 84667 h 2963335"/>
                      <a:gd name="connsiteX21" fmla="*/ 448733 w 1270000"/>
                      <a:gd name="connsiteY21" fmla="*/ 16934 h 2963335"/>
                      <a:gd name="connsiteX22" fmla="*/ 296333 w 1270000"/>
                      <a:gd name="connsiteY22" fmla="*/ 8467 h 2963335"/>
                      <a:gd name="connsiteX23" fmla="*/ 211666 w 1270000"/>
                      <a:gd name="connsiteY23" fmla="*/ 59267 h 2963335"/>
                      <a:gd name="connsiteX24" fmla="*/ 127000 w 1270000"/>
                      <a:gd name="connsiteY24" fmla="*/ 135467 h 2963335"/>
                      <a:gd name="connsiteX25" fmla="*/ 101600 w 1270000"/>
                      <a:gd name="connsiteY25" fmla="*/ 245534 h 2963335"/>
                      <a:gd name="connsiteX26" fmla="*/ 84666 w 1270000"/>
                      <a:gd name="connsiteY26" fmla="*/ 321734 h 2963335"/>
                      <a:gd name="connsiteX27" fmla="*/ 0 w 1270000"/>
                      <a:gd name="connsiteY27" fmla="*/ 406400 h 2963335"/>
                      <a:gd name="connsiteX28" fmla="*/ 16933 w 1270000"/>
                      <a:gd name="connsiteY28" fmla="*/ 474134 h 2963335"/>
                      <a:gd name="connsiteX29" fmla="*/ 93133 w 1270000"/>
                      <a:gd name="connsiteY29" fmla="*/ 541867 h 2963335"/>
                      <a:gd name="connsiteX30" fmla="*/ 211666 w 1270000"/>
                      <a:gd name="connsiteY30" fmla="*/ 550334 h 2963335"/>
                      <a:gd name="connsiteX31" fmla="*/ 262466 w 1270000"/>
                      <a:gd name="connsiteY31" fmla="*/ 474134 h 2963335"/>
                      <a:gd name="connsiteX32" fmla="*/ 254000 w 1270000"/>
                      <a:gd name="connsiteY32" fmla="*/ 381000 h 2963335"/>
                      <a:gd name="connsiteX33" fmla="*/ 220133 w 1270000"/>
                      <a:gd name="connsiteY33" fmla="*/ 330200 h 2963335"/>
                      <a:gd name="connsiteX34" fmla="*/ 186266 w 1270000"/>
                      <a:gd name="connsiteY34" fmla="*/ 287867 h 2963335"/>
                      <a:gd name="connsiteX35" fmla="*/ 194733 w 1270000"/>
                      <a:gd name="connsiteY35" fmla="*/ 186267 h 2963335"/>
                      <a:gd name="connsiteX36" fmla="*/ 262466 w 1270000"/>
                      <a:gd name="connsiteY36" fmla="*/ 101600 h 2963335"/>
                      <a:gd name="connsiteX37" fmla="*/ 372533 w 1270000"/>
                      <a:gd name="connsiteY37" fmla="*/ 67734 h 2963335"/>
                      <a:gd name="connsiteX38" fmla="*/ 440266 w 1270000"/>
                      <a:gd name="connsiteY38" fmla="*/ 110067 h 2963335"/>
                      <a:gd name="connsiteX39" fmla="*/ 491066 w 1270000"/>
                      <a:gd name="connsiteY39" fmla="*/ 220134 h 2963335"/>
                      <a:gd name="connsiteX40" fmla="*/ 491066 w 1270000"/>
                      <a:gd name="connsiteY40" fmla="*/ 2963334 h 2963335"/>
                      <a:gd name="connsiteX0" fmla="*/ 491066 w 1270000"/>
                      <a:gd name="connsiteY0" fmla="*/ 2963334 h 2963335"/>
                      <a:gd name="connsiteX1" fmla="*/ 565659 w 1270000"/>
                      <a:gd name="connsiteY1" fmla="*/ 2963335 h 2963335"/>
                      <a:gd name="connsiteX2" fmla="*/ 643466 w 1270000"/>
                      <a:gd name="connsiteY2" fmla="*/ 194734 h 2963335"/>
                      <a:gd name="connsiteX3" fmla="*/ 711200 w 1270000"/>
                      <a:gd name="connsiteY3" fmla="*/ 84667 h 2963335"/>
                      <a:gd name="connsiteX4" fmla="*/ 821266 w 1270000"/>
                      <a:gd name="connsiteY4" fmla="*/ 59267 h 2963335"/>
                      <a:gd name="connsiteX5" fmla="*/ 914400 w 1270000"/>
                      <a:gd name="connsiteY5" fmla="*/ 101600 h 2963335"/>
                      <a:gd name="connsiteX6" fmla="*/ 990600 w 1270000"/>
                      <a:gd name="connsiteY6" fmla="*/ 194734 h 2963335"/>
                      <a:gd name="connsiteX7" fmla="*/ 1024466 w 1270000"/>
                      <a:gd name="connsiteY7" fmla="*/ 321734 h 2963335"/>
                      <a:gd name="connsiteX8" fmla="*/ 1007533 w 1270000"/>
                      <a:gd name="connsiteY8" fmla="*/ 440267 h 2963335"/>
                      <a:gd name="connsiteX9" fmla="*/ 1270000 w 1270000"/>
                      <a:gd name="connsiteY9" fmla="*/ 440267 h 2963335"/>
                      <a:gd name="connsiteX10" fmla="*/ 1219200 w 1270000"/>
                      <a:gd name="connsiteY10" fmla="*/ 338667 h 2963335"/>
                      <a:gd name="connsiteX11" fmla="*/ 1159933 w 1270000"/>
                      <a:gd name="connsiteY11" fmla="*/ 296334 h 2963335"/>
                      <a:gd name="connsiteX12" fmla="*/ 1126066 w 1270000"/>
                      <a:gd name="connsiteY12" fmla="*/ 279400 h 2963335"/>
                      <a:gd name="connsiteX13" fmla="*/ 999066 w 1270000"/>
                      <a:gd name="connsiteY13" fmla="*/ 67734 h 2963335"/>
                      <a:gd name="connsiteX14" fmla="*/ 872066 w 1270000"/>
                      <a:gd name="connsiteY14" fmla="*/ 8467 h 2963335"/>
                      <a:gd name="connsiteX15" fmla="*/ 728133 w 1270000"/>
                      <a:gd name="connsiteY15" fmla="*/ 0 h 2963335"/>
                      <a:gd name="connsiteX16" fmla="*/ 601133 w 1270000"/>
                      <a:gd name="connsiteY16" fmla="*/ 67734 h 2963335"/>
                      <a:gd name="connsiteX17" fmla="*/ 584200 w 1270000"/>
                      <a:gd name="connsiteY17" fmla="*/ 177800 h 2963335"/>
                      <a:gd name="connsiteX18" fmla="*/ 567266 w 1270000"/>
                      <a:gd name="connsiteY18" fmla="*/ 287867 h 2963335"/>
                      <a:gd name="connsiteX19" fmla="*/ 533400 w 1270000"/>
                      <a:gd name="connsiteY19" fmla="*/ 84667 h 2963335"/>
                      <a:gd name="connsiteX20" fmla="*/ 448733 w 1270000"/>
                      <a:gd name="connsiteY20" fmla="*/ 16934 h 2963335"/>
                      <a:gd name="connsiteX21" fmla="*/ 296333 w 1270000"/>
                      <a:gd name="connsiteY21" fmla="*/ 8467 h 2963335"/>
                      <a:gd name="connsiteX22" fmla="*/ 211666 w 1270000"/>
                      <a:gd name="connsiteY22" fmla="*/ 59267 h 2963335"/>
                      <a:gd name="connsiteX23" fmla="*/ 127000 w 1270000"/>
                      <a:gd name="connsiteY23" fmla="*/ 135467 h 2963335"/>
                      <a:gd name="connsiteX24" fmla="*/ 101600 w 1270000"/>
                      <a:gd name="connsiteY24" fmla="*/ 245534 h 2963335"/>
                      <a:gd name="connsiteX25" fmla="*/ 84666 w 1270000"/>
                      <a:gd name="connsiteY25" fmla="*/ 321734 h 2963335"/>
                      <a:gd name="connsiteX26" fmla="*/ 0 w 1270000"/>
                      <a:gd name="connsiteY26" fmla="*/ 406400 h 2963335"/>
                      <a:gd name="connsiteX27" fmla="*/ 16933 w 1270000"/>
                      <a:gd name="connsiteY27" fmla="*/ 474134 h 2963335"/>
                      <a:gd name="connsiteX28" fmla="*/ 93133 w 1270000"/>
                      <a:gd name="connsiteY28" fmla="*/ 541867 h 2963335"/>
                      <a:gd name="connsiteX29" fmla="*/ 211666 w 1270000"/>
                      <a:gd name="connsiteY29" fmla="*/ 550334 h 2963335"/>
                      <a:gd name="connsiteX30" fmla="*/ 262466 w 1270000"/>
                      <a:gd name="connsiteY30" fmla="*/ 474134 h 2963335"/>
                      <a:gd name="connsiteX31" fmla="*/ 254000 w 1270000"/>
                      <a:gd name="connsiteY31" fmla="*/ 381000 h 2963335"/>
                      <a:gd name="connsiteX32" fmla="*/ 220133 w 1270000"/>
                      <a:gd name="connsiteY32" fmla="*/ 330200 h 2963335"/>
                      <a:gd name="connsiteX33" fmla="*/ 186266 w 1270000"/>
                      <a:gd name="connsiteY33" fmla="*/ 287867 h 2963335"/>
                      <a:gd name="connsiteX34" fmla="*/ 194733 w 1270000"/>
                      <a:gd name="connsiteY34" fmla="*/ 186267 h 2963335"/>
                      <a:gd name="connsiteX35" fmla="*/ 262466 w 1270000"/>
                      <a:gd name="connsiteY35" fmla="*/ 101600 h 2963335"/>
                      <a:gd name="connsiteX36" fmla="*/ 372533 w 1270000"/>
                      <a:gd name="connsiteY36" fmla="*/ 67734 h 2963335"/>
                      <a:gd name="connsiteX37" fmla="*/ 440266 w 1270000"/>
                      <a:gd name="connsiteY37" fmla="*/ 110067 h 2963335"/>
                      <a:gd name="connsiteX38" fmla="*/ 491066 w 1270000"/>
                      <a:gd name="connsiteY38" fmla="*/ 220134 h 2963335"/>
                      <a:gd name="connsiteX39" fmla="*/ 491066 w 1270000"/>
                      <a:gd name="connsiteY39" fmla="*/ 2963334 h 2963335"/>
                      <a:gd name="connsiteX0" fmla="*/ 491066 w 1270000"/>
                      <a:gd name="connsiteY0" fmla="*/ 2963334 h 2963335"/>
                      <a:gd name="connsiteX1" fmla="*/ 565659 w 1270000"/>
                      <a:gd name="connsiteY1" fmla="*/ 2963335 h 2963335"/>
                      <a:gd name="connsiteX2" fmla="*/ 643466 w 1270000"/>
                      <a:gd name="connsiteY2" fmla="*/ 194734 h 2963335"/>
                      <a:gd name="connsiteX3" fmla="*/ 711200 w 1270000"/>
                      <a:gd name="connsiteY3" fmla="*/ 84667 h 2963335"/>
                      <a:gd name="connsiteX4" fmla="*/ 821266 w 1270000"/>
                      <a:gd name="connsiteY4" fmla="*/ 59267 h 2963335"/>
                      <a:gd name="connsiteX5" fmla="*/ 914400 w 1270000"/>
                      <a:gd name="connsiteY5" fmla="*/ 101600 h 2963335"/>
                      <a:gd name="connsiteX6" fmla="*/ 990600 w 1270000"/>
                      <a:gd name="connsiteY6" fmla="*/ 194734 h 2963335"/>
                      <a:gd name="connsiteX7" fmla="*/ 1024466 w 1270000"/>
                      <a:gd name="connsiteY7" fmla="*/ 321734 h 2963335"/>
                      <a:gd name="connsiteX8" fmla="*/ 1270000 w 1270000"/>
                      <a:gd name="connsiteY8" fmla="*/ 440267 h 2963335"/>
                      <a:gd name="connsiteX9" fmla="*/ 1219200 w 1270000"/>
                      <a:gd name="connsiteY9" fmla="*/ 338667 h 2963335"/>
                      <a:gd name="connsiteX10" fmla="*/ 1159933 w 1270000"/>
                      <a:gd name="connsiteY10" fmla="*/ 296334 h 2963335"/>
                      <a:gd name="connsiteX11" fmla="*/ 1126066 w 1270000"/>
                      <a:gd name="connsiteY11" fmla="*/ 279400 h 2963335"/>
                      <a:gd name="connsiteX12" fmla="*/ 999066 w 1270000"/>
                      <a:gd name="connsiteY12" fmla="*/ 67734 h 2963335"/>
                      <a:gd name="connsiteX13" fmla="*/ 872066 w 1270000"/>
                      <a:gd name="connsiteY13" fmla="*/ 8467 h 2963335"/>
                      <a:gd name="connsiteX14" fmla="*/ 728133 w 1270000"/>
                      <a:gd name="connsiteY14" fmla="*/ 0 h 2963335"/>
                      <a:gd name="connsiteX15" fmla="*/ 601133 w 1270000"/>
                      <a:gd name="connsiteY15" fmla="*/ 67734 h 2963335"/>
                      <a:gd name="connsiteX16" fmla="*/ 584200 w 1270000"/>
                      <a:gd name="connsiteY16" fmla="*/ 177800 h 2963335"/>
                      <a:gd name="connsiteX17" fmla="*/ 567266 w 1270000"/>
                      <a:gd name="connsiteY17" fmla="*/ 287867 h 2963335"/>
                      <a:gd name="connsiteX18" fmla="*/ 533400 w 1270000"/>
                      <a:gd name="connsiteY18" fmla="*/ 84667 h 2963335"/>
                      <a:gd name="connsiteX19" fmla="*/ 448733 w 1270000"/>
                      <a:gd name="connsiteY19" fmla="*/ 16934 h 2963335"/>
                      <a:gd name="connsiteX20" fmla="*/ 296333 w 1270000"/>
                      <a:gd name="connsiteY20" fmla="*/ 8467 h 2963335"/>
                      <a:gd name="connsiteX21" fmla="*/ 211666 w 1270000"/>
                      <a:gd name="connsiteY21" fmla="*/ 59267 h 2963335"/>
                      <a:gd name="connsiteX22" fmla="*/ 127000 w 1270000"/>
                      <a:gd name="connsiteY22" fmla="*/ 135467 h 2963335"/>
                      <a:gd name="connsiteX23" fmla="*/ 101600 w 1270000"/>
                      <a:gd name="connsiteY23" fmla="*/ 245534 h 2963335"/>
                      <a:gd name="connsiteX24" fmla="*/ 84666 w 1270000"/>
                      <a:gd name="connsiteY24" fmla="*/ 321734 h 2963335"/>
                      <a:gd name="connsiteX25" fmla="*/ 0 w 1270000"/>
                      <a:gd name="connsiteY25" fmla="*/ 406400 h 2963335"/>
                      <a:gd name="connsiteX26" fmla="*/ 16933 w 1270000"/>
                      <a:gd name="connsiteY26" fmla="*/ 474134 h 2963335"/>
                      <a:gd name="connsiteX27" fmla="*/ 93133 w 1270000"/>
                      <a:gd name="connsiteY27" fmla="*/ 541867 h 2963335"/>
                      <a:gd name="connsiteX28" fmla="*/ 211666 w 1270000"/>
                      <a:gd name="connsiteY28" fmla="*/ 550334 h 2963335"/>
                      <a:gd name="connsiteX29" fmla="*/ 262466 w 1270000"/>
                      <a:gd name="connsiteY29" fmla="*/ 474134 h 2963335"/>
                      <a:gd name="connsiteX30" fmla="*/ 254000 w 1270000"/>
                      <a:gd name="connsiteY30" fmla="*/ 381000 h 2963335"/>
                      <a:gd name="connsiteX31" fmla="*/ 220133 w 1270000"/>
                      <a:gd name="connsiteY31" fmla="*/ 330200 h 2963335"/>
                      <a:gd name="connsiteX32" fmla="*/ 186266 w 1270000"/>
                      <a:gd name="connsiteY32" fmla="*/ 287867 h 2963335"/>
                      <a:gd name="connsiteX33" fmla="*/ 194733 w 1270000"/>
                      <a:gd name="connsiteY33" fmla="*/ 186267 h 2963335"/>
                      <a:gd name="connsiteX34" fmla="*/ 262466 w 1270000"/>
                      <a:gd name="connsiteY34" fmla="*/ 101600 h 2963335"/>
                      <a:gd name="connsiteX35" fmla="*/ 372533 w 1270000"/>
                      <a:gd name="connsiteY35" fmla="*/ 67734 h 2963335"/>
                      <a:gd name="connsiteX36" fmla="*/ 440266 w 1270000"/>
                      <a:gd name="connsiteY36" fmla="*/ 110067 h 2963335"/>
                      <a:gd name="connsiteX37" fmla="*/ 491066 w 1270000"/>
                      <a:gd name="connsiteY37" fmla="*/ 220134 h 2963335"/>
                      <a:gd name="connsiteX38" fmla="*/ 491066 w 1270000"/>
                      <a:gd name="connsiteY38" fmla="*/ 2963334 h 2963335"/>
                      <a:gd name="connsiteX0" fmla="*/ 491066 w 1219200"/>
                      <a:gd name="connsiteY0" fmla="*/ 2963334 h 2963335"/>
                      <a:gd name="connsiteX1" fmla="*/ 565659 w 1219200"/>
                      <a:gd name="connsiteY1" fmla="*/ 2963335 h 2963335"/>
                      <a:gd name="connsiteX2" fmla="*/ 643466 w 1219200"/>
                      <a:gd name="connsiteY2" fmla="*/ 194734 h 2963335"/>
                      <a:gd name="connsiteX3" fmla="*/ 711200 w 1219200"/>
                      <a:gd name="connsiteY3" fmla="*/ 84667 h 2963335"/>
                      <a:gd name="connsiteX4" fmla="*/ 821266 w 1219200"/>
                      <a:gd name="connsiteY4" fmla="*/ 59267 h 2963335"/>
                      <a:gd name="connsiteX5" fmla="*/ 914400 w 1219200"/>
                      <a:gd name="connsiteY5" fmla="*/ 101600 h 2963335"/>
                      <a:gd name="connsiteX6" fmla="*/ 990600 w 1219200"/>
                      <a:gd name="connsiteY6" fmla="*/ 194734 h 2963335"/>
                      <a:gd name="connsiteX7" fmla="*/ 1024466 w 1219200"/>
                      <a:gd name="connsiteY7" fmla="*/ 321734 h 2963335"/>
                      <a:gd name="connsiteX8" fmla="*/ 1219200 w 1219200"/>
                      <a:gd name="connsiteY8" fmla="*/ 338667 h 2963335"/>
                      <a:gd name="connsiteX9" fmla="*/ 1159933 w 1219200"/>
                      <a:gd name="connsiteY9" fmla="*/ 296334 h 2963335"/>
                      <a:gd name="connsiteX10" fmla="*/ 1126066 w 1219200"/>
                      <a:gd name="connsiteY10" fmla="*/ 279400 h 2963335"/>
                      <a:gd name="connsiteX11" fmla="*/ 999066 w 1219200"/>
                      <a:gd name="connsiteY11" fmla="*/ 67734 h 2963335"/>
                      <a:gd name="connsiteX12" fmla="*/ 872066 w 1219200"/>
                      <a:gd name="connsiteY12" fmla="*/ 8467 h 2963335"/>
                      <a:gd name="connsiteX13" fmla="*/ 728133 w 1219200"/>
                      <a:gd name="connsiteY13" fmla="*/ 0 h 2963335"/>
                      <a:gd name="connsiteX14" fmla="*/ 601133 w 1219200"/>
                      <a:gd name="connsiteY14" fmla="*/ 67734 h 2963335"/>
                      <a:gd name="connsiteX15" fmla="*/ 584200 w 1219200"/>
                      <a:gd name="connsiteY15" fmla="*/ 177800 h 2963335"/>
                      <a:gd name="connsiteX16" fmla="*/ 567266 w 1219200"/>
                      <a:gd name="connsiteY16" fmla="*/ 287867 h 2963335"/>
                      <a:gd name="connsiteX17" fmla="*/ 533400 w 1219200"/>
                      <a:gd name="connsiteY17" fmla="*/ 84667 h 2963335"/>
                      <a:gd name="connsiteX18" fmla="*/ 448733 w 1219200"/>
                      <a:gd name="connsiteY18" fmla="*/ 16934 h 2963335"/>
                      <a:gd name="connsiteX19" fmla="*/ 296333 w 1219200"/>
                      <a:gd name="connsiteY19" fmla="*/ 8467 h 2963335"/>
                      <a:gd name="connsiteX20" fmla="*/ 211666 w 1219200"/>
                      <a:gd name="connsiteY20" fmla="*/ 59267 h 2963335"/>
                      <a:gd name="connsiteX21" fmla="*/ 127000 w 1219200"/>
                      <a:gd name="connsiteY21" fmla="*/ 135467 h 2963335"/>
                      <a:gd name="connsiteX22" fmla="*/ 101600 w 1219200"/>
                      <a:gd name="connsiteY22" fmla="*/ 245534 h 2963335"/>
                      <a:gd name="connsiteX23" fmla="*/ 84666 w 1219200"/>
                      <a:gd name="connsiteY23" fmla="*/ 321734 h 2963335"/>
                      <a:gd name="connsiteX24" fmla="*/ 0 w 1219200"/>
                      <a:gd name="connsiteY24" fmla="*/ 406400 h 2963335"/>
                      <a:gd name="connsiteX25" fmla="*/ 16933 w 1219200"/>
                      <a:gd name="connsiteY25" fmla="*/ 474134 h 2963335"/>
                      <a:gd name="connsiteX26" fmla="*/ 93133 w 1219200"/>
                      <a:gd name="connsiteY26" fmla="*/ 541867 h 2963335"/>
                      <a:gd name="connsiteX27" fmla="*/ 211666 w 1219200"/>
                      <a:gd name="connsiteY27" fmla="*/ 550334 h 2963335"/>
                      <a:gd name="connsiteX28" fmla="*/ 262466 w 1219200"/>
                      <a:gd name="connsiteY28" fmla="*/ 474134 h 2963335"/>
                      <a:gd name="connsiteX29" fmla="*/ 254000 w 1219200"/>
                      <a:gd name="connsiteY29" fmla="*/ 381000 h 2963335"/>
                      <a:gd name="connsiteX30" fmla="*/ 220133 w 1219200"/>
                      <a:gd name="connsiteY30" fmla="*/ 330200 h 2963335"/>
                      <a:gd name="connsiteX31" fmla="*/ 186266 w 1219200"/>
                      <a:gd name="connsiteY31" fmla="*/ 287867 h 2963335"/>
                      <a:gd name="connsiteX32" fmla="*/ 194733 w 1219200"/>
                      <a:gd name="connsiteY32" fmla="*/ 186267 h 2963335"/>
                      <a:gd name="connsiteX33" fmla="*/ 262466 w 1219200"/>
                      <a:gd name="connsiteY33" fmla="*/ 101600 h 2963335"/>
                      <a:gd name="connsiteX34" fmla="*/ 372533 w 1219200"/>
                      <a:gd name="connsiteY34" fmla="*/ 67734 h 2963335"/>
                      <a:gd name="connsiteX35" fmla="*/ 440266 w 1219200"/>
                      <a:gd name="connsiteY35" fmla="*/ 110067 h 2963335"/>
                      <a:gd name="connsiteX36" fmla="*/ 491066 w 1219200"/>
                      <a:gd name="connsiteY36" fmla="*/ 220134 h 2963335"/>
                      <a:gd name="connsiteX37" fmla="*/ 491066 w 1219200"/>
                      <a:gd name="connsiteY37" fmla="*/ 2963334 h 2963335"/>
                      <a:gd name="connsiteX0" fmla="*/ 491066 w 1159933"/>
                      <a:gd name="connsiteY0" fmla="*/ 2963334 h 2963335"/>
                      <a:gd name="connsiteX1" fmla="*/ 565659 w 1159933"/>
                      <a:gd name="connsiteY1" fmla="*/ 2963335 h 2963335"/>
                      <a:gd name="connsiteX2" fmla="*/ 643466 w 1159933"/>
                      <a:gd name="connsiteY2" fmla="*/ 194734 h 2963335"/>
                      <a:gd name="connsiteX3" fmla="*/ 711200 w 1159933"/>
                      <a:gd name="connsiteY3" fmla="*/ 84667 h 2963335"/>
                      <a:gd name="connsiteX4" fmla="*/ 821266 w 1159933"/>
                      <a:gd name="connsiteY4" fmla="*/ 59267 h 2963335"/>
                      <a:gd name="connsiteX5" fmla="*/ 914400 w 1159933"/>
                      <a:gd name="connsiteY5" fmla="*/ 101600 h 2963335"/>
                      <a:gd name="connsiteX6" fmla="*/ 990600 w 1159933"/>
                      <a:gd name="connsiteY6" fmla="*/ 194734 h 2963335"/>
                      <a:gd name="connsiteX7" fmla="*/ 1024466 w 1159933"/>
                      <a:gd name="connsiteY7" fmla="*/ 321734 h 2963335"/>
                      <a:gd name="connsiteX8" fmla="*/ 1159933 w 1159933"/>
                      <a:gd name="connsiteY8" fmla="*/ 296334 h 2963335"/>
                      <a:gd name="connsiteX9" fmla="*/ 1126066 w 1159933"/>
                      <a:gd name="connsiteY9" fmla="*/ 279400 h 2963335"/>
                      <a:gd name="connsiteX10" fmla="*/ 999066 w 1159933"/>
                      <a:gd name="connsiteY10" fmla="*/ 67734 h 2963335"/>
                      <a:gd name="connsiteX11" fmla="*/ 872066 w 1159933"/>
                      <a:gd name="connsiteY11" fmla="*/ 8467 h 2963335"/>
                      <a:gd name="connsiteX12" fmla="*/ 728133 w 1159933"/>
                      <a:gd name="connsiteY12" fmla="*/ 0 h 2963335"/>
                      <a:gd name="connsiteX13" fmla="*/ 601133 w 1159933"/>
                      <a:gd name="connsiteY13" fmla="*/ 67734 h 2963335"/>
                      <a:gd name="connsiteX14" fmla="*/ 584200 w 1159933"/>
                      <a:gd name="connsiteY14" fmla="*/ 177800 h 2963335"/>
                      <a:gd name="connsiteX15" fmla="*/ 567266 w 1159933"/>
                      <a:gd name="connsiteY15" fmla="*/ 287867 h 2963335"/>
                      <a:gd name="connsiteX16" fmla="*/ 533400 w 1159933"/>
                      <a:gd name="connsiteY16" fmla="*/ 84667 h 2963335"/>
                      <a:gd name="connsiteX17" fmla="*/ 448733 w 1159933"/>
                      <a:gd name="connsiteY17" fmla="*/ 16934 h 2963335"/>
                      <a:gd name="connsiteX18" fmla="*/ 296333 w 1159933"/>
                      <a:gd name="connsiteY18" fmla="*/ 8467 h 2963335"/>
                      <a:gd name="connsiteX19" fmla="*/ 211666 w 1159933"/>
                      <a:gd name="connsiteY19" fmla="*/ 59267 h 2963335"/>
                      <a:gd name="connsiteX20" fmla="*/ 127000 w 1159933"/>
                      <a:gd name="connsiteY20" fmla="*/ 135467 h 2963335"/>
                      <a:gd name="connsiteX21" fmla="*/ 101600 w 1159933"/>
                      <a:gd name="connsiteY21" fmla="*/ 245534 h 2963335"/>
                      <a:gd name="connsiteX22" fmla="*/ 84666 w 1159933"/>
                      <a:gd name="connsiteY22" fmla="*/ 321734 h 2963335"/>
                      <a:gd name="connsiteX23" fmla="*/ 0 w 1159933"/>
                      <a:gd name="connsiteY23" fmla="*/ 406400 h 2963335"/>
                      <a:gd name="connsiteX24" fmla="*/ 16933 w 1159933"/>
                      <a:gd name="connsiteY24" fmla="*/ 474134 h 2963335"/>
                      <a:gd name="connsiteX25" fmla="*/ 93133 w 1159933"/>
                      <a:gd name="connsiteY25" fmla="*/ 541867 h 2963335"/>
                      <a:gd name="connsiteX26" fmla="*/ 211666 w 1159933"/>
                      <a:gd name="connsiteY26" fmla="*/ 550334 h 2963335"/>
                      <a:gd name="connsiteX27" fmla="*/ 262466 w 1159933"/>
                      <a:gd name="connsiteY27" fmla="*/ 474134 h 2963335"/>
                      <a:gd name="connsiteX28" fmla="*/ 254000 w 1159933"/>
                      <a:gd name="connsiteY28" fmla="*/ 381000 h 2963335"/>
                      <a:gd name="connsiteX29" fmla="*/ 220133 w 1159933"/>
                      <a:gd name="connsiteY29" fmla="*/ 330200 h 2963335"/>
                      <a:gd name="connsiteX30" fmla="*/ 186266 w 1159933"/>
                      <a:gd name="connsiteY30" fmla="*/ 287867 h 2963335"/>
                      <a:gd name="connsiteX31" fmla="*/ 194733 w 1159933"/>
                      <a:gd name="connsiteY31" fmla="*/ 186267 h 2963335"/>
                      <a:gd name="connsiteX32" fmla="*/ 262466 w 1159933"/>
                      <a:gd name="connsiteY32" fmla="*/ 101600 h 2963335"/>
                      <a:gd name="connsiteX33" fmla="*/ 372533 w 1159933"/>
                      <a:gd name="connsiteY33" fmla="*/ 67734 h 2963335"/>
                      <a:gd name="connsiteX34" fmla="*/ 440266 w 1159933"/>
                      <a:gd name="connsiteY34" fmla="*/ 110067 h 2963335"/>
                      <a:gd name="connsiteX35" fmla="*/ 491066 w 1159933"/>
                      <a:gd name="connsiteY35" fmla="*/ 220134 h 2963335"/>
                      <a:gd name="connsiteX36" fmla="*/ 491066 w 1159933"/>
                      <a:gd name="connsiteY36" fmla="*/ 2963334 h 2963335"/>
                      <a:gd name="connsiteX0" fmla="*/ 491066 w 1126066"/>
                      <a:gd name="connsiteY0" fmla="*/ 2963334 h 2963335"/>
                      <a:gd name="connsiteX1" fmla="*/ 565659 w 1126066"/>
                      <a:gd name="connsiteY1" fmla="*/ 2963335 h 2963335"/>
                      <a:gd name="connsiteX2" fmla="*/ 643466 w 1126066"/>
                      <a:gd name="connsiteY2" fmla="*/ 194734 h 2963335"/>
                      <a:gd name="connsiteX3" fmla="*/ 711200 w 1126066"/>
                      <a:gd name="connsiteY3" fmla="*/ 84667 h 2963335"/>
                      <a:gd name="connsiteX4" fmla="*/ 821266 w 1126066"/>
                      <a:gd name="connsiteY4" fmla="*/ 59267 h 2963335"/>
                      <a:gd name="connsiteX5" fmla="*/ 914400 w 1126066"/>
                      <a:gd name="connsiteY5" fmla="*/ 101600 h 2963335"/>
                      <a:gd name="connsiteX6" fmla="*/ 990600 w 1126066"/>
                      <a:gd name="connsiteY6" fmla="*/ 194734 h 2963335"/>
                      <a:gd name="connsiteX7" fmla="*/ 1024466 w 1126066"/>
                      <a:gd name="connsiteY7" fmla="*/ 321734 h 2963335"/>
                      <a:gd name="connsiteX8" fmla="*/ 1126066 w 1126066"/>
                      <a:gd name="connsiteY8" fmla="*/ 279400 h 2963335"/>
                      <a:gd name="connsiteX9" fmla="*/ 999066 w 1126066"/>
                      <a:gd name="connsiteY9" fmla="*/ 67734 h 2963335"/>
                      <a:gd name="connsiteX10" fmla="*/ 872066 w 1126066"/>
                      <a:gd name="connsiteY10" fmla="*/ 8467 h 2963335"/>
                      <a:gd name="connsiteX11" fmla="*/ 728133 w 1126066"/>
                      <a:gd name="connsiteY11" fmla="*/ 0 h 2963335"/>
                      <a:gd name="connsiteX12" fmla="*/ 601133 w 1126066"/>
                      <a:gd name="connsiteY12" fmla="*/ 67734 h 2963335"/>
                      <a:gd name="connsiteX13" fmla="*/ 584200 w 1126066"/>
                      <a:gd name="connsiteY13" fmla="*/ 177800 h 2963335"/>
                      <a:gd name="connsiteX14" fmla="*/ 567266 w 1126066"/>
                      <a:gd name="connsiteY14" fmla="*/ 287867 h 2963335"/>
                      <a:gd name="connsiteX15" fmla="*/ 533400 w 1126066"/>
                      <a:gd name="connsiteY15" fmla="*/ 84667 h 2963335"/>
                      <a:gd name="connsiteX16" fmla="*/ 448733 w 1126066"/>
                      <a:gd name="connsiteY16" fmla="*/ 16934 h 2963335"/>
                      <a:gd name="connsiteX17" fmla="*/ 296333 w 1126066"/>
                      <a:gd name="connsiteY17" fmla="*/ 8467 h 2963335"/>
                      <a:gd name="connsiteX18" fmla="*/ 211666 w 1126066"/>
                      <a:gd name="connsiteY18" fmla="*/ 59267 h 2963335"/>
                      <a:gd name="connsiteX19" fmla="*/ 127000 w 1126066"/>
                      <a:gd name="connsiteY19" fmla="*/ 135467 h 2963335"/>
                      <a:gd name="connsiteX20" fmla="*/ 101600 w 1126066"/>
                      <a:gd name="connsiteY20" fmla="*/ 245534 h 2963335"/>
                      <a:gd name="connsiteX21" fmla="*/ 84666 w 1126066"/>
                      <a:gd name="connsiteY21" fmla="*/ 321734 h 2963335"/>
                      <a:gd name="connsiteX22" fmla="*/ 0 w 1126066"/>
                      <a:gd name="connsiteY22" fmla="*/ 406400 h 2963335"/>
                      <a:gd name="connsiteX23" fmla="*/ 16933 w 1126066"/>
                      <a:gd name="connsiteY23" fmla="*/ 474134 h 2963335"/>
                      <a:gd name="connsiteX24" fmla="*/ 93133 w 1126066"/>
                      <a:gd name="connsiteY24" fmla="*/ 541867 h 2963335"/>
                      <a:gd name="connsiteX25" fmla="*/ 211666 w 1126066"/>
                      <a:gd name="connsiteY25" fmla="*/ 550334 h 2963335"/>
                      <a:gd name="connsiteX26" fmla="*/ 262466 w 1126066"/>
                      <a:gd name="connsiteY26" fmla="*/ 474134 h 2963335"/>
                      <a:gd name="connsiteX27" fmla="*/ 254000 w 1126066"/>
                      <a:gd name="connsiteY27" fmla="*/ 381000 h 2963335"/>
                      <a:gd name="connsiteX28" fmla="*/ 220133 w 1126066"/>
                      <a:gd name="connsiteY28" fmla="*/ 330200 h 2963335"/>
                      <a:gd name="connsiteX29" fmla="*/ 186266 w 1126066"/>
                      <a:gd name="connsiteY29" fmla="*/ 287867 h 2963335"/>
                      <a:gd name="connsiteX30" fmla="*/ 194733 w 1126066"/>
                      <a:gd name="connsiteY30" fmla="*/ 186267 h 2963335"/>
                      <a:gd name="connsiteX31" fmla="*/ 262466 w 1126066"/>
                      <a:gd name="connsiteY31" fmla="*/ 101600 h 2963335"/>
                      <a:gd name="connsiteX32" fmla="*/ 372533 w 1126066"/>
                      <a:gd name="connsiteY32" fmla="*/ 67734 h 2963335"/>
                      <a:gd name="connsiteX33" fmla="*/ 440266 w 1126066"/>
                      <a:gd name="connsiteY33" fmla="*/ 110067 h 2963335"/>
                      <a:gd name="connsiteX34" fmla="*/ 491066 w 1126066"/>
                      <a:gd name="connsiteY34" fmla="*/ 220134 h 2963335"/>
                      <a:gd name="connsiteX35" fmla="*/ 491066 w 1126066"/>
                      <a:gd name="connsiteY35" fmla="*/ 2963334 h 2963335"/>
                      <a:gd name="connsiteX0" fmla="*/ 491066 w 1024466"/>
                      <a:gd name="connsiteY0" fmla="*/ 2963334 h 2963335"/>
                      <a:gd name="connsiteX1" fmla="*/ 565659 w 1024466"/>
                      <a:gd name="connsiteY1" fmla="*/ 2963335 h 2963335"/>
                      <a:gd name="connsiteX2" fmla="*/ 643466 w 1024466"/>
                      <a:gd name="connsiteY2" fmla="*/ 194734 h 2963335"/>
                      <a:gd name="connsiteX3" fmla="*/ 711200 w 1024466"/>
                      <a:gd name="connsiteY3" fmla="*/ 84667 h 2963335"/>
                      <a:gd name="connsiteX4" fmla="*/ 821266 w 1024466"/>
                      <a:gd name="connsiteY4" fmla="*/ 59267 h 2963335"/>
                      <a:gd name="connsiteX5" fmla="*/ 914400 w 1024466"/>
                      <a:gd name="connsiteY5" fmla="*/ 101600 h 2963335"/>
                      <a:gd name="connsiteX6" fmla="*/ 990600 w 1024466"/>
                      <a:gd name="connsiteY6" fmla="*/ 194734 h 2963335"/>
                      <a:gd name="connsiteX7" fmla="*/ 1024466 w 1024466"/>
                      <a:gd name="connsiteY7" fmla="*/ 321734 h 2963335"/>
                      <a:gd name="connsiteX8" fmla="*/ 999066 w 1024466"/>
                      <a:gd name="connsiteY8" fmla="*/ 67734 h 2963335"/>
                      <a:gd name="connsiteX9" fmla="*/ 872066 w 1024466"/>
                      <a:gd name="connsiteY9" fmla="*/ 8467 h 2963335"/>
                      <a:gd name="connsiteX10" fmla="*/ 728133 w 1024466"/>
                      <a:gd name="connsiteY10" fmla="*/ 0 h 2963335"/>
                      <a:gd name="connsiteX11" fmla="*/ 601133 w 1024466"/>
                      <a:gd name="connsiteY11" fmla="*/ 67734 h 2963335"/>
                      <a:gd name="connsiteX12" fmla="*/ 584200 w 1024466"/>
                      <a:gd name="connsiteY12" fmla="*/ 177800 h 2963335"/>
                      <a:gd name="connsiteX13" fmla="*/ 567266 w 1024466"/>
                      <a:gd name="connsiteY13" fmla="*/ 287867 h 2963335"/>
                      <a:gd name="connsiteX14" fmla="*/ 533400 w 1024466"/>
                      <a:gd name="connsiteY14" fmla="*/ 84667 h 2963335"/>
                      <a:gd name="connsiteX15" fmla="*/ 448733 w 1024466"/>
                      <a:gd name="connsiteY15" fmla="*/ 16934 h 2963335"/>
                      <a:gd name="connsiteX16" fmla="*/ 296333 w 1024466"/>
                      <a:gd name="connsiteY16" fmla="*/ 8467 h 2963335"/>
                      <a:gd name="connsiteX17" fmla="*/ 211666 w 1024466"/>
                      <a:gd name="connsiteY17" fmla="*/ 59267 h 2963335"/>
                      <a:gd name="connsiteX18" fmla="*/ 127000 w 1024466"/>
                      <a:gd name="connsiteY18" fmla="*/ 135467 h 2963335"/>
                      <a:gd name="connsiteX19" fmla="*/ 101600 w 1024466"/>
                      <a:gd name="connsiteY19" fmla="*/ 245534 h 2963335"/>
                      <a:gd name="connsiteX20" fmla="*/ 84666 w 1024466"/>
                      <a:gd name="connsiteY20" fmla="*/ 321734 h 2963335"/>
                      <a:gd name="connsiteX21" fmla="*/ 0 w 1024466"/>
                      <a:gd name="connsiteY21" fmla="*/ 406400 h 2963335"/>
                      <a:gd name="connsiteX22" fmla="*/ 16933 w 1024466"/>
                      <a:gd name="connsiteY22" fmla="*/ 474134 h 2963335"/>
                      <a:gd name="connsiteX23" fmla="*/ 93133 w 1024466"/>
                      <a:gd name="connsiteY23" fmla="*/ 541867 h 2963335"/>
                      <a:gd name="connsiteX24" fmla="*/ 211666 w 1024466"/>
                      <a:gd name="connsiteY24" fmla="*/ 550334 h 2963335"/>
                      <a:gd name="connsiteX25" fmla="*/ 262466 w 1024466"/>
                      <a:gd name="connsiteY25" fmla="*/ 474134 h 2963335"/>
                      <a:gd name="connsiteX26" fmla="*/ 254000 w 1024466"/>
                      <a:gd name="connsiteY26" fmla="*/ 381000 h 2963335"/>
                      <a:gd name="connsiteX27" fmla="*/ 220133 w 1024466"/>
                      <a:gd name="connsiteY27" fmla="*/ 330200 h 2963335"/>
                      <a:gd name="connsiteX28" fmla="*/ 186266 w 1024466"/>
                      <a:gd name="connsiteY28" fmla="*/ 287867 h 2963335"/>
                      <a:gd name="connsiteX29" fmla="*/ 194733 w 1024466"/>
                      <a:gd name="connsiteY29" fmla="*/ 186267 h 2963335"/>
                      <a:gd name="connsiteX30" fmla="*/ 262466 w 1024466"/>
                      <a:gd name="connsiteY30" fmla="*/ 101600 h 2963335"/>
                      <a:gd name="connsiteX31" fmla="*/ 372533 w 1024466"/>
                      <a:gd name="connsiteY31" fmla="*/ 67734 h 2963335"/>
                      <a:gd name="connsiteX32" fmla="*/ 440266 w 1024466"/>
                      <a:gd name="connsiteY32" fmla="*/ 110067 h 2963335"/>
                      <a:gd name="connsiteX33" fmla="*/ 491066 w 1024466"/>
                      <a:gd name="connsiteY33" fmla="*/ 220134 h 2963335"/>
                      <a:gd name="connsiteX34" fmla="*/ 491066 w 1024466"/>
                      <a:gd name="connsiteY34" fmla="*/ 2963334 h 2963335"/>
                      <a:gd name="connsiteX0" fmla="*/ 491066 w 999066"/>
                      <a:gd name="connsiteY0" fmla="*/ 2963334 h 2963335"/>
                      <a:gd name="connsiteX1" fmla="*/ 565659 w 999066"/>
                      <a:gd name="connsiteY1" fmla="*/ 2963335 h 2963335"/>
                      <a:gd name="connsiteX2" fmla="*/ 643466 w 999066"/>
                      <a:gd name="connsiteY2" fmla="*/ 194734 h 2963335"/>
                      <a:gd name="connsiteX3" fmla="*/ 711200 w 999066"/>
                      <a:gd name="connsiteY3" fmla="*/ 84667 h 2963335"/>
                      <a:gd name="connsiteX4" fmla="*/ 821266 w 999066"/>
                      <a:gd name="connsiteY4" fmla="*/ 59267 h 2963335"/>
                      <a:gd name="connsiteX5" fmla="*/ 914400 w 999066"/>
                      <a:gd name="connsiteY5" fmla="*/ 101600 h 2963335"/>
                      <a:gd name="connsiteX6" fmla="*/ 990600 w 999066"/>
                      <a:gd name="connsiteY6" fmla="*/ 194734 h 2963335"/>
                      <a:gd name="connsiteX7" fmla="*/ 999066 w 999066"/>
                      <a:gd name="connsiteY7" fmla="*/ 67734 h 2963335"/>
                      <a:gd name="connsiteX8" fmla="*/ 872066 w 999066"/>
                      <a:gd name="connsiteY8" fmla="*/ 8467 h 2963335"/>
                      <a:gd name="connsiteX9" fmla="*/ 728133 w 999066"/>
                      <a:gd name="connsiteY9" fmla="*/ 0 h 2963335"/>
                      <a:gd name="connsiteX10" fmla="*/ 601133 w 999066"/>
                      <a:gd name="connsiteY10" fmla="*/ 67734 h 2963335"/>
                      <a:gd name="connsiteX11" fmla="*/ 584200 w 999066"/>
                      <a:gd name="connsiteY11" fmla="*/ 177800 h 2963335"/>
                      <a:gd name="connsiteX12" fmla="*/ 567266 w 999066"/>
                      <a:gd name="connsiteY12" fmla="*/ 287867 h 2963335"/>
                      <a:gd name="connsiteX13" fmla="*/ 533400 w 999066"/>
                      <a:gd name="connsiteY13" fmla="*/ 84667 h 2963335"/>
                      <a:gd name="connsiteX14" fmla="*/ 448733 w 999066"/>
                      <a:gd name="connsiteY14" fmla="*/ 16934 h 2963335"/>
                      <a:gd name="connsiteX15" fmla="*/ 296333 w 999066"/>
                      <a:gd name="connsiteY15" fmla="*/ 8467 h 2963335"/>
                      <a:gd name="connsiteX16" fmla="*/ 211666 w 999066"/>
                      <a:gd name="connsiteY16" fmla="*/ 59267 h 2963335"/>
                      <a:gd name="connsiteX17" fmla="*/ 127000 w 999066"/>
                      <a:gd name="connsiteY17" fmla="*/ 135467 h 2963335"/>
                      <a:gd name="connsiteX18" fmla="*/ 101600 w 999066"/>
                      <a:gd name="connsiteY18" fmla="*/ 245534 h 2963335"/>
                      <a:gd name="connsiteX19" fmla="*/ 84666 w 999066"/>
                      <a:gd name="connsiteY19" fmla="*/ 321734 h 2963335"/>
                      <a:gd name="connsiteX20" fmla="*/ 0 w 999066"/>
                      <a:gd name="connsiteY20" fmla="*/ 406400 h 2963335"/>
                      <a:gd name="connsiteX21" fmla="*/ 16933 w 999066"/>
                      <a:gd name="connsiteY21" fmla="*/ 474134 h 2963335"/>
                      <a:gd name="connsiteX22" fmla="*/ 93133 w 999066"/>
                      <a:gd name="connsiteY22" fmla="*/ 541867 h 2963335"/>
                      <a:gd name="connsiteX23" fmla="*/ 211666 w 999066"/>
                      <a:gd name="connsiteY23" fmla="*/ 550334 h 2963335"/>
                      <a:gd name="connsiteX24" fmla="*/ 262466 w 999066"/>
                      <a:gd name="connsiteY24" fmla="*/ 474134 h 2963335"/>
                      <a:gd name="connsiteX25" fmla="*/ 254000 w 999066"/>
                      <a:gd name="connsiteY25" fmla="*/ 381000 h 2963335"/>
                      <a:gd name="connsiteX26" fmla="*/ 220133 w 999066"/>
                      <a:gd name="connsiteY26" fmla="*/ 330200 h 2963335"/>
                      <a:gd name="connsiteX27" fmla="*/ 186266 w 999066"/>
                      <a:gd name="connsiteY27" fmla="*/ 287867 h 2963335"/>
                      <a:gd name="connsiteX28" fmla="*/ 194733 w 999066"/>
                      <a:gd name="connsiteY28" fmla="*/ 186267 h 2963335"/>
                      <a:gd name="connsiteX29" fmla="*/ 262466 w 999066"/>
                      <a:gd name="connsiteY29" fmla="*/ 101600 h 2963335"/>
                      <a:gd name="connsiteX30" fmla="*/ 372533 w 999066"/>
                      <a:gd name="connsiteY30" fmla="*/ 67734 h 2963335"/>
                      <a:gd name="connsiteX31" fmla="*/ 440266 w 999066"/>
                      <a:gd name="connsiteY31" fmla="*/ 110067 h 2963335"/>
                      <a:gd name="connsiteX32" fmla="*/ 491066 w 999066"/>
                      <a:gd name="connsiteY32" fmla="*/ 220134 h 2963335"/>
                      <a:gd name="connsiteX33" fmla="*/ 491066 w 999066"/>
                      <a:gd name="connsiteY33" fmla="*/ 2963334 h 2963335"/>
                      <a:gd name="connsiteX0" fmla="*/ 491066 w 999066"/>
                      <a:gd name="connsiteY0" fmla="*/ 2963334 h 2963335"/>
                      <a:gd name="connsiteX1" fmla="*/ 565659 w 999066"/>
                      <a:gd name="connsiteY1" fmla="*/ 2963335 h 2963335"/>
                      <a:gd name="connsiteX2" fmla="*/ 643466 w 999066"/>
                      <a:gd name="connsiteY2" fmla="*/ 194734 h 2963335"/>
                      <a:gd name="connsiteX3" fmla="*/ 711200 w 999066"/>
                      <a:gd name="connsiteY3" fmla="*/ 84667 h 2963335"/>
                      <a:gd name="connsiteX4" fmla="*/ 821266 w 999066"/>
                      <a:gd name="connsiteY4" fmla="*/ 59267 h 2963335"/>
                      <a:gd name="connsiteX5" fmla="*/ 914400 w 999066"/>
                      <a:gd name="connsiteY5" fmla="*/ 101600 h 2963335"/>
                      <a:gd name="connsiteX6" fmla="*/ 999066 w 999066"/>
                      <a:gd name="connsiteY6" fmla="*/ 67734 h 2963335"/>
                      <a:gd name="connsiteX7" fmla="*/ 872066 w 999066"/>
                      <a:gd name="connsiteY7" fmla="*/ 8467 h 2963335"/>
                      <a:gd name="connsiteX8" fmla="*/ 728133 w 999066"/>
                      <a:gd name="connsiteY8" fmla="*/ 0 h 2963335"/>
                      <a:gd name="connsiteX9" fmla="*/ 601133 w 999066"/>
                      <a:gd name="connsiteY9" fmla="*/ 67734 h 2963335"/>
                      <a:gd name="connsiteX10" fmla="*/ 584200 w 999066"/>
                      <a:gd name="connsiteY10" fmla="*/ 177800 h 2963335"/>
                      <a:gd name="connsiteX11" fmla="*/ 567266 w 999066"/>
                      <a:gd name="connsiteY11" fmla="*/ 287867 h 2963335"/>
                      <a:gd name="connsiteX12" fmla="*/ 533400 w 999066"/>
                      <a:gd name="connsiteY12" fmla="*/ 84667 h 2963335"/>
                      <a:gd name="connsiteX13" fmla="*/ 448733 w 999066"/>
                      <a:gd name="connsiteY13" fmla="*/ 16934 h 2963335"/>
                      <a:gd name="connsiteX14" fmla="*/ 296333 w 999066"/>
                      <a:gd name="connsiteY14" fmla="*/ 8467 h 2963335"/>
                      <a:gd name="connsiteX15" fmla="*/ 211666 w 999066"/>
                      <a:gd name="connsiteY15" fmla="*/ 59267 h 2963335"/>
                      <a:gd name="connsiteX16" fmla="*/ 127000 w 999066"/>
                      <a:gd name="connsiteY16" fmla="*/ 135467 h 2963335"/>
                      <a:gd name="connsiteX17" fmla="*/ 101600 w 999066"/>
                      <a:gd name="connsiteY17" fmla="*/ 245534 h 2963335"/>
                      <a:gd name="connsiteX18" fmla="*/ 84666 w 999066"/>
                      <a:gd name="connsiteY18" fmla="*/ 321734 h 2963335"/>
                      <a:gd name="connsiteX19" fmla="*/ 0 w 999066"/>
                      <a:gd name="connsiteY19" fmla="*/ 406400 h 2963335"/>
                      <a:gd name="connsiteX20" fmla="*/ 16933 w 999066"/>
                      <a:gd name="connsiteY20" fmla="*/ 474134 h 2963335"/>
                      <a:gd name="connsiteX21" fmla="*/ 93133 w 999066"/>
                      <a:gd name="connsiteY21" fmla="*/ 541867 h 2963335"/>
                      <a:gd name="connsiteX22" fmla="*/ 211666 w 999066"/>
                      <a:gd name="connsiteY22" fmla="*/ 550334 h 2963335"/>
                      <a:gd name="connsiteX23" fmla="*/ 262466 w 999066"/>
                      <a:gd name="connsiteY23" fmla="*/ 474134 h 2963335"/>
                      <a:gd name="connsiteX24" fmla="*/ 254000 w 999066"/>
                      <a:gd name="connsiteY24" fmla="*/ 381000 h 2963335"/>
                      <a:gd name="connsiteX25" fmla="*/ 220133 w 999066"/>
                      <a:gd name="connsiteY25" fmla="*/ 330200 h 2963335"/>
                      <a:gd name="connsiteX26" fmla="*/ 186266 w 999066"/>
                      <a:gd name="connsiteY26" fmla="*/ 287867 h 2963335"/>
                      <a:gd name="connsiteX27" fmla="*/ 194733 w 999066"/>
                      <a:gd name="connsiteY27" fmla="*/ 186267 h 2963335"/>
                      <a:gd name="connsiteX28" fmla="*/ 262466 w 999066"/>
                      <a:gd name="connsiteY28" fmla="*/ 101600 h 2963335"/>
                      <a:gd name="connsiteX29" fmla="*/ 372533 w 999066"/>
                      <a:gd name="connsiteY29" fmla="*/ 67734 h 2963335"/>
                      <a:gd name="connsiteX30" fmla="*/ 440266 w 999066"/>
                      <a:gd name="connsiteY30" fmla="*/ 110067 h 2963335"/>
                      <a:gd name="connsiteX31" fmla="*/ 491066 w 999066"/>
                      <a:gd name="connsiteY31" fmla="*/ 220134 h 2963335"/>
                      <a:gd name="connsiteX32" fmla="*/ 491066 w 999066"/>
                      <a:gd name="connsiteY32" fmla="*/ 2963334 h 2963335"/>
                      <a:gd name="connsiteX0" fmla="*/ 491066 w 914400"/>
                      <a:gd name="connsiteY0" fmla="*/ 2963334 h 2963335"/>
                      <a:gd name="connsiteX1" fmla="*/ 565659 w 914400"/>
                      <a:gd name="connsiteY1" fmla="*/ 2963335 h 2963335"/>
                      <a:gd name="connsiteX2" fmla="*/ 643466 w 914400"/>
                      <a:gd name="connsiteY2" fmla="*/ 194734 h 2963335"/>
                      <a:gd name="connsiteX3" fmla="*/ 711200 w 914400"/>
                      <a:gd name="connsiteY3" fmla="*/ 84667 h 2963335"/>
                      <a:gd name="connsiteX4" fmla="*/ 821266 w 914400"/>
                      <a:gd name="connsiteY4" fmla="*/ 59267 h 2963335"/>
                      <a:gd name="connsiteX5" fmla="*/ 914400 w 914400"/>
                      <a:gd name="connsiteY5" fmla="*/ 101600 h 2963335"/>
                      <a:gd name="connsiteX6" fmla="*/ 872066 w 914400"/>
                      <a:gd name="connsiteY6" fmla="*/ 8467 h 2963335"/>
                      <a:gd name="connsiteX7" fmla="*/ 728133 w 914400"/>
                      <a:gd name="connsiteY7" fmla="*/ 0 h 2963335"/>
                      <a:gd name="connsiteX8" fmla="*/ 601133 w 914400"/>
                      <a:gd name="connsiteY8" fmla="*/ 67734 h 2963335"/>
                      <a:gd name="connsiteX9" fmla="*/ 584200 w 914400"/>
                      <a:gd name="connsiteY9" fmla="*/ 177800 h 2963335"/>
                      <a:gd name="connsiteX10" fmla="*/ 567266 w 914400"/>
                      <a:gd name="connsiteY10" fmla="*/ 287867 h 2963335"/>
                      <a:gd name="connsiteX11" fmla="*/ 533400 w 914400"/>
                      <a:gd name="connsiteY11" fmla="*/ 84667 h 2963335"/>
                      <a:gd name="connsiteX12" fmla="*/ 448733 w 914400"/>
                      <a:gd name="connsiteY12" fmla="*/ 16934 h 2963335"/>
                      <a:gd name="connsiteX13" fmla="*/ 296333 w 914400"/>
                      <a:gd name="connsiteY13" fmla="*/ 8467 h 2963335"/>
                      <a:gd name="connsiteX14" fmla="*/ 211666 w 914400"/>
                      <a:gd name="connsiteY14" fmla="*/ 59267 h 2963335"/>
                      <a:gd name="connsiteX15" fmla="*/ 127000 w 914400"/>
                      <a:gd name="connsiteY15" fmla="*/ 135467 h 2963335"/>
                      <a:gd name="connsiteX16" fmla="*/ 101600 w 914400"/>
                      <a:gd name="connsiteY16" fmla="*/ 245534 h 2963335"/>
                      <a:gd name="connsiteX17" fmla="*/ 84666 w 914400"/>
                      <a:gd name="connsiteY17" fmla="*/ 321734 h 2963335"/>
                      <a:gd name="connsiteX18" fmla="*/ 0 w 914400"/>
                      <a:gd name="connsiteY18" fmla="*/ 406400 h 2963335"/>
                      <a:gd name="connsiteX19" fmla="*/ 16933 w 914400"/>
                      <a:gd name="connsiteY19" fmla="*/ 474134 h 2963335"/>
                      <a:gd name="connsiteX20" fmla="*/ 93133 w 914400"/>
                      <a:gd name="connsiteY20" fmla="*/ 541867 h 2963335"/>
                      <a:gd name="connsiteX21" fmla="*/ 211666 w 914400"/>
                      <a:gd name="connsiteY21" fmla="*/ 550334 h 2963335"/>
                      <a:gd name="connsiteX22" fmla="*/ 262466 w 914400"/>
                      <a:gd name="connsiteY22" fmla="*/ 474134 h 2963335"/>
                      <a:gd name="connsiteX23" fmla="*/ 254000 w 914400"/>
                      <a:gd name="connsiteY23" fmla="*/ 381000 h 2963335"/>
                      <a:gd name="connsiteX24" fmla="*/ 220133 w 914400"/>
                      <a:gd name="connsiteY24" fmla="*/ 330200 h 2963335"/>
                      <a:gd name="connsiteX25" fmla="*/ 186266 w 914400"/>
                      <a:gd name="connsiteY25" fmla="*/ 287867 h 2963335"/>
                      <a:gd name="connsiteX26" fmla="*/ 194733 w 914400"/>
                      <a:gd name="connsiteY26" fmla="*/ 186267 h 2963335"/>
                      <a:gd name="connsiteX27" fmla="*/ 262466 w 914400"/>
                      <a:gd name="connsiteY27" fmla="*/ 101600 h 2963335"/>
                      <a:gd name="connsiteX28" fmla="*/ 372533 w 914400"/>
                      <a:gd name="connsiteY28" fmla="*/ 67734 h 2963335"/>
                      <a:gd name="connsiteX29" fmla="*/ 440266 w 914400"/>
                      <a:gd name="connsiteY29" fmla="*/ 110067 h 2963335"/>
                      <a:gd name="connsiteX30" fmla="*/ 491066 w 914400"/>
                      <a:gd name="connsiteY30" fmla="*/ 220134 h 2963335"/>
                      <a:gd name="connsiteX31" fmla="*/ 491066 w 914400"/>
                      <a:gd name="connsiteY31" fmla="*/ 2963334 h 2963335"/>
                      <a:gd name="connsiteX0" fmla="*/ 491066 w 872066"/>
                      <a:gd name="connsiteY0" fmla="*/ 2963334 h 2963335"/>
                      <a:gd name="connsiteX1" fmla="*/ 565659 w 872066"/>
                      <a:gd name="connsiteY1" fmla="*/ 2963335 h 2963335"/>
                      <a:gd name="connsiteX2" fmla="*/ 643466 w 872066"/>
                      <a:gd name="connsiteY2" fmla="*/ 194734 h 2963335"/>
                      <a:gd name="connsiteX3" fmla="*/ 711200 w 872066"/>
                      <a:gd name="connsiteY3" fmla="*/ 84667 h 2963335"/>
                      <a:gd name="connsiteX4" fmla="*/ 821266 w 872066"/>
                      <a:gd name="connsiteY4" fmla="*/ 59267 h 2963335"/>
                      <a:gd name="connsiteX5" fmla="*/ 872066 w 872066"/>
                      <a:gd name="connsiteY5" fmla="*/ 8467 h 2963335"/>
                      <a:gd name="connsiteX6" fmla="*/ 728133 w 872066"/>
                      <a:gd name="connsiteY6" fmla="*/ 0 h 2963335"/>
                      <a:gd name="connsiteX7" fmla="*/ 601133 w 872066"/>
                      <a:gd name="connsiteY7" fmla="*/ 67734 h 2963335"/>
                      <a:gd name="connsiteX8" fmla="*/ 584200 w 872066"/>
                      <a:gd name="connsiteY8" fmla="*/ 177800 h 2963335"/>
                      <a:gd name="connsiteX9" fmla="*/ 567266 w 872066"/>
                      <a:gd name="connsiteY9" fmla="*/ 287867 h 2963335"/>
                      <a:gd name="connsiteX10" fmla="*/ 533400 w 872066"/>
                      <a:gd name="connsiteY10" fmla="*/ 84667 h 2963335"/>
                      <a:gd name="connsiteX11" fmla="*/ 448733 w 872066"/>
                      <a:gd name="connsiteY11" fmla="*/ 16934 h 2963335"/>
                      <a:gd name="connsiteX12" fmla="*/ 296333 w 872066"/>
                      <a:gd name="connsiteY12" fmla="*/ 8467 h 2963335"/>
                      <a:gd name="connsiteX13" fmla="*/ 211666 w 872066"/>
                      <a:gd name="connsiteY13" fmla="*/ 59267 h 2963335"/>
                      <a:gd name="connsiteX14" fmla="*/ 127000 w 872066"/>
                      <a:gd name="connsiteY14" fmla="*/ 135467 h 2963335"/>
                      <a:gd name="connsiteX15" fmla="*/ 101600 w 872066"/>
                      <a:gd name="connsiteY15" fmla="*/ 245534 h 2963335"/>
                      <a:gd name="connsiteX16" fmla="*/ 84666 w 872066"/>
                      <a:gd name="connsiteY16" fmla="*/ 321734 h 2963335"/>
                      <a:gd name="connsiteX17" fmla="*/ 0 w 872066"/>
                      <a:gd name="connsiteY17" fmla="*/ 406400 h 2963335"/>
                      <a:gd name="connsiteX18" fmla="*/ 16933 w 872066"/>
                      <a:gd name="connsiteY18" fmla="*/ 474134 h 2963335"/>
                      <a:gd name="connsiteX19" fmla="*/ 93133 w 872066"/>
                      <a:gd name="connsiteY19" fmla="*/ 541867 h 2963335"/>
                      <a:gd name="connsiteX20" fmla="*/ 211666 w 872066"/>
                      <a:gd name="connsiteY20" fmla="*/ 550334 h 2963335"/>
                      <a:gd name="connsiteX21" fmla="*/ 262466 w 872066"/>
                      <a:gd name="connsiteY21" fmla="*/ 474134 h 2963335"/>
                      <a:gd name="connsiteX22" fmla="*/ 254000 w 872066"/>
                      <a:gd name="connsiteY22" fmla="*/ 381000 h 2963335"/>
                      <a:gd name="connsiteX23" fmla="*/ 220133 w 872066"/>
                      <a:gd name="connsiteY23" fmla="*/ 330200 h 2963335"/>
                      <a:gd name="connsiteX24" fmla="*/ 186266 w 872066"/>
                      <a:gd name="connsiteY24" fmla="*/ 287867 h 2963335"/>
                      <a:gd name="connsiteX25" fmla="*/ 194733 w 872066"/>
                      <a:gd name="connsiteY25" fmla="*/ 186267 h 2963335"/>
                      <a:gd name="connsiteX26" fmla="*/ 262466 w 872066"/>
                      <a:gd name="connsiteY26" fmla="*/ 101600 h 2963335"/>
                      <a:gd name="connsiteX27" fmla="*/ 372533 w 872066"/>
                      <a:gd name="connsiteY27" fmla="*/ 67734 h 2963335"/>
                      <a:gd name="connsiteX28" fmla="*/ 440266 w 872066"/>
                      <a:gd name="connsiteY28" fmla="*/ 110067 h 2963335"/>
                      <a:gd name="connsiteX29" fmla="*/ 491066 w 872066"/>
                      <a:gd name="connsiteY29" fmla="*/ 220134 h 2963335"/>
                      <a:gd name="connsiteX30" fmla="*/ 491066 w 872066"/>
                      <a:gd name="connsiteY30" fmla="*/ 2963334 h 2963335"/>
                      <a:gd name="connsiteX0" fmla="*/ 491066 w 821266"/>
                      <a:gd name="connsiteY0" fmla="*/ 2963334 h 2963335"/>
                      <a:gd name="connsiteX1" fmla="*/ 565659 w 821266"/>
                      <a:gd name="connsiteY1" fmla="*/ 2963335 h 2963335"/>
                      <a:gd name="connsiteX2" fmla="*/ 643466 w 821266"/>
                      <a:gd name="connsiteY2" fmla="*/ 194734 h 2963335"/>
                      <a:gd name="connsiteX3" fmla="*/ 711200 w 821266"/>
                      <a:gd name="connsiteY3" fmla="*/ 84667 h 2963335"/>
                      <a:gd name="connsiteX4" fmla="*/ 821266 w 821266"/>
                      <a:gd name="connsiteY4" fmla="*/ 59267 h 2963335"/>
                      <a:gd name="connsiteX5" fmla="*/ 728133 w 821266"/>
                      <a:gd name="connsiteY5" fmla="*/ 0 h 2963335"/>
                      <a:gd name="connsiteX6" fmla="*/ 601133 w 821266"/>
                      <a:gd name="connsiteY6" fmla="*/ 67734 h 2963335"/>
                      <a:gd name="connsiteX7" fmla="*/ 584200 w 821266"/>
                      <a:gd name="connsiteY7" fmla="*/ 177800 h 2963335"/>
                      <a:gd name="connsiteX8" fmla="*/ 567266 w 821266"/>
                      <a:gd name="connsiteY8" fmla="*/ 287867 h 2963335"/>
                      <a:gd name="connsiteX9" fmla="*/ 533400 w 821266"/>
                      <a:gd name="connsiteY9" fmla="*/ 84667 h 2963335"/>
                      <a:gd name="connsiteX10" fmla="*/ 448733 w 821266"/>
                      <a:gd name="connsiteY10" fmla="*/ 16934 h 2963335"/>
                      <a:gd name="connsiteX11" fmla="*/ 296333 w 821266"/>
                      <a:gd name="connsiteY11" fmla="*/ 8467 h 2963335"/>
                      <a:gd name="connsiteX12" fmla="*/ 211666 w 821266"/>
                      <a:gd name="connsiteY12" fmla="*/ 59267 h 2963335"/>
                      <a:gd name="connsiteX13" fmla="*/ 127000 w 821266"/>
                      <a:gd name="connsiteY13" fmla="*/ 135467 h 2963335"/>
                      <a:gd name="connsiteX14" fmla="*/ 101600 w 821266"/>
                      <a:gd name="connsiteY14" fmla="*/ 245534 h 2963335"/>
                      <a:gd name="connsiteX15" fmla="*/ 84666 w 821266"/>
                      <a:gd name="connsiteY15" fmla="*/ 321734 h 2963335"/>
                      <a:gd name="connsiteX16" fmla="*/ 0 w 821266"/>
                      <a:gd name="connsiteY16" fmla="*/ 406400 h 2963335"/>
                      <a:gd name="connsiteX17" fmla="*/ 16933 w 821266"/>
                      <a:gd name="connsiteY17" fmla="*/ 474134 h 2963335"/>
                      <a:gd name="connsiteX18" fmla="*/ 93133 w 821266"/>
                      <a:gd name="connsiteY18" fmla="*/ 541867 h 2963335"/>
                      <a:gd name="connsiteX19" fmla="*/ 211666 w 821266"/>
                      <a:gd name="connsiteY19" fmla="*/ 550334 h 2963335"/>
                      <a:gd name="connsiteX20" fmla="*/ 262466 w 821266"/>
                      <a:gd name="connsiteY20" fmla="*/ 474134 h 2963335"/>
                      <a:gd name="connsiteX21" fmla="*/ 254000 w 821266"/>
                      <a:gd name="connsiteY21" fmla="*/ 381000 h 2963335"/>
                      <a:gd name="connsiteX22" fmla="*/ 220133 w 821266"/>
                      <a:gd name="connsiteY22" fmla="*/ 330200 h 2963335"/>
                      <a:gd name="connsiteX23" fmla="*/ 186266 w 821266"/>
                      <a:gd name="connsiteY23" fmla="*/ 287867 h 2963335"/>
                      <a:gd name="connsiteX24" fmla="*/ 194733 w 821266"/>
                      <a:gd name="connsiteY24" fmla="*/ 186267 h 2963335"/>
                      <a:gd name="connsiteX25" fmla="*/ 262466 w 821266"/>
                      <a:gd name="connsiteY25" fmla="*/ 101600 h 2963335"/>
                      <a:gd name="connsiteX26" fmla="*/ 372533 w 821266"/>
                      <a:gd name="connsiteY26" fmla="*/ 67734 h 2963335"/>
                      <a:gd name="connsiteX27" fmla="*/ 440266 w 821266"/>
                      <a:gd name="connsiteY27" fmla="*/ 110067 h 2963335"/>
                      <a:gd name="connsiteX28" fmla="*/ 491066 w 821266"/>
                      <a:gd name="connsiteY28" fmla="*/ 220134 h 2963335"/>
                      <a:gd name="connsiteX29" fmla="*/ 491066 w 821266"/>
                      <a:gd name="connsiteY29" fmla="*/ 2963334 h 2963335"/>
                      <a:gd name="connsiteX0" fmla="*/ 491066 w 728133"/>
                      <a:gd name="connsiteY0" fmla="*/ 2963334 h 2963335"/>
                      <a:gd name="connsiteX1" fmla="*/ 565659 w 728133"/>
                      <a:gd name="connsiteY1" fmla="*/ 2963335 h 2963335"/>
                      <a:gd name="connsiteX2" fmla="*/ 643466 w 728133"/>
                      <a:gd name="connsiteY2" fmla="*/ 194734 h 2963335"/>
                      <a:gd name="connsiteX3" fmla="*/ 711200 w 728133"/>
                      <a:gd name="connsiteY3" fmla="*/ 84667 h 2963335"/>
                      <a:gd name="connsiteX4" fmla="*/ 728133 w 728133"/>
                      <a:gd name="connsiteY4" fmla="*/ 0 h 2963335"/>
                      <a:gd name="connsiteX5" fmla="*/ 601133 w 728133"/>
                      <a:gd name="connsiteY5" fmla="*/ 67734 h 2963335"/>
                      <a:gd name="connsiteX6" fmla="*/ 584200 w 728133"/>
                      <a:gd name="connsiteY6" fmla="*/ 177800 h 2963335"/>
                      <a:gd name="connsiteX7" fmla="*/ 567266 w 728133"/>
                      <a:gd name="connsiteY7" fmla="*/ 287867 h 2963335"/>
                      <a:gd name="connsiteX8" fmla="*/ 533400 w 728133"/>
                      <a:gd name="connsiteY8" fmla="*/ 84667 h 2963335"/>
                      <a:gd name="connsiteX9" fmla="*/ 448733 w 728133"/>
                      <a:gd name="connsiteY9" fmla="*/ 16934 h 2963335"/>
                      <a:gd name="connsiteX10" fmla="*/ 296333 w 728133"/>
                      <a:gd name="connsiteY10" fmla="*/ 8467 h 2963335"/>
                      <a:gd name="connsiteX11" fmla="*/ 211666 w 728133"/>
                      <a:gd name="connsiteY11" fmla="*/ 59267 h 2963335"/>
                      <a:gd name="connsiteX12" fmla="*/ 127000 w 728133"/>
                      <a:gd name="connsiteY12" fmla="*/ 135467 h 2963335"/>
                      <a:gd name="connsiteX13" fmla="*/ 101600 w 728133"/>
                      <a:gd name="connsiteY13" fmla="*/ 245534 h 2963335"/>
                      <a:gd name="connsiteX14" fmla="*/ 84666 w 728133"/>
                      <a:gd name="connsiteY14" fmla="*/ 321734 h 2963335"/>
                      <a:gd name="connsiteX15" fmla="*/ 0 w 728133"/>
                      <a:gd name="connsiteY15" fmla="*/ 406400 h 2963335"/>
                      <a:gd name="connsiteX16" fmla="*/ 16933 w 728133"/>
                      <a:gd name="connsiteY16" fmla="*/ 474134 h 2963335"/>
                      <a:gd name="connsiteX17" fmla="*/ 93133 w 728133"/>
                      <a:gd name="connsiteY17" fmla="*/ 541867 h 2963335"/>
                      <a:gd name="connsiteX18" fmla="*/ 211666 w 728133"/>
                      <a:gd name="connsiteY18" fmla="*/ 550334 h 2963335"/>
                      <a:gd name="connsiteX19" fmla="*/ 262466 w 728133"/>
                      <a:gd name="connsiteY19" fmla="*/ 474134 h 2963335"/>
                      <a:gd name="connsiteX20" fmla="*/ 254000 w 728133"/>
                      <a:gd name="connsiteY20" fmla="*/ 381000 h 2963335"/>
                      <a:gd name="connsiteX21" fmla="*/ 220133 w 728133"/>
                      <a:gd name="connsiteY21" fmla="*/ 330200 h 2963335"/>
                      <a:gd name="connsiteX22" fmla="*/ 186266 w 728133"/>
                      <a:gd name="connsiteY22" fmla="*/ 287867 h 2963335"/>
                      <a:gd name="connsiteX23" fmla="*/ 194733 w 728133"/>
                      <a:gd name="connsiteY23" fmla="*/ 186267 h 2963335"/>
                      <a:gd name="connsiteX24" fmla="*/ 262466 w 728133"/>
                      <a:gd name="connsiteY24" fmla="*/ 101600 h 2963335"/>
                      <a:gd name="connsiteX25" fmla="*/ 372533 w 728133"/>
                      <a:gd name="connsiteY25" fmla="*/ 67734 h 2963335"/>
                      <a:gd name="connsiteX26" fmla="*/ 440266 w 728133"/>
                      <a:gd name="connsiteY26" fmla="*/ 110067 h 2963335"/>
                      <a:gd name="connsiteX27" fmla="*/ 491066 w 728133"/>
                      <a:gd name="connsiteY27" fmla="*/ 220134 h 2963335"/>
                      <a:gd name="connsiteX28" fmla="*/ 491066 w 728133"/>
                      <a:gd name="connsiteY28" fmla="*/ 2963334 h 2963335"/>
                      <a:gd name="connsiteX0" fmla="*/ 728133 w 788531"/>
                      <a:gd name="connsiteY0" fmla="*/ 0 h 2963335"/>
                      <a:gd name="connsiteX1" fmla="*/ 601133 w 788531"/>
                      <a:gd name="connsiteY1" fmla="*/ 67734 h 2963335"/>
                      <a:gd name="connsiteX2" fmla="*/ 584200 w 788531"/>
                      <a:gd name="connsiteY2" fmla="*/ 177800 h 2963335"/>
                      <a:gd name="connsiteX3" fmla="*/ 567266 w 788531"/>
                      <a:gd name="connsiteY3" fmla="*/ 287867 h 2963335"/>
                      <a:gd name="connsiteX4" fmla="*/ 533400 w 788531"/>
                      <a:gd name="connsiteY4" fmla="*/ 84667 h 2963335"/>
                      <a:gd name="connsiteX5" fmla="*/ 448733 w 788531"/>
                      <a:gd name="connsiteY5" fmla="*/ 16934 h 2963335"/>
                      <a:gd name="connsiteX6" fmla="*/ 296333 w 788531"/>
                      <a:gd name="connsiteY6" fmla="*/ 8467 h 2963335"/>
                      <a:gd name="connsiteX7" fmla="*/ 211666 w 788531"/>
                      <a:gd name="connsiteY7" fmla="*/ 59267 h 2963335"/>
                      <a:gd name="connsiteX8" fmla="*/ 127000 w 788531"/>
                      <a:gd name="connsiteY8" fmla="*/ 135467 h 2963335"/>
                      <a:gd name="connsiteX9" fmla="*/ 101600 w 788531"/>
                      <a:gd name="connsiteY9" fmla="*/ 245534 h 2963335"/>
                      <a:gd name="connsiteX10" fmla="*/ 84666 w 788531"/>
                      <a:gd name="connsiteY10" fmla="*/ 321734 h 2963335"/>
                      <a:gd name="connsiteX11" fmla="*/ 0 w 788531"/>
                      <a:gd name="connsiteY11" fmla="*/ 406400 h 2963335"/>
                      <a:gd name="connsiteX12" fmla="*/ 16933 w 788531"/>
                      <a:gd name="connsiteY12" fmla="*/ 474134 h 2963335"/>
                      <a:gd name="connsiteX13" fmla="*/ 93133 w 788531"/>
                      <a:gd name="connsiteY13" fmla="*/ 541867 h 2963335"/>
                      <a:gd name="connsiteX14" fmla="*/ 211666 w 788531"/>
                      <a:gd name="connsiteY14" fmla="*/ 550334 h 2963335"/>
                      <a:gd name="connsiteX15" fmla="*/ 262466 w 788531"/>
                      <a:gd name="connsiteY15" fmla="*/ 474134 h 2963335"/>
                      <a:gd name="connsiteX16" fmla="*/ 254000 w 788531"/>
                      <a:gd name="connsiteY16" fmla="*/ 381000 h 2963335"/>
                      <a:gd name="connsiteX17" fmla="*/ 220133 w 788531"/>
                      <a:gd name="connsiteY17" fmla="*/ 330200 h 2963335"/>
                      <a:gd name="connsiteX18" fmla="*/ 186266 w 788531"/>
                      <a:gd name="connsiteY18" fmla="*/ 287867 h 2963335"/>
                      <a:gd name="connsiteX19" fmla="*/ 194733 w 788531"/>
                      <a:gd name="connsiteY19" fmla="*/ 186267 h 2963335"/>
                      <a:gd name="connsiteX20" fmla="*/ 262466 w 788531"/>
                      <a:gd name="connsiteY20" fmla="*/ 101600 h 2963335"/>
                      <a:gd name="connsiteX21" fmla="*/ 372533 w 788531"/>
                      <a:gd name="connsiteY21" fmla="*/ 67734 h 2963335"/>
                      <a:gd name="connsiteX22" fmla="*/ 440266 w 788531"/>
                      <a:gd name="connsiteY22" fmla="*/ 110067 h 2963335"/>
                      <a:gd name="connsiteX23" fmla="*/ 491066 w 788531"/>
                      <a:gd name="connsiteY23" fmla="*/ 220134 h 2963335"/>
                      <a:gd name="connsiteX24" fmla="*/ 491066 w 788531"/>
                      <a:gd name="connsiteY24" fmla="*/ 2963334 h 2963335"/>
                      <a:gd name="connsiteX25" fmla="*/ 565659 w 788531"/>
                      <a:gd name="connsiteY25" fmla="*/ 2963335 h 2963335"/>
                      <a:gd name="connsiteX26" fmla="*/ 643466 w 788531"/>
                      <a:gd name="connsiteY26" fmla="*/ 194734 h 2963335"/>
                      <a:gd name="connsiteX27" fmla="*/ 788531 w 788531"/>
                      <a:gd name="connsiteY27" fmla="*/ 161998 h 2963335"/>
                      <a:gd name="connsiteX0" fmla="*/ 728133 w 728133"/>
                      <a:gd name="connsiteY0" fmla="*/ 0 h 2963335"/>
                      <a:gd name="connsiteX1" fmla="*/ 601133 w 728133"/>
                      <a:gd name="connsiteY1" fmla="*/ 67734 h 2963335"/>
                      <a:gd name="connsiteX2" fmla="*/ 584200 w 728133"/>
                      <a:gd name="connsiteY2" fmla="*/ 177800 h 2963335"/>
                      <a:gd name="connsiteX3" fmla="*/ 567266 w 728133"/>
                      <a:gd name="connsiteY3" fmla="*/ 287867 h 2963335"/>
                      <a:gd name="connsiteX4" fmla="*/ 533400 w 728133"/>
                      <a:gd name="connsiteY4" fmla="*/ 84667 h 2963335"/>
                      <a:gd name="connsiteX5" fmla="*/ 448733 w 728133"/>
                      <a:gd name="connsiteY5" fmla="*/ 16934 h 2963335"/>
                      <a:gd name="connsiteX6" fmla="*/ 296333 w 728133"/>
                      <a:gd name="connsiteY6" fmla="*/ 8467 h 2963335"/>
                      <a:gd name="connsiteX7" fmla="*/ 211666 w 728133"/>
                      <a:gd name="connsiteY7" fmla="*/ 59267 h 2963335"/>
                      <a:gd name="connsiteX8" fmla="*/ 127000 w 728133"/>
                      <a:gd name="connsiteY8" fmla="*/ 135467 h 2963335"/>
                      <a:gd name="connsiteX9" fmla="*/ 101600 w 728133"/>
                      <a:gd name="connsiteY9" fmla="*/ 245534 h 2963335"/>
                      <a:gd name="connsiteX10" fmla="*/ 84666 w 728133"/>
                      <a:gd name="connsiteY10" fmla="*/ 321734 h 2963335"/>
                      <a:gd name="connsiteX11" fmla="*/ 0 w 728133"/>
                      <a:gd name="connsiteY11" fmla="*/ 406400 h 2963335"/>
                      <a:gd name="connsiteX12" fmla="*/ 16933 w 728133"/>
                      <a:gd name="connsiteY12" fmla="*/ 474134 h 2963335"/>
                      <a:gd name="connsiteX13" fmla="*/ 93133 w 728133"/>
                      <a:gd name="connsiteY13" fmla="*/ 541867 h 2963335"/>
                      <a:gd name="connsiteX14" fmla="*/ 211666 w 728133"/>
                      <a:gd name="connsiteY14" fmla="*/ 550334 h 2963335"/>
                      <a:gd name="connsiteX15" fmla="*/ 262466 w 728133"/>
                      <a:gd name="connsiteY15" fmla="*/ 474134 h 2963335"/>
                      <a:gd name="connsiteX16" fmla="*/ 254000 w 728133"/>
                      <a:gd name="connsiteY16" fmla="*/ 381000 h 2963335"/>
                      <a:gd name="connsiteX17" fmla="*/ 220133 w 728133"/>
                      <a:gd name="connsiteY17" fmla="*/ 330200 h 2963335"/>
                      <a:gd name="connsiteX18" fmla="*/ 186266 w 728133"/>
                      <a:gd name="connsiteY18" fmla="*/ 287867 h 2963335"/>
                      <a:gd name="connsiteX19" fmla="*/ 194733 w 728133"/>
                      <a:gd name="connsiteY19" fmla="*/ 186267 h 2963335"/>
                      <a:gd name="connsiteX20" fmla="*/ 262466 w 728133"/>
                      <a:gd name="connsiteY20" fmla="*/ 101600 h 2963335"/>
                      <a:gd name="connsiteX21" fmla="*/ 372533 w 728133"/>
                      <a:gd name="connsiteY21" fmla="*/ 67734 h 2963335"/>
                      <a:gd name="connsiteX22" fmla="*/ 440266 w 728133"/>
                      <a:gd name="connsiteY22" fmla="*/ 110067 h 2963335"/>
                      <a:gd name="connsiteX23" fmla="*/ 491066 w 728133"/>
                      <a:gd name="connsiteY23" fmla="*/ 220134 h 2963335"/>
                      <a:gd name="connsiteX24" fmla="*/ 491066 w 728133"/>
                      <a:gd name="connsiteY24" fmla="*/ 2963334 h 2963335"/>
                      <a:gd name="connsiteX25" fmla="*/ 565659 w 728133"/>
                      <a:gd name="connsiteY25" fmla="*/ 2963335 h 2963335"/>
                      <a:gd name="connsiteX26" fmla="*/ 643466 w 728133"/>
                      <a:gd name="connsiteY26" fmla="*/ 194734 h 2963335"/>
                      <a:gd name="connsiteX0" fmla="*/ 601133 w 643466"/>
                      <a:gd name="connsiteY0" fmla="*/ 59267 h 2954868"/>
                      <a:gd name="connsiteX1" fmla="*/ 584200 w 643466"/>
                      <a:gd name="connsiteY1" fmla="*/ 169333 h 2954868"/>
                      <a:gd name="connsiteX2" fmla="*/ 567266 w 643466"/>
                      <a:gd name="connsiteY2" fmla="*/ 279400 h 2954868"/>
                      <a:gd name="connsiteX3" fmla="*/ 533400 w 643466"/>
                      <a:gd name="connsiteY3" fmla="*/ 76200 h 2954868"/>
                      <a:gd name="connsiteX4" fmla="*/ 448733 w 643466"/>
                      <a:gd name="connsiteY4" fmla="*/ 8467 h 2954868"/>
                      <a:gd name="connsiteX5" fmla="*/ 296333 w 643466"/>
                      <a:gd name="connsiteY5" fmla="*/ 0 h 2954868"/>
                      <a:gd name="connsiteX6" fmla="*/ 211666 w 643466"/>
                      <a:gd name="connsiteY6" fmla="*/ 50800 h 2954868"/>
                      <a:gd name="connsiteX7" fmla="*/ 127000 w 643466"/>
                      <a:gd name="connsiteY7" fmla="*/ 127000 h 2954868"/>
                      <a:gd name="connsiteX8" fmla="*/ 101600 w 643466"/>
                      <a:gd name="connsiteY8" fmla="*/ 237067 h 2954868"/>
                      <a:gd name="connsiteX9" fmla="*/ 84666 w 643466"/>
                      <a:gd name="connsiteY9" fmla="*/ 313267 h 2954868"/>
                      <a:gd name="connsiteX10" fmla="*/ 0 w 643466"/>
                      <a:gd name="connsiteY10" fmla="*/ 397933 h 2954868"/>
                      <a:gd name="connsiteX11" fmla="*/ 16933 w 643466"/>
                      <a:gd name="connsiteY11" fmla="*/ 465667 h 2954868"/>
                      <a:gd name="connsiteX12" fmla="*/ 93133 w 643466"/>
                      <a:gd name="connsiteY12" fmla="*/ 533400 h 2954868"/>
                      <a:gd name="connsiteX13" fmla="*/ 211666 w 643466"/>
                      <a:gd name="connsiteY13" fmla="*/ 541867 h 2954868"/>
                      <a:gd name="connsiteX14" fmla="*/ 262466 w 643466"/>
                      <a:gd name="connsiteY14" fmla="*/ 465667 h 2954868"/>
                      <a:gd name="connsiteX15" fmla="*/ 254000 w 643466"/>
                      <a:gd name="connsiteY15" fmla="*/ 372533 h 2954868"/>
                      <a:gd name="connsiteX16" fmla="*/ 220133 w 643466"/>
                      <a:gd name="connsiteY16" fmla="*/ 321733 h 2954868"/>
                      <a:gd name="connsiteX17" fmla="*/ 186266 w 643466"/>
                      <a:gd name="connsiteY17" fmla="*/ 279400 h 2954868"/>
                      <a:gd name="connsiteX18" fmla="*/ 194733 w 643466"/>
                      <a:gd name="connsiteY18" fmla="*/ 177800 h 2954868"/>
                      <a:gd name="connsiteX19" fmla="*/ 262466 w 643466"/>
                      <a:gd name="connsiteY19" fmla="*/ 93133 h 2954868"/>
                      <a:gd name="connsiteX20" fmla="*/ 372533 w 643466"/>
                      <a:gd name="connsiteY20" fmla="*/ 59267 h 2954868"/>
                      <a:gd name="connsiteX21" fmla="*/ 440266 w 643466"/>
                      <a:gd name="connsiteY21" fmla="*/ 101600 h 2954868"/>
                      <a:gd name="connsiteX22" fmla="*/ 491066 w 643466"/>
                      <a:gd name="connsiteY22" fmla="*/ 211667 h 2954868"/>
                      <a:gd name="connsiteX23" fmla="*/ 491066 w 643466"/>
                      <a:gd name="connsiteY23" fmla="*/ 2954867 h 2954868"/>
                      <a:gd name="connsiteX24" fmla="*/ 565659 w 643466"/>
                      <a:gd name="connsiteY24" fmla="*/ 2954868 h 2954868"/>
                      <a:gd name="connsiteX25" fmla="*/ 643466 w 643466"/>
                      <a:gd name="connsiteY25" fmla="*/ 186267 h 2954868"/>
                      <a:gd name="connsiteX0" fmla="*/ 601133 w 643466"/>
                      <a:gd name="connsiteY0" fmla="*/ 59267 h 2954868"/>
                      <a:gd name="connsiteX1" fmla="*/ 584200 w 643466"/>
                      <a:gd name="connsiteY1" fmla="*/ 169333 h 2954868"/>
                      <a:gd name="connsiteX2" fmla="*/ 567266 w 643466"/>
                      <a:gd name="connsiteY2" fmla="*/ 279400 h 2954868"/>
                      <a:gd name="connsiteX3" fmla="*/ 533400 w 643466"/>
                      <a:gd name="connsiteY3" fmla="*/ 76200 h 2954868"/>
                      <a:gd name="connsiteX4" fmla="*/ 448733 w 643466"/>
                      <a:gd name="connsiteY4" fmla="*/ 8467 h 2954868"/>
                      <a:gd name="connsiteX5" fmla="*/ 296333 w 643466"/>
                      <a:gd name="connsiteY5" fmla="*/ 0 h 2954868"/>
                      <a:gd name="connsiteX6" fmla="*/ 211666 w 643466"/>
                      <a:gd name="connsiteY6" fmla="*/ 50800 h 2954868"/>
                      <a:gd name="connsiteX7" fmla="*/ 127000 w 643466"/>
                      <a:gd name="connsiteY7" fmla="*/ 127000 h 2954868"/>
                      <a:gd name="connsiteX8" fmla="*/ 101600 w 643466"/>
                      <a:gd name="connsiteY8" fmla="*/ 237067 h 2954868"/>
                      <a:gd name="connsiteX9" fmla="*/ 84666 w 643466"/>
                      <a:gd name="connsiteY9" fmla="*/ 313267 h 2954868"/>
                      <a:gd name="connsiteX10" fmla="*/ 0 w 643466"/>
                      <a:gd name="connsiteY10" fmla="*/ 397933 h 2954868"/>
                      <a:gd name="connsiteX11" fmla="*/ 16933 w 643466"/>
                      <a:gd name="connsiteY11" fmla="*/ 465667 h 2954868"/>
                      <a:gd name="connsiteX12" fmla="*/ 93133 w 643466"/>
                      <a:gd name="connsiteY12" fmla="*/ 533400 h 2954868"/>
                      <a:gd name="connsiteX13" fmla="*/ 211666 w 643466"/>
                      <a:gd name="connsiteY13" fmla="*/ 541867 h 2954868"/>
                      <a:gd name="connsiteX14" fmla="*/ 262466 w 643466"/>
                      <a:gd name="connsiteY14" fmla="*/ 465667 h 2954868"/>
                      <a:gd name="connsiteX15" fmla="*/ 254000 w 643466"/>
                      <a:gd name="connsiteY15" fmla="*/ 372533 h 2954868"/>
                      <a:gd name="connsiteX16" fmla="*/ 220133 w 643466"/>
                      <a:gd name="connsiteY16" fmla="*/ 321733 h 2954868"/>
                      <a:gd name="connsiteX17" fmla="*/ 186266 w 643466"/>
                      <a:gd name="connsiteY17" fmla="*/ 279400 h 2954868"/>
                      <a:gd name="connsiteX18" fmla="*/ 194733 w 643466"/>
                      <a:gd name="connsiteY18" fmla="*/ 177800 h 2954868"/>
                      <a:gd name="connsiteX19" fmla="*/ 262466 w 643466"/>
                      <a:gd name="connsiteY19" fmla="*/ 93133 h 2954868"/>
                      <a:gd name="connsiteX20" fmla="*/ 372533 w 643466"/>
                      <a:gd name="connsiteY20" fmla="*/ 59267 h 2954868"/>
                      <a:gd name="connsiteX21" fmla="*/ 440266 w 643466"/>
                      <a:gd name="connsiteY21" fmla="*/ 101600 h 2954868"/>
                      <a:gd name="connsiteX22" fmla="*/ 491066 w 643466"/>
                      <a:gd name="connsiteY22" fmla="*/ 211667 h 2954868"/>
                      <a:gd name="connsiteX23" fmla="*/ 491066 w 643466"/>
                      <a:gd name="connsiteY23" fmla="*/ 2954867 h 2954868"/>
                      <a:gd name="connsiteX24" fmla="*/ 565659 w 643466"/>
                      <a:gd name="connsiteY24" fmla="*/ 2954868 h 2954868"/>
                      <a:gd name="connsiteX25" fmla="*/ 643466 w 643466"/>
                      <a:gd name="connsiteY25" fmla="*/ 186267 h 2954868"/>
                      <a:gd name="connsiteX26" fmla="*/ 601133 w 643466"/>
                      <a:gd name="connsiteY26" fmla="*/ 59267 h 2954868"/>
                      <a:gd name="connsiteX0" fmla="*/ 643466 w 643466"/>
                      <a:gd name="connsiteY0" fmla="*/ 186267 h 2954868"/>
                      <a:gd name="connsiteX1" fmla="*/ 584200 w 643466"/>
                      <a:gd name="connsiteY1" fmla="*/ 169333 h 2954868"/>
                      <a:gd name="connsiteX2" fmla="*/ 567266 w 643466"/>
                      <a:gd name="connsiteY2" fmla="*/ 279400 h 2954868"/>
                      <a:gd name="connsiteX3" fmla="*/ 533400 w 643466"/>
                      <a:gd name="connsiteY3" fmla="*/ 76200 h 2954868"/>
                      <a:gd name="connsiteX4" fmla="*/ 448733 w 643466"/>
                      <a:gd name="connsiteY4" fmla="*/ 8467 h 2954868"/>
                      <a:gd name="connsiteX5" fmla="*/ 296333 w 643466"/>
                      <a:gd name="connsiteY5" fmla="*/ 0 h 2954868"/>
                      <a:gd name="connsiteX6" fmla="*/ 211666 w 643466"/>
                      <a:gd name="connsiteY6" fmla="*/ 50800 h 2954868"/>
                      <a:gd name="connsiteX7" fmla="*/ 127000 w 643466"/>
                      <a:gd name="connsiteY7" fmla="*/ 127000 h 2954868"/>
                      <a:gd name="connsiteX8" fmla="*/ 101600 w 643466"/>
                      <a:gd name="connsiteY8" fmla="*/ 237067 h 2954868"/>
                      <a:gd name="connsiteX9" fmla="*/ 84666 w 643466"/>
                      <a:gd name="connsiteY9" fmla="*/ 313267 h 2954868"/>
                      <a:gd name="connsiteX10" fmla="*/ 0 w 643466"/>
                      <a:gd name="connsiteY10" fmla="*/ 397933 h 2954868"/>
                      <a:gd name="connsiteX11" fmla="*/ 16933 w 643466"/>
                      <a:gd name="connsiteY11" fmla="*/ 465667 h 2954868"/>
                      <a:gd name="connsiteX12" fmla="*/ 93133 w 643466"/>
                      <a:gd name="connsiteY12" fmla="*/ 533400 h 2954868"/>
                      <a:gd name="connsiteX13" fmla="*/ 211666 w 643466"/>
                      <a:gd name="connsiteY13" fmla="*/ 541867 h 2954868"/>
                      <a:gd name="connsiteX14" fmla="*/ 262466 w 643466"/>
                      <a:gd name="connsiteY14" fmla="*/ 465667 h 2954868"/>
                      <a:gd name="connsiteX15" fmla="*/ 254000 w 643466"/>
                      <a:gd name="connsiteY15" fmla="*/ 372533 h 2954868"/>
                      <a:gd name="connsiteX16" fmla="*/ 220133 w 643466"/>
                      <a:gd name="connsiteY16" fmla="*/ 321733 h 2954868"/>
                      <a:gd name="connsiteX17" fmla="*/ 186266 w 643466"/>
                      <a:gd name="connsiteY17" fmla="*/ 279400 h 2954868"/>
                      <a:gd name="connsiteX18" fmla="*/ 194733 w 643466"/>
                      <a:gd name="connsiteY18" fmla="*/ 177800 h 2954868"/>
                      <a:gd name="connsiteX19" fmla="*/ 262466 w 643466"/>
                      <a:gd name="connsiteY19" fmla="*/ 93133 h 2954868"/>
                      <a:gd name="connsiteX20" fmla="*/ 372533 w 643466"/>
                      <a:gd name="connsiteY20" fmla="*/ 59267 h 2954868"/>
                      <a:gd name="connsiteX21" fmla="*/ 440266 w 643466"/>
                      <a:gd name="connsiteY21" fmla="*/ 101600 h 2954868"/>
                      <a:gd name="connsiteX22" fmla="*/ 491066 w 643466"/>
                      <a:gd name="connsiteY22" fmla="*/ 211667 h 2954868"/>
                      <a:gd name="connsiteX23" fmla="*/ 491066 w 643466"/>
                      <a:gd name="connsiteY23" fmla="*/ 2954867 h 2954868"/>
                      <a:gd name="connsiteX24" fmla="*/ 565659 w 643466"/>
                      <a:gd name="connsiteY24" fmla="*/ 2954868 h 2954868"/>
                      <a:gd name="connsiteX25" fmla="*/ 643466 w 643466"/>
                      <a:gd name="connsiteY25" fmla="*/ 186267 h 2954868"/>
                      <a:gd name="connsiteX0" fmla="*/ 565659 w 584200"/>
                      <a:gd name="connsiteY0" fmla="*/ 2954868 h 2954868"/>
                      <a:gd name="connsiteX1" fmla="*/ 584200 w 584200"/>
                      <a:gd name="connsiteY1" fmla="*/ 169333 h 2954868"/>
                      <a:gd name="connsiteX2" fmla="*/ 567266 w 584200"/>
                      <a:gd name="connsiteY2" fmla="*/ 279400 h 2954868"/>
                      <a:gd name="connsiteX3" fmla="*/ 533400 w 584200"/>
                      <a:gd name="connsiteY3" fmla="*/ 76200 h 2954868"/>
                      <a:gd name="connsiteX4" fmla="*/ 448733 w 584200"/>
                      <a:gd name="connsiteY4" fmla="*/ 8467 h 2954868"/>
                      <a:gd name="connsiteX5" fmla="*/ 296333 w 584200"/>
                      <a:gd name="connsiteY5" fmla="*/ 0 h 2954868"/>
                      <a:gd name="connsiteX6" fmla="*/ 211666 w 584200"/>
                      <a:gd name="connsiteY6" fmla="*/ 50800 h 2954868"/>
                      <a:gd name="connsiteX7" fmla="*/ 127000 w 584200"/>
                      <a:gd name="connsiteY7" fmla="*/ 127000 h 2954868"/>
                      <a:gd name="connsiteX8" fmla="*/ 101600 w 584200"/>
                      <a:gd name="connsiteY8" fmla="*/ 237067 h 2954868"/>
                      <a:gd name="connsiteX9" fmla="*/ 84666 w 584200"/>
                      <a:gd name="connsiteY9" fmla="*/ 313267 h 2954868"/>
                      <a:gd name="connsiteX10" fmla="*/ 0 w 584200"/>
                      <a:gd name="connsiteY10" fmla="*/ 397933 h 2954868"/>
                      <a:gd name="connsiteX11" fmla="*/ 16933 w 584200"/>
                      <a:gd name="connsiteY11" fmla="*/ 465667 h 2954868"/>
                      <a:gd name="connsiteX12" fmla="*/ 93133 w 584200"/>
                      <a:gd name="connsiteY12" fmla="*/ 533400 h 2954868"/>
                      <a:gd name="connsiteX13" fmla="*/ 211666 w 584200"/>
                      <a:gd name="connsiteY13" fmla="*/ 541867 h 2954868"/>
                      <a:gd name="connsiteX14" fmla="*/ 262466 w 584200"/>
                      <a:gd name="connsiteY14" fmla="*/ 465667 h 2954868"/>
                      <a:gd name="connsiteX15" fmla="*/ 254000 w 584200"/>
                      <a:gd name="connsiteY15" fmla="*/ 372533 h 2954868"/>
                      <a:gd name="connsiteX16" fmla="*/ 220133 w 584200"/>
                      <a:gd name="connsiteY16" fmla="*/ 321733 h 2954868"/>
                      <a:gd name="connsiteX17" fmla="*/ 186266 w 584200"/>
                      <a:gd name="connsiteY17" fmla="*/ 279400 h 2954868"/>
                      <a:gd name="connsiteX18" fmla="*/ 194733 w 584200"/>
                      <a:gd name="connsiteY18" fmla="*/ 177800 h 2954868"/>
                      <a:gd name="connsiteX19" fmla="*/ 262466 w 584200"/>
                      <a:gd name="connsiteY19" fmla="*/ 93133 h 2954868"/>
                      <a:gd name="connsiteX20" fmla="*/ 372533 w 584200"/>
                      <a:gd name="connsiteY20" fmla="*/ 59267 h 2954868"/>
                      <a:gd name="connsiteX21" fmla="*/ 440266 w 584200"/>
                      <a:gd name="connsiteY21" fmla="*/ 101600 h 2954868"/>
                      <a:gd name="connsiteX22" fmla="*/ 491066 w 584200"/>
                      <a:gd name="connsiteY22" fmla="*/ 211667 h 2954868"/>
                      <a:gd name="connsiteX23" fmla="*/ 491066 w 584200"/>
                      <a:gd name="connsiteY23" fmla="*/ 2954867 h 2954868"/>
                      <a:gd name="connsiteX24" fmla="*/ 565659 w 584200"/>
                      <a:gd name="connsiteY24" fmla="*/ 2954868 h 2954868"/>
                      <a:gd name="connsiteX0" fmla="*/ 565659 w 567266"/>
                      <a:gd name="connsiteY0" fmla="*/ 2954868 h 2954868"/>
                      <a:gd name="connsiteX1" fmla="*/ 567266 w 567266"/>
                      <a:gd name="connsiteY1" fmla="*/ 279400 h 2954868"/>
                      <a:gd name="connsiteX2" fmla="*/ 533400 w 567266"/>
                      <a:gd name="connsiteY2" fmla="*/ 76200 h 2954868"/>
                      <a:gd name="connsiteX3" fmla="*/ 448733 w 567266"/>
                      <a:gd name="connsiteY3" fmla="*/ 8467 h 2954868"/>
                      <a:gd name="connsiteX4" fmla="*/ 296333 w 567266"/>
                      <a:gd name="connsiteY4" fmla="*/ 0 h 2954868"/>
                      <a:gd name="connsiteX5" fmla="*/ 211666 w 567266"/>
                      <a:gd name="connsiteY5" fmla="*/ 50800 h 2954868"/>
                      <a:gd name="connsiteX6" fmla="*/ 127000 w 567266"/>
                      <a:gd name="connsiteY6" fmla="*/ 127000 h 2954868"/>
                      <a:gd name="connsiteX7" fmla="*/ 101600 w 567266"/>
                      <a:gd name="connsiteY7" fmla="*/ 237067 h 2954868"/>
                      <a:gd name="connsiteX8" fmla="*/ 84666 w 567266"/>
                      <a:gd name="connsiteY8" fmla="*/ 313267 h 2954868"/>
                      <a:gd name="connsiteX9" fmla="*/ 0 w 567266"/>
                      <a:gd name="connsiteY9" fmla="*/ 397933 h 2954868"/>
                      <a:gd name="connsiteX10" fmla="*/ 16933 w 567266"/>
                      <a:gd name="connsiteY10" fmla="*/ 465667 h 2954868"/>
                      <a:gd name="connsiteX11" fmla="*/ 93133 w 567266"/>
                      <a:gd name="connsiteY11" fmla="*/ 533400 h 2954868"/>
                      <a:gd name="connsiteX12" fmla="*/ 211666 w 567266"/>
                      <a:gd name="connsiteY12" fmla="*/ 541867 h 2954868"/>
                      <a:gd name="connsiteX13" fmla="*/ 262466 w 567266"/>
                      <a:gd name="connsiteY13" fmla="*/ 465667 h 2954868"/>
                      <a:gd name="connsiteX14" fmla="*/ 254000 w 567266"/>
                      <a:gd name="connsiteY14" fmla="*/ 372533 h 2954868"/>
                      <a:gd name="connsiteX15" fmla="*/ 220133 w 567266"/>
                      <a:gd name="connsiteY15" fmla="*/ 321733 h 2954868"/>
                      <a:gd name="connsiteX16" fmla="*/ 186266 w 567266"/>
                      <a:gd name="connsiteY16" fmla="*/ 279400 h 2954868"/>
                      <a:gd name="connsiteX17" fmla="*/ 194733 w 567266"/>
                      <a:gd name="connsiteY17" fmla="*/ 177800 h 2954868"/>
                      <a:gd name="connsiteX18" fmla="*/ 262466 w 567266"/>
                      <a:gd name="connsiteY18" fmla="*/ 93133 h 2954868"/>
                      <a:gd name="connsiteX19" fmla="*/ 372533 w 567266"/>
                      <a:gd name="connsiteY19" fmla="*/ 59267 h 2954868"/>
                      <a:gd name="connsiteX20" fmla="*/ 440266 w 567266"/>
                      <a:gd name="connsiteY20" fmla="*/ 101600 h 2954868"/>
                      <a:gd name="connsiteX21" fmla="*/ 491066 w 567266"/>
                      <a:gd name="connsiteY21" fmla="*/ 211667 h 2954868"/>
                      <a:gd name="connsiteX22" fmla="*/ 491066 w 567266"/>
                      <a:gd name="connsiteY22" fmla="*/ 2954867 h 2954868"/>
                      <a:gd name="connsiteX23" fmla="*/ 565659 w 567266"/>
                      <a:gd name="connsiteY23" fmla="*/ 2954868 h 2954868"/>
                      <a:gd name="connsiteX0" fmla="*/ 565659 w 567266"/>
                      <a:gd name="connsiteY0" fmla="*/ 2954868 h 2954868"/>
                      <a:gd name="connsiteX1" fmla="*/ 567266 w 567266"/>
                      <a:gd name="connsiteY1" fmla="*/ 279400 h 2954868"/>
                      <a:gd name="connsiteX2" fmla="*/ 533400 w 567266"/>
                      <a:gd name="connsiteY2" fmla="*/ 76200 h 2954868"/>
                      <a:gd name="connsiteX3" fmla="*/ 448733 w 567266"/>
                      <a:gd name="connsiteY3" fmla="*/ 8467 h 2954868"/>
                      <a:gd name="connsiteX4" fmla="*/ 296333 w 567266"/>
                      <a:gd name="connsiteY4" fmla="*/ 0 h 2954868"/>
                      <a:gd name="connsiteX5" fmla="*/ 211666 w 567266"/>
                      <a:gd name="connsiteY5" fmla="*/ 50800 h 2954868"/>
                      <a:gd name="connsiteX6" fmla="*/ 127000 w 567266"/>
                      <a:gd name="connsiteY6" fmla="*/ 127000 h 2954868"/>
                      <a:gd name="connsiteX7" fmla="*/ 101600 w 567266"/>
                      <a:gd name="connsiteY7" fmla="*/ 237067 h 2954868"/>
                      <a:gd name="connsiteX8" fmla="*/ 41705 w 567266"/>
                      <a:gd name="connsiteY8" fmla="*/ 291786 h 2954868"/>
                      <a:gd name="connsiteX9" fmla="*/ 0 w 567266"/>
                      <a:gd name="connsiteY9" fmla="*/ 397933 h 2954868"/>
                      <a:gd name="connsiteX10" fmla="*/ 16933 w 567266"/>
                      <a:gd name="connsiteY10" fmla="*/ 465667 h 2954868"/>
                      <a:gd name="connsiteX11" fmla="*/ 93133 w 567266"/>
                      <a:gd name="connsiteY11" fmla="*/ 533400 h 2954868"/>
                      <a:gd name="connsiteX12" fmla="*/ 211666 w 567266"/>
                      <a:gd name="connsiteY12" fmla="*/ 541867 h 2954868"/>
                      <a:gd name="connsiteX13" fmla="*/ 262466 w 567266"/>
                      <a:gd name="connsiteY13" fmla="*/ 465667 h 2954868"/>
                      <a:gd name="connsiteX14" fmla="*/ 254000 w 567266"/>
                      <a:gd name="connsiteY14" fmla="*/ 372533 h 2954868"/>
                      <a:gd name="connsiteX15" fmla="*/ 220133 w 567266"/>
                      <a:gd name="connsiteY15" fmla="*/ 321733 h 2954868"/>
                      <a:gd name="connsiteX16" fmla="*/ 186266 w 567266"/>
                      <a:gd name="connsiteY16" fmla="*/ 279400 h 2954868"/>
                      <a:gd name="connsiteX17" fmla="*/ 194733 w 567266"/>
                      <a:gd name="connsiteY17" fmla="*/ 177800 h 2954868"/>
                      <a:gd name="connsiteX18" fmla="*/ 262466 w 567266"/>
                      <a:gd name="connsiteY18" fmla="*/ 93133 h 2954868"/>
                      <a:gd name="connsiteX19" fmla="*/ 372533 w 567266"/>
                      <a:gd name="connsiteY19" fmla="*/ 59267 h 2954868"/>
                      <a:gd name="connsiteX20" fmla="*/ 440266 w 567266"/>
                      <a:gd name="connsiteY20" fmla="*/ 101600 h 2954868"/>
                      <a:gd name="connsiteX21" fmla="*/ 491066 w 567266"/>
                      <a:gd name="connsiteY21" fmla="*/ 211667 h 2954868"/>
                      <a:gd name="connsiteX22" fmla="*/ 491066 w 567266"/>
                      <a:gd name="connsiteY22" fmla="*/ 2954867 h 2954868"/>
                      <a:gd name="connsiteX23" fmla="*/ 565659 w 567266"/>
                      <a:gd name="connsiteY23" fmla="*/ 2954868 h 295486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</a:cxnLst>
                    <a:rect l="l" t="t" r="r" b="b"/>
                    <a:pathLst>
                      <a:path w="567266" h="2954868">
                        <a:moveTo>
                          <a:pt x="565659" y="2954868"/>
                        </a:moveTo>
                        <a:cubicBezTo>
                          <a:pt x="566195" y="2063045"/>
                          <a:pt x="566730" y="1171223"/>
                          <a:pt x="567266" y="279400"/>
                        </a:cubicBezTo>
                        <a:lnTo>
                          <a:pt x="533400" y="76200"/>
                        </a:lnTo>
                        <a:lnTo>
                          <a:pt x="448733" y="8467"/>
                        </a:lnTo>
                        <a:lnTo>
                          <a:pt x="296333" y="0"/>
                        </a:lnTo>
                        <a:lnTo>
                          <a:pt x="211666" y="50800"/>
                        </a:lnTo>
                        <a:lnTo>
                          <a:pt x="127000" y="127000"/>
                        </a:lnTo>
                        <a:lnTo>
                          <a:pt x="101600" y="237067"/>
                        </a:lnTo>
                        <a:lnTo>
                          <a:pt x="41705" y="291786"/>
                        </a:lnTo>
                        <a:lnTo>
                          <a:pt x="0" y="397933"/>
                        </a:lnTo>
                        <a:lnTo>
                          <a:pt x="16933" y="465667"/>
                        </a:lnTo>
                        <a:lnTo>
                          <a:pt x="93133" y="533400"/>
                        </a:lnTo>
                        <a:lnTo>
                          <a:pt x="211666" y="541867"/>
                        </a:lnTo>
                        <a:lnTo>
                          <a:pt x="262466" y="465667"/>
                        </a:lnTo>
                        <a:lnTo>
                          <a:pt x="254000" y="372533"/>
                        </a:lnTo>
                        <a:lnTo>
                          <a:pt x="220133" y="321733"/>
                        </a:lnTo>
                        <a:lnTo>
                          <a:pt x="186266" y="279400"/>
                        </a:lnTo>
                        <a:lnTo>
                          <a:pt x="194733" y="177800"/>
                        </a:lnTo>
                        <a:lnTo>
                          <a:pt x="262466" y="93133"/>
                        </a:lnTo>
                        <a:lnTo>
                          <a:pt x="372533" y="59267"/>
                        </a:lnTo>
                        <a:lnTo>
                          <a:pt x="440266" y="101600"/>
                        </a:lnTo>
                        <a:lnTo>
                          <a:pt x="491066" y="211667"/>
                        </a:lnTo>
                        <a:lnTo>
                          <a:pt x="491066" y="2954867"/>
                        </a:lnTo>
                        <a:lnTo>
                          <a:pt x="565659" y="2954868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FFFFFF"/>
                      </a:gs>
                      <a:gs pos="32000">
                        <a:srgbClr val="E6E6E6"/>
                      </a:gs>
                      <a:gs pos="99000">
                        <a:srgbClr val="7D8496"/>
                      </a:gs>
                      <a:gs pos="100000">
                        <a:srgbClr val="E6E6E6"/>
                      </a:gs>
                    </a:gsLst>
                    <a:lin ang="2700000" scaled="0"/>
                  </a:gradFill>
                  <a:ln w="3175">
                    <a:solidFill>
                      <a:schemeClr val="tx1">
                        <a:lumMod val="50000"/>
                        <a:lumOff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54" name="椭圆 253"/>
                  <p:cNvSpPr>
                    <a:spLocks noChangeAspect="1"/>
                  </p:cNvSpPr>
                  <p:nvPr/>
                </p:nvSpPr>
                <p:spPr>
                  <a:xfrm>
                    <a:off x="1415588" y="2775293"/>
                    <a:ext cx="108000" cy="10800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9" name="组合 65"/>
                <p:cNvGrpSpPr/>
                <p:nvPr/>
              </p:nvGrpSpPr>
              <p:grpSpPr>
                <a:xfrm flipH="1">
                  <a:off x="1712412" y="2596721"/>
                  <a:ext cx="311529" cy="1622746"/>
                  <a:chOff x="1398736" y="2594569"/>
                  <a:chExt cx="311529" cy="1622746"/>
                </a:xfrm>
              </p:grpSpPr>
              <p:sp>
                <p:nvSpPr>
                  <p:cNvPr id="251" name="任意多边形 66"/>
                  <p:cNvSpPr/>
                  <p:nvPr/>
                </p:nvSpPr>
                <p:spPr>
                  <a:xfrm>
                    <a:off x="1398736" y="2594569"/>
                    <a:ext cx="311529" cy="1622746"/>
                  </a:xfrm>
                  <a:custGeom>
                    <a:avLst/>
                    <a:gdLst>
                      <a:gd name="connsiteX0" fmla="*/ 491066 w 1270000"/>
                      <a:gd name="connsiteY0" fmla="*/ 2963334 h 2963334"/>
                      <a:gd name="connsiteX1" fmla="*/ 651933 w 1270000"/>
                      <a:gd name="connsiteY1" fmla="*/ 2963334 h 2963334"/>
                      <a:gd name="connsiteX2" fmla="*/ 643466 w 1270000"/>
                      <a:gd name="connsiteY2" fmla="*/ 194734 h 2963334"/>
                      <a:gd name="connsiteX3" fmla="*/ 711200 w 1270000"/>
                      <a:gd name="connsiteY3" fmla="*/ 84667 h 2963334"/>
                      <a:gd name="connsiteX4" fmla="*/ 821266 w 1270000"/>
                      <a:gd name="connsiteY4" fmla="*/ 59267 h 2963334"/>
                      <a:gd name="connsiteX5" fmla="*/ 914400 w 1270000"/>
                      <a:gd name="connsiteY5" fmla="*/ 101600 h 2963334"/>
                      <a:gd name="connsiteX6" fmla="*/ 990600 w 1270000"/>
                      <a:gd name="connsiteY6" fmla="*/ 194734 h 2963334"/>
                      <a:gd name="connsiteX7" fmla="*/ 1024466 w 1270000"/>
                      <a:gd name="connsiteY7" fmla="*/ 321734 h 2963334"/>
                      <a:gd name="connsiteX8" fmla="*/ 1007533 w 1270000"/>
                      <a:gd name="connsiteY8" fmla="*/ 440267 h 2963334"/>
                      <a:gd name="connsiteX9" fmla="*/ 1016000 w 1270000"/>
                      <a:gd name="connsiteY9" fmla="*/ 508000 h 2963334"/>
                      <a:gd name="connsiteX10" fmla="*/ 1092200 w 1270000"/>
                      <a:gd name="connsiteY10" fmla="*/ 550334 h 2963334"/>
                      <a:gd name="connsiteX11" fmla="*/ 1202266 w 1270000"/>
                      <a:gd name="connsiteY11" fmla="*/ 550334 h 2963334"/>
                      <a:gd name="connsiteX12" fmla="*/ 1270000 w 1270000"/>
                      <a:gd name="connsiteY12" fmla="*/ 440267 h 2963334"/>
                      <a:gd name="connsiteX13" fmla="*/ 1219200 w 1270000"/>
                      <a:gd name="connsiteY13" fmla="*/ 338667 h 2963334"/>
                      <a:gd name="connsiteX14" fmla="*/ 1159933 w 1270000"/>
                      <a:gd name="connsiteY14" fmla="*/ 296334 h 2963334"/>
                      <a:gd name="connsiteX15" fmla="*/ 1126066 w 1270000"/>
                      <a:gd name="connsiteY15" fmla="*/ 279400 h 2963334"/>
                      <a:gd name="connsiteX16" fmla="*/ 999066 w 1270000"/>
                      <a:gd name="connsiteY16" fmla="*/ 67734 h 2963334"/>
                      <a:gd name="connsiteX17" fmla="*/ 872066 w 1270000"/>
                      <a:gd name="connsiteY17" fmla="*/ 8467 h 2963334"/>
                      <a:gd name="connsiteX18" fmla="*/ 728133 w 1270000"/>
                      <a:gd name="connsiteY18" fmla="*/ 0 h 2963334"/>
                      <a:gd name="connsiteX19" fmla="*/ 601133 w 1270000"/>
                      <a:gd name="connsiteY19" fmla="*/ 67734 h 2963334"/>
                      <a:gd name="connsiteX20" fmla="*/ 584200 w 1270000"/>
                      <a:gd name="connsiteY20" fmla="*/ 177800 h 2963334"/>
                      <a:gd name="connsiteX21" fmla="*/ 567266 w 1270000"/>
                      <a:gd name="connsiteY21" fmla="*/ 287867 h 2963334"/>
                      <a:gd name="connsiteX22" fmla="*/ 533400 w 1270000"/>
                      <a:gd name="connsiteY22" fmla="*/ 84667 h 2963334"/>
                      <a:gd name="connsiteX23" fmla="*/ 448733 w 1270000"/>
                      <a:gd name="connsiteY23" fmla="*/ 16934 h 2963334"/>
                      <a:gd name="connsiteX24" fmla="*/ 296333 w 1270000"/>
                      <a:gd name="connsiteY24" fmla="*/ 8467 h 2963334"/>
                      <a:gd name="connsiteX25" fmla="*/ 211666 w 1270000"/>
                      <a:gd name="connsiteY25" fmla="*/ 59267 h 2963334"/>
                      <a:gd name="connsiteX26" fmla="*/ 127000 w 1270000"/>
                      <a:gd name="connsiteY26" fmla="*/ 135467 h 2963334"/>
                      <a:gd name="connsiteX27" fmla="*/ 101600 w 1270000"/>
                      <a:gd name="connsiteY27" fmla="*/ 245534 h 2963334"/>
                      <a:gd name="connsiteX28" fmla="*/ 84666 w 1270000"/>
                      <a:gd name="connsiteY28" fmla="*/ 321734 h 2963334"/>
                      <a:gd name="connsiteX29" fmla="*/ 0 w 1270000"/>
                      <a:gd name="connsiteY29" fmla="*/ 406400 h 2963334"/>
                      <a:gd name="connsiteX30" fmla="*/ 16933 w 1270000"/>
                      <a:gd name="connsiteY30" fmla="*/ 474134 h 2963334"/>
                      <a:gd name="connsiteX31" fmla="*/ 93133 w 1270000"/>
                      <a:gd name="connsiteY31" fmla="*/ 541867 h 2963334"/>
                      <a:gd name="connsiteX32" fmla="*/ 211666 w 1270000"/>
                      <a:gd name="connsiteY32" fmla="*/ 550334 h 2963334"/>
                      <a:gd name="connsiteX33" fmla="*/ 262466 w 1270000"/>
                      <a:gd name="connsiteY33" fmla="*/ 474134 h 2963334"/>
                      <a:gd name="connsiteX34" fmla="*/ 254000 w 1270000"/>
                      <a:gd name="connsiteY34" fmla="*/ 381000 h 2963334"/>
                      <a:gd name="connsiteX35" fmla="*/ 220133 w 1270000"/>
                      <a:gd name="connsiteY35" fmla="*/ 330200 h 2963334"/>
                      <a:gd name="connsiteX36" fmla="*/ 186266 w 1270000"/>
                      <a:gd name="connsiteY36" fmla="*/ 287867 h 2963334"/>
                      <a:gd name="connsiteX37" fmla="*/ 194733 w 1270000"/>
                      <a:gd name="connsiteY37" fmla="*/ 186267 h 2963334"/>
                      <a:gd name="connsiteX38" fmla="*/ 262466 w 1270000"/>
                      <a:gd name="connsiteY38" fmla="*/ 101600 h 2963334"/>
                      <a:gd name="connsiteX39" fmla="*/ 372533 w 1270000"/>
                      <a:gd name="connsiteY39" fmla="*/ 67734 h 2963334"/>
                      <a:gd name="connsiteX40" fmla="*/ 440266 w 1270000"/>
                      <a:gd name="connsiteY40" fmla="*/ 110067 h 2963334"/>
                      <a:gd name="connsiteX41" fmla="*/ 491066 w 1270000"/>
                      <a:gd name="connsiteY41" fmla="*/ 220134 h 2963334"/>
                      <a:gd name="connsiteX42" fmla="*/ 491066 w 1270000"/>
                      <a:gd name="connsiteY42" fmla="*/ 2963334 h 2963334"/>
                      <a:gd name="connsiteX0" fmla="*/ 491066 w 1270000"/>
                      <a:gd name="connsiteY0" fmla="*/ 2963334 h 2963335"/>
                      <a:gd name="connsiteX1" fmla="*/ 565659 w 1270000"/>
                      <a:gd name="connsiteY1" fmla="*/ 2963335 h 2963335"/>
                      <a:gd name="connsiteX2" fmla="*/ 651933 w 1270000"/>
                      <a:gd name="connsiteY2" fmla="*/ 2963334 h 2963335"/>
                      <a:gd name="connsiteX3" fmla="*/ 643466 w 1270000"/>
                      <a:gd name="connsiteY3" fmla="*/ 194734 h 2963335"/>
                      <a:gd name="connsiteX4" fmla="*/ 711200 w 1270000"/>
                      <a:gd name="connsiteY4" fmla="*/ 84667 h 2963335"/>
                      <a:gd name="connsiteX5" fmla="*/ 821266 w 1270000"/>
                      <a:gd name="connsiteY5" fmla="*/ 59267 h 2963335"/>
                      <a:gd name="connsiteX6" fmla="*/ 914400 w 1270000"/>
                      <a:gd name="connsiteY6" fmla="*/ 101600 h 2963335"/>
                      <a:gd name="connsiteX7" fmla="*/ 990600 w 1270000"/>
                      <a:gd name="connsiteY7" fmla="*/ 194734 h 2963335"/>
                      <a:gd name="connsiteX8" fmla="*/ 1024466 w 1270000"/>
                      <a:gd name="connsiteY8" fmla="*/ 321734 h 2963335"/>
                      <a:gd name="connsiteX9" fmla="*/ 1007533 w 1270000"/>
                      <a:gd name="connsiteY9" fmla="*/ 440267 h 2963335"/>
                      <a:gd name="connsiteX10" fmla="*/ 1016000 w 1270000"/>
                      <a:gd name="connsiteY10" fmla="*/ 508000 h 2963335"/>
                      <a:gd name="connsiteX11" fmla="*/ 1092200 w 1270000"/>
                      <a:gd name="connsiteY11" fmla="*/ 550334 h 2963335"/>
                      <a:gd name="connsiteX12" fmla="*/ 1202266 w 1270000"/>
                      <a:gd name="connsiteY12" fmla="*/ 550334 h 2963335"/>
                      <a:gd name="connsiteX13" fmla="*/ 1270000 w 1270000"/>
                      <a:gd name="connsiteY13" fmla="*/ 440267 h 2963335"/>
                      <a:gd name="connsiteX14" fmla="*/ 1219200 w 1270000"/>
                      <a:gd name="connsiteY14" fmla="*/ 338667 h 2963335"/>
                      <a:gd name="connsiteX15" fmla="*/ 1159933 w 1270000"/>
                      <a:gd name="connsiteY15" fmla="*/ 296334 h 2963335"/>
                      <a:gd name="connsiteX16" fmla="*/ 1126066 w 1270000"/>
                      <a:gd name="connsiteY16" fmla="*/ 279400 h 2963335"/>
                      <a:gd name="connsiteX17" fmla="*/ 999066 w 1270000"/>
                      <a:gd name="connsiteY17" fmla="*/ 67734 h 2963335"/>
                      <a:gd name="connsiteX18" fmla="*/ 872066 w 1270000"/>
                      <a:gd name="connsiteY18" fmla="*/ 8467 h 2963335"/>
                      <a:gd name="connsiteX19" fmla="*/ 728133 w 1270000"/>
                      <a:gd name="connsiteY19" fmla="*/ 0 h 2963335"/>
                      <a:gd name="connsiteX20" fmla="*/ 601133 w 1270000"/>
                      <a:gd name="connsiteY20" fmla="*/ 67734 h 2963335"/>
                      <a:gd name="connsiteX21" fmla="*/ 584200 w 1270000"/>
                      <a:gd name="connsiteY21" fmla="*/ 177800 h 2963335"/>
                      <a:gd name="connsiteX22" fmla="*/ 567266 w 1270000"/>
                      <a:gd name="connsiteY22" fmla="*/ 287867 h 2963335"/>
                      <a:gd name="connsiteX23" fmla="*/ 533400 w 1270000"/>
                      <a:gd name="connsiteY23" fmla="*/ 84667 h 2963335"/>
                      <a:gd name="connsiteX24" fmla="*/ 448733 w 1270000"/>
                      <a:gd name="connsiteY24" fmla="*/ 16934 h 2963335"/>
                      <a:gd name="connsiteX25" fmla="*/ 296333 w 1270000"/>
                      <a:gd name="connsiteY25" fmla="*/ 8467 h 2963335"/>
                      <a:gd name="connsiteX26" fmla="*/ 211666 w 1270000"/>
                      <a:gd name="connsiteY26" fmla="*/ 59267 h 2963335"/>
                      <a:gd name="connsiteX27" fmla="*/ 127000 w 1270000"/>
                      <a:gd name="connsiteY27" fmla="*/ 135467 h 2963335"/>
                      <a:gd name="connsiteX28" fmla="*/ 101600 w 1270000"/>
                      <a:gd name="connsiteY28" fmla="*/ 245534 h 2963335"/>
                      <a:gd name="connsiteX29" fmla="*/ 84666 w 1270000"/>
                      <a:gd name="connsiteY29" fmla="*/ 321734 h 2963335"/>
                      <a:gd name="connsiteX30" fmla="*/ 0 w 1270000"/>
                      <a:gd name="connsiteY30" fmla="*/ 406400 h 2963335"/>
                      <a:gd name="connsiteX31" fmla="*/ 16933 w 1270000"/>
                      <a:gd name="connsiteY31" fmla="*/ 474134 h 2963335"/>
                      <a:gd name="connsiteX32" fmla="*/ 93133 w 1270000"/>
                      <a:gd name="connsiteY32" fmla="*/ 541867 h 2963335"/>
                      <a:gd name="connsiteX33" fmla="*/ 211666 w 1270000"/>
                      <a:gd name="connsiteY33" fmla="*/ 550334 h 2963335"/>
                      <a:gd name="connsiteX34" fmla="*/ 262466 w 1270000"/>
                      <a:gd name="connsiteY34" fmla="*/ 474134 h 2963335"/>
                      <a:gd name="connsiteX35" fmla="*/ 254000 w 1270000"/>
                      <a:gd name="connsiteY35" fmla="*/ 381000 h 2963335"/>
                      <a:gd name="connsiteX36" fmla="*/ 220133 w 1270000"/>
                      <a:gd name="connsiteY36" fmla="*/ 330200 h 2963335"/>
                      <a:gd name="connsiteX37" fmla="*/ 186266 w 1270000"/>
                      <a:gd name="connsiteY37" fmla="*/ 287867 h 2963335"/>
                      <a:gd name="connsiteX38" fmla="*/ 194733 w 1270000"/>
                      <a:gd name="connsiteY38" fmla="*/ 186267 h 2963335"/>
                      <a:gd name="connsiteX39" fmla="*/ 262466 w 1270000"/>
                      <a:gd name="connsiteY39" fmla="*/ 101600 h 2963335"/>
                      <a:gd name="connsiteX40" fmla="*/ 372533 w 1270000"/>
                      <a:gd name="connsiteY40" fmla="*/ 67734 h 2963335"/>
                      <a:gd name="connsiteX41" fmla="*/ 440266 w 1270000"/>
                      <a:gd name="connsiteY41" fmla="*/ 110067 h 2963335"/>
                      <a:gd name="connsiteX42" fmla="*/ 491066 w 1270000"/>
                      <a:gd name="connsiteY42" fmla="*/ 220134 h 2963335"/>
                      <a:gd name="connsiteX43" fmla="*/ 491066 w 1270000"/>
                      <a:gd name="connsiteY43" fmla="*/ 2963334 h 2963335"/>
                      <a:gd name="connsiteX0" fmla="*/ 491066 w 1270000"/>
                      <a:gd name="connsiteY0" fmla="*/ 2963334 h 2963335"/>
                      <a:gd name="connsiteX1" fmla="*/ 565659 w 1270000"/>
                      <a:gd name="connsiteY1" fmla="*/ 2963335 h 2963335"/>
                      <a:gd name="connsiteX2" fmla="*/ 643466 w 1270000"/>
                      <a:gd name="connsiteY2" fmla="*/ 194734 h 2963335"/>
                      <a:gd name="connsiteX3" fmla="*/ 711200 w 1270000"/>
                      <a:gd name="connsiteY3" fmla="*/ 84667 h 2963335"/>
                      <a:gd name="connsiteX4" fmla="*/ 821266 w 1270000"/>
                      <a:gd name="connsiteY4" fmla="*/ 59267 h 2963335"/>
                      <a:gd name="connsiteX5" fmla="*/ 914400 w 1270000"/>
                      <a:gd name="connsiteY5" fmla="*/ 101600 h 2963335"/>
                      <a:gd name="connsiteX6" fmla="*/ 990600 w 1270000"/>
                      <a:gd name="connsiteY6" fmla="*/ 194734 h 2963335"/>
                      <a:gd name="connsiteX7" fmla="*/ 1024466 w 1270000"/>
                      <a:gd name="connsiteY7" fmla="*/ 321734 h 2963335"/>
                      <a:gd name="connsiteX8" fmla="*/ 1007533 w 1270000"/>
                      <a:gd name="connsiteY8" fmla="*/ 440267 h 2963335"/>
                      <a:gd name="connsiteX9" fmla="*/ 1016000 w 1270000"/>
                      <a:gd name="connsiteY9" fmla="*/ 508000 h 2963335"/>
                      <a:gd name="connsiteX10" fmla="*/ 1092200 w 1270000"/>
                      <a:gd name="connsiteY10" fmla="*/ 550334 h 2963335"/>
                      <a:gd name="connsiteX11" fmla="*/ 1202266 w 1270000"/>
                      <a:gd name="connsiteY11" fmla="*/ 550334 h 2963335"/>
                      <a:gd name="connsiteX12" fmla="*/ 1270000 w 1270000"/>
                      <a:gd name="connsiteY12" fmla="*/ 440267 h 2963335"/>
                      <a:gd name="connsiteX13" fmla="*/ 1219200 w 1270000"/>
                      <a:gd name="connsiteY13" fmla="*/ 338667 h 2963335"/>
                      <a:gd name="connsiteX14" fmla="*/ 1159933 w 1270000"/>
                      <a:gd name="connsiteY14" fmla="*/ 296334 h 2963335"/>
                      <a:gd name="connsiteX15" fmla="*/ 1126066 w 1270000"/>
                      <a:gd name="connsiteY15" fmla="*/ 279400 h 2963335"/>
                      <a:gd name="connsiteX16" fmla="*/ 999066 w 1270000"/>
                      <a:gd name="connsiteY16" fmla="*/ 67734 h 2963335"/>
                      <a:gd name="connsiteX17" fmla="*/ 872066 w 1270000"/>
                      <a:gd name="connsiteY17" fmla="*/ 8467 h 2963335"/>
                      <a:gd name="connsiteX18" fmla="*/ 728133 w 1270000"/>
                      <a:gd name="connsiteY18" fmla="*/ 0 h 2963335"/>
                      <a:gd name="connsiteX19" fmla="*/ 601133 w 1270000"/>
                      <a:gd name="connsiteY19" fmla="*/ 67734 h 2963335"/>
                      <a:gd name="connsiteX20" fmla="*/ 584200 w 1270000"/>
                      <a:gd name="connsiteY20" fmla="*/ 177800 h 2963335"/>
                      <a:gd name="connsiteX21" fmla="*/ 567266 w 1270000"/>
                      <a:gd name="connsiteY21" fmla="*/ 287867 h 2963335"/>
                      <a:gd name="connsiteX22" fmla="*/ 533400 w 1270000"/>
                      <a:gd name="connsiteY22" fmla="*/ 84667 h 2963335"/>
                      <a:gd name="connsiteX23" fmla="*/ 448733 w 1270000"/>
                      <a:gd name="connsiteY23" fmla="*/ 16934 h 2963335"/>
                      <a:gd name="connsiteX24" fmla="*/ 296333 w 1270000"/>
                      <a:gd name="connsiteY24" fmla="*/ 8467 h 2963335"/>
                      <a:gd name="connsiteX25" fmla="*/ 211666 w 1270000"/>
                      <a:gd name="connsiteY25" fmla="*/ 59267 h 2963335"/>
                      <a:gd name="connsiteX26" fmla="*/ 127000 w 1270000"/>
                      <a:gd name="connsiteY26" fmla="*/ 135467 h 2963335"/>
                      <a:gd name="connsiteX27" fmla="*/ 101600 w 1270000"/>
                      <a:gd name="connsiteY27" fmla="*/ 245534 h 2963335"/>
                      <a:gd name="connsiteX28" fmla="*/ 84666 w 1270000"/>
                      <a:gd name="connsiteY28" fmla="*/ 321734 h 2963335"/>
                      <a:gd name="connsiteX29" fmla="*/ 0 w 1270000"/>
                      <a:gd name="connsiteY29" fmla="*/ 406400 h 2963335"/>
                      <a:gd name="connsiteX30" fmla="*/ 16933 w 1270000"/>
                      <a:gd name="connsiteY30" fmla="*/ 474134 h 2963335"/>
                      <a:gd name="connsiteX31" fmla="*/ 93133 w 1270000"/>
                      <a:gd name="connsiteY31" fmla="*/ 541867 h 2963335"/>
                      <a:gd name="connsiteX32" fmla="*/ 211666 w 1270000"/>
                      <a:gd name="connsiteY32" fmla="*/ 550334 h 2963335"/>
                      <a:gd name="connsiteX33" fmla="*/ 262466 w 1270000"/>
                      <a:gd name="connsiteY33" fmla="*/ 474134 h 2963335"/>
                      <a:gd name="connsiteX34" fmla="*/ 254000 w 1270000"/>
                      <a:gd name="connsiteY34" fmla="*/ 381000 h 2963335"/>
                      <a:gd name="connsiteX35" fmla="*/ 220133 w 1270000"/>
                      <a:gd name="connsiteY35" fmla="*/ 330200 h 2963335"/>
                      <a:gd name="connsiteX36" fmla="*/ 186266 w 1270000"/>
                      <a:gd name="connsiteY36" fmla="*/ 287867 h 2963335"/>
                      <a:gd name="connsiteX37" fmla="*/ 194733 w 1270000"/>
                      <a:gd name="connsiteY37" fmla="*/ 186267 h 2963335"/>
                      <a:gd name="connsiteX38" fmla="*/ 262466 w 1270000"/>
                      <a:gd name="connsiteY38" fmla="*/ 101600 h 2963335"/>
                      <a:gd name="connsiteX39" fmla="*/ 372533 w 1270000"/>
                      <a:gd name="connsiteY39" fmla="*/ 67734 h 2963335"/>
                      <a:gd name="connsiteX40" fmla="*/ 440266 w 1270000"/>
                      <a:gd name="connsiteY40" fmla="*/ 110067 h 2963335"/>
                      <a:gd name="connsiteX41" fmla="*/ 491066 w 1270000"/>
                      <a:gd name="connsiteY41" fmla="*/ 220134 h 2963335"/>
                      <a:gd name="connsiteX42" fmla="*/ 491066 w 1270000"/>
                      <a:gd name="connsiteY42" fmla="*/ 2963334 h 2963335"/>
                      <a:gd name="connsiteX0" fmla="*/ 491066 w 1270000"/>
                      <a:gd name="connsiteY0" fmla="*/ 2963334 h 2963335"/>
                      <a:gd name="connsiteX1" fmla="*/ 565659 w 1270000"/>
                      <a:gd name="connsiteY1" fmla="*/ 2963335 h 2963335"/>
                      <a:gd name="connsiteX2" fmla="*/ 643466 w 1270000"/>
                      <a:gd name="connsiteY2" fmla="*/ 194734 h 2963335"/>
                      <a:gd name="connsiteX3" fmla="*/ 711200 w 1270000"/>
                      <a:gd name="connsiteY3" fmla="*/ 84667 h 2963335"/>
                      <a:gd name="connsiteX4" fmla="*/ 821266 w 1270000"/>
                      <a:gd name="connsiteY4" fmla="*/ 59267 h 2963335"/>
                      <a:gd name="connsiteX5" fmla="*/ 914400 w 1270000"/>
                      <a:gd name="connsiteY5" fmla="*/ 101600 h 2963335"/>
                      <a:gd name="connsiteX6" fmla="*/ 990600 w 1270000"/>
                      <a:gd name="connsiteY6" fmla="*/ 194734 h 2963335"/>
                      <a:gd name="connsiteX7" fmla="*/ 1024466 w 1270000"/>
                      <a:gd name="connsiteY7" fmla="*/ 321734 h 2963335"/>
                      <a:gd name="connsiteX8" fmla="*/ 1007533 w 1270000"/>
                      <a:gd name="connsiteY8" fmla="*/ 440267 h 2963335"/>
                      <a:gd name="connsiteX9" fmla="*/ 1016000 w 1270000"/>
                      <a:gd name="connsiteY9" fmla="*/ 508000 h 2963335"/>
                      <a:gd name="connsiteX10" fmla="*/ 1092200 w 1270000"/>
                      <a:gd name="connsiteY10" fmla="*/ 550334 h 2963335"/>
                      <a:gd name="connsiteX11" fmla="*/ 1270000 w 1270000"/>
                      <a:gd name="connsiteY11" fmla="*/ 440267 h 2963335"/>
                      <a:gd name="connsiteX12" fmla="*/ 1219200 w 1270000"/>
                      <a:gd name="connsiteY12" fmla="*/ 338667 h 2963335"/>
                      <a:gd name="connsiteX13" fmla="*/ 1159933 w 1270000"/>
                      <a:gd name="connsiteY13" fmla="*/ 296334 h 2963335"/>
                      <a:gd name="connsiteX14" fmla="*/ 1126066 w 1270000"/>
                      <a:gd name="connsiteY14" fmla="*/ 279400 h 2963335"/>
                      <a:gd name="connsiteX15" fmla="*/ 999066 w 1270000"/>
                      <a:gd name="connsiteY15" fmla="*/ 67734 h 2963335"/>
                      <a:gd name="connsiteX16" fmla="*/ 872066 w 1270000"/>
                      <a:gd name="connsiteY16" fmla="*/ 8467 h 2963335"/>
                      <a:gd name="connsiteX17" fmla="*/ 728133 w 1270000"/>
                      <a:gd name="connsiteY17" fmla="*/ 0 h 2963335"/>
                      <a:gd name="connsiteX18" fmla="*/ 601133 w 1270000"/>
                      <a:gd name="connsiteY18" fmla="*/ 67734 h 2963335"/>
                      <a:gd name="connsiteX19" fmla="*/ 584200 w 1270000"/>
                      <a:gd name="connsiteY19" fmla="*/ 177800 h 2963335"/>
                      <a:gd name="connsiteX20" fmla="*/ 567266 w 1270000"/>
                      <a:gd name="connsiteY20" fmla="*/ 287867 h 2963335"/>
                      <a:gd name="connsiteX21" fmla="*/ 533400 w 1270000"/>
                      <a:gd name="connsiteY21" fmla="*/ 84667 h 2963335"/>
                      <a:gd name="connsiteX22" fmla="*/ 448733 w 1270000"/>
                      <a:gd name="connsiteY22" fmla="*/ 16934 h 2963335"/>
                      <a:gd name="connsiteX23" fmla="*/ 296333 w 1270000"/>
                      <a:gd name="connsiteY23" fmla="*/ 8467 h 2963335"/>
                      <a:gd name="connsiteX24" fmla="*/ 211666 w 1270000"/>
                      <a:gd name="connsiteY24" fmla="*/ 59267 h 2963335"/>
                      <a:gd name="connsiteX25" fmla="*/ 127000 w 1270000"/>
                      <a:gd name="connsiteY25" fmla="*/ 135467 h 2963335"/>
                      <a:gd name="connsiteX26" fmla="*/ 101600 w 1270000"/>
                      <a:gd name="connsiteY26" fmla="*/ 245534 h 2963335"/>
                      <a:gd name="connsiteX27" fmla="*/ 84666 w 1270000"/>
                      <a:gd name="connsiteY27" fmla="*/ 321734 h 2963335"/>
                      <a:gd name="connsiteX28" fmla="*/ 0 w 1270000"/>
                      <a:gd name="connsiteY28" fmla="*/ 406400 h 2963335"/>
                      <a:gd name="connsiteX29" fmla="*/ 16933 w 1270000"/>
                      <a:gd name="connsiteY29" fmla="*/ 474134 h 2963335"/>
                      <a:gd name="connsiteX30" fmla="*/ 93133 w 1270000"/>
                      <a:gd name="connsiteY30" fmla="*/ 541867 h 2963335"/>
                      <a:gd name="connsiteX31" fmla="*/ 211666 w 1270000"/>
                      <a:gd name="connsiteY31" fmla="*/ 550334 h 2963335"/>
                      <a:gd name="connsiteX32" fmla="*/ 262466 w 1270000"/>
                      <a:gd name="connsiteY32" fmla="*/ 474134 h 2963335"/>
                      <a:gd name="connsiteX33" fmla="*/ 254000 w 1270000"/>
                      <a:gd name="connsiteY33" fmla="*/ 381000 h 2963335"/>
                      <a:gd name="connsiteX34" fmla="*/ 220133 w 1270000"/>
                      <a:gd name="connsiteY34" fmla="*/ 330200 h 2963335"/>
                      <a:gd name="connsiteX35" fmla="*/ 186266 w 1270000"/>
                      <a:gd name="connsiteY35" fmla="*/ 287867 h 2963335"/>
                      <a:gd name="connsiteX36" fmla="*/ 194733 w 1270000"/>
                      <a:gd name="connsiteY36" fmla="*/ 186267 h 2963335"/>
                      <a:gd name="connsiteX37" fmla="*/ 262466 w 1270000"/>
                      <a:gd name="connsiteY37" fmla="*/ 101600 h 2963335"/>
                      <a:gd name="connsiteX38" fmla="*/ 372533 w 1270000"/>
                      <a:gd name="connsiteY38" fmla="*/ 67734 h 2963335"/>
                      <a:gd name="connsiteX39" fmla="*/ 440266 w 1270000"/>
                      <a:gd name="connsiteY39" fmla="*/ 110067 h 2963335"/>
                      <a:gd name="connsiteX40" fmla="*/ 491066 w 1270000"/>
                      <a:gd name="connsiteY40" fmla="*/ 220134 h 2963335"/>
                      <a:gd name="connsiteX41" fmla="*/ 491066 w 1270000"/>
                      <a:gd name="connsiteY41" fmla="*/ 2963334 h 2963335"/>
                      <a:gd name="connsiteX0" fmla="*/ 491066 w 1270000"/>
                      <a:gd name="connsiteY0" fmla="*/ 2963334 h 2963335"/>
                      <a:gd name="connsiteX1" fmla="*/ 565659 w 1270000"/>
                      <a:gd name="connsiteY1" fmla="*/ 2963335 h 2963335"/>
                      <a:gd name="connsiteX2" fmla="*/ 643466 w 1270000"/>
                      <a:gd name="connsiteY2" fmla="*/ 194734 h 2963335"/>
                      <a:gd name="connsiteX3" fmla="*/ 711200 w 1270000"/>
                      <a:gd name="connsiteY3" fmla="*/ 84667 h 2963335"/>
                      <a:gd name="connsiteX4" fmla="*/ 821266 w 1270000"/>
                      <a:gd name="connsiteY4" fmla="*/ 59267 h 2963335"/>
                      <a:gd name="connsiteX5" fmla="*/ 914400 w 1270000"/>
                      <a:gd name="connsiteY5" fmla="*/ 101600 h 2963335"/>
                      <a:gd name="connsiteX6" fmla="*/ 990600 w 1270000"/>
                      <a:gd name="connsiteY6" fmla="*/ 194734 h 2963335"/>
                      <a:gd name="connsiteX7" fmla="*/ 1024466 w 1270000"/>
                      <a:gd name="connsiteY7" fmla="*/ 321734 h 2963335"/>
                      <a:gd name="connsiteX8" fmla="*/ 1007533 w 1270000"/>
                      <a:gd name="connsiteY8" fmla="*/ 440267 h 2963335"/>
                      <a:gd name="connsiteX9" fmla="*/ 1016000 w 1270000"/>
                      <a:gd name="connsiteY9" fmla="*/ 508000 h 2963335"/>
                      <a:gd name="connsiteX10" fmla="*/ 1270000 w 1270000"/>
                      <a:gd name="connsiteY10" fmla="*/ 440267 h 2963335"/>
                      <a:gd name="connsiteX11" fmla="*/ 1219200 w 1270000"/>
                      <a:gd name="connsiteY11" fmla="*/ 338667 h 2963335"/>
                      <a:gd name="connsiteX12" fmla="*/ 1159933 w 1270000"/>
                      <a:gd name="connsiteY12" fmla="*/ 296334 h 2963335"/>
                      <a:gd name="connsiteX13" fmla="*/ 1126066 w 1270000"/>
                      <a:gd name="connsiteY13" fmla="*/ 279400 h 2963335"/>
                      <a:gd name="connsiteX14" fmla="*/ 999066 w 1270000"/>
                      <a:gd name="connsiteY14" fmla="*/ 67734 h 2963335"/>
                      <a:gd name="connsiteX15" fmla="*/ 872066 w 1270000"/>
                      <a:gd name="connsiteY15" fmla="*/ 8467 h 2963335"/>
                      <a:gd name="connsiteX16" fmla="*/ 728133 w 1270000"/>
                      <a:gd name="connsiteY16" fmla="*/ 0 h 2963335"/>
                      <a:gd name="connsiteX17" fmla="*/ 601133 w 1270000"/>
                      <a:gd name="connsiteY17" fmla="*/ 67734 h 2963335"/>
                      <a:gd name="connsiteX18" fmla="*/ 584200 w 1270000"/>
                      <a:gd name="connsiteY18" fmla="*/ 177800 h 2963335"/>
                      <a:gd name="connsiteX19" fmla="*/ 567266 w 1270000"/>
                      <a:gd name="connsiteY19" fmla="*/ 287867 h 2963335"/>
                      <a:gd name="connsiteX20" fmla="*/ 533400 w 1270000"/>
                      <a:gd name="connsiteY20" fmla="*/ 84667 h 2963335"/>
                      <a:gd name="connsiteX21" fmla="*/ 448733 w 1270000"/>
                      <a:gd name="connsiteY21" fmla="*/ 16934 h 2963335"/>
                      <a:gd name="connsiteX22" fmla="*/ 296333 w 1270000"/>
                      <a:gd name="connsiteY22" fmla="*/ 8467 h 2963335"/>
                      <a:gd name="connsiteX23" fmla="*/ 211666 w 1270000"/>
                      <a:gd name="connsiteY23" fmla="*/ 59267 h 2963335"/>
                      <a:gd name="connsiteX24" fmla="*/ 127000 w 1270000"/>
                      <a:gd name="connsiteY24" fmla="*/ 135467 h 2963335"/>
                      <a:gd name="connsiteX25" fmla="*/ 101600 w 1270000"/>
                      <a:gd name="connsiteY25" fmla="*/ 245534 h 2963335"/>
                      <a:gd name="connsiteX26" fmla="*/ 84666 w 1270000"/>
                      <a:gd name="connsiteY26" fmla="*/ 321734 h 2963335"/>
                      <a:gd name="connsiteX27" fmla="*/ 0 w 1270000"/>
                      <a:gd name="connsiteY27" fmla="*/ 406400 h 2963335"/>
                      <a:gd name="connsiteX28" fmla="*/ 16933 w 1270000"/>
                      <a:gd name="connsiteY28" fmla="*/ 474134 h 2963335"/>
                      <a:gd name="connsiteX29" fmla="*/ 93133 w 1270000"/>
                      <a:gd name="connsiteY29" fmla="*/ 541867 h 2963335"/>
                      <a:gd name="connsiteX30" fmla="*/ 211666 w 1270000"/>
                      <a:gd name="connsiteY30" fmla="*/ 550334 h 2963335"/>
                      <a:gd name="connsiteX31" fmla="*/ 262466 w 1270000"/>
                      <a:gd name="connsiteY31" fmla="*/ 474134 h 2963335"/>
                      <a:gd name="connsiteX32" fmla="*/ 254000 w 1270000"/>
                      <a:gd name="connsiteY32" fmla="*/ 381000 h 2963335"/>
                      <a:gd name="connsiteX33" fmla="*/ 220133 w 1270000"/>
                      <a:gd name="connsiteY33" fmla="*/ 330200 h 2963335"/>
                      <a:gd name="connsiteX34" fmla="*/ 186266 w 1270000"/>
                      <a:gd name="connsiteY34" fmla="*/ 287867 h 2963335"/>
                      <a:gd name="connsiteX35" fmla="*/ 194733 w 1270000"/>
                      <a:gd name="connsiteY35" fmla="*/ 186267 h 2963335"/>
                      <a:gd name="connsiteX36" fmla="*/ 262466 w 1270000"/>
                      <a:gd name="connsiteY36" fmla="*/ 101600 h 2963335"/>
                      <a:gd name="connsiteX37" fmla="*/ 372533 w 1270000"/>
                      <a:gd name="connsiteY37" fmla="*/ 67734 h 2963335"/>
                      <a:gd name="connsiteX38" fmla="*/ 440266 w 1270000"/>
                      <a:gd name="connsiteY38" fmla="*/ 110067 h 2963335"/>
                      <a:gd name="connsiteX39" fmla="*/ 491066 w 1270000"/>
                      <a:gd name="connsiteY39" fmla="*/ 220134 h 2963335"/>
                      <a:gd name="connsiteX40" fmla="*/ 491066 w 1270000"/>
                      <a:gd name="connsiteY40" fmla="*/ 2963334 h 2963335"/>
                      <a:gd name="connsiteX0" fmla="*/ 491066 w 1270000"/>
                      <a:gd name="connsiteY0" fmla="*/ 2963334 h 2963335"/>
                      <a:gd name="connsiteX1" fmla="*/ 565659 w 1270000"/>
                      <a:gd name="connsiteY1" fmla="*/ 2963335 h 2963335"/>
                      <a:gd name="connsiteX2" fmla="*/ 643466 w 1270000"/>
                      <a:gd name="connsiteY2" fmla="*/ 194734 h 2963335"/>
                      <a:gd name="connsiteX3" fmla="*/ 711200 w 1270000"/>
                      <a:gd name="connsiteY3" fmla="*/ 84667 h 2963335"/>
                      <a:gd name="connsiteX4" fmla="*/ 821266 w 1270000"/>
                      <a:gd name="connsiteY4" fmla="*/ 59267 h 2963335"/>
                      <a:gd name="connsiteX5" fmla="*/ 914400 w 1270000"/>
                      <a:gd name="connsiteY5" fmla="*/ 101600 h 2963335"/>
                      <a:gd name="connsiteX6" fmla="*/ 990600 w 1270000"/>
                      <a:gd name="connsiteY6" fmla="*/ 194734 h 2963335"/>
                      <a:gd name="connsiteX7" fmla="*/ 1024466 w 1270000"/>
                      <a:gd name="connsiteY7" fmla="*/ 321734 h 2963335"/>
                      <a:gd name="connsiteX8" fmla="*/ 1007533 w 1270000"/>
                      <a:gd name="connsiteY8" fmla="*/ 440267 h 2963335"/>
                      <a:gd name="connsiteX9" fmla="*/ 1270000 w 1270000"/>
                      <a:gd name="connsiteY9" fmla="*/ 440267 h 2963335"/>
                      <a:gd name="connsiteX10" fmla="*/ 1219200 w 1270000"/>
                      <a:gd name="connsiteY10" fmla="*/ 338667 h 2963335"/>
                      <a:gd name="connsiteX11" fmla="*/ 1159933 w 1270000"/>
                      <a:gd name="connsiteY11" fmla="*/ 296334 h 2963335"/>
                      <a:gd name="connsiteX12" fmla="*/ 1126066 w 1270000"/>
                      <a:gd name="connsiteY12" fmla="*/ 279400 h 2963335"/>
                      <a:gd name="connsiteX13" fmla="*/ 999066 w 1270000"/>
                      <a:gd name="connsiteY13" fmla="*/ 67734 h 2963335"/>
                      <a:gd name="connsiteX14" fmla="*/ 872066 w 1270000"/>
                      <a:gd name="connsiteY14" fmla="*/ 8467 h 2963335"/>
                      <a:gd name="connsiteX15" fmla="*/ 728133 w 1270000"/>
                      <a:gd name="connsiteY15" fmla="*/ 0 h 2963335"/>
                      <a:gd name="connsiteX16" fmla="*/ 601133 w 1270000"/>
                      <a:gd name="connsiteY16" fmla="*/ 67734 h 2963335"/>
                      <a:gd name="connsiteX17" fmla="*/ 584200 w 1270000"/>
                      <a:gd name="connsiteY17" fmla="*/ 177800 h 2963335"/>
                      <a:gd name="connsiteX18" fmla="*/ 567266 w 1270000"/>
                      <a:gd name="connsiteY18" fmla="*/ 287867 h 2963335"/>
                      <a:gd name="connsiteX19" fmla="*/ 533400 w 1270000"/>
                      <a:gd name="connsiteY19" fmla="*/ 84667 h 2963335"/>
                      <a:gd name="connsiteX20" fmla="*/ 448733 w 1270000"/>
                      <a:gd name="connsiteY20" fmla="*/ 16934 h 2963335"/>
                      <a:gd name="connsiteX21" fmla="*/ 296333 w 1270000"/>
                      <a:gd name="connsiteY21" fmla="*/ 8467 h 2963335"/>
                      <a:gd name="connsiteX22" fmla="*/ 211666 w 1270000"/>
                      <a:gd name="connsiteY22" fmla="*/ 59267 h 2963335"/>
                      <a:gd name="connsiteX23" fmla="*/ 127000 w 1270000"/>
                      <a:gd name="connsiteY23" fmla="*/ 135467 h 2963335"/>
                      <a:gd name="connsiteX24" fmla="*/ 101600 w 1270000"/>
                      <a:gd name="connsiteY24" fmla="*/ 245534 h 2963335"/>
                      <a:gd name="connsiteX25" fmla="*/ 84666 w 1270000"/>
                      <a:gd name="connsiteY25" fmla="*/ 321734 h 2963335"/>
                      <a:gd name="connsiteX26" fmla="*/ 0 w 1270000"/>
                      <a:gd name="connsiteY26" fmla="*/ 406400 h 2963335"/>
                      <a:gd name="connsiteX27" fmla="*/ 16933 w 1270000"/>
                      <a:gd name="connsiteY27" fmla="*/ 474134 h 2963335"/>
                      <a:gd name="connsiteX28" fmla="*/ 93133 w 1270000"/>
                      <a:gd name="connsiteY28" fmla="*/ 541867 h 2963335"/>
                      <a:gd name="connsiteX29" fmla="*/ 211666 w 1270000"/>
                      <a:gd name="connsiteY29" fmla="*/ 550334 h 2963335"/>
                      <a:gd name="connsiteX30" fmla="*/ 262466 w 1270000"/>
                      <a:gd name="connsiteY30" fmla="*/ 474134 h 2963335"/>
                      <a:gd name="connsiteX31" fmla="*/ 254000 w 1270000"/>
                      <a:gd name="connsiteY31" fmla="*/ 381000 h 2963335"/>
                      <a:gd name="connsiteX32" fmla="*/ 220133 w 1270000"/>
                      <a:gd name="connsiteY32" fmla="*/ 330200 h 2963335"/>
                      <a:gd name="connsiteX33" fmla="*/ 186266 w 1270000"/>
                      <a:gd name="connsiteY33" fmla="*/ 287867 h 2963335"/>
                      <a:gd name="connsiteX34" fmla="*/ 194733 w 1270000"/>
                      <a:gd name="connsiteY34" fmla="*/ 186267 h 2963335"/>
                      <a:gd name="connsiteX35" fmla="*/ 262466 w 1270000"/>
                      <a:gd name="connsiteY35" fmla="*/ 101600 h 2963335"/>
                      <a:gd name="connsiteX36" fmla="*/ 372533 w 1270000"/>
                      <a:gd name="connsiteY36" fmla="*/ 67734 h 2963335"/>
                      <a:gd name="connsiteX37" fmla="*/ 440266 w 1270000"/>
                      <a:gd name="connsiteY37" fmla="*/ 110067 h 2963335"/>
                      <a:gd name="connsiteX38" fmla="*/ 491066 w 1270000"/>
                      <a:gd name="connsiteY38" fmla="*/ 220134 h 2963335"/>
                      <a:gd name="connsiteX39" fmla="*/ 491066 w 1270000"/>
                      <a:gd name="connsiteY39" fmla="*/ 2963334 h 2963335"/>
                      <a:gd name="connsiteX0" fmla="*/ 491066 w 1270000"/>
                      <a:gd name="connsiteY0" fmla="*/ 2963334 h 2963335"/>
                      <a:gd name="connsiteX1" fmla="*/ 565659 w 1270000"/>
                      <a:gd name="connsiteY1" fmla="*/ 2963335 h 2963335"/>
                      <a:gd name="connsiteX2" fmla="*/ 643466 w 1270000"/>
                      <a:gd name="connsiteY2" fmla="*/ 194734 h 2963335"/>
                      <a:gd name="connsiteX3" fmla="*/ 711200 w 1270000"/>
                      <a:gd name="connsiteY3" fmla="*/ 84667 h 2963335"/>
                      <a:gd name="connsiteX4" fmla="*/ 821266 w 1270000"/>
                      <a:gd name="connsiteY4" fmla="*/ 59267 h 2963335"/>
                      <a:gd name="connsiteX5" fmla="*/ 914400 w 1270000"/>
                      <a:gd name="connsiteY5" fmla="*/ 101600 h 2963335"/>
                      <a:gd name="connsiteX6" fmla="*/ 990600 w 1270000"/>
                      <a:gd name="connsiteY6" fmla="*/ 194734 h 2963335"/>
                      <a:gd name="connsiteX7" fmla="*/ 1024466 w 1270000"/>
                      <a:gd name="connsiteY7" fmla="*/ 321734 h 2963335"/>
                      <a:gd name="connsiteX8" fmla="*/ 1270000 w 1270000"/>
                      <a:gd name="connsiteY8" fmla="*/ 440267 h 2963335"/>
                      <a:gd name="connsiteX9" fmla="*/ 1219200 w 1270000"/>
                      <a:gd name="connsiteY9" fmla="*/ 338667 h 2963335"/>
                      <a:gd name="connsiteX10" fmla="*/ 1159933 w 1270000"/>
                      <a:gd name="connsiteY10" fmla="*/ 296334 h 2963335"/>
                      <a:gd name="connsiteX11" fmla="*/ 1126066 w 1270000"/>
                      <a:gd name="connsiteY11" fmla="*/ 279400 h 2963335"/>
                      <a:gd name="connsiteX12" fmla="*/ 999066 w 1270000"/>
                      <a:gd name="connsiteY12" fmla="*/ 67734 h 2963335"/>
                      <a:gd name="connsiteX13" fmla="*/ 872066 w 1270000"/>
                      <a:gd name="connsiteY13" fmla="*/ 8467 h 2963335"/>
                      <a:gd name="connsiteX14" fmla="*/ 728133 w 1270000"/>
                      <a:gd name="connsiteY14" fmla="*/ 0 h 2963335"/>
                      <a:gd name="connsiteX15" fmla="*/ 601133 w 1270000"/>
                      <a:gd name="connsiteY15" fmla="*/ 67734 h 2963335"/>
                      <a:gd name="connsiteX16" fmla="*/ 584200 w 1270000"/>
                      <a:gd name="connsiteY16" fmla="*/ 177800 h 2963335"/>
                      <a:gd name="connsiteX17" fmla="*/ 567266 w 1270000"/>
                      <a:gd name="connsiteY17" fmla="*/ 287867 h 2963335"/>
                      <a:gd name="connsiteX18" fmla="*/ 533400 w 1270000"/>
                      <a:gd name="connsiteY18" fmla="*/ 84667 h 2963335"/>
                      <a:gd name="connsiteX19" fmla="*/ 448733 w 1270000"/>
                      <a:gd name="connsiteY19" fmla="*/ 16934 h 2963335"/>
                      <a:gd name="connsiteX20" fmla="*/ 296333 w 1270000"/>
                      <a:gd name="connsiteY20" fmla="*/ 8467 h 2963335"/>
                      <a:gd name="connsiteX21" fmla="*/ 211666 w 1270000"/>
                      <a:gd name="connsiteY21" fmla="*/ 59267 h 2963335"/>
                      <a:gd name="connsiteX22" fmla="*/ 127000 w 1270000"/>
                      <a:gd name="connsiteY22" fmla="*/ 135467 h 2963335"/>
                      <a:gd name="connsiteX23" fmla="*/ 101600 w 1270000"/>
                      <a:gd name="connsiteY23" fmla="*/ 245534 h 2963335"/>
                      <a:gd name="connsiteX24" fmla="*/ 84666 w 1270000"/>
                      <a:gd name="connsiteY24" fmla="*/ 321734 h 2963335"/>
                      <a:gd name="connsiteX25" fmla="*/ 0 w 1270000"/>
                      <a:gd name="connsiteY25" fmla="*/ 406400 h 2963335"/>
                      <a:gd name="connsiteX26" fmla="*/ 16933 w 1270000"/>
                      <a:gd name="connsiteY26" fmla="*/ 474134 h 2963335"/>
                      <a:gd name="connsiteX27" fmla="*/ 93133 w 1270000"/>
                      <a:gd name="connsiteY27" fmla="*/ 541867 h 2963335"/>
                      <a:gd name="connsiteX28" fmla="*/ 211666 w 1270000"/>
                      <a:gd name="connsiteY28" fmla="*/ 550334 h 2963335"/>
                      <a:gd name="connsiteX29" fmla="*/ 262466 w 1270000"/>
                      <a:gd name="connsiteY29" fmla="*/ 474134 h 2963335"/>
                      <a:gd name="connsiteX30" fmla="*/ 254000 w 1270000"/>
                      <a:gd name="connsiteY30" fmla="*/ 381000 h 2963335"/>
                      <a:gd name="connsiteX31" fmla="*/ 220133 w 1270000"/>
                      <a:gd name="connsiteY31" fmla="*/ 330200 h 2963335"/>
                      <a:gd name="connsiteX32" fmla="*/ 186266 w 1270000"/>
                      <a:gd name="connsiteY32" fmla="*/ 287867 h 2963335"/>
                      <a:gd name="connsiteX33" fmla="*/ 194733 w 1270000"/>
                      <a:gd name="connsiteY33" fmla="*/ 186267 h 2963335"/>
                      <a:gd name="connsiteX34" fmla="*/ 262466 w 1270000"/>
                      <a:gd name="connsiteY34" fmla="*/ 101600 h 2963335"/>
                      <a:gd name="connsiteX35" fmla="*/ 372533 w 1270000"/>
                      <a:gd name="connsiteY35" fmla="*/ 67734 h 2963335"/>
                      <a:gd name="connsiteX36" fmla="*/ 440266 w 1270000"/>
                      <a:gd name="connsiteY36" fmla="*/ 110067 h 2963335"/>
                      <a:gd name="connsiteX37" fmla="*/ 491066 w 1270000"/>
                      <a:gd name="connsiteY37" fmla="*/ 220134 h 2963335"/>
                      <a:gd name="connsiteX38" fmla="*/ 491066 w 1270000"/>
                      <a:gd name="connsiteY38" fmla="*/ 2963334 h 2963335"/>
                      <a:gd name="connsiteX0" fmla="*/ 491066 w 1219200"/>
                      <a:gd name="connsiteY0" fmla="*/ 2963334 h 2963335"/>
                      <a:gd name="connsiteX1" fmla="*/ 565659 w 1219200"/>
                      <a:gd name="connsiteY1" fmla="*/ 2963335 h 2963335"/>
                      <a:gd name="connsiteX2" fmla="*/ 643466 w 1219200"/>
                      <a:gd name="connsiteY2" fmla="*/ 194734 h 2963335"/>
                      <a:gd name="connsiteX3" fmla="*/ 711200 w 1219200"/>
                      <a:gd name="connsiteY3" fmla="*/ 84667 h 2963335"/>
                      <a:gd name="connsiteX4" fmla="*/ 821266 w 1219200"/>
                      <a:gd name="connsiteY4" fmla="*/ 59267 h 2963335"/>
                      <a:gd name="connsiteX5" fmla="*/ 914400 w 1219200"/>
                      <a:gd name="connsiteY5" fmla="*/ 101600 h 2963335"/>
                      <a:gd name="connsiteX6" fmla="*/ 990600 w 1219200"/>
                      <a:gd name="connsiteY6" fmla="*/ 194734 h 2963335"/>
                      <a:gd name="connsiteX7" fmla="*/ 1024466 w 1219200"/>
                      <a:gd name="connsiteY7" fmla="*/ 321734 h 2963335"/>
                      <a:gd name="connsiteX8" fmla="*/ 1219200 w 1219200"/>
                      <a:gd name="connsiteY8" fmla="*/ 338667 h 2963335"/>
                      <a:gd name="connsiteX9" fmla="*/ 1159933 w 1219200"/>
                      <a:gd name="connsiteY9" fmla="*/ 296334 h 2963335"/>
                      <a:gd name="connsiteX10" fmla="*/ 1126066 w 1219200"/>
                      <a:gd name="connsiteY10" fmla="*/ 279400 h 2963335"/>
                      <a:gd name="connsiteX11" fmla="*/ 999066 w 1219200"/>
                      <a:gd name="connsiteY11" fmla="*/ 67734 h 2963335"/>
                      <a:gd name="connsiteX12" fmla="*/ 872066 w 1219200"/>
                      <a:gd name="connsiteY12" fmla="*/ 8467 h 2963335"/>
                      <a:gd name="connsiteX13" fmla="*/ 728133 w 1219200"/>
                      <a:gd name="connsiteY13" fmla="*/ 0 h 2963335"/>
                      <a:gd name="connsiteX14" fmla="*/ 601133 w 1219200"/>
                      <a:gd name="connsiteY14" fmla="*/ 67734 h 2963335"/>
                      <a:gd name="connsiteX15" fmla="*/ 584200 w 1219200"/>
                      <a:gd name="connsiteY15" fmla="*/ 177800 h 2963335"/>
                      <a:gd name="connsiteX16" fmla="*/ 567266 w 1219200"/>
                      <a:gd name="connsiteY16" fmla="*/ 287867 h 2963335"/>
                      <a:gd name="connsiteX17" fmla="*/ 533400 w 1219200"/>
                      <a:gd name="connsiteY17" fmla="*/ 84667 h 2963335"/>
                      <a:gd name="connsiteX18" fmla="*/ 448733 w 1219200"/>
                      <a:gd name="connsiteY18" fmla="*/ 16934 h 2963335"/>
                      <a:gd name="connsiteX19" fmla="*/ 296333 w 1219200"/>
                      <a:gd name="connsiteY19" fmla="*/ 8467 h 2963335"/>
                      <a:gd name="connsiteX20" fmla="*/ 211666 w 1219200"/>
                      <a:gd name="connsiteY20" fmla="*/ 59267 h 2963335"/>
                      <a:gd name="connsiteX21" fmla="*/ 127000 w 1219200"/>
                      <a:gd name="connsiteY21" fmla="*/ 135467 h 2963335"/>
                      <a:gd name="connsiteX22" fmla="*/ 101600 w 1219200"/>
                      <a:gd name="connsiteY22" fmla="*/ 245534 h 2963335"/>
                      <a:gd name="connsiteX23" fmla="*/ 84666 w 1219200"/>
                      <a:gd name="connsiteY23" fmla="*/ 321734 h 2963335"/>
                      <a:gd name="connsiteX24" fmla="*/ 0 w 1219200"/>
                      <a:gd name="connsiteY24" fmla="*/ 406400 h 2963335"/>
                      <a:gd name="connsiteX25" fmla="*/ 16933 w 1219200"/>
                      <a:gd name="connsiteY25" fmla="*/ 474134 h 2963335"/>
                      <a:gd name="connsiteX26" fmla="*/ 93133 w 1219200"/>
                      <a:gd name="connsiteY26" fmla="*/ 541867 h 2963335"/>
                      <a:gd name="connsiteX27" fmla="*/ 211666 w 1219200"/>
                      <a:gd name="connsiteY27" fmla="*/ 550334 h 2963335"/>
                      <a:gd name="connsiteX28" fmla="*/ 262466 w 1219200"/>
                      <a:gd name="connsiteY28" fmla="*/ 474134 h 2963335"/>
                      <a:gd name="connsiteX29" fmla="*/ 254000 w 1219200"/>
                      <a:gd name="connsiteY29" fmla="*/ 381000 h 2963335"/>
                      <a:gd name="connsiteX30" fmla="*/ 220133 w 1219200"/>
                      <a:gd name="connsiteY30" fmla="*/ 330200 h 2963335"/>
                      <a:gd name="connsiteX31" fmla="*/ 186266 w 1219200"/>
                      <a:gd name="connsiteY31" fmla="*/ 287867 h 2963335"/>
                      <a:gd name="connsiteX32" fmla="*/ 194733 w 1219200"/>
                      <a:gd name="connsiteY32" fmla="*/ 186267 h 2963335"/>
                      <a:gd name="connsiteX33" fmla="*/ 262466 w 1219200"/>
                      <a:gd name="connsiteY33" fmla="*/ 101600 h 2963335"/>
                      <a:gd name="connsiteX34" fmla="*/ 372533 w 1219200"/>
                      <a:gd name="connsiteY34" fmla="*/ 67734 h 2963335"/>
                      <a:gd name="connsiteX35" fmla="*/ 440266 w 1219200"/>
                      <a:gd name="connsiteY35" fmla="*/ 110067 h 2963335"/>
                      <a:gd name="connsiteX36" fmla="*/ 491066 w 1219200"/>
                      <a:gd name="connsiteY36" fmla="*/ 220134 h 2963335"/>
                      <a:gd name="connsiteX37" fmla="*/ 491066 w 1219200"/>
                      <a:gd name="connsiteY37" fmla="*/ 2963334 h 2963335"/>
                      <a:gd name="connsiteX0" fmla="*/ 491066 w 1159933"/>
                      <a:gd name="connsiteY0" fmla="*/ 2963334 h 2963335"/>
                      <a:gd name="connsiteX1" fmla="*/ 565659 w 1159933"/>
                      <a:gd name="connsiteY1" fmla="*/ 2963335 h 2963335"/>
                      <a:gd name="connsiteX2" fmla="*/ 643466 w 1159933"/>
                      <a:gd name="connsiteY2" fmla="*/ 194734 h 2963335"/>
                      <a:gd name="connsiteX3" fmla="*/ 711200 w 1159933"/>
                      <a:gd name="connsiteY3" fmla="*/ 84667 h 2963335"/>
                      <a:gd name="connsiteX4" fmla="*/ 821266 w 1159933"/>
                      <a:gd name="connsiteY4" fmla="*/ 59267 h 2963335"/>
                      <a:gd name="connsiteX5" fmla="*/ 914400 w 1159933"/>
                      <a:gd name="connsiteY5" fmla="*/ 101600 h 2963335"/>
                      <a:gd name="connsiteX6" fmla="*/ 990600 w 1159933"/>
                      <a:gd name="connsiteY6" fmla="*/ 194734 h 2963335"/>
                      <a:gd name="connsiteX7" fmla="*/ 1024466 w 1159933"/>
                      <a:gd name="connsiteY7" fmla="*/ 321734 h 2963335"/>
                      <a:gd name="connsiteX8" fmla="*/ 1159933 w 1159933"/>
                      <a:gd name="connsiteY8" fmla="*/ 296334 h 2963335"/>
                      <a:gd name="connsiteX9" fmla="*/ 1126066 w 1159933"/>
                      <a:gd name="connsiteY9" fmla="*/ 279400 h 2963335"/>
                      <a:gd name="connsiteX10" fmla="*/ 999066 w 1159933"/>
                      <a:gd name="connsiteY10" fmla="*/ 67734 h 2963335"/>
                      <a:gd name="connsiteX11" fmla="*/ 872066 w 1159933"/>
                      <a:gd name="connsiteY11" fmla="*/ 8467 h 2963335"/>
                      <a:gd name="connsiteX12" fmla="*/ 728133 w 1159933"/>
                      <a:gd name="connsiteY12" fmla="*/ 0 h 2963335"/>
                      <a:gd name="connsiteX13" fmla="*/ 601133 w 1159933"/>
                      <a:gd name="connsiteY13" fmla="*/ 67734 h 2963335"/>
                      <a:gd name="connsiteX14" fmla="*/ 584200 w 1159933"/>
                      <a:gd name="connsiteY14" fmla="*/ 177800 h 2963335"/>
                      <a:gd name="connsiteX15" fmla="*/ 567266 w 1159933"/>
                      <a:gd name="connsiteY15" fmla="*/ 287867 h 2963335"/>
                      <a:gd name="connsiteX16" fmla="*/ 533400 w 1159933"/>
                      <a:gd name="connsiteY16" fmla="*/ 84667 h 2963335"/>
                      <a:gd name="connsiteX17" fmla="*/ 448733 w 1159933"/>
                      <a:gd name="connsiteY17" fmla="*/ 16934 h 2963335"/>
                      <a:gd name="connsiteX18" fmla="*/ 296333 w 1159933"/>
                      <a:gd name="connsiteY18" fmla="*/ 8467 h 2963335"/>
                      <a:gd name="connsiteX19" fmla="*/ 211666 w 1159933"/>
                      <a:gd name="connsiteY19" fmla="*/ 59267 h 2963335"/>
                      <a:gd name="connsiteX20" fmla="*/ 127000 w 1159933"/>
                      <a:gd name="connsiteY20" fmla="*/ 135467 h 2963335"/>
                      <a:gd name="connsiteX21" fmla="*/ 101600 w 1159933"/>
                      <a:gd name="connsiteY21" fmla="*/ 245534 h 2963335"/>
                      <a:gd name="connsiteX22" fmla="*/ 84666 w 1159933"/>
                      <a:gd name="connsiteY22" fmla="*/ 321734 h 2963335"/>
                      <a:gd name="connsiteX23" fmla="*/ 0 w 1159933"/>
                      <a:gd name="connsiteY23" fmla="*/ 406400 h 2963335"/>
                      <a:gd name="connsiteX24" fmla="*/ 16933 w 1159933"/>
                      <a:gd name="connsiteY24" fmla="*/ 474134 h 2963335"/>
                      <a:gd name="connsiteX25" fmla="*/ 93133 w 1159933"/>
                      <a:gd name="connsiteY25" fmla="*/ 541867 h 2963335"/>
                      <a:gd name="connsiteX26" fmla="*/ 211666 w 1159933"/>
                      <a:gd name="connsiteY26" fmla="*/ 550334 h 2963335"/>
                      <a:gd name="connsiteX27" fmla="*/ 262466 w 1159933"/>
                      <a:gd name="connsiteY27" fmla="*/ 474134 h 2963335"/>
                      <a:gd name="connsiteX28" fmla="*/ 254000 w 1159933"/>
                      <a:gd name="connsiteY28" fmla="*/ 381000 h 2963335"/>
                      <a:gd name="connsiteX29" fmla="*/ 220133 w 1159933"/>
                      <a:gd name="connsiteY29" fmla="*/ 330200 h 2963335"/>
                      <a:gd name="connsiteX30" fmla="*/ 186266 w 1159933"/>
                      <a:gd name="connsiteY30" fmla="*/ 287867 h 2963335"/>
                      <a:gd name="connsiteX31" fmla="*/ 194733 w 1159933"/>
                      <a:gd name="connsiteY31" fmla="*/ 186267 h 2963335"/>
                      <a:gd name="connsiteX32" fmla="*/ 262466 w 1159933"/>
                      <a:gd name="connsiteY32" fmla="*/ 101600 h 2963335"/>
                      <a:gd name="connsiteX33" fmla="*/ 372533 w 1159933"/>
                      <a:gd name="connsiteY33" fmla="*/ 67734 h 2963335"/>
                      <a:gd name="connsiteX34" fmla="*/ 440266 w 1159933"/>
                      <a:gd name="connsiteY34" fmla="*/ 110067 h 2963335"/>
                      <a:gd name="connsiteX35" fmla="*/ 491066 w 1159933"/>
                      <a:gd name="connsiteY35" fmla="*/ 220134 h 2963335"/>
                      <a:gd name="connsiteX36" fmla="*/ 491066 w 1159933"/>
                      <a:gd name="connsiteY36" fmla="*/ 2963334 h 2963335"/>
                      <a:gd name="connsiteX0" fmla="*/ 491066 w 1126066"/>
                      <a:gd name="connsiteY0" fmla="*/ 2963334 h 2963335"/>
                      <a:gd name="connsiteX1" fmla="*/ 565659 w 1126066"/>
                      <a:gd name="connsiteY1" fmla="*/ 2963335 h 2963335"/>
                      <a:gd name="connsiteX2" fmla="*/ 643466 w 1126066"/>
                      <a:gd name="connsiteY2" fmla="*/ 194734 h 2963335"/>
                      <a:gd name="connsiteX3" fmla="*/ 711200 w 1126066"/>
                      <a:gd name="connsiteY3" fmla="*/ 84667 h 2963335"/>
                      <a:gd name="connsiteX4" fmla="*/ 821266 w 1126066"/>
                      <a:gd name="connsiteY4" fmla="*/ 59267 h 2963335"/>
                      <a:gd name="connsiteX5" fmla="*/ 914400 w 1126066"/>
                      <a:gd name="connsiteY5" fmla="*/ 101600 h 2963335"/>
                      <a:gd name="connsiteX6" fmla="*/ 990600 w 1126066"/>
                      <a:gd name="connsiteY6" fmla="*/ 194734 h 2963335"/>
                      <a:gd name="connsiteX7" fmla="*/ 1024466 w 1126066"/>
                      <a:gd name="connsiteY7" fmla="*/ 321734 h 2963335"/>
                      <a:gd name="connsiteX8" fmla="*/ 1126066 w 1126066"/>
                      <a:gd name="connsiteY8" fmla="*/ 279400 h 2963335"/>
                      <a:gd name="connsiteX9" fmla="*/ 999066 w 1126066"/>
                      <a:gd name="connsiteY9" fmla="*/ 67734 h 2963335"/>
                      <a:gd name="connsiteX10" fmla="*/ 872066 w 1126066"/>
                      <a:gd name="connsiteY10" fmla="*/ 8467 h 2963335"/>
                      <a:gd name="connsiteX11" fmla="*/ 728133 w 1126066"/>
                      <a:gd name="connsiteY11" fmla="*/ 0 h 2963335"/>
                      <a:gd name="connsiteX12" fmla="*/ 601133 w 1126066"/>
                      <a:gd name="connsiteY12" fmla="*/ 67734 h 2963335"/>
                      <a:gd name="connsiteX13" fmla="*/ 584200 w 1126066"/>
                      <a:gd name="connsiteY13" fmla="*/ 177800 h 2963335"/>
                      <a:gd name="connsiteX14" fmla="*/ 567266 w 1126066"/>
                      <a:gd name="connsiteY14" fmla="*/ 287867 h 2963335"/>
                      <a:gd name="connsiteX15" fmla="*/ 533400 w 1126066"/>
                      <a:gd name="connsiteY15" fmla="*/ 84667 h 2963335"/>
                      <a:gd name="connsiteX16" fmla="*/ 448733 w 1126066"/>
                      <a:gd name="connsiteY16" fmla="*/ 16934 h 2963335"/>
                      <a:gd name="connsiteX17" fmla="*/ 296333 w 1126066"/>
                      <a:gd name="connsiteY17" fmla="*/ 8467 h 2963335"/>
                      <a:gd name="connsiteX18" fmla="*/ 211666 w 1126066"/>
                      <a:gd name="connsiteY18" fmla="*/ 59267 h 2963335"/>
                      <a:gd name="connsiteX19" fmla="*/ 127000 w 1126066"/>
                      <a:gd name="connsiteY19" fmla="*/ 135467 h 2963335"/>
                      <a:gd name="connsiteX20" fmla="*/ 101600 w 1126066"/>
                      <a:gd name="connsiteY20" fmla="*/ 245534 h 2963335"/>
                      <a:gd name="connsiteX21" fmla="*/ 84666 w 1126066"/>
                      <a:gd name="connsiteY21" fmla="*/ 321734 h 2963335"/>
                      <a:gd name="connsiteX22" fmla="*/ 0 w 1126066"/>
                      <a:gd name="connsiteY22" fmla="*/ 406400 h 2963335"/>
                      <a:gd name="connsiteX23" fmla="*/ 16933 w 1126066"/>
                      <a:gd name="connsiteY23" fmla="*/ 474134 h 2963335"/>
                      <a:gd name="connsiteX24" fmla="*/ 93133 w 1126066"/>
                      <a:gd name="connsiteY24" fmla="*/ 541867 h 2963335"/>
                      <a:gd name="connsiteX25" fmla="*/ 211666 w 1126066"/>
                      <a:gd name="connsiteY25" fmla="*/ 550334 h 2963335"/>
                      <a:gd name="connsiteX26" fmla="*/ 262466 w 1126066"/>
                      <a:gd name="connsiteY26" fmla="*/ 474134 h 2963335"/>
                      <a:gd name="connsiteX27" fmla="*/ 254000 w 1126066"/>
                      <a:gd name="connsiteY27" fmla="*/ 381000 h 2963335"/>
                      <a:gd name="connsiteX28" fmla="*/ 220133 w 1126066"/>
                      <a:gd name="connsiteY28" fmla="*/ 330200 h 2963335"/>
                      <a:gd name="connsiteX29" fmla="*/ 186266 w 1126066"/>
                      <a:gd name="connsiteY29" fmla="*/ 287867 h 2963335"/>
                      <a:gd name="connsiteX30" fmla="*/ 194733 w 1126066"/>
                      <a:gd name="connsiteY30" fmla="*/ 186267 h 2963335"/>
                      <a:gd name="connsiteX31" fmla="*/ 262466 w 1126066"/>
                      <a:gd name="connsiteY31" fmla="*/ 101600 h 2963335"/>
                      <a:gd name="connsiteX32" fmla="*/ 372533 w 1126066"/>
                      <a:gd name="connsiteY32" fmla="*/ 67734 h 2963335"/>
                      <a:gd name="connsiteX33" fmla="*/ 440266 w 1126066"/>
                      <a:gd name="connsiteY33" fmla="*/ 110067 h 2963335"/>
                      <a:gd name="connsiteX34" fmla="*/ 491066 w 1126066"/>
                      <a:gd name="connsiteY34" fmla="*/ 220134 h 2963335"/>
                      <a:gd name="connsiteX35" fmla="*/ 491066 w 1126066"/>
                      <a:gd name="connsiteY35" fmla="*/ 2963334 h 2963335"/>
                      <a:gd name="connsiteX0" fmla="*/ 491066 w 1024466"/>
                      <a:gd name="connsiteY0" fmla="*/ 2963334 h 2963335"/>
                      <a:gd name="connsiteX1" fmla="*/ 565659 w 1024466"/>
                      <a:gd name="connsiteY1" fmla="*/ 2963335 h 2963335"/>
                      <a:gd name="connsiteX2" fmla="*/ 643466 w 1024466"/>
                      <a:gd name="connsiteY2" fmla="*/ 194734 h 2963335"/>
                      <a:gd name="connsiteX3" fmla="*/ 711200 w 1024466"/>
                      <a:gd name="connsiteY3" fmla="*/ 84667 h 2963335"/>
                      <a:gd name="connsiteX4" fmla="*/ 821266 w 1024466"/>
                      <a:gd name="connsiteY4" fmla="*/ 59267 h 2963335"/>
                      <a:gd name="connsiteX5" fmla="*/ 914400 w 1024466"/>
                      <a:gd name="connsiteY5" fmla="*/ 101600 h 2963335"/>
                      <a:gd name="connsiteX6" fmla="*/ 990600 w 1024466"/>
                      <a:gd name="connsiteY6" fmla="*/ 194734 h 2963335"/>
                      <a:gd name="connsiteX7" fmla="*/ 1024466 w 1024466"/>
                      <a:gd name="connsiteY7" fmla="*/ 321734 h 2963335"/>
                      <a:gd name="connsiteX8" fmla="*/ 999066 w 1024466"/>
                      <a:gd name="connsiteY8" fmla="*/ 67734 h 2963335"/>
                      <a:gd name="connsiteX9" fmla="*/ 872066 w 1024466"/>
                      <a:gd name="connsiteY9" fmla="*/ 8467 h 2963335"/>
                      <a:gd name="connsiteX10" fmla="*/ 728133 w 1024466"/>
                      <a:gd name="connsiteY10" fmla="*/ 0 h 2963335"/>
                      <a:gd name="connsiteX11" fmla="*/ 601133 w 1024466"/>
                      <a:gd name="connsiteY11" fmla="*/ 67734 h 2963335"/>
                      <a:gd name="connsiteX12" fmla="*/ 584200 w 1024466"/>
                      <a:gd name="connsiteY12" fmla="*/ 177800 h 2963335"/>
                      <a:gd name="connsiteX13" fmla="*/ 567266 w 1024466"/>
                      <a:gd name="connsiteY13" fmla="*/ 287867 h 2963335"/>
                      <a:gd name="connsiteX14" fmla="*/ 533400 w 1024466"/>
                      <a:gd name="connsiteY14" fmla="*/ 84667 h 2963335"/>
                      <a:gd name="connsiteX15" fmla="*/ 448733 w 1024466"/>
                      <a:gd name="connsiteY15" fmla="*/ 16934 h 2963335"/>
                      <a:gd name="connsiteX16" fmla="*/ 296333 w 1024466"/>
                      <a:gd name="connsiteY16" fmla="*/ 8467 h 2963335"/>
                      <a:gd name="connsiteX17" fmla="*/ 211666 w 1024466"/>
                      <a:gd name="connsiteY17" fmla="*/ 59267 h 2963335"/>
                      <a:gd name="connsiteX18" fmla="*/ 127000 w 1024466"/>
                      <a:gd name="connsiteY18" fmla="*/ 135467 h 2963335"/>
                      <a:gd name="connsiteX19" fmla="*/ 101600 w 1024466"/>
                      <a:gd name="connsiteY19" fmla="*/ 245534 h 2963335"/>
                      <a:gd name="connsiteX20" fmla="*/ 84666 w 1024466"/>
                      <a:gd name="connsiteY20" fmla="*/ 321734 h 2963335"/>
                      <a:gd name="connsiteX21" fmla="*/ 0 w 1024466"/>
                      <a:gd name="connsiteY21" fmla="*/ 406400 h 2963335"/>
                      <a:gd name="connsiteX22" fmla="*/ 16933 w 1024466"/>
                      <a:gd name="connsiteY22" fmla="*/ 474134 h 2963335"/>
                      <a:gd name="connsiteX23" fmla="*/ 93133 w 1024466"/>
                      <a:gd name="connsiteY23" fmla="*/ 541867 h 2963335"/>
                      <a:gd name="connsiteX24" fmla="*/ 211666 w 1024466"/>
                      <a:gd name="connsiteY24" fmla="*/ 550334 h 2963335"/>
                      <a:gd name="connsiteX25" fmla="*/ 262466 w 1024466"/>
                      <a:gd name="connsiteY25" fmla="*/ 474134 h 2963335"/>
                      <a:gd name="connsiteX26" fmla="*/ 254000 w 1024466"/>
                      <a:gd name="connsiteY26" fmla="*/ 381000 h 2963335"/>
                      <a:gd name="connsiteX27" fmla="*/ 220133 w 1024466"/>
                      <a:gd name="connsiteY27" fmla="*/ 330200 h 2963335"/>
                      <a:gd name="connsiteX28" fmla="*/ 186266 w 1024466"/>
                      <a:gd name="connsiteY28" fmla="*/ 287867 h 2963335"/>
                      <a:gd name="connsiteX29" fmla="*/ 194733 w 1024466"/>
                      <a:gd name="connsiteY29" fmla="*/ 186267 h 2963335"/>
                      <a:gd name="connsiteX30" fmla="*/ 262466 w 1024466"/>
                      <a:gd name="connsiteY30" fmla="*/ 101600 h 2963335"/>
                      <a:gd name="connsiteX31" fmla="*/ 372533 w 1024466"/>
                      <a:gd name="connsiteY31" fmla="*/ 67734 h 2963335"/>
                      <a:gd name="connsiteX32" fmla="*/ 440266 w 1024466"/>
                      <a:gd name="connsiteY32" fmla="*/ 110067 h 2963335"/>
                      <a:gd name="connsiteX33" fmla="*/ 491066 w 1024466"/>
                      <a:gd name="connsiteY33" fmla="*/ 220134 h 2963335"/>
                      <a:gd name="connsiteX34" fmla="*/ 491066 w 1024466"/>
                      <a:gd name="connsiteY34" fmla="*/ 2963334 h 2963335"/>
                      <a:gd name="connsiteX0" fmla="*/ 491066 w 999066"/>
                      <a:gd name="connsiteY0" fmla="*/ 2963334 h 2963335"/>
                      <a:gd name="connsiteX1" fmla="*/ 565659 w 999066"/>
                      <a:gd name="connsiteY1" fmla="*/ 2963335 h 2963335"/>
                      <a:gd name="connsiteX2" fmla="*/ 643466 w 999066"/>
                      <a:gd name="connsiteY2" fmla="*/ 194734 h 2963335"/>
                      <a:gd name="connsiteX3" fmla="*/ 711200 w 999066"/>
                      <a:gd name="connsiteY3" fmla="*/ 84667 h 2963335"/>
                      <a:gd name="connsiteX4" fmla="*/ 821266 w 999066"/>
                      <a:gd name="connsiteY4" fmla="*/ 59267 h 2963335"/>
                      <a:gd name="connsiteX5" fmla="*/ 914400 w 999066"/>
                      <a:gd name="connsiteY5" fmla="*/ 101600 h 2963335"/>
                      <a:gd name="connsiteX6" fmla="*/ 990600 w 999066"/>
                      <a:gd name="connsiteY6" fmla="*/ 194734 h 2963335"/>
                      <a:gd name="connsiteX7" fmla="*/ 999066 w 999066"/>
                      <a:gd name="connsiteY7" fmla="*/ 67734 h 2963335"/>
                      <a:gd name="connsiteX8" fmla="*/ 872066 w 999066"/>
                      <a:gd name="connsiteY8" fmla="*/ 8467 h 2963335"/>
                      <a:gd name="connsiteX9" fmla="*/ 728133 w 999066"/>
                      <a:gd name="connsiteY9" fmla="*/ 0 h 2963335"/>
                      <a:gd name="connsiteX10" fmla="*/ 601133 w 999066"/>
                      <a:gd name="connsiteY10" fmla="*/ 67734 h 2963335"/>
                      <a:gd name="connsiteX11" fmla="*/ 584200 w 999066"/>
                      <a:gd name="connsiteY11" fmla="*/ 177800 h 2963335"/>
                      <a:gd name="connsiteX12" fmla="*/ 567266 w 999066"/>
                      <a:gd name="connsiteY12" fmla="*/ 287867 h 2963335"/>
                      <a:gd name="connsiteX13" fmla="*/ 533400 w 999066"/>
                      <a:gd name="connsiteY13" fmla="*/ 84667 h 2963335"/>
                      <a:gd name="connsiteX14" fmla="*/ 448733 w 999066"/>
                      <a:gd name="connsiteY14" fmla="*/ 16934 h 2963335"/>
                      <a:gd name="connsiteX15" fmla="*/ 296333 w 999066"/>
                      <a:gd name="connsiteY15" fmla="*/ 8467 h 2963335"/>
                      <a:gd name="connsiteX16" fmla="*/ 211666 w 999066"/>
                      <a:gd name="connsiteY16" fmla="*/ 59267 h 2963335"/>
                      <a:gd name="connsiteX17" fmla="*/ 127000 w 999066"/>
                      <a:gd name="connsiteY17" fmla="*/ 135467 h 2963335"/>
                      <a:gd name="connsiteX18" fmla="*/ 101600 w 999066"/>
                      <a:gd name="connsiteY18" fmla="*/ 245534 h 2963335"/>
                      <a:gd name="connsiteX19" fmla="*/ 84666 w 999066"/>
                      <a:gd name="connsiteY19" fmla="*/ 321734 h 2963335"/>
                      <a:gd name="connsiteX20" fmla="*/ 0 w 999066"/>
                      <a:gd name="connsiteY20" fmla="*/ 406400 h 2963335"/>
                      <a:gd name="connsiteX21" fmla="*/ 16933 w 999066"/>
                      <a:gd name="connsiteY21" fmla="*/ 474134 h 2963335"/>
                      <a:gd name="connsiteX22" fmla="*/ 93133 w 999066"/>
                      <a:gd name="connsiteY22" fmla="*/ 541867 h 2963335"/>
                      <a:gd name="connsiteX23" fmla="*/ 211666 w 999066"/>
                      <a:gd name="connsiteY23" fmla="*/ 550334 h 2963335"/>
                      <a:gd name="connsiteX24" fmla="*/ 262466 w 999066"/>
                      <a:gd name="connsiteY24" fmla="*/ 474134 h 2963335"/>
                      <a:gd name="connsiteX25" fmla="*/ 254000 w 999066"/>
                      <a:gd name="connsiteY25" fmla="*/ 381000 h 2963335"/>
                      <a:gd name="connsiteX26" fmla="*/ 220133 w 999066"/>
                      <a:gd name="connsiteY26" fmla="*/ 330200 h 2963335"/>
                      <a:gd name="connsiteX27" fmla="*/ 186266 w 999066"/>
                      <a:gd name="connsiteY27" fmla="*/ 287867 h 2963335"/>
                      <a:gd name="connsiteX28" fmla="*/ 194733 w 999066"/>
                      <a:gd name="connsiteY28" fmla="*/ 186267 h 2963335"/>
                      <a:gd name="connsiteX29" fmla="*/ 262466 w 999066"/>
                      <a:gd name="connsiteY29" fmla="*/ 101600 h 2963335"/>
                      <a:gd name="connsiteX30" fmla="*/ 372533 w 999066"/>
                      <a:gd name="connsiteY30" fmla="*/ 67734 h 2963335"/>
                      <a:gd name="connsiteX31" fmla="*/ 440266 w 999066"/>
                      <a:gd name="connsiteY31" fmla="*/ 110067 h 2963335"/>
                      <a:gd name="connsiteX32" fmla="*/ 491066 w 999066"/>
                      <a:gd name="connsiteY32" fmla="*/ 220134 h 2963335"/>
                      <a:gd name="connsiteX33" fmla="*/ 491066 w 999066"/>
                      <a:gd name="connsiteY33" fmla="*/ 2963334 h 2963335"/>
                      <a:gd name="connsiteX0" fmla="*/ 491066 w 999066"/>
                      <a:gd name="connsiteY0" fmla="*/ 2963334 h 2963335"/>
                      <a:gd name="connsiteX1" fmla="*/ 565659 w 999066"/>
                      <a:gd name="connsiteY1" fmla="*/ 2963335 h 2963335"/>
                      <a:gd name="connsiteX2" fmla="*/ 643466 w 999066"/>
                      <a:gd name="connsiteY2" fmla="*/ 194734 h 2963335"/>
                      <a:gd name="connsiteX3" fmla="*/ 711200 w 999066"/>
                      <a:gd name="connsiteY3" fmla="*/ 84667 h 2963335"/>
                      <a:gd name="connsiteX4" fmla="*/ 821266 w 999066"/>
                      <a:gd name="connsiteY4" fmla="*/ 59267 h 2963335"/>
                      <a:gd name="connsiteX5" fmla="*/ 914400 w 999066"/>
                      <a:gd name="connsiteY5" fmla="*/ 101600 h 2963335"/>
                      <a:gd name="connsiteX6" fmla="*/ 999066 w 999066"/>
                      <a:gd name="connsiteY6" fmla="*/ 67734 h 2963335"/>
                      <a:gd name="connsiteX7" fmla="*/ 872066 w 999066"/>
                      <a:gd name="connsiteY7" fmla="*/ 8467 h 2963335"/>
                      <a:gd name="connsiteX8" fmla="*/ 728133 w 999066"/>
                      <a:gd name="connsiteY8" fmla="*/ 0 h 2963335"/>
                      <a:gd name="connsiteX9" fmla="*/ 601133 w 999066"/>
                      <a:gd name="connsiteY9" fmla="*/ 67734 h 2963335"/>
                      <a:gd name="connsiteX10" fmla="*/ 584200 w 999066"/>
                      <a:gd name="connsiteY10" fmla="*/ 177800 h 2963335"/>
                      <a:gd name="connsiteX11" fmla="*/ 567266 w 999066"/>
                      <a:gd name="connsiteY11" fmla="*/ 287867 h 2963335"/>
                      <a:gd name="connsiteX12" fmla="*/ 533400 w 999066"/>
                      <a:gd name="connsiteY12" fmla="*/ 84667 h 2963335"/>
                      <a:gd name="connsiteX13" fmla="*/ 448733 w 999066"/>
                      <a:gd name="connsiteY13" fmla="*/ 16934 h 2963335"/>
                      <a:gd name="connsiteX14" fmla="*/ 296333 w 999066"/>
                      <a:gd name="connsiteY14" fmla="*/ 8467 h 2963335"/>
                      <a:gd name="connsiteX15" fmla="*/ 211666 w 999066"/>
                      <a:gd name="connsiteY15" fmla="*/ 59267 h 2963335"/>
                      <a:gd name="connsiteX16" fmla="*/ 127000 w 999066"/>
                      <a:gd name="connsiteY16" fmla="*/ 135467 h 2963335"/>
                      <a:gd name="connsiteX17" fmla="*/ 101600 w 999066"/>
                      <a:gd name="connsiteY17" fmla="*/ 245534 h 2963335"/>
                      <a:gd name="connsiteX18" fmla="*/ 84666 w 999066"/>
                      <a:gd name="connsiteY18" fmla="*/ 321734 h 2963335"/>
                      <a:gd name="connsiteX19" fmla="*/ 0 w 999066"/>
                      <a:gd name="connsiteY19" fmla="*/ 406400 h 2963335"/>
                      <a:gd name="connsiteX20" fmla="*/ 16933 w 999066"/>
                      <a:gd name="connsiteY20" fmla="*/ 474134 h 2963335"/>
                      <a:gd name="connsiteX21" fmla="*/ 93133 w 999066"/>
                      <a:gd name="connsiteY21" fmla="*/ 541867 h 2963335"/>
                      <a:gd name="connsiteX22" fmla="*/ 211666 w 999066"/>
                      <a:gd name="connsiteY22" fmla="*/ 550334 h 2963335"/>
                      <a:gd name="connsiteX23" fmla="*/ 262466 w 999066"/>
                      <a:gd name="connsiteY23" fmla="*/ 474134 h 2963335"/>
                      <a:gd name="connsiteX24" fmla="*/ 254000 w 999066"/>
                      <a:gd name="connsiteY24" fmla="*/ 381000 h 2963335"/>
                      <a:gd name="connsiteX25" fmla="*/ 220133 w 999066"/>
                      <a:gd name="connsiteY25" fmla="*/ 330200 h 2963335"/>
                      <a:gd name="connsiteX26" fmla="*/ 186266 w 999066"/>
                      <a:gd name="connsiteY26" fmla="*/ 287867 h 2963335"/>
                      <a:gd name="connsiteX27" fmla="*/ 194733 w 999066"/>
                      <a:gd name="connsiteY27" fmla="*/ 186267 h 2963335"/>
                      <a:gd name="connsiteX28" fmla="*/ 262466 w 999066"/>
                      <a:gd name="connsiteY28" fmla="*/ 101600 h 2963335"/>
                      <a:gd name="connsiteX29" fmla="*/ 372533 w 999066"/>
                      <a:gd name="connsiteY29" fmla="*/ 67734 h 2963335"/>
                      <a:gd name="connsiteX30" fmla="*/ 440266 w 999066"/>
                      <a:gd name="connsiteY30" fmla="*/ 110067 h 2963335"/>
                      <a:gd name="connsiteX31" fmla="*/ 491066 w 999066"/>
                      <a:gd name="connsiteY31" fmla="*/ 220134 h 2963335"/>
                      <a:gd name="connsiteX32" fmla="*/ 491066 w 999066"/>
                      <a:gd name="connsiteY32" fmla="*/ 2963334 h 2963335"/>
                      <a:gd name="connsiteX0" fmla="*/ 491066 w 914400"/>
                      <a:gd name="connsiteY0" fmla="*/ 2963334 h 2963335"/>
                      <a:gd name="connsiteX1" fmla="*/ 565659 w 914400"/>
                      <a:gd name="connsiteY1" fmla="*/ 2963335 h 2963335"/>
                      <a:gd name="connsiteX2" fmla="*/ 643466 w 914400"/>
                      <a:gd name="connsiteY2" fmla="*/ 194734 h 2963335"/>
                      <a:gd name="connsiteX3" fmla="*/ 711200 w 914400"/>
                      <a:gd name="connsiteY3" fmla="*/ 84667 h 2963335"/>
                      <a:gd name="connsiteX4" fmla="*/ 821266 w 914400"/>
                      <a:gd name="connsiteY4" fmla="*/ 59267 h 2963335"/>
                      <a:gd name="connsiteX5" fmla="*/ 914400 w 914400"/>
                      <a:gd name="connsiteY5" fmla="*/ 101600 h 2963335"/>
                      <a:gd name="connsiteX6" fmla="*/ 872066 w 914400"/>
                      <a:gd name="connsiteY6" fmla="*/ 8467 h 2963335"/>
                      <a:gd name="connsiteX7" fmla="*/ 728133 w 914400"/>
                      <a:gd name="connsiteY7" fmla="*/ 0 h 2963335"/>
                      <a:gd name="connsiteX8" fmla="*/ 601133 w 914400"/>
                      <a:gd name="connsiteY8" fmla="*/ 67734 h 2963335"/>
                      <a:gd name="connsiteX9" fmla="*/ 584200 w 914400"/>
                      <a:gd name="connsiteY9" fmla="*/ 177800 h 2963335"/>
                      <a:gd name="connsiteX10" fmla="*/ 567266 w 914400"/>
                      <a:gd name="connsiteY10" fmla="*/ 287867 h 2963335"/>
                      <a:gd name="connsiteX11" fmla="*/ 533400 w 914400"/>
                      <a:gd name="connsiteY11" fmla="*/ 84667 h 2963335"/>
                      <a:gd name="connsiteX12" fmla="*/ 448733 w 914400"/>
                      <a:gd name="connsiteY12" fmla="*/ 16934 h 2963335"/>
                      <a:gd name="connsiteX13" fmla="*/ 296333 w 914400"/>
                      <a:gd name="connsiteY13" fmla="*/ 8467 h 2963335"/>
                      <a:gd name="connsiteX14" fmla="*/ 211666 w 914400"/>
                      <a:gd name="connsiteY14" fmla="*/ 59267 h 2963335"/>
                      <a:gd name="connsiteX15" fmla="*/ 127000 w 914400"/>
                      <a:gd name="connsiteY15" fmla="*/ 135467 h 2963335"/>
                      <a:gd name="connsiteX16" fmla="*/ 101600 w 914400"/>
                      <a:gd name="connsiteY16" fmla="*/ 245534 h 2963335"/>
                      <a:gd name="connsiteX17" fmla="*/ 84666 w 914400"/>
                      <a:gd name="connsiteY17" fmla="*/ 321734 h 2963335"/>
                      <a:gd name="connsiteX18" fmla="*/ 0 w 914400"/>
                      <a:gd name="connsiteY18" fmla="*/ 406400 h 2963335"/>
                      <a:gd name="connsiteX19" fmla="*/ 16933 w 914400"/>
                      <a:gd name="connsiteY19" fmla="*/ 474134 h 2963335"/>
                      <a:gd name="connsiteX20" fmla="*/ 93133 w 914400"/>
                      <a:gd name="connsiteY20" fmla="*/ 541867 h 2963335"/>
                      <a:gd name="connsiteX21" fmla="*/ 211666 w 914400"/>
                      <a:gd name="connsiteY21" fmla="*/ 550334 h 2963335"/>
                      <a:gd name="connsiteX22" fmla="*/ 262466 w 914400"/>
                      <a:gd name="connsiteY22" fmla="*/ 474134 h 2963335"/>
                      <a:gd name="connsiteX23" fmla="*/ 254000 w 914400"/>
                      <a:gd name="connsiteY23" fmla="*/ 381000 h 2963335"/>
                      <a:gd name="connsiteX24" fmla="*/ 220133 w 914400"/>
                      <a:gd name="connsiteY24" fmla="*/ 330200 h 2963335"/>
                      <a:gd name="connsiteX25" fmla="*/ 186266 w 914400"/>
                      <a:gd name="connsiteY25" fmla="*/ 287867 h 2963335"/>
                      <a:gd name="connsiteX26" fmla="*/ 194733 w 914400"/>
                      <a:gd name="connsiteY26" fmla="*/ 186267 h 2963335"/>
                      <a:gd name="connsiteX27" fmla="*/ 262466 w 914400"/>
                      <a:gd name="connsiteY27" fmla="*/ 101600 h 2963335"/>
                      <a:gd name="connsiteX28" fmla="*/ 372533 w 914400"/>
                      <a:gd name="connsiteY28" fmla="*/ 67734 h 2963335"/>
                      <a:gd name="connsiteX29" fmla="*/ 440266 w 914400"/>
                      <a:gd name="connsiteY29" fmla="*/ 110067 h 2963335"/>
                      <a:gd name="connsiteX30" fmla="*/ 491066 w 914400"/>
                      <a:gd name="connsiteY30" fmla="*/ 220134 h 2963335"/>
                      <a:gd name="connsiteX31" fmla="*/ 491066 w 914400"/>
                      <a:gd name="connsiteY31" fmla="*/ 2963334 h 2963335"/>
                      <a:gd name="connsiteX0" fmla="*/ 491066 w 872066"/>
                      <a:gd name="connsiteY0" fmla="*/ 2963334 h 2963335"/>
                      <a:gd name="connsiteX1" fmla="*/ 565659 w 872066"/>
                      <a:gd name="connsiteY1" fmla="*/ 2963335 h 2963335"/>
                      <a:gd name="connsiteX2" fmla="*/ 643466 w 872066"/>
                      <a:gd name="connsiteY2" fmla="*/ 194734 h 2963335"/>
                      <a:gd name="connsiteX3" fmla="*/ 711200 w 872066"/>
                      <a:gd name="connsiteY3" fmla="*/ 84667 h 2963335"/>
                      <a:gd name="connsiteX4" fmla="*/ 821266 w 872066"/>
                      <a:gd name="connsiteY4" fmla="*/ 59267 h 2963335"/>
                      <a:gd name="connsiteX5" fmla="*/ 872066 w 872066"/>
                      <a:gd name="connsiteY5" fmla="*/ 8467 h 2963335"/>
                      <a:gd name="connsiteX6" fmla="*/ 728133 w 872066"/>
                      <a:gd name="connsiteY6" fmla="*/ 0 h 2963335"/>
                      <a:gd name="connsiteX7" fmla="*/ 601133 w 872066"/>
                      <a:gd name="connsiteY7" fmla="*/ 67734 h 2963335"/>
                      <a:gd name="connsiteX8" fmla="*/ 584200 w 872066"/>
                      <a:gd name="connsiteY8" fmla="*/ 177800 h 2963335"/>
                      <a:gd name="connsiteX9" fmla="*/ 567266 w 872066"/>
                      <a:gd name="connsiteY9" fmla="*/ 287867 h 2963335"/>
                      <a:gd name="connsiteX10" fmla="*/ 533400 w 872066"/>
                      <a:gd name="connsiteY10" fmla="*/ 84667 h 2963335"/>
                      <a:gd name="connsiteX11" fmla="*/ 448733 w 872066"/>
                      <a:gd name="connsiteY11" fmla="*/ 16934 h 2963335"/>
                      <a:gd name="connsiteX12" fmla="*/ 296333 w 872066"/>
                      <a:gd name="connsiteY12" fmla="*/ 8467 h 2963335"/>
                      <a:gd name="connsiteX13" fmla="*/ 211666 w 872066"/>
                      <a:gd name="connsiteY13" fmla="*/ 59267 h 2963335"/>
                      <a:gd name="connsiteX14" fmla="*/ 127000 w 872066"/>
                      <a:gd name="connsiteY14" fmla="*/ 135467 h 2963335"/>
                      <a:gd name="connsiteX15" fmla="*/ 101600 w 872066"/>
                      <a:gd name="connsiteY15" fmla="*/ 245534 h 2963335"/>
                      <a:gd name="connsiteX16" fmla="*/ 84666 w 872066"/>
                      <a:gd name="connsiteY16" fmla="*/ 321734 h 2963335"/>
                      <a:gd name="connsiteX17" fmla="*/ 0 w 872066"/>
                      <a:gd name="connsiteY17" fmla="*/ 406400 h 2963335"/>
                      <a:gd name="connsiteX18" fmla="*/ 16933 w 872066"/>
                      <a:gd name="connsiteY18" fmla="*/ 474134 h 2963335"/>
                      <a:gd name="connsiteX19" fmla="*/ 93133 w 872066"/>
                      <a:gd name="connsiteY19" fmla="*/ 541867 h 2963335"/>
                      <a:gd name="connsiteX20" fmla="*/ 211666 w 872066"/>
                      <a:gd name="connsiteY20" fmla="*/ 550334 h 2963335"/>
                      <a:gd name="connsiteX21" fmla="*/ 262466 w 872066"/>
                      <a:gd name="connsiteY21" fmla="*/ 474134 h 2963335"/>
                      <a:gd name="connsiteX22" fmla="*/ 254000 w 872066"/>
                      <a:gd name="connsiteY22" fmla="*/ 381000 h 2963335"/>
                      <a:gd name="connsiteX23" fmla="*/ 220133 w 872066"/>
                      <a:gd name="connsiteY23" fmla="*/ 330200 h 2963335"/>
                      <a:gd name="connsiteX24" fmla="*/ 186266 w 872066"/>
                      <a:gd name="connsiteY24" fmla="*/ 287867 h 2963335"/>
                      <a:gd name="connsiteX25" fmla="*/ 194733 w 872066"/>
                      <a:gd name="connsiteY25" fmla="*/ 186267 h 2963335"/>
                      <a:gd name="connsiteX26" fmla="*/ 262466 w 872066"/>
                      <a:gd name="connsiteY26" fmla="*/ 101600 h 2963335"/>
                      <a:gd name="connsiteX27" fmla="*/ 372533 w 872066"/>
                      <a:gd name="connsiteY27" fmla="*/ 67734 h 2963335"/>
                      <a:gd name="connsiteX28" fmla="*/ 440266 w 872066"/>
                      <a:gd name="connsiteY28" fmla="*/ 110067 h 2963335"/>
                      <a:gd name="connsiteX29" fmla="*/ 491066 w 872066"/>
                      <a:gd name="connsiteY29" fmla="*/ 220134 h 2963335"/>
                      <a:gd name="connsiteX30" fmla="*/ 491066 w 872066"/>
                      <a:gd name="connsiteY30" fmla="*/ 2963334 h 2963335"/>
                      <a:gd name="connsiteX0" fmla="*/ 491066 w 821266"/>
                      <a:gd name="connsiteY0" fmla="*/ 2963334 h 2963335"/>
                      <a:gd name="connsiteX1" fmla="*/ 565659 w 821266"/>
                      <a:gd name="connsiteY1" fmla="*/ 2963335 h 2963335"/>
                      <a:gd name="connsiteX2" fmla="*/ 643466 w 821266"/>
                      <a:gd name="connsiteY2" fmla="*/ 194734 h 2963335"/>
                      <a:gd name="connsiteX3" fmla="*/ 711200 w 821266"/>
                      <a:gd name="connsiteY3" fmla="*/ 84667 h 2963335"/>
                      <a:gd name="connsiteX4" fmla="*/ 821266 w 821266"/>
                      <a:gd name="connsiteY4" fmla="*/ 59267 h 2963335"/>
                      <a:gd name="connsiteX5" fmla="*/ 728133 w 821266"/>
                      <a:gd name="connsiteY5" fmla="*/ 0 h 2963335"/>
                      <a:gd name="connsiteX6" fmla="*/ 601133 w 821266"/>
                      <a:gd name="connsiteY6" fmla="*/ 67734 h 2963335"/>
                      <a:gd name="connsiteX7" fmla="*/ 584200 w 821266"/>
                      <a:gd name="connsiteY7" fmla="*/ 177800 h 2963335"/>
                      <a:gd name="connsiteX8" fmla="*/ 567266 w 821266"/>
                      <a:gd name="connsiteY8" fmla="*/ 287867 h 2963335"/>
                      <a:gd name="connsiteX9" fmla="*/ 533400 w 821266"/>
                      <a:gd name="connsiteY9" fmla="*/ 84667 h 2963335"/>
                      <a:gd name="connsiteX10" fmla="*/ 448733 w 821266"/>
                      <a:gd name="connsiteY10" fmla="*/ 16934 h 2963335"/>
                      <a:gd name="connsiteX11" fmla="*/ 296333 w 821266"/>
                      <a:gd name="connsiteY11" fmla="*/ 8467 h 2963335"/>
                      <a:gd name="connsiteX12" fmla="*/ 211666 w 821266"/>
                      <a:gd name="connsiteY12" fmla="*/ 59267 h 2963335"/>
                      <a:gd name="connsiteX13" fmla="*/ 127000 w 821266"/>
                      <a:gd name="connsiteY13" fmla="*/ 135467 h 2963335"/>
                      <a:gd name="connsiteX14" fmla="*/ 101600 w 821266"/>
                      <a:gd name="connsiteY14" fmla="*/ 245534 h 2963335"/>
                      <a:gd name="connsiteX15" fmla="*/ 84666 w 821266"/>
                      <a:gd name="connsiteY15" fmla="*/ 321734 h 2963335"/>
                      <a:gd name="connsiteX16" fmla="*/ 0 w 821266"/>
                      <a:gd name="connsiteY16" fmla="*/ 406400 h 2963335"/>
                      <a:gd name="connsiteX17" fmla="*/ 16933 w 821266"/>
                      <a:gd name="connsiteY17" fmla="*/ 474134 h 2963335"/>
                      <a:gd name="connsiteX18" fmla="*/ 93133 w 821266"/>
                      <a:gd name="connsiteY18" fmla="*/ 541867 h 2963335"/>
                      <a:gd name="connsiteX19" fmla="*/ 211666 w 821266"/>
                      <a:gd name="connsiteY19" fmla="*/ 550334 h 2963335"/>
                      <a:gd name="connsiteX20" fmla="*/ 262466 w 821266"/>
                      <a:gd name="connsiteY20" fmla="*/ 474134 h 2963335"/>
                      <a:gd name="connsiteX21" fmla="*/ 254000 w 821266"/>
                      <a:gd name="connsiteY21" fmla="*/ 381000 h 2963335"/>
                      <a:gd name="connsiteX22" fmla="*/ 220133 w 821266"/>
                      <a:gd name="connsiteY22" fmla="*/ 330200 h 2963335"/>
                      <a:gd name="connsiteX23" fmla="*/ 186266 w 821266"/>
                      <a:gd name="connsiteY23" fmla="*/ 287867 h 2963335"/>
                      <a:gd name="connsiteX24" fmla="*/ 194733 w 821266"/>
                      <a:gd name="connsiteY24" fmla="*/ 186267 h 2963335"/>
                      <a:gd name="connsiteX25" fmla="*/ 262466 w 821266"/>
                      <a:gd name="connsiteY25" fmla="*/ 101600 h 2963335"/>
                      <a:gd name="connsiteX26" fmla="*/ 372533 w 821266"/>
                      <a:gd name="connsiteY26" fmla="*/ 67734 h 2963335"/>
                      <a:gd name="connsiteX27" fmla="*/ 440266 w 821266"/>
                      <a:gd name="connsiteY27" fmla="*/ 110067 h 2963335"/>
                      <a:gd name="connsiteX28" fmla="*/ 491066 w 821266"/>
                      <a:gd name="connsiteY28" fmla="*/ 220134 h 2963335"/>
                      <a:gd name="connsiteX29" fmla="*/ 491066 w 821266"/>
                      <a:gd name="connsiteY29" fmla="*/ 2963334 h 2963335"/>
                      <a:gd name="connsiteX0" fmla="*/ 491066 w 728133"/>
                      <a:gd name="connsiteY0" fmla="*/ 2963334 h 2963335"/>
                      <a:gd name="connsiteX1" fmla="*/ 565659 w 728133"/>
                      <a:gd name="connsiteY1" fmla="*/ 2963335 h 2963335"/>
                      <a:gd name="connsiteX2" fmla="*/ 643466 w 728133"/>
                      <a:gd name="connsiteY2" fmla="*/ 194734 h 2963335"/>
                      <a:gd name="connsiteX3" fmla="*/ 711200 w 728133"/>
                      <a:gd name="connsiteY3" fmla="*/ 84667 h 2963335"/>
                      <a:gd name="connsiteX4" fmla="*/ 728133 w 728133"/>
                      <a:gd name="connsiteY4" fmla="*/ 0 h 2963335"/>
                      <a:gd name="connsiteX5" fmla="*/ 601133 w 728133"/>
                      <a:gd name="connsiteY5" fmla="*/ 67734 h 2963335"/>
                      <a:gd name="connsiteX6" fmla="*/ 584200 w 728133"/>
                      <a:gd name="connsiteY6" fmla="*/ 177800 h 2963335"/>
                      <a:gd name="connsiteX7" fmla="*/ 567266 w 728133"/>
                      <a:gd name="connsiteY7" fmla="*/ 287867 h 2963335"/>
                      <a:gd name="connsiteX8" fmla="*/ 533400 w 728133"/>
                      <a:gd name="connsiteY8" fmla="*/ 84667 h 2963335"/>
                      <a:gd name="connsiteX9" fmla="*/ 448733 w 728133"/>
                      <a:gd name="connsiteY9" fmla="*/ 16934 h 2963335"/>
                      <a:gd name="connsiteX10" fmla="*/ 296333 w 728133"/>
                      <a:gd name="connsiteY10" fmla="*/ 8467 h 2963335"/>
                      <a:gd name="connsiteX11" fmla="*/ 211666 w 728133"/>
                      <a:gd name="connsiteY11" fmla="*/ 59267 h 2963335"/>
                      <a:gd name="connsiteX12" fmla="*/ 127000 w 728133"/>
                      <a:gd name="connsiteY12" fmla="*/ 135467 h 2963335"/>
                      <a:gd name="connsiteX13" fmla="*/ 101600 w 728133"/>
                      <a:gd name="connsiteY13" fmla="*/ 245534 h 2963335"/>
                      <a:gd name="connsiteX14" fmla="*/ 84666 w 728133"/>
                      <a:gd name="connsiteY14" fmla="*/ 321734 h 2963335"/>
                      <a:gd name="connsiteX15" fmla="*/ 0 w 728133"/>
                      <a:gd name="connsiteY15" fmla="*/ 406400 h 2963335"/>
                      <a:gd name="connsiteX16" fmla="*/ 16933 w 728133"/>
                      <a:gd name="connsiteY16" fmla="*/ 474134 h 2963335"/>
                      <a:gd name="connsiteX17" fmla="*/ 93133 w 728133"/>
                      <a:gd name="connsiteY17" fmla="*/ 541867 h 2963335"/>
                      <a:gd name="connsiteX18" fmla="*/ 211666 w 728133"/>
                      <a:gd name="connsiteY18" fmla="*/ 550334 h 2963335"/>
                      <a:gd name="connsiteX19" fmla="*/ 262466 w 728133"/>
                      <a:gd name="connsiteY19" fmla="*/ 474134 h 2963335"/>
                      <a:gd name="connsiteX20" fmla="*/ 254000 w 728133"/>
                      <a:gd name="connsiteY20" fmla="*/ 381000 h 2963335"/>
                      <a:gd name="connsiteX21" fmla="*/ 220133 w 728133"/>
                      <a:gd name="connsiteY21" fmla="*/ 330200 h 2963335"/>
                      <a:gd name="connsiteX22" fmla="*/ 186266 w 728133"/>
                      <a:gd name="connsiteY22" fmla="*/ 287867 h 2963335"/>
                      <a:gd name="connsiteX23" fmla="*/ 194733 w 728133"/>
                      <a:gd name="connsiteY23" fmla="*/ 186267 h 2963335"/>
                      <a:gd name="connsiteX24" fmla="*/ 262466 w 728133"/>
                      <a:gd name="connsiteY24" fmla="*/ 101600 h 2963335"/>
                      <a:gd name="connsiteX25" fmla="*/ 372533 w 728133"/>
                      <a:gd name="connsiteY25" fmla="*/ 67734 h 2963335"/>
                      <a:gd name="connsiteX26" fmla="*/ 440266 w 728133"/>
                      <a:gd name="connsiteY26" fmla="*/ 110067 h 2963335"/>
                      <a:gd name="connsiteX27" fmla="*/ 491066 w 728133"/>
                      <a:gd name="connsiteY27" fmla="*/ 220134 h 2963335"/>
                      <a:gd name="connsiteX28" fmla="*/ 491066 w 728133"/>
                      <a:gd name="connsiteY28" fmla="*/ 2963334 h 2963335"/>
                      <a:gd name="connsiteX0" fmla="*/ 728133 w 788531"/>
                      <a:gd name="connsiteY0" fmla="*/ 0 h 2963335"/>
                      <a:gd name="connsiteX1" fmla="*/ 601133 w 788531"/>
                      <a:gd name="connsiteY1" fmla="*/ 67734 h 2963335"/>
                      <a:gd name="connsiteX2" fmla="*/ 584200 w 788531"/>
                      <a:gd name="connsiteY2" fmla="*/ 177800 h 2963335"/>
                      <a:gd name="connsiteX3" fmla="*/ 567266 w 788531"/>
                      <a:gd name="connsiteY3" fmla="*/ 287867 h 2963335"/>
                      <a:gd name="connsiteX4" fmla="*/ 533400 w 788531"/>
                      <a:gd name="connsiteY4" fmla="*/ 84667 h 2963335"/>
                      <a:gd name="connsiteX5" fmla="*/ 448733 w 788531"/>
                      <a:gd name="connsiteY5" fmla="*/ 16934 h 2963335"/>
                      <a:gd name="connsiteX6" fmla="*/ 296333 w 788531"/>
                      <a:gd name="connsiteY6" fmla="*/ 8467 h 2963335"/>
                      <a:gd name="connsiteX7" fmla="*/ 211666 w 788531"/>
                      <a:gd name="connsiteY7" fmla="*/ 59267 h 2963335"/>
                      <a:gd name="connsiteX8" fmla="*/ 127000 w 788531"/>
                      <a:gd name="connsiteY8" fmla="*/ 135467 h 2963335"/>
                      <a:gd name="connsiteX9" fmla="*/ 101600 w 788531"/>
                      <a:gd name="connsiteY9" fmla="*/ 245534 h 2963335"/>
                      <a:gd name="connsiteX10" fmla="*/ 84666 w 788531"/>
                      <a:gd name="connsiteY10" fmla="*/ 321734 h 2963335"/>
                      <a:gd name="connsiteX11" fmla="*/ 0 w 788531"/>
                      <a:gd name="connsiteY11" fmla="*/ 406400 h 2963335"/>
                      <a:gd name="connsiteX12" fmla="*/ 16933 w 788531"/>
                      <a:gd name="connsiteY12" fmla="*/ 474134 h 2963335"/>
                      <a:gd name="connsiteX13" fmla="*/ 93133 w 788531"/>
                      <a:gd name="connsiteY13" fmla="*/ 541867 h 2963335"/>
                      <a:gd name="connsiteX14" fmla="*/ 211666 w 788531"/>
                      <a:gd name="connsiteY14" fmla="*/ 550334 h 2963335"/>
                      <a:gd name="connsiteX15" fmla="*/ 262466 w 788531"/>
                      <a:gd name="connsiteY15" fmla="*/ 474134 h 2963335"/>
                      <a:gd name="connsiteX16" fmla="*/ 254000 w 788531"/>
                      <a:gd name="connsiteY16" fmla="*/ 381000 h 2963335"/>
                      <a:gd name="connsiteX17" fmla="*/ 220133 w 788531"/>
                      <a:gd name="connsiteY17" fmla="*/ 330200 h 2963335"/>
                      <a:gd name="connsiteX18" fmla="*/ 186266 w 788531"/>
                      <a:gd name="connsiteY18" fmla="*/ 287867 h 2963335"/>
                      <a:gd name="connsiteX19" fmla="*/ 194733 w 788531"/>
                      <a:gd name="connsiteY19" fmla="*/ 186267 h 2963335"/>
                      <a:gd name="connsiteX20" fmla="*/ 262466 w 788531"/>
                      <a:gd name="connsiteY20" fmla="*/ 101600 h 2963335"/>
                      <a:gd name="connsiteX21" fmla="*/ 372533 w 788531"/>
                      <a:gd name="connsiteY21" fmla="*/ 67734 h 2963335"/>
                      <a:gd name="connsiteX22" fmla="*/ 440266 w 788531"/>
                      <a:gd name="connsiteY22" fmla="*/ 110067 h 2963335"/>
                      <a:gd name="connsiteX23" fmla="*/ 491066 w 788531"/>
                      <a:gd name="connsiteY23" fmla="*/ 220134 h 2963335"/>
                      <a:gd name="connsiteX24" fmla="*/ 491066 w 788531"/>
                      <a:gd name="connsiteY24" fmla="*/ 2963334 h 2963335"/>
                      <a:gd name="connsiteX25" fmla="*/ 565659 w 788531"/>
                      <a:gd name="connsiteY25" fmla="*/ 2963335 h 2963335"/>
                      <a:gd name="connsiteX26" fmla="*/ 643466 w 788531"/>
                      <a:gd name="connsiteY26" fmla="*/ 194734 h 2963335"/>
                      <a:gd name="connsiteX27" fmla="*/ 788531 w 788531"/>
                      <a:gd name="connsiteY27" fmla="*/ 161998 h 2963335"/>
                      <a:gd name="connsiteX0" fmla="*/ 728133 w 728133"/>
                      <a:gd name="connsiteY0" fmla="*/ 0 h 2963335"/>
                      <a:gd name="connsiteX1" fmla="*/ 601133 w 728133"/>
                      <a:gd name="connsiteY1" fmla="*/ 67734 h 2963335"/>
                      <a:gd name="connsiteX2" fmla="*/ 584200 w 728133"/>
                      <a:gd name="connsiteY2" fmla="*/ 177800 h 2963335"/>
                      <a:gd name="connsiteX3" fmla="*/ 567266 w 728133"/>
                      <a:gd name="connsiteY3" fmla="*/ 287867 h 2963335"/>
                      <a:gd name="connsiteX4" fmla="*/ 533400 w 728133"/>
                      <a:gd name="connsiteY4" fmla="*/ 84667 h 2963335"/>
                      <a:gd name="connsiteX5" fmla="*/ 448733 w 728133"/>
                      <a:gd name="connsiteY5" fmla="*/ 16934 h 2963335"/>
                      <a:gd name="connsiteX6" fmla="*/ 296333 w 728133"/>
                      <a:gd name="connsiteY6" fmla="*/ 8467 h 2963335"/>
                      <a:gd name="connsiteX7" fmla="*/ 211666 w 728133"/>
                      <a:gd name="connsiteY7" fmla="*/ 59267 h 2963335"/>
                      <a:gd name="connsiteX8" fmla="*/ 127000 w 728133"/>
                      <a:gd name="connsiteY8" fmla="*/ 135467 h 2963335"/>
                      <a:gd name="connsiteX9" fmla="*/ 101600 w 728133"/>
                      <a:gd name="connsiteY9" fmla="*/ 245534 h 2963335"/>
                      <a:gd name="connsiteX10" fmla="*/ 84666 w 728133"/>
                      <a:gd name="connsiteY10" fmla="*/ 321734 h 2963335"/>
                      <a:gd name="connsiteX11" fmla="*/ 0 w 728133"/>
                      <a:gd name="connsiteY11" fmla="*/ 406400 h 2963335"/>
                      <a:gd name="connsiteX12" fmla="*/ 16933 w 728133"/>
                      <a:gd name="connsiteY12" fmla="*/ 474134 h 2963335"/>
                      <a:gd name="connsiteX13" fmla="*/ 93133 w 728133"/>
                      <a:gd name="connsiteY13" fmla="*/ 541867 h 2963335"/>
                      <a:gd name="connsiteX14" fmla="*/ 211666 w 728133"/>
                      <a:gd name="connsiteY14" fmla="*/ 550334 h 2963335"/>
                      <a:gd name="connsiteX15" fmla="*/ 262466 w 728133"/>
                      <a:gd name="connsiteY15" fmla="*/ 474134 h 2963335"/>
                      <a:gd name="connsiteX16" fmla="*/ 254000 w 728133"/>
                      <a:gd name="connsiteY16" fmla="*/ 381000 h 2963335"/>
                      <a:gd name="connsiteX17" fmla="*/ 220133 w 728133"/>
                      <a:gd name="connsiteY17" fmla="*/ 330200 h 2963335"/>
                      <a:gd name="connsiteX18" fmla="*/ 186266 w 728133"/>
                      <a:gd name="connsiteY18" fmla="*/ 287867 h 2963335"/>
                      <a:gd name="connsiteX19" fmla="*/ 194733 w 728133"/>
                      <a:gd name="connsiteY19" fmla="*/ 186267 h 2963335"/>
                      <a:gd name="connsiteX20" fmla="*/ 262466 w 728133"/>
                      <a:gd name="connsiteY20" fmla="*/ 101600 h 2963335"/>
                      <a:gd name="connsiteX21" fmla="*/ 372533 w 728133"/>
                      <a:gd name="connsiteY21" fmla="*/ 67734 h 2963335"/>
                      <a:gd name="connsiteX22" fmla="*/ 440266 w 728133"/>
                      <a:gd name="connsiteY22" fmla="*/ 110067 h 2963335"/>
                      <a:gd name="connsiteX23" fmla="*/ 491066 w 728133"/>
                      <a:gd name="connsiteY23" fmla="*/ 220134 h 2963335"/>
                      <a:gd name="connsiteX24" fmla="*/ 491066 w 728133"/>
                      <a:gd name="connsiteY24" fmla="*/ 2963334 h 2963335"/>
                      <a:gd name="connsiteX25" fmla="*/ 565659 w 728133"/>
                      <a:gd name="connsiteY25" fmla="*/ 2963335 h 2963335"/>
                      <a:gd name="connsiteX26" fmla="*/ 643466 w 728133"/>
                      <a:gd name="connsiteY26" fmla="*/ 194734 h 2963335"/>
                      <a:gd name="connsiteX0" fmla="*/ 601133 w 643466"/>
                      <a:gd name="connsiteY0" fmla="*/ 59267 h 2954868"/>
                      <a:gd name="connsiteX1" fmla="*/ 584200 w 643466"/>
                      <a:gd name="connsiteY1" fmla="*/ 169333 h 2954868"/>
                      <a:gd name="connsiteX2" fmla="*/ 567266 w 643466"/>
                      <a:gd name="connsiteY2" fmla="*/ 279400 h 2954868"/>
                      <a:gd name="connsiteX3" fmla="*/ 533400 w 643466"/>
                      <a:gd name="connsiteY3" fmla="*/ 76200 h 2954868"/>
                      <a:gd name="connsiteX4" fmla="*/ 448733 w 643466"/>
                      <a:gd name="connsiteY4" fmla="*/ 8467 h 2954868"/>
                      <a:gd name="connsiteX5" fmla="*/ 296333 w 643466"/>
                      <a:gd name="connsiteY5" fmla="*/ 0 h 2954868"/>
                      <a:gd name="connsiteX6" fmla="*/ 211666 w 643466"/>
                      <a:gd name="connsiteY6" fmla="*/ 50800 h 2954868"/>
                      <a:gd name="connsiteX7" fmla="*/ 127000 w 643466"/>
                      <a:gd name="connsiteY7" fmla="*/ 127000 h 2954868"/>
                      <a:gd name="connsiteX8" fmla="*/ 101600 w 643466"/>
                      <a:gd name="connsiteY8" fmla="*/ 237067 h 2954868"/>
                      <a:gd name="connsiteX9" fmla="*/ 84666 w 643466"/>
                      <a:gd name="connsiteY9" fmla="*/ 313267 h 2954868"/>
                      <a:gd name="connsiteX10" fmla="*/ 0 w 643466"/>
                      <a:gd name="connsiteY10" fmla="*/ 397933 h 2954868"/>
                      <a:gd name="connsiteX11" fmla="*/ 16933 w 643466"/>
                      <a:gd name="connsiteY11" fmla="*/ 465667 h 2954868"/>
                      <a:gd name="connsiteX12" fmla="*/ 93133 w 643466"/>
                      <a:gd name="connsiteY12" fmla="*/ 533400 h 2954868"/>
                      <a:gd name="connsiteX13" fmla="*/ 211666 w 643466"/>
                      <a:gd name="connsiteY13" fmla="*/ 541867 h 2954868"/>
                      <a:gd name="connsiteX14" fmla="*/ 262466 w 643466"/>
                      <a:gd name="connsiteY14" fmla="*/ 465667 h 2954868"/>
                      <a:gd name="connsiteX15" fmla="*/ 254000 w 643466"/>
                      <a:gd name="connsiteY15" fmla="*/ 372533 h 2954868"/>
                      <a:gd name="connsiteX16" fmla="*/ 220133 w 643466"/>
                      <a:gd name="connsiteY16" fmla="*/ 321733 h 2954868"/>
                      <a:gd name="connsiteX17" fmla="*/ 186266 w 643466"/>
                      <a:gd name="connsiteY17" fmla="*/ 279400 h 2954868"/>
                      <a:gd name="connsiteX18" fmla="*/ 194733 w 643466"/>
                      <a:gd name="connsiteY18" fmla="*/ 177800 h 2954868"/>
                      <a:gd name="connsiteX19" fmla="*/ 262466 w 643466"/>
                      <a:gd name="connsiteY19" fmla="*/ 93133 h 2954868"/>
                      <a:gd name="connsiteX20" fmla="*/ 372533 w 643466"/>
                      <a:gd name="connsiteY20" fmla="*/ 59267 h 2954868"/>
                      <a:gd name="connsiteX21" fmla="*/ 440266 w 643466"/>
                      <a:gd name="connsiteY21" fmla="*/ 101600 h 2954868"/>
                      <a:gd name="connsiteX22" fmla="*/ 491066 w 643466"/>
                      <a:gd name="connsiteY22" fmla="*/ 211667 h 2954868"/>
                      <a:gd name="connsiteX23" fmla="*/ 491066 w 643466"/>
                      <a:gd name="connsiteY23" fmla="*/ 2954867 h 2954868"/>
                      <a:gd name="connsiteX24" fmla="*/ 565659 w 643466"/>
                      <a:gd name="connsiteY24" fmla="*/ 2954868 h 2954868"/>
                      <a:gd name="connsiteX25" fmla="*/ 643466 w 643466"/>
                      <a:gd name="connsiteY25" fmla="*/ 186267 h 2954868"/>
                      <a:gd name="connsiteX0" fmla="*/ 601133 w 643466"/>
                      <a:gd name="connsiteY0" fmla="*/ 59267 h 2954868"/>
                      <a:gd name="connsiteX1" fmla="*/ 584200 w 643466"/>
                      <a:gd name="connsiteY1" fmla="*/ 169333 h 2954868"/>
                      <a:gd name="connsiteX2" fmla="*/ 567266 w 643466"/>
                      <a:gd name="connsiteY2" fmla="*/ 279400 h 2954868"/>
                      <a:gd name="connsiteX3" fmla="*/ 533400 w 643466"/>
                      <a:gd name="connsiteY3" fmla="*/ 76200 h 2954868"/>
                      <a:gd name="connsiteX4" fmla="*/ 448733 w 643466"/>
                      <a:gd name="connsiteY4" fmla="*/ 8467 h 2954868"/>
                      <a:gd name="connsiteX5" fmla="*/ 296333 w 643466"/>
                      <a:gd name="connsiteY5" fmla="*/ 0 h 2954868"/>
                      <a:gd name="connsiteX6" fmla="*/ 211666 w 643466"/>
                      <a:gd name="connsiteY6" fmla="*/ 50800 h 2954868"/>
                      <a:gd name="connsiteX7" fmla="*/ 127000 w 643466"/>
                      <a:gd name="connsiteY7" fmla="*/ 127000 h 2954868"/>
                      <a:gd name="connsiteX8" fmla="*/ 101600 w 643466"/>
                      <a:gd name="connsiteY8" fmla="*/ 237067 h 2954868"/>
                      <a:gd name="connsiteX9" fmla="*/ 84666 w 643466"/>
                      <a:gd name="connsiteY9" fmla="*/ 313267 h 2954868"/>
                      <a:gd name="connsiteX10" fmla="*/ 0 w 643466"/>
                      <a:gd name="connsiteY10" fmla="*/ 397933 h 2954868"/>
                      <a:gd name="connsiteX11" fmla="*/ 16933 w 643466"/>
                      <a:gd name="connsiteY11" fmla="*/ 465667 h 2954868"/>
                      <a:gd name="connsiteX12" fmla="*/ 93133 w 643466"/>
                      <a:gd name="connsiteY12" fmla="*/ 533400 h 2954868"/>
                      <a:gd name="connsiteX13" fmla="*/ 211666 w 643466"/>
                      <a:gd name="connsiteY13" fmla="*/ 541867 h 2954868"/>
                      <a:gd name="connsiteX14" fmla="*/ 262466 w 643466"/>
                      <a:gd name="connsiteY14" fmla="*/ 465667 h 2954868"/>
                      <a:gd name="connsiteX15" fmla="*/ 254000 w 643466"/>
                      <a:gd name="connsiteY15" fmla="*/ 372533 h 2954868"/>
                      <a:gd name="connsiteX16" fmla="*/ 220133 w 643466"/>
                      <a:gd name="connsiteY16" fmla="*/ 321733 h 2954868"/>
                      <a:gd name="connsiteX17" fmla="*/ 186266 w 643466"/>
                      <a:gd name="connsiteY17" fmla="*/ 279400 h 2954868"/>
                      <a:gd name="connsiteX18" fmla="*/ 194733 w 643466"/>
                      <a:gd name="connsiteY18" fmla="*/ 177800 h 2954868"/>
                      <a:gd name="connsiteX19" fmla="*/ 262466 w 643466"/>
                      <a:gd name="connsiteY19" fmla="*/ 93133 h 2954868"/>
                      <a:gd name="connsiteX20" fmla="*/ 372533 w 643466"/>
                      <a:gd name="connsiteY20" fmla="*/ 59267 h 2954868"/>
                      <a:gd name="connsiteX21" fmla="*/ 440266 w 643466"/>
                      <a:gd name="connsiteY21" fmla="*/ 101600 h 2954868"/>
                      <a:gd name="connsiteX22" fmla="*/ 491066 w 643466"/>
                      <a:gd name="connsiteY22" fmla="*/ 211667 h 2954868"/>
                      <a:gd name="connsiteX23" fmla="*/ 491066 w 643466"/>
                      <a:gd name="connsiteY23" fmla="*/ 2954867 h 2954868"/>
                      <a:gd name="connsiteX24" fmla="*/ 565659 w 643466"/>
                      <a:gd name="connsiteY24" fmla="*/ 2954868 h 2954868"/>
                      <a:gd name="connsiteX25" fmla="*/ 643466 w 643466"/>
                      <a:gd name="connsiteY25" fmla="*/ 186267 h 2954868"/>
                      <a:gd name="connsiteX26" fmla="*/ 601133 w 643466"/>
                      <a:gd name="connsiteY26" fmla="*/ 59267 h 2954868"/>
                      <a:gd name="connsiteX0" fmla="*/ 643466 w 643466"/>
                      <a:gd name="connsiteY0" fmla="*/ 186267 h 2954868"/>
                      <a:gd name="connsiteX1" fmla="*/ 584200 w 643466"/>
                      <a:gd name="connsiteY1" fmla="*/ 169333 h 2954868"/>
                      <a:gd name="connsiteX2" fmla="*/ 567266 w 643466"/>
                      <a:gd name="connsiteY2" fmla="*/ 279400 h 2954868"/>
                      <a:gd name="connsiteX3" fmla="*/ 533400 w 643466"/>
                      <a:gd name="connsiteY3" fmla="*/ 76200 h 2954868"/>
                      <a:gd name="connsiteX4" fmla="*/ 448733 w 643466"/>
                      <a:gd name="connsiteY4" fmla="*/ 8467 h 2954868"/>
                      <a:gd name="connsiteX5" fmla="*/ 296333 w 643466"/>
                      <a:gd name="connsiteY5" fmla="*/ 0 h 2954868"/>
                      <a:gd name="connsiteX6" fmla="*/ 211666 w 643466"/>
                      <a:gd name="connsiteY6" fmla="*/ 50800 h 2954868"/>
                      <a:gd name="connsiteX7" fmla="*/ 127000 w 643466"/>
                      <a:gd name="connsiteY7" fmla="*/ 127000 h 2954868"/>
                      <a:gd name="connsiteX8" fmla="*/ 101600 w 643466"/>
                      <a:gd name="connsiteY8" fmla="*/ 237067 h 2954868"/>
                      <a:gd name="connsiteX9" fmla="*/ 84666 w 643466"/>
                      <a:gd name="connsiteY9" fmla="*/ 313267 h 2954868"/>
                      <a:gd name="connsiteX10" fmla="*/ 0 w 643466"/>
                      <a:gd name="connsiteY10" fmla="*/ 397933 h 2954868"/>
                      <a:gd name="connsiteX11" fmla="*/ 16933 w 643466"/>
                      <a:gd name="connsiteY11" fmla="*/ 465667 h 2954868"/>
                      <a:gd name="connsiteX12" fmla="*/ 93133 w 643466"/>
                      <a:gd name="connsiteY12" fmla="*/ 533400 h 2954868"/>
                      <a:gd name="connsiteX13" fmla="*/ 211666 w 643466"/>
                      <a:gd name="connsiteY13" fmla="*/ 541867 h 2954868"/>
                      <a:gd name="connsiteX14" fmla="*/ 262466 w 643466"/>
                      <a:gd name="connsiteY14" fmla="*/ 465667 h 2954868"/>
                      <a:gd name="connsiteX15" fmla="*/ 254000 w 643466"/>
                      <a:gd name="connsiteY15" fmla="*/ 372533 h 2954868"/>
                      <a:gd name="connsiteX16" fmla="*/ 220133 w 643466"/>
                      <a:gd name="connsiteY16" fmla="*/ 321733 h 2954868"/>
                      <a:gd name="connsiteX17" fmla="*/ 186266 w 643466"/>
                      <a:gd name="connsiteY17" fmla="*/ 279400 h 2954868"/>
                      <a:gd name="connsiteX18" fmla="*/ 194733 w 643466"/>
                      <a:gd name="connsiteY18" fmla="*/ 177800 h 2954868"/>
                      <a:gd name="connsiteX19" fmla="*/ 262466 w 643466"/>
                      <a:gd name="connsiteY19" fmla="*/ 93133 h 2954868"/>
                      <a:gd name="connsiteX20" fmla="*/ 372533 w 643466"/>
                      <a:gd name="connsiteY20" fmla="*/ 59267 h 2954868"/>
                      <a:gd name="connsiteX21" fmla="*/ 440266 w 643466"/>
                      <a:gd name="connsiteY21" fmla="*/ 101600 h 2954868"/>
                      <a:gd name="connsiteX22" fmla="*/ 491066 w 643466"/>
                      <a:gd name="connsiteY22" fmla="*/ 211667 h 2954868"/>
                      <a:gd name="connsiteX23" fmla="*/ 491066 w 643466"/>
                      <a:gd name="connsiteY23" fmla="*/ 2954867 h 2954868"/>
                      <a:gd name="connsiteX24" fmla="*/ 565659 w 643466"/>
                      <a:gd name="connsiteY24" fmla="*/ 2954868 h 2954868"/>
                      <a:gd name="connsiteX25" fmla="*/ 643466 w 643466"/>
                      <a:gd name="connsiteY25" fmla="*/ 186267 h 2954868"/>
                      <a:gd name="connsiteX0" fmla="*/ 565659 w 584200"/>
                      <a:gd name="connsiteY0" fmla="*/ 2954868 h 2954868"/>
                      <a:gd name="connsiteX1" fmla="*/ 584200 w 584200"/>
                      <a:gd name="connsiteY1" fmla="*/ 169333 h 2954868"/>
                      <a:gd name="connsiteX2" fmla="*/ 567266 w 584200"/>
                      <a:gd name="connsiteY2" fmla="*/ 279400 h 2954868"/>
                      <a:gd name="connsiteX3" fmla="*/ 533400 w 584200"/>
                      <a:gd name="connsiteY3" fmla="*/ 76200 h 2954868"/>
                      <a:gd name="connsiteX4" fmla="*/ 448733 w 584200"/>
                      <a:gd name="connsiteY4" fmla="*/ 8467 h 2954868"/>
                      <a:gd name="connsiteX5" fmla="*/ 296333 w 584200"/>
                      <a:gd name="connsiteY5" fmla="*/ 0 h 2954868"/>
                      <a:gd name="connsiteX6" fmla="*/ 211666 w 584200"/>
                      <a:gd name="connsiteY6" fmla="*/ 50800 h 2954868"/>
                      <a:gd name="connsiteX7" fmla="*/ 127000 w 584200"/>
                      <a:gd name="connsiteY7" fmla="*/ 127000 h 2954868"/>
                      <a:gd name="connsiteX8" fmla="*/ 101600 w 584200"/>
                      <a:gd name="connsiteY8" fmla="*/ 237067 h 2954868"/>
                      <a:gd name="connsiteX9" fmla="*/ 84666 w 584200"/>
                      <a:gd name="connsiteY9" fmla="*/ 313267 h 2954868"/>
                      <a:gd name="connsiteX10" fmla="*/ 0 w 584200"/>
                      <a:gd name="connsiteY10" fmla="*/ 397933 h 2954868"/>
                      <a:gd name="connsiteX11" fmla="*/ 16933 w 584200"/>
                      <a:gd name="connsiteY11" fmla="*/ 465667 h 2954868"/>
                      <a:gd name="connsiteX12" fmla="*/ 93133 w 584200"/>
                      <a:gd name="connsiteY12" fmla="*/ 533400 h 2954868"/>
                      <a:gd name="connsiteX13" fmla="*/ 211666 w 584200"/>
                      <a:gd name="connsiteY13" fmla="*/ 541867 h 2954868"/>
                      <a:gd name="connsiteX14" fmla="*/ 262466 w 584200"/>
                      <a:gd name="connsiteY14" fmla="*/ 465667 h 2954868"/>
                      <a:gd name="connsiteX15" fmla="*/ 254000 w 584200"/>
                      <a:gd name="connsiteY15" fmla="*/ 372533 h 2954868"/>
                      <a:gd name="connsiteX16" fmla="*/ 220133 w 584200"/>
                      <a:gd name="connsiteY16" fmla="*/ 321733 h 2954868"/>
                      <a:gd name="connsiteX17" fmla="*/ 186266 w 584200"/>
                      <a:gd name="connsiteY17" fmla="*/ 279400 h 2954868"/>
                      <a:gd name="connsiteX18" fmla="*/ 194733 w 584200"/>
                      <a:gd name="connsiteY18" fmla="*/ 177800 h 2954868"/>
                      <a:gd name="connsiteX19" fmla="*/ 262466 w 584200"/>
                      <a:gd name="connsiteY19" fmla="*/ 93133 h 2954868"/>
                      <a:gd name="connsiteX20" fmla="*/ 372533 w 584200"/>
                      <a:gd name="connsiteY20" fmla="*/ 59267 h 2954868"/>
                      <a:gd name="connsiteX21" fmla="*/ 440266 w 584200"/>
                      <a:gd name="connsiteY21" fmla="*/ 101600 h 2954868"/>
                      <a:gd name="connsiteX22" fmla="*/ 491066 w 584200"/>
                      <a:gd name="connsiteY22" fmla="*/ 211667 h 2954868"/>
                      <a:gd name="connsiteX23" fmla="*/ 491066 w 584200"/>
                      <a:gd name="connsiteY23" fmla="*/ 2954867 h 2954868"/>
                      <a:gd name="connsiteX24" fmla="*/ 565659 w 584200"/>
                      <a:gd name="connsiteY24" fmla="*/ 2954868 h 2954868"/>
                      <a:gd name="connsiteX0" fmla="*/ 565659 w 567266"/>
                      <a:gd name="connsiteY0" fmla="*/ 2954868 h 2954868"/>
                      <a:gd name="connsiteX1" fmla="*/ 567266 w 567266"/>
                      <a:gd name="connsiteY1" fmla="*/ 279400 h 2954868"/>
                      <a:gd name="connsiteX2" fmla="*/ 533400 w 567266"/>
                      <a:gd name="connsiteY2" fmla="*/ 76200 h 2954868"/>
                      <a:gd name="connsiteX3" fmla="*/ 448733 w 567266"/>
                      <a:gd name="connsiteY3" fmla="*/ 8467 h 2954868"/>
                      <a:gd name="connsiteX4" fmla="*/ 296333 w 567266"/>
                      <a:gd name="connsiteY4" fmla="*/ 0 h 2954868"/>
                      <a:gd name="connsiteX5" fmla="*/ 211666 w 567266"/>
                      <a:gd name="connsiteY5" fmla="*/ 50800 h 2954868"/>
                      <a:gd name="connsiteX6" fmla="*/ 127000 w 567266"/>
                      <a:gd name="connsiteY6" fmla="*/ 127000 h 2954868"/>
                      <a:gd name="connsiteX7" fmla="*/ 101600 w 567266"/>
                      <a:gd name="connsiteY7" fmla="*/ 237067 h 2954868"/>
                      <a:gd name="connsiteX8" fmla="*/ 84666 w 567266"/>
                      <a:gd name="connsiteY8" fmla="*/ 313267 h 2954868"/>
                      <a:gd name="connsiteX9" fmla="*/ 0 w 567266"/>
                      <a:gd name="connsiteY9" fmla="*/ 397933 h 2954868"/>
                      <a:gd name="connsiteX10" fmla="*/ 16933 w 567266"/>
                      <a:gd name="connsiteY10" fmla="*/ 465667 h 2954868"/>
                      <a:gd name="connsiteX11" fmla="*/ 93133 w 567266"/>
                      <a:gd name="connsiteY11" fmla="*/ 533400 h 2954868"/>
                      <a:gd name="connsiteX12" fmla="*/ 211666 w 567266"/>
                      <a:gd name="connsiteY12" fmla="*/ 541867 h 2954868"/>
                      <a:gd name="connsiteX13" fmla="*/ 262466 w 567266"/>
                      <a:gd name="connsiteY13" fmla="*/ 465667 h 2954868"/>
                      <a:gd name="connsiteX14" fmla="*/ 254000 w 567266"/>
                      <a:gd name="connsiteY14" fmla="*/ 372533 h 2954868"/>
                      <a:gd name="connsiteX15" fmla="*/ 220133 w 567266"/>
                      <a:gd name="connsiteY15" fmla="*/ 321733 h 2954868"/>
                      <a:gd name="connsiteX16" fmla="*/ 186266 w 567266"/>
                      <a:gd name="connsiteY16" fmla="*/ 279400 h 2954868"/>
                      <a:gd name="connsiteX17" fmla="*/ 194733 w 567266"/>
                      <a:gd name="connsiteY17" fmla="*/ 177800 h 2954868"/>
                      <a:gd name="connsiteX18" fmla="*/ 262466 w 567266"/>
                      <a:gd name="connsiteY18" fmla="*/ 93133 h 2954868"/>
                      <a:gd name="connsiteX19" fmla="*/ 372533 w 567266"/>
                      <a:gd name="connsiteY19" fmla="*/ 59267 h 2954868"/>
                      <a:gd name="connsiteX20" fmla="*/ 440266 w 567266"/>
                      <a:gd name="connsiteY20" fmla="*/ 101600 h 2954868"/>
                      <a:gd name="connsiteX21" fmla="*/ 491066 w 567266"/>
                      <a:gd name="connsiteY21" fmla="*/ 211667 h 2954868"/>
                      <a:gd name="connsiteX22" fmla="*/ 491066 w 567266"/>
                      <a:gd name="connsiteY22" fmla="*/ 2954867 h 2954868"/>
                      <a:gd name="connsiteX23" fmla="*/ 565659 w 567266"/>
                      <a:gd name="connsiteY23" fmla="*/ 2954868 h 2954868"/>
                      <a:gd name="connsiteX0" fmla="*/ 565659 w 567266"/>
                      <a:gd name="connsiteY0" fmla="*/ 2954868 h 2954868"/>
                      <a:gd name="connsiteX1" fmla="*/ 567266 w 567266"/>
                      <a:gd name="connsiteY1" fmla="*/ 279400 h 2954868"/>
                      <a:gd name="connsiteX2" fmla="*/ 533400 w 567266"/>
                      <a:gd name="connsiteY2" fmla="*/ 76200 h 2954868"/>
                      <a:gd name="connsiteX3" fmla="*/ 448733 w 567266"/>
                      <a:gd name="connsiteY3" fmla="*/ 8467 h 2954868"/>
                      <a:gd name="connsiteX4" fmla="*/ 296333 w 567266"/>
                      <a:gd name="connsiteY4" fmla="*/ 0 h 2954868"/>
                      <a:gd name="connsiteX5" fmla="*/ 211666 w 567266"/>
                      <a:gd name="connsiteY5" fmla="*/ 50800 h 2954868"/>
                      <a:gd name="connsiteX6" fmla="*/ 127000 w 567266"/>
                      <a:gd name="connsiteY6" fmla="*/ 127000 h 2954868"/>
                      <a:gd name="connsiteX7" fmla="*/ 101600 w 567266"/>
                      <a:gd name="connsiteY7" fmla="*/ 237067 h 2954868"/>
                      <a:gd name="connsiteX8" fmla="*/ 41705 w 567266"/>
                      <a:gd name="connsiteY8" fmla="*/ 291786 h 2954868"/>
                      <a:gd name="connsiteX9" fmla="*/ 0 w 567266"/>
                      <a:gd name="connsiteY9" fmla="*/ 397933 h 2954868"/>
                      <a:gd name="connsiteX10" fmla="*/ 16933 w 567266"/>
                      <a:gd name="connsiteY10" fmla="*/ 465667 h 2954868"/>
                      <a:gd name="connsiteX11" fmla="*/ 93133 w 567266"/>
                      <a:gd name="connsiteY11" fmla="*/ 533400 h 2954868"/>
                      <a:gd name="connsiteX12" fmla="*/ 211666 w 567266"/>
                      <a:gd name="connsiteY12" fmla="*/ 541867 h 2954868"/>
                      <a:gd name="connsiteX13" fmla="*/ 262466 w 567266"/>
                      <a:gd name="connsiteY13" fmla="*/ 465667 h 2954868"/>
                      <a:gd name="connsiteX14" fmla="*/ 254000 w 567266"/>
                      <a:gd name="connsiteY14" fmla="*/ 372533 h 2954868"/>
                      <a:gd name="connsiteX15" fmla="*/ 220133 w 567266"/>
                      <a:gd name="connsiteY15" fmla="*/ 321733 h 2954868"/>
                      <a:gd name="connsiteX16" fmla="*/ 186266 w 567266"/>
                      <a:gd name="connsiteY16" fmla="*/ 279400 h 2954868"/>
                      <a:gd name="connsiteX17" fmla="*/ 194733 w 567266"/>
                      <a:gd name="connsiteY17" fmla="*/ 177800 h 2954868"/>
                      <a:gd name="connsiteX18" fmla="*/ 262466 w 567266"/>
                      <a:gd name="connsiteY18" fmla="*/ 93133 h 2954868"/>
                      <a:gd name="connsiteX19" fmla="*/ 372533 w 567266"/>
                      <a:gd name="connsiteY19" fmla="*/ 59267 h 2954868"/>
                      <a:gd name="connsiteX20" fmla="*/ 440266 w 567266"/>
                      <a:gd name="connsiteY20" fmla="*/ 101600 h 2954868"/>
                      <a:gd name="connsiteX21" fmla="*/ 491066 w 567266"/>
                      <a:gd name="connsiteY21" fmla="*/ 211667 h 2954868"/>
                      <a:gd name="connsiteX22" fmla="*/ 491066 w 567266"/>
                      <a:gd name="connsiteY22" fmla="*/ 2954867 h 2954868"/>
                      <a:gd name="connsiteX23" fmla="*/ 565659 w 567266"/>
                      <a:gd name="connsiteY23" fmla="*/ 2954868 h 295486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</a:cxnLst>
                    <a:rect l="l" t="t" r="r" b="b"/>
                    <a:pathLst>
                      <a:path w="567266" h="2954868">
                        <a:moveTo>
                          <a:pt x="565659" y="2954868"/>
                        </a:moveTo>
                        <a:cubicBezTo>
                          <a:pt x="566195" y="2063045"/>
                          <a:pt x="566730" y="1171223"/>
                          <a:pt x="567266" y="279400"/>
                        </a:cubicBezTo>
                        <a:lnTo>
                          <a:pt x="533400" y="76200"/>
                        </a:lnTo>
                        <a:lnTo>
                          <a:pt x="448733" y="8467"/>
                        </a:lnTo>
                        <a:lnTo>
                          <a:pt x="296333" y="0"/>
                        </a:lnTo>
                        <a:lnTo>
                          <a:pt x="211666" y="50800"/>
                        </a:lnTo>
                        <a:lnTo>
                          <a:pt x="127000" y="127000"/>
                        </a:lnTo>
                        <a:lnTo>
                          <a:pt x="101600" y="237067"/>
                        </a:lnTo>
                        <a:lnTo>
                          <a:pt x="41705" y="291786"/>
                        </a:lnTo>
                        <a:lnTo>
                          <a:pt x="0" y="397933"/>
                        </a:lnTo>
                        <a:lnTo>
                          <a:pt x="16933" y="465667"/>
                        </a:lnTo>
                        <a:lnTo>
                          <a:pt x="93133" y="533400"/>
                        </a:lnTo>
                        <a:lnTo>
                          <a:pt x="211666" y="541867"/>
                        </a:lnTo>
                        <a:lnTo>
                          <a:pt x="262466" y="465667"/>
                        </a:lnTo>
                        <a:lnTo>
                          <a:pt x="254000" y="372533"/>
                        </a:lnTo>
                        <a:lnTo>
                          <a:pt x="220133" y="321733"/>
                        </a:lnTo>
                        <a:lnTo>
                          <a:pt x="186266" y="279400"/>
                        </a:lnTo>
                        <a:lnTo>
                          <a:pt x="194733" y="177800"/>
                        </a:lnTo>
                        <a:lnTo>
                          <a:pt x="262466" y="93133"/>
                        </a:lnTo>
                        <a:lnTo>
                          <a:pt x="372533" y="59267"/>
                        </a:lnTo>
                        <a:lnTo>
                          <a:pt x="440266" y="101600"/>
                        </a:lnTo>
                        <a:lnTo>
                          <a:pt x="491066" y="211667"/>
                        </a:lnTo>
                        <a:lnTo>
                          <a:pt x="491066" y="2954867"/>
                        </a:lnTo>
                        <a:lnTo>
                          <a:pt x="565659" y="2954868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FFFFFF"/>
                      </a:gs>
                      <a:gs pos="32000">
                        <a:srgbClr val="E6E6E6"/>
                      </a:gs>
                      <a:gs pos="99000">
                        <a:srgbClr val="7D8496"/>
                      </a:gs>
                      <a:gs pos="100000">
                        <a:srgbClr val="E6E6E6"/>
                      </a:gs>
                    </a:gsLst>
                    <a:lin ang="2700000" scaled="0"/>
                  </a:gradFill>
                  <a:ln w="3175">
                    <a:solidFill>
                      <a:schemeClr val="tx1">
                        <a:lumMod val="50000"/>
                        <a:lumOff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52" name="椭圆 67"/>
                  <p:cNvSpPr>
                    <a:spLocks noChangeAspect="1"/>
                  </p:cNvSpPr>
                  <p:nvPr/>
                </p:nvSpPr>
                <p:spPr>
                  <a:xfrm>
                    <a:off x="1415588" y="2766826"/>
                    <a:ext cx="108000" cy="10800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  <p:grpSp>
            <p:nvGrpSpPr>
              <p:cNvPr id="10" name="组合 4"/>
              <p:cNvGrpSpPr/>
              <p:nvPr/>
            </p:nvGrpSpPr>
            <p:grpSpPr>
              <a:xfrm>
                <a:off x="8257415" y="2598873"/>
                <a:ext cx="625205" cy="1629061"/>
                <a:chOff x="1398736" y="2596721"/>
                <a:chExt cx="625205" cy="1629061"/>
              </a:xfrm>
            </p:grpSpPr>
            <p:grpSp>
              <p:nvGrpSpPr>
                <p:cNvPr id="11" name="组合 58"/>
                <p:cNvGrpSpPr/>
                <p:nvPr/>
              </p:nvGrpSpPr>
              <p:grpSpPr>
                <a:xfrm>
                  <a:off x="1398736" y="2603036"/>
                  <a:ext cx="311529" cy="1622746"/>
                  <a:chOff x="1398736" y="2603036"/>
                  <a:chExt cx="311529" cy="1622746"/>
                </a:xfrm>
              </p:grpSpPr>
              <p:sp>
                <p:nvSpPr>
                  <p:cNvPr id="247" name="任意多边形 246"/>
                  <p:cNvSpPr/>
                  <p:nvPr/>
                </p:nvSpPr>
                <p:spPr>
                  <a:xfrm>
                    <a:off x="1398736" y="2603036"/>
                    <a:ext cx="311529" cy="1622746"/>
                  </a:xfrm>
                  <a:custGeom>
                    <a:avLst/>
                    <a:gdLst>
                      <a:gd name="connsiteX0" fmla="*/ 491066 w 1270000"/>
                      <a:gd name="connsiteY0" fmla="*/ 2963334 h 2963334"/>
                      <a:gd name="connsiteX1" fmla="*/ 651933 w 1270000"/>
                      <a:gd name="connsiteY1" fmla="*/ 2963334 h 2963334"/>
                      <a:gd name="connsiteX2" fmla="*/ 643466 w 1270000"/>
                      <a:gd name="connsiteY2" fmla="*/ 194734 h 2963334"/>
                      <a:gd name="connsiteX3" fmla="*/ 711200 w 1270000"/>
                      <a:gd name="connsiteY3" fmla="*/ 84667 h 2963334"/>
                      <a:gd name="connsiteX4" fmla="*/ 821266 w 1270000"/>
                      <a:gd name="connsiteY4" fmla="*/ 59267 h 2963334"/>
                      <a:gd name="connsiteX5" fmla="*/ 914400 w 1270000"/>
                      <a:gd name="connsiteY5" fmla="*/ 101600 h 2963334"/>
                      <a:gd name="connsiteX6" fmla="*/ 990600 w 1270000"/>
                      <a:gd name="connsiteY6" fmla="*/ 194734 h 2963334"/>
                      <a:gd name="connsiteX7" fmla="*/ 1024466 w 1270000"/>
                      <a:gd name="connsiteY7" fmla="*/ 321734 h 2963334"/>
                      <a:gd name="connsiteX8" fmla="*/ 1007533 w 1270000"/>
                      <a:gd name="connsiteY8" fmla="*/ 440267 h 2963334"/>
                      <a:gd name="connsiteX9" fmla="*/ 1016000 w 1270000"/>
                      <a:gd name="connsiteY9" fmla="*/ 508000 h 2963334"/>
                      <a:gd name="connsiteX10" fmla="*/ 1092200 w 1270000"/>
                      <a:gd name="connsiteY10" fmla="*/ 550334 h 2963334"/>
                      <a:gd name="connsiteX11" fmla="*/ 1202266 w 1270000"/>
                      <a:gd name="connsiteY11" fmla="*/ 550334 h 2963334"/>
                      <a:gd name="connsiteX12" fmla="*/ 1270000 w 1270000"/>
                      <a:gd name="connsiteY12" fmla="*/ 440267 h 2963334"/>
                      <a:gd name="connsiteX13" fmla="*/ 1219200 w 1270000"/>
                      <a:gd name="connsiteY13" fmla="*/ 338667 h 2963334"/>
                      <a:gd name="connsiteX14" fmla="*/ 1159933 w 1270000"/>
                      <a:gd name="connsiteY14" fmla="*/ 296334 h 2963334"/>
                      <a:gd name="connsiteX15" fmla="*/ 1126066 w 1270000"/>
                      <a:gd name="connsiteY15" fmla="*/ 279400 h 2963334"/>
                      <a:gd name="connsiteX16" fmla="*/ 999066 w 1270000"/>
                      <a:gd name="connsiteY16" fmla="*/ 67734 h 2963334"/>
                      <a:gd name="connsiteX17" fmla="*/ 872066 w 1270000"/>
                      <a:gd name="connsiteY17" fmla="*/ 8467 h 2963334"/>
                      <a:gd name="connsiteX18" fmla="*/ 728133 w 1270000"/>
                      <a:gd name="connsiteY18" fmla="*/ 0 h 2963334"/>
                      <a:gd name="connsiteX19" fmla="*/ 601133 w 1270000"/>
                      <a:gd name="connsiteY19" fmla="*/ 67734 h 2963334"/>
                      <a:gd name="connsiteX20" fmla="*/ 584200 w 1270000"/>
                      <a:gd name="connsiteY20" fmla="*/ 177800 h 2963334"/>
                      <a:gd name="connsiteX21" fmla="*/ 567266 w 1270000"/>
                      <a:gd name="connsiteY21" fmla="*/ 287867 h 2963334"/>
                      <a:gd name="connsiteX22" fmla="*/ 533400 w 1270000"/>
                      <a:gd name="connsiteY22" fmla="*/ 84667 h 2963334"/>
                      <a:gd name="connsiteX23" fmla="*/ 448733 w 1270000"/>
                      <a:gd name="connsiteY23" fmla="*/ 16934 h 2963334"/>
                      <a:gd name="connsiteX24" fmla="*/ 296333 w 1270000"/>
                      <a:gd name="connsiteY24" fmla="*/ 8467 h 2963334"/>
                      <a:gd name="connsiteX25" fmla="*/ 211666 w 1270000"/>
                      <a:gd name="connsiteY25" fmla="*/ 59267 h 2963334"/>
                      <a:gd name="connsiteX26" fmla="*/ 127000 w 1270000"/>
                      <a:gd name="connsiteY26" fmla="*/ 135467 h 2963334"/>
                      <a:gd name="connsiteX27" fmla="*/ 101600 w 1270000"/>
                      <a:gd name="connsiteY27" fmla="*/ 245534 h 2963334"/>
                      <a:gd name="connsiteX28" fmla="*/ 84666 w 1270000"/>
                      <a:gd name="connsiteY28" fmla="*/ 321734 h 2963334"/>
                      <a:gd name="connsiteX29" fmla="*/ 0 w 1270000"/>
                      <a:gd name="connsiteY29" fmla="*/ 406400 h 2963334"/>
                      <a:gd name="connsiteX30" fmla="*/ 16933 w 1270000"/>
                      <a:gd name="connsiteY30" fmla="*/ 474134 h 2963334"/>
                      <a:gd name="connsiteX31" fmla="*/ 93133 w 1270000"/>
                      <a:gd name="connsiteY31" fmla="*/ 541867 h 2963334"/>
                      <a:gd name="connsiteX32" fmla="*/ 211666 w 1270000"/>
                      <a:gd name="connsiteY32" fmla="*/ 550334 h 2963334"/>
                      <a:gd name="connsiteX33" fmla="*/ 262466 w 1270000"/>
                      <a:gd name="connsiteY33" fmla="*/ 474134 h 2963334"/>
                      <a:gd name="connsiteX34" fmla="*/ 254000 w 1270000"/>
                      <a:gd name="connsiteY34" fmla="*/ 381000 h 2963334"/>
                      <a:gd name="connsiteX35" fmla="*/ 220133 w 1270000"/>
                      <a:gd name="connsiteY35" fmla="*/ 330200 h 2963334"/>
                      <a:gd name="connsiteX36" fmla="*/ 186266 w 1270000"/>
                      <a:gd name="connsiteY36" fmla="*/ 287867 h 2963334"/>
                      <a:gd name="connsiteX37" fmla="*/ 194733 w 1270000"/>
                      <a:gd name="connsiteY37" fmla="*/ 186267 h 2963334"/>
                      <a:gd name="connsiteX38" fmla="*/ 262466 w 1270000"/>
                      <a:gd name="connsiteY38" fmla="*/ 101600 h 2963334"/>
                      <a:gd name="connsiteX39" fmla="*/ 372533 w 1270000"/>
                      <a:gd name="connsiteY39" fmla="*/ 67734 h 2963334"/>
                      <a:gd name="connsiteX40" fmla="*/ 440266 w 1270000"/>
                      <a:gd name="connsiteY40" fmla="*/ 110067 h 2963334"/>
                      <a:gd name="connsiteX41" fmla="*/ 491066 w 1270000"/>
                      <a:gd name="connsiteY41" fmla="*/ 220134 h 2963334"/>
                      <a:gd name="connsiteX42" fmla="*/ 491066 w 1270000"/>
                      <a:gd name="connsiteY42" fmla="*/ 2963334 h 2963334"/>
                      <a:gd name="connsiteX0" fmla="*/ 491066 w 1270000"/>
                      <a:gd name="connsiteY0" fmla="*/ 2963334 h 2963335"/>
                      <a:gd name="connsiteX1" fmla="*/ 565659 w 1270000"/>
                      <a:gd name="connsiteY1" fmla="*/ 2963335 h 2963335"/>
                      <a:gd name="connsiteX2" fmla="*/ 651933 w 1270000"/>
                      <a:gd name="connsiteY2" fmla="*/ 2963334 h 2963335"/>
                      <a:gd name="connsiteX3" fmla="*/ 643466 w 1270000"/>
                      <a:gd name="connsiteY3" fmla="*/ 194734 h 2963335"/>
                      <a:gd name="connsiteX4" fmla="*/ 711200 w 1270000"/>
                      <a:gd name="connsiteY4" fmla="*/ 84667 h 2963335"/>
                      <a:gd name="connsiteX5" fmla="*/ 821266 w 1270000"/>
                      <a:gd name="connsiteY5" fmla="*/ 59267 h 2963335"/>
                      <a:gd name="connsiteX6" fmla="*/ 914400 w 1270000"/>
                      <a:gd name="connsiteY6" fmla="*/ 101600 h 2963335"/>
                      <a:gd name="connsiteX7" fmla="*/ 990600 w 1270000"/>
                      <a:gd name="connsiteY7" fmla="*/ 194734 h 2963335"/>
                      <a:gd name="connsiteX8" fmla="*/ 1024466 w 1270000"/>
                      <a:gd name="connsiteY8" fmla="*/ 321734 h 2963335"/>
                      <a:gd name="connsiteX9" fmla="*/ 1007533 w 1270000"/>
                      <a:gd name="connsiteY9" fmla="*/ 440267 h 2963335"/>
                      <a:gd name="connsiteX10" fmla="*/ 1016000 w 1270000"/>
                      <a:gd name="connsiteY10" fmla="*/ 508000 h 2963335"/>
                      <a:gd name="connsiteX11" fmla="*/ 1092200 w 1270000"/>
                      <a:gd name="connsiteY11" fmla="*/ 550334 h 2963335"/>
                      <a:gd name="connsiteX12" fmla="*/ 1202266 w 1270000"/>
                      <a:gd name="connsiteY12" fmla="*/ 550334 h 2963335"/>
                      <a:gd name="connsiteX13" fmla="*/ 1270000 w 1270000"/>
                      <a:gd name="connsiteY13" fmla="*/ 440267 h 2963335"/>
                      <a:gd name="connsiteX14" fmla="*/ 1219200 w 1270000"/>
                      <a:gd name="connsiteY14" fmla="*/ 338667 h 2963335"/>
                      <a:gd name="connsiteX15" fmla="*/ 1159933 w 1270000"/>
                      <a:gd name="connsiteY15" fmla="*/ 296334 h 2963335"/>
                      <a:gd name="connsiteX16" fmla="*/ 1126066 w 1270000"/>
                      <a:gd name="connsiteY16" fmla="*/ 279400 h 2963335"/>
                      <a:gd name="connsiteX17" fmla="*/ 999066 w 1270000"/>
                      <a:gd name="connsiteY17" fmla="*/ 67734 h 2963335"/>
                      <a:gd name="connsiteX18" fmla="*/ 872066 w 1270000"/>
                      <a:gd name="connsiteY18" fmla="*/ 8467 h 2963335"/>
                      <a:gd name="connsiteX19" fmla="*/ 728133 w 1270000"/>
                      <a:gd name="connsiteY19" fmla="*/ 0 h 2963335"/>
                      <a:gd name="connsiteX20" fmla="*/ 601133 w 1270000"/>
                      <a:gd name="connsiteY20" fmla="*/ 67734 h 2963335"/>
                      <a:gd name="connsiteX21" fmla="*/ 584200 w 1270000"/>
                      <a:gd name="connsiteY21" fmla="*/ 177800 h 2963335"/>
                      <a:gd name="connsiteX22" fmla="*/ 567266 w 1270000"/>
                      <a:gd name="connsiteY22" fmla="*/ 287867 h 2963335"/>
                      <a:gd name="connsiteX23" fmla="*/ 533400 w 1270000"/>
                      <a:gd name="connsiteY23" fmla="*/ 84667 h 2963335"/>
                      <a:gd name="connsiteX24" fmla="*/ 448733 w 1270000"/>
                      <a:gd name="connsiteY24" fmla="*/ 16934 h 2963335"/>
                      <a:gd name="connsiteX25" fmla="*/ 296333 w 1270000"/>
                      <a:gd name="connsiteY25" fmla="*/ 8467 h 2963335"/>
                      <a:gd name="connsiteX26" fmla="*/ 211666 w 1270000"/>
                      <a:gd name="connsiteY26" fmla="*/ 59267 h 2963335"/>
                      <a:gd name="connsiteX27" fmla="*/ 127000 w 1270000"/>
                      <a:gd name="connsiteY27" fmla="*/ 135467 h 2963335"/>
                      <a:gd name="connsiteX28" fmla="*/ 101600 w 1270000"/>
                      <a:gd name="connsiteY28" fmla="*/ 245534 h 2963335"/>
                      <a:gd name="connsiteX29" fmla="*/ 84666 w 1270000"/>
                      <a:gd name="connsiteY29" fmla="*/ 321734 h 2963335"/>
                      <a:gd name="connsiteX30" fmla="*/ 0 w 1270000"/>
                      <a:gd name="connsiteY30" fmla="*/ 406400 h 2963335"/>
                      <a:gd name="connsiteX31" fmla="*/ 16933 w 1270000"/>
                      <a:gd name="connsiteY31" fmla="*/ 474134 h 2963335"/>
                      <a:gd name="connsiteX32" fmla="*/ 93133 w 1270000"/>
                      <a:gd name="connsiteY32" fmla="*/ 541867 h 2963335"/>
                      <a:gd name="connsiteX33" fmla="*/ 211666 w 1270000"/>
                      <a:gd name="connsiteY33" fmla="*/ 550334 h 2963335"/>
                      <a:gd name="connsiteX34" fmla="*/ 262466 w 1270000"/>
                      <a:gd name="connsiteY34" fmla="*/ 474134 h 2963335"/>
                      <a:gd name="connsiteX35" fmla="*/ 254000 w 1270000"/>
                      <a:gd name="connsiteY35" fmla="*/ 381000 h 2963335"/>
                      <a:gd name="connsiteX36" fmla="*/ 220133 w 1270000"/>
                      <a:gd name="connsiteY36" fmla="*/ 330200 h 2963335"/>
                      <a:gd name="connsiteX37" fmla="*/ 186266 w 1270000"/>
                      <a:gd name="connsiteY37" fmla="*/ 287867 h 2963335"/>
                      <a:gd name="connsiteX38" fmla="*/ 194733 w 1270000"/>
                      <a:gd name="connsiteY38" fmla="*/ 186267 h 2963335"/>
                      <a:gd name="connsiteX39" fmla="*/ 262466 w 1270000"/>
                      <a:gd name="connsiteY39" fmla="*/ 101600 h 2963335"/>
                      <a:gd name="connsiteX40" fmla="*/ 372533 w 1270000"/>
                      <a:gd name="connsiteY40" fmla="*/ 67734 h 2963335"/>
                      <a:gd name="connsiteX41" fmla="*/ 440266 w 1270000"/>
                      <a:gd name="connsiteY41" fmla="*/ 110067 h 2963335"/>
                      <a:gd name="connsiteX42" fmla="*/ 491066 w 1270000"/>
                      <a:gd name="connsiteY42" fmla="*/ 220134 h 2963335"/>
                      <a:gd name="connsiteX43" fmla="*/ 491066 w 1270000"/>
                      <a:gd name="connsiteY43" fmla="*/ 2963334 h 2963335"/>
                      <a:gd name="connsiteX0" fmla="*/ 491066 w 1270000"/>
                      <a:gd name="connsiteY0" fmla="*/ 2963334 h 2963335"/>
                      <a:gd name="connsiteX1" fmla="*/ 565659 w 1270000"/>
                      <a:gd name="connsiteY1" fmla="*/ 2963335 h 2963335"/>
                      <a:gd name="connsiteX2" fmla="*/ 643466 w 1270000"/>
                      <a:gd name="connsiteY2" fmla="*/ 194734 h 2963335"/>
                      <a:gd name="connsiteX3" fmla="*/ 711200 w 1270000"/>
                      <a:gd name="connsiteY3" fmla="*/ 84667 h 2963335"/>
                      <a:gd name="connsiteX4" fmla="*/ 821266 w 1270000"/>
                      <a:gd name="connsiteY4" fmla="*/ 59267 h 2963335"/>
                      <a:gd name="connsiteX5" fmla="*/ 914400 w 1270000"/>
                      <a:gd name="connsiteY5" fmla="*/ 101600 h 2963335"/>
                      <a:gd name="connsiteX6" fmla="*/ 990600 w 1270000"/>
                      <a:gd name="connsiteY6" fmla="*/ 194734 h 2963335"/>
                      <a:gd name="connsiteX7" fmla="*/ 1024466 w 1270000"/>
                      <a:gd name="connsiteY7" fmla="*/ 321734 h 2963335"/>
                      <a:gd name="connsiteX8" fmla="*/ 1007533 w 1270000"/>
                      <a:gd name="connsiteY8" fmla="*/ 440267 h 2963335"/>
                      <a:gd name="connsiteX9" fmla="*/ 1016000 w 1270000"/>
                      <a:gd name="connsiteY9" fmla="*/ 508000 h 2963335"/>
                      <a:gd name="connsiteX10" fmla="*/ 1092200 w 1270000"/>
                      <a:gd name="connsiteY10" fmla="*/ 550334 h 2963335"/>
                      <a:gd name="connsiteX11" fmla="*/ 1202266 w 1270000"/>
                      <a:gd name="connsiteY11" fmla="*/ 550334 h 2963335"/>
                      <a:gd name="connsiteX12" fmla="*/ 1270000 w 1270000"/>
                      <a:gd name="connsiteY12" fmla="*/ 440267 h 2963335"/>
                      <a:gd name="connsiteX13" fmla="*/ 1219200 w 1270000"/>
                      <a:gd name="connsiteY13" fmla="*/ 338667 h 2963335"/>
                      <a:gd name="connsiteX14" fmla="*/ 1159933 w 1270000"/>
                      <a:gd name="connsiteY14" fmla="*/ 296334 h 2963335"/>
                      <a:gd name="connsiteX15" fmla="*/ 1126066 w 1270000"/>
                      <a:gd name="connsiteY15" fmla="*/ 279400 h 2963335"/>
                      <a:gd name="connsiteX16" fmla="*/ 999066 w 1270000"/>
                      <a:gd name="connsiteY16" fmla="*/ 67734 h 2963335"/>
                      <a:gd name="connsiteX17" fmla="*/ 872066 w 1270000"/>
                      <a:gd name="connsiteY17" fmla="*/ 8467 h 2963335"/>
                      <a:gd name="connsiteX18" fmla="*/ 728133 w 1270000"/>
                      <a:gd name="connsiteY18" fmla="*/ 0 h 2963335"/>
                      <a:gd name="connsiteX19" fmla="*/ 601133 w 1270000"/>
                      <a:gd name="connsiteY19" fmla="*/ 67734 h 2963335"/>
                      <a:gd name="connsiteX20" fmla="*/ 584200 w 1270000"/>
                      <a:gd name="connsiteY20" fmla="*/ 177800 h 2963335"/>
                      <a:gd name="connsiteX21" fmla="*/ 567266 w 1270000"/>
                      <a:gd name="connsiteY21" fmla="*/ 287867 h 2963335"/>
                      <a:gd name="connsiteX22" fmla="*/ 533400 w 1270000"/>
                      <a:gd name="connsiteY22" fmla="*/ 84667 h 2963335"/>
                      <a:gd name="connsiteX23" fmla="*/ 448733 w 1270000"/>
                      <a:gd name="connsiteY23" fmla="*/ 16934 h 2963335"/>
                      <a:gd name="connsiteX24" fmla="*/ 296333 w 1270000"/>
                      <a:gd name="connsiteY24" fmla="*/ 8467 h 2963335"/>
                      <a:gd name="connsiteX25" fmla="*/ 211666 w 1270000"/>
                      <a:gd name="connsiteY25" fmla="*/ 59267 h 2963335"/>
                      <a:gd name="connsiteX26" fmla="*/ 127000 w 1270000"/>
                      <a:gd name="connsiteY26" fmla="*/ 135467 h 2963335"/>
                      <a:gd name="connsiteX27" fmla="*/ 101600 w 1270000"/>
                      <a:gd name="connsiteY27" fmla="*/ 245534 h 2963335"/>
                      <a:gd name="connsiteX28" fmla="*/ 84666 w 1270000"/>
                      <a:gd name="connsiteY28" fmla="*/ 321734 h 2963335"/>
                      <a:gd name="connsiteX29" fmla="*/ 0 w 1270000"/>
                      <a:gd name="connsiteY29" fmla="*/ 406400 h 2963335"/>
                      <a:gd name="connsiteX30" fmla="*/ 16933 w 1270000"/>
                      <a:gd name="connsiteY30" fmla="*/ 474134 h 2963335"/>
                      <a:gd name="connsiteX31" fmla="*/ 93133 w 1270000"/>
                      <a:gd name="connsiteY31" fmla="*/ 541867 h 2963335"/>
                      <a:gd name="connsiteX32" fmla="*/ 211666 w 1270000"/>
                      <a:gd name="connsiteY32" fmla="*/ 550334 h 2963335"/>
                      <a:gd name="connsiteX33" fmla="*/ 262466 w 1270000"/>
                      <a:gd name="connsiteY33" fmla="*/ 474134 h 2963335"/>
                      <a:gd name="connsiteX34" fmla="*/ 254000 w 1270000"/>
                      <a:gd name="connsiteY34" fmla="*/ 381000 h 2963335"/>
                      <a:gd name="connsiteX35" fmla="*/ 220133 w 1270000"/>
                      <a:gd name="connsiteY35" fmla="*/ 330200 h 2963335"/>
                      <a:gd name="connsiteX36" fmla="*/ 186266 w 1270000"/>
                      <a:gd name="connsiteY36" fmla="*/ 287867 h 2963335"/>
                      <a:gd name="connsiteX37" fmla="*/ 194733 w 1270000"/>
                      <a:gd name="connsiteY37" fmla="*/ 186267 h 2963335"/>
                      <a:gd name="connsiteX38" fmla="*/ 262466 w 1270000"/>
                      <a:gd name="connsiteY38" fmla="*/ 101600 h 2963335"/>
                      <a:gd name="connsiteX39" fmla="*/ 372533 w 1270000"/>
                      <a:gd name="connsiteY39" fmla="*/ 67734 h 2963335"/>
                      <a:gd name="connsiteX40" fmla="*/ 440266 w 1270000"/>
                      <a:gd name="connsiteY40" fmla="*/ 110067 h 2963335"/>
                      <a:gd name="connsiteX41" fmla="*/ 491066 w 1270000"/>
                      <a:gd name="connsiteY41" fmla="*/ 220134 h 2963335"/>
                      <a:gd name="connsiteX42" fmla="*/ 491066 w 1270000"/>
                      <a:gd name="connsiteY42" fmla="*/ 2963334 h 2963335"/>
                      <a:gd name="connsiteX0" fmla="*/ 491066 w 1270000"/>
                      <a:gd name="connsiteY0" fmla="*/ 2963334 h 2963335"/>
                      <a:gd name="connsiteX1" fmla="*/ 565659 w 1270000"/>
                      <a:gd name="connsiteY1" fmla="*/ 2963335 h 2963335"/>
                      <a:gd name="connsiteX2" fmla="*/ 643466 w 1270000"/>
                      <a:gd name="connsiteY2" fmla="*/ 194734 h 2963335"/>
                      <a:gd name="connsiteX3" fmla="*/ 711200 w 1270000"/>
                      <a:gd name="connsiteY3" fmla="*/ 84667 h 2963335"/>
                      <a:gd name="connsiteX4" fmla="*/ 821266 w 1270000"/>
                      <a:gd name="connsiteY4" fmla="*/ 59267 h 2963335"/>
                      <a:gd name="connsiteX5" fmla="*/ 914400 w 1270000"/>
                      <a:gd name="connsiteY5" fmla="*/ 101600 h 2963335"/>
                      <a:gd name="connsiteX6" fmla="*/ 990600 w 1270000"/>
                      <a:gd name="connsiteY6" fmla="*/ 194734 h 2963335"/>
                      <a:gd name="connsiteX7" fmla="*/ 1024466 w 1270000"/>
                      <a:gd name="connsiteY7" fmla="*/ 321734 h 2963335"/>
                      <a:gd name="connsiteX8" fmla="*/ 1007533 w 1270000"/>
                      <a:gd name="connsiteY8" fmla="*/ 440267 h 2963335"/>
                      <a:gd name="connsiteX9" fmla="*/ 1016000 w 1270000"/>
                      <a:gd name="connsiteY9" fmla="*/ 508000 h 2963335"/>
                      <a:gd name="connsiteX10" fmla="*/ 1092200 w 1270000"/>
                      <a:gd name="connsiteY10" fmla="*/ 550334 h 2963335"/>
                      <a:gd name="connsiteX11" fmla="*/ 1270000 w 1270000"/>
                      <a:gd name="connsiteY11" fmla="*/ 440267 h 2963335"/>
                      <a:gd name="connsiteX12" fmla="*/ 1219200 w 1270000"/>
                      <a:gd name="connsiteY12" fmla="*/ 338667 h 2963335"/>
                      <a:gd name="connsiteX13" fmla="*/ 1159933 w 1270000"/>
                      <a:gd name="connsiteY13" fmla="*/ 296334 h 2963335"/>
                      <a:gd name="connsiteX14" fmla="*/ 1126066 w 1270000"/>
                      <a:gd name="connsiteY14" fmla="*/ 279400 h 2963335"/>
                      <a:gd name="connsiteX15" fmla="*/ 999066 w 1270000"/>
                      <a:gd name="connsiteY15" fmla="*/ 67734 h 2963335"/>
                      <a:gd name="connsiteX16" fmla="*/ 872066 w 1270000"/>
                      <a:gd name="connsiteY16" fmla="*/ 8467 h 2963335"/>
                      <a:gd name="connsiteX17" fmla="*/ 728133 w 1270000"/>
                      <a:gd name="connsiteY17" fmla="*/ 0 h 2963335"/>
                      <a:gd name="connsiteX18" fmla="*/ 601133 w 1270000"/>
                      <a:gd name="connsiteY18" fmla="*/ 67734 h 2963335"/>
                      <a:gd name="connsiteX19" fmla="*/ 584200 w 1270000"/>
                      <a:gd name="connsiteY19" fmla="*/ 177800 h 2963335"/>
                      <a:gd name="connsiteX20" fmla="*/ 567266 w 1270000"/>
                      <a:gd name="connsiteY20" fmla="*/ 287867 h 2963335"/>
                      <a:gd name="connsiteX21" fmla="*/ 533400 w 1270000"/>
                      <a:gd name="connsiteY21" fmla="*/ 84667 h 2963335"/>
                      <a:gd name="connsiteX22" fmla="*/ 448733 w 1270000"/>
                      <a:gd name="connsiteY22" fmla="*/ 16934 h 2963335"/>
                      <a:gd name="connsiteX23" fmla="*/ 296333 w 1270000"/>
                      <a:gd name="connsiteY23" fmla="*/ 8467 h 2963335"/>
                      <a:gd name="connsiteX24" fmla="*/ 211666 w 1270000"/>
                      <a:gd name="connsiteY24" fmla="*/ 59267 h 2963335"/>
                      <a:gd name="connsiteX25" fmla="*/ 127000 w 1270000"/>
                      <a:gd name="connsiteY25" fmla="*/ 135467 h 2963335"/>
                      <a:gd name="connsiteX26" fmla="*/ 101600 w 1270000"/>
                      <a:gd name="connsiteY26" fmla="*/ 245534 h 2963335"/>
                      <a:gd name="connsiteX27" fmla="*/ 84666 w 1270000"/>
                      <a:gd name="connsiteY27" fmla="*/ 321734 h 2963335"/>
                      <a:gd name="connsiteX28" fmla="*/ 0 w 1270000"/>
                      <a:gd name="connsiteY28" fmla="*/ 406400 h 2963335"/>
                      <a:gd name="connsiteX29" fmla="*/ 16933 w 1270000"/>
                      <a:gd name="connsiteY29" fmla="*/ 474134 h 2963335"/>
                      <a:gd name="connsiteX30" fmla="*/ 93133 w 1270000"/>
                      <a:gd name="connsiteY30" fmla="*/ 541867 h 2963335"/>
                      <a:gd name="connsiteX31" fmla="*/ 211666 w 1270000"/>
                      <a:gd name="connsiteY31" fmla="*/ 550334 h 2963335"/>
                      <a:gd name="connsiteX32" fmla="*/ 262466 w 1270000"/>
                      <a:gd name="connsiteY32" fmla="*/ 474134 h 2963335"/>
                      <a:gd name="connsiteX33" fmla="*/ 254000 w 1270000"/>
                      <a:gd name="connsiteY33" fmla="*/ 381000 h 2963335"/>
                      <a:gd name="connsiteX34" fmla="*/ 220133 w 1270000"/>
                      <a:gd name="connsiteY34" fmla="*/ 330200 h 2963335"/>
                      <a:gd name="connsiteX35" fmla="*/ 186266 w 1270000"/>
                      <a:gd name="connsiteY35" fmla="*/ 287867 h 2963335"/>
                      <a:gd name="connsiteX36" fmla="*/ 194733 w 1270000"/>
                      <a:gd name="connsiteY36" fmla="*/ 186267 h 2963335"/>
                      <a:gd name="connsiteX37" fmla="*/ 262466 w 1270000"/>
                      <a:gd name="connsiteY37" fmla="*/ 101600 h 2963335"/>
                      <a:gd name="connsiteX38" fmla="*/ 372533 w 1270000"/>
                      <a:gd name="connsiteY38" fmla="*/ 67734 h 2963335"/>
                      <a:gd name="connsiteX39" fmla="*/ 440266 w 1270000"/>
                      <a:gd name="connsiteY39" fmla="*/ 110067 h 2963335"/>
                      <a:gd name="connsiteX40" fmla="*/ 491066 w 1270000"/>
                      <a:gd name="connsiteY40" fmla="*/ 220134 h 2963335"/>
                      <a:gd name="connsiteX41" fmla="*/ 491066 w 1270000"/>
                      <a:gd name="connsiteY41" fmla="*/ 2963334 h 2963335"/>
                      <a:gd name="connsiteX0" fmla="*/ 491066 w 1270000"/>
                      <a:gd name="connsiteY0" fmla="*/ 2963334 h 2963335"/>
                      <a:gd name="connsiteX1" fmla="*/ 565659 w 1270000"/>
                      <a:gd name="connsiteY1" fmla="*/ 2963335 h 2963335"/>
                      <a:gd name="connsiteX2" fmla="*/ 643466 w 1270000"/>
                      <a:gd name="connsiteY2" fmla="*/ 194734 h 2963335"/>
                      <a:gd name="connsiteX3" fmla="*/ 711200 w 1270000"/>
                      <a:gd name="connsiteY3" fmla="*/ 84667 h 2963335"/>
                      <a:gd name="connsiteX4" fmla="*/ 821266 w 1270000"/>
                      <a:gd name="connsiteY4" fmla="*/ 59267 h 2963335"/>
                      <a:gd name="connsiteX5" fmla="*/ 914400 w 1270000"/>
                      <a:gd name="connsiteY5" fmla="*/ 101600 h 2963335"/>
                      <a:gd name="connsiteX6" fmla="*/ 990600 w 1270000"/>
                      <a:gd name="connsiteY6" fmla="*/ 194734 h 2963335"/>
                      <a:gd name="connsiteX7" fmla="*/ 1024466 w 1270000"/>
                      <a:gd name="connsiteY7" fmla="*/ 321734 h 2963335"/>
                      <a:gd name="connsiteX8" fmla="*/ 1007533 w 1270000"/>
                      <a:gd name="connsiteY8" fmla="*/ 440267 h 2963335"/>
                      <a:gd name="connsiteX9" fmla="*/ 1016000 w 1270000"/>
                      <a:gd name="connsiteY9" fmla="*/ 508000 h 2963335"/>
                      <a:gd name="connsiteX10" fmla="*/ 1270000 w 1270000"/>
                      <a:gd name="connsiteY10" fmla="*/ 440267 h 2963335"/>
                      <a:gd name="connsiteX11" fmla="*/ 1219200 w 1270000"/>
                      <a:gd name="connsiteY11" fmla="*/ 338667 h 2963335"/>
                      <a:gd name="connsiteX12" fmla="*/ 1159933 w 1270000"/>
                      <a:gd name="connsiteY12" fmla="*/ 296334 h 2963335"/>
                      <a:gd name="connsiteX13" fmla="*/ 1126066 w 1270000"/>
                      <a:gd name="connsiteY13" fmla="*/ 279400 h 2963335"/>
                      <a:gd name="connsiteX14" fmla="*/ 999066 w 1270000"/>
                      <a:gd name="connsiteY14" fmla="*/ 67734 h 2963335"/>
                      <a:gd name="connsiteX15" fmla="*/ 872066 w 1270000"/>
                      <a:gd name="connsiteY15" fmla="*/ 8467 h 2963335"/>
                      <a:gd name="connsiteX16" fmla="*/ 728133 w 1270000"/>
                      <a:gd name="connsiteY16" fmla="*/ 0 h 2963335"/>
                      <a:gd name="connsiteX17" fmla="*/ 601133 w 1270000"/>
                      <a:gd name="connsiteY17" fmla="*/ 67734 h 2963335"/>
                      <a:gd name="connsiteX18" fmla="*/ 584200 w 1270000"/>
                      <a:gd name="connsiteY18" fmla="*/ 177800 h 2963335"/>
                      <a:gd name="connsiteX19" fmla="*/ 567266 w 1270000"/>
                      <a:gd name="connsiteY19" fmla="*/ 287867 h 2963335"/>
                      <a:gd name="connsiteX20" fmla="*/ 533400 w 1270000"/>
                      <a:gd name="connsiteY20" fmla="*/ 84667 h 2963335"/>
                      <a:gd name="connsiteX21" fmla="*/ 448733 w 1270000"/>
                      <a:gd name="connsiteY21" fmla="*/ 16934 h 2963335"/>
                      <a:gd name="connsiteX22" fmla="*/ 296333 w 1270000"/>
                      <a:gd name="connsiteY22" fmla="*/ 8467 h 2963335"/>
                      <a:gd name="connsiteX23" fmla="*/ 211666 w 1270000"/>
                      <a:gd name="connsiteY23" fmla="*/ 59267 h 2963335"/>
                      <a:gd name="connsiteX24" fmla="*/ 127000 w 1270000"/>
                      <a:gd name="connsiteY24" fmla="*/ 135467 h 2963335"/>
                      <a:gd name="connsiteX25" fmla="*/ 101600 w 1270000"/>
                      <a:gd name="connsiteY25" fmla="*/ 245534 h 2963335"/>
                      <a:gd name="connsiteX26" fmla="*/ 84666 w 1270000"/>
                      <a:gd name="connsiteY26" fmla="*/ 321734 h 2963335"/>
                      <a:gd name="connsiteX27" fmla="*/ 0 w 1270000"/>
                      <a:gd name="connsiteY27" fmla="*/ 406400 h 2963335"/>
                      <a:gd name="connsiteX28" fmla="*/ 16933 w 1270000"/>
                      <a:gd name="connsiteY28" fmla="*/ 474134 h 2963335"/>
                      <a:gd name="connsiteX29" fmla="*/ 93133 w 1270000"/>
                      <a:gd name="connsiteY29" fmla="*/ 541867 h 2963335"/>
                      <a:gd name="connsiteX30" fmla="*/ 211666 w 1270000"/>
                      <a:gd name="connsiteY30" fmla="*/ 550334 h 2963335"/>
                      <a:gd name="connsiteX31" fmla="*/ 262466 w 1270000"/>
                      <a:gd name="connsiteY31" fmla="*/ 474134 h 2963335"/>
                      <a:gd name="connsiteX32" fmla="*/ 254000 w 1270000"/>
                      <a:gd name="connsiteY32" fmla="*/ 381000 h 2963335"/>
                      <a:gd name="connsiteX33" fmla="*/ 220133 w 1270000"/>
                      <a:gd name="connsiteY33" fmla="*/ 330200 h 2963335"/>
                      <a:gd name="connsiteX34" fmla="*/ 186266 w 1270000"/>
                      <a:gd name="connsiteY34" fmla="*/ 287867 h 2963335"/>
                      <a:gd name="connsiteX35" fmla="*/ 194733 w 1270000"/>
                      <a:gd name="connsiteY35" fmla="*/ 186267 h 2963335"/>
                      <a:gd name="connsiteX36" fmla="*/ 262466 w 1270000"/>
                      <a:gd name="connsiteY36" fmla="*/ 101600 h 2963335"/>
                      <a:gd name="connsiteX37" fmla="*/ 372533 w 1270000"/>
                      <a:gd name="connsiteY37" fmla="*/ 67734 h 2963335"/>
                      <a:gd name="connsiteX38" fmla="*/ 440266 w 1270000"/>
                      <a:gd name="connsiteY38" fmla="*/ 110067 h 2963335"/>
                      <a:gd name="connsiteX39" fmla="*/ 491066 w 1270000"/>
                      <a:gd name="connsiteY39" fmla="*/ 220134 h 2963335"/>
                      <a:gd name="connsiteX40" fmla="*/ 491066 w 1270000"/>
                      <a:gd name="connsiteY40" fmla="*/ 2963334 h 2963335"/>
                      <a:gd name="connsiteX0" fmla="*/ 491066 w 1270000"/>
                      <a:gd name="connsiteY0" fmla="*/ 2963334 h 2963335"/>
                      <a:gd name="connsiteX1" fmla="*/ 565659 w 1270000"/>
                      <a:gd name="connsiteY1" fmla="*/ 2963335 h 2963335"/>
                      <a:gd name="connsiteX2" fmla="*/ 643466 w 1270000"/>
                      <a:gd name="connsiteY2" fmla="*/ 194734 h 2963335"/>
                      <a:gd name="connsiteX3" fmla="*/ 711200 w 1270000"/>
                      <a:gd name="connsiteY3" fmla="*/ 84667 h 2963335"/>
                      <a:gd name="connsiteX4" fmla="*/ 821266 w 1270000"/>
                      <a:gd name="connsiteY4" fmla="*/ 59267 h 2963335"/>
                      <a:gd name="connsiteX5" fmla="*/ 914400 w 1270000"/>
                      <a:gd name="connsiteY5" fmla="*/ 101600 h 2963335"/>
                      <a:gd name="connsiteX6" fmla="*/ 990600 w 1270000"/>
                      <a:gd name="connsiteY6" fmla="*/ 194734 h 2963335"/>
                      <a:gd name="connsiteX7" fmla="*/ 1024466 w 1270000"/>
                      <a:gd name="connsiteY7" fmla="*/ 321734 h 2963335"/>
                      <a:gd name="connsiteX8" fmla="*/ 1007533 w 1270000"/>
                      <a:gd name="connsiteY8" fmla="*/ 440267 h 2963335"/>
                      <a:gd name="connsiteX9" fmla="*/ 1270000 w 1270000"/>
                      <a:gd name="connsiteY9" fmla="*/ 440267 h 2963335"/>
                      <a:gd name="connsiteX10" fmla="*/ 1219200 w 1270000"/>
                      <a:gd name="connsiteY10" fmla="*/ 338667 h 2963335"/>
                      <a:gd name="connsiteX11" fmla="*/ 1159933 w 1270000"/>
                      <a:gd name="connsiteY11" fmla="*/ 296334 h 2963335"/>
                      <a:gd name="connsiteX12" fmla="*/ 1126066 w 1270000"/>
                      <a:gd name="connsiteY12" fmla="*/ 279400 h 2963335"/>
                      <a:gd name="connsiteX13" fmla="*/ 999066 w 1270000"/>
                      <a:gd name="connsiteY13" fmla="*/ 67734 h 2963335"/>
                      <a:gd name="connsiteX14" fmla="*/ 872066 w 1270000"/>
                      <a:gd name="connsiteY14" fmla="*/ 8467 h 2963335"/>
                      <a:gd name="connsiteX15" fmla="*/ 728133 w 1270000"/>
                      <a:gd name="connsiteY15" fmla="*/ 0 h 2963335"/>
                      <a:gd name="connsiteX16" fmla="*/ 601133 w 1270000"/>
                      <a:gd name="connsiteY16" fmla="*/ 67734 h 2963335"/>
                      <a:gd name="connsiteX17" fmla="*/ 584200 w 1270000"/>
                      <a:gd name="connsiteY17" fmla="*/ 177800 h 2963335"/>
                      <a:gd name="connsiteX18" fmla="*/ 567266 w 1270000"/>
                      <a:gd name="connsiteY18" fmla="*/ 287867 h 2963335"/>
                      <a:gd name="connsiteX19" fmla="*/ 533400 w 1270000"/>
                      <a:gd name="connsiteY19" fmla="*/ 84667 h 2963335"/>
                      <a:gd name="connsiteX20" fmla="*/ 448733 w 1270000"/>
                      <a:gd name="connsiteY20" fmla="*/ 16934 h 2963335"/>
                      <a:gd name="connsiteX21" fmla="*/ 296333 w 1270000"/>
                      <a:gd name="connsiteY21" fmla="*/ 8467 h 2963335"/>
                      <a:gd name="connsiteX22" fmla="*/ 211666 w 1270000"/>
                      <a:gd name="connsiteY22" fmla="*/ 59267 h 2963335"/>
                      <a:gd name="connsiteX23" fmla="*/ 127000 w 1270000"/>
                      <a:gd name="connsiteY23" fmla="*/ 135467 h 2963335"/>
                      <a:gd name="connsiteX24" fmla="*/ 101600 w 1270000"/>
                      <a:gd name="connsiteY24" fmla="*/ 245534 h 2963335"/>
                      <a:gd name="connsiteX25" fmla="*/ 84666 w 1270000"/>
                      <a:gd name="connsiteY25" fmla="*/ 321734 h 2963335"/>
                      <a:gd name="connsiteX26" fmla="*/ 0 w 1270000"/>
                      <a:gd name="connsiteY26" fmla="*/ 406400 h 2963335"/>
                      <a:gd name="connsiteX27" fmla="*/ 16933 w 1270000"/>
                      <a:gd name="connsiteY27" fmla="*/ 474134 h 2963335"/>
                      <a:gd name="connsiteX28" fmla="*/ 93133 w 1270000"/>
                      <a:gd name="connsiteY28" fmla="*/ 541867 h 2963335"/>
                      <a:gd name="connsiteX29" fmla="*/ 211666 w 1270000"/>
                      <a:gd name="connsiteY29" fmla="*/ 550334 h 2963335"/>
                      <a:gd name="connsiteX30" fmla="*/ 262466 w 1270000"/>
                      <a:gd name="connsiteY30" fmla="*/ 474134 h 2963335"/>
                      <a:gd name="connsiteX31" fmla="*/ 254000 w 1270000"/>
                      <a:gd name="connsiteY31" fmla="*/ 381000 h 2963335"/>
                      <a:gd name="connsiteX32" fmla="*/ 220133 w 1270000"/>
                      <a:gd name="connsiteY32" fmla="*/ 330200 h 2963335"/>
                      <a:gd name="connsiteX33" fmla="*/ 186266 w 1270000"/>
                      <a:gd name="connsiteY33" fmla="*/ 287867 h 2963335"/>
                      <a:gd name="connsiteX34" fmla="*/ 194733 w 1270000"/>
                      <a:gd name="connsiteY34" fmla="*/ 186267 h 2963335"/>
                      <a:gd name="connsiteX35" fmla="*/ 262466 w 1270000"/>
                      <a:gd name="connsiteY35" fmla="*/ 101600 h 2963335"/>
                      <a:gd name="connsiteX36" fmla="*/ 372533 w 1270000"/>
                      <a:gd name="connsiteY36" fmla="*/ 67734 h 2963335"/>
                      <a:gd name="connsiteX37" fmla="*/ 440266 w 1270000"/>
                      <a:gd name="connsiteY37" fmla="*/ 110067 h 2963335"/>
                      <a:gd name="connsiteX38" fmla="*/ 491066 w 1270000"/>
                      <a:gd name="connsiteY38" fmla="*/ 220134 h 2963335"/>
                      <a:gd name="connsiteX39" fmla="*/ 491066 w 1270000"/>
                      <a:gd name="connsiteY39" fmla="*/ 2963334 h 2963335"/>
                      <a:gd name="connsiteX0" fmla="*/ 491066 w 1270000"/>
                      <a:gd name="connsiteY0" fmla="*/ 2963334 h 2963335"/>
                      <a:gd name="connsiteX1" fmla="*/ 565659 w 1270000"/>
                      <a:gd name="connsiteY1" fmla="*/ 2963335 h 2963335"/>
                      <a:gd name="connsiteX2" fmla="*/ 643466 w 1270000"/>
                      <a:gd name="connsiteY2" fmla="*/ 194734 h 2963335"/>
                      <a:gd name="connsiteX3" fmla="*/ 711200 w 1270000"/>
                      <a:gd name="connsiteY3" fmla="*/ 84667 h 2963335"/>
                      <a:gd name="connsiteX4" fmla="*/ 821266 w 1270000"/>
                      <a:gd name="connsiteY4" fmla="*/ 59267 h 2963335"/>
                      <a:gd name="connsiteX5" fmla="*/ 914400 w 1270000"/>
                      <a:gd name="connsiteY5" fmla="*/ 101600 h 2963335"/>
                      <a:gd name="connsiteX6" fmla="*/ 990600 w 1270000"/>
                      <a:gd name="connsiteY6" fmla="*/ 194734 h 2963335"/>
                      <a:gd name="connsiteX7" fmla="*/ 1024466 w 1270000"/>
                      <a:gd name="connsiteY7" fmla="*/ 321734 h 2963335"/>
                      <a:gd name="connsiteX8" fmla="*/ 1270000 w 1270000"/>
                      <a:gd name="connsiteY8" fmla="*/ 440267 h 2963335"/>
                      <a:gd name="connsiteX9" fmla="*/ 1219200 w 1270000"/>
                      <a:gd name="connsiteY9" fmla="*/ 338667 h 2963335"/>
                      <a:gd name="connsiteX10" fmla="*/ 1159933 w 1270000"/>
                      <a:gd name="connsiteY10" fmla="*/ 296334 h 2963335"/>
                      <a:gd name="connsiteX11" fmla="*/ 1126066 w 1270000"/>
                      <a:gd name="connsiteY11" fmla="*/ 279400 h 2963335"/>
                      <a:gd name="connsiteX12" fmla="*/ 999066 w 1270000"/>
                      <a:gd name="connsiteY12" fmla="*/ 67734 h 2963335"/>
                      <a:gd name="connsiteX13" fmla="*/ 872066 w 1270000"/>
                      <a:gd name="connsiteY13" fmla="*/ 8467 h 2963335"/>
                      <a:gd name="connsiteX14" fmla="*/ 728133 w 1270000"/>
                      <a:gd name="connsiteY14" fmla="*/ 0 h 2963335"/>
                      <a:gd name="connsiteX15" fmla="*/ 601133 w 1270000"/>
                      <a:gd name="connsiteY15" fmla="*/ 67734 h 2963335"/>
                      <a:gd name="connsiteX16" fmla="*/ 584200 w 1270000"/>
                      <a:gd name="connsiteY16" fmla="*/ 177800 h 2963335"/>
                      <a:gd name="connsiteX17" fmla="*/ 567266 w 1270000"/>
                      <a:gd name="connsiteY17" fmla="*/ 287867 h 2963335"/>
                      <a:gd name="connsiteX18" fmla="*/ 533400 w 1270000"/>
                      <a:gd name="connsiteY18" fmla="*/ 84667 h 2963335"/>
                      <a:gd name="connsiteX19" fmla="*/ 448733 w 1270000"/>
                      <a:gd name="connsiteY19" fmla="*/ 16934 h 2963335"/>
                      <a:gd name="connsiteX20" fmla="*/ 296333 w 1270000"/>
                      <a:gd name="connsiteY20" fmla="*/ 8467 h 2963335"/>
                      <a:gd name="connsiteX21" fmla="*/ 211666 w 1270000"/>
                      <a:gd name="connsiteY21" fmla="*/ 59267 h 2963335"/>
                      <a:gd name="connsiteX22" fmla="*/ 127000 w 1270000"/>
                      <a:gd name="connsiteY22" fmla="*/ 135467 h 2963335"/>
                      <a:gd name="connsiteX23" fmla="*/ 101600 w 1270000"/>
                      <a:gd name="connsiteY23" fmla="*/ 245534 h 2963335"/>
                      <a:gd name="connsiteX24" fmla="*/ 84666 w 1270000"/>
                      <a:gd name="connsiteY24" fmla="*/ 321734 h 2963335"/>
                      <a:gd name="connsiteX25" fmla="*/ 0 w 1270000"/>
                      <a:gd name="connsiteY25" fmla="*/ 406400 h 2963335"/>
                      <a:gd name="connsiteX26" fmla="*/ 16933 w 1270000"/>
                      <a:gd name="connsiteY26" fmla="*/ 474134 h 2963335"/>
                      <a:gd name="connsiteX27" fmla="*/ 93133 w 1270000"/>
                      <a:gd name="connsiteY27" fmla="*/ 541867 h 2963335"/>
                      <a:gd name="connsiteX28" fmla="*/ 211666 w 1270000"/>
                      <a:gd name="connsiteY28" fmla="*/ 550334 h 2963335"/>
                      <a:gd name="connsiteX29" fmla="*/ 262466 w 1270000"/>
                      <a:gd name="connsiteY29" fmla="*/ 474134 h 2963335"/>
                      <a:gd name="connsiteX30" fmla="*/ 254000 w 1270000"/>
                      <a:gd name="connsiteY30" fmla="*/ 381000 h 2963335"/>
                      <a:gd name="connsiteX31" fmla="*/ 220133 w 1270000"/>
                      <a:gd name="connsiteY31" fmla="*/ 330200 h 2963335"/>
                      <a:gd name="connsiteX32" fmla="*/ 186266 w 1270000"/>
                      <a:gd name="connsiteY32" fmla="*/ 287867 h 2963335"/>
                      <a:gd name="connsiteX33" fmla="*/ 194733 w 1270000"/>
                      <a:gd name="connsiteY33" fmla="*/ 186267 h 2963335"/>
                      <a:gd name="connsiteX34" fmla="*/ 262466 w 1270000"/>
                      <a:gd name="connsiteY34" fmla="*/ 101600 h 2963335"/>
                      <a:gd name="connsiteX35" fmla="*/ 372533 w 1270000"/>
                      <a:gd name="connsiteY35" fmla="*/ 67734 h 2963335"/>
                      <a:gd name="connsiteX36" fmla="*/ 440266 w 1270000"/>
                      <a:gd name="connsiteY36" fmla="*/ 110067 h 2963335"/>
                      <a:gd name="connsiteX37" fmla="*/ 491066 w 1270000"/>
                      <a:gd name="connsiteY37" fmla="*/ 220134 h 2963335"/>
                      <a:gd name="connsiteX38" fmla="*/ 491066 w 1270000"/>
                      <a:gd name="connsiteY38" fmla="*/ 2963334 h 2963335"/>
                      <a:gd name="connsiteX0" fmla="*/ 491066 w 1219200"/>
                      <a:gd name="connsiteY0" fmla="*/ 2963334 h 2963335"/>
                      <a:gd name="connsiteX1" fmla="*/ 565659 w 1219200"/>
                      <a:gd name="connsiteY1" fmla="*/ 2963335 h 2963335"/>
                      <a:gd name="connsiteX2" fmla="*/ 643466 w 1219200"/>
                      <a:gd name="connsiteY2" fmla="*/ 194734 h 2963335"/>
                      <a:gd name="connsiteX3" fmla="*/ 711200 w 1219200"/>
                      <a:gd name="connsiteY3" fmla="*/ 84667 h 2963335"/>
                      <a:gd name="connsiteX4" fmla="*/ 821266 w 1219200"/>
                      <a:gd name="connsiteY4" fmla="*/ 59267 h 2963335"/>
                      <a:gd name="connsiteX5" fmla="*/ 914400 w 1219200"/>
                      <a:gd name="connsiteY5" fmla="*/ 101600 h 2963335"/>
                      <a:gd name="connsiteX6" fmla="*/ 990600 w 1219200"/>
                      <a:gd name="connsiteY6" fmla="*/ 194734 h 2963335"/>
                      <a:gd name="connsiteX7" fmla="*/ 1024466 w 1219200"/>
                      <a:gd name="connsiteY7" fmla="*/ 321734 h 2963335"/>
                      <a:gd name="connsiteX8" fmla="*/ 1219200 w 1219200"/>
                      <a:gd name="connsiteY8" fmla="*/ 338667 h 2963335"/>
                      <a:gd name="connsiteX9" fmla="*/ 1159933 w 1219200"/>
                      <a:gd name="connsiteY9" fmla="*/ 296334 h 2963335"/>
                      <a:gd name="connsiteX10" fmla="*/ 1126066 w 1219200"/>
                      <a:gd name="connsiteY10" fmla="*/ 279400 h 2963335"/>
                      <a:gd name="connsiteX11" fmla="*/ 999066 w 1219200"/>
                      <a:gd name="connsiteY11" fmla="*/ 67734 h 2963335"/>
                      <a:gd name="connsiteX12" fmla="*/ 872066 w 1219200"/>
                      <a:gd name="connsiteY12" fmla="*/ 8467 h 2963335"/>
                      <a:gd name="connsiteX13" fmla="*/ 728133 w 1219200"/>
                      <a:gd name="connsiteY13" fmla="*/ 0 h 2963335"/>
                      <a:gd name="connsiteX14" fmla="*/ 601133 w 1219200"/>
                      <a:gd name="connsiteY14" fmla="*/ 67734 h 2963335"/>
                      <a:gd name="connsiteX15" fmla="*/ 584200 w 1219200"/>
                      <a:gd name="connsiteY15" fmla="*/ 177800 h 2963335"/>
                      <a:gd name="connsiteX16" fmla="*/ 567266 w 1219200"/>
                      <a:gd name="connsiteY16" fmla="*/ 287867 h 2963335"/>
                      <a:gd name="connsiteX17" fmla="*/ 533400 w 1219200"/>
                      <a:gd name="connsiteY17" fmla="*/ 84667 h 2963335"/>
                      <a:gd name="connsiteX18" fmla="*/ 448733 w 1219200"/>
                      <a:gd name="connsiteY18" fmla="*/ 16934 h 2963335"/>
                      <a:gd name="connsiteX19" fmla="*/ 296333 w 1219200"/>
                      <a:gd name="connsiteY19" fmla="*/ 8467 h 2963335"/>
                      <a:gd name="connsiteX20" fmla="*/ 211666 w 1219200"/>
                      <a:gd name="connsiteY20" fmla="*/ 59267 h 2963335"/>
                      <a:gd name="connsiteX21" fmla="*/ 127000 w 1219200"/>
                      <a:gd name="connsiteY21" fmla="*/ 135467 h 2963335"/>
                      <a:gd name="connsiteX22" fmla="*/ 101600 w 1219200"/>
                      <a:gd name="connsiteY22" fmla="*/ 245534 h 2963335"/>
                      <a:gd name="connsiteX23" fmla="*/ 84666 w 1219200"/>
                      <a:gd name="connsiteY23" fmla="*/ 321734 h 2963335"/>
                      <a:gd name="connsiteX24" fmla="*/ 0 w 1219200"/>
                      <a:gd name="connsiteY24" fmla="*/ 406400 h 2963335"/>
                      <a:gd name="connsiteX25" fmla="*/ 16933 w 1219200"/>
                      <a:gd name="connsiteY25" fmla="*/ 474134 h 2963335"/>
                      <a:gd name="connsiteX26" fmla="*/ 93133 w 1219200"/>
                      <a:gd name="connsiteY26" fmla="*/ 541867 h 2963335"/>
                      <a:gd name="connsiteX27" fmla="*/ 211666 w 1219200"/>
                      <a:gd name="connsiteY27" fmla="*/ 550334 h 2963335"/>
                      <a:gd name="connsiteX28" fmla="*/ 262466 w 1219200"/>
                      <a:gd name="connsiteY28" fmla="*/ 474134 h 2963335"/>
                      <a:gd name="connsiteX29" fmla="*/ 254000 w 1219200"/>
                      <a:gd name="connsiteY29" fmla="*/ 381000 h 2963335"/>
                      <a:gd name="connsiteX30" fmla="*/ 220133 w 1219200"/>
                      <a:gd name="connsiteY30" fmla="*/ 330200 h 2963335"/>
                      <a:gd name="connsiteX31" fmla="*/ 186266 w 1219200"/>
                      <a:gd name="connsiteY31" fmla="*/ 287867 h 2963335"/>
                      <a:gd name="connsiteX32" fmla="*/ 194733 w 1219200"/>
                      <a:gd name="connsiteY32" fmla="*/ 186267 h 2963335"/>
                      <a:gd name="connsiteX33" fmla="*/ 262466 w 1219200"/>
                      <a:gd name="connsiteY33" fmla="*/ 101600 h 2963335"/>
                      <a:gd name="connsiteX34" fmla="*/ 372533 w 1219200"/>
                      <a:gd name="connsiteY34" fmla="*/ 67734 h 2963335"/>
                      <a:gd name="connsiteX35" fmla="*/ 440266 w 1219200"/>
                      <a:gd name="connsiteY35" fmla="*/ 110067 h 2963335"/>
                      <a:gd name="connsiteX36" fmla="*/ 491066 w 1219200"/>
                      <a:gd name="connsiteY36" fmla="*/ 220134 h 2963335"/>
                      <a:gd name="connsiteX37" fmla="*/ 491066 w 1219200"/>
                      <a:gd name="connsiteY37" fmla="*/ 2963334 h 2963335"/>
                      <a:gd name="connsiteX0" fmla="*/ 491066 w 1159933"/>
                      <a:gd name="connsiteY0" fmla="*/ 2963334 h 2963335"/>
                      <a:gd name="connsiteX1" fmla="*/ 565659 w 1159933"/>
                      <a:gd name="connsiteY1" fmla="*/ 2963335 h 2963335"/>
                      <a:gd name="connsiteX2" fmla="*/ 643466 w 1159933"/>
                      <a:gd name="connsiteY2" fmla="*/ 194734 h 2963335"/>
                      <a:gd name="connsiteX3" fmla="*/ 711200 w 1159933"/>
                      <a:gd name="connsiteY3" fmla="*/ 84667 h 2963335"/>
                      <a:gd name="connsiteX4" fmla="*/ 821266 w 1159933"/>
                      <a:gd name="connsiteY4" fmla="*/ 59267 h 2963335"/>
                      <a:gd name="connsiteX5" fmla="*/ 914400 w 1159933"/>
                      <a:gd name="connsiteY5" fmla="*/ 101600 h 2963335"/>
                      <a:gd name="connsiteX6" fmla="*/ 990600 w 1159933"/>
                      <a:gd name="connsiteY6" fmla="*/ 194734 h 2963335"/>
                      <a:gd name="connsiteX7" fmla="*/ 1024466 w 1159933"/>
                      <a:gd name="connsiteY7" fmla="*/ 321734 h 2963335"/>
                      <a:gd name="connsiteX8" fmla="*/ 1159933 w 1159933"/>
                      <a:gd name="connsiteY8" fmla="*/ 296334 h 2963335"/>
                      <a:gd name="connsiteX9" fmla="*/ 1126066 w 1159933"/>
                      <a:gd name="connsiteY9" fmla="*/ 279400 h 2963335"/>
                      <a:gd name="connsiteX10" fmla="*/ 999066 w 1159933"/>
                      <a:gd name="connsiteY10" fmla="*/ 67734 h 2963335"/>
                      <a:gd name="connsiteX11" fmla="*/ 872066 w 1159933"/>
                      <a:gd name="connsiteY11" fmla="*/ 8467 h 2963335"/>
                      <a:gd name="connsiteX12" fmla="*/ 728133 w 1159933"/>
                      <a:gd name="connsiteY12" fmla="*/ 0 h 2963335"/>
                      <a:gd name="connsiteX13" fmla="*/ 601133 w 1159933"/>
                      <a:gd name="connsiteY13" fmla="*/ 67734 h 2963335"/>
                      <a:gd name="connsiteX14" fmla="*/ 584200 w 1159933"/>
                      <a:gd name="connsiteY14" fmla="*/ 177800 h 2963335"/>
                      <a:gd name="connsiteX15" fmla="*/ 567266 w 1159933"/>
                      <a:gd name="connsiteY15" fmla="*/ 287867 h 2963335"/>
                      <a:gd name="connsiteX16" fmla="*/ 533400 w 1159933"/>
                      <a:gd name="connsiteY16" fmla="*/ 84667 h 2963335"/>
                      <a:gd name="connsiteX17" fmla="*/ 448733 w 1159933"/>
                      <a:gd name="connsiteY17" fmla="*/ 16934 h 2963335"/>
                      <a:gd name="connsiteX18" fmla="*/ 296333 w 1159933"/>
                      <a:gd name="connsiteY18" fmla="*/ 8467 h 2963335"/>
                      <a:gd name="connsiteX19" fmla="*/ 211666 w 1159933"/>
                      <a:gd name="connsiteY19" fmla="*/ 59267 h 2963335"/>
                      <a:gd name="connsiteX20" fmla="*/ 127000 w 1159933"/>
                      <a:gd name="connsiteY20" fmla="*/ 135467 h 2963335"/>
                      <a:gd name="connsiteX21" fmla="*/ 101600 w 1159933"/>
                      <a:gd name="connsiteY21" fmla="*/ 245534 h 2963335"/>
                      <a:gd name="connsiteX22" fmla="*/ 84666 w 1159933"/>
                      <a:gd name="connsiteY22" fmla="*/ 321734 h 2963335"/>
                      <a:gd name="connsiteX23" fmla="*/ 0 w 1159933"/>
                      <a:gd name="connsiteY23" fmla="*/ 406400 h 2963335"/>
                      <a:gd name="connsiteX24" fmla="*/ 16933 w 1159933"/>
                      <a:gd name="connsiteY24" fmla="*/ 474134 h 2963335"/>
                      <a:gd name="connsiteX25" fmla="*/ 93133 w 1159933"/>
                      <a:gd name="connsiteY25" fmla="*/ 541867 h 2963335"/>
                      <a:gd name="connsiteX26" fmla="*/ 211666 w 1159933"/>
                      <a:gd name="connsiteY26" fmla="*/ 550334 h 2963335"/>
                      <a:gd name="connsiteX27" fmla="*/ 262466 w 1159933"/>
                      <a:gd name="connsiteY27" fmla="*/ 474134 h 2963335"/>
                      <a:gd name="connsiteX28" fmla="*/ 254000 w 1159933"/>
                      <a:gd name="connsiteY28" fmla="*/ 381000 h 2963335"/>
                      <a:gd name="connsiteX29" fmla="*/ 220133 w 1159933"/>
                      <a:gd name="connsiteY29" fmla="*/ 330200 h 2963335"/>
                      <a:gd name="connsiteX30" fmla="*/ 186266 w 1159933"/>
                      <a:gd name="connsiteY30" fmla="*/ 287867 h 2963335"/>
                      <a:gd name="connsiteX31" fmla="*/ 194733 w 1159933"/>
                      <a:gd name="connsiteY31" fmla="*/ 186267 h 2963335"/>
                      <a:gd name="connsiteX32" fmla="*/ 262466 w 1159933"/>
                      <a:gd name="connsiteY32" fmla="*/ 101600 h 2963335"/>
                      <a:gd name="connsiteX33" fmla="*/ 372533 w 1159933"/>
                      <a:gd name="connsiteY33" fmla="*/ 67734 h 2963335"/>
                      <a:gd name="connsiteX34" fmla="*/ 440266 w 1159933"/>
                      <a:gd name="connsiteY34" fmla="*/ 110067 h 2963335"/>
                      <a:gd name="connsiteX35" fmla="*/ 491066 w 1159933"/>
                      <a:gd name="connsiteY35" fmla="*/ 220134 h 2963335"/>
                      <a:gd name="connsiteX36" fmla="*/ 491066 w 1159933"/>
                      <a:gd name="connsiteY36" fmla="*/ 2963334 h 2963335"/>
                      <a:gd name="connsiteX0" fmla="*/ 491066 w 1126066"/>
                      <a:gd name="connsiteY0" fmla="*/ 2963334 h 2963335"/>
                      <a:gd name="connsiteX1" fmla="*/ 565659 w 1126066"/>
                      <a:gd name="connsiteY1" fmla="*/ 2963335 h 2963335"/>
                      <a:gd name="connsiteX2" fmla="*/ 643466 w 1126066"/>
                      <a:gd name="connsiteY2" fmla="*/ 194734 h 2963335"/>
                      <a:gd name="connsiteX3" fmla="*/ 711200 w 1126066"/>
                      <a:gd name="connsiteY3" fmla="*/ 84667 h 2963335"/>
                      <a:gd name="connsiteX4" fmla="*/ 821266 w 1126066"/>
                      <a:gd name="connsiteY4" fmla="*/ 59267 h 2963335"/>
                      <a:gd name="connsiteX5" fmla="*/ 914400 w 1126066"/>
                      <a:gd name="connsiteY5" fmla="*/ 101600 h 2963335"/>
                      <a:gd name="connsiteX6" fmla="*/ 990600 w 1126066"/>
                      <a:gd name="connsiteY6" fmla="*/ 194734 h 2963335"/>
                      <a:gd name="connsiteX7" fmla="*/ 1024466 w 1126066"/>
                      <a:gd name="connsiteY7" fmla="*/ 321734 h 2963335"/>
                      <a:gd name="connsiteX8" fmla="*/ 1126066 w 1126066"/>
                      <a:gd name="connsiteY8" fmla="*/ 279400 h 2963335"/>
                      <a:gd name="connsiteX9" fmla="*/ 999066 w 1126066"/>
                      <a:gd name="connsiteY9" fmla="*/ 67734 h 2963335"/>
                      <a:gd name="connsiteX10" fmla="*/ 872066 w 1126066"/>
                      <a:gd name="connsiteY10" fmla="*/ 8467 h 2963335"/>
                      <a:gd name="connsiteX11" fmla="*/ 728133 w 1126066"/>
                      <a:gd name="connsiteY11" fmla="*/ 0 h 2963335"/>
                      <a:gd name="connsiteX12" fmla="*/ 601133 w 1126066"/>
                      <a:gd name="connsiteY12" fmla="*/ 67734 h 2963335"/>
                      <a:gd name="connsiteX13" fmla="*/ 584200 w 1126066"/>
                      <a:gd name="connsiteY13" fmla="*/ 177800 h 2963335"/>
                      <a:gd name="connsiteX14" fmla="*/ 567266 w 1126066"/>
                      <a:gd name="connsiteY14" fmla="*/ 287867 h 2963335"/>
                      <a:gd name="connsiteX15" fmla="*/ 533400 w 1126066"/>
                      <a:gd name="connsiteY15" fmla="*/ 84667 h 2963335"/>
                      <a:gd name="connsiteX16" fmla="*/ 448733 w 1126066"/>
                      <a:gd name="connsiteY16" fmla="*/ 16934 h 2963335"/>
                      <a:gd name="connsiteX17" fmla="*/ 296333 w 1126066"/>
                      <a:gd name="connsiteY17" fmla="*/ 8467 h 2963335"/>
                      <a:gd name="connsiteX18" fmla="*/ 211666 w 1126066"/>
                      <a:gd name="connsiteY18" fmla="*/ 59267 h 2963335"/>
                      <a:gd name="connsiteX19" fmla="*/ 127000 w 1126066"/>
                      <a:gd name="connsiteY19" fmla="*/ 135467 h 2963335"/>
                      <a:gd name="connsiteX20" fmla="*/ 101600 w 1126066"/>
                      <a:gd name="connsiteY20" fmla="*/ 245534 h 2963335"/>
                      <a:gd name="connsiteX21" fmla="*/ 84666 w 1126066"/>
                      <a:gd name="connsiteY21" fmla="*/ 321734 h 2963335"/>
                      <a:gd name="connsiteX22" fmla="*/ 0 w 1126066"/>
                      <a:gd name="connsiteY22" fmla="*/ 406400 h 2963335"/>
                      <a:gd name="connsiteX23" fmla="*/ 16933 w 1126066"/>
                      <a:gd name="connsiteY23" fmla="*/ 474134 h 2963335"/>
                      <a:gd name="connsiteX24" fmla="*/ 93133 w 1126066"/>
                      <a:gd name="connsiteY24" fmla="*/ 541867 h 2963335"/>
                      <a:gd name="connsiteX25" fmla="*/ 211666 w 1126066"/>
                      <a:gd name="connsiteY25" fmla="*/ 550334 h 2963335"/>
                      <a:gd name="connsiteX26" fmla="*/ 262466 w 1126066"/>
                      <a:gd name="connsiteY26" fmla="*/ 474134 h 2963335"/>
                      <a:gd name="connsiteX27" fmla="*/ 254000 w 1126066"/>
                      <a:gd name="connsiteY27" fmla="*/ 381000 h 2963335"/>
                      <a:gd name="connsiteX28" fmla="*/ 220133 w 1126066"/>
                      <a:gd name="connsiteY28" fmla="*/ 330200 h 2963335"/>
                      <a:gd name="connsiteX29" fmla="*/ 186266 w 1126066"/>
                      <a:gd name="connsiteY29" fmla="*/ 287867 h 2963335"/>
                      <a:gd name="connsiteX30" fmla="*/ 194733 w 1126066"/>
                      <a:gd name="connsiteY30" fmla="*/ 186267 h 2963335"/>
                      <a:gd name="connsiteX31" fmla="*/ 262466 w 1126066"/>
                      <a:gd name="connsiteY31" fmla="*/ 101600 h 2963335"/>
                      <a:gd name="connsiteX32" fmla="*/ 372533 w 1126066"/>
                      <a:gd name="connsiteY32" fmla="*/ 67734 h 2963335"/>
                      <a:gd name="connsiteX33" fmla="*/ 440266 w 1126066"/>
                      <a:gd name="connsiteY33" fmla="*/ 110067 h 2963335"/>
                      <a:gd name="connsiteX34" fmla="*/ 491066 w 1126066"/>
                      <a:gd name="connsiteY34" fmla="*/ 220134 h 2963335"/>
                      <a:gd name="connsiteX35" fmla="*/ 491066 w 1126066"/>
                      <a:gd name="connsiteY35" fmla="*/ 2963334 h 2963335"/>
                      <a:gd name="connsiteX0" fmla="*/ 491066 w 1024466"/>
                      <a:gd name="connsiteY0" fmla="*/ 2963334 h 2963335"/>
                      <a:gd name="connsiteX1" fmla="*/ 565659 w 1024466"/>
                      <a:gd name="connsiteY1" fmla="*/ 2963335 h 2963335"/>
                      <a:gd name="connsiteX2" fmla="*/ 643466 w 1024466"/>
                      <a:gd name="connsiteY2" fmla="*/ 194734 h 2963335"/>
                      <a:gd name="connsiteX3" fmla="*/ 711200 w 1024466"/>
                      <a:gd name="connsiteY3" fmla="*/ 84667 h 2963335"/>
                      <a:gd name="connsiteX4" fmla="*/ 821266 w 1024466"/>
                      <a:gd name="connsiteY4" fmla="*/ 59267 h 2963335"/>
                      <a:gd name="connsiteX5" fmla="*/ 914400 w 1024466"/>
                      <a:gd name="connsiteY5" fmla="*/ 101600 h 2963335"/>
                      <a:gd name="connsiteX6" fmla="*/ 990600 w 1024466"/>
                      <a:gd name="connsiteY6" fmla="*/ 194734 h 2963335"/>
                      <a:gd name="connsiteX7" fmla="*/ 1024466 w 1024466"/>
                      <a:gd name="connsiteY7" fmla="*/ 321734 h 2963335"/>
                      <a:gd name="connsiteX8" fmla="*/ 999066 w 1024466"/>
                      <a:gd name="connsiteY8" fmla="*/ 67734 h 2963335"/>
                      <a:gd name="connsiteX9" fmla="*/ 872066 w 1024466"/>
                      <a:gd name="connsiteY9" fmla="*/ 8467 h 2963335"/>
                      <a:gd name="connsiteX10" fmla="*/ 728133 w 1024466"/>
                      <a:gd name="connsiteY10" fmla="*/ 0 h 2963335"/>
                      <a:gd name="connsiteX11" fmla="*/ 601133 w 1024466"/>
                      <a:gd name="connsiteY11" fmla="*/ 67734 h 2963335"/>
                      <a:gd name="connsiteX12" fmla="*/ 584200 w 1024466"/>
                      <a:gd name="connsiteY12" fmla="*/ 177800 h 2963335"/>
                      <a:gd name="connsiteX13" fmla="*/ 567266 w 1024466"/>
                      <a:gd name="connsiteY13" fmla="*/ 287867 h 2963335"/>
                      <a:gd name="connsiteX14" fmla="*/ 533400 w 1024466"/>
                      <a:gd name="connsiteY14" fmla="*/ 84667 h 2963335"/>
                      <a:gd name="connsiteX15" fmla="*/ 448733 w 1024466"/>
                      <a:gd name="connsiteY15" fmla="*/ 16934 h 2963335"/>
                      <a:gd name="connsiteX16" fmla="*/ 296333 w 1024466"/>
                      <a:gd name="connsiteY16" fmla="*/ 8467 h 2963335"/>
                      <a:gd name="connsiteX17" fmla="*/ 211666 w 1024466"/>
                      <a:gd name="connsiteY17" fmla="*/ 59267 h 2963335"/>
                      <a:gd name="connsiteX18" fmla="*/ 127000 w 1024466"/>
                      <a:gd name="connsiteY18" fmla="*/ 135467 h 2963335"/>
                      <a:gd name="connsiteX19" fmla="*/ 101600 w 1024466"/>
                      <a:gd name="connsiteY19" fmla="*/ 245534 h 2963335"/>
                      <a:gd name="connsiteX20" fmla="*/ 84666 w 1024466"/>
                      <a:gd name="connsiteY20" fmla="*/ 321734 h 2963335"/>
                      <a:gd name="connsiteX21" fmla="*/ 0 w 1024466"/>
                      <a:gd name="connsiteY21" fmla="*/ 406400 h 2963335"/>
                      <a:gd name="connsiteX22" fmla="*/ 16933 w 1024466"/>
                      <a:gd name="connsiteY22" fmla="*/ 474134 h 2963335"/>
                      <a:gd name="connsiteX23" fmla="*/ 93133 w 1024466"/>
                      <a:gd name="connsiteY23" fmla="*/ 541867 h 2963335"/>
                      <a:gd name="connsiteX24" fmla="*/ 211666 w 1024466"/>
                      <a:gd name="connsiteY24" fmla="*/ 550334 h 2963335"/>
                      <a:gd name="connsiteX25" fmla="*/ 262466 w 1024466"/>
                      <a:gd name="connsiteY25" fmla="*/ 474134 h 2963335"/>
                      <a:gd name="connsiteX26" fmla="*/ 254000 w 1024466"/>
                      <a:gd name="connsiteY26" fmla="*/ 381000 h 2963335"/>
                      <a:gd name="connsiteX27" fmla="*/ 220133 w 1024466"/>
                      <a:gd name="connsiteY27" fmla="*/ 330200 h 2963335"/>
                      <a:gd name="connsiteX28" fmla="*/ 186266 w 1024466"/>
                      <a:gd name="connsiteY28" fmla="*/ 287867 h 2963335"/>
                      <a:gd name="connsiteX29" fmla="*/ 194733 w 1024466"/>
                      <a:gd name="connsiteY29" fmla="*/ 186267 h 2963335"/>
                      <a:gd name="connsiteX30" fmla="*/ 262466 w 1024466"/>
                      <a:gd name="connsiteY30" fmla="*/ 101600 h 2963335"/>
                      <a:gd name="connsiteX31" fmla="*/ 372533 w 1024466"/>
                      <a:gd name="connsiteY31" fmla="*/ 67734 h 2963335"/>
                      <a:gd name="connsiteX32" fmla="*/ 440266 w 1024466"/>
                      <a:gd name="connsiteY32" fmla="*/ 110067 h 2963335"/>
                      <a:gd name="connsiteX33" fmla="*/ 491066 w 1024466"/>
                      <a:gd name="connsiteY33" fmla="*/ 220134 h 2963335"/>
                      <a:gd name="connsiteX34" fmla="*/ 491066 w 1024466"/>
                      <a:gd name="connsiteY34" fmla="*/ 2963334 h 2963335"/>
                      <a:gd name="connsiteX0" fmla="*/ 491066 w 999066"/>
                      <a:gd name="connsiteY0" fmla="*/ 2963334 h 2963335"/>
                      <a:gd name="connsiteX1" fmla="*/ 565659 w 999066"/>
                      <a:gd name="connsiteY1" fmla="*/ 2963335 h 2963335"/>
                      <a:gd name="connsiteX2" fmla="*/ 643466 w 999066"/>
                      <a:gd name="connsiteY2" fmla="*/ 194734 h 2963335"/>
                      <a:gd name="connsiteX3" fmla="*/ 711200 w 999066"/>
                      <a:gd name="connsiteY3" fmla="*/ 84667 h 2963335"/>
                      <a:gd name="connsiteX4" fmla="*/ 821266 w 999066"/>
                      <a:gd name="connsiteY4" fmla="*/ 59267 h 2963335"/>
                      <a:gd name="connsiteX5" fmla="*/ 914400 w 999066"/>
                      <a:gd name="connsiteY5" fmla="*/ 101600 h 2963335"/>
                      <a:gd name="connsiteX6" fmla="*/ 990600 w 999066"/>
                      <a:gd name="connsiteY6" fmla="*/ 194734 h 2963335"/>
                      <a:gd name="connsiteX7" fmla="*/ 999066 w 999066"/>
                      <a:gd name="connsiteY7" fmla="*/ 67734 h 2963335"/>
                      <a:gd name="connsiteX8" fmla="*/ 872066 w 999066"/>
                      <a:gd name="connsiteY8" fmla="*/ 8467 h 2963335"/>
                      <a:gd name="connsiteX9" fmla="*/ 728133 w 999066"/>
                      <a:gd name="connsiteY9" fmla="*/ 0 h 2963335"/>
                      <a:gd name="connsiteX10" fmla="*/ 601133 w 999066"/>
                      <a:gd name="connsiteY10" fmla="*/ 67734 h 2963335"/>
                      <a:gd name="connsiteX11" fmla="*/ 584200 w 999066"/>
                      <a:gd name="connsiteY11" fmla="*/ 177800 h 2963335"/>
                      <a:gd name="connsiteX12" fmla="*/ 567266 w 999066"/>
                      <a:gd name="connsiteY12" fmla="*/ 287867 h 2963335"/>
                      <a:gd name="connsiteX13" fmla="*/ 533400 w 999066"/>
                      <a:gd name="connsiteY13" fmla="*/ 84667 h 2963335"/>
                      <a:gd name="connsiteX14" fmla="*/ 448733 w 999066"/>
                      <a:gd name="connsiteY14" fmla="*/ 16934 h 2963335"/>
                      <a:gd name="connsiteX15" fmla="*/ 296333 w 999066"/>
                      <a:gd name="connsiteY15" fmla="*/ 8467 h 2963335"/>
                      <a:gd name="connsiteX16" fmla="*/ 211666 w 999066"/>
                      <a:gd name="connsiteY16" fmla="*/ 59267 h 2963335"/>
                      <a:gd name="connsiteX17" fmla="*/ 127000 w 999066"/>
                      <a:gd name="connsiteY17" fmla="*/ 135467 h 2963335"/>
                      <a:gd name="connsiteX18" fmla="*/ 101600 w 999066"/>
                      <a:gd name="connsiteY18" fmla="*/ 245534 h 2963335"/>
                      <a:gd name="connsiteX19" fmla="*/ 84666 w 999066"/>
                      <a:gd name="connsiteY19" fmla="*/ 321734 h 2963335"/>
                      <a:gd name="connsiteX20" fmla="*/ 0 w 999066"/>
                      <a:gd name="connsiteY20" fmla="*/ 406400 h 2963335"/>
                      <a:gd name="connsiteX21" fmla="*/ 16933 w 999066"/>
                      <a:gd name="connsiteY21" fmla="*/ 474134 h 2963335"/>
                      <a:gd name="connsiteX22" fmla="*/ 93133 w 999066"/>
                      <a:gd name="connsiteY22" fmla="*/ 541867 h 2963335"/>
                      <a:gd name="connsiteX23" fmla="*/ 211666 w 999066"/>
                      <a:gd name="connsiteY23" fmla="*/ 550334 h 2963335"/>
                      <a:gd name="connsiteX24" fmla="*/ 262466 w 999066"/>
                      <a:gd name="connsiteY24" fmla="*/ 474134 h 2963335"/>
                      <a:gd name="connsiteX25" fmla="*/ 254000 w 999066"/>
                      <a:gd name="connsiteY25" fmla="*/ 381000 h 2963335"/>
                      <a:gd name="connsiteX26" fmla="*/ 220133 w 999066"/>
                      <a:gd name="connsiteY26" fmla="*/ 330200 h 2963335"/>
                      <a:gd name="connsiteX27" fmla="*/ 186266 w 999066"/>
                      <a:gd name="connsiteY27" fmla="*/ 287867 h 2963335"/>
                      <a:gd name="connsiteX28" fmla="*/ 194733 w 999066"/>
                      <a:gd name="connsiteY28" fmla="*/ 186267 h 2963335"/>
                      <a:gd name="connsiteX29" fmla="*/ 262466 w 999066"/>
                      <a:gd name="connsiteY29" fmla="*/ 101600 h 2963335"/>
                      <a:gd name="connsiteX30" fmla="*/ 372533 w 999066"/>
                      <a:gd name="connsiteY30" fmla="*/ 67734 h 2963335"/>
                      <a:gd name="connsiteX31" fmla="*/ 440266 w 999066"/>
                      <a:gd name="connsiteY31" fmla="*/ 110067 h 2963335"/>
                      <a:gd name="connsiteX32" fmla="*/ 491066 w 999066"/>
                      <a:gd name="connsiteY32" fmla="*/ 220134 h 2963335"/>
                      <a:gd name="connsiteX33" fmla="*/ 491066 w 999066"/>
                      <a:gd name="connsiteY33" fmla="*/ 2963334 h 2963335"/>
                      <a:gd name="connsiteX0" fmla="*/ 491066 w 999066"/>
                      <a:gd name="connsiteY0" fmla="*/ 2963334 h 2963335"/>
                      <a:gd name="connsiteX1" fmla="*/ 565659 w 999066"/>
                      <a:gd name="connsiteY1" fmla="*/ 2963335 h 2963335"/>
                      <a:gd name="connsiteX2" fmla="*/ 643466 w 999066"/>
                      <a:gd name="connsiteY2" fmla="*/ 194734 h 2963335"/>
                      <a:gd name="connsiteX3" fmla="*/ 711200 w 999066"/>
                      <a:gd name="connsiteY3" fmla="*/ 84667 h 2963335"/>
                      <a:gd name="connsiteX4" fmla="*/ 821266 w 999066"/>
                      <a:gd name="connsiteY4" fmla="*/ 59267 h 2963335"/>
                      <a:gd name="connsiteX5" fmla="*/ 914400 w 999066"/>
                      <a:gd name="connsiteY5" fmla="*/ 101600 h 2963335"/>
                      <a:gd name="connsiteX6" fmla="*/ 999066 w 999066"/>
                      <a:gd name="connsiteY6" fmla="*/ 67734 h 2963335"/>
                      <a:gd name="connsiteX7" fmla="*/ 872066 w 999066"/>
                      <a:gd name="connsiteY7" fmla="*/ 8467 h 2963335"/>
                      <a:gd name="connsiteX8" fmla="*/ 728133 w 999066"/>
                      <a:gd name="connsiteY8" fmla="*/ 0 h 2963335"/>
                      <a:gd name="connsiteX9" fmla="*/ 601133 w 999066"/>
                      <a:gd name="connsiteY9" fmla="*/ 67734 h 2963335"/>
                      <a:gd name="connsiteX10" fmla="*/ 584200 w 999066"/>
                      <a:gd name="connsiteY10" fmla="*/ 177800 h 2963335"/>
                      <a:gd name="connsiteX11" fmla="*/ 567266 w 999066"/>
                      <a:gd name="connsiteY11" fmla="*/ 287867 h 2963335"/>
                      <a:gd name="connsiteX12" fmla="*/ 533400 w 999066"/>
                      <a:gd name="connsiteY12" fmla="*/ 84667 h 2963335"/>
                      <a:gd name="connsiteX13" fmla="*/ 448733 w 999066"/>
                      <a:gd name="connsiteY13" fmla="*/ 16934 h 2963335"/>
                      <a:gd name="connsiteX14" fmla="*/ 296333 w 999066"/>
                      <a:gd name="connsiteY14" fmla="*/ 8467 h 2963335"/>
                      <a:gd name="connsiteX15" fmla="*/ 211666 w 999066"/>
                      <a:gd name="connsiteY15" fmla="*/ 59267 h 2963335"/>
                      <a:gd name="connsiteX16" fmla="*/ 127000 w 999066"/>
                      <a:gd name="connsiteY16" fmla="*/ 135467 h 2963335"/>
                      <a:gd name="connsiteX17" fmla="*/ 101600 w 999066"/>
                      <a:gd name="connsiteY17" fmla="*/ 245534 h 2963335"/>
                      <a:gd name="connsiteX18" fmla="*/ 84666 w 999066"/>
                      <a:gd name="connsiteY18" fmla="*/ 321734 h 2963335"/>
                      <a:gd name="connsiteX19" fmla="*/ 0 w 999066"/>
                      <a:gd name="connsiteY19" fmla="*/ 406400 h 2963335"/>
                      <a:gd name="connsiteX20" fmla="*/ 16933 w 999066"/>
                      <a:gd name="connsiteY20" fmla="*/ 474134 h 2963335"/>
                      <a:gd name="connsiteX21" fmla="*/ 93133 w 999066"/>
                      <a:gd name="connsiteY21" fmla="*/ 541867 h 2963335"/>
                      <a:gd name="connsiteX22" fmla="*/ 211666 w 999066"/>
                      <a:gd name="connsiteY22" fmla="*/ 550334 h 2963335"/>
                      <a:gd name="connsiteX23" fmla="*/ 262466 w 999066"/>
                      <a:gd name="connsiteY23" fmla="*/ 474134 h 2963335"/>
                      <a:gd name="connsiteX24" fmla="*/ 254000 w 999066"/>
                      <a:gd name="connsiteY24" fmla="*/ 381000 h 2963335"/>
                      <a:gd name="connsiteX25" fmla="*/ 220133 w 999066"/>
                      <a:gd name="connsiteY25" fmla="*/ 330200 h 2963335"/>
                      <a:gd name="connsiteX26" fmla="*/ 186266 w 999066"/>
                      <a:gd name="connsiteY26" fmla="*/ 287867 h 2963335"/>
                      <a:gd name="connsiteX27" fmla="*/ 194733 w 999066"/>
                      <a:gd name="connsiteY27" fmla="*/ 186267 h 2963335"/>
                      <a:gd name="connsiteX28" fmla="*/ 262466 w 999066"/>
                      <a:gd name="connsiteY28" fmla="*/ 101600 h 2963335"/>
                      <a:gd name="connsiteX29" fmla="*/ 372533 w 999066"/>
                      <a:gd name="connsiteY29" fmla="*/ 67734 h 2963335"/>
                      <a:gd name="connsiteX30" fmla="*/ 440266 w 999066"/>
                      <a:gd name="connsiteY30" fmla="*/ 110067 h 2963335"/>
                      <a:gd name="connsiteX31" fmla="*/ 491066 w 999066"/>
                      <a:gd name="connsiteY31" fmla="*/ 220134 h 2963335"/>
                      <a:gd name="connsiteX32" fmla="*/ 491066 w 999066"/>
                      <a:gd name="connsiteY32" fmla="*/ 2963334 h 2963335"/>
                      <a:gd name="connsiteX0" fmla="*/ 491066 w 914400"/>
                      <a:gd name="connsiteY0" fmla="*/ 2963334 h 2963335"/>
                      <a:gd name="connsiteX1" fmla="*/ 565659 w 914400"/>
                      <a:gd name="connsiteY1" fmla="*/ 2963335 h 2963335"/>
                      <a:gd name="connsiteX2" fmla="*/ 643466 w 914400"/>
                      <a:gd name="connsiteY2" fmla="*/ 194734 h 2963335"/>
                      <a:gd name="connsiteX3" fmla="*/ 711200 w 914400"/>
                      <a:gd name="connsiteY3" fmla="*/ 84667 h 2963335"/>
                      <a:gd name="connsiteX4" fmla="*/ 821266 w 914400"/>
                      <a:gd name="connsiteY4" fmla="*/ 59267 h 2963335"/>
                      <a:gd name="connsiteX5" fmla="*/ 914400 w 914400"/>
                      <a:gd name="connsiteY5" fmla="*/ 101600 h 2963335"/>
                      <a:gd name="connsiteX6" fmla="*/ 872066 w 914400"/>
                      <a:gd name="connsiteY6" fmla="*/ 8467 h 2963335"/>
                      <a:gd name="connsiteX7" fmla="*/ 728133 w 914400"/>
                      <a:gd name="connsiteY7" fmla="*/ 0 h 2963335"/>
                      <a:gd name="connsiteX8" fmla="*/ 601133 w 914400"/>
                      <a:gd name="connsiteY8" fmla="*/ 67734 h 2963335"/>
                      <a:gd name="connsiteX9" fmla="*/ 584200 w 914400"/>
                      <a:gd name="connsiteY9" fmla="*/ 177800 h 2963335"/>
                      <a:gd name="connsiteX10" fmla="*/ 567266 w 914400"/>
                      <a:gd name="connsiteY10" fmla="*/ 287867 h 2963335"/>
                      <a:gd name="connsiteX11" fmla="*/ 533400 w 914400"/>
                      <a:gd name="connsiteY11" fmla="*/ 84667 h 2963335"/>
                      <a:gd name="connsiteX12" fmla="*/ 448733 w 914400"/>
                      <a:gd name="connsiteY12" fmla="*/ 16934 h 2963335"/>
                      <a:gd name="connsiteX13" fmla="*/ 296333 w 914400"/>
                      <a:gd name="connsiteY13" fmla="*/ 8467 h 2963335"/>
                      <a:gd name="connsiteX14" fmla="*/ 211666 w 914400"/>
                      <a:gd name="connsiteY14" fmla="*/ 59267 h 2963335"/>
                      <a:gd name="connsiteX15" fmla="*/ 127000 w 914400"/>
                      <a:gd name="connsiteY15" fmla="*/ 135467 h 2963335"/>
                      <a:gd name="connsiteX16" fmla="*/ 101600 w 914400"/>
                      <a:gd name="connsiteY16" fmla="*/ 245534 h 2963335"/>
                      <a:gd name="connsiteX17" fmla="*/ 84666 w 914400"/>
                      <a:gd name="connsiteY17" fmla="*/ 321734 h 2963335"/>
                      <a:gd name="connsiteX18" fmla="*/ 0 w 914400"/>
                      <a:gd name="connsiteY18" fmla="*/ 406400 h 2963335"/>
                      <a:gd name="connsiteX19" fmla="*/ 16933 w 914400"/>
                      <a:gd name="connsiteY19" fmla="*/ 474134 h 2963335"/>
                      <a:gd name="connsiteX20" fmla="*/ 93133 w 914400"/>
                      <a:gd name="connsiteY20" fmla="*/ 541867 h 2963335"/>
                      <a:gd name="connsiteX21" fmla="*/ 211666 w 914400"/>
                      <a:gd name="connsiteY21" fmla="*/ 550334 h 2963335"/>
                      <a:gd name="connsiteX22" fmla="*/ 262466 w 914400"/>
                      <a:gd name="connsiteY22" fmla="*/ 474134 h 2963335"/>
                      <a:gd name="connsiteX23" fmla="*/ 254000 w 914400"/>
                      <a:gd name="connsiteY23" fmla="*/ 381000 h 2963335"/>
                      <a:gd name="connsiteX24" fmla="*/ 220133 w 914400"/>
                      <a:gd name="connsiteY24" fmla="*/ 330200 h 2963335"/>
                      <a:gd name="connsiteX25" fmla="*/ 186266 w 914400"/>
                      <a:gd name="connsiteY25" fmla="*/ 287867 h 2963335"/>
                      <a:gd name="connsiteX26" fmla="*/ 194733 w 914400"/>
                      <a:gd name="connsiteY26" fmla="*/ 186267 h 2963335"/>
                      <a:gd name="connsiteX27" fmla="*/ 262466 w 914400"/>
                      <a:gd name="connsiteY27" fmla="*/ 101600 h 2963335"/>
                      <a:gd name="connsiteX28" fmla="*/ 372533 w 914400"/>
                      <a:gd name="connsiteY28" fmla="*/ 67734 h 2963335"/>
                      <a:gd name="connsiteX29" fmla="*/ 440266 w 914400"/>
                      <a:gd name="connsiteY29" fmla="*/ 110067 h 2963335"/>
                      <a:gd name="connsiteX30" fmla="*/ 491066 w 914400"/>
                      <a:gd name="connsiteY30" fmla="*/ 220134 h 2963335"/>
                      <a:gd name="connsiteX31" fmla="*/ 491066 w 914400"/>
                      <a:gd name="connsiteY31" fmla="*/ 2963334 h 2963335"/>
                      <a:gd name="connsiteX0" fmla="*/ 491066 w 872066"/>
                      <a:gd name="connsiteY0" fmla="*/ 2963334 h 2963335"/>
                      <a:gd name="connsiteX1" fmla="*/ 565659 w 872066"/>
                      <a:gd name="connsiteY1" fmla="*/ 2963335 h 2963335"/>
                      <a:gd name="connsiteX2" fmla="*/ 643466 w 872066"/>
                      <a:gd name="connsiteY2" fmla="*/ 194734 h 2963335"/>
                      <a:gd name="connsiteX3" fmla="*/ 711200 w 872066"/>
                      <a:gd name="connsiteY3" fmla="*/ 84667 h 2963335"/>
                      <a:gd name="connsiteX4" fmla="*/ 821266 w 872066"/>
                      <a:gd name="connsiteY4" fmla="*/ 59267 h 2963335"/>
                      <a:gd name="connsiteX5" fmla="*/ 872066 w 872066"/>
                      <a:gd name="connsiteY5" fmla="*/ 8467 h 2963335"/>
                      <a:gd name="connsiteX6" fmla="*/ 728133 w 872066"/>
                      <a:gd name="connsiteY6" fmla="*/ 0 h 2963335"/>
                      <a:gd name="connsiteX7" fmla="*/ 601133 w 872066"/>
                      <a:gd name="connsiteY7" fmla="*/ 67734 h 2963335"/>
                      <a:gd name="connsiteX8" fmla="*/ 584200 w 872066"/>
                      <a:gd name="connsiteY8" fmla="*/ 177800 h 2963335"/>
                      <a:gd name="connsiteX9" fmla="*/ 567266 w 872066"/>
                      <a:gd name="connsiteY9" fmla="*/ 287867 h 2963335"/>
                      <a:gd name="connsiteX10" fmla="*/ 533400 w 872066"/>
                      <a:gd name="connsiteY10" fmla="*/ 84667 h 2963335"/>
                      <a:gd name="connsiteX11" fmla="*/ 448733 w 872066"/>
                      <a:gd name="connsiteY11" fmla="*/ 16934 h 2963335"/>
                      <a:gd name="connsiteX12" fmla="*/ 296333 w 872066"/>
                      <a:gd name="connsiteY12" fmla="*/ 8467 h 2963335"/>
                      <a:gd name="connsiteX13" fmla="*/ 211666 w 872066"/>
                      <a:gd name="connsiteY13" fmla="*/ 59267 h 2963335"/>
                      <a:gd name="connsiteX14" fmla="*/ 127000 w 872066"/>
                      <a:gd name="connsiteY14" fmla="*/ 135467 h 2963335"/>
                      <a:gd name="connsiteX15" fmla="*/ 101600 w 872066"/>
                      <a:gd name="connsiteY15" fmla="*/ 245534 h 2963335"/>
                      <a:gd name="connsiteX16" fmla="*/ 84666 w 872066"/>
                      <a:gd name="connsiteY16" fmla="*/ 321734 h 2963335"/>
                      <a:gd name="connsiteX17" fmla="*/ 0 w 872066"/>
                      <a:gd name="connsiteY17" fmla="*/ 406400 h 2963335"/>
                      <a:gd name="connsiteX18" fmla="*/ 16933 w 872066"/>
                      <a:gd name="connsiteY18" fmla="*/ 474134 h 2963335"/>
                      <a:gd name="connsiteX19" fmla="*/ 93133 w 872066"/>
                      <a:gd name="connsiteY19" fmla="*/ 541867 h 2963335"/>
                      <a:gd name="connsiteX20" fmla="*/ 211666 w 872066"/>
                      <a:gd name="connsiteY20" fmla="*/ 550334 h 2963335"/>
                      <a:gd name="connsiteX21" fmla="*/ 262466 w 872066"/>
                      <a:gd name="connsiteY21" fmla="*/ 474134 h 2963335"/>
                      <a:gd name="connsiteX22" fmla="*/ 254000 w 872066"/>
                      <a:gd name="connsiteY22" fmla="*/ 381000 h 2963335"/>
                      <a:gd name="connsiteX23" fmla="*/ 220133 w 872066"/>
                      <a:gd name="connsiteY23" fmla="*/ 330200 h 2963335"/>
                      <a:gd name="connsiteX24" fmla="*/ 186266 w 872066"/>
                      <a:gd name="connsiteY24" fmla="*/ 287867 h 2963335"/>
                      <a:gd name="connsiteX25" fmla="*/ 194733 w 872066"/>
                      <a:gd name="connsiteY25" fmla="*/ 186267 h 2963335"/>
                      <a:gd name="connsiteX26" fmla="*/ 262466 w 872066"/>
                      <a:gd name="connsiteY26" fmla="*/ 101600 h 2963335"/>
                      <a:gd name="connsiteX27" fmla="*/ 372533 w 872066"/>
                      <a:gd name="connsiteY27" fmla="*/ 67734 h 2963335"/>
                      <a:gd name="connsiteX28" fmla="*/ 440266 w 872066"/>
                      <a:gd name="connsiteY28" fmla="*/ 110067 h 2963335"/>
                      <a:gd name="connsiteX29" fmla="*/ 491066 w 872066"/>
                      <a:gd name="connsiteY29" fmla="*/ 220134 h 2963335"/>
                      <a:gd name="connsiteX30" fmla="*/ 491066 w 872066"/>
                      <a:gd name="connsiteY30" fmla="*/ 2963334 h 2963335"/>
                      <a:gd name="connsiteX0" fmla="*/ 491066 w 821266"/>
                      <a:gd name="connsiteY0" fmla="*/ 2963334 h 2963335"/>
                      <a:gd name="connsiteX1" fmla="*/ 565659 w 821266"/>
                      <a:gd name="connsiteY1" fmla="*/ 2963335 h 2963335"/>
                      <a:gd name="connsiteX2" fmla="*/ 643466 w 821266"/>
                      <a:gd name="connsiteY2" fmla="*/ 194734 h 2963335"/>
                      <a:gd name="connsiteX3" fmla="*/ 711200 w 821266"/>
                      <a:gd name="connsiteY3" fmla="*/ 84667 h 2963335"/>
                      <a:gd name="connsiteX4" fmla="*/ 821266 w 821266"/>
                      <a:gd name="connsiteY4" fmla="*/ 59267 h 2963335"/>
                      <a:gd name="connsiteX5" fmla="*/ 728133 w 821266"/>
                      <a:gd name="connsiteY5" fmla="*/ 0 h 2963335"/>
                      <a:gd name="connsiteX6" fmla="*/ 601133 w 821266"/>
                      <a:gd name="connsiteY6" fmla="*/ 67734 h 2963335"/>
                      <a:gd name="connsiteX7" fmla="*/ 584200 w 821266"/>
                      <a:gd name="connsiteY7" fmla="*/ 177800 h 2963335"/>
                      <a:gd name="connsiteX8" fmla="*/ 567266 w 821266"/>
                      <a:gd name="connsiteY8" fmla="*/ 287867 h 2963335"/>
                      <a:gd name="connsiteX9" fmla="*/ 533400 w 821266"/>
                      <a:gd name="connsiteY9" fmla="*/ 84667 h 2963335"/>
                      <a:gd name="connsiteX10" fmla="*/ 448733 w 821266"/>
                      <a:gd name="connsiteY10" fmla="*/ 16934 h 2963335"/>
                      <a:gd name="connsiteX11" fmla="*/ 296333 w 821266"/>
                      <a:gd name="connsiteY11" fmla="*/ 8467 h 2963335"/>
                      <a:gd name="connsiteX12" fmla="*/ 211666 w 821266"/>
                      <a:gd name="connsiteY12" fmla="*/ 59267 h 2963335"/>
                      <a:gd name="connsiteX13" fmla="*/ 127000 w 821266"/>
                      <a:gd name="connsiteY13" fmla="*/ 135467 h 2963335"/>
                      <a:gd name="connsiteX14" fmla="*/ 101600 w 821266"/>
                      <a:gd name="connsiteY14" fmla="*/ 245534 h 2963335"/>
                      <a:gd name="connsiteX15" fmla="*/ 84666 w 821266"/>
                      <a:gd name="connsiteY15" fmla="*/ 321734 h 2963335"/>
                      <a:gd name="connsiteX16" fmla="*/ 0 w 821266"/>
                      <a:gd name="connsiteY16" fmla="*/ 406400 h 2963335"/>
                      <a:gd name="connsiteX17" fmla="*/ 16933 w 821266"/>
                      <a:gd name="connsiteY17" fmla="*/ 474134 h 2963335"/>
                      <a:gd name="connsiteX18" fmla="*/ 93133 w 821266"/>
                      <a:gd name="connsiteY18" fmla="*/ 541867 h 2963335"/>
                      <a:gd name="connsiteX19" fmla="*/ 211666 w 821266"/>
                      <a:gd name="connsiteY19" fmla="*/ 550334 h 2963335"/>
                      <a:gd name="connsiteX20" fmla="*/ 262466 w 821266"/>
                      <a:gd name="connsiteY20" fmla="*/ 474134 h 2963335"/>
                      <a:gd name="connsiteX21" fmla="*/ 254000 w 821266"/>
                      <a:gd name="connsiteY21" fmla="*/ 381000 h 2963335"/>
                      <a:gd name="connsiteX22" fmla="*/ 220133 w 821266"/>
                      <a:gd name="connsiteY22" fmla="*/ 330200 h 2963335"/>
                      <a:gd name="connsiteX23" fmla="*/ 186266 w 821266"/>
                      <a:gd name="connsiteY23" fmla="*/ 287867 h 2963335"/>
                      <a:gd name="connsiteX24" fmla="*/ 194733 w 821266"/>
                      <a:gd name="connsiteY24" fmla="*/ 186267 h 2963335"/>
                      <a:gd name="connsiteX25" fmla="*/ 262466 w 821266"/>
                      <a:gd name="connsiteY25" fmla="*/ 101600 h 2963335"/>
                      <a:gd name="connsiteX26" fmla="*/ 372533 w 821266"/>
                      <a:gd name="connsiteY26" fmla="*/ 67734 h 2963335"/>
                      <a:gd name="connsiteX27" fmla="*/ 440266 w 821266"/>
                      <a:gd name="connsiteY27" fmla="*/ 110067 h 2963335"/>
                      <a:gd name="connsiteX28" fmla="*/ 491066 w 821266"/>
                      <a:gd name="connsiteY28" fmla="*/ 220134 h 2963335"/>
                      <a:gd name="connsiteX29" fmla="*/ 491066 w 821266"/>
                      <a:gd name="connsiteY29" fmla="*/ 2963334 h 2963335"/>
                      <a:gd name="connsiteX0" fmla="*/ 491066 w 728133"/>
                      <a:gd name="connsiteY0" fmla="*/ 2963334 h 2963335"/>
                      <a:gd name="connsiteX1" fmla="*/ 565659 w 728133"/>
                      <a:gd name="connsiteY1" fmla="*/ 2963335 h 2963335"/>
                      <a:gd name="connsiteX2" fmla="*/ 643466 w 728133"/>
                      <a:gd name="connsiteY2" fmla="*/ 194734 h 2963335"/>
                      <a:gd name="connsiteX3" fmla="*/ 711200 w 728133"/>
                      <a:gd name="connsiteY3" fmla="*/ 84667 h 2963335"/>
                      <a:gd name="connsiteX4" fmla="*/ 728133 w 728133"/>
                      <a:gd name="connsiteY4" fmla="*/ 0 h 2963335"/>
                      <a:gd name="connsiteX5" fmla="*/ 601133 w 728133"/>
                      <a:gd name="connsiteY5" fmla="*/ 67734 h 2963335"/>
                      <a:gd name="connsiteX6" fmla="*/ 584200 w 728133"/>
                      <a:gd name="connsiteY6" fmla="*/ 177800 h 2963335"/>
                      <a:gd name="connsiteX7" fmla="*/ 567266 w 728133"/>
                      <a:gd name="connsiteY7" fmla="*/ 287867 h 2963335"/>
                      <a:gd name="connsiteX8" fmla="*/ 533400 w 728133"/>
                      <a:gd name="connsiteY8" fmla="*/ 84667 h 2963335"/>
                      <a:gd name="connsiteX9" fmla="*/ 448733 w 728133"/>
                      <a:gd name="connsiteY9" fmla="*/ 16934 h 2963335"/>
                      <a:gd name="connsiteX10" fmla="*/ 296333 w 728133"/>
                      <a:gd name="connsiteY10" fmla="*/ 8467 h 2963335"/>
                      <a:gd name="connsiteX11" fmla="*/ 211666 w 728133"/>
                      <a:gd name="connsiteY11" fmla="*/ 59267 h 2963335"/>
                      <a:gd name="connsiteX12" fmla="*/ 127000 w 728133"/>
                      <a:gd name="connsiteY12" fmla="*/ 135467 h 2963335"/>
                      <a:gd name="connsiteX13" fmla="*/ 101600 w 728133"/>
                      <a:gd name="connsiteY13" fmla="*/ 245534 h 2963335"/>
                      <a:gd name="connsiteX14" fmla="*/ 84666 w 728133"/>
                      <a:gd name="connsiteY14" fmla="*/ 321734 h 2963335"/>
                      <a:gd name="connsiteX15" fmla="*/ 0 w 728133"/>
                      <a:gd name="connsiteY15" fmla="*/ 406400 h 2963335"/>
                      <a:gd name="connsiteX16" fmla="*/ 16933 w 728133"/>
                      <a:gd name="connsiteY16" fmla="*/ 474134 h 2963335"/>
                      <a:gd name="connsiteX17" fmla="*/ 93133 w 728133"/>
                      <a:gd name="connsiteY17" fmla="*/ 541867 h 2963335"/>
                      <a:gd name="connsiteX18" fmla="*/ 211666 w 728133"/>
                      <a:gd name="connsiteY18" fmla="*/ 550334 h 2963335"/>
                      <a:gd name="connsiteX19" fmla="*/ 262466 w 728133"/>
                      <a:gd name="connsiteY19" fmla="*/ 474134 h 2963335"/>
                      <a:gd name="connsiteX20" fmla="*/ 254000 w 728133"/>
                      <a:gd name="connsiteY20" fmla="*/ 381000 h 2963335"/>
                      <a:gd name="connsiteX21" fmla="*/ 220133 w 728133"/>
                      <a:gd name="connsiteY21" fmla="*/ 330200 h 2963335"/>
                      <a:gd name="connsiteX22" fmla="*/ 186266 w 728133"/>
                      <a:gd name="connsiteY22" fmla="*/ 287867 h 2963335"/>
                      <a:gd name="connsiteX23" fmla="*/ 194733 w 728133"/>
                      <a:gd name="connsiteY23" fmla="*/ 186267 h 2963335"/>
                      <a:gd name="connsiteX24" fmla="*/ 262466 w 728133"/>
                      <a:gd name="connsiteY24" fmla="*/ 101600 h 2963335"/>
                      <a:gd name="connsiteX25" fmla="*/ 372533 w 728133"/>
                      <a:gd name="connsiteY25" fmla="*/ 67734 h 2963335"/>
                      <a:gd name="connsiteX26" fmla="*/ 440266 w 728133"/>
                      <a:gd name="connsiteY26" fmla="*/ 110067 h 2963335"/>
                      <a:gd name="connsiteX27" fmla="*/ 491066 w 728133"/>
                      <a:gd name="connsiteY27" fmla="*/ 220134 h 2963335"/>
                      <a:gd name="connsiteX28" fmla="*/ 491066 w 728133"/>
                      <a:gd name="connsiteY28" fmla="*/ 2963334 h 2963335"/>
                      <a:gd name="connsiteX0" fmla="*/ 728133 w 788531"/>
                      <a:gd name="connsiteY0" fmla="*/ 0 h 2963335"/>
                      <a:gd name="connsiteX1" fmla="*/ 601133 w 788531"/>
                      <a:gd name="connsiteY1" fmla="*/ 67734 h 2963335"/>
                      <a:gd name="connsiteX2" fmla="*/ 584200 w 788531"/>
                      <a:gd name="connsiteY2" fmla="*/ 177800 h 2963335"/>
                      <a:gd name="connsiteX3" fmla="*/ 567266 w 788531"/>
                      <a:gd name="connsiteY3" fmla="*/ 287867 h 2963335"/>
                      <a:gd name="connsiteX4" fmla="*/ 533400 w 788531"/>
                      <a:gd name="connsiteY4" fmla="*/ 84667 h 2963335"/>
                      <a:gd name="connsiteX5" fmla="*/ 448733 w 788531"/>
                      <a:gd name="connsiteY5" fmla="*/ 16934 h 2963335"/>
                      <a:gd name="connsiteX6" fmla="*/ 296333 w 788531"/>
                      <a:gd name="connsiteY6" fmla="*/ 8467 h 2963335"/>
                      <a:gd name="connsiteX7" fmla="*/ 211666 w 788531"/>
                      <a:gd name="connsiteY7" fmla="*/ 59267 h 2963335"/>
                      <a:gd name="connsiteX8" fmla="*/ 127000 w 788531"/>
                      <a:gd name="connsiteY8" fmla="*/ 135467 h 2963335"/>
                      <a:gd name="connsiteX9" fmla="*/ 101600 w 788531"/>
                      <a:gd name="connsiteY9" fmla="*/ 245534 h 2963335"/>
                      <a:gd name="connsiteX10" fmla="*/ 84666 w 788531"/>
                      <a:gd name="connsiteY10" fmla="*/ 321734 h 2963335"/>
                      <a:gd name="connsiteX11" fmla="*/ 0 w 788531"/>
                      <a:gd name="connsiteY11" fmla="*/ 406400 h 2963335"/>
                      <a:gd name="connsiteX12" fmla="*/ 16933 w 788531"/>
                      <a:gd name="connsiteY12" fmla="*/ 474134 h 2963335"/>
                      <a:gd name="connsiteX13" fmla="*/ 93133 w 788531"/>
                      <a:gd name="connsiteY13" fmla="*/ 541867 h 2963335"/>
                      <a:gd name="connsiteX14" fmla="*/ 211666 w 788531"/>
                      <a:gd name="connsiteY14" fmla="*/ 550334 h 2963335"/>
                      <a:gd name="connsiteX15" fmla="*/ 262466 w 788531"/>
                      <a:gd name="connsiteY15" fmla="*/ 474134 h 2963335"/>
                      <a:gd name="connsiteX16" fmla="*/ 254000 w 788531"/>
                      <a:gd name="connsiteY16" fmla="*/ 381000 h 2963335"/>
                      <a:gd name="connsiteX17" fmla="*/ 220133 w 788531"/>
                      <a:gd name="connsiteY17" fmla="*/ 330200 h 2963335"/>
                      <a:gd name="connsiteX18" fmla="*/ 186266 w 788531"/>
                      <a:gd name="connsiteY18" fmla="*/ 287867 h 2963335"/>
                      <a:gd name="connsiteX19" fmla="*/ 194733 w 788531"/>
                      <a:gd name="connsiteY19" fmla="*/ 186267 h 2963335"/>
                      <a:gd name="connsiteX20" fmla="*/ 262466 w 788531"/>
                      <a:gd name="connsiteY20" fmla="*/ 101600 h 2963335"/>
                      <a:gd name="connsiteX21" fmla="*/ 372533 w 788531"/>
                      <a:gd name="connsiteY21" fmla="*/ 67734 h 2963335"/>
                      <a:gd name="connsiteX22" fmla="*/ 440266 w 788531"/>
                      <a:gd name="connsiteY22" fmla="*/ 110067 h 2963335"/>
                      <a:gd name="connsiteX23" fmla="*/ 491066 w 788531"/>
                      <a:gd name="connsiteY23" fmla="*/ 220134 h 2963335"/>
                      <a:gd name="connsiteX24" fmla="*/ 491066 w 788531"/>
                      <a:gd name="connsiteY24" fmla="*/ 2963334 h 2963335"/>
                      <a:gd name="connsiteX25" fmla="*/ 565659 w 788531"/>
                      <a:gd name="connsiteY25" fmla="*/ 2963335 h 2963335"/>
                      <a:gd name="connsiteX26" fmla="*/ 643466 w 788531"/>
                      <a:gd name="connsiteY26" fmla="*/ 194734 h 2963335"/>
                      <a:gd name="connsiteX27" fmla="*/ 788531 w 788531"/>
                      <a:gd name="connsiteY27" fmla="*/ 161998 h 2963335"/>
                      <a:gd name="connsiteX0" fmla="*/ 728133 w 728133"/>
                      <a:gd name="connsiteY0" fmla="*/ 0 h 2963335"/>
                      <a:gd name="connsiteX1" fmla="*/ 601133 w 728133"/>
                      <a:gd name="connsiteY1" fmla="*/ 67734 h 2963335"/>
                      <a:gd name="connsiteX2" fmla="*/ 584200 w 728133"/>
                      <a:gd name="connsiteY2" fmla="*/ 177800 h 2963335"/>
                      <a:gd name="connsiteX3" fmla="*/ 567266 w 728133"/>
                      <a:gd name="connsiteY3" fmla="*/ 287867 h 2963335"/>
                      <a:gd name="connsiteX4" fmla="*/ 533400 w 728133"/>
                      <a:gd name="connsiteY4" fmla="*/ 84667 h 2963335"/>
                      <a:gd name="connsiteX5" fmla="*/ 448733 w 728133"/>
                      <a:gd name="connsiteY5" fmla="*/ 16934 h 2963335"/>
                      <a:gd name="connsiteX6" fmla="*/ 296333 w 728133"/>
                      <a:gd name="connsiteY6" fmla="*/ 8467 h 2963335"/>
                      <a:gd name="connsiteX7" fmla="*/ 211666 w 728133"/>
                      <a:gd name="connsiteY7" fmla="*/ 59267 h 2963335"/>
                      <a:gd name="connsiteX8" fmla="*/ 127000 w 728133"/>
                      <a:gd name="connsiteY8" fmla="*/ 135467 h 2963335"/>
                      <a:gd name="connsiteX9" fmla="*/ 101600 w 728133"/>
                      <a:gd name="connsiteY9" fmla="*/ 245534 h 2963335"/>
                      <a:gd name="connsiteX10" fmla="*/ 84666 w 728133"/>
                      <a:gd name="connsiteY10" fmla="*/ 321734 h 2963335"/>
                      <a:gd name="connsiteX11" fmla="*/ 0 w 728133"/>
                      <a:gd name="connsiteY11" fmla="*/ 406400 h 2963335"/>
                      <a:gd name="connsiteX12" fmla="*/ 16933 w 728133"/>
                      <a:gd name="connsiteY12" fmla="*/ 474134 h 2963335"/>
                      <a:gd name="connsiteX13" fmla="*/ 93133 w 728133"/>
                      <a:gd name="connsiteY13" fmla="*/ 541867 h 2963335"/>
                      <a:gd name="connsiteX14" fmla="*/ 211666 w 728133"/>
                      <a:gd name="connsiteY14" fmla="*/ 550334 h 2963335"/>
                      <a:gd name="connsiteX15" fmla="*/ 262466 w 728133"/>
                      <a:gd name="connsiteY15" fmla="*/ 474134 h 2963335"/>
                      <a:gd name="connsiteX16" fmla="*/ 254000 w 728133"/>
                      <a:gd name="connsiteY16" fmla="*/ 381000 h 2963335"/>
                      <a:gd name="connsiteX17" fmla="*/ 220133 w 728133"/>
                      <a:gd name="connsiteY17" fmla="*/ 330200 h 2963335"/>
                      <a:gd name="connsiteX18" fmla="*/ 186266 w 728133"/>
                      <a:gd name="connsiteY18" fmla="*/ 287867 h 2963335"/>
                      <a:gd name="connsiteX19" fmla="*/ 194733 w 728133"/>
                      <a:gd name="connsiteY19" fmla="*/ 186267 h 2963335"/>
                      <a:gd name="connsiteX20" fmla="*/ 262466 w 728133"/>
                      <a:gd name="connsiteY20" fmla="*/ 101600 h 2963335"/>
                      <a:gd name="connsiteX21" fmla="*/ 372533 w 728133"/>
                      <a:gd name="connsiteY21" fmla="*/ 67734 h 2963335"/>
                      <a:gd name="connsiteX22" fmla="*/ 440266 w 728133"/>
                      <a:gd name="connsiteY22" fmla="*/ 110067 h 2963335"/>
                      <a:gd name="connsiteX23" fmla="*/ 491066 w 728133"/>
                      <a:gd name="connsiteY23" fmla="*/ 220134 h 2963335"/>
                      <a:gd name="connsiteX24" fmla="*/ 491066 w 728133"/>
                      <a:gd name="connsiteY24" fmla="*/ 2963334 h 2963335"/>
                      <a:gd name="connsiteX25" fmla="*/ 565659 w 728133"/>
                      <a:gd name="connsiteY25" fmla="*/ 2963335 h 2963335"/>
                      <a:gd name="connsiteX26" fmla="*/ 643466 w 728133"/>
                      <a:gd name="connsiteY26" fmla="*/ 194734 h 2963335"/>
                      <a:gd name="connsiteX0" fmla="*/ 601133 w 643466"/>
                      <a:gd name="connsiteY0" fmla="*/ 59267 h 2954868"/>
                      <a:gd name="connsiteX1" fmla="*/ 584200 w 643466"/>
                      <a:gd name="connsiteY1" fmla="*/ 169333 h 2954868"/>
                      <a:gd name="connsiteX2" fmla="*/ 567266 w 643466"/>
                      <a:gd name="connsiteY2" fmla="*/ 279400 h 2954868"/>
                      <a:gd name="connsiteX3" fmla="*/ 533400 w 643466"/>
                      <a:gd name="connsiteY3" fmla="*/ 76200 h 2954868"/>
                      <a:gd name="connsiteX4" fmla="*/ 448733 w 643466"/>
                      <a:gd name="connsiteY4" fmla="*/ 8467 h 2954868"/>
                      <a:gd name="connsiteX5" fmla="*/ 296333 w 643466"/>
                      <a:gd name="connsiteY5" fmla="*/ 0 h 2954868"/>
                      <a:gd name="connsiteX6" fmla="*/ 211666 w 643466"/>
                      <a:gd name="connsiteY6" fmla="*/ 50800 h 2954868"/>
                      <a:gd name="connsiteX7" fmla="*/ 127000 w 643466"/>
                      <a:gd name="connsiteY7" fmla="*/ 127000 h 2954868"/>
                      <a:gd name="connsiteX8" fmla="*/ 101600 w 643466"/>
                      <a:gd name="connsiteY8" fmla="*/ 237067 h 2954868"/>
                      <a:gd name="connsiteX9" fmla="*/ 84666 w 643466"/>
                      <a:gd name="connsiteY9" fmla="*/ 313267 h 2954868"/>
                      <a:gd name="connsiteX10" fmla="*/ 0 w 643466"/>
                      <a:gd name="connsiteY10" fmla="*/ 397933 h 2954868"/>
                      <a:gd name="connsiteX11" fmla="*/ 16933 w 643466"/>
                      <a:gd name="connsiteY11" fmla="*/ 465667 h 2954868"/>
                      <a:gd name="connsiteX12" fmla="*/ 93133 w 643466"/>
                      <a:gd name="connsiteY12" fmla="*/ 533400 h 2954868"/>
                      <a:gd name="connsiteX13" fmla="*/ 211666 w 643466"/>
                      <a:gd name="connsiteY13" fmla="*/ 541867 h 2954868"/>
                      <a:gd name="connsiteX14" fmla="*/ 262466 w 643466"/>
                      <a:gd name="connsiteY14" fmla="*/ 465667 h 2954868"/>
                      <a:gd name="connsiteX15" fmla="*/ 254000 w 643466"/>
                      <a:gd name="connsiteY15" fmla="*/ 372533 h 2954868"/>
                      <a:gd name="connsiteX16" fmla="*/ 220133 w 643466"/>
                      <a:gd name="connsiteY16" fmla="*/ 321733 h 2954868"/>
                      <a:gd name="connsiteX17" fmla="*/ 186266 w 643466"/>
                      <a:gd name="connsiteY17" fmla="*/ 279400 h 2954868"/>
                      <a:gd name="connsiteX18" fmla="*/ 194733 w 643466"/>
                      <a:gd name="connsiteY18" fmla="*/ 177800 h 2954868"/>
                      <a:gd name="connsiteX19" fmla="*/ 262466 w 643466"/>
                      <a:gd name="connsiteY19" fmla="*/ 93133 h 2954868"/>
                      <a:gd name="connsiteX20" fmla="*/ 372533 w 643466"/>
                      <a:gd name="connsiteY20" fmla="*/ 59267 h 2954868"/>
                      <a:gd name="connsiteX21" fmla="*/ 440266 w 643466"/>
                      <a:gd name="connsiteY21" fmla="*/ 101600 h 2954868"/>
                      <a:gd name="connsiteX22" fmla="*/ 491066 w 643466"/>
                      <a:gd name="connsiteY22" fmla="*/ 211667 h 2954868"/>
                      <a:gd name="connsiteX23" fmla="*/ 491066 w 643466"/>
                      <a:gd name="connsiteY23" fmla="*/ 2954867 h 2954868"/>
                      <a:gd name="connsiteX24" fmla="*/ 565659 w 643466"/>
                      <a:gd name="connsiteY24" fmla="*/ 2954868 h 2954868"/>
                      <a:gd name="connsiteX25" fmla="*/ 643466 w 643466"/>
                      <a:gd name="connsiteY25" fmla="*/ 186267 h 2954868"/>
                      <a:gd name="connsiteX0" fmla="*/ 601133 w 643466"/>
                      <a:gd name="connsiteY0" fmla="*/ 59267 h 2954868"/>
                      <a:gd name="connsiteX1" fmla="*/ 584200 w 643466"/>
                      <a:gd name="connsiteY1" fmla="*/ 169333 h 2954868"/>
                      <a:gd name="connsiteX2" fmla="*/ 567266 w 643466"/>
                      <a:gd name="connsiteY2" fmla="*/ 279400 h 2954868"/>
                      <a:gd name="connsiteX3" fmla="*/ 533400 w 643466"/>
                      <a:gd name="connsiteY3" fmla="*/ 76200 h 2954868"/>
                      <a:gd name="connsiteX4" fmla="*/ 448733 w 643466"/>
                      <a:gd name="connsiteY4" fmla="*/ 8467 h 2954868"/>
                      <a:gd name="connsiteX5" fmla="*/ 296333 w 643466"/>
                      <a:gd name="connsiteY5" fmla="*/ 0 h 2954868"/>
                      <a:gd name="connsiteX6" fmla="*/ 211666 w 643466"/>
                      <a:gd name="connsiteY6" fmla="*/ 50800 h 2954868"/>
                      <a:gd name="connsiteX7" fmla="*/ 127000 w 643466"/>
                      <a:gd name="connsiteY7" fmla="*/ 127000 h 2954868"/>
                      <a:gd name="connsiteX8" fmla="*/ 101600 w 643466"/>
                      <a:gd name="connsiteY8" fmla="*/ 237067 h 2954868"/>
                      <a:gd name="connsiteX9" fmla="*/ 84666 w 643466"/>
                      <a:gd name="connsiteY9" fmla="*/ 313267 h 2954868"/>
                      <a:gd name="connsiteX10" fmla="*/ 0 w 643466"/>
                      <a:gd name="connsiteY10" fmla="*/ 397933 h 2954868"/>
                      <a:gd name="connsiteX11" fmla="*/ 16933 w 643466"/>
                      <a:gd name="connsiteY11" fmla="*/ 465667 h 2954868"/>
                      <a:gd name="connsiteX12" fmla="*/ 93133 w 643466"/>
                      <a:gd name="connsiteY12" fmla="*/ 533400 h 2954868"/>
                      <a:gd name="connsiteX13" fmla="*/ 211666 w 643466"/>
                      <a:gd name="connsiteY13" fmla="*/ 541867 h 2954868"/>
                      <a:gd name="connsiteX14" fmla="*/ 262466 w 643466"/>
                      <a:gd name="connsiteY14" fmla="*/ 465667 h 2954868"/>
                      <a:gd name="connsiteX15" fmla="*/ 254000 w 643466"/>
                      <a:gd name="connsiteY15" fmla="*/ 372533 h 2954868"/>
                      <a:gd name="connsiteX16" fmla="*/ 220133 w 643466"/>
                      <a:gd name="connsiteY16" fmla="*/ 321733 h 2954868"/>
                      <a:gd name="connsiteX17" fmla="*/ 186266 w 643466"/>
                      <a:gd name="connsiteY17" fmla="*/ 279400 h 2954868"/>
                      <a:gd name="connsiteX18" fmla="*/ 194733 w 643466"/>
                      <a:gd name="connsiteY18" fmla="*/ 177800 h 2954868"/>
                      <a:gd name="connsiteX19" fmla="*/ 262466 w 643466"/>
                      <a:gd name="connsiteY19" fmla="*/ 93133 h 2954868"/>
                      <a:gd name="connsiteX20" fmla="*/ 372533 w 643466"/>
                      <a:gd name="connsiteY20" fmla="*/ 59267 h 2954868"/>
                      <a:gd name="connsiteX21" fmla="*/ 440266 w 643466"/>
                      <a:gd name="connsiteY21" fmla="*/ 101600 h 2954868"/>
                      <a:gd name="connsiteX22" fmla="*/ 491066 w 643466"/>
                      <a:gd name="connsiteY22" fmla="*/ 211667 h 2954868"/>
                      <a:gd name="connsiteX23" fmla="*/ 491066 w 643466"/>
                      <a:gd name="connsiteY23" fmla="*/ 2954867 h 2954868"/>
                      <a:gd name="connsiteX24" fmla="*/ 565659 w 643466"/>
                      <a:gd name="connsiteY24" fmla="*/ 2954868 h 2954868"/>
                      <a:gd name="connsiteX25" fmla="*/ 643466 w 643466"/>
                      <a:gd name="connsiteY25" fmla="*/ 186267 h 2954868"/>
                      <a:gd name="connsiteX26" fmla="*/ 601133 w 643466"/>
                      <a:gd name="connsiteY26" fmla="*/ 59267 h 2954868"/>
                      <a:gd name="connsiteX0" fmla="*/ 643466 w 643466"/>
                      <a:gd name="connsiteY0" fmla="*/ 186267 h 2954868"/>
                      <a:gd name="connsiteX1" fmla="*/ 584200 w 643466"/>
                      <a:gd name="connsiteY1" fmla="*/ 169333 h 2954868"/>
                      <a:gd name="connsiteX2" fmla="*/ 567266 w 643466"/>
                      <a:gd name="connsiteY2" fmla="*/ 279400 h 2954868"/>
                      <a:gd name="connsiteX3" fmla="*/ 533400 w 643466"/>
                      <a:gd name="connsiteY3" fmla="*/ 76200 h 2954868"/>
                      <a:gd name="connsiteX4" fmla="*/ 448733 w 643466"/>
                      <a:gd name="connsiteY4" fmla="*/ 8467 h 2954868"/>
                      <a:gd name="connsiteX5" fmla="*/ 296333 w 643466"/>
                      <a:gd name="connsiteY5" fmla="*/ 0 h 2954868"/>
                      <a:gd name="connsiteX6" fmla="*/ 211666 w 643466"/>
                      <a:gd name="connsiteY6" fmla="*/ 50800 h 2954868"/>
                      <a:gd name="connsiteX7" fmla="*/ 127000 w 643466"/>
                      <a:gd name="connsiteY7" fmla="*/ 127000 h 2954868"/>
                      <a:gd name="connsiteX8" fmla="*/ 101600 w 643466"/>
                      <a:gd name="connsiteY8" fmla="*/ 237067 h 2954868"/>
                      <a:gd name="connsiteX9" fmla="*/ 84666 w 643466"/>
                      <a:gd name="connsiteY9" fmla="*/ 313267 h 2954868"/>
                      <a:gd name="connsiteX10" fmla="*/ 0 w 643466"/>
                      <a:gd name="connsiteY10" fmla="*/ 397933 h 2954868"/>
                      <a:gd name="connsiteX11" fmla="*/ 16933 w 643466"/>
                      <a:gd name="connsiteY11" fmla="*/ 465667 h 2954868"/>
                      <a:gd name="connsiteX12" fmla="*/ 93133 w 643466"/>
                      <a:gd name="connsiteY12" fmla="*/ 533400 h 2954868"/>
                      <a:gd name="connsiteX13" fmla="*/ 211666 w 643466"/>
                      <a:gd name="connsiteY13" fmla="*/ 541867 h 2954868"/>
                      <a:gd name="connsiteX14" fmla="*/ 262466 w 643466"/>
                      <a:gd name="connsiteY14" fmla="*/ 465667 h 2954868"/>
                      <a:gd name="connsiteX15" fmla="*/ 254000 w 643466"/>
                      <a:gd name="connsiteY15" fmla="*/ 372533 h 2954868"/>
                      <a:gd name="connsiteX16" fmla="*/ 220133 w 643466"/>
                      <a:gd name="connsiteY16" fmla="*/ 321733 h 2954868"/>
                      <a:gd name="connsiteX17" fmla="*/ 186266 w 643466"/>
                      <a:gd name="connsiteY17" fmla="*/ 279400 h 2954868"/>
                      <a:gd name="connsiteX18" fmla="*/ 194733 w 643466"/>
                      <a:gd name="connsiteY18" fmla="*/ 177800 h 2954868"/>
                      <a:gd name="connsiteX19" fmla="*/ 262466 w 643466"/>
                      <a:gd name="connsiteY19" fmla="*/ 93133 h 2954868"/>
                      <a:gd name="connsiteX20" fmla="*/ 372533 w 643466"/>
                      <a:gd name="connsiteY20" fmla="*/ 59267 h 2954868"/>
                      <a:gd name="connsiteX21" fmla="*/ 440266 w 643466"/>
                      <a:gd name="connsiteY21" fmla="*/ 101600 h 2954868"/>
                      <a:gd name="connsiteX22" fmla="*/ 491066 w 643466"/>
                      <a:gd name="connsiteY22" fmla="*/ 211667 h 2954868"/>
                      <a:gd name="connsiteX23" fmla="*/ 491066 w 643466"/>
                      <a:gd name="connsiteY23" fmla="*/ 2954867 h 2954868"/>
                      <a:gd name="connsiteX24" fmla="*/ 565659 w 643466"/>
                      <a:gd name="connsiteY24" fmla="*/ 2954868 h 2954868"/>
                      <a:gd name="connsiteX25" fmla="*/ 643466 w 643466"/>
                      <a:gd name="connsiteY25" fmla="*/ 186267 h 2954868"/>
                      <a:gd name="connsiteX0" fmla="*/ 565659 w 584200"/>
                      <a:gd name="connsiteY0" fmla="*/ 2954868 h 2954868"/>
                      <a:gd name="connsiteX1" fmla="*/ 584200 w 584200"/>
                      <a:gd name="connsiteY1" fmla="*/ 169333 h 2954868"/>
                      <a:gd name="connsiteX2" fmla="*/ 567266 w 584200"/>
                      <a:gd name="connsiteY2" fmla="*/ 279400 h 2954868"/>
                      <a:gd name="connsiteX3" fmla="*/ 533400 w 584200"/>
                      <a:gd name="connsiteY3" fmla="*/ 76200 h 2954868"/>
                      <a:gd name="connsiteX4" fmla="*/ 448733 w 584200"/>
                      <a:gd name="connsiteY4" fmla="*/ 8467 h 2954868"/>
                      <a:gd name="connsiteX5" fmla="*/ 296333 w 584200"/>
                      <a:gd name="connsiteY5" fmla="*/ 0 h 2954868"/>
                      <a:gd name="connsiteX6" fmla="*/ 211666 w 584200"/>
                      <a:gd name="connsiteY6" fmla="*/ 50800 h 2954868"/>
                      <a:gd name="connsiteX7" fmla="*/ 127000 w 584200"/>
                      <a:gd name="connsiteY7" fmla="*/ 127000 h 2954868"/>
                      <a:gd name="connsiteX8" fmla="*/ 101600 w 584200"/>
                      <a:gd name="connsiteY8" fmla="*/ 237067 h 2954868"/>
                      <a:gd name="connsiteX9" fmla="*/ 84666 w 584200"/>
                      <a:gd name="connsiteY9" fmla="*/ 313267 h 2954868"/>
                      <a:gd name="connsiteX10" fmla="*/ 0 w 584200"/>
                      <a:gd name="connsiteY10" fmla="*/ 397933 h 2954868"/>
                      <a:gd name="connsiteX11" fmla="*/ 16933 w 584200"/>
                      <a:gd name="connsiteY11" fmla="*/ 465667 h 2954868"/>
                      <a:gd name="connsiteX12" fmla="*/ 93133 w 584200"/>
                      <a:gd name="connsiteY12" fmla="*/ 533400 h 2954868"/>
                      <a:gd name="connsiteX13" fmla="*/ 211666 w 584200"/>
                      <a:gd name="connsiteY13" fmla="*/ 541867 h 2954868"/>
                      <a:gd name="connsiteX14" fmla="*/ 262466 w 584200"/>
                      <a:gd name="connsiteY14" fmla="*/ 465667 h 2954868"/>
                      <a:gd name="connsiteX15" fmla="*/ 254000 w 584200"/>
                      <a:gd name="connsiteY15" fmla="*/ 372533 h 2954868"/>
                      <a:gd name="connsiteX16" fmla="*/ 220133 w 584200"/>
                      <a:gd name="connsiteY16" fmla="*/ 321733 h 2954868"/>
                      <a:gd name="connsiteX17" fmla="*/ 186266 w 584200"/>
                      <a:gd name="connsiteY17" fmla="*/ 279400 h 2954868"/>
                      <a:gd name="connsiteX18" fmla="*/ 194733 w 584200"/>
                      <a:gd name="connsiteY18" fmla="*/ 177800 h 2954868"/>
                      <a:gd name="connsiteX19" fmla="*/ 262466 w 584200"/>
                      <a:gd name="connsiteY19" fmla="*/ 93133 h 2954868"/>
                      <a:gd name="connsiteX20" fmla="*/ 372533 w 584200"/>
                      <a:gd name="connsiteY20" fmla="*/ 59267 h 2954868"/>
                      <a:gd name="connsiteX21" fmla="*/ 440266 w 584200"/>
                      <a:gd name="connsiteY21" fmla="*/ 101600 h 2954868"/>
                      <a:gd name="connsiteX22" fmla="*/ 491066 w 584200"/>
                      <a:gd name="connsiteY22" fmla="*/ 211667 h 2954868"/>
                      <a:gd name="connsiteX23" fmla="*/ 491066 w 584200"/>
                      <a:gd name="connsiteY23" fmla="*/ 2954867 h 2954868"/>
                      <a:gd name="connsiteX24" fmla="*/ 565659 w 584200"/>
                      <a:gd name="connsiteY24" fmla="*/ 2954868 h 2954868"/>
                      <a:gd name="connsiteX0" fmla="*/ 565659 w 567266"/>
                      <a:gd name="connsiteY0" fmla="*/ 2954868 h 2954868"/>
                      <a:gd name="connsiteX1" fmla="*/ 567266 w 567266"/>
                      <a:gd name="connsiteY1" fmla="*/ 279400 h 2954868"/>
                      <a:gd name="connsiteX2" fmla="*/ 533400 w 567266"/>
                      <a:gd name="connsiteY2" fmla="*/ 76200 h 2954868"/>
                      <a:gd name="connsiteX3" fmla="*/ 448733 w 567266"/>
                      <a:gd name="connsiteY3" fmla="*/ 8467 h 2954868"/>
                      <a:gd name="connsiteX4" fmla="*/ 296333 w 567266"/>
                      <a:gd name="connsiteY4" fmla="*/ 0 h 2954868"/>
                      <a:gd name="connsiteX5" fmla="*/ 211666 w 567266"/>
                      <a:gd name="connsiteY5" fmla="*/ 50800 h 2954868"/>
                      <a:gd name="connsiteX6" fmla="*/ 127000 w 567266"/>
                      <a:gd name="connsiteY6" fmla="*/ 127000 h 2954868"/>
                      <a:gd name="connsiteX7" fmla="*/ 101600 w 567266"/>
                      <a:gd name="connsiteY7" fmla="*/ 237067 h 2954868"/>
                      <a:gd name="connsiteX8" fmla="*/ 84666 w 567266"/>
                      <a:gd name="connsiteY8" fmla="*/ 313267 h 2954868"/>
                      <a:gd name="connsiteX9" fmla="*/ 0 w 567266"/>
                      <a:gd name="connsiteY9" fmla="*/ 397933 h 2954868"/>
                      <a:gd name="connsiteX10" fmla="*/ 16933 w 567266"/>
                      <a:gd name="connsiteY10" fmla="*/ 465667 h 2954868"/>
                      <a:gd name="connsiteX11" fmla="*/ 93133 w 567266"/>
                      <a:gd name="connsiteY11" fmla="*/ 533400 h 2954868"/>
                      <a:gd name="connsiteX12" fmla="*/ 211666 w 567266"/>
                      <a:gd name="connsiteY12" fmla="*/ 541867 h 2954868"/>
                      <a:gd name="connsiteX13" fmla="*/ 262466 w 567266"/>
                      <a:gd name="connsiteY13" fmla="*/ 465667 h 2954868"/>
                      <a:gd name="connsiteX14" fmla="*/ 254000 w 567266"/>
                      <a:gd name="connsiteY14" fmla="*/ 372533 h 2954868"/>
                      <a:gd name="connsiteX15" fmla="*/ 220133 w 567266"/>
                      <a:gd name="connsiteY15" fmla="*/ 321733 h 2954868"/>
                      <a:gd name="connsiteX16" fmla="*/ 186266 w 567266"/>
                      <a:gd name="connsiteY16" fmla="*/ 279400 h 2954868"/>
                      <a:gd name="connsiteX17" fmla="*/ 194733 w 567266"/>
                      <a:gd name="connsiteY17" fmla="*/ 177800 h 2954868"/>
                      <a:gd name="connsiteX18" fmla="*/ 262466 w 567266"/>
                      <a:gd name="connsiteY18" fmla="*/ 93133 h 2954868"/>
                      <a:gd name="connsiteX19" fmla="*/ 372533 w 567266"/>
                      <a:gd name="connsiteY19" fmla="*/ 59267 h 2954868"/>
                      <a:gd name="connsiteX20" fmla="*/ 440266 w 567266"/>
                      <a:gd name="connsiteY20" fmla="*/ 101600 h 2954868"/>
                      <a:gd name="connsiteX21" fmla="*/ 491066 w 567266"/>
                      <a:gd name="connsiteY21" fmla="*/ 211667 h 2954868"/>
                      <a:gd name="connsiteX22" fmla="*/ 491066 w 567266"/>
                      <a:gd name="connsiteY22" fmla="*/ 2954867 h 2954868"/>
                      <a:gd name="connsiteX23" fmla="*/ 565659 w 567266"/>
                      <a:gd name="connsiteY23" fmla="*/ 2954868 h 2954868"/>
                      <a:gd name="connsiteX0" fmla="*/ 565659 w 567266"/>
                      <a:gd name="connsiteY0" fmla="*/ 2954868 h 2954868"/>
                      <a:gd name="connsiteX1" fmla="*/ 567266 w 567266"/>
                      <a:gd name="connsiteY1" fmla="*/ 279400 h 2954868"/>
                      <a:gd name="connsiteX2" fmla="*/ 533400 w 567266"/>
                      <a:gd name="connsiteY2" fmla="*/ 76200 h 2954868"/>
                      <a:gd name="connsiteX3" fmla="*/ 448733 w 567266"/>
                      <a:gd name="connsiteY3" fmla="*/ 8467 h 2954868"/>
                      <a:gd name="connsiteX4" fmla="*/ 296333 w 567266"/>
                      <a:gd name="connsiteY4" fmla="*/ 0 h 2954868"/>
                      <a:gd name="connsiteX5" fmla="*/ 211666 w 567266"/>
                      <a:gd name="connsiteY5" fmla="*/ 50800 h 2954868"/>
                      <a:gd name="connsiteX6" fmla="*/ 127000 w 567266"/>
                      <a:gd name="connsiteY6" fmla="*/ 127000 h 2954868"/>
                      <a:gd name="connsiteX7" fmla="*/ 101600 w 567266"/>
                      <a:gd name="connsiteY7" fmla="*/ 237067 h 2954868"/>
                      <a:gd name="connsiteX8" fmla="*/ 41705 w 567266"/>
                      <a:gd name="connsiteY8" fmla="*/ 291786 h 2954868"/>
                      <a:gd name="connsiteX9" fmla="*/ 0 w 567266"/>
                      <a:gd name="connsiteY9" fmla="*/ 397933 h 2954868"/>
                      <a:gd name="connsiteX10" fmla="*/ 16933 w 567266"/>
                      <a:gd name="connsiteY10" fmla="*/ 465667 h 2954868"/>
                      <a:gd name="connsiteX11" fmla="*/ 93133 w 567266"/>
                      <a:gd name="connsiteY11" fmla="*/ 533400 h 2954868"/>
                      <a:gd name="connsiteX12" fmla="*/ 211666 w 567266"/>
                      <a:gd name="connsiteY12" fmla="*/ 541867 h 2954868"/>
                      <a:gd name="connsiteX13" fmla="*/ 262466 w 567266"/>
                      <a:gd name="connsiteY13" fmla="*/ 465667 h 2954868"/>
                      <a:gd name="connsiteX14" fmla="*/ 254000 w 567266"/>
                      <a:gd name="connsiteY14" fmla="*/ 372533 h 2954868"/>
                      <a:gd name="connsiteX15" fmla="*/ 220133 w 567266"/>
                      <a:gd name="connsiteY15" fmla="*/ 321733 h 2954868"/>
                      <a:gd name="connsiteX16" fmla="*/ 186266 w 567266"/>
                      <a:gd name="connsiteY16" fmla="*/ 279400 h 2954868"/>
                      <a:gd name="connsiteX17" fmla="*/ 194733 w 567266"/>
                      <a:gd name="connsiteY17" fmla="*/ 177800 h 2954868"/>
                      <a:gd name="connsiteX18" fmla="*/ 262466 w 567266"/>
                      <a:gd name="connsiteY18" fmla="*/ 93133 h 2954868"/>
                      <a:gd name="connsiteX19" fmla="*/ 372533 w 567266"/>
                      <a:gd name="connsiteY19" fmla="*/ 59267 h 2954868"/>
                      <a:gd name="connsiteX20" fmla="*/ 440266 w 567266"/>
                      <a:gd name="connsiteY20" fmla="*/ 101600 h 2954868"/>
                      <a:gd name="connsiteX21" fmla="*/ 491066 w 567266"/>
                      <a:gd name="connsiteY21" fmla="*/ 211667 h 2954868"/>
                      <a:gd name="connsiteX22" fmla="*/ 491066 w 567266"/>
                      <a:gd name="connsiteY22" fmla="*/ 2954867 h 2954868"/>
                      <a:gd name="connsiteX23" fmla="*/ 565659 w 567266"/>
                      <a:gd name="connsiteY23" fmla="*/ 2954868 h 295486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</a:cxnLst>
                    <a:rect l="l" t="t" r="r" b="b"/>
                    <a:pathLst>
                      <a:path w="567266" h="2954868">
                        <a:moveTo>
                          <a:pt x="565659" y="2954868"/>
                        </a:moveTo>
                        <a:cubicBezTo>
                          <a:pt x="566195" y="2063045"/>
                          <a:pt x="566730" y="1171223"/>
                          <a:pt x="567266" y="279400"/>
                        </a:cubicBezTo>
                        <a:lnTo>
                          <a:pt x="533400" y="76200"/>
                        </a:lnTo>
                        <a:lnTo>
                          <a:pt x="448733" y="8467"/>
                        </a:lnTo>
                        <a:lnTo>
                          <a:pt x="296333" y="0"/>
                        </a:lnTo>
                        <a:lnTo>
                          <a:pt x="211666" y="50800"/>
                        </a:lnTo>
                        <a:lnTo>
                          <a:pt x="127000" y="127000"/>
                        </a:lnTo>
                        <a:lnTo>
                          <a:pt x="101600" y="237067"/>
                        </a:lnTo>
                        <a:lnTo>
                          <a:pt x="41705" y="291786"/>
                        </a:lnTo>
                        <a:lnTo>
                          <a:pt x="0" y="397933"/>
                        </a:lnTo>
                        <a:lnTo>
                          <a:pt x="16933" y="465667"/>
                        </a:lnTo>
                        <a:lnTo>
                          <a:pt x="93133" y="533400"/>
                        </a:lnTo>
                        <a:lnTo>
                          <a:pt x="211666" y="541867"/>
                        </a:lnTo>
                        <a:lnTo>
                          <a:pt x="262466" y="465667"/>
                        </a:lnTo>
                        <a:lnTo>
                          <a:pt x="254000" y="372533"/>
                        </a:lnTo>
                        <a:lnTo>
                          <a:pt x="220133" y="321733"/>
                        </a:lnTo>
                        <a:lnTo>
                          <a:pt x="186266" y="279400"/>
                        </a:lnTo>
                        <a:lnTo>
                          <a:pt x="194733" y="177800"/>
                        </a:lnTo>
                        <a:lnTo>
                          <a:pt x="262466" y="93133"/>
                        </a:lnTo>
                        <a:lnTo>
                          <a:pt x="372533" y="59267"/>
                        </a:lnTo>
                        <a:lnTo>
                          <a:pt x="440266" y="101600"/>
                        </a:lnTo>
                        <a:lnTo>
                          <a:pt x="491066" y="211667"/>
                        </a:lnTo>
                        <a:lnTo>
                          <a:pt x="491066" y="2954867"/>
                        </a:lnTo>
                        <a:lnTo>
                          <a:pt x="565659" y="2954868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FFFFFF"/>
                      </a:gs>
                      <a:gs pos="32000">
                        <a:srgbClr val="E6E6E6"/>
                      </a:gs>
                      <a:gs pos="99000">
                        <a:srgbClr val="7D8496"/>
                      </a:gs>
                      <a:gs pos="100000">
                        <a:srgbClr val="E6E6E6"/>
                      </a:gs>
                    </a:gsLst>
                    <a:lin ang="2700000" scaled="0"/>
                  </a:gradFill>
                  <a:ln w="3175">
                    <a:solidFill>
                      <a:schemeClr val="tx1">
                        <a:lumMod val="50000"/>
                        <a:lumOff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48" name="椭圆 247"/>
                  <p:cNvSpPr>
                    <a:spLocks noChangeAspect="1"/>
                  </p:cNvSpPr>
                  <p:nvPr/>
                </p:nvSpPr>
                <p:spPr>
                  <a:xfrm>
                    <a:off x="1415588" y="2775293"/>
                    <a:ext cx="108000" cy="10800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12" name="组合 59"/>
                <p:cNvGrpSpPr/>
                <p:nvPr/>
              </p:nvGrpSpPr>
              <p:grpSpPr>
                <a:xfrm flipH="1">
                  <a:off x="1712412" y="2596721"/>
                  <a:ext cx="311529" cy="1622746"/>
                  <a:chOff x="1398736" y="2594569"/>
                  <a:chExt cx="311529" cy="1622746"/>
                </a:xfrm>
              </p:grpSpPr>
              <p:sp>
                <p:nvSpPr>
                  <p:cNvPr id="245" name="任意多边形 244"/>
                  <p:cNvSpPr/>
                  <p:nvPr/>
                </p:nvSpPr>
                <p:spPr>
                  <a:xfrm>
                    <a:off x="1398736" y="2594569"/>
                    <a:ext cx="311529" cy="1622746"/>
                  </a:xfrm>
                  <a:custGeom>
                    <a:avLst/>
                    <a:gdLst>
                      <a:gd name="connsiteX0" fmla="*/ 491066 w 1270000"/>
                      <a:gd name="connsiteY0" fmla="*/ 2963334 h 2963334"/>
                      <a:gd name="connsiteX1" fmla="*/ 651933 w 1270000"/>
                      <a:gd name="connsiteY1" fmla="*/ 2963334 h 2963334"/>
                      <a:gd name="connsiteX2" fmla="*/ 643466 w 1270000"/>
                      <a:gd name="connsiteY2" fmla="*/ 194734 h 2963334"/>
                      <a:gd name="connsiteX3" fmla="*/ 711200 w 1270000"/>
                      <a:gd name="connsiteY3" fmla="*/ 84667 h 2963334"/>
                      <a:gd name="connsiteX4" fmla="*/ 821266 w 1270000"/>
                      <a:gd name="connsiteY4" fmla="*/ 59267 h 2963334"/>
                      <a:gd name="connsiteX5" fmla="*/ 914400 w 1270000"/>
                      <a:gd name="connsiteY5" fmla="*/ 101600 h 2963334"/>
                      <a:gd name="connsiteX6" fmla="*/ 990600 w 1270000"/>
                      <a:gd name="connsiteY6" fmla="*/ 194734 h 2963334"/>
                      <a:gd name="connsiteX7" fmla="*/ 1024466 w 1270000"/>
                      <a:gd name="connsiteY7" fmla="*/ 321734 h 2963334"/>
                      <a:gd name="connsiteX8" fmla="*/ 1007533 w 1270000"/>
                      <a:gd name="connsiteY8" fmla="*/ 440267 h 2963334"/>
                      <a:gd name="connsiteX9" fmla="*/ 1016000 w 1270000"/>
                      <a:gd name="connsiteY9" fmla="*/ 508000 h 2963334"/>
                      <a:gd name="connsiteX10" fmla="*/ 1092200 w 1270000"/>
                      <a:gd name="connsiteY10" fmla="*/ 550334 h 2963334"/>
                      <a:gd name="connsiteX11" fmla="*/ 1202266 w 1270000"/>
                      <a:gd name="connsiteY11" fmla="*/ 550334 h 2963334"/>
                      <a:gd name="connsiteX12" fmla="*/ 1270000 w 1270000"/>
                      <a:gd name="connsiteY12" fmla="*/ 440267 h 2963334"/>
                      <a:gd name="connsiteX13" fmla="*/ 1219200 w 1270000"/>
                      <a:gd name="connsiteY13" fmla="*/ 338667 h 2963334"/>
                      <a:gd name="connsiteX14" fmla="*/ 1159933 w 1270000"/>
                      <a:gd name="connsiteY14" fmla="*/ 296334 h 2963334"/>
                      <a:gd name="connsiteX15" fmla="*/ 1126066 w 1270000"/>
                      <a:gd name="connsiteY15" fmla="*/ 279400 h 2963334"/>
                      <a:gd name="connsiteX16" fmla="*/ 999066 w 1270000"/>
                      <a:gd name="connsiteY16" fmla="*/ 67734 h 2963334"/>
                      <a:gd name="connsiteX17" fmla="*/ 872066 w 1270000"/>
                      <a:gd name="connsiteY17" fmla="*/ 8467 h 2963334"/>
                      <a:gd name="connsiteX18" fmla="*/ 728133 w 1270000"/>
                      <a:gd name="connsiteY18" fmla="*/ 0 h 2963334"/>
                      <a:gd name="connsiteX19" fmla="*/ 601133 w 1270000"/>
                      <a:gd name="connsiteY19" fmla="*/ 67734 h 2963334"/>
                      <a:gd name="connsiteX20" fmla="*/ 584200 w 1270000"/>
                      <a:gd name="connsiteY20" fmla="*/ 177800 h 2963334"/>
                      <a:gd name="connsiteX21" fmla="*/ 567266 w 1270000"/>
                      <a:gd name="connsiteY21" fmla="*/ 287867 h 2963334"/>
                      <a:gd name="connsiteX22" fmla="*/ 533400 w 1270000"/>
                      <a:gd name="connsiteY22" fmla="*/ 84667 h 2963334"/>
                      <a:gd name="connsiteX23" fmla="*/ 448733 w 1270000"/>
                      <a:gd name="connsiteY23" fmla="*/ 16934 h 2963334"/>
                      <a:gd name="connsiteX24" fmla="*/ 296333 w 1270000"/>
                      <a:gd name="connsiteY24" fmla="*/ 8467 h 2963334"/>
                      <a:gd name="connsiteX25" fmla="*/ 211666 w 1270000"/>
                      <a:gd name="connsiteY25" fmla="*/ 59267 h 2963334"/>
                      <a:gd name="connsiteX26" fmla="*/ 127000 w 1270000"/>
                      <a:gd name="connsiteY26" fmla="*/ 135467 h 2963334"/>
                      <a:gd name="connsiteX27" fmla="*/ 101600 w 1270000"/>
                      <a:gd name="connsiteY27" fmla="*/ 245534 h 2963334"/>
                      <a:gd name="connsiteX28" fmla="*/ 84666 w 1270000"/>
                      <a:gd name="connsiteY28" fmla="*/ 321734 h 2963334"/>
                      <a:gd name="connsiteX29" fmla="*/ 0 w 1270000"/>
                      <a:gd name="connsiteY29" fmla="*/ 406400 h 2963334"/>
                      <a:gd name="connsiteX30" fmla="*/ 16933 w 1270000"/>
                      <a:gd name="connsiteY30" fmla="*/ 474134 h 2963334"/>
                      <a:gd name="connsiteX31" fmla="*/ 93133 w 1270000"/>
                      <a:gd name="connsiteY31" fmla="*/ 541867 h 2963334"/>
                      <a:gd name="connsiteX32" fmla="*/ 211666 w 1270000"/>
                      <a:gd name="connsiteY32" fmla="*/ 550334 h 2963334"/>
                      <a:gd name="connsiteX33" fmla="*/ 262466 w 1270000"/>
                      <a:gd name="connsiteY33" fmla="*/ 474134 h 2963334"/>
                      <a:gd name="connsiteX34" fmla="*/ 254000 w 1270000"/>
                      <a:gd name="connsiteY34" fmla="*/ 381000 h 2963334"/>
                      <a:gd name="connsiteX35" fmla="*/ 220133 w 1270000"/>
                      <a:gd name="connsiteY35" fmla="*/ 330200 h 2963334"/>
                      <a:gd name="connsiteX36" fmla="*/ 186266 w 1270000"/>
                      <a:gd name="connsiteY36" fmla="*/ 287867 h 2963334"/>
                      <a:gd name="connsiteX37" fmla="*/ 194733 w 1270000"/>
                      <a:gd name="connsiteY37" fmla="*/ 186267 h 2963334"/>
                      <a:gd name="connsiteX38" fmla="*/ 262466 w 1270000"/>
                      <a:gd name="connsiteY38" fmla="*/ 101600 h 2963334"/>
                      <a:gd name="connsiteX39" fmla="*/ 372533 w 1270000"/>
                      <a:gd name="connsiteY39" fmla="*/ 67734 h 2963334"/>
                      <a:gd name="connsiteX40" fmla="*/ 440266 w 1270000"/>
                      <a:gd name="connsiteY40" fmla="*/ 110067 h 2963334"/>
                      <a:gd name="connsiteX41" fmla="*/ 491066 w 1270000"/>
                      <a:gd name="connsiteY41" fmla="*/ 220134 h 2963334"/>
                      <a:gd name="connsiteX42" fmla="*/ 491066 w 1270000"/>
                      <a:gd name="connsiteY42" fmla="*/ 2963334 h 2963334"/>
                      <a:gd name="connsiteX0" fmla="*/ 491066 w 1270000"/>
                      <a:gd name="connsiteY0" fmla="*/ 2963334 h 2963335"/>
                      <a:gd name="connsiteX1" fmla="*/ 565659 w 1270000"/>
                      <a:gd name="connsiteY1" fmla="*/ 2963335 h 2963335"/>
                      <a:gd name="connsiteX2" fmla="*/ 651933 w 1270000"/>
                      <a:gd name="connsiteY2" fmla="*/ 2963334 h 2963335"/>
                      <a:gd name="connsiteX3" fmla="*/ 643466 w 1270000"/>
                      <a:gd name="connsiteY3" fmla="*/ 194734 h 2963335"/>
                      <a:gd name="connsiteX4" fmla="*/ 711200 w 1270000"/>
                      <a:gd name="connsiteY4" fmla="*/ 84667 h 2963335"/>
                      <a:gd name="connsiteX5" fmla="*/ 821266 w 1270000"/>
                      <a:gd name="connsiteY5" fmla="*/ 59267 h 2963335"/>
                      <a:gd name="connsiteX6" fmla="*/ 914400 w 1270000"/>
                      <a:gd name="connsiteY6" fmla="*/ 101600 h 2963335"/>
                      <a:gd name="connsiteX7" fmla="*/ 990600 w 1270000"/>
                      <a:gd name="connsiteY7" fmla="*/ 194734 h 2963335"/>
                      <a:gd name="connsiteX8" fmla="*/ 1024466 w 1270000"/>
                      <a:gd name="connsiteY8" fmla="*/ 321734 h 2963335"/>
                      <a:gd name="connsiteX9" fmla="*/ 1007533 w 1270000"/>
                      <a:gd name="connsiteY9" fmla="*/ 440267 h 2963335"/>
                      <a:gd name="connsiteX10" fmla="*/ 1016000 w 1270000"/>
                      <a:gd name="connsiteY10" fmla="*/ 508000 h 2963335"/>
                      <a:gd name="connsiteX11" fmla="*/ 1092200 w 1270000"/>
                      <a:gd name="connsiteY11" fmla="*/ 550334 h 2963335"/>
                      <a:gd name="connsiteX12" fmla="*/ 1202266 w 1270000"/>
                      <a:gd name="connsiteY12" fmla="*/ 550334 h 2963335"/>
                      <a:gd name="connsiteX13" fmla="*/ 1270000 w 1270000"/>
                      <a:gd name="connsiteY13" fmla="*/ 440267 h 2963335"/>
                      <a:gd name="connsiteX14" fmla="*/ 1219200 w 1270000"/>
                      <a:gd name="connsiteY14" fmla="*/ 338667 h 2963335"/>
                      <a:gd name="connsiteX15" fmla="*/ 1159933 w 1270000"/>
                      <a:gd name="connsiteY15" fmla="*/ 296334 h 2963335"/>
                      <a:gd name="connsiteX16" fmla="*/ 1126066 w 1270000"/>
                      <a:gd name="connsiteY16" fmla="*/ 279400 h 2963335"/>
                      <a:gd name="connsiteX17" fmla="*/ 999066 w 1270000"/>
                      <a:gd name="connsiteY17" fmla="*/ 67734 h 2963335"/>
                      <a:gd name="connsiteX18" fmla="*/ 872066 w 1270000"/>
                      <a:gd name="connsiteY18" fmla="*/ 8467 h 2963335"/>
                      <a:gd name="connsiteX19" fmla="*/ 728133 w 1270000"/>
                      <a:gd name="connsiteY19" fmla="*/ 0 h 2963335"/>
                      <a:gd name="connsiteX20" fmla="*/ 601133 w 1270000"/>
                      <a:gd name="connsiteY20" fmla="*/ 67734 h 2963335"/>
                      <a:gd name="connsiteX21" fmla="*/ 584200 w 1270000"/>
                      <a:gd name="connsiteY21" fmla="*/ 177800 h 2963335"/>
                      <a:gd name="connsiteX22" fmla="*/ 567266 w 1270000"/>
                      <a:gd name="connsiteY22" fmla="*/ 287867 h 2963335"/>
                      <a:gd name="connsiteX23" fmla="*/ 533400 w 1270000"/>
                      <a:gd name="connsiteY23" fmla="*/ 84667 h 2963335"/>
                      <a:gd name="connsiteX24" fmla="*/ 448733 w 1270000"/>
                      <a:gd name="connsiteY24" fmla="*/ 16934 h 2963335"/>
                      <a:gd name="connsiteX25" fmla="*/ 296333 w 1270000"/>
                      <a:gd name="connsiteY25" fmla="*/ 8467 h 2963335"/>
                      <a:gd name="connsiteX26" fmla="*/ 211666 w 1270000"/>
                      <a:gd name="connsiteY26" fmla="*/ 59267 h 2963335"/>
                      <a:gd name="connsiteX27" fmla="*/ 127000 w 1270000"/>
                      <a:gd name="connsiteY27" fmla="*/ 135467 h 2963335"/>
                      <a:gd name="connsiteX28" fmla="*/ 101600 w 1270000"/>
                      <a:gd name="connsiteY28" fmla="*/ 245534 h 2963335"/>
                      <a:gd name="connsiteX29" fmla="*/ 84666 w 1270000"/>
                      <a:gd name="connsiteY29" fmla="*/ 321734 h 2963335"/>
                      <a:gd name="connsiteX30" fmla="*/ 0 w 1270000"/>
                      <a:gd name="connsiteY30" fmla="*/ 406400 h 2963335"/>
                      <a:gd name="connsiteX31" fmla="*/ 16933 w 1270000"/>
                      <a:gd name="connsiteY31" fmla="*/ 474134 h 2963335"/>
                      <a:gd name="connsiteX32" fmla="*/ 93133 w 1270000"/>
                      <a:gd name="connsiteY32" fmla="*/ 541867 h 2963335"/>
                      <a:gd name="connsiteX33" fmla="*/ 211666 w 1270000"/>
                      <a:gd name="connsiteY33" fmla="*/ 550334 h 2963335"/>
                      <a:gd name="connsiteX34" fmla="*/ 262466 w 1270000"/>
                      <a:gd name="connsiteY34" fmla="*/ 474134 h 2963335"/>
                      <a:gd name="connsiteX35" fmla="*/ 254000 w 1270000"/>
                      <a:gd name="connsiteY35" fmla="*/ 381000 h 2963335"/>
                      <a:gd name="connsiteX36" fmla="*/ 220133 w 1270000"/>
                      <a:gd name="connsiteY36" fmla="*/ 330200 h 2963335"/>
                      <a:gd name="connsiteX37" fmla="*/ 186266 w 1270000"/>
                      <a:gd name="connsiteY37" fmla="*/ 287867 h 2963335"/>
                      <a:gd name="connsiteX38" fmla="*/ 194733 w 1270000"/>
                      <a:gd name="connsiteY38" fmla="*/ 186267 h 2963335"/>
                      <a:gd name="connsiteX39" fmla="*/ 262466 w 1270000"/>
                      <a:gd name="connsiteY39" fmla="*/ 101600 h 2963335"/>
                      <a:gd name="connsiteX40" fmla="*/ 372533 w 1270000"/>
                      <a:gd name="connsiteY40" fmla="*/ 67734 h 2963335"/>
                      <a:gd name="connsiteX41" fmla="*/ 440266 w 1270000"/>
                      <a:gd name="connsiteY41" fmla="*/ 110067 h 2963335"/>
                      <a:gd name="connsiteX42" fmla="*/ 491066 w 1270000"/>
                      <a:gd name="connsiteY42" fmla="*/ 220134 h 2963335"/>
                      <a:gd name="connsiteX43" fmla="*/ 491066 w 1270000"/>
                      <a:gd name="connsiteY43" fmla="*/ 2963334 h 2963335"/>
                      <a:gd name="connsiteX0" fmla="*/ 491066 w 1270000"/>
                      <a:gd name="connsiteY0" fmla="*/ 2963334 h 2963335"/>
                      <a:gd name="connsiteX1" fmla="*/ 565659 w 1270000"/>
                      <a:gd name="connsiteY1" fmla="*/ 2963335 h 2963335"/>
                      <a:gd name="connsiteX2" fmla="*/ 643466 w 1270000"/>
                      <a:gd name="connsiteY2" fmla="*/ 194734 h 2963335"/>
                      <a:gd name="connsiteX3" fmla="*/ 711200 w 1270000"/>
                      <a:gd name="connsiteY3" fmla="*/ 84667 h 2963335"/>
                      <a:gd name="connsiteX4" fmla="*/ 821266 w 1270000"/>
                      <a:gd name="connsiteY4" fmla="*/ 59267 h 2963335"/>
                      <a:gd name="connsiteX5" fmla="*/ 914400 w 1270000"/>
                      <a:gd name="connsiteY5" fmla="*/ 101600 h 2963335"/>
                      <a:gd name="connsiteX6" fmla="*/ 990600 w 1270000"/>
                      <a:gd name="connsiteY6" fmla="*/ 194734 h 2963335"/>
                      <a:gd name="connsiteX7" fmla="*/ 1024466 w 1270000"/>
                      <a:gd name="connsiteY7" fmla="*/ 321734 h 2963335"/>
                      <a:gd name="connsiteX8" fmla="*/ 1007533 w 1270000"/>
                      <a:gd name="connsiteY8" fmla="*/ 440267 h 2963335"/>
                      <a:gd name="connsiteX9" fmla="*/ 1016000 w 1270000"/>
                      <a:gd name="connsiteY9" fmla="*/ 508000 h 2963335"/>
                      <a:gd name="connsiteX10" fmla="*/ 1092200 w 1270000"/>
                      <a:gd name="connsiteY10" fmla="*/ 550334 h 2963335"/>
                      <a:gd name="connsiteX11" fmla="*/ 1202266 w 1270000"/>
                      <a:gd name="connsiteY11" fmla="*/ 550334 h 2963335"/>
                      <a:gd name="connsiteX12" fmla="*/ 1270000 w 1270000"/>
                      <a:gd name="connsiteY12" fmla="*/ 440267 h 2963335"/>
                      <a:gd name="connsiteX13" fmla="*/ 1219200 w 1270000"/>
                      <a:gd name="connsiteY13" fmla="*/ 338667 h 2963335"/>
                      <a:gd name="connsiteX14" fmla="*/ 1159933 w 1270000"/>
                      <a:gd name="connsiteY14" fmla="*/ 296334 h 2963335"/>
                      <a:gd name="connsiteX15" fmla="*/ 1126066 w 1270000"/>
                      <a:gd name="connsiteY15" fmla="*/ 279400 h 2963335"/>
                      <a:gd name="connsiteX16" fmla="*/ 999066 w 1270000"/>
                      <a:gd name="connsiteY16" fmla="*/ 67734 h 2963335"/>
                      <a:gd name="connsiteX17" fmla="*/ 872066 w 1270000"/>
                      <a:gd name="connsiteY17" fmla="*/ 8467 h 2963335"/>
                      <a:gd name="connsiteX18" fmla="*/ 728133 w 1270000"/>
                      <a:gd name="connsiteY18" fmla="*/ 0 h 2963335"/>
                      <a:gd name="connsiteX19" fmla="*/ 601133 w 1270000"/>
                      <a:gd name="connsiteY19" fmla="*/ 67734 h 2963335"/>
                      <a:gd name="connsiteX20" fmla="*/ 584200 w 1270000"/>
                      <a:gd name="connsiteY20" fmla="*/ 177800 h 2963335"/>
                      <a:gd name="connsiteX21" fmla="*/ 567266 w 1270000"/>
                      <a:gd name="connsiteY21" fmla="*/ 287867 h 2963335"/>
                      <a:gd name="connsiteX22" fmla="*/ 533400 w 1270000"/>
                      <a:gd name="connsiteY22" fmla="*/ 84667 h 2963335"/>
                      <a:gd name="connsiteX23" fmla="*/ 448733 w 1270000"/>
                      <a:gd name="connsiteY23" fmla="*/ 16934 h 2963335"/>
                      <a:gd name="connsiteX24" fmla="*/ 296333 w 1270000"/>
                      <a:gd name="connsiteY24" fmla="*/ 8467 h 2963335"/>
                      <a:gd name="connsiteX25" fmla="*/ 211666 w 1270000"/>
                      <a:gd name="connsiteY25" fmla="*/ 59267 h 2963335"/>
                      <a:gd name="connsiteX26" fmla="*/ 127000 w 1270000"/>
                      <a:gd name="connsiteY26" fmla="*/ 135467 h 2963335"/>
                      <a:gd name="connsiteX27" fmla="*/ 101600 w 1270000"/>
                      <a:gd name="connsiteY27" fmla="*/ 245534 h 2963335"/>
                      <a:gd name="connsiteX28" fmla="*/ 84666 w 1270000"/>
                      <a:gd name="connsiteY28" fmla="*/ 321734 h 2963335"/>
                      <a:gd name="connsiteX29" fmla="*/ 0 w 1270000"/>
                      <a:gd name="connsiteY29" fmla="*/ 406400 h 2963335"/>
                      <a:gd name="connsiteX30" fmla="*/ 16933 w 1270000"/>
                      <a:gd name="connsiteY30" fmla="*/ 474134 h 2963335"/>
                      <a:gd name="connsiteX31" fmla="*/ 93133 w 1270000"/>
                      <a:gd name="connsiteY31" fmla="*/ 541867 h 2963335"/>
                      <a:gd name="connsiteX32" fmla="*/ 211666 w 1270000"/>
                      <a:gd name="connsiteY32" fmla="*/ 550334 h 2963335"/>
                      <a:gd name="connsiteX33" fmla="*/ 262466 w 1270000"/>
                      <a:gd name="connsiteY33" fmla="*/ 474134 h 2963335"/>
                      <a:gd name="connsiteX34" fmla="*/ 254000 w 1270000"/>
                      <a:gd name="connsiteY34" fmla="*/ 381000 h 2963335"/>
                      <a:gd name="connsiteX35" fmla="*/ 220133 w 1270000"/>
                      <a:gd name="connsiteY35" fmla="*/ 330200 h 2963335"/>
                      <a:gd name="connsiteX36" fmla="*/ 186266 w 1270000"/>
                      <a:gd name="connsiteY36" fmla="*/ 287867 h 2963335"/>
                      <a:gd name="connsiteX37" fmla="*/ 194733 w 1270000"/>
                      <a:gd name="connsiteY37" fmla="*/ 186267 h 2963335"/>
                      <a:gd name="connsiteX38" fmla="*/ 262466 w 1270000"/>
                      <a:gd name="connsiteY38" fmla="*/ 101600 h 2963335"/>
                      <a:gd name="connsiteX39" fmla="*/ 372533 w 1270000"/>
                      <a:gd name="connsiteY39" fmla="*/ 67734 h 2963335"/>
                      <a:gd name="connsiteX40" fmla="*/ 440266 w 1270000"/>
                      <a:gd name="connsiteY40" fmla="*/ 110067 h 2963335"/>
                      <a:gd name="connsiteX41" fmla="*/ 491066 w 1270000"/>
                      <a:gd name="connsiteY41" fmla="*/ 220134 h 2963335"/>
                      <a:gd name="connsiteX42" fmla="*/ 491066 w 1270000"/>
                      <a:gd name="connsiteY42" fmla="*/ 2963334 h 2963335"/>
                      <a:gd name="connsiteX0" fmla="*/ 491066 w 1270000"/>
                      <a:gd name="connsiteY0" fmla="*/ 2963334 h 2963335"/>
                      <a:gd name="connsiteX1" fmla="*/ 565659 w 1270000"/>
                      <a:gd name="connsiteY1" fmla="*/ 2963335 h 2963335"/>
                      <a:gd name="connsiteX2" fmla="*/ 643466 w 1270000"/>
                      <a:gd name="connsiteY2" fmla="*/ 194734 h 2963335"/>
                      <a:gd name="connsiteX3" fmla="*/ 711200 w 1270000"/>
                      <a:gd name="connsiteY3" fmla="*/ 84667 h 2963335"/>
                      <a:gd name="connsiteX4" fmla="*/ 821266 w 1270000"/>
                      <a:gd name="connsiteY4" fmla="*/ 59267 h 2963335"/>
                      <a:gd name="connsiteX5" fmla="*/ 914400 w 1270000"/>
                      <a:gd name="connsiteY5" fmla="*/ 101600 h 2963335"/>
                      <a:gd name="connsiteX6" fmla="*/ 990600 w 1270000"/>
                      <a:gd name="connsiteY6" fmla="*/ 194734 h 2963335"/>
                      <a:gd name="connsiteX7" fmla="*/ 1024466 w 1270000"/>
                      <a:gd name="connsiteY7" fmla="*/ 321734 h 2963335"/>
                      <a:gd name="connsiteX8" fmla="*/ 1007533 w 1270000"/>
                      <a:gd name="connsiteY8" fmla="*/ 440267 h 2963335"/>
                      <a:gd name="connsiteX9" fmla="*/ 1016000 w 1270000"/>
                      <a:gd name="connsiteY9" fmla="*/ 508000 h 2963335"/>
                      <a:gd name="connsiteX10" fmla="*/ 1092200 w 1270000"/>
                      <a:gd name="connsiteY10" fmla="*/ 550334 h 2963335"/>
                      <a:gd name="connsiteX11" fmla="*/ 1270000 w 1270000"/>
                      <a:gd name="connsiteY11" fmla="*/ 440267 h 2963335"/>
                      <a:gd name="connsiteX12" fmla="*/ 1219200 w 1270000"/>
                      <a:gd name="connsiteY12" fmla="*/ 338667 h 2963335"/>
                      <a:gd name="connsiteX13" fmla="*/ 1159933 w 1270000"/>
                      <a:gd name="connsiteY13" fmla="*/ 296334 h 2963335"/>
                      <a:gd name="connsiteX14" fmla="*/ 1126066 w 1270000"/>
                      <a:gd name="connsiteY14" fmla="*/ 279400 h 2963335"/>
                      <a:gd name="connsiteX15" fmla="*/ 999066 w 1270000"/>
                      <a:gd name="connsiteY15" fmla="*/ 67734 h 2963335"/>
                      <a:gd name="connsiteX16" fmla="*/ 872066 w 1270000"/>
                      <a:gd name="connsiteY16" fmla="*/ 8467 h 2963335"/>
                      <a:gd name="connsiteX17" fmla="*/ 728133 w 1270000"/>
                      <a:gd name="connsiteY17" fmla="*/ 0 h 2963335"/>
                      <a:gd name="connsiteX18" fmla="*/ 601133 w 1270000"/>
                      <a:gd name="connsiteY18" fmla="*/ 67734 h 2963335"/>
                      <a:gd name="connsiteX19" fmla="*/ 584200 w 1270000"/>
                      <a:gd name="connsiteY19" fmla="*/ 177800 h 2963335"/>
                      <a:gd name="connsiteX20" fmla="*/ 567266 w 1270000"/>
                      <a:gd name="connsiteY20" fmla="*/ 287867 h 2963335"/>
                      <a:gd name="connsiteX21" fmla="*/ 533400 w 1270000"/>
                      <a:gd name="connsiteY21" fmla="*/ 84667 h 2963335"/>
                      <a:gd name="connsiteX22" fmla="*/ 448733 w 1270000"/>
                      <a:gd name="connsiteY22" fmla="*/ 16934 h 2963335"/>
                      <a:gd name="connsiteX23" fmla="*/ 296333 w 1270000"/>
                      <a:gd name="connsiteY23" fmla="*/ 8467 h 2963335"/>
                      <a:gd name="connsiteX24" fmla="*/ 211666 w 1270000"/>
                      <a:gd name="connsiteY24" fmla="*/ 59267 h 2963335"/>
                      <a:gd name="connsiteX25" fmla="*/ 127000 w 1270000"/>
                      <a:gd name="connsiteY25" fmla="*/ 135467 h 2963335"/>
                      <a:gd name="connsiteX26" fmla="*/ 101600 w 1270000"/>
                      <a:gd name="connsiteY26" fmla="*/ 245534 h 2963335"/>
                      <a:gd name="connsiteX27" fmla="*/ 84666 w 1270000"/>
                      <a:gd name="connsiteY27" fmla="*/ 321734 h 2963335"/>
                      <a:gd name="connsiteX28" fmla="*/ 0 w 1270000"/>
                      <a:gd name="connsiteY28" fmla="*/ 406400 h 2963335"/>
                      <a:gd name="connsiteX29" fmla="*/ 16933 w 1270000"/>
                      <a:gd name="connsiteY29" fmla="*/ 474134 h 2963335"/>
                      <a:gd name="connsiteX30" fmla="*/ 93133 w 1270000"/>
                      <a:gd name="connsiteY30" fmla="*/ 541867 h 2963335"/>
                      <a:gd name="connsiteX31" fmla="*/ 211666 w 1270000"/>
                      <a:gd name="connsiteY31" fmla="*/ 550334 h 2963335"/>
                      <a:gd name="connsiteX32" fmla="*/ 262466 w 1270000"/>
                      <a:gd name="connsiteY32" fmla="*/ 474134 h 2963335"/>
                      <a:gd name="connsiteX33" fmla="*/ 254000 w 1270000"/>
                      <a:gd name="connsiteY33" fmla="*/ 381000 h 2963335"/>
                      <a:gd name="connsiteX34" fmla="*/ 220133 w 1270000"/>
                      <a:gd name="connsiteY34" fmla="*/ 330200 h 2963335"/>
                      <a:gd name="connsiteX35" fmla="*/ 186266 w 1270000"/>
                      <a:gd name="connsiteY35" fmla="*/ 287867 h 2963335"/>
                      <a:gd name="connsiteX36" fmla="*/ 194733 w 1270000"/>
                      <a:gd name="connsiteY36" fmla="*/ 186267 h 2963335"/>
                      <a:gd name="connsiteX37" fmla="*/ 262466 w 1270000"/>
                      <a:gd name="connsiteY37" fmla="*/ 101600 h 2963335"/>
                      <a:gd name="connsiteX38" fmla="*/ 372533 w 1270000"/>
                      <a:gd name="connsiteY38" fmla="*/ 67734 h 2963335"/>
                      <a:gd name="connsiteX39" fmla="*/ 440266 w 1270000"/>
                      <a:gd name="connsiteY39" fmla="*/ 110067 h 2963335"/>
                      <a:gd name="connsiteX40" fmla="*/ 491066 w 1270000"/>
                      <a:gd name="connsiteY40" fmla="*/ 220134 h 2963335"/>
                      <a:gd name="connsiteX41" fmla="*/ 491066 w 1270000"/>
                      <a:gd name="connsiteY41" fmla="*/ 2963334 h 2963335"/>
                      <a:gd name="connsiteX0" fmla="*/ 491066 w 1270000"/>
                      <a:gd name="connsiteY0" fmla="*/ 2963334 h 2963335"/>
                      <a:gd name="connsiteX1" fmla="*/ 565659 w 1270000"/>
                      <a:gd name="connsiteY1" fmla="*/ 2963335 h 2963335"/>
                      <a:gd name="connsiteX2" fmla="*/ 643466 w 1270000"/>
                      <a:gd name="connsiteY2" fmla="*/ 194734 h 2963335"/>
                      <a:gd name="connsiteX3" fmla="*/ 711200 w 1270000"/>
                      <a:gd name="connsiteY3" fmla="*/ 84667 h 2963335"/>
                      <a:gd name="connsiteX4" fmla="*/ 821266 w 1270000"/>
                      <a:gd name="connsiteY4" fmla="*/ 59267 h 2963335"/>
                      <a:gd name="connsiteX5" fmla="*/ 914400 w 1270000"/>
                      <a:gd name="connsiteY5" fmla="*/ 101600 h 2963335"/>
                      <a:gd name="connsiteX6" fmla="*/ 990600 w 1270000"/>
                      <a:gd name="connsiteY6" fmla="*/ 194734 h 2963335"/>
                      <a:gd name="connsiteX7" fmla="*/ 1024466 w 1270000"/>
                      <a:gd name="connsiteY7" fmla="*/ 321734 h 2963335"/>
                      <a:gd name="connsiteX8" fmla="*/ 1007533 w 1270000"/>
                      <a:gd name="connsiteY8" fmla="*/ 440267 h 2963335"/>
                      <a:gd name="connsiteX9" fmla="*/ 1016000 w 1270000"/>
                      <a:gd name="connsiteY9" fmla="*/ 508000 h 2963335"/>
                      <a:gd name="connsiteX10" fmla="*/ 1270000 w 1270000"/>
                      <a:gd name="connsiteY10" fmla="*/ 440267 h 2963335"/>
                      <a:gd name="connsiteX11" fmla="*/ 1219200 w 1270000"/>
                      <a:gd name="connsiteY11" fmla="*/ 338667 h 2963335"/>
                      <a:gd name="connsiteX12" fmla="*/ 1159933 w 1270000"/>
                      <a:gd name="connsiteY12" fmla="*/ 296334 h 2963335"/>
                      <a:gd name="connsiteX13" fmla="*/ 1126066 w 1270000"/>
                      <a:gd name="connsiteY13" fmla="*/ 279400 h 2963335"/>
                      <a:gd name="connsiteX14" fmla="*/ 999066 w 1270000"/>
                      <a:gd name="connsiteY14" fmla="*/ 67734 h 2963335"/>
                      <a:gd name="connsiteX15" fmla="*/ 872066 w 1270000"/>
                      <a:gd name="connsiteY15" fmla="*/ 8467 h 2963335"/>
                      <a:gd name="connsiteX16" fmla="*/ 728133 w 1270000"/>
                      <a:gd name="connsiteY16" fmla="*/ 0 h 2963335"/>
                      <a:gd name="connsiteX17" fmla="*/ 601133 w 1270000"/>
                      <a:gd name="connsiteY17" fmla="*/ 67734 h 2963335"/>
                      <a:gd name="connsiteX18" fmla="*/ 584200 w 1270000"/>
                      <a:gd name="connsiteY18" fmla="*/ 177800 h 2963335"/>
                      <a:gd name="connsiteX19" fmla="*/ 567266 w 1270000"/>
                      <a:gd name="connsiteY19" fmla="*/ 287867 h 2963335"/>
                      <a:gd name="connsiteX20" fmla="*/ 533400 w 1270000"/>
                      <a:gd name="connsiteY20" fmla="*/ 84667 h 2963335"/>
                      <a:gd name="connsiteX21" fmla="*/ 448733 w 1270000"/>
                      <a:gd name="connsiteY21" fmla="*/ 16934 h 2963335"/>
                      <a:gd name="connsiteX22" fmla="*/ 296333 w 1270000"/>
                      <a:gd name="connsiteY22" fmla="*/ 8467 h 2963335"/>
                      <a:gd name="connsiteX23" fmla="*/ 211666 w 1270000"/>
                      <a:gd name="connsiteY23" fmla="*/ 59267 h 2963335"/>
                      <a:gd name="connsiteX24" fmla="*/ 127000 w 1270000"/>
                      <a:gd name="connsiteY24" fmla="*/ 135467 h 2963335"/>
                      <a:gd name="connsiteX25" fmla="*/ 101600 w 1270000"/>
                      <a:gd name="connsiteY25" fmla="*/ 245534 h 2963335"/>
                      <a:gd name="connsiteX26" fmla="*/ 84666 w 1270000"/>
                      <a:gd name="connsiteY26" fmla="*/ 321734 h 2963335"/>
                      <a:gd name="connsiteX27" fmla="*/ 0 w 1270000"/>
                      <a:gd name="connsiteY27" fmla="*/ 406400 h 2963335"/>
                      <a:gd name="connsiteX28" fmla="*/ 16933 w 1270000"/>
                      <a:gd name="connsiteY28" fmla="*/ 474134 h 2963335"/>
                      <a:gd name="connsiteX29" fmla="*/ 93133 w 1270000"/>
                      <a:gd name="connsiteY29" fmla="*/ 541867 h 2963335"/>
                      <a:gd name="connsiteX30" fmla="*/ 211666 w 1270000"/>
                      <a:gd name="connsiteY30" fmla="*/ 550334 h 2963335"/>
                      <a:gd name="connsiteX31" fmla="*/ 262466 w 1270000"/>
                      <a:gd name="connsiteY31" fmla="*/ 474134 h 2963335"/>
                      <a:gd name="connsiteX32" fmla="*/ 254000 w 1270000"/>
                      <a:gd name="connsiteY32" fmla="*/ 381000 h 2963335"/>
                      <a:gd name="connsiteX33" fmla="*/ 220133 w 1270000"/>
                      <a:gd name="connsiteY33" fmla="*/ 330200 h 2963335"/>
                      <a:gd name="connsiteX34" fmla="*/ 186266 w 1270000"/>
                      <a:gd name="connsiteY34" fmla="*/ 287867 h 2963335"/>
                      <a:gd name="connsiteX35" fmla="*/ 194733 w 1270000"/>
                      <a:gd name="connsiteY35" fmla="*/ 186267 h 2963335"/>
                      <a:gd name="connsiteX36" fmla="*/ 262466 w 1270000"/>
                      <a:gd name="connsiteY36" fmla="*/ 101600 h 2963335"/>
                      <a:gd name="connsiteX37" fmla="*/ 372533 w 1270000"/>
                      <a:gd name="connsiteY37" fmla="*/ 67734 h 2963335"/>
                      <a:gd name="connsiteX38" fmla="*/ 440266 w 1270000"/>
                      <a:gd name="connsiteY38" fmla="*/ 110067 h 2963335"/>
                      <a:gd name="connsiteX39" fmla="*/ 491066 w 1270000"/>
                      <a:gd name="connsiteY39" fmla="*/ 220134 h 2963335"/>
                      <a:gd name="connsiteX40" fmla="*/ 491066 w 1270000"/>
                      <a:gd name="connsiteY40" fmla="*/ 2963334 h 2963335"/>
                      <a:gd name="connsiteX0" fmla="*/ 491066 w 1270000"/>
                      <a:gd name="connsiteY0" fmla="*/ 2963334 h 2963335"/>
                      <a:gd name="connsiteX1" fmla="*/ 565659 w 1270000"/>
                      <a:gd name="connsiteY1" fmla="*/ 2963335 h 2963335"/>
                      <a:gd name="connsiteX2" fmla="*/ 643466 w 1270000"/>
                      <a:gd name="connsiteY2" fmla="*/ 194734 h 2963335"/>
                      <a:gd name="connsiteX3" fmla="*/ 711200 w 1270000"/>
                      <a:gd name="connsiteY3" fmla="*/ 84667 h 2963335"/>
                      <a:gd name="connsiteX4" fmla="*/ 821266 w 1270000"/>
                      <a:gd name="connsiteY4" fmla="*/ 59267 h 2963335"/>
                      <a:gd name="connsiteX5" fmla="*/ 914400 w 1270000"/>
                      <a:gd name="connsiteY5" fmla="*/ 101600 h 2963335"/>
                      <a:gd name="connsiteX6" fmla="*/ 990600 w 1270000"/>
                      <a:gd name="connsiteY6" fmla="*/ 194734 h 2963335"/>
                      <a:gd name="connsiteX7" fmla="*/ 1024466 w 1270000"/>
                      <a:gd name="connsiteY7" fmla="*/ 321734 h 2963335"/>
                      <a:gd name="connsiteX8" fmla="*/ 1007533 w 1270000"/>
                      <a:gd name="connsiteY8" fmla="*/ 440267 h 2963335"/>
                      <a:gd name="connsiteX9" fmla="*/ 1270000 w 1270000"/>
                      <a:gd name="connsiteY9" fmla="*/ 440267 h 2963335"/>
                      <a:gd name="connsiteX10" fmla="*/ 1219200 w 1270000"/>
                      <a:gd name="connsiteY10" fmla="*/ 338667 h 2963335"/>
                      <a:gd name="connsiteX11" fmla="*/ 1159933 w 1270000"/>
                      <a:gd name="connsiteY11" fmla="*/ 296334 h 2963335"/>
                      <a:gd name="connsiteX12" fmla="*/ 1126066 w 1270000"/>
                      <a:gd name="connsiteY12" fmla="*/ 279400 h 2963335"/>
                      <a:gd name="connsiteX13" fmla="*/ 999066 w 1270000"/>
                      <a:gd name="connsiteY13" fmla="*/ 67734 h 2963335"/>
                      <a:gd name="connsiteX14" fmla="*/ 872066 w 1270000"/>
                      <a:gd name="connsiteY14" fmla="*/ 8467 h 2963335"/>
                      <a:gd name="connsiteX15" fmla="*/ 728133 w 1270000"/>
                      <a:gd name="connsiteY15" fmla="*/ 0 h 2963335"/>
                      <a:gd name="connsiteX16" fmla="*/ 601133 w 1270000"/>
                      <a:gd name="connsiteY16" fmla="*/ 67734 h 2963335"/>
                      <a:gd name="connsiteX17" fmla="*/ 584200 w 1270000"/>
                      <a:gd name="connsiteY17" fmla="*/ 177800 h 2963335"/>
                      <a:gd name="connsiteX18" fmla="*/ 567266 w 1270000"/>
                      <a:gd name="connsiteY18" fmla="*/ 287867 h 2963335"/>
                      <a:gd name="connsiteX19" fmla="*/ 533400 w 1270000"/>
                      <a:gd name="connsiteY19" fmla="*/ 84667 h 2963335"/>
                      <a:gd name="connsiteX20" fmla="*/ 448733 w 1270000"/>
                      <a:gd name="connsiteY20" fmla="*/ 16934 h 2963335"/>
                      <a:gd name="connsiteX21" fmla="*/ 296333 w 1270000"/>
                      <a:gd name="connsiteY21" fmla="*/ 8467 h 2963335"/>
                      <a:gd name="connsiteX22" fmla="*/ 211666 w 1270000"/>
                      <a:gd name="connsiteY22" fmla="*/ 59267 h 2963335"/>
                      <a:gd name="connsiteX23" fmla="*/ 127000 w 1270000"/>
                      <a:gd name="connsiteY23" fmla="*/ 135467 h 2963335"/>
                      <a:gd name="connsiteX24" fmla="*/ 101600 w 1270000"/>
                      <a:gd name="connsiteY24" fmla="*/ 245534 h 2963335"/>
                      <a:gd name="connsiteX25" fmla="*/ 84666 w 1270000"/>
                      <a:gd name="connsiteY25" fmla="*/ 321734 h 2963335"/>
                      <a:gd name="connsiteX26" fmla="*/ 0 w 1270000"/>
                      <a:gd name="connsiteY26" fmla="*/ 406400 h 2963335"/>
                      <a:gd name="connsiteX27" fmla="*/ 16933 w 1270000"/>
                      <a:gd name="connsiteY27" fmla="*/ 474134 h 2963335"/>
                      <a:gd name="connsiteX28" fmla="*/ 93133 w 1270000"/>
                      <a:gd name="connsiteY28" fmla="*/ 541867 h 2963335"/>
                      <a:gd name="connsiteX29" fmla="*/ 211666 w 1270000"/>
                      <a:gd name="connsiteY29" fmla="*/ 550334 h 2963335"/>
                      <a:gd name="connsiteX30" fmla="*/ 262466 w 1270000"/>
                      <a:gd name="connsiteY30" fmla="*/ 474134 h 2963335"/>
                      <a:gd name="connsiteX31" fmla="*/ 254000 w 1270000"/>
                      <a:gd name="connsiteY31" fmla="*/ 381000 h 2963335"/>
                      <a:gd name="connsiteX32" fmla="*/ 220133 w 1270000"/>
                      <a:gd name="connsiteY32" fmla="*/ 330200 h 2963335"/>
                      <a:gd name="connsiteX33" fmla="*/ 186266 w 1270000"/>
                      <a:gd name="connsiteY33" fmla="*/ 287867 h 2963335"/>
                      <a:gd name="connsiteX34" fmla="*/ 194733 w 1270000"/>
                      <a:gd name="connsiteY34" fmla="*/ 186267 h 2963335"/>
                      <a:gd name="connsiteX35" fmla="*/ 262466 w 1270000"/>
                      <a:gd name="connsiteY35" fmla="*/ 101600 h 2963335"/>
                      <a:gd name="connsiteX36" fmla="*/ 372533 w 1270000"/>
                      <a:gd name="connsiteY36" fmla="*/ 67734 h 2963335"/>
                      <a:gd name="connsiteX37" fmla="*/ 440266 w 1270000"/>
                      <a:gd name="connsiteY37" fmla="*/ 110067 h 2963335"/>
                      <a:gd name="connsiteX38" fmla="*/ 491066 w 1270000"/>
                      <a:gd name="connsiteY38" fmla="*/ 220134 h 2963335"/>
                      <a:gd name="connsiteX39" fmla="*/ 491066 w 1270000"/>
                      <a:gd name="connsiteY39" fmla="*/ 2963334 h 2963335"/>
                      <a:gd name="connsiteX0" fmla="*/ 491066 w 1270000"/>
                      <a:gd name="connsiteY0" fmla="*/ 2963334 h 2963335"/>
                      <a:gd name="connsiteX1" fmla="*/ 565659 w 1270000"/>
                      <a:gd name="connsiteY1" fmla="*/ 2963335 h 2963335"/>
                      <a:gd name="connsiteX2" fmla="*/ 643466 w 1270000"/>
                      <a:gd name="connsiteY2" fmla="*/ 194734 h 2963335"/>
                      <a:gd name="connsiteX3" fmla="*/ 711200 w 1270000"/>
                      <a:gd name="connsiteY3" fmla="*/ 84667 h 2963335"/>
                      <a:gd name="connsiteX4" fmla="*/ 821266 w 1270000"/>
                      <a:gd name="connsiteY4" fmla="*/ 59267 h 2963335"/>
                      <a:gd name="connsiteX5" fmla="*/ 914400 w 1270000"/>
                      <a:gd name="connsiteY5" fmla="*/ 101600 h 2963335"/>
                      <a:gd name="connsiteX6" fmla="*/ 990600 w 1270000"/>
                      <a:gd name="connsiteY6" fmla="*/ 194734 h 2963335"/>
                      <a:gd name="connsiteX7" fmla="*/ 1024466 w 1270000"/>
                      <a:gd name="connsiteY7" fmla="*/ 321734 h 2963335"/>
                      <a:gd name="connsiteX8" fmla="*/ 1270000 w 1270000"/>
                      <a:gd name="connsiteY8" fmla="*/ 440267 h 2963335"/>
                      <a:gd name="connsiteX9" fmla="*/ 1219200 w 1270000"/>
                      <a:gd name="connsiteY9" fmla="*/ 338667 h 2963335"/>
                      <a:gd name="connsiteX10" fmla="*/ 1159933 w 1270000"/>
                      <a:gd name="connsiteY10" fmla="*/ 296334 h 2963335"/>
                      <a:gd name="connsiteX11" fmla="*/ 1126066 w 1270000"/>
                      <a:gd name="connsiteY11" fmla="*/ 279400 h 2963335"/>
                      <a:gd name="connsiteX12" fmla="*/ 999066 w 1270000"/>
                      <a:gd name="connsiteY12" fmla="*/ 67734 h 2963335"/>
                      <a:gd name="connsiteX13" fmla="*/ 872066 w 1270000"/>
                      <a:gd name="connsiteY13" fmla="*/ 8467 h 2963335"/>
                      <a:gd name="connsiteX14" fmla="*/ 728133 w 1270000"/>
                      <a:gd name="connsiteY14" fmla="*/ 0 h 2963335"/>
                      <a:gd name="connsiteX15" fmla="*/ 601133 w 1270000"/>
                      <a:gd name="connsiteY15" fmla="*/ 67734 h 2963335"/>
                      <a:gd name="connsiteX16" fmla="*/ 584200 w 1270000"/>
                      <a:gd name="connsiteY16" fmla="*/ 177800 h 2963335"/>
                      <a:gd name="connsiteX17" fmla="*/ 567266 w 1270000"/>
                      <a:gd name="connsiteY17" fmla="*/ 287867 h 2963335"/>
                      <a:gd name="connsiteX18" fmla="*/ 533400 w 1270000"/>
                      <a:gd name="connsiteY18" fmla="*/ 84667 h 2963335"/>
                      <a:gd name="connsiteX19" fmla="*/ 448733 w 1270000"/>
                      <a:gd name="connsiteY19" fmla="*/ 16934 h 2963335"/>
                      <a:gd name="connsiteX20" fmla="*/ 296333 w 1270000"/>
                      <a:gd name="connsiteY20" fmla="*/ 8467 h 2963335"/>
                      <a:gd name="connsiteX21" fmla="*/ 211666 w 1270000"/>
                      <a:gd name="connsiteY21" fmla="*/ 59267 h 2963335"/>
                      <a:gd name="connsiteX22" fmla="*/ 127000 w 1270000"/>
                      <a:gd name="connsiteY22" fmla="*/ 135467 h 2963335"/>
                      <a:gd name="connsiteX23" fmla="*/ 101600 w 1270000"/>
                      <a:gd name="connsiteY23" fmla="*/ 245534 h 2963335"/>
                      <a:gd name="connsiteX24" fmla="*/ 84666 w 1270000"/>
                      <a:gd name="connsiteY24" fmla="*/ 321734 h 2963335"/>
                      <a:gd name="connsiteX25" fmla="*/ 0 w 1270000"/>
                      <a:gd name="connsiteY25" fmla="*/ 406400 h 2963335"/>
                      <a:gd name="connsiteX26" fmla="*/ 16933 w 1270000"/>
                      <a:gd name="connsiteY26" fmla="*/ 474134 h 2963335"/>
                      <a:gd name="connsiteX27" fmla="*/ 93133 w 1270000"/>
                      <a:gd name="connsiteY27" fmla="*/ 541867 h 2963335"/>
                      <a:gd name="connsiteX28" fmla="*/ 211666 w 1270000"/>
                      <a:gd name="connsiteY28" fmla="*/ 550334 h 2963335"/>
                      <a:gd name="connsiteX29" fmla="*/ 262466 w 1270000"/>
                      <a:gd name="connsiteY29" fmla="*/ 474134 h 2963335"/>
                      <a:gd name="connsiteX30" fmla="*/ 254000 w 1270000"/>
                      <a:gd name="connsiteY30" fmla="*/ 381000 h 2963335"/>
                      <a:gd name="connsiteX31" fmla="*/ 220133 w 1270000"/>
                      <a:gd name="connsiteY31" fmla="*/ 330200 h 2963335"/>
                      <a:gd name="connsiteX32" fmla="*/ 186266 w 1270000"/>
                      <a:gd name="connsiteY32" fmla="*/ 287867 h 2963335"/>
                      <a:gd name="connsiteX33" fmla="*/ 194733 w 1270000"/>
                      <a:gd name="connsiteY33" fmla="*/ 186267 h 2963335"/>
                      <a:gd name="connsiteX34" fmla="*/ 262466 w 1270000"/>
                      <a:gd name="connsiteY34" fmla="*/ 101600 h 2963335"/>
                      <a:gd name="connsiteX35" fmla="*/ 372533 w 1270000"/>
                      <a:gd name="connsiteY35" fmla="*/ 67734 h 2963335"/>
                      <a:gd name="connsiteX36" fmla="*/ 440266 w 1270000"/>
                      <a:gd name="connsiteY36" fmla="*/ 110067 h 2963335"/>
                      <a:gd name="connsiteX37" fmla="*/ 491066 w 1270000"/>
                      <a:gd name="connsiteY37" fmla="*/ 220134 h 2963335"/>
                      <a:gd name="connsiteX38" fmla="*/ 491066 w 1270000"/>
                      <a:gd name="connsiteY38" fmla="*/ 2963334 h 2963335"/>
                      <a:gd name="connsiteX0" fmla="*/ 491066 w 1219200"/>
                      <a:gd name="connsiteY0" fmla="*/ 2963334 h 2963335"/>
                      <a:gd name="connsiteX1" fmla="*/ 565659 w 1219200"/>
                      <a:gd name="connsiteY1" fmla="*/ 2963335 h 2963335"/>
                      <a:gd name="connsiteX2" fmla="*/ 643466 w 1219200"/>
                      <a:gd name="connsiteY2" fmla="*/ 194734 h 2963335"/>
                      <a:gd name="connsiteX3" fmla="*/ 711200 w 1219200"/>
                      <a:gd name="connsiteY3" fmla="*/ 84667 h 2963335"/>
                      <a:gd name="connsiteX4" fmla="*/ 821266 w 1219200"/>
                      <a:gd name="connsiteY4" fmla="*/ 59267 h 2963335"/>
                      <a:gd name="connsiteX5" fmla="*/ 914400 w 1219200"/>
                      <a:gd name="connsiteY5" fmla="*/ 101600 h 2963335"/>
                      <a:gd name="connsiteX6" fmla="*/ 990600 w 1219200"/>
                      <a:gd name="connsiteY6" fmla="*/ 194734 h 2963335"/>
                      <a:gd name="connsiteX7" fmla="*/ 1024466 w 1219200"/>
                      <a:gd name="connsiteY7" fmla="*/ 321734 h 2963335"/>
                      <a:gd name="connsiteX8" fmla="*/ 1219200 w 1219200"/>
                      <a:gd name="connsiteY8" fmla="*/ 338667 h 2963335"/>
                      <a:gd name="connsiteX9" fmla="*/ 1159933 w 1219200"/>
                      <a:gd name="connsiteY9" fmla="*/ 296334 h 2963335"/>
                      <a:gd name="connsiteX10" fmla="*/ 1126066 w 1219200"/>
                      <a:gd name="connsiteY10" fmla="*/ 279400 h 2963335"/>
                      <a:gd name="connsiteX11" fmla="*/ 999066 w 1219200"/>
                      <a:gd name="connsiteY11" fmla="*/ 67734 h 2963335"/>
                      <a:gd name="connsiteX12" fmla="*/ 872066 w 1219200"/>
                      <a:gd name="connsiteY12" fmla="*/ 8467 h 2963335"/>
                      <a:gd name="connsiteX13" fmla="*/ 728133 w 1219200"/>
                      <a:gd name="connsiteY13" fmla="*/ 0 h 2963335"/>
                      <a:gd name="connsiteX14" fmla="*/ 601133 w 1219200"/>
                      <a:gd name="connsiteY14" fmla="*/ 67734 h 2963335"/>
                      <a:gd name="connsiteX15" fmla="*/ 584200 w 1219200"/>
                      <a:gd name="connsiteY15" fmla="*/ 177800 h 2963335"/>
                      <a:gd name="connsiteX16" fmla="*/ 567266 w 1219200"/>
                      <a:gd name="connsiteY16" fmla="*/ 287867 h 2963335"/>
                      <a:gd name="connsiteX17" fmla="*/ 533400 w 1219200"/>
                      <a:gd name="connsiteY17" fmla="*/ 84667 h 2963335"/>
                      <a:gd name="connsiteX18" fmla="*/ 448733 w 1219200"/>
                      <a:gd name="connsiteY18" fmla="*/ 16934 h 2963335"/>
                      <a:gd name="connsiteX19" fmla="*/ 296333 w 1219200"/>
                      <a:gd name="connsiteY19" fmla="*/ 8467 h 2963335"/>
                      <a:gd name="connsiteX20" fmla="*/ 211666 w 1219200"/>
                      <a:gd name="connsiteY20" fmla="*/ 59267 h 2963335"/>
                      <a:gd name="connsiteX21" fmla="*/ 127000 w 1219200"/>
                      <a:gd name="connsiteY21" fmla="*/ 135467 h 2963335"/>
                      <a:gd name="connsiteX22" fmla="*/ 101600 w 1219200"/>
                      <a:gd name="connsiteY22" fmla="*/ 245534 h 2963335"/>
                      <a:gd name="connsiteX23" fmla="*/ 84666 w 1219200"/>
                      <a:gd name="connsiteY23" fmla="*/ 321734 h 2963335"/>
                      <a:gd name="connsiteX24" fmla="*/ 0 w 1219200"/>
                      <a:gd name="connsiteY24" fmla="*/ 406400 h 2963335"/>
                      <a:gd name="connsiteX25" fmla="*/ 16933 w 1219200"/>
                      <a:gd name="connsiteY25" fmla="*/ 474134 h 2963335"/>
                      <a:gd name="connsiteX26" fmla="*/ 93133 w 1219200"/>
                      <a:gd name="connsiteY26" fmla="*/ 541867 h 2963335"/>
                      <a:gd name="connsiteX27" fmla="*/ 211666 w 1219200"/>
                      <a:gd name="connsiteY27" fmla="*/ 550334 h 2963335"/>
                      <a:gd name="connsiteX28" fmla="*/ 262466 w 1219200"/>
                      <a:gd name="connsiteY28" fmla="*/ 474134 h 2963335"/>
                      <a:gd name="connsiteX29" fmla="*/ 254000 w 1219200"/>
                      <a:gd name="connsiteY29" fmla="*/ 381000 h 2963335"/>
                      <a:gd name="connsiteX30" fmla="*/ 220133 w 1219200"/>
                      <a:gd name="connsiteY30" fmla="*/ 330200 h 2963335"/>
                      <a:gd name="connsiteX31" fmla="*/ 186266 w 1219200"/>
                      <a:gd name="connsiteY31" fmla="*/ 287867 h 2963335"/>
                      <a:gd name="connsiteX32" fmla="*/ 194733 w 1219200"/>
                      <a:gd name="connsiteY32" fmla="*/ 186267 h 2963335"/>
                      <a:gd name="connsiteX33" fmla="*/ 262466 w 1219200"/>
                      <a:gd name="connsiteY33" fmla="*/ 101600 h 2963335"/>
                      <a:gd name="connsiteX34" fmla="*/ 372533 w 1219200"/>
                      <a:gd name="connsiteY34" fmla="*/ 67734 h 2963335"/>
                      <a:gd name="connsiteX35" fmla="*/ 440266 w 1219200"/>
                      <a:gd name="connsiteY35" fmla="*/ 110067 h 2963335"/>
                      <a:gd name="connsiteX36" fmla="*/ 491066 w 1219200"/>
                      <a:gd name="connsiteY36" fmla="*/ 220134 h 2963335"/>
                      <a:gd name="connsiteX37" fmla="*/ 491066 w 1219200"/>
                      <a:gd name="connsiteY37" fmla="*/ 2963334 h 2963335"/>
                      <a:gd name="connsiteX0" fmla="*/ 491066 w 1159933"/>
                      <a:gd name="connsiteY0" fmla="*/ 2963334 h 2963335"/>
                      <a:gd name="connsiteX1" fmla="*/ 565659 w 1159933"/>
                      <a:gd name="connsiteY1" fmla="*/ 2963335 h 2963335"/>
                      <a:gd name="connsiteX2" fmla="*/ 643466 w 1159933"/>
                      <a:gd name="connsiteY2" fmla="*/ 194734 h 2963335"/>
                      <a:gd name="connsiteX3" fmla="*/ 711200 w 1159933"/>
                      <a:gd name="connsiteY3" fmla="*/ 84667 h 2963335"/>
                      <a:gd name="connsiteX4" fmla="*/ 821266 w 1159933"/>
                      <a:gd name="connsiteY4" fmla="*/ 59267 h 2963335"/>
                      <a:gd name="connsiteX5" fmla="*/ 914400 w 1159933"/>
                      <a:gd name="connsiteY5" fmla="*/ 101600 h 2963335"/>
                      <a:gd name="connsiteX6" fmla="*/ 990600 w 1159933"/>
                      <a:gd name="connsiteY6" fmla="*/ 194734 h 2963335"/>
                      <a:gd name="connsiteX7" fmla="*/ 1024466 w 1159933"/>
                      <a:gd name="connsiteY7" fmla="*/ 321734 h 2963335"/>
                      <a:gd name="connsiteX8" fmla="*/ 1159933 w 1159933"/>
                      <a:gd name="connsiteY8" fmla="*/ 296334 h 2963335"/>
                      <a:gd name="connsiteX9" fmla="*/ 1126066 w 1159933"/>
                      <a:gd name="connsiteY9" fmla="*/ 279400 h 2963335"/>
                      <a:gd name="connsiteX10" fmla="*/ 999066 w 1159933"/>
                      <a:gd name="connsiteY10" fmla="*/ 67734 h 2963335"/>
                      <a:gd name="connsiteX11" fmla="*/ 872066 w 1159933"/>
                      <a:gd name="connsiteY11" fmla="*/ 8467 h 2963335"/>
                      <a:gd name="connsiteX12" fmla="*/ 728133 w 1159933"/>
                      <a:gd name="connsiteY12" fmla="*/ 0 h 2963335"/>
                      <a:gd name="connsiteX13" fmla="*/ 601133 w 1159933"/>
                      <a:gd name="connsiteY13" fmla="*/ 67734 h 2963335"/>
                      <a:gd name="connsiteX14" fmla="*/ 584200 w 1159933"/>
                      <a:gd name="connsiteY14" fmla="*/ 177800 h 2963335"/>
                      <a:gd name="connsiteX15" fmla="*/ 567266 w 1159933"/>
                      <a:gd name="connsiteY15" fmla="*/ 287867 h 2963335"/>
                      <a:gd name="connsiteX16" fmla="*/ 533400 w 1159933"/>
                      <a:gd name="connsiteY16" fmla="*/ 84667 h 2963335"/>
                      <a:gd name="connsiteX17" fmla="*/ 448733 w 1159933"/>
                      <a:gd name="connsiteY17" fmla="*/ 16934 h 2963335"/>
                      <a:gd name="connsiteX18" fmla="*/ 296333 w 1159933"/>
                      <a:gd name="connsiteY18" fmla="*/ 8467 h 2963335"/>
                      <a:gd name="connsiteX19" fmla="*/ 211666 w 1159933"/>
                      <a:gd name="connsiteY19" fmla="*/ 59267 h 2963335"/>
                      <a:gd name="connsiteX20" fmla="*/ 127000 w 1159933"/>
                      <a:gd name="connsiteY20" fmla="*/ 135467 h 2963335"/>
                      <a:gd name="connsiteX21" fmla="*/ 101600 w 1159933"/>
                      <a:gd name="connsiteY21" fmla="*/ 245534 h 2963335"/>
                      <a:gd name="connsiteX22" fmla="*/ 84666 w 1159933"/>
                      <a:gd name="connsiteY22" fmla="*/ 321734 h 2963335"/>
                      <a:gd name="connsiteX23" fmla="*/ 0 w 1159933"/>
                      <a:gd name="connsiteY23" fmla="*/ 406400 h 2963335"/>
                      <a:gd name="connsiteX24" fmla="*/ 16933 w 1159933"/>
                      <a:gd name="connsiteY24" fmla="*/ 474134 h 2963335"/>
                      <a:gd name="connsiteX25" fmla="*/ 93133 w 1159933"/>
                      <a:gd name="connsiteY25" fmla="*/ 541867 h 2963335"/>
                      <a:gd name="connsiteX26" fmla="*/ 211666 w 1159933"/>
                      <a:gd name="connsiteY26" fmla="*/ 550334 h 2963335"/>
                      <a:gd name="connsiteX27" fmla="*/ 262466 w 1159933"/>
                      <a:gd name="connsiteY27" fmla="*/ 474134 h 2963335"/>
                      <a:gd name="connsiteX28" fmla="*/ 254000 w 1159933"/>
                      <a:gd name="connsiteY28" fmla="*/ 381000 h 2963335"/>
                      <a:gd name="connsiteX29" fmla="*/ 220133 w 1159933"/>
                      <a:gd name="connsiteY29" fmla="*/ 330200 h 2963335"/>
                      <a:gd name="connsiteX30" fmla="*/ 186266 w 1159933"/>
                      <a:gd name="connsiteY30" fmla="*/ 287867 h 2963335"/>
                      <a:gd name="connsiteX31" fmla="*/ 194733 w 1159933"/>
                      <a:gd name="connsiteY31" fmla="*/ 186267 h 2963335"/>
                      <a:gd name="connsiteX32" fmla="*/ 262466 w 1159933"/>
                      <a:gd name="connsiteY32" fmla="*/ 101600 h 2963335"/>
                      <a:gd name="connsiteX33" fmla="*/ 372533 w 1159933"/>
                      <a:gd name="connsiteY33" fmla="*/ 67734 h 2963335"/>
                      <a:gd name="connsiteX34" fmla="*/ 440266 w 1159933"/>
                      <a:gd name="connsiteY34" fmla="*/ 110067 h 2963335"/>
                      <a:gd name="connsiteX35" fmla="*/ 491066 w 1159933"/>
                      <a:gd name="connsiteY35" fmla="*/ 220134 h 2963335"/>
                      <a:gd name="connsiteX36" fmla="*/ 491066 w 1159933"/>
                      <a:gd name="connsiteY36" fmla="*/ 2963334 h 2963335"/>
                      <a:gd name="connsiteX0" fmla="*/ 491066 w 1126066"/>
                      <a:gd name="connsiteY0" fmla="*/ 2963334 h 2963335"/>
                      <a:gd name="connsiteX1" fmla="*/ 565659 w 1126066"/>
                      <a:gd name="connsiteY1" fmla="*/ 2963335 h 2963335"/>
                      <a:gd name="connsiteX2" fmla="*/ 643466 w 1126066"/>
                      <a:gd name="connsiteY2" fmla="*/ 194734 h 2963335"/>
                      <a:gd name="connsiteX3" fmla="*/ 711200 w 1126066"/>
                      <a:gd name="connsiteY3" fmla="*/ 84667 h 2963335"/>
                      <a:gd name="connsiteX4" fmla="*/ 821266 w 1126066"/>
                      <a:gd name="connsiteY4" fmla="*/ 59267 h 2963335"/>
                      <a:gd name="connsiteX5" fmla="*/ 914400 w 1126066"/>
                      <a:gd name="connsiteY5" fmla="*/ 101600 h 2963335"/>
                      <a:gd name="connsiteX6" fmla="*/ 990600 w 1126066"/>
                      <a:gd name="connsiteY6" fmla="*/ 194734 h 2963335"/>
                      <a:gd name="connsiteX7" fmla="*/ 1024466 w 1126066"/>
                      <a:gd name="connsiteY7" fmla="*/ 321734 h 2963335"/>
                      <a:gd name="connsiteX8" fmla="*/ 1126066 w 1126066"/>
                      <a:gd name="connsiteY8" fmla="*/ 279400 h 2963335"/>
                      <a:gd name="connsiteX9" fmla="*/ 999066 w 1126066"/>
                      <a:gd name="connsiteY9" fmla="*/ 67734 h 2963335"/>
                      <a:gd name="connsiteX10" fmla="*/ 872066 w 1126066"/>
                      <a:gd name="connsiteY10" fmla="*/ 8467 h 2963335"/>
                      <a:gd name="connsiteX11" fmla="*/ 728133 w 1126066"/>
                      <a:gd name="connsiteY11" fmla="*/ 0 h 2963335"/>
                      <a:gd name="connsiteX12" fmla="*/ 601133 w 1126066"/>
                      <a:gd name="connsiteY12" fmla="*/ 67734 h 2963335"/>
                      <a:gd name="connsiteX13" fmla="*/ 584200 w 1126066"/>
                      <a:gd name="connsiteY13" fmla="*/ 177800 h 2963335"/>
                      <a:gd name="connsiteX14" fmla="*/ 567266 w 1126066"/>
                      <a:gd name="connsiteY14" fmla="*/ 287867 h 2963335"/>
                      <a:gd name="connsiteX15" fmla="*/ 533400 w 1126066"/>
                      <a:gd name="connsiteY15" fmla="*/ 84667 h 2963335"/>
                      <a:gd name="connsiteX16" fmla="*/ 448733 w 1126066"/>
                      <a:gd name="connsiteY16" fmla="*/ 16934 h 2963335"/>
                      <a:gd name="connsiteX17" fmla="*/ 296333 w 1126066"/>
                      <a:gd name="connsiteY17" fmla="*/ 8467 h 2963335"/>
                      <a:gd name="connsiteX18" fmla="*/ 211666 w 1126066"/>
                      <a:gd name="connsiteY18" fmla="*/ 59267 h 2963335"/>
                      <a:gd name="connsiteX19" fmla="*/ 127000 w 1126066"/>
                      <a:gd name="connsiteY19" fmla="*/ 135467 h 2963335"/>
                      <a:gd name="connsiteX20" fmla="*/ 101600 w 1126066"/>
                      <a:gd name="connsiteY20" fmla="*/ 245534 h 2963335"/>
                      <a:gd name="connsiteX21" fmla="*/ 84666 w 1126066"/>
                      <a:gd name="connsiteY21" fmla="*/ 321734 h 2963335"/>
                      <a:gd name="connsiteX22" fmla="*/ 0 w 1126066"/>
                      <a:gd name="connsiteY22" fmla="*/ 406400 h 2963335"/>
                      <a:gd name="connsiteX23" fmla="*/ 16933 w 1126066"/>
                      <a:gd name="connsiteY23" fmla="*/ 474134 h 2963335"/>
                      <a:gd name="connsiteX24" fmla="*/ 93133 w 1126066"/>
                      <a:gd name="connsiteY24" fmla="*/ 541867 h 2963335"/>
                      <a:gd name="connsiteX25" fmla="*/ 211666 w 1126066"/>
                      <a:gd name="connsiteY25" fmla="*/ 550334 h 2963335"/>
                      <a:gd name="connsiteX26" fmla="*/ 262466 w 1126066"/>
                      <a:gd name="connsiteY26" fmla="*/ 474134 h 2963335"/>
                      <a:gd name="connsiteX27" fmla="*/ 254000 w 1126066"/>
                      <a:gd name="connsiteY27" fmla="*/ 381000 h 2963335"/>
                      <a:gd name="connsiteX28" fmla="*/ 220133 w 1126066"/>
                      <a:gd name="connsiteY28" fmla="*/ 330200 h 2963335"/>
                      <a:gd name="connsiteX29" fmla="*/ 186266 w 1126066"/>
                      <a:gd name="connsiteY29" fmla="*/ 287867 h 2963335"/>
                      <a:gd name="connsiteX30" fmla="*/ 194733 w 1126066"/>
                      <a:gd name="connsiteY30" fmla="*/ 186267 h 2963335"/>
                      <a:gd name="connsiteX31" fmla="*/ 262466 w 1126066"/>
                      <a:gd name="connsiteY31" fmla="*/ 101600 h 2963335"/>
                      <a:gd name="connsiteX32" fmla="*/ 372533 w 1126066"/>
                      <a:gd name="connsiteY32" fmla="*/ 67734 h 2963335"/>
                      <a:gd name="connsiteX33" fmla="*/ 440266 w 1126066"/>
                      <a:gd name="connsiteY33" fmla="*/ 110067 h 2963335"/>
                      <a:gd name="connsiteX34" fmla="*/ 491066 w 1126066"/>
                      <a:gd name="connsiteY34" fmla="*/ 220134 h 2963335"/>
                      <a:gd name="connsiteX35" fmla="*/ 491066 w 1126066"/>
                      <a:gd name="connsiteY35" fmla="*/ 2963334 h 2963335"/>
                      <a:gd name="connsiteX0" fmla="*/ 491066 w 1024466"/>
                      <a:gd name="connsiteY0" fmla="*/ 2963334 h 2963335"/>
                      <a:gd name="connsiteX1" fmla="*/ 565659 w 1024466"/>
                      <a:gd name="connsiteY1" fmla="*/ 2963335 h 2963335"/>
                      <a:gd name="connsiteX2" fmla="*/ 643466 w 1024466"/>
                      <a:gd name="connsiteY2" fmla="*/ 194734 h 2963335"/>
                      <a:gd name="connsiteX3" fmla="*/ 711200 w 1024466"/>
                      <a:gd name="connsiteY3" fmla="*/ 84667 h 2963335"/>
                      <a:gd name="connsiteX4" fmla="*/ 821266 w 1024466"/>
                      <a:gd name="connsiteY4" fmla="*/ 59267 h 2963335"/>
                      <a:gd name="connsiteX5" fmla="*/ 914400 w 1024466"/>
                      <a:gd name="connsiteY5" fmla="*/ 101600 h 2963335"/>
                      <a:gd name="connsiteX6" fmla="*/ 990600 w 1024466"/>
                      <a:gd name="connsiteY6" fmla="*/ 194734 h 2963335"/>
                      <a:gd name="connsiteX7" fmla="*/ 1024466 w 1024466"/>
                      <a:gd name="connsiteY7" fmla="*/ 321734 h 2963335"/>
                      <a:gd name="connsiteX8" fmla="*/ 999066 w 1024466"/>
                      <a:gd name="connsiteY8" fmla="*/ 67734 h 2963335"/>
                      <a:gd name="connsiteX9" fmla="*/ 872066 w 1024466"/>
                      <a:gd name="connsiteY9" fmla="*/ 8467 h 2963335"/>
                      <a:gd name="connsiteX10" fmla="*/ 728133 w 1024466"/>
                      <a:gd name="connsiteY10" fmla="*/ 0 h 2963335"/>
                      <a:gd name="connsiteX11" fmla="*/ 601133 w 1024466"/>
                      <a:gd name="connsiteY11" fmla="*/ 67734 h 2963335"/>
                      <a:gd name="connsiteX12" fmla="*/ 584200 w 1024466"/>
                      <a:gd name="connsiteY12" fmla="*/ 177800 h 2963335"/>
                      <a:gd name="connsiteX13" fmla="*/ 567266 w 1024466"/>
                      <a:gd name="connsiteY13" fmla="*/ 287867 h 2963335"/>
                      <a:gd name="connsiteX14" fmla="*/ 533400 w 1024466"/>
                      <a:gd name="connsiteY14" fmla="*/ 84667 h 2963335"/>
                      <a:gd name="connsiteX15" fmla="*/ 448733 w 1024466"/>
                      <a:gd name="connsiteY15" fmla="*/ 16934 h 2963335"/>
                      <a:gd name="connsiteX16" fmla="*/ 296333 w 1024466"/>
                      <a:gd name="connsiteY16" fmla="*/ 8467 h 2963335"/>
                      <a:gd name="connsiteX17" fmla="*/ 211666 w 1024466"/>
                      <a:gd name="connsiteY17" fmla="*/ 59267 h 2963335"/>
                      <a:gd name="connsiteX18" fmla="*/ 127000 w 1024466"/>
                      <a:gd name="connsiteY18" fmla="*/ 135467 h 2963335"/>
                      <a:gd name="connsiteX19" fmla="*/ 101600 w 1024466"/>
                      <a:gd name="connsiteY19" fmla="*/ 245534 h 2963335"/>
                      <a:gd name="connsiteX20" fmla="*/ 84666 w 1024466"/>
                      <a:gd name="connsiteY20" fmla="*/ 321734 h 2963335"/>
                      <a:gd name="connsiteX21" fmla="*/ 0 w 1024466"/>
                      <a:gd name="connsiteY21" fmla="*/ 406400 h 2963335"/>
                      <a:gd name="connsiteX22" fmla="*/ 16933 w 1024466"/>
                      <a:gd name="connsiteY22" fmla="*/ 474134 h 2963335"/>
                      <a:gd name="connsiteX23" fmla="*/ 93133 w 1024466"/>
                      <a:gd name="connsiteY23" fmla="*/ 541867 h 2963335"/>
                      <a:gd name="connsiteX24" fmla="*/ 211666 w 1024466"/>
                      <a:gd name="connsiteY24" fmla="*/ 550334 h 2963335"/>
                      <a:gd name="connsiteX25" fmla="*/ 262466 w 1024466"/>
                      <a:gd name="connsiteY25" fmla="*/ 474134 h 2963335"/>
                      <a:gd name="connsiteX26" fmla="*/ 254000 w 1024466"/>
                      <a:gd name="connsiteY26" fmla="*/ 381000 h 2963335"/>
                      <a:gd name="connsiteX27" fmla="*/ 220133 w 1024466"/>
                      <a:gd name="connsiteY27" fmla="*/ 330200 h 2963335"/>
                      <a:gd name="connsiteX28" fmla="*/ 186266 w 1024466"/>
                      <a:gd name="connsiteY28" fmla="*/ 287867 h 2963335"/>
                      <a:gd name="connsiteX29" fmla="*/ 194733 w 1024466"/>
                      <a:gd name="connsiteY29" fmla="*/ 186267 h 2963335"/>
                      <a:gd name="connsiteX30" fmla="*/ 262466 w 1024466"/>
                      <a:gd name="connsiteY30" fmla="*/ 101600 h 2963335"/>
                      <a:gd name="connsiteX31" fmla="*/ 372533 w 1024466"/>
                      <a:gd name="connsiteY31" fmla="*/ 67734 h 2963335"/>
                      <a:gd name="connsiteX32" fmla="*/ 440266 w 1024466"/>
                      <a:gd name="connsiteY32" fmla="*/ 110067 h 2963335"/>
                      <a:gd name="connsiteX33" fmla="*/ 491066 w 1024466"/>
                      <a:gd name="connsiteY33" fmla="*/ 220134 h 2963335"/>
                      <a:gd name="connsiteX34" fmla="*/ 491066 w 1024466"/>
                      <a:gd name="connsiteY34" fmla="*/ 2963334 h 2963335"/>
                      <a:gd name="connsiteX0" fmla="*/ 491066 w 999066"/>
                      <a:gd name="connsiteY0" fmla="*/ 2963334 h 2963335"/>
                      <a:gd name="connsiteX1" fmla="*/ 565659 w 999066"/>
                      <a:gd name="connsiteY1" fmla="*/ 2963335 h 2963335"/>
                      <a:gd name="connsiteX2" fmla="*/ 643466 w 999066"/>
                      <a:gd name="connsiteY2" fmla="*/ 194734 h 2963335"/>
                      <a:gd name="connsiteX3" fmla="*/ 711200 w 999066"/>
                      <a:gd name="connsiteY3" fmla="*/ 84667 h 2963335"/>
                      <a:gd name="connsiteX4" fmla="*/ 821266 w 999066"/>
                      <a:gd name="connsiteY4" fmla="*/ 59267 h 2963335"/>
                      <a:gd name="connsiteX5" fmla="*/ 914400 w 999066"/>
                      <a:gd name="connsiteY5" fmla="*/ 101600 h 2963335"/>
                      <a:gd name="connsiteX6" fmla="*/ 990600 w 999066"/>
                      <a:gd name="connsiteY6" fmla="*/ 194734 h 2963335"/>
                      <a:gd name="connsiteX7" fmla="*/ 999066 w 999066"/>
                      <a:gd name="connsiteY7" fmla="*/ 67734 h 2963335"/>
                      <a:gd name="connsiteX8" fmla="*/ 872066 w 999066"/>
                      <a:gd name="connsiteY8" fmla="*/ 8467 h 2963335"/>
                      <a:gd name="connsiteX9" fmla="*/ 728133 w 999066"/>
                      <a:gd name="connsiteY9" fmla="*/ 0 h 2963335"/>
                      <a:gd name="connsiteX10" fmla="*/ 601133 w 999066"/>
                      <a:gd name="connsiteY10" fmla="*/ 67734 h 2963335"/>
                      <a:gd name="connsiteX11" fmla="*/ 584200 w 999066"/>
                      <a:gd name="connsiteY11" fmla="*/ 177800 h 2963335"/>
                      <a:gd name="connsiteX12" fmla="*/ 567266 w 999066"/>
                      <a:gd name="connsiteY12" fmla="*/ 287867 h 2963335"/>
                      <a:gd name="connsiteX13" fmla="*/ 533400 w 999066"/>
                      <a:gd name="connsiteY13" fmla="*/ 84667 h 2963335"/>
                      <a:gd name="connsiteX14" fmla="*/ 448733 w 999066"/>
                      <a:gd name="connsiteY14" fmla="*/ 16934 h 2963335"/>
                      <a:gd name="connsiteX15" fmla="*/ 296333 w 999066"/>
                      <a:gd name="connsiteY15" fmla="*/ 8467 h 2963335"/>
                      <a:gd name="connsiteX16" fmla="*/ 211666 w 999066"/>
                      <a:gd name="connsiteY16" fmla="*/ 59267 h 2963335"/>
                      <a:gd name="connsiteX17" fmla="*/ 127000 w 999066"/>
                      <a:gd name="connsiteY17" fmla="*/ 135467 h 2963335"/>
                      <a:gd name="connsiteX18" fmla="*/ 101600 w 999066"/>
                      <a:gd name="connsiteY18" fmla="*/ 245534 h 2963335"/>
                      <a:gd name="connsiteX19" fmla="*/ 84666 w 999066"/>
                      <a:gd name="connsiteY19" fmla="*/ 321734 h 2963335"/>
                      <a:gd name="connsiteX20" fmla="*/ 0 w 999066"/>
                      <a:gd name="connsiteY20" fmla="*/ 406400 h 2963335"/>
                      <a:gd name="connsiteX21" fmla="*/ 16933 w 999066"/>
                      <a:gd name="connsiteY21" fmla="*/ 474134 h 2963335"/>
                      <a:gd name="connsiteX22" fmla="*/ 93133 w 999066"/>
                      <a:gd name="connsiteY22" fmla="*/ 541867 h 2963335"/>
                      <a:gd name="connsiteX23" fmla="*/ 211666 w 999066"/>
                      <a:gd name="connsiteY23" fmla="*/ 550334 h 2963335"/>
                      <a:gd name="connsiteX24" fmla="*/ 262466 w 999066"/>
                      <a:gd name="connsiteY24" fmla="*/ 474134 h 2963335"/>
                      <a:gd name="connsiteX25" fmla="*/ 254000 w 999066"/>
                      <a:gd name="connsiteY25" fmla="*/ 381000 h 2963335"/>
                      <a:gd name="connsiteX26" fmla="*/ 220133 w 999066"/>
                      <a:gd name="connsiteY26" fmla="*/ 330200 h 2963335"/>
                      <a:gd name="connsiteX27" fmla="*/ 186266 w 999066"/>
                      <a:gd name="connsiteY27" fmla="*/ 287867 h 2963335"/>
                      <a:gd name="connsiteX28" fmla="*/ 194733 w 999066"/>
                      <a:gd name="connsiteY28" fmla="*/ 186267 h 2963335"/>
                      <a:gd name="connsiteX29" fmla="*/ 262466 w 999066"/>
                      <a:gd name="connsiteY29" fmla="*/ 101600 h 2963335"/>
                      <a:gd name="connsiteX30" fmla="*/ 372533 w 999066"/>
                      <a:gd name="connsiteY30" fmla="*/ 67734 h 2963335"/>
                      <a:gd name="connsiteX31" fmla="*/ 440266 w 999066"/>
                      <a:gd name="connsiteY31" fmla="*/ 110067 h 2963335"/>
                      <a:gd name="connsiteX32" fmla="*/ 491066 w 999066"/>
                      <a:gd name="connsiteY32" fmla="*/ 220134 h 2963335"/>
                      <a:gd name="connsiteX33" fmla="*/ 491066 w 999066"/>
                      <a:gd name="connsiteY33" fmla="*/ 2963334 h 2963335"/>
                      <a:gd name="connsiteX0" fmla="*/ 491066 w 999066"/>
                      <a:gd name="connsiteY0" fmla="*/ 2963334 h 2963335"/>
                      <a:gd name="connsiteX1" fmla="*/ 565659 w 999066"/>
                      <a:gd name="connsiteY1" fmla="*/ 2963335 h 2963335"/>
                      <a:gd name="connsiteX2" fmla="*/ 643466 w 999066"/>
                      <a:gd name="connsiteY2" fmla="*/ 194734 h 2963335"/>
                      <a:gd name="connsiteX3" fmla="*/ 711200 w 999066"/>
                      <a:gd name="connsiteY3" fmla="*/ 84667 h 2963335"/>
                      <a:gd name="connsiteX4" fmla="*/ 821266 w 999066"/>
                      <a:gd name="connsiteY4" fmla="*/ 59267 h 2963335"/>
                      <a:gd name="connsiteX5" fmla="*/ 914400 w 999066"/>
                      <a:gd name="connsiteY5" fmla="*/ 101600 h 2963335"/>
                      <a:gd name="connsiteX6" fmla="*/ 999066 w 999066"/>
                      <a:gd name="connsiteY6" fmla="*/ 67734 h 2963335"/>
                      <a:gd name="connsiteX7" fmla="*/ 872066 w 999066"/>
                      <a:gd name="connsiteY7" fmla="*/ 8467 h 2963335"/>
                      <a:gd name="connsiteX8" fmla="*/ 728133 w 999066"/>
                      <a:gd name="connsiteY8" fmla="*/ 0 h 2963335"/>
                      <a:gd name="connsiteX9" fmla="*/ 601133 w 999066"/>
                      <a:gd name="connsiteY9" fmla="*/ 67734 h 2963335"/>
                      <a:gd name="connsiteX10" fmla="*/ 584200 w 999066"/>
                      <a:gd name="connsiteY10" fmla="*/ 177800 h 2963335"/>
                      <a:gd name="connsiteX11" fmla="*/ 567266 w 999066"/>
                      <a:gd name="connsiteY11" fmla="*/ 287867 h 2963335"/>
                      <a:gd name="connsiteX12" fmla="*/ 533400 w 999066"/>
                      <a:gd name="connsiteY12" fmla="*/ 84667 h 2963335"/>
                      <a:gd name="connsiteX13" fmla="*/ 448733 w 999066"/>
                      <a:gd name="connsiteY13" fmla="*/ 16934 h 2963335"/>
                      <a:gd name="connsiteX14" fmla="*/ 296333 w 999066"/>
                      <a:gd name="connsiteY14" fmla="*/ 8467 h 2963335"/>
                      <a:gd name="connsiteX15" fmla="*/ 211666 w 999066"/>
                      <a:gd name="connsiteY15" fmla="*/ 59267 h 2963335"/>
                      <a:gd name="connsiteX16" fmla="*/ 127000 w 999066"/>
                      <a:gd name="connsiteY16" fmla="*/ 135467 h 2963335"/>
                      <a:gd name="connsiteX17" fmla="*/ 101600 w 999066"/>
                      <a:gd name="connsiteY17" fmla="*/ 245534 h 2963335"/>
                      <a:gd name="connsiteX18" fmla="*/ 84666 w 999066"/>
                      <a:gd name="connsiteY18" fmla="*/ 321734 h 2963335"/>
                      <a:gd name="connsiteX19" fmla="*/ 0 w 999066"/>
                      <a:gd name="connsiteY19" fmla="*/ 406400 h 2963335"/>
                      <a:gd name="connsiteX20" fmla="*/ 16933 w 999066"/>
                      <a:gd name="connsiteY20" fmla="*/ 474134 h 2963335"/>
                      <a:gd name="connsiteX21" fmla="*/ 93133 w 999066"/>
                      <a:gd name="connsiteY21" fmla="*/ 541867 h 2963335"/>
                      <a:gd name="connsiteX22" fmla="*/ 211666 w 999066"/>
                      <a:gd name="connsiteY22" fmla="*/ 550334 h 2963335"/>
                      <a:gd name="connsiteX23" fmla="*/ 262466 w 999066"/>
                      <a:gd name="connsiteY23" fmla="*/ 474134 h 2963335"/>
                      <a:gd name="connsiteX24" fmla="*/ 254000 w 999066"/>
                      <a:gd name="connsiteY24" fmla="*/ 381000 h 2963335"/>
                      <a:gd name="connsiteX25" fmla="*/ 220133 w 999066"/>
                      <a:gd name="connsiteY25" fmla="*/ 330200 h 2963335"/>
                      <a:gd name="connsiteX26" fmla="*/ 186266 w 999066"/>
                      <a:gd name="connsiteY26" fmla="*/ 287867 h 2963335"/>
                      <a:gd name="connsiteX27" fmla="*/ 194733 w 999066"/>
                      <a:gd name="connsiteY27" fmla="*/ 186267 h 2963335"/>
                      <a:gd name="connsiteX28" fmla="*/ 262466 w 999066"/>
                      <a:gd name="connsiteY28" fmla="*/ 101600 h 2963335"/>
                      <a:gd name="connsiteX29" fmla="*/ 372533 w 999066"/>
                      <a:gd name="connsiteY29" fmla="*/ 67734 h 2963335"/>
                      <a:gd name="connsiteX30" fmla="*/ 440266 w 999066"/>
                      <a:gd name="connsiteY30" fmla="*/ 110067 h 2963335"/>
                      <a:gd name="connsiteX31" fmla="*/ 491066 w 999066"/>
                      <a:gd name="connsiteY31" fmla="*/ 220134 h 2963335"/>
                      <a:gd name="connsiteX32" fmla="*/ 491066 w 999066"/>
                      <a:gd name="connsiteY32" fmla="*/ 2963334 h 2963335"/>
                      <a:gd name="connsiteX0" fmla="*/ 491066 w 914400"/>
                      <a:gd name="connsiteY0" fmla="*/ 2963334 h 2963335"/>
                      <a:gd name="connsiteX1" fmla="*/ 565659 w 914400"/>
                      <a:gd name="connsiteY1" fmla="*/ 2963335 h 2963335"/>
                      <a:gd name="connsiteX2" fmla="*/ 643466 w 914400"/>
                      <a:gd name="connsiteY2" fmla="*/ 194734 h 2963335"/>
                      <a:gd name="connsiteX3" fmla="*/ 711200 w 914400"/>
                      <a:gd name="connsiteY3" fmla="*/ 84667 h 2963335"/>
                      <a:gd name="connsiteX4" fmla="*/ 821266 w 914400"/>
                      <a:gd name="connsiteY4" fmla="*/ 59267 h 2963335"/>
                      <a:gd name="connsiteX5" fmla="*/ 914400 w 914400"/>
                      <a:gd name="connsiteY5" fmla="*/ 101600 h 2963335"/>
                      <a:gd name="connsiteX6" fmla="*/ 872066 w 914400"/>
                      <a:gd name="connsiteY6" fmla="*/ 8467 h 2963335"/>
                      <a:gd name="connsiteX7" fmla="*/ 728133 w 914400"/>
                      <a:gd name="connsiteY7" fmla="*/ 0 h 2963335"/>
                      <a:gd name="connsiteX8" fmla="*/ 601133 w 914400"/>
                      <a:gd name="connsiteY8" fmla="*/ 67734 h 2963335"/>
                      <a:gd name="connsiteX9" fmla="*/ 584200 w 914400"/>
                      <a:gd name="connsiteY9" fmla="*/ 177800 h 2963335"/>
                      <a:gd name="connsiteX10" fmla="*/ 567266 w 914400"/>
                      <a:gd name="connsiteY10" fmla="*/ 287867 h 2963335"/>
                      <a:gd name="connsiteX11" fmla="*/ 533400 w 914400"/>
                      <a:gd name="connsiteY11" fmla="*/ 84667 h 2963335"/>
                      <a:gd name="connsiteX12" fmla="*/ 448733 w 914400"/>
                      <a:gd name="connsiteY12" fmla="*/ 16934 h 2963335"/>
                      <a:gd name="connsiteX13" fmla="*/ 296333 w 914400"/>
                      <a:gd name="connsiteY13" fmla="*/ 8467 h 2963335"/>
                      <a:gd name="connsiteX14" fmla="*/ 211666 w 914400"/>
                      <a:gd name="connsiteY14" fmla="*/ 59267 h 2963335"/>
                      <a:gd name="connsiteX15" fmla="*/ 127000 w 914400"/>
                      <a:gd name="connsiteY15" fmla="*/ 135467 h 2963335"/>
                      <a:gd name="connsiteX16" fmla="*/ 101600 w 914400"/>
                      <a:gd name="connsiteY16" fmla="*/ 245534 h 2963335"/>
                      <a:gd name="connsiteX17" fmla="*/ 84666 w 914400"/>
                      <a:gd name="connsiteY17" fmla="*/ 321734 h 2963335"/>
                      <a:gd name="connsiteX18" fmla="*/ 0 w 914400"/>
                      <a:gd name="connsiteY18" fmla="*/ 406400 h 2963335"/>
                      <a:gd name="connsiteX19" fmla="*/ 16933 w 914400"/>
                      <a:gd name="connsiteY19" fmla="*/ 474134 h 2963335"/>
                      <a:gd name="connsiteX20" fmla="*/ 93133 w 914400"/>
                      <a:gd name="connsiteY20" fmla="*/ 541867 h 2963335"/>
                      <a:gd name="connsiteX21" fmla="*/ 211666 w 914400"/>
                      <a:gd name="connsiteY21" fmla="*/ 550334 h 2963335"/>
                      <a:gd name="connsiteX22" fmla="*/ 262466 w 914400"/>
                      <a:gd name="connsiteY22" fmla="*/ 474134 h 2963335"/>
                      <a:gd name="connsiteX23" fmla="*/ 254000 w 914400"/>
                      <a:gd name="connsiteY23" fmla="*/ 381000 h 2963335"/>
                      <a:gd name="connsiteX24" fmla="*/ 220133 w 914400"/>
                      <a:gd name="connsiteY24" fmla="*/ 330200 h 2963335"/>
                      <a:gd name="connsiteX25" fmla="*/ 186266 w 914400"/>
                      <a:gd name="connsiteY25" fmla="*/ 287867 h 2963335"/>
                      <a:gd name="connsiteX26" fmla="*/ 194733 w 914400"/>
                      <a:gd name="connsiteY26" fmla="*/ 186267 h 2963335"/>
                      <a:gd name="connsiteX27" fmla="*/ 262466 w 914400"/>
                      <a:gd name="connsiteY27" fmla="*/ 101600 h 2963335"/>
                      <a:gd name="connsiteX28" fmla="*/ 372533 w 914400"/>
                      <a:gd name="connsiteY28" fmla="*/ 67734 h 2963335"/>
                      <a:gd name="connsiteX29" fmla="*/ 440266 w 914400"/>
                      <a:gd name="connsiteY29" fmla="*/ 110067 h 2963335"/>
                      <a:gd name="connsiteX30" fmla="*/ 491066 w 914400"/>
                      <a:gd name="connsiteY30" fmla="*/ 220134 h 2963335"/>
                      <a:gd name="connsiteX31" fmla="*/ 491066 w 914400"/>
                      <a:gd name="connsiteY31" fmla="*/ 2963334 h 2963335"/>
                      <a:gd name="connsiteX0" fmla="*/ 491066 w 872066"/>
                      <a:gd name="connsiteY0" fmla="*/ 2963334 h 2963335"/>
                      <a:gd name="connsiteX1" fmla="*/ 565659 w 872066"/>
                      <a:gd name="connsiteY1" fmla="*/ 2963335 h 2963335"/>
                      <a:gd name="connsiteX2" fmla="*/ 643466 w 872066"/>
                      <a:gd name="connsiteY2" fmla="*/ 194734 h 2963335"/>
                      <a:gd name="connsiteX3" fmla="*/ 711200 w 872066"/>
                      <a:gd name="connsiteY3" fmla="*/ 84667 h 2963335"/>
                      <a:gd name="connsiteX4" fmla="*/ 821266 w 872066"/>
                      <a:gd name="connsiteY4" fmla="*/ 59267 h 2963335"/>
                      <a:gd name="connsiteX5" fmla="*/ 872066 w 872066"/>
                      <a:gd name="connsiteY5" fmla="*/ 8467 h 2963335"/>
                      <a:gd name="connsiteX6" fmla="*/ 728133 w 872066"/>
                      <a:gd name="connsiteY6" fmla="*/ 0 h 2963335"/>
                      <a:gd name="connsiteX7" fmla="*/ 601133 w 872066"/>
                      <a:gd name="connsiteY7" fmla="*/ 67734 h 2963335"/>
                      <a:gd name="connsiteX8" fmla="*/ 584200 w 872066"/>
                      <a:gd name="connsiteY8" fmla="*/ 177800 h 2963335"/>
                      <a:gd name="connsiteX9" fmla="*/ 567266 w 872066"/>
                      <a:gd name="connsiteY9" fmla="*/ 287867 h 2963335"/>
                      <a:gd name="connsiteX10" fmla="*/ 533400 w 872066"/>
                      <a:gd name="connsiteY10" fmla="*/ 84667 h 2963335"/>
                      <a:gd name="connsiteX11" fmla="*/ 448733 w 872066"/>
                      <a:gd name="connsiteY11" fmla="*/ 16934 h 2963335"/>
                      <a:gd name="connsiteX12" fmla="*/ 296333 w 872066"/>
                      <a:gd name="connsiteY12" fmla="*/ 8467 h 2963335"/>
                      <a:gd name="connsiteX13" fmla="*/ 211666 w 872066"/>
                      <a:gd name="connsiteY13" fmla="*/ 59267 h 2963335"/>
                      <a:gd name="connsiteX14" fmla="*/ 127000 w 872066"/>
                      <a:gd name="connsiteY14" fmla="*/ 135467 h 2963335"/>
                      <a:gd name="connsiteX15" fmla="*/ 101600 w 872066"/>
                      <a:gd name="connsiteY15" fmla="*/ 245534 h 2963335"/>
                      <a:gd name="connsiteX16" fmla="*/ 84666 w 872066"/>
                      <a:gd name="connsiteY16" fmla="*/ 321734 h 2963335"/>
                      <a:gd name="connsiteX17" fmla="*/ 0 w 872066"/>
                      <a:gd name="connsiteY17" fmla="*/ 406400 h 2963335"/>
                      <a:gd name="connsiteX18" fmla="*/ 16933 w 872066"/>
                      <a:gd name="connsiteY18" fmla="*/ 474134 h 2963335"/>
                      <a:gd name="connsiteX19" fmla="*/ 93133 w 872066"/>
                      <a:gd name="connsiteY19" fmla="*/ 541867 h 2963335"/>
                      <a:gd name="connsiteX20" fmla="*/ 211666 w 872066"/>
                      <a:gd name="connsiteY20" fmla="*/ 550334 h 2963335"/>
                      <a:gd name="connsiteX21" fmla="*/ 262466 w 872066"/>
                      <a:gd name="connsiteY21" fmla="*/ 474134 h 2963335"/>
                      <a:gd name="connsiteX22" fmla="*/ 254000 w 872066"/>
                      <a:gd name="connsiteY22" fmla="*/ 381000 h 2963335"/>
                      <a:gd name="connsiteX23" fmla="*/ 220133 w 872066"/>
                      <a:gd name="connsiteY23" fmla="*/ 330200 h 2963335"/>
                      <a:gd name="connsiteX24" fmla="*/ 186266 w 872066"/>
                      <a:gd name="connsiteY24" fmla="*/ 287867 h 2963335"/>
                      <a:gd name="connsiteX25" fmla="*/ 194733 w 872066"/>
                      <a:gd name="connsiteY25" fmla="*/ 186267 h 2963335"/>
                      <a:gd name="connsiteX26" fmla="*/ 262466 w 872066"/>
                      <a:gd name="connsiteY26" fmla="*/ 101600 h 2963335"/>
                      <a:gd name="connsiteX27" fmla="*/ 372533 w 872066"/>
                      <a:gd name="connsiteY27" fmla="*/ 67734 h 2963335"/>
                      <a:gd name="connsiteX28" fmla="*/ 440266 w 872066"/>
                      <a:gd name="connsiteY28" fmla="*/ 110067 h 2963335"/>
                      <a:gd name="connsiteX29" fmla="*/ 491066 w 872066"/>
                      <a:gd name="connsiteY29" fmla="*/ 220134 h 2963335"/>
                      <a:gd name="connsiteX30" fmla="*/ 491066 w 872066"/>
                      <a:gd name="connsiteY30" fmla="*/ 2963334 h 2963335"/>
                      <a:gd name="connsiteX0" fmla="*/ 491066 w 821266"/>
                      <a:gd name="connsiteY0" fmla="*/ 2963334 h 2963335"/>
                      <a:gd name="connsiteX1" fmla="*/ 565659 w 821266"/>
                      <a:gd name="connsiteY1" fmla="*/ 2963335 h 2963335"/>
                      <a:gd name="connsiteX2" fmla="*/ 643466 w 821266"/>
                      <a:gd name="connsiteY2" fmla="*/ 194734 h 2963335"/>
                      <a:gd name="connsiteX3" fmla="*/ 711200 w 821266"/>
                      <a:gd name="connsiteY3" fmla="*/ 84667 h 2963335"/>
                      <a:gd name="connsiteX4" fmla="*/ 821266 w 821266"/>
                      <a:gd name="connsiteY4" fmla="*/ 59267 h 2963335"/>
                      <a:gd name="connsiteX5" fmla="*/ 728133 w 821266"/>
                      <a:gd name="connsiteY5" fmla="*/ 0 h 2963335"/>
                      <a:gd name="connsiteX6" fmla="*/ 601133 w 821266"/>
                      <a:gd name="connsiteY6" fmla="*/ 67734 h 2963335"/>
                      <a:gd name="connsiteX7" fmla="*/ 584200 w 821266"/>
                      <a:gd name="connsiteY7" fmla="*/ 177800 h 2963335"/>
                      <a:gd name="connsiteX8" fmla="*/ 567266 w 821266"/>
                      <a:gd name="connsiteY8" fmla="*/ 287867 h 2963335"/>
                      <a:gd name="connsiteX9" fmla="*/ 533400 w 821266"/>
                      <a:gd name="connsiteY9" fmla="*/ 84667 h 2963335"/>
                      <a:gd name="connsiteX10" fmla="*/ 448733 w 821266"/>
                      <a:gd name="connsiteY10" fmla="*/ 16934 h 2963335"/>
                      <a:gd name="connsiteX11" fmla="*/ 296333 w 821266"/>
                      <a:gd name="connsiteY11" fmla="*/ 8467 h 2963335"/>
                      <a:gd name="connsiteX12" fmla="*/ 211666 w 821266"/>
                      <a:gd name="connsiteY12" fmla="*/ 59267 h 2963335"/>
                      <a:gd name="connsiteX13" fmla="*/ 127000 w 821266"/>
                      <a:gd name="connsiteY13" fmla="*/ 135467 h 2963335"/>
                      <a:gd name="connsiteX14" fmla="*/ 101600 w 821266"/>
                      <a:gd name="connsiteY14" fmla="*/ 245534 h 2963335"/>
                      <a:gd name="connsiteX15" fmla="*/ 84666 w 821266"/>
                      <a:gd name="connsiteY15" fmla="*/ 321734 h 2963335"/>
                      <a:gd name="connsiteX16" fmla="*/ 0 w 821266"/>
                      <a:gd name="connsiteY16" fmla="*/ 406400 h 2963335"/>
                      <a:gd name="connsiteX17" fmla="*/ 16933 w 821266"/>
                      <a:gd name="connsiteY17" fmla="*/ 474134 h 2963335"/>
                      <a:gd name="connsiteX18" fmla="*/ 93133 w 821266"/>
                      <a:gd name="connsiteY18" fmla="*/ 541867 h 2963335"/>
                      <a:gd name="connsiteX19" fmla="*/ 211666 w 821266"/>
                      <a:gd name="connsiteY19" fmla="*/ 550334 h 2963335"/>
                      <a:gd name="connsiteX20" fmla="*/ 262466 w 821266"/>
                      <a:gd name="connsiteY20" fmla="*/ 474134 h 2963335"/>
                      <a:gd name="connsiteX21" fmla="*/ 254000 w 821266"/>
                      <a:gd name="connsiteY21" fmla="*/ 381000 h 2963335"/>
                      <a:gd name="connsiteX22" fmla="*/ 220133 w 821266"/>
                      <a:gd name="connsiteY22" fmla="*/ 330200 h 2963335"/>
                      <a:gd name="connsiteX23" fmla="*/ 186266 w 821266"/>
                      <a:gd name="connsiteY23" fmla="*/ 287867 h 2963335"/>
                      <a:gd name="connsiteX24" fmla="*/ 194733 w 821266"/>
                      <a:gd name="connsiteY24" fmla="*/ 186267 h 2963335"/>
                      <a:gd name="connsiteX25" fmla="*/ 262466 w 821266"/>
                      <a:gd name="connsiteY25" fmla="*/ 101600 h 2963335"/>
                      <a:gd name="connsiteX26" fmla="*/ 372533 w 821266"/>
                      <a:gd name="connsiteY26" fmla="*/ 67734 h 2963335"/>
                      <a:gd name="connsiteX27" fmla="*/ 440266 w 821266"/>
                      <a:gd name="connsiteY27" fmla="*/ 110067 h 2963335"/>
                      <a:gd name="connsiteX28" fmla="*/ 491066 w 821266"/>
                      <a:gd name="connsiteY28" fmla="*/ 220134 h 2963335"/>
                      <a:gd name="connsiteX29" fmla="*/ 491066 w 821266"/>
                      <a:gd name="connsiteY29" fmla="*/ 2963334 h 2963335"/>
                      <a:gd name="connsiteX0" fmla="*/ 491066 w 728133"/>
                      <a:gd name="connsiteY0" fmla="*/ 2963334 h 2963335"/>
                      <a:gd name="connsiteX1" fmla="*/ 565659 w 728133"/>
                      <a:gd name="connsiteY1" fmla="*/ 2963335 h 2963335"/>
                      <a:gd name="connsiteX2" fmla="*/ 643466 w 728133"/>
                      <a:gd name="connsiteY2" fmla="*/ 194734 h 2963335"/>
                      <a:gd name="connsiteX3" fmla="*/ 711200 w 728133"/>
                      <a:gd name="connsiteY3" fmla="*/ 84667 h 2963335"/>
                      <a:gd name="connsiteX4" fmla="*/ 728133 w 728133"/>
                      <a:gd name="connsiteY4" fmla="*/ 0 h 2963335"/>
                      <a:gd name="connsiteX5" fmla="*/ 601133 w 728133"/>
                      <a:gd name="connsiteY5" fmla="*/ 67734 h 2963335"/>
                      <a:gd name="connsiteX6" fmla="*/ 584200 w 728133"/>
                      <a:gd name="connsiteY6" fmla="*/ 177800 h 2963335"/>
                      <a:gd name="connsiteX7" fmla="*/ 567266 w 728133"/>
                      <a:gd name="connsiteY7" fmla="*/ 287867 h 2963335"/>
                      <a:gd name="connsiteX8" fmla="*/ 533400 w 728133"/>
                      <a:gd name="connsiteY8" fmla="*/ 84667 h 2963335"/>
                      <a:gd name="connsiteX9" fmla="*/ 448733 w 728133"/>
                      <a:gd name="connsiteY9" fmla="*/ 16934 h 2963335"/>
                      <a:gd name="connsiteX10" fmla="*/ 296333 w 728133"/>
                      <a:gd name="connsiteY10" fmla="*/ 8467 h 2963335"/>
                      <a:gd name="connsiteX11" fmla="*/ 211666 w 728133"/>
                      <a:gd name="connsiteY11" fmla="*/ 59267 h 2963335"/>
                      <a:gd name="connsiteX12" fmla="*/ 127000 w 728133"/>
                      <a:gd name="connsiteY12" fmla="*/ 135467 h 2963335"/>
                      <a:gd name="connsiteX13" fmla="*/ 101600 w 728133"/>
                      <a:gd name="connsiteY13" fmla="*/ 245534 h 2963335"/>
                      <a:gd name="connsiteX14" fmla="*/ 84666 w 728133"/>
                      <a:gd name="connsiteY14" fmla="*/ 321734 h 2963335"/>
                      <a:gd name="connsiteX15" fmla="*/ 0 w 728133"/>
                      <a:gd name="connsiteY15" fmla="*/ 406400 h 2963335"/>
                      <a:gd name="connsiteX16" fmla="*/ 16933 w 728133"/>
                      <a:gd name="connsiteY16" fmla="*/ 474134 h 2963335"/>
                      <a:gd name="connsiteX17" fmla="*/ 93133 w 728133"/>
                      <a:gd name="connsiteY17" fmla="*/ 541867 h 2963335"/>
                      <a:gd name="connsiteX18" fmla="*/ 211666 w 728133"/>
                      <a:gd name="connsiteY18" fmla="*/ 550334 h 2963335"/>
                      <a:gd name="connsiteX19" fmla="*/ 262466 w 728133"/>
                      <a:gd name="connsiteY19" fmla="*/ 474134 h 2963335"/>
                      <a:gd name="connsiteX20" fmla="*/ 254000 w 728133"/>
                      <a:gd name="connsiteY20" fmla="*/ 381000 h 2963335"/>
                      <a:gd name="connsiteX21" fmla="*/ 220133 w 728133"/>
                      <a:gd name="connsiteY21" fmla="*/ 330200 h 2963335"/>
                      <a:gd name="connsiteX22" fmla="*/ 186266 w 728133"/>
                      <a:gd name="connsiteY22" fmla="*/ 287867 h 2963335"/>
                      <a:gd name="connsiteX23" fmla="*/ 194733 w 728133"/>
                      <a:gd name="connsiteY23" fmla="*/ 186267 h 2963335"/>
                      <a:gd name="connsiteX24" fmla="*/ 262466 w 728133"/>
                      <a:gd name="connsiteY24" fmla="*/ 101600 h 2963335"/>
                      <a:gd name="connsiteX25" fmla="*/ 372533 w 728133"/>
                      <a:gd name="connsiteY25" fmla="*/ 67734 h 2963335"/>
                      <a:gd name="connsiteX26" fmla="*/ 440266 w 728133"/>
                      <a:gd name="connsiteY26" fmla="*/ 110067 h 2963335"/>
                      <a:gd name="connsiteX27" fmla="*/ 491066 w 728133"/>
                      <a:gd name="connsiteY27" fmla="*/ 220134 h 2963335"/>
                      <a:gd name="connsiteX28" fmla="*/ 491066 w 728133"/>
                      <a:gd name="connsiteY28" fmla="*/ 2963334 h 2963335"/>
                      <a:gd name="connsiteX0" fmla="*/ 728133 w 788531"/>
                      <a:gd name="connsiteY0" fmla="*/ 0 h 2963335"/>
                      <a:gd name="connsiteX1" fmla="*/ 601133 w 788531"/>
                      <a:gd name="connsiteY1" fmla="*/ 67734 h 2963335"/>
                      <a:gd name="connsiteX2" fmla="*/ 584200 w 788531"/>
                      <a:gd name="connsiteY2" fmla="*/ 177800 h 2963335"/>
                      <a:gd name="connsiteX3" fmla="*/ 567266 w 788531"/>
                      <a:gd name="connsiteY3" fmla="*/ 287867 h 2963335"/>
                      <a:gd name="connsiteX4" fmla="*/ 533400 w 788531"/>
                      <a:gd name="connsiteY4" fmla="*/ 84667 h 2963335"/>
                      <a:gd name="connsiteX5" fmla="*/ 448733 w 788531"/>
                      <a:gd name="connsiteY5" fmla="*/ 16934 h 2963335"/>
                      <a:gd name="connsiteX6" fmla="*/ 296333 w 788531"/>
                      <a:gd name="connsiteY6" fmla="*/ 8467 h 2963335"/>
                      <a:gd name="connsiteX7" fmla="*/ 211666 w 788531"/>
                      <a:gd name="connsiteY7" fmla="*/ 59267 h 2963335"/>
                      <a:gd name="connsiteX8" fmla="*/ 127000 w 788531"/>
                      <a:gd name="connsiteY8" fmla="*/ 135467 h 2963335"/>
                      <a:gd name="connsiteX9" fmla="*/ 101600 w 788531"/>
                      <a:gd name="connsiteY9" fmla="*/ 245534 h 2963335"/>
                      <a:gd name="connsiteX10" fmla="*/ 84666 w 788531"/>
                      <a:gd name="connsiteY10" fmla="*/ 321734 h 2963335"/>
                      <a:gd name="connsiteX11" fmla="*/ 0 w 788531"/>
                      <a:gd name="connsiteY11" fmla="*/ 406400 h 2963335"/>
                      <a:gd name="connsiteX12" fmla="*/ 16933 w 788531"/>
                      <a:gd name="connsiteY12" fmla="*/ 474134 h 2963335"/>
                      <a:gd name="connsiteX13" fmla="*/ 93133 w 788531"/>
                      <a:gd name="connsiteY13" fmla="*/ 541867 h 2963335"/>
                      <a:gd name="connsiteX14" fmla="*/ 211666 w 788531"/>
                      <a:gd name="connsiteY14" fmla="*/ 550334 h 2963335"/>
                      <a:gd name="connsiteX15" fmla="*/ 262466 w 788531"/>
                      <a:gd name="connsiteY15" fmla="*/ 474134 h 2963335"/>
                      <a:gd name="connsiteX16" fmla="*/ 254000 w 788531"/>
                      <a:gd name="connsiteY16" fmla="*/ 381000 h 2963335"/>
                      <a:gd name="connsiteX17" fmla="*/ 220133 w 788531"/>
                      <a:gd name="connsiteY17" fmla="*/ 330200 h 2963335"/>
                      <a:gd name="connsiteX18" fmla="*/ 186266 w 788531"/>
                      <a:gd name="connsiteY18" fmla="*/ 287867 h 2963335"/>
                      <a:gd name="connsiteX19" fmla="*/ 194733 w 788531"/>
                      <a:gd name="connsiteY19" fmla="*/ 186267 h 2963335"/>
                      <a:gd name="connsiteX20" fmla="*/ 262466 w 788531"/>
                      <a:gd name="connsiteY20" fmla="*/ 101600 h 2963335"/>
                      <a:gd name="connsiteX21" fmla="*/ 372533 w 788531"/>
                      <a:gd name="connsiteY21" fmla="*/ 67734 h 2963335"/>
                      <a:gd name="connsiteX22" fmla="*/ 440266 w 788531"/>
                      <a:gd name="connsiteY22" fmla="*/ 110067 h 2963335"/>
                      <a:gd name="connsiteX23" fmla="*/ 491066 w 788531"/>
                      <a:gd name="connsiteY23" fmla="*/ 220134 h 2963335"/>
                      <a:gd name="connsiteX24" fmla="*/ 491066 w 788531"/>
                      <a:gd name="connsiteY24" fmla="*/ 2963334 h 2963335"/>
                      <a:gd name="connsiteX25" fmla="*/ 565659 w 788531"/>
                      <a:gd name="connsiteY25" fmla="*/ 2963335 h 2963335"/>
                      <a:gd name="connsiteX26" fmla="*/ 643466 w 788531"/>
                      <a:gd name="connsiteY26" fmla="*/ 194734 h 2963335"/>
                      <a:gd name="connsiteX27" fmla="*/ 788531 w 788531"/>
                      <a:gd name="connsiteY27" fmla="*/ 161998 h 2963335"/>
                      <a:gd name="connsiteX0" fmla="*/ 728133 w 728133"/>
                      <a:gd name="connsiteY0" fmla="*/ 0 h 2963335"/>
                      <a:gd name="connsiteX1" fmla="*/ 601133 w 728133"/>
                      <a:gd name="connsiteY1" fmla="*/ 67734 h 2963335"/>
                      <a:gd name="connsiteX2" fmla="*/ 584200 w 728133"/>
                      <a:gd name="connsiteY2" fmla="*/ 177800 h 2963335"/>
                      <a:gd name="connsiteX3" fmla="*/ 567266 w 728133"/>
                      <a:gd name="connsiteY3" fmla="*/ 287867 h 2963335"/>
                      <a:gd name="connsiteX4" fmla="*/ 533400 w 728133"/>
                      <a:gd name="connsiteY4" fmla="*/ 84667 h 2963335"/>
                      <a:gd name="connsiteX5" fmla="*/ 448733 w 728133"/>
                      <a:gd name="connsiteY5" fmla="*/ 16934 h 2963335"/>
                      <a:gd name="connsiteX6" fmla="*/ 296333 w 728133"/>
                      <a:gd name="connsiteY6" fmla="*/ 8467 h 2963335"/>
                      <a:gd name="connsiteX7" fmla="*/ 211666 w 728133"/>
                      <a:gd name="connsiteY7" fmla="*/ 59267 h 2963335"/>
                      <a:gd name="connsiteX8" fmla="*/ 127000 w 728133"/>
                      <a:gd name="connsiteY8" fmla="*/ 135467 h 2963335"/>
                      <a:gd name="connsiteX9" fmla="*/ 101600 w 728133"/>
                      <a:gd name="connsiteY9" fmla="*/ 245534 h 2963335"/>
                      <a:gd name="connsiteX10" fmla="*/ 84666 w 728133"/>
                      <a:gd name="connsiteY10" fmla="*/ 321734 h 2963335"/>
                      <a:gd name="connsiteX11" fmla="*/ 0 w 728133"/>
                      <a:gd name="connsiteY11" fmla="*/ 406400 h 2963335"/>
                      <a:gd name="connsiteX12" fmla="*/ 16933 w 728133"/>
                      <a:gd name="connsiteY12" fmla="*/ 474134 h 2963335"/>
                      <a:gd name="connsiteX13" fmla="*/ 93133 w 728133"/>
                      <a:gd name="connsiteY13" fmla="*/ 541867 h 2963335"/>
                      <a:gd name="connsiteX14" fmla="*/ 211666 w 728133"/>
                      <a:gd name="connsiteY14" fmla="*/ 550334 h 2963335"/>
                      <a:gd name="connsiteX15" fmla="*/ 262466 w 728133"/>
                      <a:gd name="connsiteY15" fmla="*/ 474134 h 2963335"/>
                      <a:gd name="connsiteX16" fmla="*/ 254000 w 728133"/>
                      <a:gd name="connsiteY16" fmla="*/ 381000 h 2963335"/>
                      <a:gd name="connsiteX17" fmla="*/ 220133 w 728133"/>
                      <a:gd name="connsiteY17" fmla="*/ 330200 h 2963335"/>
                      <a:gd name="connsiteX18" fmla="*/ 186266 w 728133"/>
                      <a:gd name="connsiteY18" fmla="*/ 287867 h 2963335"/>
                      <a:gd name="connsiteX19" fmla="*/ 194733 w 728133"/>
                      <a:gd name="connsiteY19" fmla="*/ 186267 h 2963335"/>
                      <a:gd name="connsiteX20" fmla="*/ 262466 w 728133"/>
                      <a:gd name="connsiteY20" fmla="*/ 101600 h 2963335"/>
                      <a:gd name="connsiteX21" fmla="*/ 372533 w 728133"/>
                      <a:gd name="connsiteY21" fmla="*/ 67734 h 2963335"/>
                      <a:gd name="connsiteX22" fmla="*/ 440266 w 728133"/>
                      <a:gd name="connsiteY22" fmla="*/ 110067 h 2963335"/>
                      <a:gd name="connsiteX23" fmla="*/ 491066 w 728133"/>
                      <a:gd name="connsiteY23" fmla="*/ 220134 h 2963335"/>
                      <a:gd name="connsiteX24" fmla="*/ 491066 w 728133"/>
                      <a:gd name="connsiteY24" fmla="*/ 2963334 h 2963335"/>
                      <a:gd name="connsiteX25" fmla="*/ 565659 w 728133"/>
                      <a:gd name="connsiteY25" fmla="*/ 2963335 h 2963335"/>
                      <a:gd name="connsiteX26" fmla="*/ 643466 w 728133"/>
                      <a:gd name="connsiteY26" fmla="*/ 194734 h 2963335"/>
                      <a:gd name="connsiteX0" fmla="*/ 601133 w 643466"/>
                      <a:gd name="connsiteY0" fmla="*/ 59267 h 2954868"/>
                      <a:gd name="connsiteX1" fmla="*/ 584200 w 643466"/>
                      <a:gd name="connsiteY1" fmla="*/ 169333 h 2954868"/>
                      <a:gd name="connsiteX2" fmla="*/ 567266 w 643466"/>
                      <a:gd name="connsiteY2" fmla="*/ 279400 h 2954868"/>
                      <a:gd name="connsiteX3" fmla="*/ 533400 w 643466"/>
                      <a:gd name="connsiteY3" fmla="*/ 76200 h 2954868"/>
                      <a:gd name="connsiteX4" fmla="*/ 448733 w 643466"/>
                      <a:gd name="connsiteY4" fmla="*/ 8467 h 2954868"/>
                      <a:gd name="connsiteX5" fmla="*/ 296333 w 643466"/>
                      <a:gd name="connsiteY5" fmla="*/ 0 h 2954868"/>
                      <a:gd name="connsiteX6" fmla="*/ 211666 w 643466"/>
                      <a:gd name="connsiteY6" fmla="*/ 50800 h 2954868"/>
                      <a:gd name="connsiteX7" fmla="*/ 127000 w 643466"/>
                      <a:gd name="connsiteY7" fmla="*/ 127000 h 2954868"/>
                      <a:gd name="connsiteX8" fmla="*/ 101600 w 643466"/>
                      <a:gd name="connsiteY8" fmla="*/ 237067 h 2954868"/>
                      <a:gd name="connsiteX9" fmla="*/ 84666 w 643466"/>
                      <a:gd name="connsiteY9" fmla="*/ 313267 h 2954868"/>
                      <a:gd name="connsiteX10" fmla="*/ 0 w 643466"/>
                      <a:gd name="connsiteY10" fmla="*/ 397933 h 2954868"/>
                      <a:gd name="connsiteX11" fmla="*/ 16933 w 643466"/>
                      <a:gd name="connsiteY11" fmla="*/ 465667 h 2954868"/>
                      <a:gd name="connsiteX12" fmla="*/ 93133 w 643466"/>
                      <a:gd name="connsiteY12" fmla="*/ 533400 h 2954868"/>
                      <a:gd name="connsiteX13" fmla="*/ 211666 w 643466"/>
                      <a:gd name="connsiteY13" fmla="*/ 541867 h 2954868"/>
                      <a:gd name="connsiteX14" fmla="*/ 262466 w 643466"/>
                      <a:gd name="connsiteY14" fmla="*/ 465667 h 2954868"/>
                      <a:gd name="connsiteX15" fmla="*/ 254000 w 643466"/>
                      <a:gd name="connsiteY15" fmla="*/ 372533 h 2954868"/>
                      <a:gd name="connsiteX16" fmla="*/ 220133 w 643466"/>
                      <a:gd name="connsiteY16" fmla="*/ 321733 h 2954868"/>
                      <a:gd name="connsiteX17" fmla="*/ 186266 w 643466"/>
                      <a:gd name="connsiteY17" fmla="*/ 279400 h 2954868"/>
                      <a:gd name="connsiteX18" fmla="*/ 194733 w 643466"/>
                      <a:gd name="connsiteY18" fmla="*/ 177800 h 2954868"/>
                      <a:gd name="connsiteX19" fmla="*/ 262466 w 643466"/>
                      <a:gd name="connsiteY19" fmla="*/ 93133 h 2954868"/>
                      <a:gd name="connsiteX20" fmla="*/ 372533 w 643466"/>
                      <a:gd name="connsiteY20" fmla="*/ 59267 h 2954868"/>
                      <a:gd name="connsiteX21" fmla="*/ 440266 w 643466"/>
                      <a:gd name="connsiteY21" fmla="*/ 101600 h 2954868"/>
                      <a:gd name="connsiteX22" fmla="*/ 491066 w 643466"/>
                      <a:gd name="connsiteY22" fmla="*/ 211667 h 2954868"/>
                      <a:gd name="connsiteX23" fmla="*/ 491066 w 643466"/>
                      <a:gd name="connsiteY23" fmla="*/ 2954867 h 2954868"/>
                      <a:gd name="connsiteX24" fmla="*/ 565659 w 643466"/>
                      <a:gd name="connsiteY24" fmla="*/ 2954868 h 2954868"/>
                      <a:gd name="connsiteX25" fmla="*/ 643466 w 643466"/>
                      <a:gd name="connsiteY25" fmla="*/ 186267 h 2954868"/>
                      <a:gd name="connsiteX0" fmla="*/ 601133 w 643466"/>
                      <a:gd name="connsiteY0" fmla="*/ 59267 h 2954868"/>
                      <a:gd name="connsiteX1" fmla="*/ 584200 w 643466"/>
                      <a:gd name="connsiteY1" fmla="*/ 169333 h 2954868"/>
                      <a:gd name="connsiteX2" fmla="*/ 567266 w 643466"/>
                      <a:gd name="connsiteY2" fmla="*/ 279400 h 2954868"/>
                      <a:gd name="connsiteX3" fmla="*/ 533400 w 643466"/>
                      <a:gd name="connsiteY3" fmla="*/ 76200 h 2954868"/>
                      <a:gd name="connsiteX4" fmla="*/ 448733 w 643466"/>
                      <a:gd name="connsiteY4" fmla="*/ 8467 h 2954868"/>
                      <a:gd name="connsiteX5" fmla="*/ 296333 w 643466"/>
                      <a:gd name="connsiteY5" fmla="*/ 0 h 2954868"/>
                      <a:gd name="connsiteX6" fmla="*/ 211666 w 643466"/>
                      <a:gd name="connsiteY6" fmla="*/ 50800 h 2954868"/>
                      <a:gd name="connsiteX7" fmla="*/ 127000 w 643466"/>
                      <a:gd name="connsiteY7" fmla="*/ 127000 h 2954868"/>
                      <a:gd name="connsiteX8" fmla="*/ 101600 w 643466"/>
                      <a:gd name="connsiteY8" fmla="*/ 237067 h 2954868"/>
                      <a:gd name="connsiteX9" fmla="*/ 84666 w 643466"/>
                      <a:gd name="connsiteY9" fmla="*/ 313267 h 2954868"/>
                      <a:gd name="connsiteX10" fmla="*/ 0 w 643466"/>
                      <a:gd name="connsiteY10" fmla="*/ 397933 h 2954868"/>
                      <a:gd name="connsiteX11" fmla="*/ 16933 w 643466"/>
                      <a:gd name="connsiteY11" fmla="*/ 465667 h 2954868"/>
                      <a:gd name="connsiteX12" fmla="*/ 93133 w 643466"/>
                      <a:gd name="connsiteY12" fmla="*/ 533400 h 2954868"/>
                      <a:gd name="connsiteX13" fmla="*/ 211666 w 643466"/>
                      <a:gd name="connsiteY13" fmla="*/ 541867 h 2954868"/>
                      <a:gd name="connsiteX14" fmla="*/ 262466 w 643466"/>
                      <a:gd name="connsiteY14" fmla="*/ 465667 h 2954868"/>
                      <a:gd name="connsiteX15" fmla="*/ 254000 w 643466"/>
                      <a:gd name="connsiteY15" fmla="*/ 372533 h 2954868"/>
                      <a:gd name="connsiteX16" fmla="*/ 220133 w 643466"/>
                      <a:gd name="connsiteY16" fmla="*/ 321733 h 2954868"/>
                      <a:gd name="connsiteX17" fmla="*/ 186266 w 643466"/>
                      <a:gd name="connsiteY17" fmla="*/ 279400 h 2954868"/>
                      <a:gd name="connsiteX18" fmla="*/ 194733 w 643466"/>
                      <a:gd name="connsiteY18" fmla="*/ 177800 h 2954868"/>
                      <a:gd name="connsiteX19" fmla="*/ 262466 w 643466"/>
                      <a:gd name="connsiteY19" fmla="*/ 93133 h 2954868"/>
                      <a:gd name="connsiteX20" fmla="*/ 372533 w 643466"/>
                      <a:gd name="connsiteY20" fmla="*/ 59267 h 2954868"/>
                      <a:gd name="connsiteX21" fmla="*/ 440266 w 643466"/>
                      <a:gd name="connsiteY21" fmla="*/ 101600 h 2954868"/>
                      <a:gd name="connsiteX22" fmla="*/ 491066 w 643466"/>
                      <a:gd name="connsiteY22" fmla="*/ 211667 h 2954868"/>
                      <a:gd name="connsiteX23" fmla="*/ 491066 w 643466"/>
                      <a:gd name="connsiteY23" fmla="*/ 2954867 h 2954868"/>
                      <a:gd name="connsiteX24" fmla="*/ 565659 w 643466"/>
                      <a:gd name="connsiteY24" fmla="*/ 2954868 h 2954868"/>
                      <a:gd name="connsiteX25" fmla="*/ 643466 w 643466"/>
                      <a:gd name="connsiteY25" fmla="*/ 186267 h 2954868"/>
                      <a:gd name="connsiteX26" fmla="*/ 601133 w 643466"/>
                      <a:gd name="connsiteY26" fmla="*/ 59267 h 2954868"/>
                      <a:gd name="connsiteX0" fmla="*/ 643466 w 643466"/>
                      <a:gd name="connsiteY0" fmla="*/ 186267 h 2954868"/>
                      <a:gd name="connsiteX1" fmla="*/ 584200 w 643466"/>
                      <a:gd name="connsiteY1" fmla="*/ 169333 h 2954868"/>
                      <a:gd name="connsiteX2" fmla="*/ 567266 w 643466"/>
                      <a:gd name="connsiteY2" fmla="*/ 279400 h 2954868"/>
                      <a:gd name="connsiteX3" fmla="*/ 533400 w 643466"/>
                      <a:gd name="connsiteY3" fmla="*/ 76200 h 2954868"/>
                      <a:gd name="connsiteX4" fmla="*/ 448733 w 643466"/>
                      <a:gd name="connsiteY4" fmla="*/ 8467 h 2954868"/>
                      <a:gd name="connsiteX5" fmla="*/ 296333 w 643466"/>
                      <a:gd name="connsiteY5" fmla="*/ 0 h 2954868"/>
                      <a:gd name="connsiteX6" fmla="*/ 211666 w 643466"/>
                      <a:gd name="connsiteY6" fmla="*/ 50800 h 2954868"/>
                      <a:gd name="connsiteX7" fmla="*/ 127000 w 643466"/>
                      <a:gd name="connsiteY7" fmla="*/ 127000 h 2954868"/>
                      <a:gd name="connsiteX8" fmla="*/ 101600 w 643466"/>
                      <a:gd name="connsiteY8" fmla="*/ 237067 h 2954868"/>
                      <a:gd name="connsiteX9" fmla="*/ 84666 w 643466"/>
                      <a:gd name="connsiteY9" fmla="*/ 313267 h 2954868"/>
                      <a:gd name="connsiteX10" fmla="*/ 0 w 643466"/>
                      <a:gd name="connsiteY10" fmla="*/ 397933 h 2954868"/>
                      <a:gd name="connsiteX11" fmla="*/ 16933 w 643466"/>
                      <a:gd name="connsiteY11" fmla="*/ 465667 h 2954868"/>
                      <a:gd name="connsiteX12" fmla="*/ 93133 w 643466"/>
                      <a:gd name="connsiteY12" fmla="*/ 533400 h 2954868"/>
                      <a:gd name="connsiteX13" fmla="*/ 211666 w 643466"/>
                      <a:gd name="connsiteY13" fmla="*/ 541867 h 2954868"/>
                      <a:gd name="connsiteX14" fmla="*/ 262466 w 643466"/>
                      <a:gd name="connsiteY14" fmla="*/ 465667 h 2954868"/>
                      <a:gd name="connsiteX15" fmla="*/ 254000 w 643466"/>
                      <a:gd name="connsiteY15" fmla="*/ 372533 h 2954868"/>
                      <a:gd name="connsiteX16" fmla="*/ 220133 w 643466"/>
                      <a:gd name="connsiteY16" fmla="*/ 321733 h 2954868"/>
                      <a:gd name="connsiteX17" fmla="*/ 186266 w 643466"/>
                      <a:gd name="connsiteY17" fmla="*/ 279400 h 2954868"/>
                      <a:gd name="connsiteX18" fmla="*/ 194733 w 643466"/>
                      <a:gd name="connsiteY18" fmla="*/ 177800 h 2954868"/>
                      <a:gd name="connsiteX19" fmla="*/ 262466 w 643466"/>
                      <a:gd name="connsiteY19" fmla="*/ 93133 h 2954868"/>
                      <a:gd name="connsiteX20" fmla="*/ 372533 w 643466"/>
                      <a:gd name="connsiteY20" fmla="*/ 59267 h 2954868"/>
                      <a:gd name="connsiteX21" fmla="*/ 440266 w 643466"/>
                      <a:gd name="connsiteY21" fmla="*/ 101600 h 2954868"/>
                      <a:gd name="connsiteX22" fmla="*/ 491066 w 643466"/>
                      <a:gd name="connsiteY22" fmla="*/ 211667 h 2954868"/>
                      <a:gd name="connsiteX23" fmla="*/ 491066 w 643466"/>
                      <a:gd name="connsiteY23" fmla="*/ 2954867 h 2954868"/>
                      <a:gd name="connsiteX24" fmla="*/ 565659 w 643466"/>
                      <a:gd name="connsiteY24" fmla="*/ 2954868 h 2954868"/>
                      <a:gd name="connsiteX25" fmla="*/ 643466 w 643466"/>
                      <a:gd name="connsiteY25" fmla="*/ 186267 h 2954868"/>
                      <a:gd name="connsiteX0" fmla="*/ 565659 w 584200"/>
                      <a:gd name="connsiteY0" fmla="*/ 2954868 h 2954868"/>
                      <a:gd name="connsiteX1" fmla="*/ 584200 w 584200"/>
                      <a:gd name="connsiteY1" fmla="*/ 169333 h 2954868"/>
                      <a:gd name="connsiteX2" fmla="*/ 567266 w 584200"/>
                      <a:gd name="connsiteY2" fmla="*/ 279400 h 2954868"/>
                      <a:gd name="connsiteX3" fmla="*/ 533400 w 584200"/>
                      <a:gd name="connsiteY3" fmla="*/ 76200 h 2954868"/>
                      <a:gd name="connsiteX4" fmla="*/ 448733 w 584200"/>
                      <a:gd name="connsiteY4" fmla="*/ 8467 h 2954868"/>
                      <a:gd name="connsiteX5" fmla="*/ 296333 w 584200"/>
                      <a:gd name="connsiteY5" fmla="*/ 0 h 2954868"/>
                      <a:gd name="connsiteX6" fmla="*/ 211666 w 584200"/>
                      <a:gd name="connsiteY6" fmla="*/ 50800 h 2954868"/>
                      <a:gd name="connsiteX7" fmla="*/ 127000 w 584200"/>
                      <a:gd name="connsiteY7" fmla="*/ 127000 h 2954868"/>
                      <a:gd name="connsiteX8" fmla="*/ 101600 w 584200"/>
                      <a:gd name="connsiteY8" fmla="*/ 237067 h 2954868"/>
                      <a:gd name="connsiteX9" fmla="*/ 84666 w 584200"/>
                      <a:gd name="connsiteY9" fmla="*/ 313267 h 2954868"/>
                      <a:gd name="connsiteX10" fmla="*/ 0 w 584200"/>
                      <a:gd name="connsiteY10" fmla="*/ 397933 h 2954868"/>
                      <a:gd name="connsiteX11" fmla="*/ 16933 w 584200"/>
                      <a:gd name="connsiteY11" fmla="*/ 465667 h 2954868"/>
                      <a:gd name="connsiteX12" fmla="*/ 93133 w 584200"/>
                      <a:gd name="connsiteY12" fmla="*/ 533400 h 2954868"/>
                      <a:gd name="connsiteX13" fmla="*/ 211666 w 584200"/>
                      <a:gd name="connsiteY13" fmla="*/ 541867 h 2954868"/>
                      <a:gd name="connsiteX14" fmla="*/ 262466 w 584200"/>
                      <a:gd name="connsiteY14" fmla="*/ 465667 h 2954868"/>
                      <a:gd name="connsiteX15" fmla="*/ 254000 w 584200"/>
                      <a:gd name="connsiteY15" fmla="*/ 372533 h 2954868"/>
                      <a:gd name="connsiteX16" fmla="*/ 220133 w 584200"/>
                      <a:gd name="connsiteY16" fmla="*/ 321733 h 2954868"/>
                      <a:gd name="connsiteX17" fmla="*/ 186266 w 584200"/>
                      <a:gd name="connsiteY17" fmla="*/ 279400 h 2954868"/>
                      <a:gd name="connsiteX18" fmla="*/ 194733 w 584200"/>
                      <a:gd name="connsiteY18" fmla="*/ 177800 h 2954868"/>
                      <a:gd name="connsiteX19" fmla="*/ 262466 w 584200"/>
                      <a:gd name="connsiteY19" fmla="*/ 93133 h 2954868"/>
                      <a:gd name="connsiteX20" fmla="*/ 372533 w 584200"/>
                      <a:gd name="connsiteY20" fmla="*/ 59267 h 2954868"/>
                      <a:gd name="connsiteX21" fmla="*/ 440266 w 584200"/>
                      <a:gd name="connsiteY21" fmla="*/ 101600 h 2954868"/>
                      <a:gd name="connsiteX22" fmla="*/ 491066 w 584200"/>
                      <a:gd name="connsiteY22" fmla="*/ 211667 h 2954868"/>
                      <a:gd name="connsiteX23" fmla="*/ 491066 w 584200"/>
                      <a:gd name="connsiteY23" fmla="*/ 2954867 h 2954868"/>
                      <a:gd name="connsiteX24" fmla="*/ 565659 w 584200"/>
                      <a:gd name="connsiteY24" fmla="*/ 2954868 h 2954868"/>
                      <a:gd name="connsiteX0" fmla="*/ 565659 w 567266"/>
                      <a:gd name="connsiteY0" fmla="*/ 2954868 h 2954868"/>
                      <a:gd name="connsiteX1" fmla="*/ 567266 w 567266"/>
                      <a:gd name="connsiteY1" fmla="*/ 279400 h 2954868"/>
                      <a:gd name="connsiteX2" fmla="*/ 533400 w 567266"/>
                      <a:gd name="connsiteY2" fmla="*/ 76200 h 2954868"/>
                      <a:gd name="connsiteX3" fmla="*/ 448733 w 567266"/>
                      <a:gd name="connsiteY3" fmla="*/ 8467 h 2954868"/>
                      <a:gd name="connsiteX4" fmla="*/ 296333 w 567266"/>
                      <a:gd name="connsiteY4" fmla="*/ 0 h 2954868"/>
                      <a:gd name="connsiteX5" fmla="*/ 211666 w 567266"/>
                      <a:gd name="connsiteY5" fmla="*/ 50800 h 2954868"/>
                      <a:gd name="connsiteX6" fmla="*/ 127000 w 567266"/>
                      <a:gd name="connsiteY6" fmla="*/ 127000 h 2954868"/>
                      <a:gd name="connsiteX7" fmla="*/ 101600 w 567266"/>
                      <a:gd name="connsiteY7" fmla="*/ 237067 h 2954868"/>
                      <a:gd name="connsiteX8" fmla="*/ 84666 w 567266"/>
                      <a:gd name="connsiteY8" fmla="*/ 313267 h 2954868"/>
                      <a:gd name="connsiteX9" fmla="*/ 0 w 567266"/>
                      <a:gd name="connsiteY9" fmla="*/ 397933 h 2954868"/>
                      <a:gd name="connsiteX10" fmla="*/ 16933 w 567266"/>
                      <a:gd name="connsiteY10" fmla="*/ 465667 h 2954868"/>
                      <a:gd name="connsiteX11" fmla="*/ 93133 w 567266"/>
                      <a:gd name="connsiteY11" fmla="*/ 533400 h 2954868"/>
                      <a:gd name="connsiteX12" fmla="*/ 211666 w 567266"/>
                      <a:gd name="connsiteY12" fmla="*/ 541867 h 2954868"/>
                      <a:gd name="connsiteX13" fmla="*/ 262466 w 567266"/>
                      <a:gd name="connsiteY13" fmla="*/ 465667 h 2954868"/>
                      <a:gd name="connsiteX14" fmla="*/ 254000 w 567266"/>
                      <a:gd name="connsiteY14" fmla="*/ 372533 h 2954868"/>
                      <a:gd name="connsiteX15" fmla="*/ 220133 w 567266"/>
                      <a:gd name="connsiteY15" fmla="*/ 321733 h 2954868"/>
                      <a:gd name="connsiteX16" fmla="*/ 186266 w 567266"/>
                      <a:gd name="connsiteY16" fmla="*/ 279400 h 2954868"/>
                      <a:gd name="connsiteX17" fmla="*/ 194733 w 567266"/>
                      <a:gd name="connsiteY17" fmla="*/ 177800 h 2954868"/>
                      <a:gd name="connsiteX18" fmla="*/ 262466 w 567266"/>
                      <a:gd name="connsiteY18" fmla="*/ 93133 h 2954868"/>
                      <a:gd name="connsiteX19" fmla="*/ 372533 w 567266"/>
                      <a:gd name="connsiteY19" fmla="*/ 59267 h 2954868"/>
                      <a:gd name="connsiteX20" fmla="*/ 440266 w 567266"/>
                      <a:gd name="connsiteY20" fmla="*/ 101600 h 2954868"/>
                      <a:gd name="connsiteX21" fmla="*/ 491066 w 567266"/>
                      <a:gd name="connsiteY21" fmla="*/ 211667 h 2954868"/>
                      <a:gd name="connsiteX22" fmla="*/ 491066 w 567266"/>
                      <a:gd name="connsiteY22" fmla="*/ 2954867 h 2954868"/>
                      <a:gd name="connsiteX23" fmla="*/ 565659 w 567266"/>
                      <a:gd name="connsiteY23" fmla="*/ 2954868 h 2954868"/>
                      <a:gd name="connsiteX0" fmla="*/ 565659 w 567266"/>
                      <a:gd name="connsiteY0" fmla="*/ 2954868 h 2954868"/>
                      <a:gd name="connsiteX1" fmla="*/ 567266 w 567266"/>
                      <a:gd name="connsiteY1" fmla="*/ 279400 h 2954868"/>
                      <a:gd name="connsiteX2" fmla="*/ 533400 w 567266"/>
                      <a:gd name="connsiteY2" fmla="*/ 76200 h 2954868"/>
                      <a:gd name="connsiteX3" fmla="*/ 448733 w 567266"/>
                      <a:gd name="connsiteY3" fmla="*/ 8467 h 2954868"/>
                      <a:gd name="connsiteX4" fmla="*/ 296333 w 567266"/>
                      <a:gd name="connsiteY4" fmla="*/ 0 h 2954868"/>
                      <a:gd name="connsiteX5" fmla="*/ 211666 w 567266"/>
                      <a:gd name="connsiteY5" fmla="*/ 50800 h 2954868"/>
                      <a:gd name="connsiteX6" fmla="*/ 127000 w 567266"/>
                      <a:gd name="connsiteY6" fmla="*/ 127000 h 2954868"/>
                      <a:gd name="connsiteX7" fmla="*/ 101600 w 567266"/>
                      <a:gd name="connsiteY7" fmla="*/ 237067 h 2954868"/>
                      <a:gd name="connsiteX8" fmla="*/ 41705 w 567266"/>
                      <a:gd name="connsiteY8" fmla="*/ 291786 h 2954868"/>
                      <a:gd name="connsiteX9" fmla="*/ 0 w 567266"/>
                      <a:gd name="connsiteY9" fmla="*/ 397933 h 2954868"/>
                      <a:gd name="connsiteX10" fmla="*/ 16933 w 567266"/>
                      <a:gd name="connsiteY10" fmla="*/ 465667 h 2954868"/>
                      <a:gd name="connsiteX11" fmla="*/ 93133 w 567266"/>
                      <a:gd name="connsiteY11" fmla="*/ 533400 h 2954868"/>
                      <a:gd name="connsiteX12" fmla="*/ 211666 w 567266"/>
                      <a:gd name="connsiteY12" fmla="*/ 541867 h 2954868"/>
                      <a:gd name="connsiteX13" fmla="*/ 262466 w 567266"/>
                      <a:gd name="connsiteY13" fmla="*/ 465667 h 2954868"/>
                      <a:gd name="connsiteX14" fmla="*/ 254000 w 567266"/>
                      <a:gd name="connsiteY14" fmla="*/ 372533 h 2954868"/>
                      <a:gd name="connsiteX15" fmla="*/ 220133 w 567266"/>
                      <a:gd name="connsiteY15" fmla="*/ 321733 h 2954868"/>
                      <a:gd name="connsiteX16" fmla="*/ 186266 w 567266"/>
                      <a:gd name="connsiteY16" fmla="*/ 279400 h 2954868"/>
                      <a:gd name="connsiteX17" fmla="*/ 194733 w 567266"/>
                      <a:gd name="connsiteY17" fmla="*/ 177800 h 2954868"/>
                      <a:gd name="connsiteX18" fmla="*/ 262466 w 567266"/>
                      <a:gd name="connsiteY18" fmla="*/ 93133 h 2954868"/>
                      <a:gd name="connsiteX19" fmla="*/ 372533 w 567266"/>
                      <a:gd name="connsiteY19" fmla="*/ 59267 h 2954868"/>
                      <a:gd name="connsiteX20" fmla="*/ 440266 w 567266"/>
                      <a:gd name="connsiteY20" fmla="*/ 101600 h 2954868"/>
                      <a:gd name="connsiteX21" fmla="*/ 491066 w 567266"/>
                      <a:gd name="connsiteY21" fmla="*/ 211667 h 2954868"/>
                      <a:gd name="connsiteX22" fmla="*/ 491066 w 567266"/>
                      <a:gd name="connsiteY22" fmla="*/ 2954867 h 2954868"/>
                      <a:gd name="connsiteX23" fmla="*/ 565659 w 567266"/>
                      <a:gd name="connsiteY23" fmla="*/ 2954868 h 295486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</a:cxnLst>
                    <a:rect l="l" t="t" r="r" b="b"/>
                    <a:pathLst>
                      <a:path w="567266" h="2954868">
                        <a:moveTo>
                          <a:pt x="565659" y="2954868"/>
                        </a:moveTo>
                        <a:cubicBezTo>
                          <a:pt x="566195" y="2063045"/>
                          <a:pt x="566730" y="1171223"/>
                          <a:pt x="567266" y="279400"/>
                        </a:cubicBezTo>
                        <a:lnTo>
                          <a:pt x="533400" y="76200"/>
                        </a:lnTo>
                        <a:lnTo>
                          <a:pt x="448733" y="8467"/>
                        </a:lnTo>
                        <a:lnTo>
                          <a:pt x="296333" y="0"/>
                        </a:lnTo>
                        <a:lnTo>
                          <a:pt x="211666" y="50800"/>
                        </a:lnTo>
                        <a:lnTo>
                          <a:pt x="127000" y="127000"/>
                        </a:lnTo>
                        <a:lnTo>
                          <a:pt x="101600" y="237067"/>
                        </a:lnTo>
                        <a:lnTo>
                          <a:pt x="41705" y="291786"/>
                        </a:lnTo>
                        <a:lnTo>
                          <a:pt x="0" y="397933"/>
                        </a:lnTo>
                        <a:lnTo>
                          <a:pt x="16933" y="465667"/>
                        </a:lnTo>
                        <a:lnTo>
                          <a:pt x="93133" y="533400"/>
                        </a:lnTo>
                        <a:lnTo>
                          <a:pt x="211666" y="541867"/>
                        </a:lnTo>
                        <a:lnTo>
                          <a:pt x="262466" y="465667"/>
                        </a:lnTo>
                        <a:lnTo>
                          <a:pt x="254000" y="372533"/>
                        </a:lnTo>
                        <a:lnTo>
                          <a:pt x="220133" y="321733"/>
                        </a:lnTo>
                        <a:lnTo>
                          <a:pt x="186266" y="279400"/>
                        </a:lnTo>
                        <a:lnTo>
                          <a:pt x="194733" y="177800"/>
                        </a:lnTo>
                        <a:lnTo>
                          <a:pt x="262466" y="93133"/>
                        </a:lnTo>
                        <a:lnTo>
                          <a:pt x="372533" y="59267"/>
                        </a:lnTo>
                        <a:lnTo>
                          <a:pt x="440266" y="101600"/>
                        </a:lnTo>
                        <a:lnTo>
                          <a:pt x="491066" y="211667"/>
                        </a:lnTo>
                        <a:lnTo>
                          <a:pt x="491066" y="2954867"/>
                        </a:lnTo>
                        <a:lnTo>
                          <a:pt x="565659" y="2954868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FFFFFF"/>
                      </a:gs>
                      <a:gs pos="32000">
                        <a:srgbClr val="E6E6E6"/>
                      </a:gs>
                      <a:gs pos="99000">
                        <a:srgbClr val="7D8496"/>
                      </a:gs>
                      <a:gs pos="100000">
                        <a:srgbClr val="E6E6E6"/>
                      </a:gs>
                    </a:gsLst>
                    <a:lin ang="2700000" scaled="0"/>
                  </a:gradFill>
                  <a:ln w="3175">
                    <a:solidFill>
                      <a:schemeClr val="tx1">
                        <a:lumMod val="50000"/>
                        <a:lumOff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46" name="椭圆 245"/>
                  <p:cNvSpPr>
                    <a:spLocks noChangeAspect="1"/>
                  </p:cNvSpPr>
                  <p:nvPr/>
                </p:nvSpPr>
                <p:spPr>
                  <a:xfrm>
                    <a:off x="1415588" y="2766826"/>
                    <a:ext cx="108000" cy="10800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  <p:grpSp>
            <p:nvGrpSpPr>
              <p:cNvPr id="13" name="组合 5"/>
              <p:cNvGrpSpPr/>
              <p:nvPr/>
            </p:nvGrpSpPr>
            <p:grpSpPr>
              <a:xfrm>
                <a:off x="10430093" y="1589039"/>
                <a:ext cx="4852239" cy="2638895"/>
                <a:chOff x="10430093" y="1589039"/>
                <a:chExt cx="4852239" cy="2638895"/>
              </a:xfrm>
            </p:grpSpPr>
            <p:sp>
              <p:nvSpPr>
                <p:cNvPr id="196" name="任意多边形 14"/>
                <p:cNvSpPr/>
                <p:nvPr/>
              </p:nvSpPr>
              <p:spPr>
                <a:xfrm>
                  <a:off x="10768851" y="1692981"/>
                  <a:ext cx="4513481" cy="2534952"/>
                </a:xfrm>
                <a:custGeom>
                  <a:avLst/>
                  <a:gdLst>
                    <a:gd name="connsiteX0" fmla="*/ 0 w 2022359"/>
                    <a:gd name="connsiteY0" fmla="*/ 553980 h 2282663"/>
                    <a:gd name="connsiteX1" fmla="*/ 0 w 2022359"/>
                    <a:gd name="connsiteY1" fmla="*/ 2282663 h 2282663"/>
                    <a:gd name="connsiteX2" fmla="*/ 2022359 w 2022359"/>
                    <a:gd name="connsiteY2" fmla="*/ 2282663 h 2282663"/>
                    <a:gd name="connsiteX3" fmla="*/ 2022359 w 2022359"/>
                    <a:gd name="connsiteY3" fmla="*/ 567329 h 2282663"/>
                    <a:gd name="connsiteX4" fmla="*/ 994493 w 2022359"/>
                    <a:gd name="connsiteY4" fmla="*/ 0 h 2282663"/>
                    <a:gd name="connsiteX5" fmla="*/ 0 w 2022359"/>
                    <a:gd name="connsiteY5" fmla="*/ 553980 h 2282663"/>
                    <a:gd name="connsiteX0" fmla="*/ 0 w 2022359"/>
                    <a:gd name="connsiteY0" fmla="*/ 553980 h 2282663"/>
                    <a:gd name="connsiteX1" fmla="*/ 0 w 2022359"/>
                    <a:gd name="connsiteY1" fmla="*/ 2282663 h 2282663"/>
                    <a:gd name="connsiteX2" fmla="*/ 2022359 w 2022359"/>
                    <a:gd name="connsiteY2" fmla="*/ 2282663 h 2282663"/>
                    <a:gd name="connsiteX3" fmla="*/ 2015825 w 2022359"/>
                    <a:gd name="connsiteY3" fmla="*/ 1265905 h 2282663"/>
                    <a:gd name="connsiteX4" fmla="*/ 2022359 w 2022359"/>
                    <a:gd name="connsiteY4" fmla="*/ 567329 h 2282663"/>
                    <a:gd name="connsiteX5" fmla="*/ 994493 w 2022359"/>
                    <a:gd name="connsiteY5" fmla="*/ 0 h 2282663"/>
                    <a:gd name="connsiteX6" fmla="*/ 0 w 2022359"/>
                    <a:gd name="connsiteY6" fmla="*/ 553980 h 2282663"/>
                    <a:gd name="connsiteX0" fmla="*/ 0 w 3609150"/>
                    <a:gd name="connsiteY0" fmla="*/ 553980 h 2282663"/>
                    <a:gd name="connsiteX1" fmla="*/ 0 w 3609150"/>
                    <a:gd name="connsiteY1" fmla="*/ 2282663 h 2282663"/>
                    <a:gd name="connsiteX2" fmla="*/ 2022359 w 3609150"/>
                    <a:gd name="connsiteY2" fmla="*/ 2282663 h 2282663"/>
                    <a:gd name="connsiteX3" fmla="*/ 3609148 w 3609150"/>
                    <a:gd name="connsiteY3" fmla="*/ 1250657 h 2282663"/>
                    <a:gd name="connsiteX4" fmla="*/ 2015825 w 3609150"/>
                    <a:gd name="connsiteY4" fmla="*/ 1265905 h 2282663"/>
                    <a:gd name="connsiteX5" fmla="*/ 2022359 w 3609150"/>
                    <a:gd name="connsiteY5" fmla="*/ 567329 h 2282663"/>
                    <a:gd name="connsiteX6" fmla="*/ 994493 w 3609150"/>
                    <a:gd name="connsiteY6" fmla="*/ 0 h 2282663"/>
                    <a:gd name="connsiteX7" fmla="*/ 0 w 3609150"/>
                    <a:gd name="connsiteY7" fmla="*/ 553980 h 2282663"/>
                    <a:gd name="connsiteX0" fmla="*/ 0 w 3596554"/>
                    <a:gd name="connsiteY0" fmla="*/ 553980 h 2282663"/>
                    <a:gd name="connsiteX1" fmla="*/ 0 w 3596554"/>
                    <a:gd name="connsiteY1" fmla="*/ 2282663 h 2282663"/>
                    <a:gd name="connsiteX2" fmla="*/ 2022359 w 3596554"/>
                    <a:gd name="connsiteY2" fmla="*/ 2282663 h 2282663"/>
                    <a:gd name="connsiteX3" fmla="*/ 3596552 w 3596554"/>
                    <a:gd name="connsiteY3" fmla="*/ 1281154 h 2282663"/>
                    <a:gd name="connsiteX4" fmla="*/ 2015825 w 3596554"/>
                    <a:gd name="connsiteY4" fmla="*/ 1265905 h 2282663"/>
                    <a:gd name="connsiteX5" fmla="*/ 2022359 w 3596554"/>
                    <a:gd name="connsiteY5" fmla="*/ 567329 h 2282663"/>
                    <a:gd name="connsiteX6" fmla="*/ 994493 w 3596554"/>
                    <a:gd name="connsiteY6" fmla="*/ 0 h 2282663"/>
                    <a:gd name="connsiteX7" fmla="*/ 0 w 3596554"/>
                    <a:gd name="connsiteY7" fmla="*/ 553980 h 2282663"/>
                    <a:gd name="connsiteX0" fmla="*/ 0 w 3596552"/>
                    <a:gd name="connsiteY0" fmla="*/ 553980 h 2282663"/>
                    <a:gd name="connsiteX1" fmla="*/ 0 w 3596552"/>
                    <a:gd name="connsiteY1" fmla="*/ 2282663 h 2282663"/>
                    <a:gd name="connsiteX2" fmla="*/ 2022359 w 3596552"/>
                    <a:gd name="connsiteY2" fmla="*/ 2282663 h 2282663"/>
                    <a:gd name="connsiteX3" fmla="*/ 3596552 w 3596552"/>
                    <a:gd name="connsiteY3" fmla="*/ 1281154 h 2282663"/>
                    <a:gd name="connsiteX4" fmla="*/ 2015825 w 3596552"/>
                    <a:gd name="connsiteY4" fmla="*/ 1265905 h 2282663"/>
                    <a:gd name="connsiteX5" fmla="*/ 2022359 w 3596552"/>
                    <a:gd name="connsiteY5" fmla="*/ 567329 h 2282663"/>
                    <a:gd name="connsiteX6" fmla="*/ 994493 w 3596552"/>
                    <a:gd name="connsiteY6" fmla="*/ 0 h 2282663"/>
                    <a:gd name="connsiteX7" fmla="*/ 0 w 3596552"/>
                    <a:gd name="connsiteY7" fmla="*/ 553980 h 2282663"/>
                    <a:gd name="connsiteX0" fmla="*/ 0 w 3602850"/>
                    <a:gd name="connsiteY0" fmla="*/ 553980 h 2332272"/>
                    <a:gd name="connsiteX1" fmla="*/ 0 w 3602850"/>
                    <a:gd name="connsiteY1" fmla="*/ 2282663 h 2332272"/>
                    <a:gd name="connsiteX2" fmla="*/ 2022359 w 3602850"/>
                    <a:gd name="connsiteY2" fmla="*/ 2282663 h 2332272"/>
                    <a:gd name="connsiteX3" fmla="*/ 3602850 w 3602850"/>
                    <a:gd name="connsiteY3" fmla="*/ 2257029 h 2332272"/>
                    <a:gd name="connsiteX4" fmla="*/ 3596552 w 3602850"/>
                    <a:gd name="connsiteY4" fmla="*/ 1281154 h 2332272"/>
                    <a:gd name="connsiteX5" fmla="*/ 2015825 w 3602850"/>
                    <a:gd name="connsiteY5" fmla="*/ 1265905 h 2332272"/>
                    <a:gd name="connsiteX6" fmla="*/ 2022359 w 3602850"/>
                    <a:gd name="connsiteY6" fmla="*/ 567329 h 2332272"/>
                    <a:gd name="connsiteX7" fmla="*/ 994493 w 3602850"/>
                    <a:gd name="connsiteY7" fmla="*/ 0 h 2332272"/>
                    <a:gd name="connsiteX8" fmla="*/ 0 w 3602850"/>
                    <a:gd name="connsiteY8" fmla="*/ 553980 h 2332272"/>
                    <a:gd name="connsiteX0" fmla="*/ 0 w 3602850"/>
                    <a:gd name="connsiteY0" fmla="*/ 553980 h 2282663"/>
                    <a:gd name="connsiteX1" fmla="*/ 0 w 3602850"/>
                    <a:gd name="connsiteY1" fmla="*/ 2282663 h 2282663"/>
                    <a:gd name="connsiteX2" fmla="*/ 2022359 w 3602850"/>
                    <a:gd name="connsiteY2" fmla="*/ 2282663 h 2282663"/>
                    <a:gd name="connsiteX3" fmla="*/ 3602850 w 3602850"/>
                    <a:gd name="connsiteY3" fmla="*/ 2257029 h 2282663"/>
                    <a:gd name="connsiteX4" fmla="*/ 3596552 w 3602850"/>
                    <a:gd name="connsiteY4" fmla="*/ 1281154 h 2282663"/>
                    <a:gd name="connsiteX5" fmla="*/ 2015825 w 3602850"/>
                    <a:gd name="connsiteY5" fmla="*/ 1265905 h 2282663"/>
                    <a:gd name="connsiteX6" fmla="*/ 2022359 w 3602850"/>
                    <a:gd name="connsiteY6" fmla="*/ 567329 h 2282663"/>
                    <a:gd name="connsiteX7" fmla="*/ 994493 w 3602850"/>
                    <a:gd name="connsiteY7" fmla="*/ 0 h 2282663"/>
                    <a:gd name="connsiteX8" fmla="*/ 0 w 3602850"/>
                    <a:gd name="connsiteY8" fmla="*/ 553980 h 2282663"/>
                    <a:gd name="connsiteX0" fmla="*/ 0 w 3615445"/>
                    <a:gd name="connsiteY0" fmla="*/ 553980 h 2287526"/>
                    <a:gd name="connsiteX1" fmla="*/ 0 w 3615445"/>
                    <a:gd name="connsiteY1" fmla="*/ 2282663 h 2287526"/>
                    <a:gd name="connsiteX2" fmla="*/ 2022359 w 3615445"/>
                    <a:gd name="connsiteY2" fmla="*/ 2282663 h 2287526"/>
                    <a:gd name="connsiteX3" fmla="*/ 3615445 w 3615445"/>
                    <a:gd name="connsiteY3" fmla="*/ 2287526 h 2287526"/>
                    <a:gd name="connsiteX4" fmla="*/ 3596552 w 3615445"/>
                    <a:gd name="connsiteY4" fmla="*/ 1281154 h 2287526"/>
                    <a:gd name="connsiteX5" fmla="*/ 2015825 w 3615445"/>
                    <a:gd name="connsiteY5" fmla="*/ 1265905 h 2287526"/>
                    <a:gd name="connsiteX6" fmla="*/ 2022359 w 3615445"/>
                    <a:gd name="connsiteY6" fmla="*/ 567329 h 2287526"/>
                    <a:gd name="connsiteX7" fmla="*/ 994493 w 3615445"/>
                    <a:gd name="connsiteY7" fmla="*/ 0 h 2287526"/>
                    <a:gd name="connsiteX8" fmla="*/ 0 w 3615445"/>
                    <a:gd name="connsiteY8" fmla="*/ 553980 h 2287526"/>
                    <a:gd name="connsiteX0" fmla="*/ 0 w 3596831"/>
                    <a:gd name="connsiteY0" fmla="*/ 553980 h 2282663"/>
                    <a:gd name="connsiteX1" fmla="*/ 0 w 3596831"/>
                    <a:gd name="connsiteY1" fmla="*/ 2282663 h 2282663"/>
                    <a:gd name="connsiteX2" fmla="*/ 2022359 w 3596831"/>
                    <a:gd name="connsiteY2" fmla="*/ 2282663 h 2282663"/>
                    <a:gd name="connsiteX3" fmla="*/ 3590254 w 3596831"/>
                    <a:gd name="connsiteY3" fmla="*/ 2279902 h 2282663"/>
                    <a:gd name="connsiteX4" fmla="*/ 3596552 w 3596831"/>
                    <a:gd name="connsiteY4" fmla="*/ 1281154 h 2282663"/>
                    <a:gd name="connsiteX5" fmla="*/ 2015825 w 3596831"/>
                    <a:gd name="connsiteY5" fmla="*/ 1265905 h 2282663"/>
                    <a:gd name="connsiteX6" fmla="*/ 2022359 w 3596831"/>
                    <a:gd name="connsiteY6" fmla="*/ 567329 h 2282663"/>
                    <a:gd name="connsiteX7" fmla="*/ 994493 w 3596831"/>
                    <a:gd name="connsiteY7" fmla="*/ 0 h 2282663"/>
                    <a:gd name="connsiteX8" fmla="*/ 0 w 3596831"/>
                    <a:gd name="connsiteY8" fmla="*/ 553980 h 2282663"/>
                    <a:gd name="connsiteX0" fmla="*/ 0 w 3609147"/>
                    <a:gd name="connsiteY0" fmla="*/ 553980 h 2302774"/>
                    <a:gd name="connsiteX1" fmla="*/ 0 w 3609147"/>
                    <a:gd name="connsiteY1" fmla="*/ 2282663 h 2302774"/>
                    <a:gd name="connsiteX2" fmla="*/ 2022359 w 3609147"/>
                    <a:gd name="connsiteY2" fmla="*/ 2282663 h 2302774"/>
                    <a:gd name="connsiteX3" fmla="*/ 3609147 w 3609147"/>
                    <a:gd name="connsiteY3" fmla="*/ 2302774 h 2302774"/>
                    <a:gd name="connsiteX4" fmla="*/ 3596552 w 3609147"/>
                    <a:gd name="connsiteY4" fmla="*/ 1281154 h 2302774"/>
                    <a:gd name="connsiteX5" fmla="*/ 2015825 w 3609147"/>
                    <a:gd name="connsiteY5" fmla="*/ 1265905 h 2302774"/>
                    <a:gd name="connsiteX6" fmla="*/ 2022359 w 3609147"/>
                    <a:gd name="connsiteY6" fmla="*/ 567329 h 2302774"/>
                    <a:gd name="connsiteX7" fmla="*/ 994493 w 3609147"/>
                    <a:gd name="connsiteY7" fmla="*/ 0 h 2302774"/>
                    <a:gd name="connsiteX8" fmla="*/ 0 w 3609147"/>
                    <a:gd name="connsiteY8" fmla="*/ 553980 h 2302774"/>
                    <a:gd name="connsiteX0" fmla="*/ 0 w 3602849"/>
                    <a:gd name="connsiteY0" fmla="*/ 553980 h 2295150"/>
                    <a:gd name="connsiteX1" fmla="*/ 0 w 3602849"/>
                    <a:gd name="connsiteY1" fmla="*/ 2282663 h 2295150"/>
                    <a:gd name="connsiteX2" fmla="*/ 2022359 w 3602849"/>
                    <a:gd name="connsiteY2" fmla="*/ 2282663 h 2295150"/>
                    <a:gd name="connsiteX3" fmla="*/ 3602849 w 3602849"/>
                    <a:gd name="connsiteY3" fmla="*/ 2295150 h 2295150"/>
                    <a:gd name="connsiteX4" fmla="*/ 3596552 w 3602849"/>
                    <a:gd name="connsiteY4" fmla="*/ 1281154 h 2295150"/>
                    <a:gd name="connsiteX5" fmla="*/ 2015825 w 3602849"/>
                    <a:gd name="connsiteY5" fmla="*/ 1265905 h 2295150"/>
                    <a:gd name="connsiteX6" fmla="*/ 2022359 w 3602849"/>
                    <a:gd name="connsiteY6" fmla="*/ 567329 h 2295150"/>
                    <a:gd name="connsiteX7" fmla="*/ 994493 w 3602849"/>
                    <a:gd name="connsiteY7" fmla="*/ 0 h 2295150"/>
                    <a:gd name="connsiteX8" fmla="*/ 0 w 3602849"/>
                    <a:gd name="connsiteY8" fmla="*/ 553980 h 2295150"/>
                    <a:gd name="connsiteX0" fmla="*/ 0 w 3597157"/>
                    <a:gd name="connsiteY0" fmla="*/ 553980 h 2282663"/>
                    <a:gd name="connsiteX1" fmla="*/ 0 w 3597157"/>
                    <a:gd name="connsiteY1" fmla="*/ 2282663 h 2282663"/>
                    <a:gd name="connsiteX2" fmla="*/ 2022359 w 3597157"/>
                    <a:gd name="connsiteY2" fmla="*/ 2282663 h 2282663"/>
                    <a:gd name="connsiteX3" fmla="*/ 3596551 w 3597157"/>
                    <a:gd name="connsiteY3" fmla="*/ 2279902 h 2282663"/>
                    <a:gd name="connsiteX4" fmla="*/ 3596552 w 3597157"/>
                    <a:gd name="connsiteY4" fmla="*/ 1281154 h 2282663"/>
                    <a:gd name="connsiteX5" fmla="*/ 2015825 w 3597157"/>
                    <a:gd name="connsiteY5" fmla="*/ 1265905 h 2282663"/>
                    <a:gd name="connsiteX6" fmla="*/ 2022359 w 3597157"/>
                    <a:gd name="connsiteY6" fmla="*/ 567329 h 2282663"/>
                    <a:gd name="connsiteX7" fmla="*/ 994493 w 3597157"/>
                    <a:gd name="connsiteY7" fmla="*/ 0 h 2282663"/>
                    <a:gd name="connsiteX8" fmla="*/ 0 w 3597157"/>
                    <a:gd name="connsiteY8" fmla="*/ 553980 h 2282663"/>
                    <a:gd name="connsiteX0" fmla="*/ 0 w 3597157"/>
                    <a:gd name="connsiteY0" fmla="*/ 553980 h 2282663"/>
                    <a:gd name="connsiteX1" fmla="*/ 0 w 3597157"/>
                    <a:gd name="connsiteY1" fmla="*/ 2282663 h 2282663"/>
                    <a:gd name="connsiteX2" fmla="*/ 2022359 w 3597157"/>
                    <a:gd name="connsiteY2" fmla="*/ 2282663 h 2282663"/>
                    <a:gd name="connsiteX3" fmla="*/ 3357239 w 3597157"/>
                    <a:gd name="connsiteY3" fmla="*/ 2279902 h 2282663"/>
                    <a:gd name="connsiteX4" fmla="*/ 3596551 w 3597157"/>
                    <a:gd name="connsiteY4" fmla="*/ 2279902 h 2282663"/>
                    <a:gd name="connsiteX5" fmla="*/ 3596552 w 3597157"/>
                    <a:gd name="connsiteY5" fmla="*/ 1281154 h 2282663"/>
                    <a:gd name="connsiteX6" fmla="*/ 2015825 w 3597157"/>
                    <a:gd name="connsiteY6" fmla="*/ 1265905 h 2282663"/>
                    <a:gd name="connsiteX7" fmla="*/ 2022359 w 3597157"/>
                    <a:gd name="connsiteY7" fmla="*/ 567329 h 2282663"/>
                    <a:gd name="connsiteX8" fmla="*/ 994493 w 3597157"/>
                    <a:gd name="connsiteY8" fmla="*/ 0 h 2282663"/>
                    <a:gd name="connsiteX9" fmla="*/ 0 w 3597157"/>
                    <a:gd name="connsiteY9" fmla="*/ 553980 h 2282663"/>
                    <a:gd name="connsiteX0" fmla="*/ 0 w 3597157"/>
                    <a:gd name="connsiteY0" fmla="*/ 553980 h 2282663"/>
                    <a:gd name="connsiteX1" fmla="*/ 0 w 3597157"/>
                    <a:gd name="connsiteY1" fmla="*/ 2282663 h 2282663"/>
                    <a:gd name="connsiteX2" fmla="*/ 2022359 w 3597157"/>
                    <a:gd name="connsiteY2" fmla="*/ 2282663 h 2282663"/>
                    <a:gd name="connsiteX3" fmla="*/ 3357239 w 3597157"/>
                    <a:gd name="connsiteY3" fmla="*/ 2279902 h 2282663"/>
                    <a:gd name="connsiteX4" fmla="*/ 3596551 w 3597157"/>
                    <a:gd name="connsiteY4" fmla="*/ 2279902 h 2282663"/>
                    <a:gd name="connsiteX5" fmla="*/ 3596552 w 3597157"/>
                    <a:gd name="connsiteY5" fmla="*/ 1281154 h 2282663"/>
                    <a:gd name="connsiteX6" fmla="*/ 3350941 w 3597157"/>
                    <a:gd name="connsiteY6" fmla="*/ 1273530 h 2282663"/>
                    <a:gd name="connsiteX7" fmla="*/ 2015825 w 3597157"/>
                    <a:gd name="connsiteY7" fmla="*/ 1265905 h 2282663"/>
                    <a:gd name="connsiteX8" fmla="*/ 2022359 w 3597157"/>
                    <a:gd name="connsiteY8" fmla="*/ 567329 h 2282663"/>
                    <a:gd name="connsiteX9" fmla="*/ 994493 w 3597157"/>
                    <a:gd name="connsiteY9" fmla="*/ 0 h 2282663"/>
                    <a:gd name="connsiteX10" fmla="*/ 0 w 3597157"/>
                    <a:gd name="connsiteY10" fmla="*/ 553980 h 2282663"/>
                    <a:gd name="connsiteX0" fmla="*/ 0 w 3596551"/>
                    <a:gd name="connsiteY0" fmla="*/ 553980 h 2282663"/>
                    <a:gd name="connsiteX1" fmla="*/ 0 w 3596551"/>
                    <a:gd name="connsiteY1" fmla="*/ 2282663 h 2282663"/>
                    <a:gd name="connsiteX2" fmla="*/ 2022359 w 3596551"/>
                    <a:gd name="connsiteY2" fmla="*/ 2282663 h 2282663"/>
                    <a:gd name="connsiteX3" fmla="*/ 3357239 w 3596551"/>
                    <a:gd name="connsiteY3" fmla="*/ 2279902 h 2282663"/>
                    <a:gd name="connsiteX4" fmla="*/ 3596551 w 3596551"/>
                    <a:gd name="connsiteY4" fmla="*/ 2279902 h 2282663"/>
                    <a:gd name="connsiteX5" fmla="*/ 3350941 w 3596551"/>
                    <a:gd name="connsiteY5" fmla="*/ 1273530 h 2282663"/>
                    <a:gd name="connsiteX6" fmla="*/ 2015825 w 3596551"/>
                    <a:gd name="connsiteY6" fmla="*/ 1265905 h 2282663"/>
                    <a:gd name="connsiteX7" fmla="*/ 2022359 w 3596551"/>
                    <a:gd name="connsiteY7" fmla="*/ 567329 h 2282663"/>
                    <a:gd name="connsiteX8" fmla="*/ 994493 w 3596551"/>
                    <a:gd name="connsiteY8" fmla="*/ 0 h 2282663"/>
                    <a:gd name="connsiteX9" fmla="*/ 0 w 3596551"/>
                    <a:gd name="connsiteY9" fmla="*/ 553980 h 2282663"/>
                    <a:gd name="connsiteX0" fmla="*/ 0 w 3357239"/>
                    <a:gd name="connsiteY0" fmla="*/ 553980 h 2282663"/>
                    <a:gd name="connsiteX1" fmla="*/ 0 w 3357239"/>
                    <a:gd name="connsiteY1" fmla="*/ 2282663 h 2282663"/>
                    <a:gd name="connsiteX2" fmla="*/ 2022359 w 3357239"/>
                    <a:gd name="connsiteY2" fmla="*/ 2282663 h 2282663"/>
                    <a:gd name="connsiteX3" fmla="*/ 3357239 w 3357239"/>
                    <a:gd name="connsiteY3" fmla="*/ 2279902 h 2282663"/>
                    <a:gd name="connsiteX4" fmla="*/ 3350941 w 3357239"/>
                    <a:gd name="connsiteY4" fmla="*/ 1273530 h 2282663"/>
                    <a:gd name="connsiteX5" fmla="*/ 2015825 w 3357239"/>
                    <a:gd name="connsiteY5" fmla="*/ 1265905 h 2282663"/>
                    <a:gd name="connsiteX6" fmla="*/ 2022359 w 3357239"/>
                    <a:gd name="connsiteY6" fmla="*/ 567329 h 2282663"/>
                    <a:gd name="connsiteX7" fmla="*/ 994493 w 3357239"/>
                    <a:gd name="connsiteY7" fmla="*/ 0 h 2282663"/>
                    <a:gd name="connsiteX8" fmla="*/ 0 w 3357239"/>
                    <a:gd name="connsiteY8" fmla="*/ 553980 h 22826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3357239" h="2282663">
                      <a:moveTo>
                        <a:pt x="0" y="553980"/>
                      </a:moveTo>
                      <a:lnTo>
                        <a:pt x="0" y="2282663"/>
                      </a:lnTo>
                      <a:lnTo>
                        <a:pt x="2022359" y="2282663"/>
                      </a:lnTo>
                      <a:lnTo>
                        <a:pt x="3357239" y="2279902"/>
                      </a:lnTo>
                      <a:cubicBezTo>
                        <a:pt x="3355140" y="1944445"/>
                        <a:pt x="3353040" y="1608987"/>
                        <a:pt x="3350941" y="1273530"/>
                      </a:cubicBezTo>
                      <a:lnTo>
                        <a:pt x="2015825" y="1265905"/>
                      </a:lnTo>
                      <a:lnTo>
                        <a:pt x="2022359" y="567329"/>
                      </a:lnTo>
                      <a:lnTo>
                        <a:pt x="994493" y="0"/>
                      </a:lnTo>
                      <a:lnTo>
                        <a:pt x="0" y="553980"/>
                      </a:lnTo>
                      <a:close/>
                    </a:path>
                  </a:pathLst>
                </a:custGeom>
                <a:solidFill>
                  <a:schemeClr val="bg2"/>
                </a:solidFill>
                <a:ln w="3175">
                  <a:solidFill>
                    <a:schemeClr val="tx1">
                      <a:lumMod val="50000"/>
                      <a:lumOff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97" name="任意多边形 196"/>
                <p:cNvSpPr/>
                <p:nvPr/>
              </p:nvSpPr>
              <p:spPr>
                <a:xfrm>
                  <a:off x="10430093" y="1589039"/>
                  <a:ext cx="3416997" cy="859808"/>
                </a:xfrm>
                <a:custGeom>
                  <a:avLst/>
                  <a:gdLst>
                    <a:gd name="connsiteX0" fmla="*/ 1515101 w 3076923"/>
                    <a:gd name="connsiteY0" fmla="*/ 106791 h 774236"/>
                    <a:gd name="connsiteX1" fmla="*/ 93443 w 3076923"/>
                    <a:gd name="connsiteY1" fmla="*/ 774236 h 774236"/>
                    <a:gd name="connsiteX2" fmla="*/ 0 w 3076923"/>
                    <a:gd name="connsiteY2" fmla="*/ 714166 h 774236"/>
                    <a:gd name="connsiteX3" fmla="*/ 1515101 w 3076923"/>
                    <a:gd name="connsiteY3" fmla="*/ 0 h 774236"/>
                    <a:gd name="connsiteX4" fmla="*/ 3076923 w 3076923"/>
                    <a:gd name="connsiteY4" fmla="*/ 714166 h 774236"/>
                    <a:gd name="connsiteX5" fmla="*/ 2950108 w 3076923"/>
                    <a:gd name="connsiteY5" fmla="*/ 760888 h 774236"/>
                    <a:gd name="connsiteX6" fmla="*/ 1515101 w 3076923"/>
                    <a:gd name="connsiteY6" fmla="*/ 106791 h 7742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3076923" h="774236">
                      <a:moveTo>
                        <a:pt x="1515101" y="106791"/>
                      </a:moveTo>
                      <a:lnTo>
                        <a:pt x="93443" y="774236"/>
                      </a:lnTo>
                      <a:lnTo>
                        <a:pt x="0" y="714166"/>
                      </a:lnTo>
                      <a:lnTo>
                        <a:pt x="1515101" y="0"/>
                      </a:lnTo>
                      <a:lnTo>
                        <a:pt x="3076923" y="714166"/>
                      </a:lnTo>
                      <a:lnTo>
                        <a:pt x="2950108" y="760888"/>
                      </a:lnTo>
                      <a:lnTo>
                        <a:pt x="1515101" y="106791"/>
                      </a:lnTo>
                      <a:close/>
                    </a:path>
                  </a:pathLst>
                </a:custGeom>
                <a:solidFill>
                  <a:schemeClr val="bg2">
                    <a:lumMod val="75000"/>
                  </a:schemeClr>
                </a:solidFill>
                <a:ln w="3175">
                  <a:noFill/>
                </a:ln>
                <a:effectLst/>
                <a:scene3d>
                  <a:camera prst="orthographicFront">
                    <a:rot lat="0" lon="0" rev="0"/>
                  </a:camera>
                  <a:lightRig rig="contrasting" dir="t">
                    <a:rot lat="0" lon="0" rev="1500000"/>
                  </a:lightRig>
                </a:scene3d>
                <a:sp3d prstMaterial="metal">
                  <a:bevelT w="88900" h="88900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98" name="矩形 16"/>
                <p:cNvSpPr/>
                <p:nvPr/>
              </p:nvSpPr>
              <p:spPr>
                <a:xfrm>
                  <a:off x="11852639" y="3672177"/>
                  <a:ext cx="559766" cy="555757"/>
                </a:xfrm>
                <a:prstGeom prst="rect">
                  <a:avLst/>
                </a:prstGeom>
                <a:solidFill>
                  <a:schemeClr val="bg2">
                    <a:lumMod val="75000"/>
                  </a:schemeClr>
                </a:solidFill>
                <a:ln w="317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14" name="组合 17"/>
                <p:cNvGrpSpPr/>
                <p:nvPr/>
              </p:nvGrpSpPr>
              <p:grpSpPr>
                <a:xfrm>
                  <a:off x="12420872" y="3905957"/>
                  <a:ext cx="1020934" cy="313510"/>
                  <a:chOff x="5668898" y="3593210"/>
                  <a:chExt cx="919326" cy="282308"/>
                </a:xfrm>
              </p:grpSpPr>
              <p:sp>
                <p:nvSpPr>
                  <p:cNvPr id="238" name="矩形 237"/>
                  <p:cNvSpPr/>
                  <p:nvPr/>
                </p:nvSpPr>
                <p:spPr>
                  <a:xfrm>
                    <a:off x="5668898" y="3594709"/>
                    <a:ext cx="919326" cy="280809"/>
                  </a:xfrm>
                  <a:prstGeom prst="rect">
                    <a:avLst/>
                  </a:prstGeom>
                  <a:solidFill>
                    <a:schemeClr val="bg2">
                      <a:lumMod val="90000"/>
                    </a:schemeClr>
                  </a:solidFill>
                  <a:ln w="3175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39" name="矩形 238"/>
                  <p:cNvSpPr/>
                  <p:nvPr/>
                </p:nvSpPr>
                <p:spPr>
                  <a:xfrm>
                    <a:off x="5762766" y="3594708"/>
                    <a:ext cx="733428" cy="280809"/>
                  </a:xfrm>
                  <a:prstGeom prst="rect">
                    <a:avLst/>
                  </a:prstGeom>
                  <a:solidFill>
                    <a:schemeClr val="bg2">
                      <a:lumMod val="75000"/>
                    </a:schemeClr>
                  </a:solidFill>
                  <a:ln w="3175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40" name="矩形 239"/>
                  <p:cNvSpPr/>
                  <p:nvPr/>
                </p:nvSpPr>
                <p:spPr>
                  <a:xfrm>
                    <a:off x="5861646" y="3594709"/>
                    <a:ext cx="542518" cy="280809"/>
                  </a:xfrm>
                  <a:prstGeom prst="rect">
                    <a:avLst/>
                  </a:prstGeom>
                  <a:solidFill>
                    <a:schemeClr val="bg2">
                      <a:lumMod val="90000"/>
                    </a:schemeClr>
                  </a:solidFill>
                  <a:ln w="3175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41" name="矩形 240"/>
                  <p:cNvSpPr/>
                  <p:nvPr/>
                </p:nvSpPr>
                <p:spPr>
                  <a:xfrm>
                    <a:off x="5978790" y="3593210"/>
                    <a:ext cx="324000" cy="280809"/>
                  </a:xfrm>
                  <a:prstGeom prst="rect">
                    <a:avLst/>
                  </a:prstGeom>
                  <a:solidFill>
                    <a:schemeClr val="bg2">
                      <a:lumMod val="75000"/>
                    </a:schemeClr>
                  </a:solidFill>
                  <a:ln w="3175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42" name="矩形 241"/>
                  <p:cNvSpPr/>
                  <p:nvPr/>
                </p:nvSpPr>
                <p:spPr>
                  <a:xfrm>
                    <a:off x="6092728" y="3593210"/>
                    <a:ext cx="107069" cy="280809"/>
                  </a:xfrm>
                  <a:prstGeom prst="rect">
                    <a:avLst/>
                  </a:prstGeom>
                  <a:solidFill>
                    <a:schemeClr val="bg2">
                      <a:lumMod val="90000"/>
                    </a:schemeClr>
                  </a:solidFill>
                  <a:ln w="3175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sp>
              <p:nvSpPr>
                <p:cNvPr id="200" name="矩形 199"/>
                <p:cNvSpPr/>
                <p:nvPr/>
              </p:nvSpPr>
              <p:spPr>
                <a:xfrm>
                  <a:off x="12020935" y="1818122"/>
                  <a:ext cx="179905" cy="155923"/>
                </a:xfrm>
                <a:prstGeom prst="rect">
                  <a:avLst/>
                </a:prstGeom>
                <a:solidFill>
                  <a:schemeClr val="bg2">
                    <a:lumMod val="75000"/>
                  </a:schemeClr>
                </a:solidFill>
                <a:ln w="317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01" name="矩形 200"/>
                <p:cNvSpPr/>
                <p:nvPr/>
              </p:nvSpPr>
              <p:spPr>
                <a:xfrm>
                  <a:off x="11075197" y="2516040"/>
                  <a:ext cx="395178" cy="479800"/>
                </a:xfrm>
                <a:prstGeom prst="rect">
                  <a:avLst/>
                </a:prstGeom>
                <a:solidFill>
                  <a:schemeClr val="bg2">
                    <a:lumMod val="90000"/>
                  </a:schemeClr>
                </a:solidFill>
                <a:ln w="317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02" name="矩形 201"/>
                <p:cNvSpPr/>
                <p:nvPr/>
              </p:nvSpPr>
              <p:spPr>
                <a:xfrm>
                  <a:off x="11728452" y="2516039"/>
                  <a:ext cx="403005" cy="336232"/>
                </a:xfrm>
                <a:prstGeom prst="rect">
                  <a:avLst/>
                </a:prstGeom>
                <a:solidFill>
                  <a:schemeClr val="bg2">
                    <a:lumMod val="90000"/>
                  </a:schemeClr>
                </a:solidFill>
                <a:ln w="317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03" name="矩形 202"/>
                <p:cNvSpPr/>
                <p:nvPr/>
              </p:nvSpPr>
              <p:spPr>
                <a:xfrm>
                  <a:off x="12240577" y="2520043"/>
                  <a:ext cx="403005" cy="336232"/>
                </a:xfrm>
                <a:prstGeom prst="rect">
                  <a:avLst/>
                </a:prstGeom>
                <a:solidFill>
                  <a:schemeClr val="bg2">
                    <a:lumMod val="90000"/>
                  </a:schemeClr>
                </a:solidFill>
                <a:ln w="317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04" name="矩形 203"/>
                <p:cNvSpPr/>
                <p:nvPr/>
              </p:nvSpPr>
              <p:spPr>
                <a:xfrm>
                  <a:off x="12720376" y="2516039"/>
                  <a:ext cx="403005" cy="336232"/>
                </a:xfrm>
                <a:prstGeom prst="rect">
                  <a:avLst/>
                </a:prstGeom>
                <a:solidFill>
                  <a:schemeClr val="bg2">
                    <a:lumMod val="90000"/>
                  </a:schemeClr>
                </a:solidFill>
                <a:ln w="317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15" name="组合 23"/>
                <p:cNvGrpSpPr/>
                <p:nvPr/>
              </p:nvGrpSpPr>
              <p:grpSpPr>
                <a:xfrm>
                  <a:off x="10848819" y="2643758"/>
                  <a:ext cx="2558932" cy="399833"/>
                  <a:chOff x="4355976" y="2643758"/>
                  <a:chExt cx="2304256" cy="360040"/>
                </a:xfrm>
              </p:grpSpPr>
              <p:grpSp>
                <p:nvGrpSpPr>
                  <p:cNvPr id="16" name="组合 44"/>
                  <p:cNvGrpSpPr/>
                  <p:nvPr/>
                </p:nvGrpSpPr>
                <p:grpSpPr>
                  <a:xfrm>
                    <a:off x="4355976" y="2643758"/>
                    <a:ext cx="2304256" cy="288032"/>
                    <a:chOff x="4355976" y="2643758"/>
                    <a:chExt cx="2304256" cy="360040"/>
                  </a:xfrm>
                </p:grpSpPr>
                <p:sp>
                  <p:nvSpPr>
                    <p:cNvPr id="228" name="矩形 227"/>
                    <p:cNvSpPr/>
                    <p:nvPr/>
                  </p:nvSpPr>
                  <p:spPr>
                    <a:xfrm>
                      <a:off x="4355976" y="2643758"/>
                      <a:ext cx="2304256" cy="360040"/>
                    </a:xfrm>
                    <a:prstGeom prst="rect">
                      <a:avLst/>
                    </a:prstGeom>
                    <a:noFill/>
                    <a:ln w="3175">
                      <a:solidFill>
                        <a:srgbClr val="7F7F7F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229" name="矩形 228"/>
                    <p:cNvSpPr/>
                    <p:nvPr/>
                  </p:nvSpPr>
                  <p:spPr>
                    <a:xfrm>
                      <a:off x="4716016" y="2643758"/>
                      <a:ext cx="1584176" cy="360040"/>
                    </a:xfrm>
                    <a:prstGeom prst="rect">
                      <a:avLst/>
                    </a:prstGeom>
                    <a:noFill/>
                    <a:ln w="3175">
                      <a:solidFill>
                        <a:srgbClr val="7F7F7F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230" name="矩形 229"/>
                    <p:cNvSpPr/>
                    <p:nvPr/>
                  </p:nvSpPr>
                  <p:spPr>
                    <a:xfrm>
                      <a:off x="5076056" y="2643758"/>
                      <a:ext cx="864096" cy="360040"/>
                    </a:xfrm>
                    <a:prstGeom prst="rect">
                      <a:avLst/>
                    </a:prstGeom>
                    <a:noFill/>
                    <a:ln w="3175">
                      <a:solidFill>
                        <a:srgbClr val="7F7F7F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cxnSp>
                  <p:nvCxnSpPr>
                    <p:cNvPr id="231" name="直接连接符 230"/>
                    <p:cNvCxnSpPr>
                      <a:stCxn id="230" idx="0"/>
                    </p:cNvCxnSpPr>
                    <p:nvPr/>
                  </p:nvCxnSpPr>
                  <p:spPr>
                    <a:xfrm>
                      <a:off x="5508104" y="2643758"/>
                      <a:ext cx="1656" cy="360040"/>
                    </a:xfrm>
                    <a:prstGeom prst="line">
                      <a:avLst/>
                    </a:prstGeom>
                    <a:ln>
                      <a:solidFill>
                        <a:srgbClr val="7F7F7F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sp>
                  <p:nvSpPr>
                    <p:cNvPr id="232" name="矩形 231"/>
                    <p:cNvSpPr/>
                    <p:nvPr/>
                  </p:nvSpPr>
                  <p:spPr>
                    <a:xfrm>
                      <a:off x="5292080" y="2643758"/>
                      <a:ext cx="432048" cy="360040"/>
                    </a:xfrm>
                    <a:prstGeom prst="rect">
                      <a:avLst/>
                    </a:prstGeom>
                    <a:noFill/>
                    <a:ln w="3175">
                      <a:solidFill>
                        <a:srgbClr val="7F7F7F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233" name="矩形 232"/>
                    <p:cNvSpPr/>
                    <p:nvPr/>
                  </p:nvSpPr>
                  <p:spPr>
                    <a:xfrm>
                      <a:off x="4898670" y="2643758"/>
                      <a:ext cx="1224136" cy="360040"/>
                    </a:xfrm>
                    <a:prstGeom prst="rect">
                      <a:avLst/>
                    </a:prstGeom>
                    <a:noFill/>
                    <a:ln w="3175">
                      <a:solidFill>
                        <a:srgbClr val="7F7F7F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237" name="矩形 52"/>
                    <p:cNvSpPr/>
                    <p:nvPr/>
                  </p:nvSpPr>
                  <p:spPr>
                    <a:xfrm>
                      <a:off x="4545304" y="2643758"/>
                      <a:ext cx="1944216" cy="360040"/>
                    </a:xfrm>
                    <a:prstGeom prst="rect">
                      <a:avLst/>
                    </a:prstGeom>
                    <a:noFill/>
                    <a:ln w="3175">
                      <a:solidFill>
                        <a:srgbClr val="7F7F7F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  <p:sp>
                <p:nvSpPr>
                  <p:cNvPr id="227" name="矩形 226"/>
                  <p:cNvSpPr/>
                  <p:nvPr/>
                </p:nvSpPr>
                <p:spPr>
                  <a:xfrm>
                    <a:off x="4355976" y="2931790"/>
                    <a:ext cx="2304256" cy="72008"/>
                  </a:xfrm>
                  <a:prstGeom prst="rect">
                    <a:avLst/>
                  </a:prstGeom>
                  <a:solidFill>
                    <a:schemeClr val="bg2">
                      <a:lumMod val="90000"/>
                    </a:schemeClr>
                  </a:solidFill>
                  <a:ln w="3175">
                    <a:solidFill>
                      <a:srgbClr val="7F7F7F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17" name="组合 24"/>
                <p:cNvGrpSpPr/>
                <p:nvPr/>
              </p:nvGrpSpPr>
              <p:grpSpPr>
                <a:xfrm>
                  <a:off x="10823874" y="3898799"/>
                  <a:ext cx="1020934" cy="313510"/>
                  <a:chOff x="5668898" y="3593210"/>
                  <a:chExt cx="919326" cy="282308"/>
                </a:xfrm>
              </p:grpSpPr>
              <p:sp>
                <p:nvSpPr>
                  <p:cNvPr id="221" name="矩形 220"/>
                  <p:cNvSpPr/>
                  <p:nvPr/>
                </p:nvSpPr>
                <p:spPr>
                  <a:xfrm>
                    <a:off x="5668898" y="3594709"/>
                    <a:ext cx="919326" cy="280809"/>
                  </a:xfrm>
                  <a:prstGeom prst="rect">
                    <a:avLst/>
                  </a:prstGeom>
                  <a:solidFill>
                    <a:schemeClr val="bg2">
                      <a:lumMod val="90000"/>
                    </a:schemeClr>
                  </a:solidFill>
                  <a:ln w="3175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22" name="矩形 221"/>
                  <p:cNvSpPr/>
                  <p:nvPr/>
                </p:nvSpPr>
                <p:spPr>
                  <a:xfrm>
                    <a:off x="5762766" y="3594708"/>
                    <a:ext cx="733428" cy="280809"/>
                  </a:xfrm>
                  <a:prstGeom prst="rect">
                    <a:avLst/>
                  </a:prstGeom>
                  <a:solidFill>
                    <a:schemeClr val="bg2">
                      <a:lumMod val="75000"/>
                    </a:schemeClr>
                  </a:solidFill>
                  <a:ln w="3175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23" name="矩形 222"/>
                  <p:cNvSpPr/>
                  <p:nvPr/>
                </p:nvSpPr>
                <p:spPr>
                  <a:xfrm>
                    <a:off x="5861646" y="3594709"/>
                    <a:ext cx="542518" cy="280809"/>
                  </a:xfrm>
                  <a:prstGeom prst="rect">
                    <a:avLst/>
                  </a:prstGeom>
                  <a:solidFill>
                    <a:schemeClr val="bg2">
                      <a:lumMod val="90000"/>
                    </a:schemeClr>
                  </a:solidFill>
                  <a:ln w="3175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24" name="矩形 223"/>
                  <p:cNvSpPr/>
                  <p:nvPr/>
                </p:nvSpPr>
                <p:spPr>
                  <a:xfrm>
                    <a:off x="5978790" y="3593210"/>
                    <a:ext cx="324000" cy="280809"/>
                  </a:xfrm>
                  <a:prstGeom prst="rect">
                    <a:avLst/>
                  </a:prstGeom>
                  <a:solidFill>
                    <a:schemeClr val="bg2">
                      <a:lumMod val="75000"/>
                    </a:schemeClr>
                  </a:solidFill>
                  <a:ln w="3175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25" name="矩形 224"/>
                  <p:cNvSpPr/>
                  <p:nvPr/>
                </p:nvSpPr>
                <p:spPr>
                  <a:xfrm>
                    <a:off x="6092728" y="3593210"/>
                    <a:ext cx="107069" cy="280809"/>
                  </a:xfrm>
                  <a:prstGeom prst="rect">
                    <a:avLst/>
                  </a:prstGeom>
                  <a:solidFill>
                    <a:schemeClr val="bg2">
                      <a:lumMod val="90000"/>
                    </a:schemeClr>
                  </a:solidFill>
                  <a:ln w="3175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18" name="组合 25"/>
                <p:cNvGrpSpPr/>
                <p:nvPr/>
              </p:nvGrpSpPr>
              <p:grpSpPr>
                <a:xfrm>
                  <a:off x="13445918" y="3900556"/>
                  <a:ext cx="814490" cy="313510"/>
                  <a:chOff x="5762766" y="3593210"/>
                  <a:chExt cx="733428" cy="282308"/>
                </a:xfrm>
              </p:grpSpPr>
              <p:sp>
                <p:nvSpPr>
                  <p:cNvPr id="217" name="矩形 216"/>
                  <p:cNvSpPr/>
                  <p:nvPr/>
                </p:nvSpPr>
                <p:spPr>
                  <a:xfrm>
                    <a:off x="5762766" y="3594708"/>
                    <a:ext cx="733428" cy="280809"/>
                  </a:xfrm>
                  <a:prstGeom prst="rect">
                    <a:avLst/>
                  </a:prstGeom>
                  <a:solidFill>
                    <a:schemeClr val="bg2">
                      <a:lumMod val="75000"/>
                    </a:schemeClr>
                  </a:solidFill>
                  <a:ln w="3175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18" name="矩形 217"/>
                  <p:cNvSpPr/>
                  <p:nvPr/>
                </p:nvSpPr>
                <p:spPr>
                  <a:xfrm>
                    <a:off x="5861646" y="3594709"/>
                    <a:ext cx="542518" cy="280809"/>
                  </a:xfrm>
                  <a:prstGeom prst="rect">
                    <a:avLst/>
                  </a:prstGeom>
                  <a:solidFill>
                    <a:schemeClr val="bg2">
                      <a:lumMod val="90000"/>
                    </a:schemeClr>
                  </a:solidFill>
                  <a:ln w="3175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19" name="矩形 218"/>
                  <p:cNvSpPr/>
                  <p:nvPr/>
                </p:nvSpPr>
                <p:spPr>
                  <a:xfrm>
                    <a:off x="5978790" y="3593210"/>
                    <a:ext cx="324000" cy="280809"/>
                  </a:xfrm>
                  <a:prstGeom prst="rect">
                    <a:avLst/>
                  </a:prstGeom>
                  <a:solidFill>
                    <a:schemeClr val="bg2">
                      <a:lumMod val="75000"/>
                    </a:schemeClr>
                  </a:solidFill>
                  <a:ln w="3175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20" name="矩形 219"/>
                  <p:cNvSpPr/>
                  <p:nvPr/>
                </p:nvSpPr>
                <p:spPr>
                  <a:xfrm>
                    <a:off x="6092728" y="3593210"/>
                    <a:ext cx="107069" cy="280809"/>
                  </a:xfrm>
                  <a:prstGeom prst="rect">
                    <a:avLst/>
                  </a:prstGeom>
                  <a:solidFill>
                    <a:schemeClr val="bg2">
                      <a:lumMod val="90000"/>
                    </a:schemeClr>
                  </a:solidFill>
                  <a:ln w="3175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19" name="组合 26"/>
                <p:cNvGrpSpPr/>
                <p:nvPr/>
              </p:nvGrpSpPr>
              <p:grpSpPr>
                <a:xfrm>
                  <a:off x="14259504" y="3914068"/>
                  <a:ext cx="1020934" cy="313510"/>
                  <a:chOff x="5668898" y="3593210"/>
                  <a:chExt cx="919326" cy="282308"/>
                </a:xfrm>
              </p:grpSpPr>
              <p:sp>
                <p:nvSpPr>
                  <p:cNvPr id="212" name="矩形 211"/>
                  <p:cNvSpPr/>
                  <p:nvPr/>
                </p:nvSpPr>
                <p:spPr>
                  <a:xfrm>
                    <a:off x="5668898" y="3594709"/>
                    <a:ext cx="919326" cy="280809"/>
                  </a:xfrm>
                  <a:prstGeom prst="rect">
                    <a:avLst/>
                  </a:prstGeom>
                  <a:solidFill>
                    <a:schemeClr val="bg2">
                      <a:lumMod val="90000"/>
                    </a:schemeClr>
                  </a:solidFill>
                  <a:ln w="3175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13" name="矩形 31"/>
                  <p:cNvSpPr/>
                  <p:nvPr/>
                </p:nvSpPr>
                <p:spPr>
                  <a:xfrm>
                    <a:off x="5762766" y="3594708"/>
                    <a:ext cx="733428" cy="280809"/>
                  </a:xfrm>
                  <a:prstGeom prst="rect">
                    <a:avLst/>
                  </a:prstGeom>
                  <a:solidFill>
                    <a:schemeClr val="bg2">
                      <a:lumMod val="75000"/>
                    </a:schemeClr>
                  </a:solidFill>
                  <a:ln w="3175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14" name="矩形 32"/>
                  <p:cNvSpPr/>
                  <p:nvPr/>
                </p:nvSpPr>
                <p:spPr>
                  <a:xfrm>
                    <a:off x="5861646" y="3594709"/>
                    <a:ext cx="542518" cy="280809"/>
                  </a:xfrm>
                  <a:prstGeom prst="rect">
                    <a:avLst/>
                  </a:prstGeom>
                  <a:solidFill>
                    <a:schemeClr val="bg2">
                      <a:lumMod val="90000"/>
                    </a:schemeClr>
                  </a:solidFill>
                  <a:ln w="3175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15" name="矩形 33"/>
                  <p:cNvSpPr/>
                  <p:nvPr/>
                </p:nvSpPr>
                <p:spPr>
                  <a:xfrm>
                    <a:off x="5978790" y="3593210"/>
                    <a:ext cx="324000" cy="280809"/>
                  </a:xfrm>
                  <a:prstGeom prst="rect">
                    <a:avLst/>
                  </a:prstGeom>
                  <a:solidFill>
                    <a:schemeClr val="bg2">
                      <a:lumMod val="75000"/>
                    </a:schemeClr>
                  </a:solidFill>
                  <a:ln w="3175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16" name="矩形 34"/>
                  <p:cNvSpPr/>
                  <p:nvPr/>
                </p:nvSpPr>
                <p:spPr>
                  <a:xfrm>
                    <a:off x="6092728" y="3593210"/>
                    <a:ext cx="107069" cy="280809"/>
                  </a:xfrm>
                  <a:prstGeom prst="rect">
                    <a:avLst/>
                  </a:prstGeom>
                  <a:solidFill>
                    <a:schemeClr val="bg2">
                      <a:lumMod val="90000"/>
                    </a:schemeClr>
                  </a:solidFill>
                  <a:ln w="3175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sp>
              <p:nvSpPr>
                <p:cNvPr id="209" name="矩形 208"/>
                <p:cNvSpPr/>
                <p:nvPr/>
              </p:nvSpPr>
              <p:spPr>
                <a:xfrm>
                  <a:off x="13574853" y="3359295"/>
                  <a:ext cx="403005" cy="336232"/>
                </a:xfrm>
                <a:prstGeom prst="rect">
                  <a:avLst/>
                </a:prstGeom>
                <a:solidFill>
                  <a:schemeClr val="bg2">
                    <a:lumMod val="90000"/>
                  </a:schemeClr>
                </a:solidFill>
                <a:ln w="317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10" name="矩形 209"/>
                <p:cNvSpPr/>
                <p:nvPr/>
              </p:nvSpPr>
              <p:spPr>
                <a:xfrm>
                  <a:off x="14123663" y="3362245"/>
                  <a:ext cx="403005" cy="336232"/>
                </a:xfrm>
                <a:prstGeom prst="rect">
                  <a:avLst/>
                </a:prstGeom>
                <a:solidFill>
                  <a:schemeClr val="bg2">
                    <a:lumMod val="90000"/>
                  </a:schemeClr>
                </a:solidFill>
                <a:ln w="317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211" name="矩形 210"/>
                <p:cNvSpPr/>
                <p:nvPr/>
              </p:nvSpPr>
              <p:spPr>
                <a:xfrm>
                  <a:off x="14656762" y="3358972"/>
                  <a:ext cx="403005" cy="336232"/>
                </a:xfrm>
                <a:prstGeom prst="rect">
                  <a:avLst/>
                </a:prstGeom>
                <a:solidFill>
                  <a:schemeClr val="bg2">
                    <a:lumMod val="90000"/>
                  </a:schemeClr>
                </a:solidFill>
                <a:ln w="317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</p:grpSp>
          <p:grpSp>
            <p:nvGrpSpPr>
              <p:cNvPr id="20" name="组合 6"/>
              <p:cNvGrpSpPr/>
              <p:nvPr/>
            </p:nvGrpSpPr>
            <p:grpSpPr>
              <a:xfrm>
                <a:off x="14747995" y="2597151"/>
                <a:ext cx="625205" cy="1629061"/>
                <a:chOff x="1398736" y="2596721"/>
                <a:chExt cx="625205" cy="1629061"/>
              </a:xfrm>
            </p:grpSpPr>
            <p:grpSp>
              <p:nvGrpSpPr>
                <p:cNvPr id="21" name="组合 8"/>
                <p:cNvGrpSpPr/>
                <p:nvPr/>
              </p:nvGrpSpPr>
              <p:grpSpPr>
                <a:xfrm>
                  <a:off x="1398736" y="2603036"/>
                  <a:ext cx="311529" cy="1622746"/>
                  <a:chOff x="1398736" y="2603036"/>
                  <a:chExt cx="311529" cy="1622746"/>
                </a:xfrm>
              </p:grpSpPr>
              <p:sp>
                <p:nvSpPr>
                  <p:cNvPr id="194" name="任意多边形 12"/>
                  <p:cNvSpPr/>
                  <p:nvPr/>
                </p:nvSpPr>
                <p:spPr>
                  <a:xfrm>
                    <a:off x="1398736" y="2603036"/>
                    <a:ext cx="311529" cy="1622746"/>
                  </a:xfrm>
                  <a:custGeom>
                    <a:avLst/>
                    <a:gdLst>
                      <a:gd name="connsiteX0" fmla="*/ 491066 w 1270000"/>
                      <a:gd name="connsiteY0" fmla="*/ 2963334 h 2963334"/>
                      <a:gd name="connsiteX1" fmla="*/ 651933 w 1270000"/>
                      <a:gd name="connsiteY1" fmla="*/ 2963334 h 2963334"/>
                      <a:gd name="connsiteX2" fmla="*/ 643466 w 1270000"/>
                      <a:gd name="connsiteY2" fmla="*/ 194734 h 2963334"/>
                      <a:gd name="connsiteX3" fmla="*/ 711200 w 1270000"/>
                      <a:gd name="connsiteY3" fmla="*/ 84667 h 2963334"/>
                      <a:gd name="connsiteX4" fmla="*/ 821266 w 1270000"/>
                      <a:gd name="connsiteY4" fmla="*/ 59267 h 2963334"/>
                      <a:gd name="connsiteX5" fmla="*/ 914400 w 1270000"/>
                      <a:gd name="connsiteY5" fmla="*/ 101600 h 2963334"/>
                      <a:gd name="connsiteX6" fmla="*/ 990600 w 1270000"/>
                      <a:gd name="connsiteY6" fmla="*/ 194734 h 2963334"/>
                      <a:gd name="connsiteX7" fmla="*/ 1024466 w 1270000"/>
                      <a:gd name="connsiteY7" fmla="*/ 321734 h 2963334"/>
                      <a:gd name="connsiteX8" fmla="*/ 1007533 w 1270000"/>
                      <a:gd name="connsiteY8" fmla="*/ 440267 h 2963334"/>
                      <a:gd name="connsiteX9" fmla="*/ 1016000 w 1270000"/>
                      <a:gd name="connsiteY9" fmla="*/ 508000 h 2963334"/>
                      <a:gd name="connsiteX10" fmla="*/ 1092200 w 1270000"/>
                      <a:gd name="connsiteY10" fmla="*/ 550334 h 2963334"/>
                      <a:gd name="connsiteX11" fmla="*/ 1202266 w 1270000"/>
                      <a:gd name="connsiteY11" fmla="*/ 550334 h 2963334"/>
                      <a:gd name="connsiteX12" fmla="*/ 1270000 w 1270000"/>
                      <a:gd name="connsiteY12" fmla="*/ 440267 h 2963334"/>
                      <a:gd name="connsiteX13" fmla="*/ 1219200 w 1270000"/>
                      <a:gd name="connsiteY13" fmla="*/ 338667 h 2963334"/>
                      <a:gd name="connsiteX14" fmla="*/ 1159933 w 1270000"/>
                      <a:gd name="connsiteY14" fmla="*/ 296334 h 2963334"/>
                      <a:gd name="connsiteX15" fmla="*/ 1126066 w 1270000"/>
                      <a:gd name="connsiteY15" fmla="*/ 279400 h 2963334"/>
                      <a:gd name="connsiteX16" fmla="*/ 999066 w 1270000"/>
                      <a:gd name="connsiteY16" fmla="*/ 67734 h 2963334"/>
                      <a:gd name="connsiteX17" fmla="*/ 872066 w 1270000"/>
                      <a:gd name="connsiteY17" fmla="*/ 8467 h 2963334"/>
                      <a:gd name="connsiteX18" fmla="*/ 728133 w 1270000"/>
                      <a:gd name="connsiteY18" fmla="*/ 0 h 2963334"/>
                      <a:gd name="connsiteX19" fmla="*/ 601133 w 1270000"/>
                      <a:gd name="connsiteY19" fmla="*/ 67734 h 2963334"/>
                      <a:gd name="connsiteX20" fmla="*/ 584200 w 1270000"/>
                      <a:gd name="connsiteY20" fmla="*/ 177800 h 2963334"/>
                      <a:gd name="connsiteX21" fmla="*/ 567266 w 1270000"/>
                      <a:gd name="connsiteY21" fmla="*/ 287867 h 2963334"/>
                      <a:gd name="connsiteX22" fmla="*/ 533400 w 1270000"/>
                      <a:gd name="connsiteY22" fmla="*/ 84667 h 2963334"/>
                      <a:gd name="connsiteX23" fmla="*/ 448733 w 1270000"/>
                      <a:gd name="connsiteY23" fmla="*/ 16934 h 2963334"/>
                      <a:gd name="connsiteX24" fmla="*/ 296333 w 1270000"/>
                      <a:gd name="connsiteY24" fmla="*/ 8467 h 2963334"/>
                      <a:gd name="connsiteX25" fmla="*/ 211666 w 1270000"/>
                      <a:gd name="connsiteY25" fmla="*/ 59267 h 2963334"/>
                      <a:gd name="connsiteX26" fmla="*/ 127000 w 1270000"/>
                      <a:gd name="connsiteY26" fmla="*/ 135467 h 2963334"/>
                      <a:gd name="connsiteX27" fmla="*/ 101600 w 1270000"/>
                      <a:gd name="connsiteY27" fmla="*/ 245534 h 2963334"/>
                      <a:gd name="connsiteX28" fmla="*/ 84666 w 1270000"/>
                      <a:gd name="connsiteY28" fmla="*/ 321734 h 2963334"/>
                      <a:gd name="connsiteX29" fmla="*/ 0 w 1270000"/>
                      <a:gd name="connsiteY29" fmla="*/ 406400 h 2963334"/>
                      <a:gd name="connsiteX30" fmla="*/ 16933 w 1270000"/>
                      <a:gd name="connsiteY30" fmla="*/ 474134 h 2963334"/>
                      <a:gd name="connsiteX31" fmla="*/ 93133 w 1270000"/>
                      <a:gd name="connsiteY31" fmla="*/ 541867 h 2963334"/>
                      <a:gd name="connsiteX32" fmla="*/ 211666 w 1270000"/>
                      <a:gd name="connsiteY32" fmla="*/ 550334 h 2963334"/>
                      <a:gd name="connsiteX33" fmla="*/ 262466 w 1270000"/>
                      <a:gd name="connsiteY33" fmla="*/ 474134 h 2963334"/>
                      <a:gd name="connsiteX34" fmla="*/ 254000 w 1270000"/>
                      <a:gd name="connsiteY34" fmla="*/ 381000 h 2963334"/>
                      <a:gd name="connsiteX35" fmla="*/ 220133 w 1270000"/>
                      <a:gd name="connsiteY35" fmla="*/ 330200 h 2963334"/>
                      <a:gd name="connsiteX36" fmla="*/ 186266 w 1270000"/>
                      <a:gd name="connsiteY36" fmla="*/ 287867 h 2963334"/>
                      <a:gd name="connsiteX37" fmla="*/ 194733 w 1270000"/>
                      <a:gd name="connsiteY37" fmla="*/ 186267 h 2963334"/>
                      <a:gd name="connsiteX38" fmla="*/ 262466 w 1270000"/>
                      <a:gd name="connsiteY38" fmla="*/ 101600 h 2963334"/>
                      <a:gd name="connsiteX39" fmla="*/ 372533 w 1270000"/>
                      <a:gd name="connsiteY39" fmla="*/ 67734 h 2963334"/>
                      <a:gd name="connsiteX40" fmla="*/ 440266 w 1270000"/>
                      <a:gd name="connsiteY40" fmla="*/ 110067 h 2963334"/>
                      <a:gd name="connsiteX41" fmla="*/ 491066 w 1270000"/>
                      <a:gd name="connsiteY41" fmla="*/ 220134 h 2963334"/>
                      <a:gd name="connsiteX42" fmla="*/ 491066 w 1270000"/>
                      <a:gd name="connsiteY42" fmla="*/ 2963334 h 2963334"/>
                      <a:gd name="connsiteX0" fmla="*/ 491066 w 1270000"/>
                      <a:gd name="connsiteY0" fmla="*/ 2963334 h 2963335"/>
                      <a:gd name="connsiteX1" fmla="*/ 565659 w 1270000"/>
                      <a:gd name="connsiteY1" fmla="*/ 2963335 h 2963335"/>
                      <a:gd name="connsiteX2" fmla="*/ 651933 w 1270000"/>
                      <a:gd name="connsiteY2" fmla="*/ 2963334 h 2963335"/>
                      <a:gd name="connsiteX3" fmla="*/ 643466 w 1270000"/>
                      <a:gd name="connsiteY3" fmla="*/ 194734 h 2963335"/>
                      <a:gd name="connsiteX4" fmla="*/ 711200 w 1270000"/>
                      <a:gd name="connsiteY4" fmla="*/ 84667 h 2963335"/>
                      <a:gd name="connsiteX5" fmla="*/ 821266 w 1270000"/>
                      <a:gd name="connsiteY5" fmla="*/ 59267 h 2963335"/>
                      <a:gd name="connsiteX6" fmla="*/ 914400 w 1270000"/>
                      <a:gd name="connsiteY6" fmla="*/ 101600 h 2963335"/>
                      <a:gd name="connsiteX7" fmla="*/ 990600 w 1270000"/>
                      <a:gd name="connsiteY7" fmla="*/ 194734 h 2963335"/>
                      <a:gd name="connsiteX8" fmla="*/ 1024466 w 1270000"/>
                      <a:gd name="connsiteY8" fmla="*/ 321734 h 2963335"/>
                      <a:gd name="connsiteX9" fmla="*/ 1007533 w 1270000"/>
                      <a:gd name="connsiteY9" fmla="*/ 440267 h 2963335"/>
                      <a:gd name="connsiteX10" fmla="*/ 1016000 w 1270000"/>
                      <a:gd name="connsiteY10" fmla="*/ 508000 h 2963335"/>
                      <a:gd name="connsiteX11" fmla="*/ 1092200 w 1270000"/>
                      <a:gd name="connsiteY11" fmla="*/ 550334 h 2963335"/>
                      <a:gd name="connsiteX12" fmla="*/ 1202266 w 1270000"/>
                      <a:gd name="connsiteY12" fmla="*/ 550334 h 2963335"/>
                      <a:gd name="connsiteX13" fmla="*/ 1270000 w 1270000"/>
                      <a:gd name="connsiteY13" fmla="*/ 440267 h 2963335"/>
                      <a:gd name="connsiteX14" fmla="*/ 1219200 w 1270000"/>
                      <a:gd name="connsiteY14" fmla="*/ 338667 h 2963335"/>
                      <a:gd name="connsiteX15" fmla="*/ 1159933 w 1270000"/>
                      <a:gd name="connsiteY15" fmla="*/ 296334 h 2963335"/>
                      <a:gd name="connsiteX16" fmla="*/ 1126066 w 1270000"/>
                      <a:gd name="connsiteY16" fmla="*/ 279400 h 2963335"/>
                      <a:gd name="connsiteX17" fmla="*/ 999066 w 1270000"/>
                      <a:gd name="connsiteY17" fmla="*/ 67734 h 2963335"/>
                      <a:gd name="connsiteX18" fmla="*/ 872066 w 1270000"/>
                      <a:gd name="connsiteY18" fmla="*/ 8467 h 2963335"/>
                      <a:gd name="connsiteX19" fmla="*/ 728133 w 1270000"/>
                      <a:gd name="connsiteY19" fmla="*/ 0 h 2963335"/>
                      <a:gd name="connsiteX20" fmla="*/ 601133 w 1270000"/>
                      <a:gd name="connsiteY20" fmla="*/ 67734 h 2963335"/>
                      <a:gd name="connsiteX21" fmla="*/ 584200 w 1270000"/>
                      <a:gd name="connsiteY21" fmla="*/ 177800 h 2963335"/>
                      <a:gd name="connsiteX22" fmla="*/ 567266 w 1270000"/>
                      <a:gd name="connsiteY22" fmla="*/ 287867 h 2963335"/>
                      <a:gd name="connsiteX23" fmla="*/ 533400 w 1270000"/>
                      <a:gd name="connsiteY23" fmla="*/ 84667 h 2963335"/>
                      <a:gd name="connsiteX24" fmla="*/ 448733 w 1270000"/>
                      <a:gd name="connsiteY24" fmla="*/ 16934 h 2963335"/>
                      <a:gd name="connsiteX25" fmla="*/ 296333 w 1270000"/>
                      <a:gd name="connsiteY25" fmla="*/ 8467 h 2963335"/>
                      <a:gd name="connsiteX26" fmla="*/ 211666 w 1270000"/>
                      <a:gd name="connsiteY26" fmla="*/ 59267 h 2963335"/>
                      <a:gd name="connsiteX27" fmla="*/ 127000 w 1270000"/>
                      <a:gd name="connsiteY27" fmla="*/ 135467 h 2963335"/>
                      <a:gd name="connsiteX28" fmla="*/ 101600 w 1270000"/>
                      <a:gd name="connsiteY28" fmla="*/ 245534 h 2963335"/>
                      <a:gd name="connsiteX29" fmla="*/ 84666 w 1270000"/>
                      <a:gd name="connsiteY29" fmla="*/ 321734 h 2963335"/>
                      <a:gd name="connsiteX30" fmla="*/ 0 w 1270000"/>
                      <a:gd name="connsiteY30" fmla="*/ 406400 h 2963335"/>
                      <a:gd name="connsiteX31" fmla="*/ 16933 w 1270000"/>
                      <a:gd name="connsiteY31" fmla="*/ 474134 h 2963335"/>
                      <a:gd name="connsiteX32" fmla="*/ 93133 w 1270000"/>
                      <a:gd name="connsiteY32" fmla="*/ 541867 h 2963335"/>
                      <a:gd name="connsiteX33" fmla="*/ 211666 w 1270000"/>
                      <a:gd name="connsiteY33" fmla="*/ 550334 h 2963335"/>
                      <a:gd name="connsiteX34" fmla="*/ 262466 w 1270000"/>
                      <a:gd name="connsiteY34" fmla="*/ 474134 h 2963335"/>
                      <a:gd name="connsiteX35" fmla="*/ 254000 w 1270000"/>
                      <a:gd name="connsiteY35" fmla="*/ 381000 h 2963335"/>
                      <a:gd name="connsiteX36" fmla="*/ 220133 w 1270000"/>
                      <a:gd name="connsiteY36" fmla="*/ 330200 h 2963335"/>
                      <a:gd name="connsiteX37" fmla="*/ 186266 w 1270000"/>
                      <a:gd name="connsiteY37" fmla="*/ 287867 h 2963335"/>
                      <a:gd name="connsiteX38" fmla="*/ 194733 w 1270000"/>
                      <a:gd name="connsiteY38" fmla="*/ 186267 h 2963335"/>
                      <a:gd name="connsiteX39" fmla="*/ 262466 w 1270000"/>
                      <a:gd name="connsiteY39" fmla="*/ 101600 h 2963335"/>
                      <a:gd name="connsiteX40" fmla="*/ 372533 w 1270000"/>
                      <a:gd name="connsiteY40" fmla="*/ 67734 h 2963335"/>
                      <a:gd name="connsiteX41" fmla="*/ 440266 w 1270000"/>
                      <a:gd name="connsiteY41" fmla="*/ 110067 h 2963335"/>
                      <a:gd name="connsiteX42" fmla="*/ 491066 w 1270000"/>
                      <a:gd name="connsiteY42" fmla="*/ 220134 h 2963335"/>
                      <a:gd name="connsiteX43" fmla="*/ 491066 w 1270000"/>
                      <a:gd name="connsiteY43" fmla="*/ 2963334 h 2963335"/>
                      <a:gd name="connsiteX0" fmla="*/ 491066 w 1270000"/>
                      <a:gd name="connsiteY0" fmla="*/ 2963334 h 2963335"/>
                      <a:gd name="connsiteX1" fmla="*/ 565659 w 1270000"/>
                      <a:gd name="connsiteY1" fmla="*/ 2963335 h 2963335"/>
                      <a:gd name="connsiteX2" fmla="*/ 643466 w 1270000"/>
                      <a:gd name="connsiteY2" fmla="*/ 194734 h 2963335"/>
                      <a:gd name="connsiteX3" fmla="*/ 711200 w 1270000"/>
                      <a:gd name="connsiteY3" fmla="*/ 84667 h 2963335"/>
                      <a:gd name="connsiteX4" fmla="*/ 821266 w 1270000"/>
                      <a:gd name="connsiteY4" fmla="*/ 59267 h 2963335"/>
                      <a:gd name="connsiteX5" fmla="*/ 914400 w 1270000"/>
                      <a:gd name="connsiteY5" fmla="*/ 101600 h 2963335"/>
                      <a:gd name="connsiteX6" fmla="*/ 990600 w 1270000"/>
                      <a:gd name="connsiteY6" fmla="*/ 194734 h 2963335"/>
                      <a:gd name="connsiteX7" fmla="*/ 1024466 w 1270000"/>
                      <a:gd name="connsiteY7" fmla="*/ 321734 h 2963335"/>
                      <a:gd name="connsiteX8" fmla="*/ 1007533 w 1270000"/>
                      <a:gd name="connsiteY8" fmla="*/ 440267 h 2963335"/>
                      <a:gd name="connsiteX9" fmla="*/ 1016000 w 1270000"/>
                      <a:gd name="connsiteY9" fmla="*/ 508000 h 2963335"/>
                      <a:gd name="connsiteX10" fmla="*/ 1092200 w 1270000"/>
                      <a:gd name="connsiteY10" fmla="*/ 550334 h 2963335"/>
                      <a:gd name="connsiteX11" fmla="*/ 1202266 w 1270000"/>
                      <a:gd name="connsiteY11" fmla="*/ 550334 h 2963335"/>
                      <a:gd name="connsiteX12" fmla="*/ 1270000 w 1270000"/>
                      <a:gd name="connsiteY12" fmla="*/ 440267 h 2963335"/>
                      <a:gd name="connsiteX13" fmla="*/ 1219200 w 1270000"/>
                      <a:gd name="connsiteY13" fmla="*/ 338667 h 2963335"/>
                      <a:gd name="connsiteX14" fmla="*/ 1159933 w 1270000"/>
                      <a:gd name="connsiteY14" fmla="*/ 296334 h 2963335"/>
                      <a:gd name="connsiteX15" fmla="*/ 1126066 w 1270000"/>
                      <a:gd name="connsiteY15" fmla="*/ 279400 h 2963335"/>
                      <a:gd name="connsiteX16" fmla="*/ 999066 w 1270000"/>
                      <a:gd name="connsiteY16" fmla="*/ 67734 h 2963335"/>
                      <a:gd name="connsiteX17" fmla="*/ 872066 w 1270000"/>
                      <a:gd name="connsiteY17" fmla="*/ 8467 h 2963335"/>
                      <a:gd name="connsiteX18" fmla="*/ 728133 w 1270000"/>
                      <a:gd name="connsiteY18" fmla="*/ 0 h 2963335"/>
                      <a:gd name="connsiteX19" fmla="*/ 601133 w 1270000"/>
                      <a:gd name="connsiteY19" fmla="*/ 67734 h 2963335"/>
                      <a:gd name="connsiteX20" fmla="*/ 584200 w 1270000"/>
                      <a:gd name="connsiteY20" fmla="*/ 177800 h 2963335"/>
                      <a:gd name="connsiteX21" fmla="*/ 567266 w 1270000"/>
                      <a:gd name="connsiteY21" fmla="*/ 287867 h 2963335"/>
                      <a:gd name="connsiteX22" fmla="*/ 533400 w 1270000"/>
                      <a:gd name="connsiteY22" fmla="*/ 84667 h 2963335"/>
                      <a:gd name="connsiteX23" fmla="*/ 448733 w 1270000"/>
                      <a:gd name="connsiteY23" fmla="*/ 16934 h 2963335"/>
                      <a:gd name="connsiteX24" fmla="*/ 296333 w 1270000"/>
                      <a:gd name="connsiteY24" fmla="*/ 8467 h 2963335"/>
                      <a:gd name="connsiteX25" fmla="*/ 211666 w 1270000"/>
                      <a:gd name="connsiteY25" fmla="*/ 59267 h 2963335"/>
                      <a:gd name="connsiteX26" fmla="*/ 127000 w 1270000"/>
                      <a:gd name="connsiteY26" fmla="*/ 135467 h 2963335"/>
                      <a:gd name="connsiteX27" fmla="*/ 101600 w 1270000"/>
                      <a:gd name="connsiteY27" fmla="*/ 245534 h 2963335"/>
                      <a:gd name="connsiteX28" fmla="*/ 84666 w 1270000"/>
                      <a:gd name="connsiteY28" fmla="*/ 321734 h 2963335"/>
                      <a:gd name="connsiteX29" fmla="*/ 0 w 1270000"/>
                      <a:gd name="connsiteY29" fmla="*/ 406400 h 2963335"/>
                      <a:gd name="connsiteX30" fmla="*/ 16933 w 1270000"/>
                      <a:gd name="connsiteY30" fmla="*/ 474134 h 2963335"/>
                      <a:gd name="connsiteX31" fmla="*/ 93133 w 1270000"/>
                      <a:gd name="connsiteY31" fmla="*/ 541867 h 2963335"/>
                      <a:gd name="connsiteX32" fmla="*/ 211666 w 1270000"/>
                      <a:gd name="connsiteY32" fmla="*/ 550334 h 2963335"/>
                      <a:gd name="connsiteX33" fmla="*/ 262466 w 1270000"/>
                      <a:gd name="connsiteY33" fmla="*/ 474134 h 2963335"/>
                      <a:gd name="connsiteX34" fmla="*/ 254000 w 1270000"/>
                      <a:gd name="connsiteY34" fmla="*/ 381000 h 2963335"/>
                      <a:gd name="connsiteX35" fmla="*/ 220133 w 1270000"/>
                      <a:gd name="connsiteY35" fmla="*/ 330200 h 2963335"/>
                      <a:gd name="connsiteX36" fmla="*/ 186266 w 1270000"/>
                      <a:gd name="connsiteY36" fmla="*/ 287867 h 2963335"/>
                      <a:gd name="connsiteX37" fmla="*/ 194733 w 1270000"/>
                      <a:gd name="connsiteY37" fmla="*/ 186267 h 2963335"/>
                      <a:gd name="connsiteX38" fmla="*/ 262466 w 1270000"/>
                      <a:gd name="connsiteY38" fmla="*/ 101600 h 2963335"/>
                      <a:gd name="connsiteX39" fmla="*/ 372533 w 1270000"/>
                      <a:gd name="connsiteY39" fmla="*/ 67734 h 2963335"/>
                      <a:gd name="connsiteX40" fmla="*/ 440266 w 1270000"/>
                      <a:gd name="connsiteY40" fmla="*/ 110067 h 2963335"/>
                      <a:gd name="connsiteX41" fmla="*/ 491066 w 1270000"/>
                      <a:gd name="connsiteY41" fmla="*/ 220134 h 2963335"/>
                      <a:gd name="connsiteX42" fmla="*/ 491066 w 1270000"/>
                      <a:gd name="connsiteY42" fmla="*/ 2963334 h 2963335"/>
                      <a:gd name="connsiteX0" fmla="*/ 491066 w 1270000"/>
                      <a:gd name="connsiteY0" fmla="*/ 2963334 h 2963335"/>
                      <a:gd name="connsiteX1" fmla="*/ 565659 w 1270000"/>
                      <a:gd name="connsiteY1" fmla="*/ 2963335 h 2963335"/>
                      <a:gd name="connsiteX2" fmla="*/ 643466 w 1270000"/>
                      <a:gd name="connsiteY2" fmla="*/ 194734 h 2963335"/>
                      <a:gd name="connsiteX3" fmla="*/ 711200 w 1270000"/>
                      <a:gd name="connsiteY3" fmla="*/ 84667 h 2963335"/>
                      <a:gd name="connsiteX4" fmla="*/ 821266 w 1270000"/>
                      <a:gd name="connsiteY4" fmla="*/ 59267 h 2963335"/>
                      <a:gd name="connsiteX5" fmla="*/ 914400 w 1270000"/>
                      <a:gd name="connsiteY5" fmla="*/ 101600 h 2963335"/>
                      <a:gd name="connsiteX6" fmla="*/ 990600 w 1270000"/>
                      <a:gd name="connsiteY6" fmla="*/ 194734 h 2963335"/>
                      <a:gd name="connsiteX7" fmla="*/ 1024466 w 1270000"/>
                      <a:gd name="connsiteY7" fmla="*/ 321734 h 2963335"/>
                      <a:gd name="connsiteX8" fmla="*/ 1007533 w 1270000"/>
                      <a:gd name="connsiteY8" fmla="*/ 440267 h 2963335"/>
                      <a:gd name="connsiteX9" fmla="*/ 1016000 w 1270000"/>
                      <a:gd name="connsiteY9" fmla="*/ 508000 h 2963335"/>
                      <a:gd name="connsiteX10" fmla="*/ 1092200 w 1270000"/>
                      <a:gd name="connsiteY10" fmla="*/ 550334 h 2963335"/>
                      <a:gd name="connsiteX11" fmla="*/ 1270000 w 1270000"/>
                      <a:gd name="connsiteY11" fmla="*/ 440267 h 2963335"/>
                      <a:gd name="connsiteX12" fmla="*/ 1219200 w 1270000"/>
                      <a:gd name="connsiteY12" fmla="*/ 338667 h 2963335"/>
                      <a:gd name="connsiteX13" fmla="*/ 1159933 w 1270000"/>
                      <a:gd name="connsiteY13" fmla="*/ 296334 h 2963335"/>
                      <a:gd name="connsiteX14" fmla="*/ 1126066 w 1270000"/>
                      <a:gd name="connsiteY14" fmla="*/ 279400 h 2963335"/>
                      <a:gd name="connsiteX15" fmla="*/ 999066 w 1270000"/>
                      <a:gd name="connsiteY15" fmla="*/ 67734 h 2963335"/>
                      <a:gd name="connsiteX16" fmla="*/ 872066 w 1270000"/>
                      <a:gd name="connsiteY16" fmla="*/ 8467 h 2963335"/>
                      <a:gd name="connsiteX17" fmla="*/ 728133 w 1270000"/>
                      <a:gd name="connsiteY17" fmla="*/ 0 h 2963335"/>
                      <a:gd name="connsiteX18" fmla="*/ 601133 w 1270000"/>
                      <a:gd name="connsiteY18" fmla="*/ 67734 h 2963335"/>
                      <a:gd name="connsiteX19" fmla="*/ 584200 w 1270000"/>
                      <a:gd name="connsiteY19" fmla="*/ 177800 h 2963335"/>
                      <a:gd name="connsiteX20" fmla="*/ 567266 w 1270000"/>
                      <a:gd name="connsiteY20" fmla="*/ 287867 h 2963335"/>
                      <a:gd name="connsiteX21" fmla="*/ 533400 w 1270000"/>
                      <a:gd name="connsiteY21" fmla="*/ 84667 h 2963335"/>
                      <a:gd name="connsiteX22" fmla="*/ 448733 w 1270000"/>
                      <a:gd name="connsiteY22" fmla="*/ 16934 h 2963335"/>
                      <a:gd name="connsiteX23" fmla="*/ 296333 w 1270000"/>
                      <a:gd name="connsiteY23" fmla="*/ 8467 h 2963335"/>
                      <a:gd name="connsiteX24" fmla="*/ 211666 w 1270000"/>
                      <a:gd name="connsiteY24" fmla="*/ 59267 h 2963335"/>
                      <a:gd name="connsiteX25" fmla="*/ 127000 w 1270000"/>
                      <a:gd name="connsiteY25" fmla="*/ 135467 h 2963335"/>
                      <a:gd name="connsiteX26" fmla="*/ 101600 w 1270000"/>
                      <a:gd name="connsiteY26" fmla="*/ 245534 h 2963335"/>
                      <a:gd name="connsiteX27" fmla="*/ 84666 w 1270000"/>
                      <a:gd name="connsiteY27" fmla="*/ 321734 h 2963335"/>
                      <a:gd name="connsiteX28" fmla="*/ 0 w 1270000"/>
                      <a:gd name="connsiteY28" fmla="*/ 406400 h 2963335"/>
                      <a:gd name="connsiteX29" fmla="*/ 16933 w 1270000"/>
                      <a:gd name="connsiteY29" fmla="*/ 474134 h 2963335"/>
                      <a:gd name="connsiteX30" fmla="*/ 93133 w 1270000"/>
                      <a:gd name="connsiteY30" fmla="*/ 541867 h 2963335"/>
                      <a:gd name="connsiteX31" fmla="*/ 211666 w 1270000"/>
                      <a:gd name="connsiteY31" fmla="*/ 550334 h 2963335"/>
                      <a:gd name="connsiteX32" fmla="*/ 262466 w 1270000"/>
                      <a:gd name="connsiteY32" fmla="*/ 474134 h 2963335"/>
                      <a:gd name="connsiteX33" fmla="*/ 254000 w 1270000"/>
                      <a:gd name="connsiteY33" fmla="*/ 381000 h 2963335"/>
                      <a:gd name="connsiteX34" fmla="*/ 220133 w 1270000"/>
                      <a:gd name="connsiteY34" fmla="*/ 330200 h 2963335"/>
                      <a:gd name="connsiteX35" fmla="*/ 186266 w 1270000"/>
                      <a:gd name="connsiteY35" fmla="*/ 287867 h 2963335"/>
                      <a:gd name="connsiteX36" fmla="*/ 194733 w 1270000"/>
                      <a:gd name="connsiteY36" fmla="*/ 186267 h 2963335"/>
                      <a:gd name="connsiteX37" fmla="*/ 262466 w 1270000"/>
                      <a:gd name="connsiteY37" fmla="*/ 101600 h 2963335"/>
                      <a:gd name="connsiteX38" fmla="*/ 372533 w 1270000"/>
                      <a:gd name="connsiteY38" fmla="*/ 67734 h 2963335"/>
                      <a:gd name="connsiteX39" fmla="*/ 440266 w 1270000"/>
                      <a:gd name="connsiteY39" fmla="*/ 110067 h 2963335"/>
                      <a:gd name="connsiteX40" fmla="*/ 491066 w 1270000"/>
                      <a:gd name="connsiteY40" fmla="*/ 220134 h 2963335"/>
                      <a:gd name="connsiteX41" fmla="*/ 491066 w 1270000"/>
                      <a:gd name="connsiteY41" fmla="*/ 2963334 h 2963335"/>
                      <a:gd name="connsiteX0" fmla="*/ 491066 w 1270000"/>
                      <a:gd name="connsiteY0" fmla="*/ 2963334 h 2963335"/>
                      <a:gd name="connsiteX1" fmla="*/ 565659 w 1270000"/>
                      <a:gd name="connsiteY1" fmla="*/ 2963335 h 2963335"/>
                      <a:gd name="connsiteX2" fmla="*/ 643466 w 1270000"/>
                      <a:gd name="connsiteY2" fmla="*/ 194734 h 2963335"/>
                      <a:gd name="connsiteX3" fmla="*/ 711200 w 1270000"/>
                      <a:gd name="connsiteY3" fmla="*/ 84667 h 2963335"/>
                      <a:gd name="connsiteX4" fmla="*/ 821266 w 1270000"/>
                      <a:gd name="connsiteY4" fmla="*/ 59267 h 2963335"/>
                      <a:gd name="connsiteX5" fmla="*/ 914400 w 1270000"/>
                      <a:gd name="connsiteY5" fmla="*/ 101600 h 2963335"/>
                      <a:gd name="connsiteX6" fmla="*/ 990600 w 1270000"/>
                      <a:gd name="connsiteY6" fmla="*/ 194734 h 2963335"/>
                      <a:gd name="connsiteX7" fmla="*/ 1024466 w 1270000"/>
                      <a:gd name="connsiteY7" fmla="*/ 321734 h 2963335"/>
                      <a:gd name="connsiteX8" fmla="*/ 1007533 w 1270000"/>
                      <a:gd name="connsiteY8" fmla="*/ 440267 h 2963335"/>
                      <a:gd name="connsiteX9" fmla="*/ 1016000 w 1270000"/>
                      <a:gd name="connsiteY9" fmla="*/ 508000 h 2963335"/>
                      <a:gd name="connsiteX10" fmla="*/ 1270000 w 1270000"/>
                      <a:gd name="connsiteY10" fmla="*/ 440267 h 2963335"/>
                      <a:gd name="connsiteX11" fmla="*/ 1219200 w 1270000"/>
                      <a:gd name="connsiteY11" fmla="*/ 338667 h 2963335"/>
                      <a:gd name="connsiteX12" fmla="*/ 1159933 w 1270000"/>
                      <a:gd name="connsiteY12" fmla="*/ 296334 h 2963335"/>
                      <a:gd name="connsiteX13" fmla="*/ 1126066 w 1270000"/>
                      <a:gd name="connsiteY13" fmla="*/ 279400 h 2963335"/>
                      <a:gd name="connsiteX14" fmla="*/ 999066 w 1270000"/>
                      <a:gd name="connsiteY14" fmla="*/ 67734 h 2963335"/>
                      <a:gd name="connsiteX15" fmla="*/ 872066 w 1270000"/>
                      <a:gd name="connsiteY15" fmla="*/ 8467 h 2963335"/>
                      <a:gd name="connsiteX16" fmla="*/ 728133 w 1270000"/>
                      <a:gd name="connsiteY16" fmla="*/ 0 h 2963335"/>
                      <a:gd name="connsiteX17" fmla="*/ 601133 w 1270000"/>
                      <a:gd name="connsiteY17" fmla="*/ 67734 h 2963335"/>
                      <a:gd name="connsiteX18" fmla="*/ 584200 w 1270000"/>
                      <a:gd name="connsiteY18" fmla="*/ 177800 h 2963335"/>
                      <a:gd name="connsiteX19" fmla="*/ 567266 w 1270000"/>
                      <a:gd name="connsiteY19" fmla="*/ 287867 h 2963335"/>
                      <a:gd name="connsiteX20" fmla="*/ 533400 w 1270000"/>
                      <a:gd name="connsiteY20" fmla="*/ 84667 h 2963335"/>
                      <a:gd name="connsiteX21" fmla="*/ 448733 w 1270000"/>
                      <a:gd name="connsiteY21" fmla="*/ 16934 h 2963335"/>
                      <a:gd name="connsiteX22" fmla="*/ 296333 w 1270000"/>
                      <a:gd name="connsiteY22" fmla="*/ 8467 h 2963335"/>
                      <a:gd name="connsiteX23" fmla="*/ 211666 w 1270000"/>
                      <a:gd name="connsiteY23" fmla="*/ 59267 h 2963335"/>
                      <a:gd name="connsiteX24" fmla="*/ 127000 w 1270000"/>
                      <a:gd name="connsiteY24" fmla="*/ 135467 h 2963335"/>
                      <a:gd name="connsiteX25" fmla="*/ 101600 w 1270000"/>
                      <a:gd name="connsiteY25" fmla="*/ 245534 h 2963335"/>
                      <a:gd name="connsiteX26" fmla="*/ 84666 w 1270000"/>
                      <a:gd name="connsiteY26" fmla="*/ 321734 h 2963335"/>
                      <a:gd name="connsiteX27" fmla="*/ 0 w 1270000"/>
                      <a:gd name="connsiteY27" fmla="*/ 406400 h 2963335"/>
                      <a:gd name="connsiteX28" fmla="*/ 16933 w 1270000"/>
                      <a:gd name="connsiteY28" fmla="*/ 474134 h 2963335"/>
                      <a:gd name="connsiteX29" fmla="*/ 93133 w 1270000"/>
                      <a:gd name="connsiteY29" fmla="*/ 541867 h 2963335"/>
                      <a:gd name="connsiteX30" fmla="*/ 211666 w 1270000"/>
                      <a:gd name="connsiteY30" fmla="*/ 550334 h 2963335"/>
                      <a:gd name="connsiteX31" fmla="*/ 262466 w 1270000"/>
                      <a:gd name="connsiteY31" fmla="*/ 474134 h 2963335"/>
                      <a:gd name="connsiteX32" fmla="*/ 254000 w 1270000"/>
                      <a:gd name="connsiteY32" fmla="*/ 381000 h 2963335"/>
                      <a:gd name="connsiteX33" fmla="*/ 220133 w 1270000"/>
                      <a:gd name="connsiteY33" fmla="*/ 330200 h 2963335"/>
                      <a:gd name="connsiteX34" fmla="*/ 186266 w 1270000"/>
                      <a:gd name="connsiteY34" fmla="*/ 287867 h 2963335"/>
                      <a:gd name="connsiteX35" fmla="*/ 194733 w 1270000"/>
                      <a:gd name="connsiteY35" fmla="*/ 186267 h 2963335"/>
                      <a:gd name="connsiteX36" fmla="*/ 262466 w 1270000"/>
                      <a:gd name="connsiteY36" fmla="*/ 101600 h 2963335"/>
                      <a:gd name="connsiteX37" fmla="*/ 372533 w 1270000"/>
                      <a:gd name="connsiteY37" fmla="*/ 67734 h 2963335"/>
                      <a:gd name="connsiteX38" fmla="*/ 440266 w 1270000"/>
                      <a:gd name="connsiteY38" fmla="*/ 110067 h 2963335"/>
                      <a:gd name="connsiteX39" fmla="*/ 491066 w 1270000"/>
                      <a:gd name="connsiteY39" fmla="*/ 220134 h 2963335"/>
                      <a:gd name="connsiteX40" fmla="*/ 491066 w 1270000"/>
                      <a:gd name="connsiteY40" fmla="*/ 2963334 h 2963335"/>
                      <a:gd name="connsiteX0" fmla="*/ 491066 w 1270000"/>
                      <a:gd name="connsiteY0" fmla="*/ 2963334 h 2963335"/>
                      <a:gd name="connsiteX1" fmla="*/ 565659 w 1270000"/>
                      <a:gd name="connsiteY1" fmla="*/ 2963335 h 2963335"/>
                      <a:gd name="connsiteX2" fmla="*/ 643466 w 1270000"/>
                      <a:gd name="connsiteY2" fmla="*/ 194734 h 2963335"/>
                      <a:gd name="connsiteX3" fmla="*/ 711200 w 1270000"/>
                      <a:gd name="connsiteY3" fmla="*/ 84667 h 2963335"/>
                      <a:gd name="connsiteX4" fmla="*/ 821266 w 1270000"/>
                      <a:gd name="connsiteY4" fmla="*/ 59267 h 2963335"/>
                      <a:gd name="connsiteX5" fmla="*/ 914400 w 1270000"/>
                      <a:gd name="connsiteY5" fmla="*/ 101600 h 2963335"/>
                      <a:gd name="connsiteX6" fmla="*/ 990600 w 1270000"/>
                      <a:gd name="connsiteY6" fmla="*/ 194734 h 2963335"/>
                      <a:gd name="connsiteX7" fmla="*/ 1024466 w 1270000"/>
                      <a:gd name="connsiteY7" fmla="*/ 321734 h 2963335"/>
                      <a:gd name="connsiteX8" fmla="*/ 1007533 w 1270000"/>
                      <a:gd name="connsiteY8" fmla="*/ 440267 h 2963335"/>
                      <a:gd name="connsiteX9" fmla="*/ 1270000 w 1270000"/>
                      <a:gd name="connsiteY9" fmla="*/ 440267 h 2963335"/>
                      <a:gd name="connsiteX10" fmla="*/ 1219200 w 1270000"/>
                      <a:gd name="connsiteY10" fmla="*/ 338667 h 2963335"/>
                      <a:gd name="connsiteX11" fmla="*/ 1159933 w 1270000"/>
                      <a:gd name="connsiteY11" fmla="*/ 296334 h 2963335"/>
                      <a:gd name="connsiteX12" fmla="*/ 1126066 w 1270000"/>
                      <a:gd name="connsiteY12" fmla="*/ 279400 h 2963335"/>
                      <a:gd name="connsiteX13" fmla="*/ 999066 w 1270000"/>
                      <a:gd name="connsiteY13" fmla="*/ 67734 h 2963335"/>
                      <a:gd name="connsiteX14" fmla="*/ 872066 w 1270000"/>
                      <a:gd name="connsiteY14" fmla="*/ 8467 h 2963335"/>
                      <a:gd name="connsiteX15" fmla="*/ 728133 w 1270000"/>
                      <a:gd name="connsiteY15" fmla="*/ 0 h 2963335"/>
                      <a:gd name="connsiteX16" fmla="*/ 601133 w 1270000"/>
                      <a:gd name="connsiteY16" fmla="*/ 67734 h 2963335"/>
                      <a:gd name="connsiteX17" fmla="*/ 584200 w 1270000"/>
                      <a:gd name="connsiteY17" fmla="*/ 177800 h 2963335"/>
                      <a:gd name="connsiteX18" fmla="*/ 567266 w 1270000"/>
                      <a:gd name="connsiteY18" fmla="*/ 287867 h 2963335"/>
                      <a:gd name="connsiteX19" fmla="*/ 533400 w 1270000"/>
                      <a:gd name="connsiteY19" fmla="*/ 84667 h 2963335"/>
                      <a:gd name="connsiteX20" fmla="*/ 448733 w 1270000"/>
                      <a:gd name="connsiteY20" fmla="*/ 16934 h 2963335"/>
                      <a:gd name="connsiteX21" fmla="*/ 296333 w 1270000"/>
                      <a:gd name="connsiteY21" fmla="*/ 8467 h 2963335"/>
                      <a:gd name="connsiteX22" fmla="*/ 211666 w 1270000"/>
                      <a:gd name="connsiteY22" fmla="*/ 59267 h 2963335"/>
                      <a:gd name="connsiteX23" fmla="*/ 127000 w 1270000"/>
                      <a:gd name="connsiteY23" fmla="*/ 135467 h 2963335"/>
                      <a:gd name="connsiteX24" fmla="*/ 101600 w 1270000"/>
                      <a:gd name="connsiteY24" fmla="*/ 245534 h 2963335"/>
                      <a:gd name="connsiteX25" fmla="*/ 84666 w 1270000"/>
                      <a:gd name="connsiteY25" fmla="*/ 321734 h 2963335"/>
                      <a:gd name="connsiteX26" fmla="*/ 0 w 1270000"/>
                      <a:gd name="connsiteY26" fmla="*/ 406400 h 2963335"/>
                      <a:gd name="connsiteX27" fmla="*/ 16933 w 1270000"/>
                      <a:gd name="connsiteY27" fmla="*/ 474134 h 2963335"/>
                      <a:gd name="connsiteX28" fmla="*/ 93133 w 1270000"/>
                      <a:gd name="connsiteY28" fmla="*/ 541867 h 2963335"/>
                      <a:gd name="connsiteX29" fmla="*/ 211666 w 1270000"/>
                      <a:gd name="connsiteY29" fmla="*/ 550334 h 2963335"/>
                      <a:gd name="connsiteX30" fmla="*/ 262466 w 1270000"/>
                      <a:gd name="connsiteY30" fmla="*/ 474134 h 2963335"/>
                      <a:gd name="connsiteX31" fmla="*/ 254000 w 1270000"/>
                      <a:gd name="connsiteY31" fmla="*/ 381000 h 2963335"/>
                      <a:gd name="connsiteX32" fmla="*/ 220133 w 1270000"/>
                      <a:gd name="connsiteY32" fmla="*/ 330200 h 2963335"/>
                      <a:gd name="connsiteX33" fmla="*/ 186266 w 1270000"/>
                      <a:gd name="connsiteY33" fmla="*/ 287867 h 2963335"/>
                      <a:gd name="connsiteX34" fmla="*/ 194733 w 1270000"/>
                      <a:gd name="connsiteY34" fmla="*/ 186267 h 2963335"/>
                      <a:gd name="connsiteX35" fmla="*/ 262466 w 1270000"/>
                      <a:gd name="connsiteY35" fmla="*/ 101600 h 2963335"/>
                      <a:gd name="connsiteX36" fmla="*/ 372533 w 1270000"/>
                      <a:gd name="connsiteY36" fmla="*/ 67734 h 2963335"/>
                      <a:gd name="connsiteX37" fmla="*/ 440266 w 1270000"/>
                      <a:gd name="connsiteY37" fmla="*/ 110067 h 2963335"/>
                      <a:gd name="connsiteX38" fmla="*/ 491066 w 1270000"/>
                      <a:gd name="connsiteY38" fmla="*/ 220134 h 2963335"/>
                      <a:gd name="connsiteX39" fmla="*/ 491066 w 1270000"/>
                      <a:gd name="connsiteY39" fmla="*/ 2963334 h 2963335"/>
                      <a:gd name="connsiteX0" fmla="*/ 491066 w 1270000"/>
                      <a:gd name="connsiteY0" fmla="*/ 2963334 h 2963335"/>
                      <a:gd name="connsiteX1" fmla="*/ 565659 w 1270000"/>
                      <a:gd name="connsiteY1" fmla="*/ 2963335 h 2963335"/>
                      <a:gd name="connsiteX2" fmla="*/ 643466 w 1270000"/>
                      <a:gd name="connsiteY2" fmla="*/ 194734 h 2963335"/>
                      <a:gd name="connsiteX3" fmla="*/ 711200 w 1270000"/>
                      <a:gd name="connsiteY3" fmla="*/ 84667 h 2963335"/>
                      <a:gd name="connsiteX4" fmla="*/ 821266 w 1270000"/>
                      <a:gd name="connsiteY4" fmla="*/ 59267 h 2963335"/>
                      <a:gd name="connsiteX5" fmla="*/ 914400 w 1270000"/>
                      <a:gd name="connsiteY5" fmla="*/ 101600 h 2963335"/>
                      <a:gd name="connsiteX6" fmla="*/ 990600 w 1270000"/>
                      <a:gd name="connsiteY6" fmla="*/ 194734 h 2963335"/>
                      <a:gd name="connsiteX7" fmla="*/ 1024466 w 1270000"/>
                      <a:gd name="connsiteY7" fmla="*/ 321734 h 2963335"/>
                      <a:gd name="connsiteX8" fmla="*/ 1270000 w 1270000"/>
                      <a:gd name="connsiteY8" fmla="*/ 440267 h 2963335"/>
                      <a:gd name="connsiteX9" fmla="*/ 1219200 w 1270000"/>
                      <a:gd name="connsiteY9" fmla="*/ 338667 h 2963335"/>
                      <a:gd name="connsiteX10" fmla="*/ 1159933 w 1270000"/>
                      <a:gd name="connsiteY10" fmla="*/ 296334 h 2963335"/>
                      <a:gd name="connsiteX11" fmla="*/ 1126066 w 1270000"/>
                      <a:gd name="connsiteY11" fmla="*/ 279400 h 2963335"/>
                      <a:gd name="connsiteX12" fmla="*/ 999066 w 1270000"/>
                      <a:gd name="connsiteY12" fmla="*/ 67734 h 2963335"/>
                      <a:gd name="connsiteX13" fmla="*/ 872066 w 1270000"/>
                      <a:gd name="connsiteY13" fmla="*/ 8467 h 2963335"/>
                      <a:gd name="connsiteX14" fmla="*/ 728133 w 1270000"/>
                      <a:gd name="connsiteY14" fmla="*/ 0 h 2963335"/>
                      <a:gd name="connsiteX15" fmla="*/ 601133 w 1270000"/>
                      <a:gd name="connsiteY15" fmla="*/ 67734 h 2963335"/>
                      <a:gd name="connsiteX16" fmla="*/ 584200 w 1270000"/>
                      <a:gd name="connsiteY16" fmla="*/ 177800 h 2963335"/>
                      <a:gd name="connsiteX17" fmla="*/ 567266 w 1270000"/>
                      <a:gd name="connsiteY17" fmla="*/ 287867 h 2963335"/>
                      <a:gd name="connsiteX18" fmla="*/ 533400 w 1270000"/>
                      <a:gd name="connsiteY18" fmla="*/ 84667 h 2963335"/>
                      <a:gd name="connsiteX19" fmla="*/ 448733 w 1270000"/>
                      <a:gd name="connsiteY19" fmla="*/ 16934 h 2963335"/>
                      <a:gd name="connsiteX20" fmla="*/ 296333 w 1270000"/>
                      <a:gd name="connsiteY20" fmla="*/ 8467 h 2963335"/>
                      <a:gd name="connsiteX21" fmla="*/ 211666 w 1270000"/>
                      <a:gd name="connsiteY21" fmla="*/ 59267 h 2963335"/>
                      <a:gd name="connsiteX22" fmla="*/ 127000 w 1270000"/>
                      <a:gd name="connsiteY22" fmla="*/ 135467 h 2963335"/>
                      <a:gd name="connsiteX23" fmla="*/ 101600 w 1270000"/>
                      <a:gd name="connsiteY23" fmla="*/ 245534 h 2963335"/>
                      <a:gd name="connsiteX24" fmla="*/ 84666 w 1270000"/>
                      <a:gd name="connsiteY24" fmla="*/ 321734 h 2963335"/>
                      <a:gd name="connsiteX25" fmla="*/ 0 w 1270000"/>
                      <a:gd name="connsiteY25" fmla="*/ 406400 h 2963335"/>
                      <a:gd name="connsiteX26" fmla="*/ 16933 w 1270000"/>
                      <a:gd name="connsiteY26" fmla="*/ 474134 h 2963335"/>
                      <a:gd name="connsiteX27" fmla="*/ 93133 w 1270000"/>
                      <a:gd name="connsiteY27" fmla="*/ 541867 h 2963335"/>
                      <a:gd name="connsiteX28" fmla="*/ 211666 w 1270000"/>
                      <a:gd name="connsiteY28" fmla="*/ 550334 h 2963335"/>
                      <a:gd name="connsiteX29" fmla="*/ 262466 w 1270000"/>
                      <a:gd name="connsiteY29" fmla="*/ 474134 h 2963335"/>
                      <a:gd name="connsiteX30" fmla="*/ 254000 w 1270000"/>
                      <a:gd name="connsiteY30" fmla="*/ 381000 h 2963335"/>
                      <a:gd name="connsiteX31" fmla="*/ 220133 w 1270000"/>
                      <a:gd name="connsiteY31" fmla="*/ 330200 h 2963335"/>
                      <a:gd name="connsiteX32" fmla="*/ 186266 w 1270000"/>
                      <a:gd name="connsiteY32" fmla="*/ 287867 h 2963335"/>
                      <a:gd name="connsiteX33" fmla="*/ 194733 w 1270000"/>
                      <a:gd name="connsiteY33" fmla="*/ 186267 h 2963335"/>
                      <a:gd name="connsiteX34" fmla="*/ 262466 w 1270000"/>
                      <a:gd name="connsiteY34" fmla="*/ 101600 h 2963335"/>
                      <a:gd name="connsiteX35" fmla="*/ 372533 w 1270000"/>
                      <a:gd name="connsiteY35" fmla="*/ 67734 h 2963335"/>
                      <a:gd name="connsiteX36" fmla="*/ 440266 w 1270000"/>
                      <a:gd name="connsiteY36" fmla="*/ 110067 h 2963335"/>
                      <a:gd name="connsiteX37" fmla="*/ 491066 w 1270000"/>
                      <a:gd name="connsiteY37" fmla="*/ 220134 h 2963335"/>
                      <a:gd name="connsiteX38" fmla="*/ 491066 w 1270000"/>
                      <a:gd name="connsiteY38" fmla="*/ 2963334 h 2963335"/>
                      <a:gd name="connsiteX0" fmla="*/ 491066 w 1219200"/>
                      <a:gd name="connsiteY0" fmla="*/ 2963334 h 2963335"/>
                      <a:gd name="connsiteX1" fmla="*/ 565659 w 1219200"/>
                      <a:gd name="connsiteY1" fmla="*/ 2963335 h 2963335"/>
                      <a:gd name="connsiteX2" fmla="*/ 643466 w 1219200"/>
                      <a:gd name="connsiteY2" fmla="*/ 194734 h 2963335"/>
                      <a:gd name="connsiteX3" fmla="*/ 711200 w 1219200"/>
                      <a:gd name="connsiteY3" fmla="*/ 84667 h 2963335"/>
                      <a:gd name="connsiteX4" fmla="*/ 821266 w 1219200"/>
                      <a:gd name="connsiteY4" fmla="*/ 59267 h 2963335"/>
                      <a:gd name="connsiteX5" fmla="*/ 914400 w 1219200"/>
                      <a:gd name="connsiteY5" fmla="*/ 101600 h 2963335"/>
                      <a:gd name="connsiteX6" fmla="*/ 990600 w 1219200"/>
                      <a:gd name="connsiteY6" fmla="*/ 194734 h 2963335"/>
                      <a:gd name="connsiteX7" fmla="*/ 1024466 w 1219200"/>
                      <a:gd name="connsiteY7" fmla="*/ 321734 h 2963335"/>
                      <a:gd name="connsiteX8" fmla="*/ 1219200 w 1219200"/>
                      <a:gd name="connsiteY8" fmla="*/ 338667 h 2963335"/>
                      <a:gd name="connsiteX9" fmla="*/ 1159933 w 1219200"/>
                      <a:gd name="connsiteY9" fmla="*/ 296334 h 2963335"/>
                      <a:gd name="connsiteX10" fmla="*/ 1126066 w 1219200"/>
                      <a:gd name="connsiteY10" fmla="*/ 279400 h 2963335"/>
                      <a:gd name="connsiteX11" fmla="*/ 999066 w 1219200"/>
                      <a:gd name="connsiteY11" fmla="*/ 67734 h 2963335"/>
                      <a:gd name="connsiteX12" fmla="*/ 872066 w 1219200"/>
                      <a:gd name="connsiteY12" fmla="*/ 8467 h 2963335"/>
                      <a:gd name="connsiteX13" fmla="*/ 728133 w 1219200"/>
                      <a:gd name="connsiteY13" fmla="*/ 0 h 2963335"/>
                      <a:gd name="connsiteX14" fmla="*/ 601133 w 1219200"/>
                      <a:gd name="connsiteY14" fmla="*/ 67734 h 2963335"/>
                      <a:gd name="connsiteX15" fmla="*/ 584200 w 1219200"/>
                      <a:gd name="connsiteY15" fmla="*/ 177800 h 2963335"/>
                      <a:gd name="connsiteX16" fmla="*/ 567266 w 1219200"/>
                      <a:gd name="connsiteY16" fmla="*/ 287867 h 2963335"/>
                      <a:gd name="connsiteX17" fmla="*/ 533400 w 1219200"/>
                      <a:gd name="connsiteY17" fmla="*/ 84667 h 2963335"/>
                      <a:gd name="connsiteX18" fmla="*/ 448733 w 1219200"/>
                      <a:gd name="connsiteY18" fmla="*/ 16934 h 2963335"/>
                      <a:gd name="connsiteX19" fmla="*/ 296333 w 1219200"/>
                      <a:gd name="connsiteY19" fmla="*/ 8467 h 2963335"/>
                      <a:gd name="connsiteX20" fmla="*/ 211666 w 1219200"/>
                      <a:gd name="connsiteY20" fmla="*/ 59267 h 2963335"/>
                      <a:gd name="connsiteX21" fmla="*/ 127000 w 1219200"/>
                      <a:gd name="connsiteY21" fmla="*/ 135467 h 2963335"/>
                      <a:gd name="connsiteX22" fmla="*/ 101600 w 1219200"/>
                      <a:gd name="connsiteY22" fmla="*/ 245534 h 2963335"/>
                      <a:gd name="connsiteX23" fmla="*/ 84666 w 1219200"/>
                      <a:gd name="connsiteY23" fmla="*/ 321734 h 2963335"/>
                      <a:gd name="connsiteX24" fmla="*/ 0 w 1219200"/>
                      <a:gd name="connsiteY24" fmla="*/ 406400 h 2963335"/>
                      <a:gd name="connsiteX25" fmla="*/ 16933 w 1219200"/>
                      <a:gd name="connsiteY25" fmla="*/ 474134 h 2963335"/>
                      <a:gd name="connsiteX26" fmla="*/ 93133 w 1219200"/>
                      <a:gd name="connsiteY26" fmla="*/ 541867 h 2963335"/>
                      <a:gd name="connsiteX27" fmla="*/ 211666 w 1219200"/>
                      <a:gd name="connsiteY27" fmla="*/ 550334 h 2963335"/>
                      <a:gd name="connsiteX28" fmla="*/ 262466 w 1219200"/>
                      <a:gd name="connsiteY28" fmla="*/ 474134 h 2963335"/>
                      <a:gd name="connsiteX29" fmla="*/ 254000 w 1219200"/>
                      <a:gd name="connsiteY29" fmla="*/ 381000 h 2963335"/>
                      <a:gd name="connsiteX30" fmla="*/ 220133 w 1219200"/>
                      <a:gd name="connsiteY30" fmla="*/ 330200 h 2963335"/>
                      <a:gd name="connsiteX31" fmla="*/ 186266 w 1219200"/>
                      <a:gd name="connsiteY31" fmla="*/ 287867 h 2963335"/>
                      <a:gd name="connsiteX32" fmla="*/ 194733 w 1219200"/>
                      <a:gd name="connsiteY32" fmla="*/ 186267 h 2963335"/>
                      <a:gd name="connsiteX33" fmla="*/ 262466 w 1219200"/>
                      <a:gd name="connsiteY33" fmla="*/ 101600 h 2963335"/>
                      <a:gd name="connsiteX34" fmla="*/ 372533 w 1219200"/>
                      <a:gd name="connsiteY34" fmla="*/ 67734 h 2963335"/>
                      <a:gd name="connsiteX35" fmla="*/ 440266 w 1219200"/>
                      <a:gd name="connsiteY35" fmla="*/ 110067 h 2963335"/>
                      <a:gd name="connsiteX36" fmla="*/ 491066 w 1219200"/>
                      <a:gd name="connsiteY36" fmla="*/ 220134 h 2963335"/>
                      <a:gd name="connsiteX37" fmla="*/ 491066 w 1219200"/>
                      <a:gd name="connsiteY37" fmla="*/ 2963334 h 2963335"/>
                      <a:gd name="connsiteX0" fmla="*/ 491066 w 1159933"/>
                      <a:gd name="connsiteY0" fmla="*/ 2963334 h 2963335"/>
                      <a:gd name="connsiteX1" fmla="*/ 565659 w 1159933"/>
                      <a:gd name="connsiteY1" fmla="*/ 2963335 h 2963335"/>
                      <a:gd name="connsiteX2" fmla="*/ 643466 w 1159933"/>
                      <a:gd name="connsiteY2" fmla="*/ 194734 h 2963335"/>
                      <a:gd name="connsiteX3" fmla="*/ 711200 w 1159933"/>
                      <a:gd name="connsiteY3" fmla="*/ 84667 h 2963335"/>
                      <a:gd name="connsiteX4" fmla="*/ 821266 w 1159933"/>
                      <a:gd name="connsiteY4" fmla="*/ 59267 h 2963335"/>
                      <a:gd name="connsiteX5" fmla="*/ 914400 w 1159933"/>
                      <a:gd name="connsiteY5" fmla="*/ 101600 h 2963335"/>
                      <a:gd name="connsiteX6" fmla="*/ 990600 w 1159933"/>
                      <a:gd name="connsiteY6" fmla="*/ 194734 h 2963335"/>
                      <a:gd name="connsiteX7" fmla="*/ 1024466 w 1159933"/>
                      <a:gd name="connsiteY7" fmla="*/ 321734 h 2963335"/>
                      <a:gd name="connsiteX8" fmla="*/ 1159933 w 1159933"/>
                      <a:gd name="connsiteY8" fmla="*/ 296334 h 2963335"/>
                      <a:gd name="connsiteX9" fmla="*/ 1126066 w 1159933"/>
                      <a:gd name="connsiteY9" fmla="*/ 279400 h 2963335"/>
                      <a:gd name="connsiteX10" fmla="*/ 999066 w 1159933"/>
                      <a:gd name="connsiteY10" fmla="*/ 67734 h 2963335"/>
                      <a:gd name="connsiteX11" fmla="*/ 872066 w 1159933"/>
                      <a:gd name="connsiteY11" fmla="*/ 8467 h 2963335"/>
                      <a:gd name="connsiteX12" fmla="*/ 728133 w 1159933"/>
                      <a:gd name="connsiteY12" fmla="*/ 0 h 2963335"/>
                      <a:gd name="connsiteX13" fmla="*/ 601133 w 1159933"/>
                      <a:gd name="connsiteY13" fmla="*/ 67734 h 2963335"/>
                      <a:gd name="connsiteX14" fmla="*/ 584200 w 1159933"/>
                      <a:gd name="connsiteY14" fmla="*/ 177800 h 2963335"/>
                      <a:gd name="connsiteX15" fmla="*/ 567266 w 1159933"/>
                      <a:gd name="connsiteY15" fmla="*/ 287867 h 2963335"/>
                      <a:gd name="connsiteX16" fmla="*/ 533400 w 1159933"/>
                      <a:gd name="connsiteY16" fmla="*/ 84667 h 2963335"/>
                      <a:gd name="connsiteX17" fmla="*/ 448733 w 1159933"/>
                      <a:gd name="connsiteY17" fmla="*/ 16934 h 2963335"/>
                      <a:gd name="connsiteX18" fmla="*/ 296333 w 1159933"/>
                      <a:gd name="connsiteY18" fmla="*/ 8467 h 2963335"/>
                      <a:gd name="connsiteX19" fmla="*/ 211666 w 1159933"/>
                      <a:gd name="connsiteY19" fmla="*/ 59267 h 2963335"/>
                      <a:gd name="connsiteX20" fmla="*/ 127000 w 1159933"/>
                      <a:gd name="connsiteY20" fmla="*/ 135467 h 2963335"/>
                      <a:gd name="connsiteX21" fmla="*/ 101600 w 1159933"/>
                      <a:gd name="connsiteY21" fmla="*/ 245534 h 2963335"/>
                      <a:gd name="connsiteX22" fmla="*/ 84666 w 1159933"/>
                      <a:gd name="connsiteY22" fmla="*/ 321734 h 2963335"/>
                      <a:gd name="connsiteX23" fmla="*/ 0 w 1159933"/>
                      <a:gd name="connsiteY23" fmla="*/ 406400 h 2963335"/>
                      <a:gd name="connsiteX24" fmla="*/ 16933 w 1159933"/>
                      <a:gd name="connsiteY24" fmla="*/ 474134 h 2963335"/>
                      <a:gd name="connsiteX25" fmla="*/ 93133 w 1159933"/>
                      <a:gd name="connsiteY25" fmla="*/ 541867 h 2963335"/>
                      <a:gd name="connsiteX26" fmla="*/ 211666 w 1159933"/>
                      <a:gd name="connsiteY26" fmla="*/ 550334 h 2963335"/>
                      <a:gd name="connsiteX27" fmla="*/ 262466 w 1159933"/>
                      <a:gd name="connsiteY27" fmla="*/ 474134 h 2963335"/>
                      <a:gd name="connsiteX28" fmla="*/ 254000 w 1159933"/>
                      <a:gd name="connsiteY28" fmla="*/ 381000 h 2963335"/>
                      <a:gd name="connsiteX29" fmla="*/ 220133 w 1159933"/>
                      <a:gd name="connsiteY29" fmla="*/ 330200 h 2963335"/>
                      <a:gd name="connsiteX30" fmla="*/ 186266 w 1159933"/>
                      <a:gd name="connsiteY30" fmla="*/ 287867 h 2963335"/>
                      <a:gd name="connsiteX31" fmla="*/ 194733 w 1159933"/>
                      <a:gd name="connsiteY31" fmla="*/ 186267 h 2963335"/>
                      <a:gd name="connsiteX32" fmla="*/ 262466 w 1159933"/>
                      <a:gd name="connsiteY32" fmla="*/ 101600 h 2963335"/>
                      <a:gd name="connsiteX33" fmla="*/ 372533 w 1159933"/>
                      <a:gd name="connsiteY33" fmla="*/ 67734 h 2963335"/>
                      <a:gd name="connsiteX34" fmla="*/ 440266 w 1159933"/>
                      <a:gd name="connsiteY34" fmla="*/ 110067 h 2963335"/>
                      <a:gd name="connsiteX35" fmla="*/ 491066 w 1159933"/>
                      <a:gd name="connsiteY35" fmla="*/ 220134 h 2963335"/>
                      <a:gd name="connsiteX36" fmla="*/ 491066 w 1159933"/>
                      <a:gd name="connsiteY36" fmla="*/ 2963334 h 2963335"/>
                      <a:gd name="connsiteX0" fmla="*/ 491066 w 1126066"/>
                      <a:gd name="connsiteY0" fmla="*/ 2963334 h 2963335"/>
                      <a:gd name="connsiteX1" fmla="*/ 565659 w 1126066"/>
                      <a:gd name="connsiteY1" fmla="*/ 2963335 h 2963335"/>
                      <a:gd name="connsiteX2" fmla="*/ 643466 w 1126066"/>
                      <a:gd name="connsiteY2" fmla="*/ 194734 h 2963335"/>
                      <a:gd name="connsiteX3" fmla="*/ 711200 w 1126066"/>
                      <a:gd name="connsiteY3" fmla="*/ 84667 h 2963335"/>
                      <a:gd name="connsiteX4" fmla="*/ 821266 w 1126066"/>
                      <a:gd name="connsiteY4" fmla="*/ 59267 h 2963335"/>
                      <a:gd name="connsiteX5" fmla="*/ 914400 w 1126066"/>
                      <a:gd name="connsiteY5" fmla="*/ 101600 h 2963335"/>
                      <a:gd name="connsiteX6" fmla="*/ 990600 w 1126066"/>
                      <a:gd name="connsiteY6" fmla="*/ 194734 h 2963335"/>
                      <a:gd name="connsiteX7" fmla="*/ 1024466 w 1126066"/>
                      <a:gd name="connsiteY7" fmla="*/ 321734 h 2963335"/>
                      <a:gd name="connsiteX8" fmla="*/ 1126066 w 1126066"/>
                      <a:gd name="connsiteY8" fmla="*/ 279400 h 2963335"/>
                      <a:gd name="connsiteX9" fmla="*/ 999066 w 1126066"/>
                      <a:gd name="connsiteY9" fmla="*/ 67734 h 2963335"/>
                      <a:gd name="connsiteX10" fmla="*/ 872066 w 1126066"/>
                      <a:gd name="connsiteY10" fmla="*/ 8467 h 2963335"/>
                      <a:gd name="connsiteX11" fmla="*/ 728133 w 1126066"/>
                      <a:gd name="connsiteY11" fmla="*/ 0 h 2963335"/>
                      <a:gd name="connsiteX12" fmla="*/ 601133 w 1126066"/>
                      <a:gd name="connsiteY12" fmla="*/ 67734 h 2963335"/>
                      <a:gd name="connsiteX13" fmla="*/ 584200 w 1126066"/>
                      <a:gd name="connsiteY13" fmla="*/ 177800 h 2963335"/>
                      <a:gd name="connsiteX14" fmla="*/ 567266 w 1126066"/>
                      <a:gd name="connsiteY14" fmla="*/ 287867 h 2963335"/>
                      <a:gd name="connsiteX15" fmla="*/ 533400 w 1126066"/>
                      <a:gd name="connsiteY15" fmla="*/ 84667 h 2963335"/>
                      <a:gd name="connsiteX16" fmla="*/ 448733 w 1126066"/>
                      <a:gd name="connsiteY16" fmla="*/ 16934 h 2963335"/>
                      <a:gd name="connsiteX17" fmla="*/ 296333 w 1126066"/>
                      <a:gd name="connsiteY17" fmla="*/ 8467 h 2963335"/>
                      <a:gd name="connsiteX18" fmla="*/ 211666 w 1126066"/>
                      <a:gd name="connsiteY18" fmla="*/ 59267 h 2963335"/>
                      <a:gd name="connsiteX19" fmla="*/ 127000 w 1126066"/>
                      <a:gd name="connsiteY19" fmla="*/ 135467 h 2963335"/>
                      <a:gd name="connsiteX20" fmla="*/ 101600 w 1126066"/>
                      <a:gd name="connsiteY20" fmla="*/ 245534 h 2963335"/>
                      <a:gd name="connsiteX21" fmla="*/ 84666 w 1126066"/>
                      <a:gd name="connsiteY21" fmla="*/ 321734 h 2963335"/>
                      <a:gd name="connsiteX22" fmla="*/ 0 w 1126066"/>
                      <a:gd name="connsiteY22" fmla="*/ 406400 h 2963335"/>
                      <a:gd name="connsiteX23" fmla="*/ 16933 w 1126066"/>
                      <a:gd name="connsiteY23" fmla="*/ 474134 h 2963335"/>
                      <a:gd name="connsiteX24" fmla="*/ 93133 w 1126066"/>
                      <a:gd name="connsiteY24" fmla="*/ 541867 h 2963335"/>
                      <a:gd name="connsiteX25" fmla="*/ 211666 w 1126066"/>
                      <a:gd name="connsiteY25" fmla="*/ 550334 h 2963335"/>
                      <a:gd name="connsiteX26" fmla="*/ 262466 w 1126066"/>
                      <a:gd name="connsiteY26" fmla="*/ 474134 h 2963335"/>
                      <a:gd name="connsiteX27" fmla="*/ 254000 w 1126066"/>
                      <a:gd name="connsiteY27" fmla="*/ 381000 h 2963335"/>
                      <a:gd name="connsiteX28" fmla="*/ 220133 w 1126066"/>
                      <a:gd name="connsiteY28" fmla="*/ 330200 h 2963335"/>
                      <a:gd name="connsiteX29" fmla="*/ 186266 w 1126066"/>
                      <a:gd name="connsiteY29" fmla="*/ 287867 h 2963335"/>
                      <a:gd name="connsiteX30" fmla="*/ 194733 w 1126066"/>
                      <a:gd name="connsiteY30" fmla="*/ 186267 h 2963335"/>
                      <a:gd name="connsiteX31" fmla="*/ 262466 w 1126066"/>
                      <a:gd name="connsiteY31" fmla="*/ 101600 h 2963335"/>
                      <a:gd name="connsiteX32" fmla="*/ 372533 w 1126066"/>
                      <a:gd name="connsiteY32" fmla="*/ 67734 h 2963335"/>
                      <a:gd name="connsiteX33" fmla="*/ 440266 w 1126066"/>
                      <a:gd name="connsiteY33" fmla="*/ 110067 h 2963335"/>
                      <a:gd name="connsiteX34" fmla="*/ 491066 w 1126066"/>
                      <a:gd name="connsiteY34" fmla="*/ 220134 h 2963335"/>
                      <a:gd name="connsiteX35" fmla="*/ 491066 w 1126066"/>
                      <a:gd name="connsiteY35" fmla="*/ 2963334 h 2963335"/>
                      <a:gd name="connsiteX0" fmla="*/ 491066 w 1024466"/>
                      <a:gd name="connsiteY0" fmla="*/ 2963334 h 2963335"/>
                      <a:gd name="connsiteX1" fmla="*/ 565659 w 1024466"/>
                      <a:gd name="connsiteY1" fmla="*/ 2963335 h 2963335"/>
                      <a:gd name="connsiteX2" fmla="*/ 643466 w 1024466"/>
                      <a:gd name="connsiteY2" fmla="*/ 194734 h 2963335"/>
                      <a:gd name="connsiteX3" fmla="*/ 711200 w 1024466"/>
                      <a:gd name="connsiteY3" fmla="*/ 84667 h 2963335"/>
                      <a:gd name="connsiteX4" fmla="*/ 821266 w 1024466"/>
                      <a:gd name="connsiteY4" fmla="*/ 59267 h 2963335"/>
                      <a:gd name="connsiteX5" fmla="*/ 914400 w 1024466"/>
                      <a:gd name="connsiteY5" fmla="*/ 101600 h 2963335"/>
                      <a:gd name="connsiteX6" fmla="*/ 990600 w 1024466"/>
                      <a:gd name="connsiteY6" fmla="*/ 194734 h 2963335"/>
                      <a:gd name="connsiteX7" fmla="*/ 1024466 w 1024466"/>
                      <a:gd name="connsiteY7" fmla="*/ 321734 h 2963335"/>
                      <a:gd name="connsiteX8" fmla="*/ 999066 w 1024466"/>
                      <a:gd name="connsiteY8" fmla="*/ 67734 h 2963335"/>
                      <a:gd name="connsiteX9" fmla="*/ 872066 w 1024466"/>
                      <a:gd name="connsiteY9" fmla="*/ 8467 h 2963335"/>
                      <a:gd name="connsiteX10" fmla="*/ 728133 w 1024466"/>
                      <a:gd name="connsiteY10" fmla="*/ 0 h 2963335"/>
                      <a:gd name="connsiteX11" fmla="*/ 601133 w 1024466"/>
                      <a:gd name="connsiteY11" fmla="*/ 67734 h 2963335"/>
                      <a:gd name="connsiteX12" fmla="*/ 584200 w 1024466"/>
                      <a:gd name="connsiteY12" fmla="*/ 177800 h 2963335"/>
                      <a:gd name="connsiteX13" fmla="*/ 567266 w 1024466"/>
                      <a:gd name="connsiteY13" fmla="*/ 287867 h 2963335"/>
                      <a:gd name="connsiteX14" fmla="*/ 533400 w 1024466"/>
                      <a:gd name="connsiteY14" fmla="*/ 84667 h 2963335"/>
                      <a:gd name="connsiteX15" fmla="*/ 448733 w 1024466"/>
                      <a:gd name="connsiteY15" fmla="*/ 16934 h 2963335"/>
                      <a:gd name="connsiteX16" fmla="*/ 296333 w 1024466"/>
                      <a:gd name="connsiteY16" fmla="*/ 8467 h 2963335"/>
                      <a:gd name="connsiteX17" fmla="*/ 211666 w 1024466"/>
                      <a:gd name="connsiteY17" fmla="*/ 59267 h 2963335"/>
                      <a:gd name="connsiteX18" fmla="*/ 127000 w 1024466"/>
                      <a:gd name="connsiteY18" fmla="*/ 135467 h 2963335"/>
                      <a:gd name="connsiteX19" fmla="*/ 101600 w 1024466"/>
                      <a:gd name="connsiteY19" fmla="*/ 245534 h 2963335"/>
                      <a:gd name="connsiteX20" fmla="*/ 84666 w 1024466"/>
                      <a:gd name="connsiteY20" fmla="*/ 321734 h 2963335"/>
                      <a:gd name="connsiteX21" fmla="*/ 0 w 1024466"/>
                      <a:gd name="connsiteY21" fmla="*/ 406400 h 2963335"/>
                      <a:gd name="connsiteX22" fmla="*/ 16933 w 1024466"/>
                      <a:gd name="connsiteY22" fmla="*/ 474134 h 2963335"/>
                      <a:gd name="connsiteX23" fmla="*/ 93133 w 1024466"/>
                      <a:gd name="connsiteY23" fmla="*/ 541867 h 2963335"/>
                      <a:gd name="connsiteX24" fmla="*/ 211666 w 1024466"/>
                      <a:gd name="connsiteY24" fmla="*/ 550334 h 2963335"/>
                      <a:gd name="connsiteX25" fmla="*/ 262466 w 1024466"/>
                      <a:gd name="connsiteY25" fmla="*/ 474134 h 2963335"/>
                      <a:gd name="connsiteX26" fmla="*/ 254000 w 1024466"/>
                      <a:gd name="connsiteY26" fmla="*/ 381000 h 2963335"/>
                      <a:gd name="connsiteX27" fmla="*/ 220133 w 1024466"/>
                      <a:gd name="connsiteY27" fmla="*/ 330200 h 2963335"/>
                      <a:gd name="connsiteX28" fmla="*/ 186266 w 1024466"/>
                      <a:gd name="connsiteY28" fmla="*/ 287867 h 2963335"/>
                      <a:gd name="connsiteX29" fmla="*/ 194733 w 1024466"/>
                      <a:gd name="connsiteY29" fmla="*/ 186267 h 2963335"/>
                      <a:gd name="connsiteX30" fmla="*/ 262466 w 1024466"/>
                      <a:gd name="connsiteY30" fmla="*/ 101600 h 2963335"/>
                      <a:gd name="connsiteX31" fmla="*/ 372533 w 1024466"/>
                      <a:gd name="connsiteY31" fmla="*/ 67734 h 2963335"/>
                      <a:gd name="connsiteX32" fmla="*/ 440266 w 1024466"/>
                      <a:gd name="connsiteY32" fmla="*/ 110067 h 2963335"/>
                      <a:gd name="connsiteX33" fmla="*/ 491066 w 1024466"/>
                      <a:gd name="connsiteY33" fmla="*/ 220134 h 2963335"/>
                      <a:gd name="connsiteX34" fmla="*/ 491066 w 1024466"/>
                      <a:gd name="connsiteY34" fmla="*/ 2963334 h 2963335"/>
                      <a:gd name="connsiteX0" fmla="*/ 491066 w 999066"/>
                      <a:gd name="connsiteY0" fmla="*/ 2963334 h 2963335"/>
                      <a:gd name="connsiteX1" fmla="*/ 565659 w 999066"/>
                      <a:gd name="connsiteY1" fmla="*/ 2963335 h 2963335"/>
                      <a:gd name="connsiteX2" fmla="*/ 643466 w 999066"/>
                      <a:gd name="connsiteY2" fmla="*/ 194734 h 2963335"/>
                      <a:gd name="connsiteX3" fmla="*/ 711200 w 999066"/>
                      <a:gd name="connsiteY3" fmla="*/ 84667 h 2963335"/>
                      <a:gd name="connsiteX4" fmla="*/ 821266 w 999066"/>
                      <a:gd name="connsiteY4" fmla="*/ 59267 h 2963335"/>
                      <a:gd name="connsiteX5" fmla="*/ 914400 w 999066"/>
                      <a:gd name="connsiteY5" fmla="*/ 101600 h 2963335"/>
                      <a:gd name="connsiteX6" fmla="*/ 990600 w 999066"/>
                      <a:gd name="connsiteY6" fmla="*/ 194734 h 2963335"/>
                      <a:gd name="connsiteX7" fmla="*/ 999066 w 999066"/>
                      <a:gd name="connsiteY7" fmla="*/ 67734 h 2963335"/>
                      <a:gd name="connsiteX8" fmla="*/ 872066 w 999066"/>
                      <a:gd name="connsiteY8" fmla="*/ 8467 h 2963335"/>
                      <a:gd name="connsiteX9" fmla="*/ 728133 w 999066"/>
                      <a:gd name="connsiteY9" fmla="*/ 0 h 2963335"/>
                      <a:gd name="connsiteX10" fmla="*/ 601133 w 999066"/>
                      <a:gd name="connsiteY10" fmla="*/ 67734 h 2963335"/>
                      <a:gd name="connsiteX11" fmla="*/ 584200 w 999066"/>
                      <a:gd name="connsiteY11" fmla="*/ 177800 h 2963335"/>
                      <a:gd name="connsiteX12" fmla="*/ 567266 w 999066"/>
                      <a:gd name="connsiteY12" fmla="*/ 287867 h 2963335"/>
                      <a:gd name="connsiteX13" fmla="*/ 533400 w 999066"/>
                      <a:gd name="connsiteY13" fmla="*/ 84667 h 2963335"/>
                      <a:gd name="connsiteX14" fmla="*/ 448733 w 999066"/>
                      <a:gd name="connsiteY14" fmla="*/ 16934 h 2963335"/>
                      <a:gd name="connsiteX15" fmla="*/ 296333 w 999066"/>
                      <a:gd name="connsiteY15" fmla="*/ 8467 h 2963335"/>
                      <a:gd name="connsiteX16" fmla="*/ 211666 w 999066"/>
                      <a:gd name="connsiteY16" fmla="*/ 59267 h 2963335"/>
                      <a:gd name="connsiteX17" fmla="*/ 127000 w 999066"/>
                      <a:gd name="connsiteY17" fmla="*/ 135467 h 2963335"/>
                      <a:gd name="connsiteX18" fmla="*/ 101600 w 999066"/>
                      <a:gd name="connsiteY18" fmla="*/ 245534 h 2963335"/>
                      <a:gd name="connsiteX19" fmla="*/ 84666 w 999066"/>
                      <a:gd name="connsiteY19" fmla="*/ 321734 h 2963335"/>
                      <a:gd name="connsiteX20" fmla="*/ 0 w 999066"/>
                      <a:gd name="connsiteY20" fmla="*/ 406400 h 2963335"/>
                      <a:gd name="connsiteX21" fmla="*/ 16933 w 999066"/>
                      <a:gd name="connsiteY21" fmla="*/ 474134 h 2963335"/>
                      <a:gd name="connsiteX22" fmla="*/ 93133 w 999066"/>
                      <a:gd name="connsiteY22" fmla="*/ 541867 h 2963335"/>
                      <a:gd name="connsiteX23" fmla="*/ 211666 w 999066"/>
                      <a:gd name="connsiteY23" fmla="*/ 550334 h 2963335"/>
                      <a:gd name="connsiteX24" fmla="*/ 262466 w 999066"/>
                      <a:gd name="connsiteY24" fmla="*/ 474134 h 2963335"/>
                      <a:gd name="connsiteX25" fmla="*/ 254000 w 999066"/>
                      <a:gd name="connsiteY25" fmla="*/ 381000 h 2963335"/>
                      <a:gd name="connsiteX26" fmla="*/ 220133 w 999066"/>
                      <a:gd name="connsiteY26" fmla="*/ 330200 h 2963335"/>
                      <a:gd name="connsiteX27" fmla="*/ 186266 w 999066"/>
                      <a:gd name="connsiteY27" fmla="*/ 287867 h 2963335"/>
                      <a:gd name="connsiteX28" fmla="*/ 194733 w 999066"/>
                      <a:gd name="connsiteY28" fmla="*/ 186267 h 2963335"/>
                      <a:gd name="connsiteX29" fmla="*/ 262466 w 999066"/>
                      <a:gd name="connsiteY29" fmla="*/ 101600 h 2963335"/>
                      <a:gd name="connsiteX30" fmla="*/ 372533 w 999066"/>
                      <a:gd name="connsiteY30" fmla="*/ 67734 h 2963335"/>
                      <a:gd name="connsiteX31" fmla="*/ 440266 w 999066"/>
                      <a:gd name="connsiteY31" fmla="*/ 110067 h 2963335"/>
                      <a:gd name="connsiteX32" fmla="*/ 491066 w 999066"/>
                      <a:gd name="connsiteY32" fmla="*/ 220134 h 2963335"/>
                      <a:gd name="connsiteX33" fmla="*/ 491066 w 999066"/>
                      <a:gd name="connsiteY33" fmla="*/ 2963334 h 2963335"/>
                      <a:gd name="connsiteX0" fmla="*/ 491066 w 999066"/>
                      <a:gd name="connsiteY0" fmla="*/ 2963334 h 2963335"/>
                      <a:gd name="connsiteX1" fmla="*/ 565659 w 999066"/>
                      <a:gd name="connsiteY1" fmla="*/ 2963335 h 2963335"/>
                      <a:gd name="connsiteX2" fmla="*/ 643466 w 999066"/>
                      <a:gd name="connsiteY2" fmla="*/ 194734 h 2963335"/>
                      <a:gd name="connsiteX3" fmla="*/ 711200 w 999066"/>
                      <a:gd name="connsiteY3" fmla="*/ 84667 h 2963335"/>
                      <a:gd name="connsiteX4" fmla="*/ 821266 w 999066"/>
                      <a:gd name="connsiteY4" fmla="*/ 59267 h 2963335"/>
                      <a:gd name="connsiteX5" fmla="*/ 914400 w 999066"/>
                      <a:gd name="connsiteY5" fmla="*/ 101600 h 2963335"/>
                      <a:gd name="connsiteX6" fmla="*/ 999066 w 999066"/>
                      <a:gd name="connsiteY6" fmla="*/ 67734 h 2963335"/>
                      <a:gd name="connsiteX7" fmla="*/ 872066 w 999066"/>
                      <a:gd name="connsiteY7" fmla="*/ 8467 h 2963335"/>
                      <a:gd name="connsiteX8" fmla="*/ 728133 w 999066"/>
                      <a:gd name="connsiteY8" fmla="*/ 0 h 2963335"/>
                      <a:gd name="connsiteX9" fmla="*/ 601133 w 999066"/>
                      <a:gd name="connsiteY9" fmla="*/ 67734 h 2963335"/>
                      <a:gd name="connsiteX10" fmla="*/ 584200 w 999066"/>
                      <a:gd name="connsiteY10" fmla="*/ 177800 h 2963335"/>
                      <a:gd name="connsiteX11" fmla="*/ 567266 w 999066"/>
                      <a:gd name="connsiteY11" fmla="*/ 287867 h 2963335"/>
                      <a:gd name="connsiteX12" fmla="*/ 533400 w 999066"/>
                      <a:gd name="connsiteY12" fmla="*/ 84667 h 2963335"/>
                      <a:gd name="connsiteX13" fmla="*/ 448733 w 999066"/>
                      <a:gd name="connsiteY13" fmla="*/ 16934 h 2963335"/>
                      <a:gd name="connsiteX14" fmla="*/ 296333 w 999066"/>
                      <a:gd name="connsiteY14" fmla="*/ 8467 h 2963335"/>
                      <a:gd name="connsiteX15" fmla="*/ 211666 w 999066"/>
                      <a:gd name="connsiteY15" fmla="*/ 59267 h 2963335"/>
                      <a:gd name="connsiteX16" fmla="*/ 127000 w 999066"/>
                      <a:gd name="connsiteY16" fmla="*/ 135467 h 2963335"/>
                      <a:gd name="connsiteX17" fmla="*/ 101600 w 999066"/>
                      <a:gd name="connsiteY17" fmla="*/ 245534 h 2963335"/>
                      <a:gd name="connsiteX18" fmla="*/ 84666 w 999066"/>
                      <a:gd name="connsiteY18" fmla="*/ 321734 h 2963335"/>
                      <a:gd name="connsiteX19" fmla="*/ 0 w 999066"/>
                      <a:gd name="connsiteY19" fmla="*/ 406400 h 2963335"/>
                      <a:gd name="connsiteX20" fmla="*/ 16933 w 999066"/>
                      <a:gd name="connsiteY20" fmla="*/ 474134 h 2963335"/>
                      <a:gd name="connsiteX21" fmla="*/ 93133 w 999066"/>
                      <a:gd name="connsiteY21" fmla="*/ 541867 h 2963335"/>
                      <a:gd name="connsiteX22" fmla="*/ 211666 w 999066"/>
                      <a:gd name="connsiteY22" fmla="*/ 550334 h 2963335"/>
                      <a:gd name="connsiteX23" fmla="*/ 262466 w 999066"/>
                      <a:gd name="connsiteY23" fmla="*/ 474134 h 2963335"/>
                      <a:gd name="connsiteX24" fmla="*/ 254000 w 999066"/>
                      <a:gd name="connsiteY24" fmla="*/ 381000 h 2963335"/>
                      <a:gd name="connsiteX25" fmla="*/ 220133 w 999066"/>
                      <a:gd name="connsiteY25" fmla="*/ 330200 h 2963335"/>
                      <a:gd name="connsiteX26" fmla="*/ 186266 w 999066"/>
                      <a:gd name="connsiteY26" fmla="*/ 287867 h 2963335"/>
                      <a:gd name="connsiteX27" fmla="*/ 194733 w 999066"/>
                      <a:gd name="connsiteY27" fmla="*/ 186267 h 2963335"/>
                      <a:gd name="connsiteX28" fmla="*/ 262466 w 999066"/>
                      <a:gd name="connsiteY28" fmla="*/ 101600 h 2963335"/>
                      <a:gd name="connsiteX29" fmla="*/ 372533 w 999066"/>
                      <a:gd name="connsiteY29" fmla="*/ 67734 h 2963335"/>
                      <a:gd name="connsiteX30" fmla="*/ 440266 w 999066"/>
                      <a:gd name="connsiteY30" fmla="*/ 110067 h 2963335"/>
                      <a:gd name="connsiteX31" fmla="*/ 491066 w 999066"/>
                      <a:gd name="connsiteY31" fmla="*/ 220134 h 2963335"/>
                      <a:gd name="connsiteX32" fmla="*/ 491066 w 999066"/>
                      <a:gd name="connsiteY32" fmla="*/ 2963334 h 2963335"/>
                      <a:gd name="connsiteX0" fmla="*/ 491066 w 914400"/>
                      <a:gd name="connsiteY0" fmla="*/ 2963334 h 2963335"/>
                      <a:gd name="connsiteX1" fmla="*/ 565659 w 914400"/>
                      <a:gd name="connsiteY1" fmla="*/ 2963335 h 2963335"/>
                      <a:gd name="connsiteX2" fmla="*/ 643466 w 914400"/>
                      <a:gd name="connsiteY2" fmla="*/ 194734 h 2963335"/>
                      <a:gd name="connsiteX3" fmla="*/ 711200 w 914400"/>
                      <a:gd name="connsiteY3" fmla="*/ 84667 h 2963335"/>
                      <a:gd name="connsiteX4" fmla="*/ 821266 w 914400"/>
                      <a:gd name="connsiteY4" fmla="*/ 59267 h 2963335"/>
                      <a:gd name="connsiteX5" fmla="*/ 914400 w 914400"/>
                      <a:gd name="connsiteY5" fmla="*/ 101600 h 2963335"/>
                      <a:gd name="connsiteX6" fmla="*/ 872066 w 914400"/>
                      <a:gd name="connsiteY6" fmla="*/ 8467 h 2963335"/>
                      <a:gd name="connsiteX7" fmla="*/ 728133 w 914400"/>
                      <a:gd name="connsiteY7" fmla="*/ 0 h 2963335"/>
                      <a:gd name="connsiteX8" fmla="*/ 601133 w 914400"/>
                      <a:gd name="connsiteY8" fmla="*/ 67734 h 2963335"/>
                      <a:gd name="connsiteX9" fmla="*/ 584200 w 914400"/>
                      <a:gd name="connsiteY9" fmla="*/ 177800 h 2963335"/>
                      <a:gd name="connsiteX10" fmla="*/ 567266 w 914400"/>
                      <a:gd name="connsiteY10" fmla="*/ 287867 h 2963335"/>
                      <a:gd name="connsiteX11" fmla="*/ 533400 w 914400"/>
                      <a:gd name="connsiteY11" fmla="*/ 84667 h 2963335"/>
                      <a:gd name="connsiteX12" fmla="*/ 448733 w 914400"/>
                      <a:gd name="connsiteY12" fmla="*/ 16934 h 2963335"/>
                      <a:gd name="connsiteX13" fmla="*/ 296333 w 914400"/>
                      <a:gd name="connsiteY13" fmla="*/ 8467 h 2963335"/>
                      <a:gd name="connsiteX14" fmla="*/ 211666 w 914400"/>
                      <a:gd name="connsiteY14" fmla="*/ 59267 h 2963335"/>
                      <a:gd name="connsiteX15" fmla="*/ 127000 w 914400"/>
                      <a:gd name="connsiteY15" fmla="*/ 135467 h 2963335"/>
                      <a:gd name="connsiteX16" fmla="*/ 101600 w 914400"/>
                      <a:gd name="connsiteY16" fmla="*/ 245534 h 2963335"/>
                      <a:gd name="connsiteX17" fmla="*/ 84666 w 914400"/>
                      <a:gd name="connsiteY17" fmla="*/ 321734 h 2963335"/>
                      <a:gd name="connsiteX18" fmla="*/ 0 w 914400"/>
                      <a:gd name="connsiteY18" fmla="*/ 406400 h 2963335"/>
                      <a:gd name="connsiteX19" fmla="*/ 16933 w 914400"/>
                      <a:gd name="connsiteY19" fmla="*/ 474134 h 2963335"/>
                      <a:gd name="connsiteX20" fmla="*/ 93133 w 914400"/>
                      <a:gd name="connsiteY20" fmla="*/ 541867 h 2963335"/>
                      <a:gd name="connsiteX21" fmla="*/ 211666 w 914400"/>
                      <a:gd name="connsiteY21" fmla="*/ 550334 h 2963335"/>
                      <a:gd name="connsiteX22" fmla="*/ 262466 w 914400"/>
                      <a:gd name="connsiteY22" fmla="*/ 474134 h 2963335"/>
                      <a:gd name="connsiteX23" fmla="*/ 254000 w 914400"/>
                      <a:gd name="connsiteY23" fmla="*/ 381000 h 2963335"/>
                      <a:gd name="connsiteX24" fmla="*/ 220133 w 914400"/>
                      <a:gd name="connsiteY24" fmla="*/ 330200 h 2963335"/>
                      <a:gd name="connsiteX25" fmla="*/ 186266 w 914400"/>
                      <a:gd name="connsiteY25" fmla="*/ 287867 h 2963335"/>
                      <a:gd name="connsiteX26" fmla="*/ 194733 w 914400"/>
                      <a:gd name="connsiteY26" fmla="*/ 186267 h 2963335"/>
                      <a:gd name="connsiteX27" fmla="*/ 262466 w 914400"/>
                      <a:gd name="connsiteY27" fmla="*/ 101600 h 2963335"/>
                      <a:gd name="connsiteX28" fmla="*/ 372533 w 914400"/>
                      <a:gd name="connsiteY28" fmla="*/ 67734 h 2963335"/>
                      <a:gd name="connsiteX29" fmla="*/ 440266 w 914400"/>
                      <a:gd name="connsiteY29" fmla="*/ 110067 h 2963335"/>
                      <a:gd name="connsiteX30" fmla="*/ 491066 w 914400"/>
                      <a:gd name="connsiteY30" fmla="*/ 220134 h 2963335"/>
                      <a:gd name="connsiteX31" fmla="*/ 491066 w 914400"/>
                      <a:gd name="connsiteY31" fmla="*/ 2963334 h 2963335"/>
                      <a:gd name="connsiteX0" fmla="*/ 491066 w 872066"/>
                      <a:gd name="connsiteY0" fmla="*/ 2963334 h 2963335"/>
                      <a:gd name="connsiteX1" fmla="*/ 565659 w 872066"/>
                      <a:gd name="connsiteY1" fmla="*/ 2963335 h 2963335"/>
                      <a:gd name="connsiteX2" fmla="*/ 643466 w 872066"/>
                      <a:gd name="connsiteY2" fmla="*/ 194734 h 2963335"/>
                      <a:gd name="connsiteX3" fmla="*/ 711200 w 872066"/>
                      <a:gd name="connsiteY3" fmla="*/ 84667 h 2963335"/>
                      <a:gd name="connsiteX4" fmla="*/ 821266 w 872066"/>
                      <a:gd name="connsiteY4" fmla="*/ 59267 h 2963335"/>
                      <a:gd name="connsiteX5" fmla="*/ 872066 w 872066"/>
                      <a:gd name="connsiteY5" fmla="*/ 8467 h 2963335"/>
                      <a:gd name="connsiteX6" fmla="*/ 728133 w 872066"/>
                      <a:gd name="connsiteY6" fmla="*/ 0 h 2963335"/>
                      <a:gd name="connsiteX7" fmla="*/ 601133 w 872066"/>
                      <a:gd name="connsiteY7" fmla="*/ 67734 h 2963335"/>
                      <a:gd name="connsiteX8" fmla="*/ 584200 w 872066"/>
                      <a:gd name="connsiteY8" fmla="*/ 177800 h 2963335"/>
                      <a:gd name="connsiteX9" fmla="*/ 567266 w 872066"/>
                      <a:gd name="connsiteY9" fmla="*/ 287867 h 2963335"/>
                      <a:gd name="connsiteX10" fmla="*/ 533400 w 872066"/>
                      <a:gd name="connsiteY10" fmla="*/ 84667 h 2963335"/>
                      <a:gd name="connsiteX11" fmla="*/ 448733 w 872066"/>
                      <a:gd name="connsiteY11" fmla="*/ 16934 h 2963335"/>
                      <a:gd name="connsiteX12" fmla="*/ 296333 w 872066"/>
                      <a:gd name="connsiteY12" fmla="*/ 8467 h 2963335"/>
                      <a:gd name="connsiteX13" fmla="*/ 211666 w 872066"/>
                      <a:gd name="connsiteY13" fmla="*/ 59267 h 2963335"/>
                      <a:gd name="connsiteX14" fmla="*/ 127000 w 872066"/>
                      <a:gd name="connsiteY14" fmla="*/ 135467 h 2963335"/>
                      <a:gd name="connsiteX15" fmla="*/ 101600 w 872066"/>
                      <a:gd name="connsiteY15" fmla="*/ 245534 h 2963335"/>
                      <a:gd name="connsiteX16" fmla="*/ 84666 w 872066"/>
                      <a:gd name="connsiteY16" fmla="*/ 321734 h 2963335"/>
                      <a:gd name="connsiteX17" fmla="*/ 0 w 872066"/>
                      <a:gd name="connsiteY17" fmla="*/ 406400 h 2963335"/>
                      <a:gd name="connsiteX18" fmla="*/ 16933 w 872066"/>
                      <a:gd name="connsiteY18" fmla="*/ 474134 h 2963335"/>
                      <a:gd name="connsiteX19" fmla="*/ 93133 w 872066"/>
                      <a:gd name="connsiteY19" fmla="*/ 541867 h 2963335"/>
                      <a:gd name="connsiteX20" fmla="*/ 211666 w 872066"/>
                      <a:gd name="connsiteY20" fmla="*/ 550334 h 2963335"/>
                      <a:gd name="connsiteX21" fmla="*/ 262466 w 872066"/>
                      <a:gd name="connsiteY21" fmla="*/ 474134 h 2963335"/>
                      <a:gd name="connsiteX22" fmla="*/ 254000 w 872066"/>
                      <a:gd name="connsiteY22" fmla="*/ 381000 h 2963335"/>
                      <a:gd name="connsiteX23" fmla="*/ 220133 w 872066"/>
                      <a:gd name="connsiteY23" fmla="*/ 330200 h 2963335"/>
                      <a:gd name="connsiteX24" fmla="*/ 186266 w 872066"/>
                      <a:gd name="connsiteY24" fmla="*/ 287867 h 2963335"/>
                      <a:gd name="connsiteX25" fmla="*/ 194733 w 872066"/>
                      <a:gd name="connsiteY25" fmla="*/ 186267 h 2963335"/>
                      <a:gd name="connsiteX26" fmla="*/ 262466 w 872066"/>
                      <a:gd name="connsiteY26" fmla="*/ 101600 h 2963335"/>
                      <a:gd name="connsiteX27" fmla="*/ 372533 w 872066"/>
                      <a:gd name="connsiteY27" fmla="*/ 67734 h 2963335"/>
                      <a:gd name="connsiteX28" fmla="*/ 440266 w 872066"/>
                      <a:gd name="connsiteY28" fmla="*/ 110067 h 2963335"/>
                      <a:gd name="connsiteX29" fmla="*/ 491066 w 872066"/>
                      <a:gd name="connsiteY29" fmla="*/ 220134 h 2963335"/>
                      <a:gd name="connsiteX30" fmla="*/ 491066 w 872066"/>
                      <a:gd name="connsiteY30" fmla="*/ 2963334 h 2963335"/>
                      <a:gd name="connsiteX0" fmla="*/ 491066 w 821266"/>
                      <a:gd name="connsiteY0" fmla="*/ 2963334 h 2963335"/>
                      <a:gd name="connsiteX1" fmla="*/ 565659 w 821266"/>
                      <a:gd name="connsiteY1" fmla="*/ 2963335 h 2963335"/>
                      <a:gd name="connsiteX2" fmla="*/ 643466 w 821266"/>
                      <a:gd name="connsiteY2" fmla="*/ 194734 h 2963335"/>
                      <a:gd name="connsiteX3" fmla="*/ 711200 w 821266"/>
                      <a:gd name="connsiteY3" fmla="*/ 84667 h 2963335"/>
                      <a:gd name="connsiteX4" fmla="*/ 821266 w 821266"/>
                      <a:gd name="connsiteY4" fmla="*/ 59267 h 2963335"/>
                      <a:gd name="connsiteX5" fmla="*/ 728133 w 821266"/>
                      <a:gd name="connsiteY5" fmla="*/ 0 h 2963335"/>
                      <a:gd name="connsiteX6" fmla="*/ 601133 w 821266"/>
                      <a:gd name="connsiteY6" fmla="*/ 67734 h 2963335"/>
                      <a:gd name="connsiteX7" fmla="*/ 584200 w 821266"/>
                      <a:gd name="connsiteY7" fmla="*/ 177800 h 2963335"/>
                      <a:gd name="connsiteX8" fmla="*/ 567266 w 821266"/>
                      <a:gd name="connsiteY8" fmla="*/ 287867 h 2963335"/>
                      <a:gd name="connsiteX9" fmla="*/ 533400 w 821266"/>
                      <a:gd name="connsiteY9" fmla="*/ 84667 h 2963335"/>
                      <a:gd name="connsiteX10" fmla="*/ 448733 w 821266"/>
                      <a:gd name="connsiteY10" fmla="*/ 16934 h 2963335"/>
                      <a:gd name="connsiteX11" fmla="*/ 296333 w 821266"/>
                      <a:gd name="connsiteY11" fmla="*/ 8467 h 2963335"/>
                      <a:gd name="connsiteX12" fmla="*/ 211666 w 821266"/>
                      <a:gd name="connsiteY12" fmla="*/ 59267 h 2963335"/>
                      <a:gd name="connsiteX13" fmla="*/ 127000 w 821266"/>
                      <a:gd name="connsiteY13" fmla="*/ 135467 h 2963335"/>
                      <a:gd name="connsiteX14" fmla="*/ 101600 w 821266"/>
                      <a:gd name="connsiteY14" fmla="*/ 245534 h 2963335"/>
                      <a:gd name="connsiteX15" fmla="*/ 84666 w 821266"/>
                      <a:gd name="connsiteY15" fmla="*/ 321734 h 2963335"/>
                      <a:gd name="connsiteX16" fmla="*/ 0 w 821266"/>
                      <a:gd name="connsiteY16" fmla="*/ 406400 h 2963335"/>
                      <a:gd name="connsiteX17" fmla="*/ 16933 w 821266"/>
                      <a:gd name="connsiteY17" fmla="*/ 474134 h 2963335"/>
                      <a:gd name="connsiteX18" fmla="*/ 93133 w 821266"/>
                      <a:gd name="connsiteY18" fmla="*/ 541867 h 2963335"/>
                      <a:gd name="connsiteX19" fmla="*/ 211666 w 821266"/>
                      <a:gd name="connsiteY19" fmla="*/ 550334 h 2963335"/>
                      <a:gd name="connsiteX20" fmla="*/ 262466 w 821266"/>
                      <a:gd name="connsiteY20" fmla="*/ 474134 h 2963335"/>
                      <a:gd name="connsiteX21" fmla="*/ 254000 w 821266"/>
                      <a:gd name="connsiteY21" fmla="*/ 381000 h 2963335"/>
                      <a:gd name="connsiteX22" fmla="*/ 220133 w 821266"/>
                      <a:gd name="connsiteY22" fmla="*/ 330200 h 2963335"/>
                      <a:gd name="connsiteX23" fmla="*/ 186266 w 821266"/>
                      <a:gd name="connsiteY23" fmla="*/ 287867 h 2963335"/>
                      <a:gd name="connsiteX24" fmla="*/ 194733 w 821266"/>
                      <a:gd name="connsiteY24" fmla="*/ 186267 h 2963335"/>
                      <a:gd name="connsiteX25" fmla="*/ 262466 w 821266"/>
                      <a:gd name="connsiteY25" fmla="*/ 101600 h 2963335"/>
                      <a:gd name="connsiteX26" fmla="*/ 372533 w 821266"/>
                      <a:gd name="connsiteY26" fmla="*/ 67734 h 2963335"/>
                      <a:gd name="connsiteX27" fmla="*/ 440266 w 821266"/>
                      <a:gd name="connsiteY27" fmla="*/ 110067 h 2963335"/>
                      <a:gd name="connsiteX28" fmla="*/ 491066 w 821266"/>
                      <a:gd name="connsiteY28" fmla="*/ 220134 h 2963335"/>
                      <a:gd name="connsiteX29" fmla="*/ 491066 w 821266"/>
                      <a:gd name="connsiteY29" fmla="*/ 2963334 h 2963335"/>
                      <a:gd name="connsiteX0" fmla="*/ 491066 w 728133"/>
                      <a:gd name="connsiteY0" fmla="*/ 2963334 h 2963335"/>
                      <a:gd name="connsiteX1" fmla="*/ 565659 w 728133"/>
                      <a:gd name="connsiteY1" fmla="*/ 2963335 h 2963335"/>
                      <a:gd name="connsiteX2" fmla="*/ 643466 w 728133"/>
                      <a:gd name="connsiteY2" fmla="*/ 194734 h 2963335"/>
                      <a:gd name="connsiteX3" fmla="*/ 711200 w 728133"/>
                      <a:gd name="connsiteY3" fmla="*/ 84667 h 2963335"/>
                      <a:gd name="connsiteX4" fmla="*/ 728133 w 728133"/>
                      <a:gd name="connsiteY4" fmla="*/ 0 h 2963335"/>
                      <a:gd name="connsiteX5" fmla="*/ 601133 w 728133"/>
                      <a:gd name="connsiteY5" fmla="*/ 67734 h 2963335"/>
                      <a:gd name="connsiteX6" fmla="*/ 584200 w 728133"/>
                      <a:gd name="connsiteY6" fmla="*/ 177800 h 2963335"/>
                      <a:gd name="connsiteX7" fmla="*/ 567266 w 728133"/>
                      <a:gd name="connsiteY7" fmla="*/ 287867 h 2963335"/>
                      <a:gd name="connsiteX8" fmla="*/ 533400 w 728133"/>
                      <a:gd name="connsiteY8" fmla="*/ 84667 h 2963335"/>
                      <a:gd name="connsiteX9" fmla="*/ 448733 w 728133"/>
                      <a:gd name="connsiteY9" fmla="*/ 16934 h 2963335"/>
                      <a:gd name="connsiteX10" fmla="*/ 296333 w 728133"/>
                      <a:gd name="connsiteY10" fmla="*/ 8467 h 2963335"/>
                      <a:gd name="connsiteX11" fmla="*/ 211666 w 728133"/>
                      <a:gd name="connsiteY11" fmla="*/ 59267 h 2963335"/>
                      <a:gd name="connsiteX12" fmla="*/ 127000 w 728133"/>
                      <a:gd name="connsiteY12" fmla="*/ 135467 h 2963335"/>
                      <a:gd name="connsiteX13" fmla="*/ 101600 w 728133"/>
                      <a:gd name="connsiteY13" fmla="*/ 245534 h 2963335"/>
                      <a:gd name="connsiteX14" fmla="*/ 84666 w 728133"/>
                      <a:gd name="connsiteY14" fmla="*/ 321734 h 2963335"/>
                      <a:gd name="connsiteX15" fmla="*/ 0 w 728133"/>
                      <a:gd name="connsiteY15" fmla="*/ 406400 h 2963335"/>
                      <a:gd name="connsiteX16" fmla="*/ 16933 w 728133"/>
                      <a:gd name="connsiteY16" fmla="*/ 474134 h 2963335"/>
                      <a:gd name="connsiteX17" fmla="*/ 93133 w 728133"/>
                      <a:gd name="connsiteY17" fmla="*/ 541867 h 2963335"/>
                      <a:gd name="connsiteX18" fmla="*/ 211666 w 728133"/>
                      <a:gd name="connsiteY18" fmla="*/ 550334 h 2963335"/>
                      <a:gd name="connsiteX19" fmla="*/ 262466 w 728133"/>
                      <a:gd name="connsiteY19" fmla="*/ 474134 h 2963335"/>
                      <a:gd name="connsiteX20" fmla="*/ 254000 w 728133"/>
                      <a:gd name="connsiteY20" fmla="*/ 381000 h 2963335"/>
                      <a:gd name="connsiteX21" fmla="*/ 220133 w 728133"/>
                      <a:gd name="connsiteY21" fmla="*/ 330200 h 2963335"/>
                      <a:gd name="connsiteX22" fmla="*/ 186266 w 728133"/>
                      <a:gd name="connsiteY22" fmla="*/ 287867 h 2963335"/>
                      <a:gd name="connsiteX23" fmla="*/ 194733 w 728133"/>
                      <a:gd name="connsiteY23" fmla="*/ 186267 h 2963335"/>
                      <a:gd name="connsiteX24" fmla="*/ 262466 w 728133"/>
                      <a:gd name="connsiteY24" fmla="*/ 101600 h 2963335"/>
                      <a:gd name="connsiteX25" fmla="*/ 372533 w 728133"/>
                      <a:gd name="connsiteY25" fmla="*/ 67734 h 2963335"/>
                      <a:gd name="connsiteX26" fmla="*/ 440266 w 728133"/>
                      <a:gd name="connsiteY26" fmla="*/ 110067 h 2963335"/>
                      <a:gd name="connsiteX27" fmla="*/ 491066 w 728133"/>
                      <a:gd name="connsiteY27" fmla="*/ 220134 h 2963335"/>
                      <a:gd name="connsiteX28" fmla="*/ 491066 w 728133"/>
                      <a:gd name="connsiteY28" fmla="*/ 2963334 h 2963335"/>
                      <a:gd name="connsiteX0" fmla="*/ 728133 w 788531"/>
                      <a:gd name="connsiteY0" fmla="*/ 0 h 2963335"/>
                      <a:gd name="connsiteX1" fmla="*/ 601133 w 788531"/>
                      <a:gd name="connsiteY1" fmla="*/ 67734 h 2963335"/>
                      <a:gd name="connsiteX2" fmla="*/ 584200 w 788531"/>
                      <a:gd name="connsiteY2" fmla="*/ 177800 h 2963335"/>
                      <a:gd name="connsiteX3" fmla="*/ 567266 w 788531"/>
                      <a:gd name="connsiteY3" fmla="*/ 287867 h 2963335"/>
                      <a:gd name="connsiteX4" fmla="*/ 533400 w 788531"/>
                      <a:gd name="connsiteY4" fmla="*/ 84667 h 2963335"/>
                      <a:gd name="connsiteX5" fmla="*/ 448733 w 788531"/>
                      <a:gd name="connsiteY5" fmla="*/ 16934 h 2963335"/>
                      <a:gd name="connsiteX6" fmla="*/ 296333 w 788531"/>
                      <a:gd name="connsiteY6" fmla="*/ 8467 h 2963335"/>
                      <a:gd name="connsiteX7" fmla="*/ 211666 w 788531"/>
                      <a:gd name="connsiteY7" fmla="*/ 59267 h 2963335"/>
                      <a:gd name="connsiteX8" fmla="*/ 127000 w 788531"/>
                      <a:gd name="connsiteY8" fmla="*/ 135467 h 2963335"/>
                      <a:gd name="connsiteX9" fmla="*/ 101600 w 788531"/>
                      <a:gd name="connsiteY9" fmla="*/ 245534 h 2963335"/>
                      <a:gd name="connsiteX10" fmla="*/ 84666 w 788531"/>
                      <a:gd name="connsiteY10" fmla="*/ 321734 h 2963335"/>
                      <a:gd name="connsiteX11" fmla="*/ 0 w 788531"/>
                      <a:gd name="connsiteY11" fmla="*/ 406400 h 2963335"/>
                      <a:gd name="connsiteX12" fmla="*/ 16933 w 788531"/>
                      <a:gd name="connsiteY12" fmla="*/ 474134 h 2963335"/>
                      <a:gd name="connsiteX13" fmla="*/ 93133 w 788531"/>
                      <a:gd name="connsiteY13" fmla="*/ 541867 h 2963335"/>
                      <a:gd name="connsiteX14" fmla="*/ 211666 w 788531"/>
                      <a:gd name="connsiteY14" fmla="*/ 550334 h 2963335"/>
                      <a:gd name="connsiteX15" fmla="*/ 262466 w 788531"/>
                      <a:gd name="connsiteY15" fmla="*/ 474134 h 2963335"/>
                      <a:gd name="connsiteX16" fmla="*/ 254000 w 788531"/>
                      <a:gd name="connsiteY16" fmla="*/ 381000 h 2963335"/>
                      <a:gd name="connsiteX17" fmla="*/ 220133 w 788531"/>
                      <a:gd name="connsiteY17" fmla="*/ 330200 h 2963335"/>
                      <a:gd name="connsiteX18" fmla="*/ 186266 w 788531"/>
                      <a:gd name="connsiteY18" fmla="*/ 287867 h 2963335"/>
                      <a:gd name="connsiteX19" fmla="*/ 194733 w 788531"/>
                      <a:gd name="connsiteY19" fmla="*/ 186267 h 2963335"/>
                      <a:gd name="connsiteX20" fmla="*/ 262466 w 788531"/>
                      <a:gd name="connsiteY20" fmla="*/ 101600 h 2963335"/>
                      <a:gd name="connsiteX21" fmla="*/ 372533 w 788531"/>
                      <a:gd name="connsiteY21" fmla="*/ 67734 h 2963335"/>
                      <a:gd name="connsiteX22" fmla="*/ 440266 w 788531"/>
                      <a:gd name="connsiteY22" fmla="*/ 110067 h 2963335"/>
                      <a:gd name="connsiteX23" fmla="*/ 491066 w 788531"/>
                      <a:gd name="connsiteY23" fmla="*/ 220134 h 2963335"/>
                      <a:gd name="connsiteX24" fmla="*/ 491066 w 788531"/>
                      <a:gd name="connsiteY24" fmla="*/ 2963334 h 2963335"/>
                      <a:gd name="connsiteX25" fmla="*/ 565659 w 788531"/>
                      <a:gd name="connsiteY25" fmla="*/ 2963335 h 2963335"/>
                      <a:gd name="connsiteX26" fmla="*/ 643466 w 788531"/>
                      <a:gd name="connsiteY26" fmla="*/ 194734 h 2963335"/>
                      <a:gd name="connsiteX27" fmla="*/ 788531 w 788531"/>
                      <a:gd name="connsiteY27" fmla="*/ 161998 h 2963335"/>
                      <a:gd name="connsiteX0" fmla="*/ 728133 w 728133"/>
                      <a:gd name="connsiteY0" fmla="*/ 0 h 2963335"/>
                      <a:gd name="connsiteX1" fmla="*/ 601133 w 728133"/>
                      <a:gd name="connsiteY1" fmla="*/ 67734 h 2963335"/>
                      <a:gd name="connsiteX2" fmla="*/ 584200 w 728133"/>
                      <a:gd name="connsiteY2" fmla="*/ 177800 h 2963335"/>
                      <a:gd name="connsiteX3" fmla="*/ 567266 w 728133"/>
                      <a:gd name="connsiteY3" fmla="*/ 287867 h 2963335"/>
                      <a:gd name="connsiteX4" fmla="*/ 533400 w 728133"/>
                      <a:gd name="connsiteY4" fmla="*/ 84667 h 2963335"/>
                      <a:gd name="connsiteX5" fmla="*/ 448733 w 728133"/>
                      <a:gd name="connsiteY5" fmla="*/ 16934 h 2963335"/>
                      <a:gd name="connsiteX6" fmla="*/ 296333 w 728133"/>
                      <a:gd name="connsiteY6" fmla="*/ 8467 h 2963335"/>
                      <a:gd name="connsiteX7" fmla="*/ 211666 w 728133"/>
                      <a:gd name="connsiteY7" fmla="*/ 59267 h 2963335"/>
                      <a:gd name="connsiteX8" fmla="*/ 127000 w 728133"/>
                      <a:gd name="connsiteY8" fmla="*/ 135467 h 2963335"/>
                      <a:gd name="connsiteX9" fmla="*/ 101600 w 728133"/>
                      <a:gd name="connsiteY9" fmla="*/ 245534 h 2963335"/>
                      <a:gd name="connsiteX10" fmla="*/ 84666 w 728133"/>
                      <a:gd name="connsiteY10" fmla="*/ 321734 h 2963335"/>
                      <a:gd name="connsiteX11" fmla="*/ 0 w 728133"/>
                      <a:gd name="connsiteY11" fmla="*/ 406400 h 2963335"/>
                      <a:gd name="connsiteX12" fmla="*/ 16933 w 728133"/>
                      <a:gd name="connsiteY12" fmla="*/ 474134 h 2963335"/>
                      <a:gd name="connsiteX13" fmla="*/ 93133 w 728133"/>
                      <a:gd name="connsiteY13" fmla="*/ 541867 h 2963335"/>
                      <a:gd name="connsiteX14" fmla="*/ 211666 w 728133"/>
                      <a:gd name="connsiteY14" fmla="*/ 550334 h 2963335"/>
                      <a:gd name="connsiteX15" fmla="*/ 262466 w 728133"/>
                      <a:gd name="connsiteY15" fmla="*/ 474134 h 2963335"/>
                      <a:gd name="connsiteX16" fmla="*/ 254000 w 728133"/>
                      <a:gd name="connsiteY16" fmla="*/ 381000 h 2963335"/>
                      <a:gd name="connsiteX17" fmla="*/ 220133 w 728133"/>
                      <a:gd name="connsiteY17" fmla="*/ 330200 h 2963335"/>
                      <a:gd name="connsiteX18" fmla="*/ 186266 w 728133"/>
                      <a:gd name="connsiteY18" fmla="*/ 287867 h 2963335"/>
                      <a:gd name="connsiteX19" fmla="*/ 194733 w 728133"/>
                      <a:gd name="connsiteY19" fmla="*/ 186267 h 2963335"/>
                      <a:gd name="connsiteX20" fmla="*/ 262466 w 728133"/>
                      <a:gd name="connsiteY20" fmla="*/ 101600 h 2963335"/>
                      <a:gd name="connsiteX21" fmla="*/ 372533 w 728133"/>
                      <a:gd name="connsiteY21" fmla="*/ 67734 h 2963335"/>
                      <a:gd name="connsiteX22" fmla="*/ 440266 w 728133"/>
                      <a:gd name="connsiteY22" fmla="*/ 110067 h 2963335"/>
                      <a:gd name="connsiteX23" fmla="*/ 491066 w 728133"/>
                      <a:gd name="connsiteY23" fmla="*/ 220134 h 2963335"/>
                      <a:gd name="connsiteX24" fmla="*/ 491066 w 728133"/>
                      <a:gd name="connsiteY24" fmla="*/ 2963334 h 2963335"/>
                      <a:gd name="connsiteX25" fmla="*/ 565659 w 728133"/>
                      <a:gd name="connsiteY25" fmla="*/ 2963335 h 2963335"/>
                      <a:gd name="connsiteX26" fmla="*/ 643466 w 728133"/>
                      <a:gd name="connsiteY26" fmla="*/ 194734 h 2963335"/>
                      <a:gd name="connsiteX0" fmla="*/ 601133 w 643466"/>
                      <a:gd name="connsiteY0" fmla="*/ 59267 h 2954868"/>
                      <a:gd name="connsiteX1" fmla="*/ 584200 w 643466"/>
                      <a:gd name="connsiteY1" fmla="*/ 169333 h 2954868"/>
                      <a:gd name="connsiteX2" fmla="*/ 567266 w 643466"/>
                      <a:gd name="connsiteY2" fmla="*/ 279400 h 2954868"/>
                      <a:gd name="connsiteX3" fmla="*/ 533400 w 643466"/>
                      <a:gd name="connsiteY3" fmla="*/ 76200 h 2954868"/>
                      <a:gd name="connsiteX4" fmla="*/ 448733 w 643466"/>
                      <a:gd name="connsiteY4" fmla="*/ 8467 h 2954868"/>
                      <a:gd name="connsiteX5" fmla="*/ 296333 w 643466"/>
                      <a:gd name="connsiteY5" fmla="*/ 0 h 2954868"/>
                      <a:gd name="connsiteX6" fmla="*/ 211666 w 643466"/>
                      <a:gd name="connsiteY6" fmla="*/ 50800 h 2954868"/>
                      <a:gd name="connsiteX7" fmla="*/ 127000 w 643466"/>
                      <a:gd name="connsiteY7" fmla="*/ 127000 h 2954868"/>
                      <a:gd name="connsiteX8" fmla="*/ 101600 w 643466"/>
                      <a:gd name="connsiteY8" fmla="*/ 237067 h 2954868"/>
                      <a:gd name="connsiteX9" fmla="*/ 84666 w 643466"/>
                      <a:gd name="connsiteY9" fmla="*/ 313267 h 2954868"/>
                      <a:gd name="connsiteX10" fmla="*/ 0 w 643466"/>
                      <a:gd name="connsiteY10" fmla="*/ 397933 h 2954868"/>
                      <a:gd name="connsiteX11" fmla="*/ 16933 w 643466"/>
                      <a:gd name="connsiteY11" fmla="*/ 465667 h 2954868"/>
                      <a:gd name="connsiteX12" fmla="*/ 93133 w 643466"/>
                      <a:gd name="connsiteY12" fmla="*/ 533400 h 2954868"/>
                      <a:gd name="connsiteX13" fmla="*/ 211666 w 643466"/>
                      <a:gd name="connsiteY13" fmla="*/ 541867 h 2954868"/>
                      <a:gd name="connsiteX14" fmla="*/ 262466 w 643466"/>
                      <a:gd name="connsiteY14" fmla="*/ 465667 h 2954868"/>
                      <a:gd name="connsiteX15" fmla="*/ 254000 w 643466"/>
                      <a:gd name="connsiteY15" fmla="*/ 372533 h 2954868"/>
                      <a:gd name="connsiteX16" fmla="*/ 220133 w 643466"/>
                      <a:gd name="connsiteY16" fmla="*/ 321733 h 2954868"/>
                      <a:gd name="connsiteX17" fmla="*/ 186266 w 643466"/>
                      <a:gd name="connsiteY17" fmla="*/ 279400 h 2954868"/>
                      <a:gd name="connsiteX18" fmla="*/ 194733 w 643466"/>
                      <a:gd name="connsiteY18" fmla="*/ 177800 h 2954868"/>
                      <a:gd name="connsiteX19" fmla="*/ 262466 w 643466"/>
                      <a:gd name="connsiteY19" fmla="*/ 93133 h 2954868"/>
                      <a:gd name="connsiteX20" fmla="*/ 372533 w 643466"/>
                      <a:gd name="connsiteY20" fmla="*/ 59267 h 2954868"/>
                      <a:gd name="connsiteX21" fmla="*/ 440266 w 643466"/>
                      <a:gd name="connsiteY21" fmla="*/ 101600 h 2954868"/>
                      <a:gd name="connsiteX22" fmla="*/ 491066 w 643466"/>
                      <a:gd name="connsiteY22" fmla="*/ 211667 h 2954868"/>
                      <a:gd name="connsiteX23" fmla="*/ 491066 w 643466"/>
                      <a:gd name="connsiteY23" fmla="*/ 2954867 h 2954868"/>
                      <a:gd name="connsiteX24" fmla="*/ 565659 w 643466"/>
                      <a:gd name="connsiteY24" fmla="*/ 2954868 h 2954868"/>
                      <a:gd name="connsiteX25" fmla="*/ 643466 w 643466"/>
                      <a:gd name="connsiteY25" fmla="*/ 186267 h 2954868"/>
                      <a:gd name="connsiteX0" fmla="*/ 601133 w 643466"/>
                      <a:gd name="connsiteY0" fmla="*/ 59267 h 2954868"/>
                      <a:gd name="connsiteX1" fmla="*/ 584200 w 643466"/>
                      <a:gd name="connsiteY1" fmla="*/ 169333 h 2954868"/>
                      <a:gd name="connsiteX2" fmla="*/ 567266 w 643466"/>
                      <a:gd name="connsiteY2" fmla="*/ 279400 h 2954868"/>
                      <a:gd name="connsiteX3" fmla="*/ 533400 w 643466"/>
                      <a:gd name="connsiteY3" fmla="*/ 76200 h 2954868"/>
                      <a:gd name="connsiteX4" fmla="*/ 448733 w 643466"/>
                      <a:gd name="connsiteY4" fmla="*/ 8467 h 2954868"/>
                      <a:gd name="connsiteX5" fmla="*/ 296333 w 643466"/>
                      <a:gd name="connsiteY5" fmla="*/ 0 h 2954868"/>
                      <a:gd name="connsiteX6" fmla="*/ 211666 w 643466"/>
                      <a:gd name="connsiteY6" fmla="*/ 50800 h 2954868"/>
                      <a:gd name="connsiteX7" fmla="*/ 127000 w 643466"/>
                      <a:gd name="connsiteY7" fmla="*/ 127000 h 2954868"/>
                      <a:gd name="connsiteX8" fmla="*/ 101600 w 643466"/>
                      <a:gd name="connsiteY8" fmla="*/ 237067 h 2954868"/>
                      <a:gd name="connsiteX9" fmla="*/ 84666 w 643466"/>
                      <a:gd name="connsiteY9" fmla="*/ 313267 h 2954868"/>
                      <a:gd name="connsiteX10" fmla="*/ 0 w 643466"/>
                      <a:gd name="connsiteY10" fmla="*/ 397933 h 2954868"/>
                      <a:gd name="connsiteX11" fmla="*/ 16933 w 643466"/>
                      <a:gd name="connsiteY11" fmla="*/ 465667 h 2954868"/>
                      <a:gd name="connsiteX12" fmla="*/ 93133 w 643466"/>
                      <a:gd name="connsiteY12" fmla="*/ 533400 h 2954868"/>
                      <a:gd name="connsiteX13" fmla="*/ 211666 w 643466"/>
                      <a:gd name="connsiteY13" fmla="*/ 541867 h 2954868"/>
                      <a:gd name="connsiteX14" fmla="*/ 262466 w 643466"/>
                      <a:gd name="connsiteY14" fmla="*/ 465667 h 2954868"/>
                      <a:gd name="connsiteX15" fmla="*/ 254000 w 643466"/>
                      <a:gd name="connsiteY15" fmla="*/ 372533 h 2954868"/>
                      <a:gd name="connsiteX16" fmla="*/ 220133 w 643466"/>
                      <a:gd name="connsiteY16" fmla="*/ 321733 h 2954868"/>
                      <a:gd name="connsiteX17" fmla="*/ 186266 w 643466"/>
                      <a:gd name="connsiteY17" fmla="*/ 279400 h 2954868"/>
                      <a:gd name="connsiteX18" fmla="*/ 194733 w 643466"/>
                      <a:gd name="connsiteY18" fmla="*/ 177800 h 2954868"/>
                      <a:gd name="connsiteX19" fmla="*/ 262466 w 643466"/>
                      <a:gd name="connsiteY19" fmla="*/ 93133 h 2954868"/>
                      <a:gd name="connsiteX20" fmla="*/ 372533 w 643466"/>
                      <a:gd name="connsiteY20" fmla="*/ 59267 h 2954868"/>
                      <a:gd name="connsiteX21" fmla="*/ 440266 w 643466"/>
                      <a:gd name="connsiteY21" fmla="*/ 101600 h 2954868"/>
                      <a:gd name="connsiteX22" fmla="*/ 491066 w 643466"/>
                      <a:gd name="connsiteY22" fmla="*/ 211667 h 2954868"/>
                      <a:gd name="connsiteX23" fmla="*/ 491066 w 643466"/>
                      <a:gd name="connsiteY23" fmla="*/ 2954867 h 2954868"/>
                      <a:gd name="connsiteX24" fmla="*/ 565659 w 643466"/>
                      <a:gd name="connsiteY24" fmla="*/ 2954868 h 2954868"/>
                      <a:gd name="connsiteX25" fmla="*/ 643466 w 643466"/>
                      <a:gd name="connsiteY25" fmla="*/ 186267 h 2954868"/>
                      <a:gd name="connsiteX26" fmla="*/ 601133 w 643466"/>
                      <a:gd name="connsiteY26" fmla="*/ 59267 h 2954868"/>
                      <a:gd name="connsiteX0" fmla="*/ 643466 w 643466"/>
                      <a:gd name="connsiteY0" fmla="*/ 186267 h 2954868"/>
                      <a:gd name="connsiteX1" fmla="*/ 584200 w 643466"/>
                      <a:gd name="connsiteY1" fmla="*/ 169333 h 2954868"/>
                      <a:gd name="connsiteX2" fmla="*/ 567266 w 643466"/>
                      <a:gd name="connsiteY2" fmla="*/ 279400 h 2954868"/>
                      <a:gd name="connsiteX3" fmla="*/ 533400 w 643466"/>
                      <a:gd name="connsiteY3" fmla="*/ 76200 h 2954868"/>
                      <a:gd name="connsiteX4" fmla="*/ 448733 w 643466"/>
                      <a:gd name="connsiteY4" fmla="*/ 8467 h 2954868"/>
                      <a:gd name="connsiteX5" fmla="*/ 296333 w 643466"/>
                      <a:gd name="connsiteY5" fmla="*/ 0 h 2954868"/>
                      <a:gd name="connsiteX6" fmla="*/ 211666 w 643466"/>
                      <a:gd name="connsiteY6" fmla="*/ 50800 h 2954868"/>
                      <a:gd name="connsiteX7" fmla="*/ 127000 w 643466"/>
                      <a:gd name="connsiteY7" fmla="*/ 127000 h 2954868"/>
                      <a:gd name="connsiteX8" fmla="*/ 101600 w 643466"/>
                      <a:gd name="connsiteY8" fmla="*/ 237067 h 2954868"/>
                      <a:gd name="connsiteX9" fmla="*/ 84666 w 643466"/>
                      <a:gd name="connsiteY9" fmla="*/ 313267 h 2954868"/>
                      <a:gd name="connsiteX10" fmla="*/ 0 w 643466"/>
                      <a:gd name="connsiteY10" fmla="*/ 397933 h 2954868"/>
                      <a:gd name="connsiteX11" fmla="*/ 16933 w 643466"/>
                      <a:gd name="connsiteY11" fmla="*/ 465667 h 2954868"/>
                      <a:gd name="connsiteX12" fmla="*/ 93133 w 643466"/>
                      <a:gd name="connsiteY12" fmla="*/ 533400 h 2954868"/>
                      <a:gd name="connsiteX13" fmla="*/ 211666 w 643466"/>
                      <a:gd name="connsiteY13" fmla="*/ 541867 h 2954868"/>
                      <a:gd name="connsiteX14" fmla="*/ 262466 w 643466"/>
                      <a:gd name="connsiteY14" fmla="*/ 465667 h 2954868"/>
                      <a:gd name="connsiteX15" fmla="*/ 254000 w 643466"/>
                      <a:gd name="connsiteY15" fmla="*/ 372533 h 2954868"/>
                      <a:gd name="connsiteX16" fmla="*/ 220133 w 643466"/>
                      <a:gd name="connsiteY16" fmla="*/ 321733 h 2954868"/>
                      <a:gd name="connsiteX17" fmla="*/ 186266 w 643466"/>
                      <a:gd name="connsiteY17" fmla="*/ 279400 h 2954868"/>
                      <a:gd name="connsiteX18" fmla="*/ 194733 w 643466"/>
                      <a:gd name="connsiteY18" fmla="*/ 177800 h 2954868"/>
                      <a:gd name="connsiteX19" fmla="*/ 262466 w 643466"/>
                      <a:gd name="connsiteY19" fmla="*/ 93133 h 2954868"/>
                      <a:gd name="connsiteX20" fmla="*/ 372533 w 643466"/>
                      <a:gd name="connsiteY20" fmla="*/ 59267 h 2954868"/>
                      <a:gd name="connsiteX21" fmla="*/ 440266 w 643466"/>
                      <a:gd name="connsiteY21" fmla="*/ 101600 h 2954868"/>
                      <a:gd name="connsiteX22" fmla="*/ 491066 w 643466"/>
                      <a:gd name="connsiteY22" fmla="*/ 211667 h 2954868"/>
                      <a:gd name="connsiteX23" fmla="*/ 491066 w 643466"/>
                      <a:gd name="connsiteY23" fmla="*/ 2954867 h 2954868"/>
                      <a:gd name="connsiteX24" fmla="*/ 565659 w 643466"/>
                      <a:gd name="connsiteY24" fmla="*/ 2954868 h 2954868"/>
                      <a:gd name="connsiteX25" fmla="*/ 643466 w 643466"/>
                      <a:gd name="connsiteY25" fmla="*/ 186267 h 2954868"/>
                      <a:gd name="connsiteX0" fmla="*/ 565659 w 584200"/>
                      <a:gd name="connsiteY0" fmla="*/ 2954868 h 2954868"/>
                      <a:gd name="connsiteX1" fmla="*/ 584200 w 584200"/>
                      <a:gd name="connsiteY1" fmla="*/ 169333 h 2954868"/>
                      <a:gd name="connsiteX2" fmla="*/ 567266 w 584200"/>
                      <a:gd name="connsiteY2" fmla="*/ 279400 h 2954868"/>
                      <a:gd name="connsiteX3" fmla="*/ 533400 w 584200"/>
                      <a:gd name="connsiteY3" fmla="*/ 76200 h 2954868"/>
                      <a:gd name="connsiteX4" fmla="*/ 448733 w 584200"/>
                      <a:gd name="connsiteY4" fmla="*/ 8467 h 2954868"/>
                      <a:gd name="connsiteX5" fmla="*/ 296333 w 584200"/>
                      <a:gd name="connsiteY5" fmla="*/ 0 h 2954868"/>
                      <a:gd name="connsiteX6" fmla="*/ 211666 w 584200"/>
                      <a:gd name="connsiteY6" fmla="*/ 50800 h 2954868"/>
                      <a:gd name="connsiteX7" fmla="*/ 127000 w 584200"/>
                      <a:gd name="connsiteY7" fmla="*/ 127000 h 2954868"/>
                      <a:gd name="connsiteX8" fmla="*/ 101600 w 584200"/>
                      <a:gd name="connsiteY8" fmla="*/ 237067 h 2954868"/>
                      <a:gd name="connsiteX9" fmla="*/ 84666 w 584200"/>
                      <a:gd name="connsiteY9" fmla="*/ 313267 h 2954868"/>
                      <a:gd name="connsiteX10" fmla="*/ 0 w 584200"/>
                      <a:gd name="connsiteY10" fmla="*/ 397933 h 2954868"/>
                      <a:gd name="connsiteX11" fmla="*/ 16933 w 584200"/>
                      <a:gd name="connsiteY11" fmla="*/ 465667 h 2954868"/>
                      <a:gd name="connsiteX12" fmla="*/ 93133 w 584200"/>
                      <a:gd name="connsiteY12" fmla="*/ 533400 h 2954868"/>
                      <a:gd name="connsiteX13" fmla="*/ 211666 w 584200"/>
                      <a:gd name="connsiteY13" fmla="*/ 541867 h 2954868"/>
                      <a:gd name="connsiteX14" fmla="*/ 262466 w 584200"/>
                      <a:gd name="connsiteY14" fmla="*/ 465667 h 2954868"/>
                      <a:gd name="connsiteX15" fmla="*/ 254000 w 584200"/>
                      <a:gd name="connsiteY15" fmla="*/ 372533 h 2954868"/>
                      <a:gd name="connsiteX16" fmla="*/ 220133 w 584200"/>
                      <a:gd name="connsiteY16" fmla="*/ 321733 h 2954868"/>
                      <a:gd name="connsiteX17" fmla="*/ 186266 w 584200"/>
                      <a:gd name="connsiteY17" fmla="*/ 279400 h 2954868"/>
                      <a:gd name="connsiteX18" fmla="*/ 194733 w 584200"/>
                      <a:gd name="connsiteY18" fmla="*/ 177800 h 2954868"/>
                      <a:gd name="connsiteX19" fmla="*/ 262466 w 584200"/>
                      <a:gd name="connsiteY19" fmla="*/ 93133 h 2954868"/>
                      <a:gd name="connsiteX20" fmla="*/ 372533 w 584200"/>
                      <a:gd name="connsiteY20" fmla="*/ 59267 h 2954868"/>
                      <a:gd name="connsiteX21" fmla="*/ 440266 w 584200"/>
                      <a:gd name="connsiteY21" fmla="*/ 101600 h 2954868"/>
                      <a:gd name="connsiteX22" fmla="*/ 491066 w 584200"/>
                      <a:gd name="connsiteY22" fmla="*/ 211667 h 2954868"/>
                      <a:gd name="connsiteX23" fmla="*/ 491066 w 584200"/>
                      <a:gd name="connsiteY23" fmla="*/ 2954867 h 2954868"/>
                      <a:gd name="connsiteX24" fmla="*/ 565659 w 584200"/>
                      <a:gd name="connsiteY24" fmla="*/ 2954868 h 2954868"/>
                      <a:gd name="connsiteX0" fmla="*/ 565659 w 567266"/>
                      <a:gd name="connsiteY0" fmla="*/ 2954868 h 2954868"/>
                      <a:gd name="connsiteX1" fmla="*/ 567266 w 567266"/>
                      <a:gd name="connsiteY1" fmla="*/ 279400 h 2954868"/>
                      <a:gd name="connsiteX2" fmla="*/ 533400 w 567266"/>
                      <a:gd name="connsiteY2" fmla="*/ 76200 h 2954868"/>
                      <a:gd name="connsiteX3" fmla="*/ 448733 w 567266"/>
                      <a:gd name="connsiteY3" fmla="*/ 8467 h 2954868"/>
                      <a:gd name="connsiteX4" fmla="*/ 296333 w 567266"/>
                      <a:gd name="connsiteY4" fmla="*/ 0 h 2954868"/>
                      <a:gd name="connsiteX5" fmla="*/ 211666 w 567266"/>
                      <a:gd name="connsiteY5" fmla="*/ 50800 h 2954868"/>
                      <a:gd name="connsiteX6" fmla="*/ 127000 w 567266"/>
                      <a:gd name="connsiteY6" fmla="*/ 127000 h 2954868"/>
                      <a:gd name="connsiteX7" fmla="*/ 101600 w 567266"/>
                      <a:gd name="connsiteY7" fmla="*/ 237067 h 2954868"/>
                      <a:gd name="connsiteX8" fmla="*/ 84666 w 567266"/>
                      <a:gd name="connsiteY8" fmla="*/ 313267 h 2954868"/>
                      <a:gd name="connsiteX9" fmla="*/ 0 w 567266"/>
                      <a:gd name="connsiteY9" fmla="*/ 397933 h 2954868"/>
                      <a:gd name="connsiteX10" fmla="*/ 16933 w 567266"/>
                      <a:gd name="connsiteY10" fmla="*/ 465667 h 2954868"/>
                      <a:gd name="connsiteX11" fmla="*/ 93133 w 567266"/>
                      <a:gd name="connsiteY11" fmla="*/ 533400 h 2954868"/>
                      <a:gd name="connsiteX12" fmla="*/ 211666 w 567266"/>
                      <a:gd name="connsiteY12" fmla="*/ 541867 h 2954868"/>
                      <a:gd name="connsiteX13" fmla="*/ 262466 w 567266"/>
                      <a:gd name="connsiteY13" fmla="*/ 465667 h 2954868"/>
                      <a:gd name="connsiteX14" fmla="*/ 254000 w 567266"/>
                      <a:gd name="connsiteY14" fmla="*/ 372533 h 2954868"/>
                      <a:gd name="connsiteX15" fmla="*/ 220133 w 567266"/>
                      <a:gd name="connsiteY15" fmla="*/ 321733 h 2954868"/>
                      <a:gd name="connsiteX16" fmla="*/ 186266 w 567266"/>
                      <a:gd name="connsiteY16" fmla="*/ 279400 h 2954868"/>
                      <a:gd name="connsiteX17" fmla="*/ 194733 w 567266"/>
                      <a:gd name="connsiteY17" fmla="*/ 177800 h 2954868"/>
                      <a:gd name="connsiteX18" fmla="*/ 262466 w 567266"/>
                      <a:gd name="connsiteY18" fmla="*/ 93133 h 2954868"/>
                      <a:gd name="connsiteX19" fmla="*/ 372533 w 567266"/>
                      <a:gd name="connsiteY19" fmla="*/ 59267 h 2954868"/>
                      <a:gd name="connsiteX20" fmla="*/ 440266 w 567266"/>
                      <a:gd name="connsiteY20" fmla="*/ 101600 h 2954868"/>
                      <a:gd name="connsiteX21" fmla="*/ 491066 w 567266"/>
                      <a:gd name="connsiteY21" fmla="*/ 211667 h 2954868"/>
                      <a:gd name="connsiteX22" fmla="*/ 491066 w 567266"/>
                      <a:gd name="connsiteY22" fmla="*/ 2954867 h 2954868"/>
                      <a:gd name="connsiteX23" fmla="*/ 565659 w 567266"/>
                      <a:gd name="connsiteY23" fmla="*/ 2954868 h 2954868"/>
                      <a:gd name="connsiteX0" fmla="*/ 565659 w 567266"/>
                      <a:gd name="connsiteY0" fmla="*/ 2954868 h 2954868"/>
                      <a:gd name="connsiteX1" fmla="*/ 567266 w 567266"/>
                      <a:gd name="connsiteY1" fmla="*/ 279400 h 2954868"/>
                      <a:gd name="connsiteX2" fmla="*/ 533400 w 567266"/>
                      <a:gd name="connsiteY2" fmla="*/ 76200 h 2954868"/>
                      <a:gd name="connsiteX3" fmla="*/ 448733 w 567266"/>
                      <a:gd name="connsiteY3" fmla="*/ 8467 h 2954868"/>
                      <a:gd name="connsiteX4" fmla="*/ 296333 w 567266"/>
                      <a:gd name="connsiteY4" fmla="*/ 0 h 2954868"/>
                      <a:gd name="connsiteX5" fmla="*/ 211666 w 567266"/>
                      <a:gd name="connsiteY5" fmla="*/ 50800 h 2954868"/>
                      <a:gd name="connsiteX6" fmla="*/ 127000 w 567266"/>
                      <a:gd name="connsiteY6" fmla="*/ 127000 h 2954868"/>
                      <a:gd name="connsiteX7" fmla="*/ 101600 w 567266"/>
                      <a:gd name="connsiteY7" fmla="*/ 237067 h 2954868"/>
                      <a:gd name="connsiteX8" fmla="*/ 41705 w 567266"/>
                      <a:gd name="connsiteY8" fmla="*/ 291786 h 2954868"/>
                      <a:gd name="connsiteX9" fmla="*/ 0 w 567266"/>
                      <a:gd name="connsiteY9" fmla="*/ 397933 h 2954868"/>
                      <a:gd name="connsiteX10" fmla="*/ 16933 w 567266"/>
                      <a:gd name="connsiteY10" fmla="*/ 465667 h 2954868"/>
                      <a:gd name="connsiteX11" fmla="*/ 93133 w 567266"/>
                      <a:gd name="connsiteY11" fmla="*/ 533400 h 2954868"/>
                      <a:gd name="connsiteX12" fmla="*/ 211666 w 567266"/>
                      <a:gd name="connsiteY12" fmla="*/ 541867 h 2954868"/>
                      <a:gd name="connsiteX13" fmla="*/ 262466 w 567266"/>
                      <a:gd name="connsiteY13" fmla="*/ 465667 h 2954868"/>
                      <a:gd name="connsiteX14" fmla="*/ 254000 w 567266"/>
                      <a:gd name="connsiteY14" fmla="*/ 372533 h 2954868"/>
                      <a:gd name="connsiteX15" fmla="*/ 220133 w 567266"/>
                      <a:gd name="connsiteY15" fmla="*/ 321733 h 2954868"/>
                      <a:gd name="connsiteX16" fmla="*/ 186266 w 567266"/>
                      <a:gd name="connsiteY16" fmla="*/ 279400 h 2954868"/>
                      <a:gd name="connsiteX17" fmla="*/ 194733 w 567266"/>
                      <a:gd name="connsiteY17" fmla="*/ 177800 h 2954868"/>
                      <a:gd name="connsiteX18" fmla="*/ 262466 w 567266"/>
                      <a:gd name="connsiteY18" fmla="*/ 93133 h 2954868"/>
                      <a:gd name="connsiteX19" fmla="*/ 372533 w 567266"/>
                      <a:gd name="connsiteY19" fmla="*/ 59267 h 2954868"/>
                      <a:gd name="connsiteX20" fmla="*/ 440266 w 567266"/>
                      <a:gd name="connsiteY20" fmla="*/ 101600 h 2954868"/>
                      <a:gd name="connsiteX21" fmla="*/ 491066 w 567266"/>
                      <a:gd name="connsiteY21" fmla="*/ 211667 h 2954868"/>
                      <a:gd name="connsiteX22" fmla="*/ 491066 w 567266"/>
                      <a:gd name="connsiteY22" fmla="*/ 2954867 h 2954868"/>
                      <a:gd name="connsiteX23" fmla="*/ 565659 w 567266"/>
                      <a:gd name="connsiteY23" fmla="*/ 2954868 h 295486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</a:cxnLst>
                    <a:rect l="l" t="t" r="r" b="b"/>
                    <a:pathLst>
                      <a:path w="567266" h="2954868">
                        <a:moveTo>
                          <a:pt x="565659" y="2954868"/>
                        </a:moveTo>
                        <a:cubicBezTo>
                          <a:pt x="566195" y="2063045"/>
                          <a:pt x="566730" y="1171223"/>
                          <a:pt x="567266" y="279400"/>
                        </a:cubicBezTo>
                        <a:lnTo>
                          <a:pt x="533400" y="76200"/>
                        </a:lnTo>
                        <a:lnTo>
                          <a:pt x="448733" y="8467"/>
                        </a:lnTo>
                        <a:lnTo>
                          <a:pt x="296333" y="0"/>
                        </a:lnTo>
                        <a:lnTo>
                          <a:pt x="211666" y="50800"/>
                        </a:lnTo>
                        <a:lnTo>
                          <a:pt x="127000" y="127000"/>
                        </a:lnTo>
                        <a:lnTo>
                          <a:pt x="101600" y="237067"/>
                        </a:lnTo>
                        <a:lnTo>
                          <a:pt x="41705" y="291786"/>
                        </a:lnTo>
                        <a:lnTo>
                          <a:pt x="0" y="397933"/>
                        </a:lnTo>
                        <a:lnTo>
                          <a:pt x="16933" y="465667"/>
                        </a:lnTo>
                        <a:lnTo>
                          <a:pt x="93133" y="533400"/>
                        </a:lnTo>
                        <a:lnTo>
                          <a:pt x="211666" y="541867"/>
                        </a:lnTo>
                        <a:lnTo>
                          <a:pt x="262466" y="465667"/>
                        </a:lnTo>
                        <a:lnTo>
                          <a:pt x="254000" y="372533"/>
                        </a:lnTo>
                        <a:lnTo>
                          <a:pt x="220133" y="321733"/>
                        </a:lnTo>
                        <a:lnTo>
                          <a:pt x="186266" y="279400"/>
                        </a:lnTo>
                        <a:lnTo>
                          <a:pt x="194733" y="177800"/>
                        </a:lnTo>
                        <a:lnTo>
                          <a:pt x="262466" y="93133"/>
                        </a:lnTo>
                        <a:lnTo>
                          <a:pt x="372533" y="59267"/>
                        </a:lnTo>
                        <a:lnTo>
                          <a:pt x="440266" y="101600"/>
                        </a:lnTo>
                        <a:lnTo>
                          <a:pt x="491066" y="211667"/>
                        </a:lnTo>
                        <a:lnTo>
                          <a:pt x="491066" y="2954867"/>
                        </a:lnTo>
                        <a:lnTo>
                          <a:pt x="565659" y="2954868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FFFFFF"/>
                      </a:gs>
                      <a:gs pos="32000">
                        <a:srgbClr val="E6E6E6"/>
                      </a:gs>
                      <a:gs pos="99000">
                        <a:srgbClr val="7D8496"/>
                      </a:gs>
                      <a:gs pos="100000">
                        <a:srgbClr val="E6E6E6"/>
                      </a:gs>
                    </a:gsLst>
                    <a:lin ang="2700000" scaled="0"/>
                  </a:gradFill>
                  <a:ln w="3175">
                    <a:solidFill>
                      <a:schemeClr val="tx1">
                        <a:lumMod val="50000"/>
                        <a:lumOff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95" name="椭圆 13"/>
                  <p:cNvSpPr>
                    <a:spLocks noChangeAspect="1"/>
                  </p:cNvSpPr>
                  <p:nvPr/>
                </p:nvSpPr>
                <p:spPr>
                  <a:xfrm>
                    <a:off x="1415588" y="2775293"/>
                    <a:ext cx="108000" cy="10800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22" name="组合 9"/>
                <p:cNvGrpSpPr/>
                <p:nvPr/>
              </p:nvGrpSpPr>
              <p:grpSpPr>
                <a:xfrm flipH="1">
                  <a:off x="1712412" y="2596721"/>
                  <a:ext cx="311529" cy="1622746"/>
                  <a:chOff x="1398736" y="2594569"/>
                  <a:chExt cx="311529" cy="1622746"/>
                </a:xfrm>
              </p:grpSpPr>
              <p:sp>
                <p:nvSpPr>
                  <p:cNvPr id="192" name="任意多边形 191"/>
                  <p:cNvSpPr/>
                  <p:nvPr/>
                </p:nvSpPr>
                <p:spPr>
                  <a:xfrm>
                    <a:off x="1398736" y="2594569"/>
                    <a:ext cx="311529" cy="1622746"/>
                  </a:xfrm>
                  <a:custGeom>
                    <a:avLst/>
                    <a:gdLst>
                      <a:gd name="connsiteX0" fmla="*/ 491066 w 1270000"/>
                      <a:gd name="connsiteY0" fmla="*/ 2963334 h 2963334"/>
                      <a:gd name="connsiteX1" fmla="*/ 651933 w 1270000"/>
                      <a:gd name="connsiteY1" fmla="*/ 2963334 h 2963334"/>
                      <a:gd name="connsiteX2" fmla="*/ 643466 w 1270000"/>
                      <a:gd name="connsiteY2" fmla="*/ 194734 h 2963334"/>
                      <a:gd name="connsiteX3" fmla="*/ 711200 w 1270000"/>
                      <a:gd name="connsiteY3" fmla="*/ 84667 h 2963334"/>
                      <a:gd name="connsiteX4" fmla="*/ 821266 w 1270000"/>
                      <a:gd name="connsiteY4" fmla="*/ 59267 h 2963334"/>
                      <a:gd name="connsiteX5" fmla="*/ 914400 w 1270000"/>
                      <a:gd name="connsiteY5" fmla="*/ 101600 h 2963334"/>
                      <a:gd name="connsiteX6" fmla="*/ 990600 w 1270000"/>
                      <a:gd name="connsiteY6" fmla="*/ 194734 h 2963334"/>
                      <a:gd name="connsiteX7" fmla="*/ 1024466 w 1270000"/>
                      <a:gd name="connsiteY7" fmla="*/ 321734 h 2963334"/>
                      <a:gd name="connsiteX8" fmla="*/ 1007533 w 1270000"/>
                      <a:gd name="connsiteY8" fmla="*/ 440267 h 2963334"/>
                      <a:gd name="connsiteX9" fmla="*/ 1016000 w 1270000"/>
                      <a:gd name="connsiteY9" fmla="*/ 508000 h 2963334"/>
                      <a:gd name="connsiteX10" fmla="*/ 1092200 w 1270000"/>
                      <a:gd name="connsiteY10" fmla="*/ 550334 h 2963334"/>
                      <a:gd name="connsiteX11" fmla="*/ 1202266 w 1270000"/>
                      <a:gd name="connsiteY11" fmla="*/ 550334 h 2963334"/>
                      <a:gd name="connsiteX12" fmla="*/ 1270000 w 1270000"/>
                      <a:gd name="connsiteY12" fmla="*/ 440267 h 2963334"/>
                      <a:gd name="connsiteX13" fmla="*/ 1219200 w 1270000"/>
                      <a:gd name="connsiteY13" fmla="*/ 338667 h 2963334"/>
                      <a:gd name="connsiteX14" fmla="*/ 1159933 w 1270000"/>
                      <a:gd name="connsiteY14" fmla="*/ 296334 h 2963334"/>
                      <a:gd name="connsiteX15" fmla="*/ 1126066 w 1270000"/>
                      <a:gd name="connsiteY15" fmla="*/ 279400 h 2963334"/>
                      <a:gd name="connsiteX16" fmla="*/ 999066 w 1270000"/>
                      <a:gd name="connsiteY16" fmla="*/ 67734 h 2963334"/>
                      <a:gd name="connsiteX17" fmla="*/ 872066 w 1270000"/>
                      <a:gd name="connsiteY17" fmla="*/ 8467 h 2963334"/>
                      <a:gd name="connsiteX18" fmla="*/ 728133 w 1270000"/>
                      <a:gd name="connsiteY18" fmla="*/ 0 h 2963334"/>
                      <a:gd name="connsiteX19" fmla="*/ 601133 w 1270000"/>
                      <a:gd name="connsiteY19" fmla="*/ 67734 h 2963334"/>
                      <a:gd name="connsiteX20" fmla="*/ 584200 w 1270000"/>
                      <a:gd name="connsiteY20" fmla="*/ 177800 h 2963334"/>
                      <a:gd name="connsiteX21" fmla="*/ 567266 w 1270000"/>
                      <a:gd name="connsiteY21" fmla="*/ 287867 h 2963334"/>
                      <a:gd name="connsiteX22" fmla="*/ 533400 w 1270000"/>
                      <a:gd name="connsiteY22" fmla="*/ 84667 h 2963334"/>
                      <a:gd name="connsiteX23" fmla="*/ 448733 w 1270000"/>
                      <a:gd name="connsiteY23" fmla="*/ 16934 h 2963334"/>
                      <a:gd name="connsiteX24" fmla="*/ 296333 w 1270000"/>
                      <a:gd name="connsiteY24" fmla="*/ 8467 h 2963334"/>
                      <a:gd name="connsiteX25" fmla="*/ 211666 w 1270000"/>
                      <a:gd name="connsiteY25" fmla="*/ 59267 h 2963334"/>
                      <a:gd name="connsiteX26" fmla="*/ 127000 w 1270000"/>
                      <a:gd name="connsiteY26" fmla="*/ 135467 h 2963334"/>
                      <a:gd name="connsiteX27" fmla="*/ 101600 w 1270000"/>
                      <a:gd name="connsiteY27" fmla="*/ 245534 h 2963334"/>
                      <a:gd name="connsiteX28" fmla="*/ 84666 w 1270000"/>
                      <a:gd name="connsiteY28" fmla="*/ 321734 h 2963334"/>
                      <a:gd name="connsiteX29" fmla="*/ 0 w 1270000"/>
                      <a:gd name="connsiteY29" fmla="*/ 406400 h 2963334"/>
                      <a:gd name="connsiteX30" fmla="*/ 16933 w 1270000"/>
                      <a:gd name="connsiteY30" fmla="*/ 474134 h 2963334"/>
                      <a:gd name="connsiteX31" fmla="*/ 93133 w 1270000"/>
                      <a:gd name="connsiteY31" fmla="*/ 541867 h 2963334"/>
                      <a:gd name="connsiteX32" fmla="*/ 211666 w 1270000"/>
                      <a:gd name="connsiteY32" fmla="*/ 550334 h 2963334"/>
                      <a:gd name="connsiteX33" fmla="*/ 262466 w 1270000"/>
                      <a:gd name="connsiteY33" fmla="*/ 474134 h 2963334"/>
                      <a:gd name="connsiteX34" fmla="*/ 254000 w 1270000"/>
                      <a:gd name="connsiteY34" fmla="*/ 381000 h 2963334"/>
                      <a:gd name="connsiteX35" fmla="*/ 220133 w 1270000"/>
                      <a:gd name="connsiteY35" fmla="*/ 330200 h 2963334"/>
                      <a:gd name="connsiteX36" fmla="*/ 186266 w 1270000"/>
                      <a:gd name="connsiteY36" fmla="*/ 287867 h 2963334"/>
                      <a:gd name="connsiteX37" fmla="*/ 194733 w 1270000"/>
                      <a:gd name="connsiteY37" fmla="*/ 186267 h 2963334"/>
                      <a:gd name="connsiteX38" fmla="*/ 262466 w 1270000"/>
                      <a:gd name="connsiteY38" fmla="*/ 101600 h 2963334"/>
                      <a:gd name="connsiteX39" fmla="*/ 372533 w 1270000"/>
                      <a:gd name="connsiteY39" fmla="*/ 67734 h 2963334"/>
                      <a:gd name="connsiteX40" fmla="*/ 440266 w 1270000"/>
                      <a:gd name="connsiteY40" fmla="*/ 110067 h 2963334"/>
                      <a:gd name="connsiteX41" fmla="*/ 491066 w 1270000"/>
                      <a:gd name="connsiteY41" fmla="*/ 220134 h 2963334"/>
                      <a:gd name="connsiteX42" fmla="*/ 491066 w 1270000"/>
                      <a:gd name="connsiteY42" fmla="*/ 2963334 h 2963334"/>
                      <a:gd name="connsiteX0" fmla="*/ 491066 w 1270000"/>
                      <a:gd name="connsiteY0" fmla="*/ 2963334 h 2963335"/>
                      <a:gd name="connsiteX1" fmla="*/ 565659 w 1270000"/>
                      <a:gd name="connsiteY1" fmla="*/ 2963335 h 2963335"/>
                      <a:gd name="connsiteX2" fmla="*/ 651933 w 1270000"/>
                      <a:gd name="connsiteY2" fmla="*/ 2963334 h 2963335"/>
                      <a:gd name="connsiteX3" fmla="*/ 643466 w 1270000"/>
                      <a:gd name="connsiteY3" fmla="*/ 194734 h 2963335"/>
                      <a:gd name="connsiteX4" fmla="*/ 711200 w 1270000"/>
                      <a:gd name="connsiteY4" fmla="*/ 84667 h 2963335"/>
                      <a:gd name="connsiteX5" fmla="*/ 821266 w 1270000"/>
                      <a:gd name="connsiteY5" fmla="*/ 59267 h 2963335"/>
                      <a:gd name="connsiteX6" fmla="*/ 914400 w 1270000"/>
                      <a:gd name="connsiteY6" fmla="*/ 101600 h 2963335"/>
                      <a:gd name="connsiteX7" fmla="*/ 990600 w 1270000"/>
                      <a:gd name="connsiteY7" fmla="*/ 194734 h 2963335"/>
                      <a:gd name="connsiteX8" fmla="*/ 1024466 w 1270000"/>
                      <a:gd name="connsiteY8" fmla="*/ 321734 h 2963335"/>
                      <a:gd name="connsiteX9" fmla="*/ 1007533 w 1270000"/>
                      <a:gd name="connsiteY9" fmla="*/ 440267 h 2963335"/>
                      <a:gd name="connsiteX10" fmla="*/ 1016000 w 1270000"/>
                      <a:gd name="connsiteY10" fmla="*/ 508000 h 2963335"/>
                      <a:gd name="connsiteX11" fmla="*/ 1092200 w 1270000"/>
                      <a:gd name="connsiteY11" fmla="*/ 550334 h 2963335"/>
                      <a:gd name="connsiteX12" fmla="*/ 1202266 w 1270000"/>
                      <a:gd name="connsiteY12" fmla="*/ 550334 h 2963335"/>
                      <a:gd name="connsiteX13" fmla="*/ 1270000 w 1270000"/>
                      <a:gd name="connsiteY13" fmla="*/ 440267 h 2963335"/>
                      <a:gd name="connsiteX14" fmla="*/ 1219200 w 1270000"/>
                      <a:gd name="connsiteY14" fmla="*/ 338667 h 2963335"/>
                      <a:gd name="connsiteX15" fmla="*/ 1159933 w 1270000"/>
                      <a:gd name="connsiteY15" fmla="*/ 296334 h 2963335"/>
                      <a:gd name="connsiteX16" fmla="*/ 1126066 w 1270000"/>
                      <a:gd name="connsiteY16" fmla="*/ 279400 h 2963335"/>
                      <a:gd name="connsiteX17" fmla="*/ 999066 w 1270000"/>
                      <a:gd name="connsiteY17" fmla="*/ 67734 h 2963335"/>
                      <a:gd name="connsiteX18" fmla="*/ 872066 w 1270000"/>
                      <a:gd name="connsiteY18" fmla="*/ 8467 h 2963335"/>
                      <a:gd name="connsiteX19" fmla="*/ 728133 w 1270000"/>
                      <a:gd name="connsiteY19" fmla="*/ 0 h 2963335"/>
                      <a:gd name="connsiteX20" fmla="*/ 601133 w 1270000"/>
                      <a:gd name="connsiteY20" fmla="*/ 67734 h 2963335"/>
                      <a:gd name="connsiteX21" fmla="*/ 584200 w 1270000"/>
                      <a:gd name="connsiteY21" fmla="*/ 177800 h 2963335"/>
                      <a:gd name="connsiteX22" fmla="*/ 567266 w 1270000"/>
                      <a:gd name="connsiteY22" fmla="*/ 287867 h 2963335"/>
                      <a:gd name="connsiteX23" fmla="*/ 533400 w 1270000"/>
                      <a:gd name="connsiteY23" fmla="*/ 84667 h 2963335"/>
                      <a:gd name="connsiteX24" fmla="*/ 448733 w 1270000"/>
                      <a:gd name="connsiteY24" fmla="*/ 16934 h 2963335"/>
                      <a:gd name="connsiteX25" fmla="*/ 296333 w 1270000"/>
                      <a:gd name="connsiteY25" fmla="*/ 8467 h 2963335"/>
                      <a:gd name="connsiteX26" fmla="*/ 211666 w 1270000"/>
                      <a:gd name="connsiteY26" fmla="*/ 59267 h 2963335"/>
                      <a:gd name="connsiteX27" fmla="*/ 127000 w 1270000"/>
                      <a:gd name="connsiteY27" fmla="*/ 135467 h 2963335"/>
                      <a:gd name="connsiteX28" fmla="*/ 101600 w 1270000"/>
                      <a:gd name="connsiteY28" fmla="*/ 245534 h 2963335"/>
                      <a:gd name="connsiteX29" fmla="*/ 84666 w 1270000"/>
                      <a:gd name="connsiteY29" fmla="*/ 321734 h 2963335"/>
                      <a:gd name="connsiteX30" fmla="*/ 0 w 1270000"/>
                      <a:gd name="connsiteY30" fmla="*/ 406400 h 2963335"/>
                      <a:gd name="connsiteX31" fmla="*/ 16933 w 1270000"/>
                      <a:gd name="connsiteY31" fmla="*/ 474134 h 2963335"/>
                      <a:gd name="connsiteX32" fmla="*/ 93133 w 1270000"/>
                      <a:gd name="connsiteY32" fmla="*/ 541867 h 2963335"/>
                      <a:gd name="connsiteX33" fmla="*/ 211666 w 1270000"/>
                      <a:gd name="connsiteY33" fmla="*/ 550334 h 2963335"/>
                      <a:gd name="connsiteX34" fmla="*/ 262466 w 1270000"/>
                      <a:gd name="connsiteY34" fmla="*/ 474134 h 2963335"/>
                      <a:gd name="connsiteX35" fmla="*/ 254000 w 1270000"/>
                      <a:gd name="connsiteY35" fmla="*/ 381000 h 2963335"/>
                      <a:gd name="connsiteX36" fmla="*/ 220133 w 1270000"/>
                      <a:gd name="connsiteY36" fmla="*/ 330200 h 2963335"/>
                      <a:gd name="connsiteX37" fmla="*/ 186266 w 1270000"/>
                      <a:gd name="connsiteY37" fmla="*/ 287867 h 2963335"/>
                      <a:gd name="connsiteX38" fmla="*/ 194733 w 1270000"/>
                      <a:gd name="connsiteY38" fmla="*/ 186267 h 2963335"/>
                      <a:gd name="connsiteX39" fmla="*/ 262466 w 1270000"/>
                      <a:gd name="connsiteY39" fmla="*/ 101600 h 2963335"/>
                      <a:gd name="connsiteX40" fmla="*/ 372533 w 1270000"/>
                      <a:gd name="connsiteY40" fmla="*/ 67734 h 2963335"/>
                      <a:gd name="connsiteX41" fmla="*/ 440266 w 1270000"/>
                      <a:gd name="connsiteY41" fmla="*/ 110067 h 2963335"/>
                      <a:gd name="connsiteX42" fmla="*/ 491066 w 1270000"/>
                      <a:gd name="connsiteY42" fmla="*/ 220134 h 2963335"/>
                      <a:gd name="connsiteX43" fmla="*/ 491066 w 1270000"/>
                      <a:gd name="connsiteY43" fmla="*/ 2963334 h 2963335"/>
                      <a:gd name="connsiteX0" fmla="*/ 491066 w 1270000"/>
                      <a:gd name="connsiteY0" fmla="*/ 2963334 h 2963335"/>
                      <a:gd name="connsiteX1" fmla="*/ 565659 w 1270000"/>
                      <a:gd name="connsiteY1" fmla="*/ 2963335 h 2963335"/>
                      <a:gd name="connsiteX2" fmla="*/ 643466 w 1270000"/>
                      <a:gd name="connsiteY2" fmla="*/ 194734 h 2963335"/>
                      <a:gd name="connsiteX3" fmla="*/ 711200 w 1270000"/>
                      <a:gd name="connsiteY3" fmla="*/ 84667 h 2963335"/>
                      <a:gd name="connsiteX4" fmla="*/ 821266 w 1270000"/>
                      <a:gd name="connsiteY4" fmla="*/ 59267 h 2963335"/>
                      <a:gd name="connsiteX5" fmla="*/ 914400 w 1270000"/>
                      <a:gd name="connsiteY5" fmla="*/ 101600 h 2963335"/>
                      <a:gd name="connsiteX6" fmla="*/ 990600 w 1270000"/>
                      <a:gd name="connsiteY6" fmla="*/ 194734 h 2963335"/>
                      <a:gd name="connsiteX7" fmla="*/ 1024466 w 1270000"/>
                      <a:gd name="connsiteY7" fmla="*/ 321734 h 2963335"/>
                      <a:gd name="connsiteX8" fmla="*/ 1007533 w 1270000"/>
                      <a:gd name="connsiteY8" fmla="*/ 440267 h 2963335"/>
                      <a:gd name="connsiteX9" fmla="*/ 1016000 w 1270000"/>
                      <a:gd name="connsiteY9" fmla="*/ 508000 h 2963335"/>
                      <a:gd name="connsiteX10" fmla="*/ 1092200 w 1270000"/>
                      <a:gd name="connsiteY10" fmla="*/ 550334 h 2963335"/>
                      <a:gd name="connsiteX11" fmla="*/ 1202266 w 1270000"/>
                      <a:gd name="connsiteY11" fmla="*/ 550334 h 2963335"/>
                      <a:gd name="connsiteX12" fmla="*/ 1270000 w 1270000"/>
                      <a:gd name="connsiteY12" fmla="*/ 440267 h 2963335"/>
                      <a:gd name="connsiteX13" fmla="*/ 1219200 w 1270000"/>
                      <a:gd name="connsiteY13" fmla="*/ 338667 h 2963335"/>
                      <a:gd name="connsiteX14" fmla="*/ 1159933 w 1270000"/>
                      <a:gd name="connsiteY14" fmla="*/ 296334 h 2963335"/>
                      <a:gd name="connsiteX15" fmla="*/ 1126066 w 1270000"/>
                      <a:gd name="connsiteY15" fmla="*/ 279400 h 2963335"/>
                      <a:gd name="connsiteX16" fmla="*/ 999066 w 1270000"/>
                      <a:gd name="connsiteY16" fmla="*/ 67734 h 2963335"/>
                      <a:gd name="connsiteX17" fmla="*/ 872066 w 1270000"/>
                      <a:gd name="connsiteY17" fmla="*/ 8467 h 2963335"/>
                      <a:gd name="connsiteX18" fmla="*/ 728133 w 1270000"/>
                      <a:gd name="connsiteY18" fmla="*/ 0 h 2963335"/>
                      <a:gd name="connsiteX19" fmla="*/ 601133 w 1270000"/>
                      <a:gd name="connsiteY19" fmla="*/ 67734 h 2963335"/>
                      <a:gd name="connsiteX20" fmla="*/ 584200 w 1270000"/>
                      <a:gd name="connsiteY20" fmla="*/ 177800 h 2963335"/>
                      <a:gd name="connsiteX21" fmla="*/ 567266 w 1270000"/>
                      <a:gd name="connsiteY21" fmla="*/ 287867 h 2963335"/>
                      <a:gd name="connsiteX22" fmla="*/ 533400 w 1270000"/>
                      <a:gd name="connsiteY22" fmla="*/ 84667 h 2963335"/>
                      <a:gd name="connsiteX23" fmla="*/ 448733 w 1270000"/>
                      <a:gd name="connsiteY23" fmla="*/ 16934 h 2963335"/>
                      <a:gd name="connsiteX24" fmla="*/ 296333 w 1270000"/>
                      <a:gd name="connsiteY24" fmla="*/ 8467 h 2963335"/>
                      <a:gd name="connsiteX25" fmla="*/ 211666 w 1270000"/>
                      <a:gd name="connsiteY25" fmla="*/ 59267 h 2963335"/>
                      <a:gd name="connsiteX26" fmla="*/ 127000 w 1270000"/>
                      <a:gd name="connsiteY26" fmla="*/ 135467 h 2963335"/>
                      <a:gd name="connsiteX27" fmla="*/ 101600 w 1270000"/>
                      <a:gd name="connsiteY27" fmla="*/ 245534 h 2963335"/>
                      <a:gd name="connsiteX28" fmla="*/ 84666 w 1270000"/>
                      <a:gd name="connsiteY28" fmla="*/ 321734 h 2963335"/>
                      <a:gd name="connsiteX29" fmla="*/ 0 w 1270000"/>
                      <a:gd name="connsiteY29" fmla="*/ 406400 h 2963335"/>
                      <a:gd name="connsiteX30" fmla="*/ 16933 w 1270000"/>
                      <a:gd name="connsiteY30" fmla="*/ 474134 h 2963335"/>
                      <a:gd name="connsiteX31" fmla="*/ 93133 w 1270000"/>
                      <a:gd name="connsiteY31" fmla="*/ 541867 h 2963335"/>
                      <a:gd name="connsiteX32" fmla="*/ 211666 w 1270000"/>
                      <a:gd name="connsiteY32" fmla="*/ 550334 h 2963335"/>
                      <a:gd name="connsiteX33" fmla="*/ 262466 w 1270000"/>
                      <a:gd name="connsiteY33" fmla="*/ 474134 h 2963335"/>
                      <a:gd name="connsiteX34" fmla="*/ 254000 w 1270000"/>
                      <a:gd name="connsiteY34" fmla="*/ 381000 h 2963335"/>
                      <a:gd name="connsiteX35" fmla="*/ 220133 w 1270000"/>
                      <a:gd name="connsiteY35" fmla="*/ 330200 h 2963335"/>
                      <a:gd name="connsiteX36" fmla="*/ 186266 w 1270000"/>
                      <a:gd name="connsiteY36" fmla="*/ 287867 h 2963335"/>
                      <a:gd name="connsiteX37" fmla="*/ 194733 w 1270000"/>
                      <a:gd name="connsiteY37" fmla="*/ 186267 h 2963335"/>
                      <a:gd name="connsiteX38" fmla="*/ 262466 w 1270000"/>
                      <a:gd name="connsiteY38" fmla="*/ 101600 h 2963335"/>
                      <a:gd name="connsiteX39" fmla="*/ 372533 w 1270000"/>
                      <a:gd name="connsiteY39" fmla="*/ 67734 h 2963335"/>
                      <a:gd name="connsiteX40" fmla="*/ 440266 w 1270000"/>
                      <a:gd name="connsiteY40" fmla="*/ 110067 h 2963335"/>
                      <a:gd name="connsiteX41" fmla="*/ 491066 w 1270000"/>
                      <a:gd name="connsiteY41" fmla="*/ 220134 h 2963335"/>
                      <a:gd name="connsiteX42" fmla="*/ 491066 w 1270000"/>
                      <a:gd name="connsiteY42" fmla="*/ 2963334 h 2963335"/>
                      <a:gd name="connsiteX0" fmla="*/ 491066 w 1270000"/>
                      <a:gd name="connsiteY0" fmla="*/ 2963334 h 2963335"/>
                      <a:gd name="connsiteX1" fmla="*/ 565659 w 1270000"/>
                      <a:gd name="connsiteY1" fmla="*/ 2963335 h 2963335"/>
                      <a:gd name="connsiteX2" fmla="*/ 643466 w 1270000"/>
                      <a:gd name="connsiteY2" fmla="*/ 194734 h 2963335"/>
                      <a:gd name="connsiteX3" fmla="*/ 711200 w 1270000"/>
                      <a:gd name="connsiteY3" fmla="*/ 84667 h 2963335"/>
                      <a:gd name="connsiteX4" fmla="*/ 821266 w 1270000"/>
                      <a:gd name="connsiteY4" fmla="*/ 59267 h 2963335"/>
                      <a:gd name="connsiteX5" fmla="*/ 914400 w 1270000"/>
                      <a:gd name="connsiteY5" fmla="*/ 101600 h 2963335"/>
                      <a:gd name="connsiteX6" fmla="*/ 990600 w 1270000"/>
                      <a:gd name="connsiteY6" fmla="*/ 194734 h 2963335"/>
                      <a:gd name="connsiteX7" fmla="*/ 1024466 w 1270000"/>
                      <a:gd name="connsiteY7" fmla="*/ 321734 h 2963335"/>
                      <a:gd name="connsiteX8" fmla="*/ 1007533 w 1270000"/>
                      <a:gd name="connsiteY8" fmla="*/ 440267 h 2963335"/>
                      <a:gd name="connsiteX9" fmla="*/ 1016000 w 1270000"/>
                      <a:gd name="connsiteY9" fmla="*/ 508000 h 2963335"/>
                      <a:gd name="connsiteX10" fmla="*/ 1092200 w 1270000"/>
                      <a:gd name="connsiteY10" fmla="*/ 550334 h 2963335"/>
                      <a:gd name="connsiteX11" fmla="*/ 1270000 w 1270000"/>
                      <a:gd name="connsiteY11" fmla="*/ 440267 h 2963335"/>
                      <a:gd name="connsiteX12" fmla="*/ 1219200 w 1270000"/>
                      <a:gd name="connsiteY12" fmla="*/ 338667 h 2963335"/>
                      <a:gd name="connsiteX13" fmla="*/ 1159933 w 1270000"/>
                      <a:gd name="connsiteY13" fmla="*/ 296334 h 2963335"/>
                      <a:gd name="connsiteX14" fmla="*/ 1126066 w 1270000"/>
                      <a:gd name="connsiteY14" fmla="*/ 279400 h 2963335"/>
                      <a:gd name="connsiteX15" fmla="*/ 999066 w 1270000"/>
                      <a:gd name="connsiteY15" fmla="*/ 67734 h 2963335"/>
                      <a:gd name="connsiteX16" fmla="*/ 872066 w 1270000"/>
                      <a:gd name="connsiteY16" fmla="*/ 8467 h 2963335"/>
                      <a:gd name="connsiteX17" fmla="*/ 728133 w 1270000"/>
                      <a:gd name="connsiteY17" fmla="*/ 0 h 2963335"/>
                      <a:gd name="connsiteX18" fmla="*/ 601133 w 1270000"/>
                      <a:gd name="connsiteY18" fmla="*/ 67734 h 2963335"/>
                      <a:gd name="connsiteX19" fmla="*/ 584200 w 1270000"/>
                      <a:gd name="connsiteY19" fmla="*/ 177800 h 2963335"/>
                      <a:gd name="connsiteX20" fmla="*/ 567266 w 1270000"/>
                      <a:gd name="connsiteY20" fmla="*/ 287867 h 2963335"/>
                      <a:gd name="connsiteX21" fmla="*/ 533400 w 1270000"/>
                      <a:gd name="connsiteY21" fmla="*/ 84667 h 2963335"/>
                      <a:gd name="connsiteX22" fmla="*/ 448733 w 1270000"/>
                      <a:gd name="connsiteY22" fmla="*/ 16934 h 2963335"/>
                      <a:gd name="connsiteX23" fmla="*/ 296333 w 1270000"/>
                      <a:gd name="connsiteY23" fmla="*/ 8467 h 2963335"/>
                      <a:gd name="connsiteX24" fmla="*/ 211666 w 1270000"/>
                      <a:gd name="connsiteY24" fmla="*/ 59267 h 2963335"/>
                      <a:gd name="connsiteX25" fmla="*/ 127000 w 1270000"/>
                      <a:gd name="connsiteY25" fmla="*/ 135467 h 2963335"/>
                      <a:gd name="connsiteX26" fmla="*/ 101600 w 1270000"/>
                      <a:gd name="connsiteY26" fmla="*/ 245534 h 2963335"/>
                      <a:gd name="connsiteX27" fmla="*/ 84666 w 1270000"/>
                      <a:gd name="connsiteY27" fmla="*/ 321734 h 2963335"/>
                      <a:gd name="connsiteX28" fmla="*/ 0 w 1270000"/>
                      <a:gd name="connsiteY28" fmla="*/ 406400 h 2963335"/>
                      <a:gd name="connsiteX29" fmla="*/ 16933 w 1270000"/>
                      <a:gd name="connsiteY29" fmla="*/ 474134 h 2963335"/>
                      <a:gd name="connsiteX30" fmla="*/ 93133 w 1270000"/>
                      <a:gd name="connsiteY30" fmla="*/ 541867 h 2963335"/>
                      <a:gd name="connsiteX31" fmla="*/ 211666 w 1270000"/>
                      <a:gd name="connsiteY31" fmla="*/ 550334 h 2963335"/>
                      <a:gd name="connsiteX32" fmla="*/ 262466 w 1270000"/>
                      <a:gd name="connsiteY32" fmla="*/ 474134 h 2963335"/>
                      <a:gd name="connsiteX33" fmla="*/ 254000 w 1270000"/>
                      <a:gd name="connsiteY33" fmla="*/ 381000 h 2963335"/>
                      <a:gd name="connsiteX34" fmla="*/ 220133 w 1270000"/>
                      <a:gd name="connsiteY34" fmla="*/ 330200 h 2963335"/>
                      <a:gd name="connsiteX35" fmla="*/ 186266 w 1270000"/>
                      <a:gd name="connsiteY35" fmla="*/ 287867 h 2963335"/>
                      <a:gd name="connsiteX36" fmla="*/ 194733 w 1270000"/>
                      <a:gd name="connsiteY36" fmla="*/ 186267 h 2963335"/>
                      <a:gd name="connsiteX37" fmla="*/ 262466 w 1270000"/>
                      <a:gd name="connsiteY37" fmla="*/ 101600 h 2963335"/>
                      <a:gd name="connsiteX38" fmla="*/ 372533 w 1270000"/>
                      <a:gd name="connsiteY38" fmla="*/ 67734 h 2963335"/>
                      <a:gd name="connsiteX39" fmla="*/ 440266 w 1270000"/>
                      <a:gd name="connsiteY39" fmla="*/ 110067 h 2963335"/>
                      <a:gd name="connsiteX40" fmla="*/ 491066 w 1270000"/>
                      <a:gd name="connsiteY40" fmla="*/ 220134 h 2963335"/>
                      <a:gd name="connsiteX41" fmla="*/ 491066 w 1270000"/>
                      <a:gd name="connsiteY41" fmla="*/ 2963334 h 2963335"/>
                      <a:gd name="connsiteX0" fmla="*/ 491066 w 1270000"/>
                      <a:gd name="connsiteY0" fmla="*/ 2963334 h 2963335"/>
                      <a:gd name="connsiteX1" fmla="*/ 565659 w 1270000"/>
                      <a:gd name="connsiteY1" fmla="*/ 2963335 h 2963335"/>
                      <a:gd name="connsiteX2" fmla="*/ 643466 w 1270000"/>
                      <a:gd name="connsiteY2" fmla="*/ 194734 h 2963335"/>
                      <a:gd name="connsiteX3" fmla="*/ 711200 w 1270000"/>
                      <a:gd name="connsiteY3" fmla="*/ 84667 h 2963335"/>
                      <a:gd name="connsiteX4" fmla="*/ 821266 w 1270000"/>
                      <a:gd name="connsiteY4" fmla="*/ 59267 h 2963335"/>
                      <a:gd name="connsiteX5" fmla="*/ 914400 w 1270000"/>
                      <a:gd name="connsiteY5" fmla="*/ 101600 h 2963335"/>
                      <a:gd name="connsiteX6" fmla="*/ 990600 w 1270000"/>
                      <a:gd name="connsiteY6" fmla="*/ 194734 h 2963335"/>
                      <a:gd name="connsiteX7" fmla="*/ 1024466 w 1270000"/>
                      <a:gd name="connsiteY7" fmla="*/ 321734 h 2963335"/>
                      <a:gd name="connsiteX8" fmla="*/ 1007533 w 1270000"/>
                      <a:gd name="connsiteY8" fmla="*/ 440267 h 2963335"/>
                      <a:gd name="connsiteX9" fmla="*/ 1016000 w 1270000"/>
                      <a:gd name="connsiteY9" fmla="*/ 508000 h 2963335"/>
                      <a:gd name="connsiteX10" fmla="*/ 1270000 w 1270000"/>
                      <a:gd name="connsiteY10" fmla="*/ 440267 h 2963335"/>
                      <a:gd name="connsiteX11" fmla="*/ 1219200 w 1270000"/>
                      <a:gd name="connsiteY11" fmla="*/ 338667 h 2963335"/>
                      <a:gd name="connsiteX12" fmla="*/ 1159933 w 1270000"/>
                      <a:gd name="connsiteY12" fmla="*/ 296334 h 2963335"/>
                      <a:gd name="connsiteX13" fmla="*/ 1126066 w 1270000"/>
                      <a:gd name="connsiteY13" fmla="*/ 279400 h 2963335"/>
                      <a:gd name="connsiteX14" fmla="*/ 999066 w 1270000"/>
                      <a:gd name="connsiteY14" fmla="*/ 67734 h 2963335"/>
                      <a:gd name="connsiteX15" fmla="*/ 872066 w 1270000"/>
                      <a:gd name="connsiteY15" fmla="*/ 8467 h 2963335"/>
                      <a:gd name="connsiteX16" fmla="*/ 728133 w 1270000"/>
                      <a:gd name="connsiteY16" fmla="*/ 0 h 2963335"/>
                      <a:gd name="connsiteX17" fmla="*/ 601133 w 1270000"/>
                      <a:gd name="connsiteY17" fmla="*/ 67734 h 2963335"/>
                      <a:gd name="connsiteX18" fmla="*/ 584200 w 1270000"/>
                      <a:gd name="connsiteY18" fmla="*/ 177800 h 2963335"/>
                      <a:gd name="connsiteX19" fmla="*/ 567266 w 1270000"/>
                      <a:gd name="connsiteY19" fmla="*/ 287867 h 2963335"/>
                      <a:gd name="connsiteX20" fmla="*/ 533400 w 1270000"/>
                      <a:gd name="connsiteY20" fmla="*/ 84667 h 2963335"/>
                      <a:gd name="connsiteX21" fmla="*/ 448733 w 1270000"/>
                      <a:gd name="connsiteY21" fmla="*/ 16934 h 2963335"/>
                      <a:gd name="connsiteX22" fmla="*/ 296333 w 1270000"/>
                      <a:gd name="connsiteY22" fmla="*/ 8467 h 2963335"/>
                      <a:gd name="connsiteX23" fmla="*/ 211666 w 1270000"/>
                      <a:gd name="connsiteY23" fmla="*/ 59267 h 2963335"/>
                      <a:gd name="connsiteX24" fmla="*/ 127000 w 1270000"/>
                      <a:gd name="connsiteY24" fmla="*/ 135467 h 2963335"/>
                      <a:gd name="connsiteX25" fmla="*/ 101600 w 1270000"/>
                      <a:gd name="connsiteY25" fmla="*/ 245534 h 2963335"/>
                      <a:gd name="connsiteX26" fmla="*/ 84666 w 1270000"/>
                      <a:gd name="connsiteY26" fmla="*/ 321734 h 2963335"/>
                      <a:gd name="connsiteX27" fmla="*/ 0 w 1270000"/>
                      <a:gd name="connsiteY27" fmla="*/ 406400 h 2963335"/>
                      <a:gd name="connsiteX28" fmla="*/ 16933 w 1270000"/>
                      <a:gd name="connsiteY28" fmla="*/ 474134 h 2963335"/>
                      <a:gd name="connsiteX29" fmla="*/ 93133 w 1270000"/>
                      <a:gd name="connsiteY29" fmla="*/ 541867 h 2963335"/>
                      <a:gd name="connsiteX30" fmla="*/ 211666 w 1270000"/>
                      <a:gd name="connsiteY30" fmla="*/ 550334 h 2963335"/>
                      <a:gd name="connsiteX31" fmla="*/ 262466 w 1270000"/>
                      <a:gd name="connsiteY31" fmla="*/ 474134 h 2963335"/>
                      <a:gd name="connsiteX32" fmla="*/ 254000 w 1270000"/>
                      <a:gd name="connsiteY32" fmla="*/ 381000 h 2963335"/>
                      <a:gd name="connsiteX33" fmla="*/ 220133 w 1270000"/>
                      <a:gd name="connsiteY33" fmla="*/ 330200 h 2963335"/>
                      <a:gd name="connsiteX34" fmla="*/ 186266 w 1270000"/>
                      <a:gd name="connsiteY34" fmla="*/ 287867 h 2963335"/>
                      <a:gd name="connsiteX35" fmla="*/ 194733 w 1270000"/>
                      <a:gd name="connsiteY35" fmla="*/ 186267 h 2963335"/>
                      <a:gd name="connsiteX36" fmla="*/ 262466 w 1270000"/>
                      <a:gd name="connsiteY36" fmla="*/ 101600 h 2963335"/>
                      <a:gd name="connsiteX37" fmla="*/ 372533 w 1270000"/>
                      <a:gd name="connsiteY37" fmla="*/ 67734 h 2963335"/>
                      <a:gd name="connsiteX38" fmla="*/ 440266 w 1270000"/>
                      <a:gd name="connsiteY38" fmla="*/ 110067 h 2963335"/>
                      <a:gd name="connsiteX39" fmla="*/ 491066 w 1270000"/>
                      <a:gd name="connsiteY39" fmla="*/ 220134 h 2963335"/>
                      <a:gd name="connsiteX40" fmla="*/ 491066 w 1270000"/>
                      <a:gd name="connsiteY40" fmla="*/ 2963334 h 2963335"/>
                      <a:gd name="connsiteX0" fmla="*/ 491066 w 1270000"/>
                      <a:gd name="connsiteY0" fmla="*/ 2963334 h 2963335"/>
                      <a:gd name="connsiteX1" fmla="*/ 565659 w 1270000"/>
                      <a:gd name="connsiteY1" fmla="*/ 2963335 h 2963335"/>
                      <a:gd name="connsiteX2" fmla="*/ 643466 w 1270000"/>
                      <a:gd name="connsiteY2" fmla="*/ 194734 h 2963335"/>
                      <a:gd name="connsiteX3" fmla="*/ 711200 w 1270000"/>
                      <a:gd name="connsiteY3" fmla="*/ 84667 h 2963335"/>
                      <a:gd name="connsiteX4" fmla="*/ 821266 w 1270000"/>
                      <a:gd name="connsiteY4" fmla="*/ 59267 h 2963335"/>
                      <a:gd name="connsiteX5" fmla="*/ 914400 w 1270000"/>
                      <a:gd name="connsiteY5" fmla="*/ 101600 h 2963335"/>
                      <a:gd name="connsiteX6" fmla="*/ 990600 w 1270000"/>
                      <a:gd name="connsiteY6" fmla="*/ 194734 h 2963335"/>
                      <a:gd name="connsiteX7" fmla="*/ 1024466 w 1270000"/>
                      <a:gd name="connsiteY7" fmla="*/ 321734 h 2963335"/>
                      <a:gd name="connsiteX8" fmla="*/ 1007533 w 1270000"/>
                      <a:gd name="connsiteY8" fmla="*/ 440267 h 2963335"/>
                      <a:gd name="connsiteX9" fmla="*/ 1270000 w 1270000"/>
                      <a:gd name="connsiteY9" fmla="*/ 440267 h 2963335"/>
                      <a:gd name="connsiteX10" fmla="*/ 1219200 w 1270000"/>
                      <a:gd name="connsiteY10" fmla="*/ 338667 h 2963335"/>
                      <a:gd name="connsiteX11" fmla="*/ 1159933 w 1270000"/>
                      <a:gd name="connsiteY11" fmla="*/ 296334 h 2963335"/>
                      <a:gd name="connsiteX12" fmla="*/ 1126066 w 1270000"/>
                      <a:gd name="connsiteY12" fmla="*/ 279400 h 2963335"/>
                      <a:gd name="connsiteX13" fmla="*/ 999066 w 1270000"/>
                      <a:gd name="connsiteY13" fmla="*/ 67734 h 2963335"/>
                      <a:gd name="connsiteX14" fmla="*/ 872066 w 1270000"/>
                      <a:gd name="connsiteY14" fmla="*/ 8467 h 2963335"/>
                      <a:gd name="connsiteX15" fmla="*/ 728133 w 1270000"/>
                      <a:gd name="connsiteY15" fmla="*/ 0 h 2963335"/>
                      <a:gd name="connsiteX16" fmla="*/ 601133 w 1270000"/>
                      <a:gd name="connsiteY16" fmla="*/ 67734 h 2963335"/>
                      <a:gd name="connsiteX17" fmla="*/ 584200 w 1270000"/>
                      <a:gd name="connsiteY17" fmla="*/ 177800 h 2963335"/>
                      <a:gd name="connsiteX18" fmla="*/ 567266 w 1270000"/>
                      <a:gd name="connsiteY18" fmla="*/ 287867 h 2963335"/>
                      <a:gd name="connsiteX19" fmla="*/ 533400 w 1270000"/>
                      <a:gd name="connsiteY19" fmla="*/ 84667 h 2963335"/>
                      <a:gd name="connsiteX20" fmla="*/ 448733 w 1270000"/>
                      <a:gd name="connsiteY20" fmla="*/ 16934 h 2963335"/>
                      <a:gd name="connsiteX21" fmla="*/ 296333 w 1270000"/>
                      <a:gd name="connsiteY21" fmla="*/ 8467 h 2963335"/>
                      <a:gd name="connsiteX22" fmla="*/ 211666 w 1270000"/>
                      <a:gd name="connsiteY22" fmla="*/ 59267 h 2963335"/>
                      <a:gd name="connsiteX23" fmla="*/ 127000 w 1270000"/>
                      <a:gd name="connsiteY23" fmla="*/ 135467 h 2963335"/>
                      <a:gd name="connsiteX24" fmla="*/ 101600 w 1270000"/>
                      <a:gd name="connsiteY24" fmla="*/ 245534 h 2963335"/>
                      <a:gd name="connsiteX25" fmla="*/ 84666 w 1270000"/>
                      <a:gd name="connsiteY25" fmla="*/ 321734 h 2963335"/>
                      <a:gd name="connsiteX26" fmla="*/ 0 w 1270000"/>
                      <a:gd name="connsiteY26" fmla="*/ 406400 h 2963335"/>
                      <a:gd name="connsiteX27" fmla="*/ 16933 w 1270000"/>
                      <a:gd name="connsiteY27" fmla="*/ 474134 h 2963335"/>
                      <a:gd name="connsiteX28" fmla="*/ 93133 w 1270000"/>
                      <a:gd name="connsiteY28" fmla="*/ 541867 h 2963335"/>
                      <a:gd name="connsiteX29" fmla="*/ 211666 w 1270000"/>
                      <a:gd name="connsiteY29" fmla="*/ 550334 h 2963335"/>
                      <a:gd name="connsiteX30" fmla="*/ 262466 w 1270000"/>
                      <a:gd name="connsiteY30" fmla="*/ 474134 h 2963335"/>
                      <a:gd name="connsiteX31" fmla="*/ 254000 w 1270000"/>
                      <a:gd name="connsiteY31" fmla="*/ 381000 h 2963335"/>
                      <a:gd name="connsiteX32" fmla="*/ 220133 w 1270000"/>
                      <a:gd name="connsiteY32" fmla="*/ 330200 h 2963335"/>
                      <a:gd name="connsiteX33" fmla="*/ 186266 w 1270000"/>
                      <a:gd name="connsiteY33" fmla="*/ 287867 h 2963335"/>
                      <a:gd name="connsiteX34" fmla="*/ 194733 w 1270000"/>
                      <a:gd name="connsiteY34" fmla="*/ 186267 h 2963335"/>
                      <a:gd name="connsiteX35" fmla="*/ 262466 w 1270000"/>
                      <a:gd name="connsiteY35" fmla="*/ 101600 h 2963335"/>
                      <a:gd name="connsiteX36" fmla="*/ 372533 w 1270000"/>
                      <a:gd name="connsiteY36" fmla="*/ 67734 h 2963335"/>
                      <a:gd name="connsiteX37" fmla="*/ 440266 w 1270000"/>
                      <a:gd name="connsiteY37" fmla="*/ 110067 h 2963335"/>
                      <a:gd name="connsiteX38" fmla="*/ 491066 w 1270000"/>
                      <a:gd name="connsiteY38" fmla="*/ 220134 h 2963335"/>
                      <a:gd name="connsiteX39" fmla="*/ 491066 w 1270000"/>
                      <a:gd name="connsiteY39" fmla="*/ 2963334 h 2963335"/>
                      <a:gd name="connsiteX0" fmla="*/ 491066 w 1270000"/>
                      <a:gd name="connsiteY0" fmla="*/ 2963334 h 2963335"/>
                      <a:gd name="connsiteX1" fmla="*/ 565659 w 1270000"/>
                      <a:gd name="connsiteY1" fmla="*/ 2963335 h 2963335"/>
                      <a:gd name="connsiteX2" fmla="*/ 643466 w 1270000"/>
                      <a:gd name="connsiteY2" fmla="*/ 194734 h 2963335"/>
                      <a:gd name="connsiteX3" fmla="*/ 711200 w 1270000"/>
                      <a:gd name="connsiteY3" fmla="*/ 84667 h 2963335"/>
                      <a:gd name="connsiteX4" fmla="*/ 821266 w 1270000"/>
                      <a:gd name="connsiteY4" fmla="*/ 59267 h 2963335"/>
                      <a:gd name="connsiteX5" fmla="*/ 914400 w 1270000"/>
                      <a:gd name="connsiteY5" fmla="*/ 101600 h 2963335"/>
                      <a:gd name="connsiteX6" fmla="*/ 990600 w 1270000"/>
                      <a:gd name="connsiteY6" fmla="*/ 194734 h 2963335"/>
                      <a:gd name="connsiteX7" fmla="*/ 1024466 w 1270000"/>
                      <a:gd name="connsiteY7" fmla="*/ 321734 h 2963335"/>
                      <a:gd name="connsiteX8" fmla="*/ 1270000 w 1270000"/>
                      <a:gd name="connsiteY8" fmla="*/ 440267 h 2963335"/>
                      <a:gd name="connsiteX9" fmla="*/ 1219200 w 1270000"/>
                      <a:gd name="connsiteY9" fmla="*/ 338667 h 2963335"/>
                      <a:gd name="connsiteX10" fmla="*/ 1159933 w 1270000"/>
                      <a:gd name="connsiteY10" fmla="*/ 296334 h 2963335"/>
                      <a:gd name="connsiteX11" fmla="*/ 1126066 w 1270000"/>
                      <a:gd name="connsiteY11" fmla="*/ 279400 h 2963335"/>
                      <a:gd name="connsiteX12" fmla="*/ 999066 w 1270000"/>
                      <a:gd name="connsiteY12" fmla="*/ 67734 h 2963335"/>
                      <a:gd name="connsiteX13" fmla="*/ 872066 w 1270000"/>
                      <a:gd name="connsiteY13" fmla="*/ 8467 h 2963335"/>
                      <a:gd name="connsiteX14" fmla="*/ 728133 w 1270000"/>
                      <a:gd name="connsiteY14" fmla="*/ 0 h 2963335"/>
                      <a:gd name="connsiteX15" fmla="*/ 601133 w 1270000"/>
                      <a:gd name="connsiteY15" fmla="*/ 67734 h 2963335"/>
                      <a:gd name="connsiteX16" fmla="*/ 584200 w 1270000"/>
                      <a:gd name="connsiteY16" fmla="*/ 177800 h 2963335"/>
                      <a:gd name="connsiteX17" fmla="*/ 567266 w 1270000"/>
                      <a:gd name="connsiteY17" fmla="*/ 287867 h 2963335"/>
                      <a:gd name="connsiteX18" fmla="*/ 533400 w 1270000"/>
                      <a:gd name="connsiteY18" fmla="*/ 84667 h 2963335"/>
                      <a:gd name="connsiteX19" fmla="*/ 448733 w 1270000"/>
                      <a:gd name="connsiteY19" fmla="*/ 16934 h 2963335"/>
                      <a:gd name="connsiteX20" fmla="*/ 296333 w 1270000"/>
                      <a:gd name="connsiteY20" fmla="*/ 8467 h 2963335"/>
                      <a:gd name="connsiteX21" fmla="*/ 211666 w 1270000"/>
                      <a:gd name="connsiteY21" fmla="*/ 59267 h 2963335"/>
                      <a:gd name="connsiteX22" fmla="*/ 127000 w 1270000"/>
                      <a:gd name="connsiteY22" fmla="*/ 135467 h 2963335"/>
                      <a:gd name="connsiteX23" fmla="*/ 101600 w 1270000"/>
                      <a:gd name="connsiteY23" fmla="*/ 245534 h 2963335"/>
                      <a:gd name="connsiteX24" fmla="*/ 84666 w 1270000"/>
                      <a:gd name="connsiteY24" fmla="*/ 321734 h 2963335"/>
                      <a:gd name="connsiteX25" fmla="*/ 0 w 1270000"/>
                      <a:gd name="connsiteY25" fmla="*/ 406400 h 2963335"/>
                      <a:gd name="connsiteX26" fmla="*/ 16933 w 1270000"/>
                      <a:gd name="connsiteY26" fmla="*/ 474134 h 2963335"/>
                      <a:gd name="connsiteX27" fmla="*/ 93133 w 1270000"/>
                      <a:gd name="connsiteY27" fmla="*/ 541867 h 2963335"/>
                      <a:gd name="connsiteX28" fmla="*/ 211666 w 1270000"/>
                      <a:gd name="connsiteY28" fmla="*/ 550334 h 2963335"/>
                      <a:gd name="connsiteX29" fmla="*/ 262466 w 1270000"/>
                      <a:gd name="connsiteY29" fmla="*/ 474134 h 2963335"/>
                      <a:gd name="connsiteX30" fmla="*/ 254000 w 1270000"/>
                      <a:gd name="connsiteY30" fmla="*/ 381000 h 2963335"/>
                      <a:gd name="connsiteX31" fmla="*/ 220133 w 1270000"/>
                      <a:gd name="connsiteY31" fmla="*/ 330200 h 2963335"/>
                      <a:gd name="connsiteX32" fmla="*/ 186266 w 1270000"/>
                      <a:gd name="connsiteY32" fmla="*/ 287867 h 2963335"/>
                      <a:gd name="connsiteX33" fmla="*/ 194733 w 1270000"/>
                      <a:gd name="connsiteY33" fmla="*/ 186267 h 2963335"/>
                      <a:gd name="connsiteX34" fmla="*/ 262466 w 1270000"/>
                      <a:gd name="connsiteY34" fmla="*/ 101600 h 2963335"/>
                      <a:gd name="connsiteX35" fmla="*/ 372533 w 1270000"/>
                      <a:gd name="connsiteY35" fmla="*/ 67734 h 2963335"/>
                      <a:gd name="connsiteX36" fmla="*/ 440266 w 1270000"/>
                      <a:gd name="connsiteY36" fmla="*/ 110067 h 2963335"/>
                      <a:gd name="connsiteX37" fmla="*/ 491066 w 1270000"/>
                      <a:gd name="connsiteY37" fmla="*/ 220134 h 2963335"/>
                      <a:gd name="connsiteX38" fmla="*/ 491066 w 1270000"/>
                      <a:gd name="connsiteY38" fmla="*/ 2963334 h 2963335"/>
                      <a:gd name="connsiteX0" fmla="*/ 491066 w 1219200"/>
                      <a:gd name="connsiteY0" fmla="*/ 2963334 h 2963335"/>
                      <a:gd name="connsiteX1" fmla="*/ 565659 w 1219200"/>
                      <a:gd name="connsiteY1" fmla="*/ 2963335 h 2963335"/>
                      <a:gd name="connsiteX2" fmla="*/ 643466 w 1219200"/>
                      <a:gd name="connsiteY2" fmla="*/ 194734 h 2963335"/>
                      <a:gd name="connsiteX3" fmla="*/ 711200 w 1219200"/>
                      <a:gd name="connsiteY3" fmla="*/ 84667 h 2963335"/>
                      <a:gd name="connsiteX4" fmla="*/ 821266 w 1219200"/>
                      <a:gd name="connsiteY4" fmla="*/ 59267 h 2963335"/>
                      <a:gd name="connsiteX5" fmla="*/ 914400 w 1219200"/>
                      <a:gd name="connsiteY5" fmla="*/ 101600 h 2963335"/>
                      <a:gd name="connsiteX6" fmla="*/ 990600 w 1219200"/>
                      <a:gd name="connsiteY6" fmla="*/ 194734 h 2963335"/>
                      <a:gd name="connsiteX7" fmla="*/ 1024466 w 1219200"/>
                      <a:gd name="connsiteY7" fmla="*/ 321734 h 2963335"/>
                      <a:gd name="connsiteX8" fmla="*/ 1219200 w 1219200"/>
                      <a:gd name="connsiteY8" fmla="*/ 338667 h 2963335"/>
                      <a:gd name="connsiteX9" fmla="*/ 1159933 w 1219200"/>
                      <a:gd name="connsiteY9" fmla="*/ 296334 h 2963335"/>
                      <a:gd name="connsiteX10" fmla="*/ 1126066 w 1219200"/>
                      <a:gd name="connsiteY10" fmla="*/ 279400 h 2963335"/>
                      <a:gd name="connsiteX11" fmla="*/ 999066 w 1219200"/>
                      <a:gd name="connsiteY11" fmla="*/ 67734 h 2963335"/>
                      <a:gd name="connsiteX12" fmla="*/ 872066 w 1219200"/>
                      <a:gd name="connsiteY12" fmla="*/ 8467 h 2963335"/>
                      <a:gd name="connsiteX13" fmla="*/ 728133 w 1219200"/>
                      <a:gd name="connsiteY13" fmla="*/ 0 h 2963335"/>
                      <a:gd name="connsiteX14" fmla="*/ 601133 w 1219200"/>
                      <a:gd name="connsiteY14" fmla="*/ 67734 h 2963335"/>
                      <a:gd name="connsiteX15" fmla="*/ 584200 w 1219200"/>
                      <a:gd name="connsiteY15" fmla="*/ 177800 h 2963335"/>
                      <a:gd name="connsiteX16" fmla="*/ 567266 w 1219200"/>
                      <a:gd name="connsiteY16" fmla="*/ 287867 h 2963335"/>
                      <a:gd name="connsiteX17" fmla="*/ 533400 w 1219200"/>
                      <a:gd name="connsiteY17" fmla="*/ 84667 h 2963335"/>
                      <a:gd name="connsiteX18" fmla="*/ 448733 w 1219200"/>
                      <a:gd name="connsiteY18" fmla="*/ 16934 h 2963335"/>
                      <a:gd name="connsiteX19" fmla="*/ 296333 w 1219200"/>
                      <a:gd name="connsiteY19" fmla="*/ 8467 h 2963335"/>
                      <a:gd name="connsiteX20" fmla="*/ 211666 w 1219200"/>
                      <a:gd name="connsiteY20" fmla="*/ 59267 h 2963335"/>
                      <a:gd name="connsiteX21" fmla="*/ 127000 w 1219200"/>
                      <a:gd name="connsiteY21" fmla="*/ 135467 h 2963335"/>
                      <a:gd name="connsiteX22" fmla="*/ 101600 w 1219200"/>
                      <a:gd name="connsiteY22" fmla="*/ 245534 h 2963335"/>
                      <a:gd name="connsiteX23" fmla="*/ 84666 w 1219200"/>
                      <a:gd name="connsiteY23" fmla="*/ 321734 h 2963335"/>
                      <a:gd name="connsiteX24" fmla="*/ 0 w 1219200"/>
                      <a:gd name="connsiteY24" fmla="*/ 406400 h 2963335"/>
                      <a:gd name="connsiteX25" fmla="*/ 16933 w 1219200"/>
                      <a:gd name="connsiteY25" fmla="*/ 474134 h 2963335"/>
                      <a:gd name="connsiteX26" fmla="*/ 93133 w 1219200"/>
                      <a:gd name="connsiteY26" fmla="*/ 541867 h 2963335"/>
                      <a:gd name="connsiteX27" fmla="*/ 211666 w 1219200"/>
                      <a:gd name="connsiteY27" fmla="*/ 550334 h 2963335"/>
                      <a:gd name="connsiteX28" fmla="*/ 262466 w 1219200"/>
                      <a:gd name="connsiteY28" fmla="*/ 474134 h 2963335"/>
                      <a:gd name="connsiteX29" fmla="*/ 254000 w 1219200"/>
                      <a:gd name="connsiteY29" fmla="*/ 381000 h 2963335"/>
                      <a:gd name="connsiteX30" fmla="*/ 220133 w 1219200"/>
                      <a:gd name="connsiteY30" fmla="*/ 330200 h 2963335"/>
                      <a:gd name="connsiteX31" fmla="*/ 186266 w 1219200"/>
                      <a:gd name="connsiteY31" fmla="*/ 287867 h 2963335"/>
                      <a:gd name="connsiteX32" fmla="*/ 194733 w 1219200"/>
                      <a:gd name="connsiteY32" fmla="*/ 186267 h 2963335"/>
                      <a:gd name="connsiteX33" fmla="*/ 262466 w 1219200"/>
                      <a:gd name="connsiteY33" fmla="*/ 101600 h 2963335"/>
                      <a:gd name="connsiteX34" fmla="*/ 372533 w 1219200"/>
                      <a:gd name="connsiteY34" fmla="*/ 67734 h 2963335"/>
                      <a:gd name="connsiteX35" fmla="*/ 440266 w 1219200"/>
                      <a:gd name="connsiteY35" fmla="*/ 110067 h 2963335"/>
                      <a:gd name="connsiteX36" fmla="*/ 491066 w 1219200"/>
                      <a:gd name="connsiteY36" fmla="*/ 220134 h 2963335"/>
                      <a:gd name="connsiteX37" fmla="*/ 491066 w 1219200"/>
                      <a:gd name="connsiteY37" fmla="*/ 2963334 h 2963335"/>
                      <a:gd name="connsiteX0" fmla="*/ 491066 w 1159933"/>
                      <a:gd name="connsiteY0" fmla="*/ 2963334 h 2963335"/>
                      <a:gd name="connsiteX1" fmla="*/ 565659 w 1159933"/>
                      <a:gd name="connsiteY1" fmla="*/ 2963335 h 2963335"/>
                      <a:gd name="connsiteX2" fmla="*/ 643466 w 1159933"/>
                      <a:gd name="connsiteY2" fmla="*/ 194734 h 2963335"/>
                      <a:gd name="connsiteX3" fmla="*/ 711200 w 1159933"/>
                      <a:gd name="connsiteY3" fmla="*/ 84667 h 2963335"/>
                      <a:gd name="connsiteX4" fmla="*/ 821266 w 1159933"/>
                      <a:gd name="connsiteY4" fmla="*/ 59267 h 2963335"/>
                      <a:gd name="connsiteX5" fmla="*/ 914400 w 1159933"/>
                      <a:gd name="connsiteY5" fmla="*/ 101600 h 2963335"/>
                      <a:gd name="connsiteX6" fmla="*/ 990600 w 1159933"/>
                      <a:gd name="connsiteY6" fmla="*/ 194734 h 2963335"/>
                      <a:gd name="connsiteX7" fmla="*/ 1024466 w 1159933"/>
                      <a:gd name="connsiteY7" fmla="*/ 321734 h 2963335"/>
                      <a:gd name="connsiteX8" fmla="*/ 1159933 w 1159933"/>
                      <a:gd name="connsiteY8" fmla="*/ 296334 h 2963335"/>
                      <a:gd name="connsiteX9" fmla="*/ 1126066 w 1159933"/>
                      <a:gd name="connsiteY9" fmla="*/ 279400 h 2963335"/>
                      <a:gd name="connsiteX10" fmla="*/ 999066 w 1159933"/>
                      <a:gd name="connsiteY10" fmla="*/ 67734 h 2963335"/>
                      <a:gd name="connsiteX11" fmla="*/ 872066 w 1159933"/>
                      <a:gd name="connsiteY11" fmla="*/ 8467 h 2963335"/>
                      <a:gd name="connsiteX12" fmla="*/ 728133 w 1159933"/>
                      <a:gd name="connsiteY12" fmla="*/ 0 h 2963335"/>
                      <a:gd name="connsiteX13" fmla="*/ 601133 w 1159933"/>
                      <a:gd name="connsiteY13" fmla="*/ 67734 h 2963335"/>
                      <a:gd name="connsiteX14" fmla="*/ 584200 w 1159933"/>
                      <a:gd name="connsiteY14" fmla="*/ 177800 h 2963335"/>
                      <a:gd name="connsiteX15" fmla="*/ 567266 w 1159933"/>
                      <a:gd name="connsiteY15" fmla="*/ 287867 h 2963335"/>
                      <a:gd name="connsiteX16" fmla="*/ 533400 w 1159933"/>
                      <a:gd name="connsiteY16" fmla="*/ 84667 h 2963335"/>
                      <a:gd name="connsiteX17" fmla="*/ 448733 w 1159933"/>
                      <a:gd name="connsiteY17" fmla="*/ 16934 h 2963335"/>
                      <a:gd name="connsiteX18" fmla="*/ 296333 w 1159933"/>
                      <a:gd name="connsiteY18" fmla="*/ 8467 h 2963335"/>
                      <a:gd name="connsiteX19" fmla="*/ 211666 w 1159933"/>
                      <a:gd name="connsiteY19" fmla="*/ 59267 h 2963335"/>
                      <a:gd name="connsiteX20" fmla="*/ 127000 w 1159933"/>
                      <a:gd name="connsiteY20" fmla="*/ 135467 h 2963335"/>
                      <a:gd name="connsiteX21" fmla="*/ 101600 w 1159933"/>
                      <a:gd name="connsiteY21" fmla="*/ 245534 h 2963335"/>
                      <a:gd name="connsiteX22" fmla="*/ 84666 w 1159933"/>
                      <a:gd name="connsiteY22" fmla="*/ 321734 h 2963335"/>
                      <a:gd name="connsiteX23" fmla="*/ 0 w 1159933"/>
                      <a:gd name="connsiteY23" fmla="*/ 406400 h 2963335"/>
                      <a:gd name="connsiteX24" fmla="*/ 16933 w 1159933"/>
                      <a:gd name="connsiteY24" fmla="*/ 474134 h 2963335"/>
                      <a:gd name="connsiteX25" fmla="*/ 93133 w 1159933"/>
                      <a:gd name="connsiteY25" fmla="*/ 541867 h 2963335"/>
                      <a:gd name="connsiteX26" fmla="*/ 211666 w 1159933"/>
                      <a:gd name="connsiteY26" fmla="*/ 550334 h 2963335"/>
                      <a:gd name="connsiteX27" fmla="*/ 262466 w 1159933"/>
                      <a:gd name="connsiteY27" fmla="*/ 474134 h 2963335"/>
                      <a:gd name="connsiteX28" fmla="*/ 254000 w 1159933"/>
                      <a:gd name="connsiteY28" fmla="*/ 381000 h 2963335"/>
                      <a:gd name="connsiteX29" fmla="*/ 220133 w 1159933"/>
                      <a:gd name="connsiteY29" fmla="*/ 330200 h 2963335"/>
                      <a:gd name="connsiteX30" fmla="*/ 186266 w 1159933"/>
                      <a:gd name="connsiteY30" fmla="*/ 287867 h 2963335"/>
                      <a:gd name="connsiteX31" fmla="*/ 194733 w 1159933"/>
                      <a:gd name="connsiteY31" fmla="*/ 186267 h 2963335"/>
                      <a:gd name="connsiteX32" fmla="*/ 262466 w 1159933"/>
                      <a:gd name="connsiteY32" fmla="*/ 101600 h 2963335"/>
                      <a:gd name="connsiteX33" fmla="*/ 372533 w 1159933"/>
                      <a:gd name="connsiteY33" fmla="*/ 67734 h 2963335"/>
                      <a:gd name="connsiteX34" fmla="*/ 440266 w 1159933"/>
                      <a:gd name="connsiteY34" fmla="*/ 110067 h 2963335"/>
                      <a:gd name="connsiteX35" fmla="*/ 491066 w 1159933"/>
                      <a:gd name="connsiteY35" fmla="*/ 220134 h 2963335"/>
                      <a:gd name="connsiteX36" fmla="*/ 491066 w 1159933"/>
                      <a:gd name="connsiteY36" fmla="*/ 2963334 h 2963335"/>
                      <a:gd name="connsiteX0" fmla="*/ 491066 w 1126066"/>
                      <a:gd name="connsiteY0" fmla="*/ 2963334 h 2963335"/>
                      <a:gd name="connsiteX1" fmla="*/ 565659 w 1126066"/>
                      <a:gd name="connsiteY1" fmla="*/ 2963335 h 2963335"/>
                      <a:gd name="connsiteX2" fmla="*/ 643466 w 1126066"/>
                      <a:gd name="connsiteY2" fmla="*/ 194734 h 2963335"/>
                      <a:gd name="connsiteX3" fmla="*/ 711200 w 1126066"/>
                      <a:gd name="connsiteY3" fmla="*/ 84667 h 2963335"/>
                      <a:gd name="connsiteX4" fmla="*/ 821266 w 1126066"/>
                      <a:gd name="connsiteY4" fmla="*/ 59267 h 2963335"/>
                      <a:gd name="connsiteX5" fmla="*/ 914400 w 1126066"/>
                      <a:gd name="connsiteY5" fmla="*/ 101600 h 2963335"/>
                      <a:gd name="connsiteX6" fmla="*/ 990600 w 1126066"/>
                      <a:gd name="connsiteY6" fmla="*/ 194734 h 2963335"/>
                      <a:gd name="connsiteX7" fmla="*/ 1024466 w 1126066"/>
                      <a:gd name="connsiteY7" fmla="*/ 321734 h 2963335"/>
                      <a:gd name="connsiteX8" fmla="*/ 1126066 w 1126066"/>
                      <a:gd name="connsiteY8" fmla="*/ 279400 h 2963335"/>
                      <a:gd name="connsiteX9" fmla="*/ 999066 w 1126066"/>
                      <a:gd name="connsiteY9" fmla="*/ 67734 h 2963335"/>
                      <a:gd name="connsiteX10" fmla="*/ 872066 w 1126066"/>
                      <a:gd name="connsiteY10" fmla="*/ 8467 h 2963335"/>
                      <a:gd name="connsiteX11" fmla="*/ 728133 w 1126066"/>
                      <a:gd name="connsiteY11" fmla="*/ 0 h 2963335"/>
                      <a:gd name="connsiteX12" fmla="*/ 601133 w 1126066"/>
                      <a:gd name="connsiteY12" fmla="*/ 67734 h 2963335"/>
                      <a:gd name="connsiteX13" fmla="*/ 584200 w 1126066"/>
                      <a:gd name="connsiteY13" fmla="*/ 177800 h 2963335"/>
                      <a:gd name="connsiteX14" fmla="*/ 567266 w 1126066"/>
                      <a:gd name="connsiteY14" fmla="*/ 287867 h 2963335"/>
                      <a:gd name="connsiteX15" fmla="*/ 533400 w 1126066"/>
                      <a:gd name="connsiteY15" fmla="*/ 84667 h 2963335"/>
                      <a:gd name="connsiteX16" fmla="*/ 448733 w 1126066"/>
                      <a:gd name="connsiteY16" fmla="*/ 16934 h 2963335"/>
                      <a:gd name="connsiteX17" fmla="*/ 296333 w 1126066"/>
                      <a:gd name="connsiteY17" fmla="*/ 8467 h 2963335"/>
                      <a:gd name="connsiteX18" fmla="*/ 211666 w 1126066"/>
                      <a:gd name="connsiteY18" fmla="*/ 59267 h 2963335"/>
                      <a:gd name="connsiteX19" fmla="*/ 127000 w 1126066"/>
                      <a:gd name="connsiteY19" fmla="*/ 135467 h 2963335"/>
                      <a:gd name="connsiteX20" fmla="*/ 101600 w 1126066"/>
                      <a:gd name="connsiteY20" fmla="*/ 245534 h 2963335"/>
                      <a:gd name="connsiteX21" fmla="*/ 84666 w 1126066"/>
                      <a:gd name="connsiteY21" fmla="*/ 321734 h 2963335"/>
                      <a:gd name="connsiteX22" fmla="*/ 0 w 1126066"/>
                      <a:gd name="connsiteY22" fmla="*/ 406400 h 2963335"/>
                      <a:gd name="connsiteX23" fmla="*/ 16933 w 1126066"/>
                      <a:gd name="connsiteY23" fmla="*/ 474134 h 2963335"/>
                      <a:gd name="connsiteX24" fmla="*/ 93133 w 1126066"/>
                      <a:gd name="connsiteY24" fmla="*/ 541867 h 2963335"/>
                      <a:gd name="connsiteX25" fmla="*/ 211666 w 1126066"/>
                      <a:gd name="connsiteY25" fmla="*/ 550334 h 2963335"/>
                      <a:gd name="connsiteX26" fmla="*/ 262466 w 1126066"/>
                      <a:gd name="connsiteY26" fmla="*/ 474134 h 2963335"/>
                      <a:gd name="connsiteX27" fmla="*/ 254000 w 1126066"/>
                      <a:gd name="connsiteY27" fmla="*/ 381000 h 2963335"/>
                      <a:gd name="connsiteX28" fmla="*/ 220133 w 1126066"/>
                      <a:gd name="connsiteY28" fmla="*/ 330200 h 2963335"/>
                      <a:gd name="connsiteX29" fmla="*/ 186266 w 1126066"/>
                      <a:gd name="connsiteY29" fmla="*/ 287867 h 2963335"/>
                      <a:gd name="connsiteX30" fmla="*/ 194733 w 1126066"/>
                      <a:gd name="connsiteY30" fmla="*/ 186267 h 2963335"/>
                      <a:gd name="connsiteX31" fmla="*/ 262466 w 1126066"/>
                      <a:gd name="connsiteY31" fmla="*/ 101600 h 2963335"/>
                      <a:gd name="connsiteX32" fmla="*/ 372533 w 1126066"/>
                      <a:gd name="connsiteY32" fmla="*/ 67734 h 2963335"/>
                      <a:gd name="connsiteX33" fmla="*/ 440266 w 1126066"/>
                      <a:gd name="connsiteY33" fmla="*/ 110067 h 2963335"/>
                      <a:gd name="connsiteX34" fmla="*/ 491066 w 1126066"/>
                      <a:gd name="connsiteY34" fmla="*/ 220134 h 2963335"/>
                      <a:gd name="connsiteX35" fmla="*/ 491066 w 1126066"/>
                      <a:gd name="connsiteY35" fmla="*/ 2963334 h 2963335"/>
                      <a:gd name="connsiteX0" fmla="*/ 491066 w 1024466"/>
                      <a:gd name="connsiteY0" fmla="*/ 2963334 h 2963335"/>
                      <a:gd name="connsiteX1" fmla="*/ 565659 w 1024466"/>
                      <a:gd name="connsiteY1" fmla="*/ 2963335 h 2963335"/>
                      <a:gd name="connsiteX2" fmla="*/ 643466 w 1024466"/>
                      <a:gd name="connsiteY2" fmla="*/ 194734 h 2963335"/>
                      <a:gd name="connsiteX3" fmla="*/ 711200 w 1024466"/>
                      <a:gd name="connsiteY3" fmla="*/ 84667 h 2963335"/>
                      <a:gd name="connsiteX4" fmla="*/ 821266 w 1024466"/>
                      <a:gd name="connsiteY4" fmla="*/ 59267 h 2963335"/>
                      <a:gd name="connsiteX5" fmla="*/ 914400 w 1024466"/>
                      <a:gd name="connsiteY5" fmla="*/ 101600 h 2963335"/>
                      <a:gd name="connsiteX6" fmla="*/ 990600 w 1024466"/>
                      <a:gd name="connsiteY6" fmla="*/ 194734 h 2963335"/>
                      <a:gd name="connsiteX7" fmla="*/ 1024466 w 1024466"/>
                      <a:gd name="connsiteY7" fmla="*/ 321734 h 2963335"/>
                      <a:gd name="connsiteX8" fmla="*/ 999066 w 1024466"/>
                      <a:gd name="connsiteY8" fmla="*/ 67734 h 2963335"/>
                      <a:gd name="connsiteX9" fmla="*/ 872066 w 1024466"/>
                      <a:gd name="connsiteY9" fmla="*/ 8467 h 2963335"/>
                      <a:gd name="connsiteX10" fmla="*/ 728133 w 1024466"/>
                      <a:gd name="connsiteY10" fmla="*/ 0 h 2963335"/>
                      <a:gd name="connsiteX11" fmla="*/ 601133 w 1024466"/>
                      <a:gd name="connsiteY11" fmla="*/ 67734 h 2963335"/>
                      <a:gd name="connsiteX12" fmla="*/ 584200 w 1024466"/>
                      <a:gd name="connsiteY12" fmla="*/ 177800 h 2963335"/>
                      <a:gd name="connsiteX13" fmla="*/ 567266 w 1024466"/>
                      <a:gd name="connsiteY13" fmla="*/ 287867 h 2963335"/>
                      <a:gd name="connsiteX14" fmla="*/ 533400 w 1024466"/>
                      <a:gd name="connsiteY14" fmla="*/ 84667 h 2963335"/>
                      <a:gd name="connsiteX15" fmla="*/ 448733 w 1024466"/>
                      <a:gd name="connsiteY15" fmla="*/ 16934 h 2963335"/>
                      <a:gd name="connsiteX16" fmla="*/ 296333 w 1024466"/>
                      <a:gd name="connsiteY16" fmla="*/ 8467 h 2963335"/>
                      <a:gd name="connsiteX17" fmla="*/ 211666 w 1024466"/>
                      <a:gd name="connsiteY17" fmla="*/ 59267 h 2963335"/>
                      <a:gd name="connsiteX18" fmla="*/ 127000 w 1024466"/>
                      <a:gd name="connsiteY18" fmla="*/ 135467 h 2963335"/>
                      <a:gd name="connsiteX19" fmla="*/ 101600 w 1024466"/>
                      <a:gd name="connsiteY19" fmla="*/ 245534 h 2963335"/>
                      <a:gd name="connsiteX20" fmla="*/ 84666 w 1024466"/>
                      <a:gd name="connsiteY20" fmla="*/ 321734 h 2963335"/>
                      <a:gd name="connsiteX21" fmla="*/ 0 w 1024466"/>
                      <a:gd name="connsiteY21" fmla="*/ 406400 h 2963335"/>
                      <a:gd name="connsiteX22" fmla="*/ 16933 w 1024466"/>
                      <a:gd name="connsiteY22" fmla="*/ 474134 h 2963335"/>
                      <a:gd name="connsiteX23" fmla="*/ 93133 w 1024466"/>
                      <a:gd name="connsiteY23" fmla="*/ 541867 h 2963335"/>
                      <a:gd name="connsiteX24" fmla="*/ 211666 w 1024466"/>
                      <a:gd name="connsiteY24" fmla="*/ 550334 h 2963335"/>
                      <a:gd name="connsiteX25" fmla="*/ 262466 w 1024466"/>
                      <a:gd name="connsiteY25" fmla="*/ 474134 h 2963335"/>
                      <a:gd name="connsiteX26" fmla="*/ 254000 w 1024466"/>
                      <a:gd name="connsiteY26" fmla="*/ 381000 h 2963335"/>
                      <a:gd name="connsiteX27" fmla="*/ 220133 w 1024466"/>
                      <a:gd name="connsiteY27" fmla="*/ 330200 h 2963335"/>
                      <a:gd name="connsiteX28" fmla="*/ 186266 w 1024466"/>
                      <a:gd name="connsiteY28" fmla="*/ 287867 h 2963335"/>
                      <a:gd name="connsiteX29" fmla="*/ 194733 w 1024466"/>
                      <a:gd name="connsiteY29" fmla="*/ 186267 h 2963335"/>
                      <a:gd name="connsiteX30" fmla="*/ 262466 w 1024466"/>
                      <a:gd name="connsiteY30" fmla="*/ 101600 h 2963335"/>
                      <a:gd name="connsiteX31" fmla="*/ 372533 w 1024466"/>
                      <a:gd name="connsiteY31" fmla="*/ 67734 h 2963335"/>
                      <a:gd name="connsiteX32" fmla="*/ 440266 w 1024466"/>
                      <a:gd name="connsiteY32" fmla="*/ 110067 h 2963335"/>
                      <a:gd name="connsiteX33" fmla="*/ 491066 w 1024466"/>
                      <a:gd name="connsiteY33" fmla="*/ 220134 h 2963335"/>
                      <a:gd name="connsiteX34" fmla="*/ 491066 w 1024466"/>
                      <a:gd name="connsiteY34" fmla="*/ 2963334 h 2963335"/>
                      <a:gd name="connsiteX0" fmla="*/ 491066 w 999066"/>
                      <a:gd name="connsiteY0" fmla="*/ 2963334 h 2963335"/>
                      <a:gd name="connsiteX1" fmla="*/ 565659 w 999066"/>
                      <a:gd name="connsiteY1" fmla="*/ 2963335 h 2963335"/>
                      <a:gd name="connsiteX2" fmla="*/ 643466 w 999066"/>
                      <a:gd name="connsiteY2" fmla="*/ 194734 h 2963335"/>
                      <a:gd name="connsiteX3" fmla="*/ 711200 w 999066"/>
                      <a:gd name="connsiteY3" fmla="*/ 84667 h 2963335"/>
                      <a:gd name="connsiteX4" fmla="*/ 821266 w 999066"/>
                      <a:gd name="connsiteY4" fmla="*/ 59267 h 2963335"/>
                      <a:gd name="connsiteX5" fmla="*/ 914400 w 999066"/>
                      <a:gd name="connsiteY5" fmla="*/ 101600 h 2963335"/>
                      <a:gd name="connsiteX6" fmla="*/ 990600 w 999066"/>
                      <a:gd name="connsiteY6" fmla="*/ 194734 h 2963335"/>
                      <a:gd name="connsiteX7" fmla="*/ 999066 w 999066"/>
                      <a:gd name="connsiteY7" fmla="*/ 67734 h 2963335"/>
                      <a:gd name="connsiteX8" fmla="*/ 872066 w 999066"/>
                      <a:gd name="connsiteY8" fmla="*/ 8467 h 2963335"/>
                      <a:gd name="connsiteX9" fmla="*/ 728133 w 999066"/>
                      <a:gd name="connsiteY9" fmla="*/ 0 h 2963335"/>
                      <a:gd name="connsiteX10" fmla="*/ 601133 w 999066"/>
                      <a:gd name="connsiteY10" fmla="*/ 67734 h 2963335"/>
                      <a:gd name="connsiteX11" fmla="*/ 584200 w 999066"/>
                      <a:gd name="connsiteY11" fmla="*/ 177800 h 2963335"/>
                      <a:gd name="connsiteX12" fmla="*/ 567266 w 999066"/>
                      <a:gd name="connsiteY12" fmla="*/ 287867 h 2963335"/>
                      <a:gd name="connsiteX13" fmla="*/ 533400 w 999066"/>
                      <a:gd name="connsiteY13" fmla="*/ 84667 h 2963335"/>
                      <a:gd name="connsiteX14" fmla="*/ 448733 w 999066"/>
                      <a:gd name="connsiteY14" fmla="*/ 16934 h 2963335"/>
                      <a:gd name="connsiteX15" fmla="*/ 296333 w 999066"/>
                      <a:gd name="connsiteY15" fmla="*/ 8467 h 2963335"/>
                      <a:gd name="connsiteX16" fmla="*/ 211666 w 999066"/>
                      <a:gd name="connsiteY16" fmla="*/ 59267 h 2963335"/>
                      <a:gd name="connsiteX17" fmla="*/ 127000 w 999066"/>
                      <a:gd name="connsiteY17" fmla="*/ 135467 h 2963335"/>
                      <a:gd name="connsiteX18" fmla="*/ 101600 w 999066"/>
                      <a:gd name="connsiteY18" fmla="*/ 245534 h 2963335"/>
                      <a:gd name="connsiteX19" fmla="*/ 84666 w 999066"/>
                      <a:gd name="connsiteY19" fmla="*/ 321734 h 2963335"/>
                      <a:gd name="connsiteX20" fmla="*/ 0 w 999066"/>
                      <a:gd name="connsiteY20" fmla="*/ 406400 h 2963335"/>
                      <a:gd name="connsiteX21" fmla="*/ 16933 w 999066"/>
                      <a:gd name="connsiteY21" fmla="*/ 474134 h 2963335"/>
                      <a:gd name="connsiteX22" fmla="*/ 93133 w 999066"/>
                      <a:gd name="connsiteY22" fmla="*/ 541867 h 2963335"/>
                      <a:gd name="connsiteX23" fmla="*/ 211666 w 999066"/>
                      <a:gd name="connsiteY23" fmla="*/ 550334 h 2963335"/>
                      <a:gd name="connsiteX24" fmla="*/ 262466 w 999066"/>
                      <a:gd name="connsiteY24" fmla="*/ 474134 h 2963335"/>
                      <a:gd name="connsiteX25" fmla="*/ 254000 w 999066"/>
                      <a:gd name="connsiteY25" fmla="*/ 381000 h 2963335"/>
                      <a:gd name="connsiteX26" fmla="*/ 220133 w 999066"/>
                      <a:gd name="connsiteY26" fmla="*/ 330200 h 2963335"/>
                      <a:gd name="connsiteX27" fmla="*/ 186266 w 999066"/>
                      <a:gd name="connsiteY27" fmla="*/ 287867 h 2963335"/>
                      <a:gd name="connsiteX28" fmla="*/ 194733 w 999066"/>
                      <a:gd name="connsiteY28" fmla="*/ 186267 h 2963335"/>
                      <a:gd name="connsiteX29" fmla="*/ 262466 w 999066"/>
                      <a:gd name="connsiteY29" fmla="*/ 101600 h 2963335"/>
                      <a:gd name="connsiteX30" fmla="*/ 372533 w 999066"/>
                      <a:gd name="connsiteY30" fmla="*/ 67734 h 2963335"/>
                      <a:gd name="connsiteX31" fmla="*/ 440266 w 999066"/>
                      <a:gd name="connsiteY31" fmla="*/ 110067 h 2963335"/>
                      <a:gd name="connsiteX32" fmla="*/ 491066 w 999066"/>
                      <a:gd name="connsiteY32" fmla="*/ 220134 h 2963335"/>
                      <a:gd name="connsiteX33" fmla="*/ 491066 w 999066"/>
                      <a:gd name="connsiteY33" fmla="*/ 2963334 h 2963335"/>
                      <a:gd name="connsiteX0" fmla="*/ 491066 w 999066"/>
                      <a:gd name="connsiteY0" fmla="*/ 2963334 h 2963335"/>
                      <a:gd name="connsiteX1" fmla="*/ 565659 w 999066"/>
                      <a:gd name="connsiteY1" fmla="*/ 2963335 h 2963335"/>
                      <a:gd name="connsiteX2" fmla="*/ 643466 w 999066"/>
                      <a:gd name="connsiteY2" fmla="*/ 194734 h 2963335"/>
                      <a:gd name="connsiteX3" fmla="*/ 711200 w 999066"/>
                      <a:gd name="connsiteY3" fmla="*/ 84667 h 2963335"/>
                      <a:gd name="connsiteX4" fmla="*/ 821266 w 999066"/>
                      <a:gd name="connsiteY4" fmla="*/ 59267 h 2963335"/>
                      <a:gd name="connsiteX5" fmla="*/ 914400 w 999066"/>
                      <a:gd name="connsiteY5" fmla="*/ 101600 h 2963335"/>
                      <a:gd name="connsiteX6" fmla="*/ 999066 w 999066"/>
                      <a:gd name="connsiteY6" fmla="*/ 67734 h 2963335"/>
                      <a:gd name="connsiteX7" fmla="*/ 872066 w 999066"/>
                      <a:gd name="connsiteY7" fmla="*/ 8467 h 2963335"/>
                      <a:gd name="connsiteX8" fmla="*/ 728133 w 999066"/>
                      <a:gd name="connsiteY8" fmla="*/ 0 h 2963335"/>
                      <a:gd name="connsiteX9" fmla="*/ 601133 w 999066"/>
                      <a:gd name="connsiteY9" fmla="*/ 67734 h 2963335"/>
                      <a:gd name="connsiteX10" fmla="*/ 584200 w 999066"/>
                      <a:gd name="connsiteY10" fmla="*/ 177800 h 2963335"/>
                      <a:gd name="connsiteX11" fmla="*/ 567266 w 999066"/>
                      <a:gd name="connsiteY11" fmla="*/ 287867 h 2963335"/>
                      <a:gd name="connsiteX12" fmla="*/ 533400 w 999066"/>
                      <a:gd name="connsiteY12" fmla="*/ 84667 h 2963335"/>
                      <a:gd name="connsiteX13" fmla="*/ 448733 w 999066"/>
                      <a:gd name="connsiteY13" fmla="*/ 16934 h 2963335"/>
                      <a:gd name="connsiteX14" fmla="*/ 296333 w 999066"/>
                      <a:gd name="connsiteY14" fmla="*/ 8467 h 2963335"/>
                      <a:gd name="connsiteX15" fmla="*/ 211666 w 999066"/>
                      <a:gd name="connsiteY15" fmla="*/ 59267 h 2963335"/>
                      <a:gd name="connsiteX16" fmla="*/ 127000 w 999066"/>
                      <a:gd name="connsiteY16" fmla="*/ 135467 h 2963335"/>
                      <a:gd name="connsiteX17" fmla="*/ 101600 w 999066"/>
                      <a:gd name="connsiteY17" fmla="*/ 245534 h 2963335"/>
                      <a:gd name="connsiteX18" fmla="*/ 84666 w 999066"/>
                      <a:gd name="connsiteY18" fmla="*/ 321734 h 2963335"/>
                      <a:gd name="connsiteX19" fmla="*/ 0 w 999066"/>
                      <a:gd name="connsiteY19" fmla="*/ 406400 h 2963335"/>
                      <a:gd name="connsiteX20" fmla="*/ 16933 w 999066"/>
                      <a:gd name="connsiteY20" fmla="*/ 474134 h 2963335"/>
                      <a:gd name="connsiteX21" fmla="*/ 93133 w 999066"/>
                      <a:gd name="connsiteY21" fmla="*/ 541867 h 2963335"/>
                      <a:gd name="connsiteX22" fmla="*/ 211666 w 999066"/>
                      <a:gd name="connsiteY22" fmla="*/ 550334 h 2963335"/>
                      <a:gd name="connsiteX23" fmla="*/ 262466 w 999066"/>
                      <a:gd name="connsiteY23" fmla="*/ 474134 h 2963335"/>
                      <a:gd name="connsiteX24" fmla="*/ 254000 w 999066"/>
                      <a:gd name="connsiteY24" fmla="*/ 381000 h 2963335"/>
                      <a:gd name="connsiteX25" fmla="*/ 220133 w 999066"/>
                      <a:gd name="connsiteY25" fmla="*/ 330200 h 2963335"/>
                      <a:gd name="connsiteX26" fmla="*/ 186266 w 999066"/>
                      <a:gd name="connsiteY26" fmla="*/ 287867 h 2963335"/>
                      <a:gd name="connsiteX27" fmla="*/ 194733 w 999066"/>
                      <a:gd name="connsiteY27" fmla="*/ 186267 h 2963335"/>
                      <a:gd name="connsiteX28" fmla="*/ 262466 w 999066"/>
                      <a:gd name="connsiteY28" fmla="*/ 101600 h 2963335"/>
                      <a:gd name="connsiteX29" fmla="*/ 372533 w 999066"/>
                      <a:gd name="connsiteY29" fmla="*/ 67734 h 2963335"/>
                      <a:gd name="connsiteX30" fmla="*/ 440266 w 999066"/>
                      <a:gd name="connsiteY30" fmla="*/ 110067 h 2963335"/>
                      <a:gd name="connsiteX31" fmla="*/ 491066 w 999066"/>
                      <a:gd name="connsiteY31" fmla="*/ 220134 h 2963335"/>
                      <a:gd name="connsiteX32" fmla="*/ 491066 w 999066"/>
                      <a:gd name="connsiteY32" fmla="*/ 2963334 h 2963335"/>
                      <a:gd name="connsiteX0" fmla="*/ 491066 w 914400"/>
                      <a:gd name="connsiteY0" fmla="*/ 2963334 h 2963335"/>
                      <a:gd name="connsiteX1" fmla="*/ 565659 w 914400"/>
                      <a:gd name="connsiteY1" fmla="*/ 2963335 h 2963335"/>
                      <a:gd name="connsiteX2" fmla="*/ 643466 w 914400"/>
                      <a:gd name="connsiteY2" fmla="*/ 194734 h 2963335"/>
                      <a:gd name="connsiteX3" fmla="*/ 711200 w 914400"/>
                      <a:gd name="connsiteY3" fmla="*/ 84667 h 2963335"/>
                      <a:gd name="connsiteX4" fmla="*/ 821266 w 914400"/>
                      <a:gd name="connsiteY4" fmla="*/ 59267 h 2963335"/>
                      <a:gd name="connsiteX5" fmla="*/ 914400 w 914400"/>
                      <a:gd name="connsiteY5" fmla="*/ 101600 h 2963335"/>
                      <a:gd name="connsiteX6" fmla="*/ 872066 w 914400"/>
                      <a:gd name="connsiteY6" fmla="*/ 8467 h 2963335"/>
                      <a:gd name="connsiteX7" fmla="*/ 728133 w 914400"/>
                      <a:gd name="connsiteY7" fmla="*/ 0 h 2963335"/>
                      <a:gd name="connsiteX8" fmla="*/ 601133 w 914400"/>
                      <a:gd name="connsiteY8" fmla="*/ 67734 h 2963335"/>
                      <a:gd name="connsiteX9" fmla="*/ 584200 w 914400"/>
                      <a:gd name="connsiteY9" fmla="*/ 177800 h 2963335"/>
                      <a:gd name="connsiteX10" fmla="*/ 567266 w 914400"/>
                      <a:gd name="connsiteY10" fmla="*/ 287867 h 2963335"/>
                      <a:gd name="connsiteX11" fmla="*/ 533400 w 914400"/>
                      <a:gd name="connsiteY11" fmla="*/ 84667 h 2963335"/>
                      <a:gd name="connsiteX12" fmla="*/ 448733 w 914400"/>
                      <a:gd name="connsiteY12" fmla="*/ 16934 h 2963335"/>
                      <a:gd name="connsiteX13" fmla="*/ 296333 w 914400"/>
                      <a:gd name="connsiteY13" fmla="*/ 8467 h 2963335"/>
                      <a:gd name="connsiteX14" fmla="*/ 211666 w 914400"/>
                      <a:gd name="connsiteY14" fmla="*/ 59267 h 2963335"/>
                      <a:gd name="connsiteX15" fmla="*/ 127000 w 914400"/>
                      <a:gd name="connsiteY15" fmla="*/ 135467 h 2963335"/>
                      <a:gd name="connsiteX16" fmla="*/ 101600 w 914400"/>
                      <a:gd name="connsiteY16" fmla="*/ 245534 h 2963335"/>
                      <a:gd name="connsiteX17" fmla="*/ 84666 w 914400"/>
                      <a:gd name="connsiteY17" fmla="*/ 321734 h 2963335"/>
                      <a:gd name="connsiteX18" fmla="*/ 0 w 914400"/>
                      <a:gd name="connsiteY18" fmla="*/ 406400 h 2963335"/>
                      <a:gd name="connsiteX19" fmla="*/ 16933 w 914400"/>
                      <a:gd name="connsiteY19" fmla="*/ 474134 h 2963335"/>
                      <a:gd name="connsiteX20" fmla="*/ 93133 w 914400"/>
                      <a:gd name="connsiteY20" fmla="*/ 541867 h 2963335"/>
                      <a:gd name="connsiteX21" fmla="*/ 211666 w 914400"/>
                      <a:gd name="connsiteY21" fmla="*/ 550334 h 2963335"/>
                      <a:gd name="connsiteX22" fmla="*/ 262466 w 914400"/>
                      <a:gd name="connsiteY22" fmla="*/ 474134 h 2963335"/>
                      <a:gd name="connsiteX23" fmla="*/ 254000 w 914400"/>
                      <a:gd name="connsiteY23" fmla="*/ 381000 h 2963335"/>
                      <a:gd name="connsiteX24" fmla="*/ 220133 w 914400"/>
                      <a:gd name="connsiteY24" fmla="*/ 330200 h 2963335"/>
                      <a:gd name="connsiteX25" fmla="*/ 186266 w 914400"/>
                      <a:gd name="connsiteY25" fmla="*/ 287867 h 2963335"/>
                      <a:gd name="connsiteX26" fmla="*/ 194733 w 914400"/>
                      <a:gd name="connsiteY26" fmla="*/ 186267 h 2963335"/>
                      <a:gd name="connsiteX27" fmla="*/ 262466 w 914400"/>
                      <a:gd name="connsiteY27" fmla="*/ 101600 h 2963335"/>
                      <a:gd name="connsiteX28" fmla="*/ 372533 w 914400"/>
                      <a:gd name="connsiteY28" fmla="*/ 67734 h 2963335"/>
                      <a:gd name="connsiteX29" fmla="*/ 440266 w 914400"/>
                      <a:gd name="connsiteY29" fmla="*/ 110067 h 2963335"/>
                      <a:gd name="connsiteX30" fmla="*/ 491066 w 914400"/>
                      <a:gd name="connsiteY30" fmla="*/ 220134 h 2963335"/>
                      <a:gd name="connsiteX31" fmla="*/ 491066 w 914400"/>
                      <a:gd name="connsiteY31" fmla="*/ 2963334 h 2963335"/>
                      <a:gd name="connsiteX0" fmla="*/ 491066 w 872066"/>
                      <a:gd name="connsiteY0" fmla="*/ 2963334 h 2963335"/>
                      <a:gd name="connsiteX1" fmla="*/ 565659 w 872066"/>
                      <a:gd name="connsiteY1" fmla="*/ 2963335 h 2963335"/>
                      <a:gd name="connsiteX2" fmla="*/ 643466 w 872066"/>
                      <a:gd name="connsiteY2" fmla="*/ 194734 h 2963335"/>
                      <a:gd name="connsiteX3" fmla="*/ 711200 w 872066"/>
                      <a:gd name="connsiteY3" fmla="*/ 84667 h 2963335"/>
                      <a:gd name="connsiteX4" fmla="*/ 821266 w 872066"/>
                      <a:gd name="connsiteY4" fmla="*/ 59267 h 2963335"/>
                      <a:gd name="connsiteX5" fmla="*/ 872066 w 872066"/>
                      <a:gd name="connsiteY5" fmla="*/ 8467 h 2963335"/>
                      <a:gd name="connsiteX6" fmla="*/ 728133 w 872066"/>
                      <a:gd name="connsiteY6" fmla="*/ 0 h 2963335"/>
                      <a:gd name="connsiteX7" fmla="*/ 601133 w 872066"/>
                      <a:gd name="connsiteY7" fmla="*/ 67734 h 2963335"/>
                      <a:gd name="connsiteX8" fmla="*/ 584200 w 872066"/>
                      <a:gd name="connsiteY8" fmla="*/ 177800 h 2963335"/>
                      <a:gd name="connsiteX9" fmla="*/ 567266 w 872066"/>
                      <a:gd name="connsiteY9" fmla="*/ 287867 h 2963335"/>
                      <a:gd name="connsiteX10" fmla="*/ 533400 w 872066"/>
                      <a:gd name="connsiteY10" fmla="*/ 84667 h 2963335"/>
                      <a:gd name="connsiteX11" fmla="*/ 448733 w 872066"/>
                      <a:gd name="connsiteY11" fmla="*/ 16934 h 2963335"/>
                      <a:gd name="connsiteX12" fmla="*/ 296333 w 872066"/>
                      <a:gd name="connsiteY12" fmla="*/ 8467 h 2963335"/>
                      <a:gd name="connsiteX13" fmla="*/ 211666 w 872066"/>
                      <a:gd name="connsiteY13" fmla="*/ 59267 h 2963335"/>
                      <a:gd name="connsiteX14" fmla="*/ 127000 w 872066"/>
                      <a:gd name="connsiteY14" fmla="*/ 135467 h 2963335"/>
                      <a:gd name="connsiteX15" fmla="*/ 101600 w 872066"/>
                      <a:gd name="connsiteY15" fmla="*/ 245534 h 2963335"/>
                      <a:gd name="connsiteX16" fmla="*/ 84666 w 872066"/>
                      <a:gd name="connsiteY16" fmla="*/ 321734 h 2963335"/>
                      <a:gd name="connsiteX17" fmla="*/ 0 w 872066"/>
                      <a:gd name="connsiteY17" fmla="*/ 406400 h 2963335"/>
                      <a:gd name="connsiteX18" fmla="*/ 16933 w 872066"/>
                      <a:gd name="connsiteY18" fmla="*/ 474134 h 2963335"/>
                      <a:gd name="connsiteX19" fmla="*/ 93133 w 872066"/>
                      <a:gd name="connsiteY19" fmla="*/ 541867 h 2963335"/>
                      <a:gd name="connsiteX20" fmla="*/ 211666 w 872066"/>
                      <a:gd name="connsiteY20" fmla="*/ 550334 h 2963335"/>
                      <a:gd name="connsiteX21" fmla="*/ 262466 w 872066"/>
                      <a:gd name="connsiteY21" fmla="*/ 474134 h 2963335"/>
                      <a:gd name="connsiteX22" fmla="*/ 254000 w 872066"/>
                      <a:gd name="connsiteY22" fmla="*/ 381000 h 2963335"/>
                      <a:gd name="connsiteX23" fmla="*/ 220133 w 872066"/>
                      <a:gd name="connsiteY23" fmla="*/ 330200 h 2963335"/>
                      <a:gd name="connsiteX24" fmla="*/ 186266 w 872066"/>
                      <a:gd name="connsiteY24" fmla="*/ 287867 h 2963335"/>
                      <a:gd name="connsiteX25" fmla="*/ 194733 w 872066"/>
                      <a:gd name="connsiteY25" fmla="*/ 186267 h 2963335"/>
                      <a:gd name="connsiteX26" fmla="*/ 262466 w 872066"/>
                      <a:gd name="connsiteY26" fmla="*/ 101600 h 2963335"/>
                      <a:gd name="connsiteX27" fmla="*/ 372533 w 872066"/>
                      <a:gd name="connsiteY27" fmla="*/ 67734 h 2963335"/>
                      <a:gd name="connsiteX28" fmla="*/ 440266 w 872066"/>
                      <a:gd name="connsiteY28" fmla="*/ 110067 h 2963335"/>
                      <a:gd name="connsiteX29" fmla="*/ 491066 w 872066"/>
                      <a:gd name="connsiteY29" fmla="*/ 220134 h 2963335"/>
                      <a:gd name="connsiteX30" fmla="*/ 491066 w 872066"/>
                      <a:gd name="connsiteY30" fmla="*/ 2963334 h 2963335"/>
                      <a:gd name="connsiteX0" fmla="*/ 491066 w 821266"/>
                      <a:gd name="connsiteY0" fmla="*/ 2963334 h 2963335"/>
                      <a:gd name="connsiteX1" fmla="*/ 565659 w 821266"/>
                      <a:gd name="connsiteY1" fmla="*/ 2963335 h 2963335"/>
                      <a:gd name="connsiteX2" fmla="*/ 643466 w 821266"/>
                      <a:gd name="connsiteY2" fmla="*/ 194734 h 2963335"/>
                      <a:gd name="connsiteX3" fmla="*/ 711200 w 821266"/>
                      <a:gd name="connsiteY3" fmla="*/ 84667 h 2963335"/>
                      <a:gd name="connsiteX4" fmla="*/ 821266 w 821266"/>
                      <a:gd name="connsiteY4" fmla="*/ 59267 h 2963335"/>
                      <a:gd name="connsiteX5" fmla="*/ 728133 w 821266"/>
                      <a:gd name="connsiteY5" fmla="*/ 0 h 2963335"/>
                      <a:gd name="connsiteX6" fmla="*/ 601133 w 821266"/>
                      <a:gd name="connsiteY6" fmla="*/ 67734 h 2963335"/>
                      <a:gd name="connsiteX7" fmla="*/ 584200 w 821266"/>
                      <a:gd name="connsiteY7" fmla="*/ 177800 h 2963335"/>
                      <a:gd name="connsiteX8" fmla="*/ 567266 w 821266"/>
                      <a:gd name="connsiteY8" fmla="*/ 287867 h 2963335"/>
                      <a:gd name="connsiteX9" fmla="*/ 533400 w 821266"/>
                      <a:gd name="connsiteY9" fmla="*/ 84667 h 2963335"/>
                      <a:gd name="connsiteX10" fmla="*/ 448733 w 821266"/>
                      <a:gd name="connsiteY10" fmla="*/ 16934 h 2963335"/>
                      <a:gd name="connsiteX11" fmla="*/ 296333 w 821266"/>
                      <a:gd name="connsiteY11" fmla="*/ 8467 h 2963335"/>
                      <a:gd name="connsiteX12" fmla="*/ 211666 w 821266"/>
                      <a:gd name="connsiteY12" fmla="*/ 59267 h 2963335"/>
                      <a:gd name="connsiteX13" fmla="*/ 127000 w 821266"/>
                      <a:gd name="connsiteY13" fmla="*/ 135467 h 2963335"/>
                      <a:gd name="connsiteX14" fmla="*/ 101600 w 821266"/>
                      <a:gd name="connsiteY14" fmla="*/ 245534 h 2963335"/>
                      <a:gd name="connsiteX15" fmla="*/ 84666 w 821266"/>
                      <a:gd name="connsiteY15" fmla="*/ 321734 h 2963335"/>
                      <a:gd name="connsiteX16" fmla="*/ 0 w 821266"/>
                      <a:gd name="connsiteY16" fmla="*/ 406400 h 2963335"/>
                      <a:gd name="connsiteX17" fmla="*/ 16933 w 821266"/>
                      <a:gd name="connsiteY17" fmla="*/ 474134 h 2963335"/>
                      <a:gd name="connsiteX18" fmla="*/ 93133 w 821266"/>
                      <a:gd name="connsiteY18" fmla="*/ 541867 h 2963335"/>
                      <a:gd name="connsiteX19" fmla="*/ 211666 w 821266"/>
                      <a:gd name="connsiteY19" fmla="*/ 550334 h 2963335"/>
                      <a:gd name="connsiteX20" fmla="*/ 262466 w 821266"/>
                      <a:gd name="connsiteY20" fmla="*/ 474134 h 2963335"/>
                      <a:gd name="connsiteX21" fmla="*/ 254000 w 821266"/>
                      <a:gd name="connsiteY21" fmla="*/ 381000 h 2963335"/>
                      <a:gd name="connsiteX22" fmla="*/ 220133 w 821266"/>
                      <a:gd name="connsiteY22" fmla="*/ 330200 h 2963335"/>
                      <a:gd name="connsiteX23" fmla="*/ 186266 w 821266"/>
                      <a:gd name="connsiteY23" fmla="*/ 287867 h 2963335"/>
                      <a:gd name="connsiteX24" fmla="*/ 194733 w 821266"/>
                      <a:gd name="connsiteY24" fmla="*/ 186267 h 2963335"/>
                      <a:gd name="connsiteX25" fmla="*/ 262466 w 821266"/>
                      <a:gd name="connsiteY25" fmla="*/ 101600 h 2963335"/>
                      <a:gd name="connsiteX26" fmla="*/ 372533 w 821266"/>
                      <a:gd name="connsiteY26" fmla="*/ 67734 h 2963335"/>
                      <a:gd name="connsiteX27" fmla="*/ 440266 w 821266"/>
                      <a:gd name="connsiteY27" fmla="*/ 110067 h 2963335"/>
                      <a:gd name="connsiteX28" fmla="*/ 491066 w 821266"/>
                      <a:gd name="connsiteY28" fmla="*/ 220134 h 2963335"/>
                      <a:gd name="connsiteX29" fmla="*/ 491066 w 821266"/>
                      <a:gd name="connsiteY29" fmla="*/ 2963334 h 2963335"/>
                      <a:gd name="connsiteX0" fmla="*/ 491066 w 728133"/>
                      <a:gd name="connsiteY0" fmla="*/ 2963334 h 2963335"/>
                      <a:gd name="connsiteX1" fmla="*/ 565659 w 728133"/>
                      <a:gd name="connsiteY1" fmla="*/ 2963335 h 2963335"/>
                      <a:gd name="connsiteX2" fmla="*/ 643466 w 728133"/>
                      <a:gd name="connsiteY2" fmla="*/ 194734 h 2963335"/>
                      <a:gd name="connsiteX3" fmla="*/ 711200 w 728133"/>
                      <a:gd name="connsiteY3" fmla="*/ 84667 h 2963335"/>
                      <a:gd name="connsiteX4" fmla="*/ 728133 w 728133"/>
                      <a:gd name="connsiteY4" fmla="*/ 0 h 2963335"/>
                      <a:gd name="connsiteX5" fmla="*/ 601133 w 728133"/>
                      <a:gd name="connsiteY5" fmla="*/ 67734 h 2963335"/>
                      <a:gd name="connsiteX6" fmla="*/ 584200 w 728133"/>
                      <a:gd name="connsiteY6" fmla="*/ 177800 h 2963335"/>
                      <a:gd name="connsiteX7" fmla="*/ 567266 w 728133"/>
                      <a:gd name="connsiteY7" fmla="*/ 287867 h 2963335"/>
                      <a:gd name="connsiteX8" fmla="*/ 533400 w 728133"/>
                      <a:gd name="connsiteY8" fmla="*/ 84667 h 2963335"/>
                      <a:gd name="connsiteX9" fmla="*/ 448733 w 728133"/>
                      <a:gd name="connsiteY9" fmla="*/ 16934 h 2963335"/>
                      <a:gd name="connsiteX10" fmla="*/ 296333 w 728133"/>
                      <a:gd name="connsiteY10" fmla="*/ 8467 h 2963335"/>
                      <a:gd name="connsiteX11" fmla="*/ 211666 w 728133"/>
                      <a:gd name="connsiteY11" fmla="*/ 59267 h 2963335"/>
                      <a:gd name="connsiteX12" fmla="*/ 127000 w 728133"/>
                      <a:gd name="connsiteY12" fmla="*/ 135467 h 2963335"/>
                      <a:gd name="connsiteX13" fmla="*/ 101600 w 728133"/>
                      <a:gd name="connsiteY13" fmla="*/ 245534 h 2963335"/>
                      <a:gd name="connsiteX14" fmla="*/ 84666 w 728133"/>
                      <a:gd name="connsiteY14" fmla="*/ 321734 h 2963335"/>
                      <a:gd name="connsiteX15" fmla="*/ 0 w 728133"/>
                      <a:gd name="connsiteY15" fmla="*/ 406400 h 2963335"/>
                      <a:gd name="connsiteX16" fmla="*/ 16933 w 728133"/>
                      <a:gd name="connsiteY16" fmla="*/ 474134 h 2963335"/>
                      <a:gd name="connsiteX17" fmla="*/ 93133 w 728133"/>
                      <a:gd name="connsiteY17" fmla="*/ 541867 h 2963335"/>
                      <a:gd name="connsiteX18" fmla="*/ 211666 w 728133"/>
                      <a:gd name="connsiteY18" fmla="*/ 550334 h 2963335"/>
                      <a:gd name="connsiteX19" fmla="*/ 262466 w 728133"/>
                      <a:gd name="connsiteY19" fmla="*/ 474134 h 2963335"/>
                      <a:gd name="connsiteX20" fmla="*/ 254000 w 728133"/>
                      <a:gd name="connsiteY20" fmla="*/ 381000 h 2963335"/>
                      <a:gd name="connsiteX21" fmla="*/ 220133 w 728133"/>
                      <a:gd name="connsiteY21" fmla="*/ 330200 h 2963335"/>
                      <a:gd name="connsiteX22" fmla="*/ 186266 w 728133"/>
                      <a:gd name="connsiteY22" fmla="*/ 287867 h 2963335"/>
                      <a:gd name="connsiteX23" fmla="*/ 194733 w 728133"/>
                      <a:gd name="connsiteY23" fmla="*/ 186267 h 2963335"/>
                      <a:gd name="connsiteX24" fmla="*/ 262466 w 728133"/>
                      <a:gd name="connsiteY24" fmla="*/ 101600 h 2963335"/>
                      <a:gd name="connsiteX25" fmla="*/ 372533 w 728133"/>
                      <a:gd name="connsiteY25" fmla="*/ 67734 h 2963335"/>
                      <a:gd name="connsiteX26" fmla="*/ 440266 w 728133"/>
                      <a:gd name="connsiteY26" fmla="*/ 110067 h 2963335"/>
                      <a:gd name="connsiteX27" fmla="*/ 491066 w 728133"/>
                      <a:gd name="connsiteY27" fmla="*/ 220134 h 2963335"/>
                      <a:gd name="connsiteX28" fmla="*/ 491066 w 728133"/>
                      <a:gd name="connsiteY28" fmla="*/ 2963334 h 2963335"/>
                      <a:gd name="connsiteX0" fmla="*/ 728133 w 788531"/>
                      <a:gd name="connsiteY0" fmla="*/ 0 h 2963335"/>
                      <a:gd name="connsiteX1" fmla="*/ 601133 w 788531"/>
                      <a:gd name="connsiteY1" fmla="*/ 67734 h 2963335"/>
                      <a:gd name="connsiteX2" fmla="*/ 584200 w 788531"/>
                      <a:gd name="connsiteY2" fmla="*/ 177800 h 2963335"/>
                      <a:gd name="connsiteX3" fmla="*/ 567266 w 788531"/>
                      <a:gd name="connsiteY3" fmla="*/ 287867 h 2963335"/>
                      <a:gd name="connsiteX4" fmla="*/ 533400 w 788531"/>
                      <a:gd name="connsiteY4" fmla="*/ 84667 h 2963335"/>
                      <a:gd name="connsiteX5" fmla="*/ 448733 w 788531"/>
                      <a:gd name="connsiteY5" fmla="*/ 16934 h 2963335"/>
                      <a:gd name="connsiteX6" fmla="*/ 296333 w 788531"/>
                      <a:gd name="connsiteY6" fmla="*/ 8467 h 2963335"/>
                      <a:gd name="connsiteX7" fmla="*/ 211666 w 788531"/>
                      <a:gd name="connsiteY7" fmla="*/ 59267 h 2963335"/>
                      <a:gd name="connsiteX8" fmla="*/ 127000 w 788531"/>
                      <a:gd name="connsiteY8" fmla="*/ 135467 h 2963335"/>
                      <a:gd name="connsiteX9" fmla="*/ 101600 w 788531"/>
                      <a:gd name="connsiteY9" fmla="*/ 245534 h 2963335"/>
                      <a:gd name="connsiteX10" fmla="*/ 84666 w 788531"/>
                      <a:gd name="connsiteY10" fmla="*/ 321734 h 2963335"/>
                      <a:gd name="connsiteX11" fmla="*/ 0 w 788531"/>
                      <a:gd name="connsiteY11" fmla="*/ 406400 h 2963335"/>
                      <a:gd name="connsiteX12" fmla="*/ 16933 w 788531"/>
                      <a:gd name="connsiteY12" fmla="*/ 474134 h 2963335"/>
                      <a:gd name="connsiteX13" fmla="*/ 93133 w 788531"/>
                      <a:gd name="connsiteY13" fmla="*/ 541867 h 2963335"/>
                      <a:gd name="connsiteX14" fmla="*/ 211666 w 788531"/>
                      <a:gd name="connsiteY14" fmla="*/ 550334 h 2963335"/>
                      <a:gd name="connsiteX15" fmla="*/ 262466 w 788531"/>
                      <a:gd name="connsiteY15" fmla="*/ 474134 h 2963335"/>
                      <a:gd name="connsiteX16" fmla="*/ 254000 w 788531"/>
                      <a:gd name="connsiteY16" fmla="*/ 381000 h 2963335"/>
                      <a:gd name="connsiteX17" fmla="*/ 220133 w 788531"/>
                      <a:gd name="connsiteY17" fmla="*/ 330200 h 2963335"/>
                      <a:gd name="connsiteX18" fmla="*/ 186266 w 788531"/>
                      <a:gd name="connsiteY18" fmla="*/ 287867 h 2963335"/>
                      <a:gd name="connsiteX19" fmla="*/ 194733 w 788531"/>
                      <a:gd name="connsiteY19" fmla="*/ 186267 h 2963335"/>
                      <a:gd name="connsiteX20" fmla="*/ 262466 w 788531"/>
                      <a:gd name="connsiteY20" fmla="*/ 101600 h 2963335"/>
                      <a:gd name="connsiteX21" fmla="*/ 372533 w 788531"/>
                      <a:gd name="connsiteY21" fmla="*/ 67734 h 2963335"/>
                      <a:gd name="connsiteX22" fmla="*/ 440266 w 788531"/>
                      <a:gd name="connsiteY22" fmla="*/ 110067 h 2963335"/>
                      <a:gd name="connsiteX23" fmla="*/ 491066 w 788531"/>
                      <a:gd name="connsiteY23" fmla="*/ 220134 h 2963335"/>
                      <a:gd name="connsiteX24" fmla="*/ 491066 w 788531"/>
                      <a:gd name="connsiteY24" fmla="*/ 2963334 h 2963335"/>
                      <a:gd name="connsiteX25" fmla="*/ 565659 w 788531"/>
                      <a:gd name="connsiteY25" fmla="*/ 2963335 h 2963335"/>
                      <a:gd name="connsiteX26" fmla="*/ 643466 w 788531"/>
                      <a:gd name="connsiteY26" fmla="*/ 194734 h 2963335"/>
                      <a:gd name="connsiteX27" fmla="*/ 788531 w 788531"/>
                      <a:gd name="connsiteY27" fmla="*/ 161998 h 2963335"/>
                      <a:gd name="connsiteX0" fmla="*/ 728133 w 728133"/>
                      <a:gd name="connsiteY0" fmla="*/ 0 h 2963335"/>
                      <a:gd name="connsiteX1" fmla="*/ 601133 w 728133"/>
                      <a:gd name="connsiteY1" fmla="*/ 67734 h 2963335"/>
                      <a:gd name="connsiteX2" fmla="*/ 584200 w 728133"/>
                      <a:gd name="connsiteY2" fmla="*/ 177800 h 2963335"/>
                      <a:gd name="connsiteX3" fmla="*/ 567266 w 728133"/>
                      <a:gd name="connsiteY3" fmla="*/ 287867 h 2963335"/>
                      <a:gd name="connsiteX4" fmla="*/ 533400 w 728133"/>
                      <a:gd name="connsiteY4" fmla="*/ 84667 h 2963335"/>
                      <a:gd name="connsiteX5" fmla="*/ 448733 w 728133"/>
                      <a:gd name="connsiteY5" fmla="*/ 16934 h 2963335"/>
                      <a:gd name="connsiteX6" fmla="*/ 296333 w 728133"/>
                      <a:gd name="connsiteY6" fmla="*/ 8467 h 2963335"/>
                      <a:gd name="connsiteX7" fmla="*/ 211666 w 728133"/>
                      <a:gd name="connsiteY7" fmla="*/ 59267 h 2963335"/>
                      <a:gd name="connsiteX8" fmla="*/ 127000 w 728133"/>
                      <a:gd name="connsiteY8" fmla="*/ 135467 h 2963335"/>
                      <a:gd name="connsiteX9" fmla="*/ 101600 w 728133"/>
                      <a:gd name="connsiteY9" fmla="*/ 245534 h 2963335"/>
                      <a:gd name="connsiteX10" fmla="*/ 84666 w 728133"/>
                      <a:gd name="connsiteY10" fmla="*/ 321734 h 2963335"/>
                      <a:gd name="connsiteX11" fmla="*/ 0 w 728133"/>
                      <a:gd name="connsiteY11" fmla="*/ 406400 h 2963335"/>
                      <a:gd name="connsiteX12" fmla="*/ 16933 w 728133"/>
                      <a:gd name="connsiteY12" fmla="*/ 474134 h 2963335"/>
                      <a:gd name="connsiteX13" fmla="*/ 93133 w 728133"/>
                      <a:gd name="connsiteY13" fmla="*/ 541867 h 2963335"/>
                      <a:gd name="connsiteX14" fmla="*/ 211666 w 728133"/>
                      <a:gd name="connsiteY14" fmla="*/ 550334 h 2963335"/>
                      <a:gd name="connsiteX15" fmla="*/ 262466 w 728133"/>
                      <a:gd name="connsiteY15" fmla="*/ 474134 h 2963335"/>
                      <a:gd name="connsiteX16" fmla="*/ 254000 w 728133"/>
                      <a:gd name="connsiteY16" fmla="*/ 381000 h 2963335"/>
                      <a:gd name="connsiteX17" fmla="*/ 220133 w 728133"/>
                      <a:gd name="connsiteY17" fmla="*/ 330200 h 2963335"/>
                      <a:gd name="connsiteX18" fmla="*/ 186266 w 728133"/>
                      <a:gd name="connsiteY18" fmla="*/ 287867 h 2963335"/>
                      <a:gd name="connsiteX19" fmla="*/ 194733 w 728133"/>
                      <a:gd name="connsiteY19" fmla="*/ 186267 h 2963335"/>
                      <a:gd name="connsiteX20" fmla="*/ 262466 w 728133"/>
                      <a:gd name="connsiteY20" fmla="*/ 101600 h 2963335"/>
                      <a:gd name="connsiteX21" fmla="*/ 372533 w 728133"/>
                      <a:gd name="connsiteY21" fmla="*/ 67734 h 2963335"/>
                      <a:gd name="connsiteX22" fmla="*/ 440266 w 728133"/>
                      <a:gd name="connsiteY22" fmla="*/ 110067 h 2963335"/>
                      <a:gd name="connsiteX23" fmla="*/ 491066 w 728133"/>
                      <a:gd name="connsiteY23" fmla="*/ 220134 h 2963335"/>
                      <a:gd name="connsiteX24" fmla="*/ 491066 w 728133"/>
                      <a:gd name="connsiteY24" fmla="*/ 2963334 h 2963335"/>
                      <a:gd name="connsiteX25" fmla="*/ 565659 w 728133"/>
                      <a:gd name="connsiteY25" fmla="*/ 2963335 h 2963335"/>
                      <a:gd name="connsiteX26" fmla="*/ 643466 w 728133"/>
                      <a:gd name="connsiteY26" fmla="*/ 194734 h 2963335"/>
                      <a:gd name="connsiteX0" fmla="*/ 601133 w 643466"/>
                      <a:gd name="connsiteY0" fmla="*/ 59267 h 2954868"/>
                      <a:gd name="connsiteX1" fmla="*/ 584200 w 643466"/>
                      <a:gd name="connsiteY1" fmla="*/ 169333 h 2954868"/>
                      <a:gd name="connsiteX2" fmla="*/ 567266 w 643466"/>
                      <a:gd name="connsiteY2" fmla="*/ 279400 h 2954868"/>
                      <a:gd name="connsiteX3" fmla="*/ 533400 w 643466"/>
                      <a:gd name="connsiteY3" fmla="*/ 76200 h 2954868"/>
                      <a:gd name="connsiteX4" fmla="*/ 448733 w 643466"/>
                      <a:gd name="connsiteY4" fmla="*/ 8467 h 2954868"/>
                      <a:gd name="connsiteX5" fmla="*/ 296333 w 643466"/>
                      <a:gd name="connsiteY5" fmla="*/ 0 h 2954868"/>
                      <a:gd name="connsiteX6" fmla="*/ 211666 w 643466"/>
                      <a:gd name="connsiteY6" fmla="*/ 50800 h 2954868"/>
                      <a:gd name="connsiteX7" fmla="*/ 127000 w 643466"/>
                      <a:gd name="connsiteY7" fmla="*/ 127000 h 2954868"/>
                      <a:gd name="connsiteX8" fmla="*/ 101600 w 643466"/>
                      <a:gd name="connsiteY8" fmla="*/ 237067 h 2954868"/>
                      <a:gd name="connsiteX9" fmla="*/ 84666 w 643466"/>
                      <a:gd name="connsiteY9" fmla="*/ 313267 h 2954868"/>
                      <a:gd name="connsiteX10" fmla="*/ 0 w 643466"/>
                      <a:gd name="connsiteY10" fmla="*/ 397933 h 2954868"/>
                      <a:gd name="connsiteX11" fmla="*/ 16933 w 643466"/>
                      <a:gd name="connsiteY11" fmla="*/ 465667 h 2954868"/>
                      <a:gd name="connsiteX12" fmla="*/ 93133 w 643466"/>
                      <a:gd name="connsiteY12" fmla="*/ 533400 h 2954868"/>
                      <a:gd name="connsiteX13" fmla="*/ 211666 w 643466"/>
                      <a:gd name="connsiteY13" fmla="*/ 541867 h 2954868"/>
                      <a:gd name="connsiteX14" fmla="*/ 262466 w 643466"/>
                      <a:gd name="connsiteY14" fmla="*/ 465667 h 2954868"/>
                      <a:gd name="connsiteX15" fmla="*/ 254000 w 643466"/>
                      <a:gd name="connsiteY15" fmla="*/ 372533 h 2954868"/>
                      <a:gd name="connsiteX16" fmla="*/ 220133 w 643466"/>
                      <a:gd name="connsiteY16" fmla="*/ 321733 h 2954868"/>
                      <a:gd name="connsiteX17" fmla="*/ 186266 w 643466"/>
                      <a:gd name="connsiteY17" fmla="*/ 279400 h 2954868"/>
                      <a:gd name="connsiteX18" fmla="*/ 194733 w 643466"/>
                      <a:gd name="connsiteY18" fmla="*/ 177800 h 2954868"/>
                      <a:gd name="connsiteX19" fmla="*/ 262466 w 643466"/>
                      <a:gd name="connsiteY19" fmla="*/ 93133 h 2954868"/>
                      <a:gd name="connsiteX20" fmla="*/ 372533 w 643466"/>
                      <a:gd name="connsiteY20" fmla="*/ 59267 h 2954868"/>
                      <a:gd name="connsiteX21" fmla="*/ 440266 w 643466"/>
                      <a:gd name="connsiteY21" fmla="*/ 101600 h 2954868"/>
                      <a:gd name="connsiteX22" fmla="*/ 491066 w 643466"/>
                      <a:gd name="connsiteY22" fmla="*/ 211667 h 2954868"/>
                      <a:gd name="connsiteX23" fmla="*/ 491066 w 643466"/>
                      <a:gd name="connsiteY23" fmla="*/ 2954867 h 2954868"/>
                      <a:gd name="connsiteX24" fmla="*/ 565659 w 643466"/>
                      <a:gd name="connsiteY24" fmla="*/ 2954868 h 2954868"/>
                      <a:gd name="connsiteX25" fmla="*/ 643466 w 643466"/>
                      <a:gd name="connsiteY25" fmla="*/ 186267 h 2954868"/>
                      <a:gd name="connsiteX0" fmla="*/ 601133 w 643466"/>
                      <a:gd name="connsiteY0" fmla="*/ 59267 h 2954868"/>
                      <a:gd name="connsiteX1" fmla="*/ 584200 w 643466"/>
                      <a:gd name="connsiteY1" fmla="*/ 169333 h 2954868"/>
                      <a:gd name="connsiteX2" fmla="*/ 567266 w 643466"/>
                      <a:gd name="connsiteY2" fmla="*/ 279400 h 2954868"/>
                      <a:gd name="connsiteX3" fmla="*/ 533400 w 643466"/>
                      <a:gd name="connsiteY3" fmla="*/ 76200 h 2954868"/>
                      <a:gd name="connsiteX4" fmla="*/ 448733 w 643466"/>
                      <a:gd name="connsiteY4" fmla="*/ 8467 h 2954868"/>
                      <a:gd name="connsiteX5" fmla="*/ 296333 w 643466"/>
                      <a:gd name="connsiteY5" fmla="*/ 0 h 2954868"/>
                      <a:gd name="connsiteX6" fmla="*/ 211666 w 643466"/>
                      <a:gd name="connsiteY6" fmla="*/ 50800 h 2954868"/>
                      <a:gd name="connsiteX7" fmla="*/ 127000 w 643466"/>
                      <a:gd name="connsiteY7" fmla="*/ 127000 h 2954868"/>
                      <a:gd name="connsiteX8" fmla="*/ 101600 w 643466"/>
                      <a:gd name="connsiteY8" fmla="*/ 237067 h 2954868"/>
                      <a:gd name="connsiteX9" fmla="*/ 84666 w 643466"/>
                      <a:gd name="connsiteY9" fmla="*/ 313267 h 2954868"/>
                      <a:gd name="connsiteX10" fmla="*/ 0 w 643466"/>
                      <a:gd name="connsiteY10" fmla="*/ 397933 h 2954868"/>
                      <a:gd name="connsiteX11" fmla="*/ 16933 w 643466"/>
                      <a:gd name="connsiteY11" fmla="*/ 465667 h 2954868"/>
                      <a:gd name="connsiteX12" fmla="*/ 93133 w 643466"/>
                      <a:gd name="connsiteY12" fmla="*/ 533400 h 2954868"/>
                      <a:gd name="connsiteX13" fmla="*/ 211666 w 643466"/>
                      <a:gd name="connsiteY13" fmla="*/ 541867 h 2954868"/>
                      <a:gd name="connsiteX14" fmla="*/ 262466 w 643466"/>
                      <a:gd name="connsiteY14" fmla="*/ 465667 h 2954868"/>
                      <a:gd name="connsiteX15" fmla="*/ 254000 w 643466"/>
                      <a:gd name="connsiteY15" fmla="*/ 372533 h 2954868"/>
                      <a:gd name="connsiteX16" fmla="*/ 220133 w 643466"/>
                      <a:gd name="connsiteY16" fmla="*/ 321733 h 2954868"/>
                      <a:gd name="connsiteX17" fmla="*/ 186266 w 643466"/>
                      <a:gd name="connsiteY17" fmla="*/ 279400 h 2954868"/>
                      <a:gd name="connsiteX18" fmla="*/ 194733 w 643466"/>
                      <a:gd name="connsiteY18" fmla="*/ 177800 h 2954868"/>
                      <a:gd name="connsiteX19" fmla="*/ 262466 w 643466"/>
                      <a:gd name="connsiteY19" fmla="*/ 93133 h 2954868"/>
                      <a:gd name="connsiteX20" fmla="*/ 372533 w 643466"/>
                      <a:gd name="connsiteY20" fmla="*/ 59267 h 2954868"/>
                      <a:gd name="connsiteX21" fmla="*/ 440266 w 643466"/>
                      <a:gd name="connsiteY21" fmla="*/ 101600 h 2954868"/>
                      <a:gd name="connsiteX22" fmla="*/ 491066 w 643466"/>
                      <a:gd name="connsiteY22" fmla="*/ 211667 h 2954868"/>
                      <a:gd name="connsiteX23" fmla="*/ 491066 w 643466"/>
                      <a:gd name="connsiteY23" fmla="*/ 2954867 h 2954868"/>
                      <a:gd name="connsiteX24" fmla="*/ 565659 w 643466"/>
                      <a:gd name="connsiteY24" fmla="*/ 2954868 h 2954868"/>
                      <a:gd name="connsiteX25" fmla="*/ 643466 w 643466"/>
                      <a:gd name="connsiteY25" fmla="*/ 186267 h 2954868"/>
                      <a:gd name="connsiteX26" fmla="*/ 601133 w 643466"/>
                      <a:gd name="connsiteY26" fmla="*/ 59267 h 2954868"/>
                      <a:gd name="connsiteX0" fmla="*/ 643466 w 643466"/>
                      <a:gd name="connsiteY0" fmla="*/ 186267 h 2954868"/>
                      <a:gd name="connsiteX1" fmla="*/ 584200 w 643466"/>
                      <a:gd name="connsiteY1" fmla="*/ 169333 h 2954868"/>
                      <a:gd name="connsiteX2" fmla="*/ 567266 w 643466"/>
                      <a:gd name="connsiteY2" fmla="*/ 279400 h 2954868"/>
                      <a:gd name="connsiteX3" fmla="*/ 533400 w 643466"/>
                      <a:gd name="connsiteY3" fmla="*/ 76200 h 2954868"/>
                      <a:gd name="connsiteX4" fmla="*/ 448733 w 643466"/>
                      <a:gd name="connsiteY4" fmla="*/ 8467 h 2954868"/>
                      <a:gd name="connsiteX5" fmla="*/ 296333 w 643466"/>
                      <a:gd name="connsiteY5" fmla="*/ 0 h 2954868"/>
                      <a:gd name="connsiteX6" fmla="*/ 211666 w 643466"/>
                      <a:gd name="connsiteY6" fmla="*/ 50800 h 2954868"/>
                      <a:gd name="connsiteX7" fmla="*/ 127000 w 643466"/>
                      <a:gd name="connsiteY7" fmla="*/ 127000 h 2954868"/>
                      <a:gd name="connsiteX8" fmla="*/ 101600 w 643466"/>
                      <a:gd name="connsiteY8" fmla="*/ 237067 h 2954868"/>
                      <a:gd name="connsiteX9" fmla="*/ 84666 w 643466"/>
                      <a:gd name="connsiteY9" fmla="*/ 313267 h 2954868"/>
                      <a:gd name="connsiteX10" fmla="*/ 0 w 643466"/>
                      <a:gd name="connsiteY10" fmla="*/ 397933 h 2954868"/>
                      <a:gd name="connsiteX11" fmla="*/ 16933 w 643466"/>
                      <a:gd name="connsiteY11" fmla="*/ 465667 h 2954868"/>
                      <a:gd name="connsiteX12" fmla="*/ 93133 w 643466"/>
                      <a:gd name="connsiteY12" fmla="*/ 533400 h 2954868"/>
                      <a:gd name="connsiteX13" fmla="*/ 211666 w 643466"/>
                      <a:gd name="connsiteY13" fmla="*/ 541867 h 2954868"/>
                      <a:gd name="connsiteX14" fmla="*/ 262466 w 643466"/>
                      <a:gd name="connsiteY14" fmla="*/ 465667 h 2954868"/>
                      <a:gd name="connsiteX15" fmla="*/ 254000 w 643466"/>
                      <a:gd name="connsiteY15" fmla="*/ 372533 h 2954868"/>
                      <a:gd name="connsiteX16" fmla="*/ 220133 w 643466"/>
                      <a:gd name="connsiteY16" fmla="*/ 321733 h 2954868"/>
                      <a:gd name="connsiteX17" fmla="*/ 186266 w 643466"/>
                      <a:gd name="connsiteY17" fmla="*/ 279400 h 2954868"/>
                      <a:gd name="connsiteX18" fmla="*/ 194733 w 643466"/>
                      <a:gd name="connsiteY18" fmla="*/ 177800 h 2954868"/>
                      <a:gd name="connsiteX19" fmla="*/ 262466 w 643466"/>
                      <a:gd name="connsiteY19" fmla="*/ 93133 h 2954868"/>
                      <a:gd name="connsiteX20" fmla="*/ 372533 w 643466"/>
                      <a:gd name="connsiteY20" fmla="*/ 59267 h 2954868"/>
                      <a:gd name="connsiteX21" fmla="*/ 440266 w 643466"/>
                      <a:gd name="connsiteY21" fmla="*/ 101600 h 2954868"/>
                      <a:gd name="connsiteX22" fmla="*/ 491066 w 643466"/>
                      <a:gd name="connsiteY22" fmla="*/ 211667 h 2954868"/>
                      <a:gd name="connsiteX23" fmla="*/ 491066 w 643466"/>
                      <a:gd name="connsiteY23" fmla="*/ 2954867 h 2954868"/>
                      <a:gd name="connsiteX24" fmla="*/ 565659 w 643466"/>
                      <a:gd name="connsiteY24" fmla="*/ 2954868 h 2954868"/>
                      <a:gd name="connsiteX25" fmla="*/ 643466 w 643466"/>
                      <a:gd name="connsiteY25" fmla="*/ 186267 h 2954868"/>
                      <a:gd name="connsiteX0" fmla="*/ 565659 w 584200"/>
                      <a:gd name="connsiteY0" fmla="*/ 2954868 h 2954868"/>
                      <a:gd name="connsiteX1" fmla="*/ 584200 w 584200"/>
                      <a:gd name="connsiteY1" fmla="*/ 169333 h 2954868"/>
                      <a:gd name="connsiteX2" fmla="*/ 567266 w 584200"/>
                      <a:gd name="connsiteY2" fmla="*/ 279400 h 2954868"/>
                      <a:gd name="connsiteX3" fmla="*/ 533400 w 584200"/>
                      <a:gd name="connsiteY3" fmla="*/ 76200 h 2954868"/>
                      <a:gd name="connsiteX4" fmla="*/ 448733 w 584200"/>
                      <a:gd name="connsiteY4" fmla="*/ 8467 h 2954868"/>
                      <a:gd name="connsiteX5" fmla="*/ 296333 w 584200"/>
                      <a:gd name="connsiteY5" fmla="*/ 0 h 2954868"/>
                      <a:gd name="connsiteX6" fmla="*/ 211666 w 584200"/>
                      <a:gd name="connsiteY6" fmla="*/ 50800 h 2954868"/>
                      <a:gd name="connsiteX7" fmla="*/ 127000 w 584200"/>
                      <a:gd name="connsiteY7" fmla="*/ 127000 h 2954868"/>
                      <a:gd name="connsiteX8" fmla="*/ 101600 w 584200"/>
                      <a:gd name="connsiteY8" fmla="*/ 237067 h 2954868"/>
                      <a:gd name="connsiteX9" fmla="*/ 84666 w 584200"/>
                      <a:gd name="connsiteY9" fmla="*/ 313267 h 2954868"/>
                      <a:gd name="connsiteX10" fmla="*/ 0 w 584200"/>
                      <a:gd name="connsiteY10" fmla="*/ 397933 h 2954868"/>
                      <a:gd name="connsiteX11" fmla="*/ 16933 w 584200"/>
                      <a:gd name="connsiteY11" fmla="*/ 465667 h 2954868"/>
                      <a:gd name="connsiteX12" fmla="*/ 93133 w 584200"/>
                      <a:gd name="connsiteY12" fmla="*/ 533400 h 2954868"/>
                      <a:gd name="connsiteX13" fmla="*/ 211666 w 584200"/>
                      <a:gd name="connsiteY13" fmla="*/ 541867 h 2954868"/>
                      <a:gd name="connsiteX14" fmla="*/ 262466 w 584200"/>
                      <a:gd name="connsiteY14" fmla="*/ 465667 h 2954868"/>
                      <a:gd name="connsiteX15" fmla="*/ 254000 w 584200"/>
                      <a:gd name="connsiteY15" fmla="*/ 372533 h 2954868"/>
                      <a:gd name="connsiteX16" fmla="*/ 220133 w 584200"/>
                      <a:gd name="connsiteY16" fmla="*/ 321733 h 2954868"/>
                      <a:gd name="connsiteX17" fmla="*/ 186266 w 584200"/>
                      <a:gd name="connsiteY17" fmla="*/ 279400 h 2954868"/>
                      <a:gd name="connsiteX18" fmla="*/ 194733 w 584200"/>
                      <a:gd name="connsiteY18" fmla="*/ 177800 h 2954868"/>
                      <a:gd name="connsiteX19" fmla="*/ 262466 w 584200"/>
                      <a:gd name="connsiteY19" fmla="*/ 93133 h 2954868"/>
                      <a:gd name="connsiteX20" fmla="*/ 372533 w 584200"/>
                      <a:gd name="connsiteY20" fmla="*/ 59267 h 2954868"/>
                      <a:gd name="connsiteX21" fmla="*/ 440266 w 584200"/>
                      <a:gd name="connsiteY21" fmla="*/ 101600 h 2954868"/>
                      <a:gd name="connsiteX22" fmla="*/ 491066 w 584200"/>
                      <a:gd name="connsiteY22" fmla="*/ 211667 h 2954868"/>
                      <a:gd name="connsiteX23" fmla="*/ 491066 w 584200"/>
                      <a:gd name="connsiteY23" fmla="*/ 2954867 h 2954868"/>
                      <a:gd name="connsiteX24" fmla="*/ 565659 w 584200"/>
                      <a:gd name="connsiteY24" fmla="*/ 2954868 h 2954868"/>
                      <a:gd name="connsiteX0" fmla="*/ 565659 w 567266"/>
                      <a:gd name="connsiteY0" fmla="*/ 2954868 h 2954868"/>
                      <a:gd name="connsiteX1" fmla="*/ 567266 w 567266"/>
                      <a:gd name="connsiteY1" fmla="*/ 279400 h 2954868"/>
                      <a:gd name="connsiteX2" fmla="*/ 533400 w 567266"/>
                      <a:gd name="connsiteY2" fmla="*/ 76200 h 2954868"/>
                      <a:gd name="connsiteX3" fmla="*/ 448733 w 567266"/>
                      <a:gd name="connsiteY3" fmla="*/ 8467 h 2954868"/>
                      <a:gd name="connsiteX4" fmla="*/ 296333 w 567266"/>
                      <a:gd name="connsiteY4" fmla="*/ 0 h 2954868"/>
                      <a:gd name="connsiteX5" fmla="*/ 211666 w 567266"/>
                      <a:gd name="connsiteY5" fmla="*/ 50800 h 2954868"/>
                      <a:gd name="connsiteX6" fmla="*/ 127000 w 567266"/>
                      <a:gd name="connsiteY6" fmla="*/ 127000 h 2954868"/>
                      <a:gd name="connsiteX7" fmla="*/ 101600 w 567266"/>
                      <a:gd name="connsiteY7" fmla="*/ 237067 h 2954868"/>
                      <a:gd name="connsiteX8" fmla="*/ 84666 w 567266"/>
                      <a:gd name="connsiteY8" fmla="*/ 313267 h 2954868"/>
                      <a:gd name="connsiteX9" fmla="*/ 0 w 567266"/>
                      <a:gd name="connsiteY9" fmla="*/ 397933 h 2954868"/>
                      <a:gd name="connsiteX10" fmla="*/ 16933 w 567266"/>
                      <a:gd name="connsiteY10" fmla="*/ 465667 h 2954868"/>
                      <a:gd name="connsiteX11" fmla="*/ 93133 w 567266"/>
                      <a:gd name="connsiteY11" fmla="*/ 533400 h 2954868"/>
                      <a:gd name="connsiteX12" fmla="*/ 211666 w 567266"/>
                      <a:gd name="connsiteY12" fmla="*/ 541867 h 2954868"/>
                      <a:gd name="connsiteX13" fmla="*/ 262466 w 567266"/>
                      <a:gd name="connsiteY13" fmla="*/ 465667 h 2954868"/>
                      <a:gd name="connsiteX14" fmla="*/ 254000 w 567266"/>
                      <a:gd name="connsiteY14" fmla="*/ 372533 h 2954868"/>
                      <a:gd name="connsiteX15" fmla="*/ 220133 w 567266"/>
                      <a:gd name="connsiteY15" fmla="*/ 321733 h 2954868"/>
                      <a:gd name="connsiteX16" fmla="*/ 186266 w 567266"/>
                      <a:gd name="connsiteY16" fmla="*/ 279400 h 2954868"/>
                      <a:gd name="connsiteX17" fmla="*/ 194733 w 567266"/>
                      <a:gd name="connsiteY17" fmla="*/ 177800 h 2954868"/>
                      <a:gd name="connsiteX18" fmla="*/ 262466 w 567266"/>
                      <a:gd name="connsiteY18" fmla="*/ 93133 h 2954868"/>
                      <a:gd name="connsiteX19" fmla="*/ 372533 w 567266"/>
                      <a:gd name="connsiteY19" fmla="*/ 59267 h 2954868"/>
                      <a:gd name="connsiteX20" fmla="*/ 440266 w 567266"/>
                      <a:gd name="connsiteY20" fmla="*/ 101600 h 2954868"/>
                      <a:gd name="connsiteX21" fmla="*/ 491066 w 567266"/>
                      <a:gd name="connsiteY21" fmla="*/ 211667 h 2954868"/>
                      <a:gd name="connsiteX22" fmla="*/ 491066 w 567266"/>
                      <a:gd name="connsiteY22" fmla="*/ 2954867 h 2954868"/>
                      <a:gd name="connsiteX23" fmla="*/ 565659 w 567266"/>
                      <a:gd name="connsiteY23" fmla="*/ 2954868 h 2954868"/>
                      <a:gd name="connsiteX0" fmla="*/ 565659 w 567266"/>
                      <a:gd name="connsiteY0" fmla="*/ 2954868 h 2954868"/>
                      <a:gd name="connsiteX1" fmla="*/ 567266 w 567266"/>
                      <a:gd name="connsiteY1" fmla="*/ 279400 h 2954868"/>
                      <a:gd name="connsiteX2" fmla="*/ 533400 w 567266"/>
                      <a:gd name="connsiteY2" fmla="*/ 76200 h 2954868"/>
                      <a:gd name="connsiteX3" fmla="*/ 448733 w 567266"/>
                      <a:gd name="connsiteY3" fmla="*/ 8467 h 2954868"/>
                      <a:gd name="connsiteX4" fmla="*/ 296333 w 567266"/>
                      <a:gd name="connsiteY4" fmla="*/ 0 h 2954868"/>
                      <a:gd name="connsiteX5" fmla="*/ 211666 w 567266"/>
                      <a:gd name="connsiteY5" fmla="*/ 50800 h 2954868"/>
                      <a:gd name="connsiteX6" fmla="*/ 127000 w 567266"/>
                      <a:gd name="connsiteY6" fmla="*/ 127000 h 2954868"/>
                      <a:gd name="connsiteX7" fmla="*/ 101600 w 567266"/>
                      <a:gd name="connsiteY7" fmla="*/ 237067 h 2954868"/>
                      <a:gd name="connsiteX8" fmla="*/ 41705 w 567266"/>
                      <a:gd name="connsiteY8" fmla="*/ 291786 h 2954868"/>
                      <a:gd name="connsiteX9" fmla="*/ 0 w 567266"/>
                      <a:gd name="connsiteY9" fmla="*/ 397933 h 2954868"/>
                      <a:gd name="connsiteX10" fmla="*/ 16933 w 567266"/>
                      <a:gd name="connsiteY10" fmla="*/ 465667 h 2954868"/>
                      <a:gd name="connsiteX11" fmla="*/ 93133 w 567266"/>
                      <a:gd name="connsiteY11" fmla="*/ 533400 h 2954868"/>
                      <a:gd name="connsiteX12" fmla="*/ 211666 w 567266"/>
                      <a:gd name="connsiteY12" fmla="*/ 541867 h 2954868"/>
                      <a:gd name="connsiteX13" fmla="*/ 262466 w 567266"/>
                      <a:gd name="connsiteY13" fmla="*/ 465667 h 2954868"/>
                      <a:gd name="connsiteX14" fmla="*/ 254000 w 567266"/>
                      <a:gd name="connsiteY14" fmla="*/ 372533 h 2954868"/>
                      <a:gd name="connsiteX15" fmla="*/ 220133 w 567266"/>
                      <a:gd name="connsiteY15" fmla="*/ 321733 h 2954868"/>
                      <a:gd name="connsiteX16" fmla="*/ 186266 w 567266"/>
                      <a:gd name="connsiteY16" fmla="*/ 279400 h 2954868"/>
                      <a:gd name="connsiteX17" fmla="*/ 194733 w 567266"/>
                      <a:gd name="connsiteY17" fmla="*/ 177800 h 2954868"/>
                      <a:gd name="connsiteX18" fmla="*/ 262466 w 567266"/>
                      <a:gd name="connsiteY18" fmla="*/ 93133 h 2954868"/>
                      <a:gd name="connsiteX19" fmla="*/ 372533 w 567266"/>
                      <a:gd name="connsiteY19" fmla="*/ 59267 h 2954868"/>
                      <a:gd name="connsiteX20" fmla="*/ 440266 w 567266"/>
                      <a:gd name="connsiteY20" fmla="*/ 101600 h 2954868"/>
                      <a:gd name="connsiteX21" fmla="*/ 491066 w 567266"/>
                      <a:gd name="connsiteY21" fmla="*/ 211667 h 2954868"/>
                      <a:gd name="connsiteX22" fmla="*/ 491066 w 567266"/>
                      <a:gd name="connsiteY22" fmla="*/ 2954867 h 2954868"/>
                      <a:gd name="connsiteX23" fmla="*/ 565659 w 567266"/>
                      <a:gd name="connsiteY23" fmla="*/ 2954868 h 295486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</a:cxnLst>
                    <a:rect l="l" t="t" r="r" b="b"/>
                    <a:pathLst>
                      <a:path w="567266" h="2954868">
                        <a:moveTo>
                          <a:pt x="565659" y="2954868"/>
                        </a:moveTo>
                        <a:cubicBezTo>
                          <a:pt x="566195" y="2063045"/>
                          <a:pt x="566730" y="1171223"/>
                          <a:pt x="567266" y="279400"/>
                        </a:cubicBezTo>
                        <a:lnTo>
                          <a:pt x="533400" y="76200"/>
                        </a:lnTo>
                        <a:lnTo>
                          <a:pt x="448733" y="8467"/>
                        </a:lnTo>
                        <a:lnTo>
                          <a:pt x="296333" y="0"/>
                        </a:lnTo>
                        <a:lnTo>
                          <a:pt x="211666" y="50800"/>
                        </a:lnTo>
                        <a:lnTo>
                          <a:pt x="127000" y="127000"/>
                        </a:lnTo>
                        <a:lnTo>
                          <a:pt x="101600" y="237067"/>
                        </a:lnTo>
                        <a:lnTo>
                          <a:pt x="41705" y="291786"/>
                        </a:lnTo>
                        <a:lnTo>
                          <a:pt x="0" y="397933"/>
                        </a:lnTo>
                        <a:lnTo>
                          <a:pt x="16933" y="465667"/>
                        </a:lnTo>
                        <a:lnTo>
                          <a:pt x="93133" y="533400"/>
                        </a:lnTo>
                        <a:lnTo>
                          <a:pt x="211666" y="541867"/>
                        </a:lnTo>
                        <a:lnTo>
                          <a:pt x="262466" y="465667"/>
                        </a:lnTo>
                        <a:lnTo>
                          <a:pt x="254000" y="372533"/>
                        </a:lnTo>
                        <a:lnTo>
                          <a:pt x="220133" y="321733"/>
                        </a:lnTo>
                        <a:lnTo>
                          <a:pt x="186266" y="279400"/>
                        </a:lnTo>
                        <a:lnTo>
                          <a:pt x="194733" y="177800"/>
                        </a:lnTo>
                        <a:lnTo>
                          <a:pt x="262466" y="93133"/>
                        </a:lnTo>
                        <a:lnTo>
                          <a:pt x="372533" y="59267"/>
                        </a:lnTo>
                        <a:lnTo>
                          <a:pt x="440266" y="101600"/>
                        </a:lnTo>
                        <a:lnTo>
                          <a:pt x="491066" y="211667"/>
                        </a:lnTo>
                        <a:lnTo>
                          <a:pt x="491066" y="2954867"/>
                        </a:lnTo>
                        <a:lnTo>
                          <a:pt x="565659" y="2954868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FFFFFF"/>
                      </a:gs>
                      <a:gs pos="32000">
                        <a:srgbClr val="E6E6E6"/>
                      </a:gs>
                      <a:gs pos="99000">
                        <a:srgbClr val="7D8496"/>
                      </a:gs>
                      <a:gs pos="100000">
                        <a:srgbClr val="E6E6E6"/>
                      </a:gs>
                    </a:gsLst>
                    <a:lin ang="2700000" scaled="0"/>
                  </a:gradFill>
                  <a:ln w="3175">
                    <a:solidFill>
                      <a:schemeClr val="tx1">
                        <a:lumMod val="50000"/>
                        <a:lumOff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93" name="椭圆 11"/>
                  <p:cNvSpPr>
                    <a:spLocks noChangeAspect="1"/>
                  </p:cNvSpPr>
                  <p:nvPr/>
                </p:nvSpPr>
                <p:spPr>
                  <a:xfrm>
                    <a:off x="1415588" y="2766826"/>
                    <a:ext cx="108000" cy="10800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</p:grpSp>
        <p:grpSp>
          <p:nvGrpSpPr>
            <p:cNvPr id="27" name="组合 79"/>
            <p:cNvGrpSpPr/>
            <p:nvPr/>
          </p:nvGrpSpPr>
          <p:grpSpPr>
            <a:xfrm>
              <a:off x="4246492" y="3465918"/>
              <a:ext cx="2558932" cy="399833"/>
              <a:chOff x="4355976" y="2643758"/>
              <a:chExt cx="2304256" cy="360040"/>
            </a:xfrm>
          </p:grpSpPr>
          <p:grpSp>
            <p:nvGrpSpPr>
              <p:cNvPr id="28" name="组合 80"/>
              <p:cNvGrpSpPr/>
              <p:nvPr/>
            </p:nvGrpSpPr>
            <p:grpSpPr>
              <a:xfrm>
                <a:off x="4355976" y="2643758"/>
                <a:ext cx="2304256" cy="288032"/>
                <a:chOff x="4355976" y="2643758"/>
                <a:chExt cx="2304256" cy="360040"/>
              </a:xfrm>
            </p:grpSpPr>
            <p:sp>
              <p:nvSpPr>
                <p:cNvPr id="265" name="矩形 264"/>
                <p:cNvSpPr/>
                <p:nvPr/>
              </p:nvSpPr>
              <p:spPr>
                <a:xfrm>
                  <a:off x="4355976" y="2643758"/>
                  <a:ext cx="2304256" cy="360040"/>
                </a:xfrm>
                <a:prstGeom prst="rect">
                  <a:avLst/>
                </a:prstGeom>
                <a:noFill/>
                <a:ln w="3175">
                  <a:solidFill>
                    <a:srgbClr val="7F7F7F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66" name="矩形 265"/>
                <p:cNvSpPr/>
                <p:nvPr/>
              </p:nvSpPr>
              <p:spPr>
                <a:xfrm>
                  <a:off x="4716016" y="2643758"/>
                  <a:ext cx="1584176" cy="360040"/>
                </a:xfrm>
                <a:prstGeom prst="rect">
                  <a:avLst/>
                </a:prstGeom>
                <a:noFill/>
                <a:ln w="3175">
                  <a:solidFill>
                    <a:srgbClr val="7F7F7F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67" name="矩形 266"/>
                <p:cNvSpPr/>
                <p:nvPr/>
              </p:nvSpPr>
              <p:spPr>
                <a:xfrm>
                  <a:off x="5076056" y="2643758"/>
                  <a:ext cx="864096" cy="360040"/>
                </a:xfrm>
                <a:prstGeom prst="rect">
                  <a:avLst/>
                </a:prstGeom>
                <a:noFill/>
                <a:ln w="3175">
                  <a:solidFill>
                    <a:srgbClr val="7F7F7F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cxnSp>
              <p:nvCxnSpPr>
                <p:cNvPr id="268" name="直接连接符 267"/>
                <p:cNvCxnSpPr>
                  <a:stCxn id="267" idx="0"/>
                </p:cNvCxnSpPr>
                <p:nvPr/>
              </p:nvCxnSpPr>
              <p:spPr>
                <a:xfrm>
                  <a:off x="5508104" y="2643758"/>
                  <a:ext cx="1656" cy="360040"/>
                </a:xfrm>
                <a:prstGeom prst="line">
                  <a:avLst/>
                </a:prstGeom>
                <a:ln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269" name="矩形 86"/>
                <p:cNvSpPr/>
                <p:nvPr/>
              </p:nvSpPr>
              <p:spPr>
                <a:xfrm>
                  <a:off x="5292080" y="2643758"/>
                  <a:ext cx="432048" cy="360040"/>
                </a:xfrm>
                <a:prstGeom prst="rect">
                  <a:avLst/>
                </a:prstGeom>
                <a:noFill/>
                <a:ln w="3175">
                  <a:solidFill>
                    <a:srgbClr val="7F7F7F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70" name="矩形 269"/>
                <p:cNvSpPr/>
                <p:nvPr/>
              </p:nvSpPr>
              <p:spPr>
                <a:xfrm>
                  <a:off x="4898670" y="2643758"/>
                  <a:ext cx="1224136" cy="360040"/>
                </a:xfrm>
                <a:prstGeom prst="rect">
                  <a:avLst/>
                </a:prstGeom>
                <a:noFill/>
                <a:ln w="3175">
                  <a:solidFill>
                    <a:srgbClr val="7F7F7F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71" name="矩形 270"/>
                <p:cNvSpPr/>
                <p:nvPr/>
              </p:nvSpPr>
              <p:spPr>
                <a:xfrm>
                  <a:off x="4545304" y="2643758"/>
                  <a:ext cx="1944216" cy="360040"/>
                </a:xfrm>
                <a:prstGeom prst="rect">
                  <a:avLst/>
                </a:prstGeom>
                <a:noFill/>
                <a:ln w="3175">
                  <a:solidFill>
                    <a:srgbClr val="7F7F7F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264" name="矩形 263"/>
              <p:cNvSpPr/>
              <p:nvPr/>
            </p:nvSpPr>
            <p:spPr>
              <a:xfrm>
                <a:off x="4355976" y="2931790"/>
                <a:ext cx="2304256" cy="72008"/>
              </a:xfrm>
              <a:prstGeom prst="rect">
                <a:avLst/>
              </a:prstGeom>
              <a:solidFill>
                <a:schemeClr val="bg2">
                  <a:lumMod val="90000"/>
                </a:schemeClr>
              </a:solidFill>
              <a:ln w="3175">
                <a:solidFill>
                  <a:srgbClr val="7F7F7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80" name="矩形 279"/>
            <p:cNvSpPr/>
            <p:nvPr/>
          </p:nvSpPr>
          <p:spPr>
            <a:xfrm>
              <a:off x="-36512" y="5017879"/>
              <a:ext cx="17605448" cy="45719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93" name="十字星 292"/>
          <p:cNvSpPr/>
          <p:nvPr/>
        </p:nvSpPr>
        <p:spPr>
          <a:xfrm rot="20865952">
            <a:off x="3416426" y="2194325"/>
            <a:ext cx="1500198" cy="1500198"/>
          </a:xfrm>
          <a:prstGeom prst="star4">
            <a:avLst/>
          </a:prstGeom>
          <a:gradFill flip="none" rotWithShape="1">
            <a:gsLst>
              <a:gs pos="0">
                <a:schemeClr val="bg1"/>
              </a:gs>
              <a:gs pos="50000">
                <a:schemeClr val="accent1">
                  <a:tint val="44500"/>
                  <a:satMod val="160000"/>
                  <a:alpha val="0"/>
                </a:scheme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2" name="十字星 291"/>
          <p:cNvSpPr/>
          <p:nvPr/>
        </p:nvSpPr>
        <p:spPr>
          <a:xfrm rot="1827195">
            <a:off x="5037595" y="1275606"/>
            <a:ext cx="1118581" cy="1152128"/>
          </a:xfrm>
          <a:prstGeom prst="star4">
            <a:avLst/>
          </a:prstGeom>
          <a:gradFill flip="none" rotWithShape="1">
            <a:gsLst>
              <a:gs pos="0">
                <a:schemeClr val="bg1"/>
              </a:gs>
              <a:gs pos="50000">
                <a:schemeClr val="accent1">
                  <a:tint val="44500"/>
                  <a:satMod val="160000"/>
                  <a:alpha val="0"/>
                </a:scheme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4" name="十字星 293"/>
          <p:cNvSpPr/>
          <p:nvPr/>
        </p:nvSpPr>
        <p:spPr>
          <a:xfrm>
            <a:off x="5724128" y="1995686"/>
            <a:ext cx="1500198" cy="1500198"/>
          </a:xfrm>
          <a:prstGeom prst="star4">
            <a:avLst/>
          </a:prstGeom>
          <a:gradFill flip="none" rotWithShape="1">
            <a:gsLst>
              <a:gs pos="0">
                <a:schemeClr val="bg1"/>
              </a:gs>
              <a:gs pos="50000">
                <a:schemeClr val="accent1">
                  <a:tint val="44500"/>
                  <a:satMod val="160000"/>
                  <a:alpha val="0"/>
                </a:scheme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5" name="十字星 294"/>
          <p:cNvSpPr/>
          <p:nvPr/>
        </p:nvSpPr>
        <p:spPr>
          <a:xfrm>
            <a:off x="2699792" y="1195992"/>
            <a:ext cx="1251317" cy="1251317"/>
          </a:xfrm>
          <a:prstGeom prst="star4">
            <a:avLst/>
          </a:prstGeom>
          <a:gradFill flip="none" rotWithShape="1">
            <a:gsLst>
              <a:gs pos="0">
                <a:schemeClr val="bg1"/>
              </a:gs>
              <a:gs pos="50000">
                <a:schemeClr val="accent1">
                  <a:tint val="44500"/>
                  <a:satMod val="160000"/>
                  <a:alpha val="0"/>
                </a:scheme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00" name="图片 29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62576" y="-2350251"/>
            <a:ext cx="7165808" cy="4498476"/>
          </a:xfrm>
          <a:prstGeom prst="rect">
            <a:avLst/>
          </a:prstGeom>
        </p:spPr>
      </p:pic>
      <p:sp>
        <p:nvSpPr>
          <p:cNvPr id="37" name="矩形 36"/>
          <p:cNvSpPr/>
          <p:nvPr/>
        </p:nvSpPr>
        <p:spPr>
          <a:xfrm>
            <a:off x="-83119" y="-101013"/>
            <a:ext cx="9308526" cy="5333457"/>
          </a:xfrm>
          <a:prstGeom prst="rect">
            <a:avLst/>
          </a:prstGeom>
          <a:noFill/>
          <a:ln w="158750">
            <a:solidFill>
              <a:schemeClr val="tx1"/>
            </a:solidFill>
          </a:ln>
          <a:effectLst>
            <a:glow rad="228600">
              <a:schemeClr val="tx1"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89" name="组合 288"/>
          <p:cNvGrpSpPr/>
          <p:nvPr/>
        </p:nvGrpSpPr>
        <p:grpSpPr>
          <a:xfrm>
            <a:off x="3030508" y="4046840"/>
            <a:ext cx="396372" cy="1937965"/>
            <a:chOff x="3030508" y="3276991"/>
            <a:chExt cx="396372" cy="1937965"/>
          </a:xfrm>
        </p:grpSpPr>
        <p:pic>
          <p:nvPicPr>
            <p:cNvPr id="290" name="图片 289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3041809" y="3276991"/>
              <a:ext cx="385071" cy="967977"/>
            </a:xfrm>
            <a:prstGeom prst="rect">
              <a:avLst/>
            </a:prstGeom>
          </p:spPr>
        </p:pic>
        <p:pic>
          <p:nvPicPr>
            <p:cNvPr id="291" name="图片 290" descr="LB.png"/>
            <p:cNvPicPr>
              <a:picLocks noChangeAspect="1"/>
            </p:cNvPicPr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3030508" y="4246979"/>
              <a:ext cx="389295" cy="967977"/>
            </a:xfrm>
            <a:prstGeom prst="rect">
              <a:avLst/>
            </a:prstGeom>
            <a:effectLst>
              <a:softEdge rad="635000"/>
            </a:effectLst>
          </p:spPr>
        </p:pic>
      </p:grpSp>
      <p:grpSp>
        <p:nvGrpSpPr>
          <p:cNvPr id="25" name="组合 24"/>
          <p:cNvGrpSpPr/>
          <p:nvPr/>
        </p:nvGrpSpPr>
        <p:grpSpPr>
          <a:xfrm>
            <a:off x="1259632" y="1851670"/>
            <a:ext cx="6128552" cy="1690689"/>
            <a:chOff x="1033706" y="1567602"/>
            <a:chExt cx="6128552" cy="1690689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2085832" y="1567602"/>
              <a:ext cx="2412698" cy="952381"/>
            </a:xfrm>
            <a:prstGeom prst="rect">
              <a:avLst/>
            </a:prstGeom>
          </p:spPr>
        </p:pic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033706" y="2258961"/>
              <a:ext cx="6128552" cy="999330"/>
            </a:xfrm>
            <a:prstGeom prst="rect">
              <a:avLst/>
            </a:prstGeom>
          </p:spPr>
        </p:pic>
      </p:grpSp>
      <p:pic>
        <p:nvPicPr>
          <p:cNvPr id="23" name="Snowdreams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11"/>
              </p:ext>
            </p:extLst>
          </p:nvPr>
        </p:nvPicPr>
        <p:blipFill>
          <a:blip r:embed="rId12" cstate="print"/>
          <a:stretch>
            <a:fillRect/>
          </a:stretch>
        </p:blipFill>
        <p:spPr>
          <a:xfrm>
            <a:off x="9036061" y="-145758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008214988"/>
      </p:ext>
    </p:extLst>
  </p:cSld>
  <p:clrMapOvr>
    <a:masterClrMapping/>
  </p:clrMapOvr>
  <p:transition spd="med" advClick="0" advTm="1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" presetClass="entr" presetSubtype="4" accel="40000" decel="4000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42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42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" presetClass="entr" presetSubtype="4" accel="60000" decel="4000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4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4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"/>
                                        <p:tgtEl>
                                          <p:spTgt spid="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xit" presetSubtype="32" fill="hold" grpId="1" nodeType="withEffect">
                                  <p:stCondLst>
                                    <p:cond delay="36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9" dur="500"/>
                                        <p:tgtEl>
                                          <p:spTgt spid="2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/>
                                        <p:tgtEl>
                                          <p:spTgt spid="2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29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"/>
                                        <p:tgtEl>
                                          <p:spTgt spid="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xit" presetSubtype="32" fill="hold" grpId="1" nodeType="withEffect">
                                  <p:stCondLst>
                                    <p:cond delay="4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7" dur="500"/>
                                        <p:tgtEl>
                                          <p:spTgt spid="2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/>
                                        <p:tgtEl>
                                          <p:spTgt spid="2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29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43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"/>
                                        <p:tgtEl>
                                          <p:spTgt spid="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xit" presetSubtype="32" fill="hold" grpId="1" nodeType="withEffect">
                                  <p:stCondLst>
                                    <p:cond delay="4300"/>
                                  </p:stCondLst>
                                  <p:childTnLst>
                                    <p:anim calcmode="lin" valueType="num">
                                      <p:cBhvr>
                                        <p:cTn id="35" dur="500"/>
                                        <p:tgtEl>
                                          <p:spTgt spid="2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/>
                                        <p:tgtEl>
                                          <p:spTgt spid="2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29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48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00"/>
                                        <p:tgtEl>
                                          <p:spTgt spid="2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xit" presetSubtype="32" fill="hold" grpId="1" nodeType="withEffect">
                                  <p:stCondLst>
                                    <p:cond delay="4800"/>
                                  </p:stCondLst>
                                  <p:childTnLst>
                                    <p:anim calcmode="lin" valueType="num">
                                      <p:cBhvr>
                                        <p:cTn id="43" dur="500"/>
                                        <p:tgtEl>
                                          <p:spTgt spid="2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/>
                                        <p:tgtEl>
                                          <p:spTgt spid="2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2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0" presetClass="exit" presetSubtype="0" fill="hold" nodeType="withEffect">
                                  <p:stCondLst>
                                    <p:cond delay="3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2800"/>
                                        <p:tgtEl>
                                          <p:spTgt spid="3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2799"/>
                                          </p:stCondLst>
                                        </p:cTn>
                                        <p:tgtEl>
                                          <p:spTgt spid="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42" presetClass="path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-1.11111E-6 4.44444E-6 L -0.00191 -0.38179 " pathEditMode="relative" rAng="0" ptsTypes="AA">
                                      <p:cBhvr>
                                        <p:cTn id="57" dur="5900" fill="hold"/>
                                        <p:tgtEl>
                                          <p:spTgt spid="30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4" y="-19074"/>
                                    </p:animMotion>
                                  </p:childTnLst>
                                </p:cTn>
                              </p:par>
                              <p:par>
                                <p:cTn id="58" presetID="19" presetClass="entr" presetSubtype="5" repeatCount="200" fill="hold" nodeType="withEffect">
                                  <p:stCondLst>
                                    <p:cond delay="62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3000" fill="hold"/>
                                        <p:tgtEl>
                                          <p:spTgt spid="2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3000" fill="hold"/>
                                        <p:tgtEl>
                                          <p:spTgt spid="2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27273" numSld="19">
                <p:cTn id="6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3"/>
                </p:tgtEl>
              </p:cMediaNode>
            </p:video>
          </p:childTnLst>
        </p:cTn>
      </p:par>
    </p:tnLst>
    <p:bldLst>
      <p:bldP spid="293" grpId="0" animBg="1"/>
      <p:bldP spid="293" grpId="1" animBg="1"/>
      <p:bldP spid="292" grpId="0" animBg="1"/>
      <p:bldP spid="292" grpId="1" animBg="1"/>
      <p:bldP spid="294" grpId="0" animBg="1"/>
      <p:bldP spid="294" grpId="1" animBg="1"/>
      <p:bldP spid="295" grpId="0" animBg="1"/>
      <p:bldP spid="295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9" name="组合 318"/>
          <p:cNvGrpSpPr/>
          <p:nvPr/>
        </p:nvGrpSpPr>
        <p:grpSpPr>
          <a:xfrm>
            <a:off x="-431751" y="2048635"/>
            <a:ext cx="16613643" cy="4095015"/>
            <a:chOff x="-431751" y="341645"/>
            <a:chExt cx="16613643" cy="4095015"/>
          </a:xfrm>
        </p:grpSpPr>
        <p:sp>
          <p:nvSpPr>
            <p:cNvPr id="320" name="任意多边形 319"/>
            <p:cNvSpPr/>
            <p:nvPr/>
          </p:nvSpPr>
          <p:spPr>
            <a:xfrm>
              <a:off x="-431751" y="341645"/>
              <a:ext cx="16613643" cy="4095015"/>
            </a:xfrm>
            <a:custGeom>
              <a:avLst/>
              <a:gdLst>
                <a:gd name="connsiteX0" fmla="*/ 40193 w 11083331"/>
                <a:gd name="connsiteY0" fmla="*/ 4029389 h 4029389"/>
                <a:gd name="connsiteX1" fmla="*/ 0 w 11083331"/>
                <a:gd name="connsiteY1" fmla="*/ 964642 h 4029389"/>
                <a:gd name="connsiteX2" fmla="*/ 2170444 w 11083331"/>
                <a:gd name="connsiteY2" fmla="*/ 954593 h 4029389"/>
                <a:gd name="connsiteX3" fmla="*/ 2160395 w 11083331"/>
                <a:gd name="connsiteY3" fmla="*/ 1607736 h 4029389"/>
                <a:gd name="connsiteX4" fmla="*/ 3074795 w 11083331"/>
                <a:gd name="connsiteY4" fmla="*/ 1607736 h 4029389"/>
                <a:gd name="connsiteX5" fmla="*/ 3094892 w 11083331"/>
                <a:gd name="connsiteY5" fmla="*/ 140677 h 4029389"/>
                <a:gd name="connsiteX6" fmla="*/ 4903595 w 11083331"/>
                <a:gd name="connsiteY6" fmla="*/ 140677 h 4029389"/>
                <a:gd name="connsiteX7" fmla="*/ 4883498 w 11083331"/>
                <a:gd name="connsiteY7" fmla="*/ 612949 h 4029389"/>
                <a:gd name="connsiteX8" fmla="*/ 7244861 w 11083331"/>
                <a:gd name="connsiteY8" fmla="*/ 612949 h 4029389"/>
                <a:gd name="connsiteX9" fmla="*/ 7234813 w 11083331"/>
                <a:gd name="connsiteY9" fmla="*/ 1004835 h 4029389"/>
                <a:gd name="connsiteX10" fmla="*/ 8119068 w 11083331"/>
                <a:gd name="connsiteY10" fmla="*/ 994787 h 4029389"/>
                <a:gd name="connsiteX11" fmla="*/ 8671727 w 11083331"/>
                <a:gd name="connsiteY11" fmla="*/ 1276141 h 4029389"/>
                <a:gd name="connsiteX12" fmla="*/ 8671727 w 11083331"/>
                <a:gd name="connsiteY12" fmla="*/ 1547446 h 4029389"/>
                <a:gd name="connsiteX13" fmla="*/ 11083331 w 11083331"/>
                <a:gd name="connsiteY13" fmla="*/ 1537398 h 4029389"/>
                <a:gd name="connsiteX14" fmla="*/ 11073283 w 11083331"/>
                <a:gd name="connsiteY14" fmla="*/ 0 h 4029389"/>
                <a:gd name="connsiteX0" fmla="*/ 40193 w 11474547"/>
                <a:gd name="connsiteY0" fmla="*/ 4029389 h 4029389"/>
                <a:gd name="connsiteX1" fmla="*/ 0 w 11474547"/>
                <a:gd name="connsiteY1" fmla="*/ 964642 h 4029389"/>
                <a:gd name="connsiteX2" fmla="*/ 2170444 w 11474547"/>
                <a:gd name="connsiteY2" fmla="*/ 954593 h 4029389"/>
                <a:gd name="connsiteX3" fmla="*/ 2160395 w 11474547"/>
                <a:gd name="connsiteY3" fmla="*/ 1607736 h 4029389"/>
                <a:gd name="connsiteX4" fmla="*/ 3074795 w 11474547"/>
                <a:gd name="connsiteY4" fmla="*/ 1607736 h 4029389"/>
                <a:gd name="connsiteX5" fmla="*/ 3094892 w 11474547"/>
                <a:gd name="connsiteY5" fmla="*/ 140677 h 4029389"/>
                <a:gd name="connsiteX6" fmla="*/ 4903595 w 11474547"/>
                <a:gd name="connsiteY6" fmla="*/ 140677 h 4029389"/>
                <a:gd name="connsiteX7" fmla="*/ 4883498 w 11474547"/>
                <a:gd name="connsiteY7" fmla="*/ 612949 h 4029389"/>
                <a:gd name="connsiteX8" fmla="*/ 7244861 w 11474547"/>
                <a:gd name="connsiteY8" fmla="*/ 612949 h 4029389"/>
                <a:gd name="connsiteX9" fmla="*/ 7234813 w 11474547"/>
                <a:gd name="connsiteY9" fmla="*/ 1004835 h 4029389"/>
                <a:gd name="connsiteX10" fmla="*/ 8119068 w 11474547"/>
                <a:gd name="connsiteY10" fmla="*/ 994787 h 4029389"/>
                <a:gd name="connsiteX11" fmla="*/ 8671727 w 11474547"/>
                <a:gd name="connsiteY11" fmla="*/ 1276141 h 4029389"/>
                <a:gd name="connsiteX12" fmla="*/ 8671727 w 11474547"/>
                <a:gd name="connsiteY12" fmla="*/ 1547446 h 4029389"/>
                <a:gd name="connsiteX13" fmla="*/ 11083331 w 11474547"/>
                <a:gd name="connsiteY13" fmla="*/ 1537398 h 4029389"/>
                <a:gd name="connsiteX14" fmla="*/ 11019022 w 11474547"/>
                <a:gd name="connsiteY14" fmla="*/ 279093 h 4029389"/>
                <a:gd name="connsiteX15" fmla="*/ 11073283 w 11474547"/>
                <a:gd name="connsiteY15" fmla="*/ 0 h 4029389"/>
                <a:gd name="connsiteX0" fmla="*/ 40193 w 11083331"/>
                <a:gd name="connsiteY0" fmla="*/ 4029389 h 4029389"/>
                <a:gd name="connsiteX1" fmla="*/ 0 w 11083331"/>
                <a:gd name="connsiteY1" fmla="*/ 964642 h 4029389"/>
                <a:gd name="connsiteX2" fmla="*/ 2170444 w 11083331"/>
                <a:gd name="connsiteY2" fmla="*/ 954593 h 4029389"/>
                <a:gd name="connsiteX3" fmla="*/ 2160395 w 11083331"/>
                <a:gd name="connsiteY3" fmla="*/ 1607736 h 4029389"/>
                <a:gd name="connsiteX4" fmla="*/ 3074795 w 11083331"/>
                <a:gd name="connsiteY4" fmla="*/ 1607736 h 4029389"/>
                <a:gd name="connsiteX5" fmla="*/ 3094892 w 11083331"/>
                <a:gd name="connsiteY5" fmla="*/ 140677 h 4029389"/>
                <a:gd name="connsiteX6" fmla="*/ 4903595 w 11083331"/>
                <a:gd name="connsiteY6" fmla="*/ 140677 h 4029389"/>
                <a:gd name="connsiteX7" fmla="*/ 4883498 w 11083331"/>
                <a:gd name="connsiteY7" fmla="*/ 612949 h 4029389"/>
                <a:gd name="connsiteX8" fmla="*/ 7244861 w 11083331"/>
                <a:gd name="connsiteY8" fmla="*/ 612949 h 4029389"/>
                <a:gd name="connsiteX9" fmla="*/ 7234813 w 11083331"/>
                <a:gd name="connsiteY9" fmla="*/ 1004835 h 4029389"/>
                <a:gd name="connsiteX10" fmla="*/ 8119068 w 11083331"/>
                <a:gd name="connsiteY10" fmla="*/ 994787 h 4029389"/>
                <a:gd name="connsiteX11" fmla="*/ 8671727 w 11083331"/>
                <a:gd name="connsiteY11" fmla="*/ 1276141 h 4029389"/>
                <a:gd name="connsiteX12" fmla="*/ 8671727 w 11083331"/>
                <a:gd name="connsiteY12" fmla="*/ 1547446 h 4029389"/>
                <a:gd name="connsiteX13" fmla="*/ 11083331 w 11083331"/>
                <a:gd name="connsiteY13" fmla="*/ 1537398 h 4029389"/>
                <a:gd name="connsiteX14" fmla="*/ 11019022 w 11083331"/>
                <a:gd name="connsiteY14" fmla="*/ 279093 h 4029389"/>
                <a:gd name="connsiteX15" fmla="*/ 11073283 w 11083331"/>
                <a:gd name="connsiteY15" fmla="*/ 0 h 4029389"/>
                <a:gd name="connsiteX0" fmla="*/ 40193 w 13645019"/>
                <a:gd name="connsiteY0" fmla="*/ 4006529 h 4006529"/>
                <a:gd name="connsiteX1" fmla="*/ 0 w 13645019"/>
                <a:gd name="connsiteY1" fmla="*/ 941782 h 4006529"/>
                <a:gd name="connsiteX2" fmla="*/ 2170444 w 13645019"/>
                <a:gd name="connsiteY2" fmla="*/ 931733 h 4006529"/>
                <a:gd name="connsiteX3" fmla="*/ 2160395 w 13645019"/>
                <a:gd name="connsiteY3" fmla="*/ 1584876 h 4006529"/>
                <a:gd name="connsiteX4" fmla="*/ 3074795 w 13645019"/>
                <a:gd name="connsiteY4" fmla="*/ 1584876 h 4006529"/>
                <a:gd name="connsiteX5" fmla="*/ 3094892 w 13645019"/>
                <a:gd name="connsiteY5" fmla="*/ 117817 h 4006529"/>
                <a:gd name="connsiteX6" fmla="*/ 4903595 w 13645019"/>
                <a:gd name="connsiteY6" fmla="*/ 117817 h 4006529"/>
                <a:gd name="connsiteX7" fmla="*/ 4883498 w 13645019"/>
                <a:gd name="connsiteY7" fmla="*/ 590089 h 4006529"/>
                <a:gd name="connsiteX8" fmla="*/ 7244861 w 13645019"/>
                <a:gd name="connsiteY8" fmla="*/ 590089 h 4006529"/>
                <a:gd name="connsiteX9" fmla="*/ 7234813 w 13645019"/>
                <a:gd name="connsiteY9" fmla="*/ 981975 h 4006529"/>
                <a:gd name="connsiteX10" fmla="*/ 8119068 w 13645019"/>
                <a:gd name="connsiteY10" fmla="*/ 971927 h 4006529"/>
                <a:gd name="connsiteX11" fmla="*/ 8671727 w 13645019"/>
                <a:gd name="connsiteY11" fmla="*/ 1253281 h 4006529"/>
                <a:gd name="connsiteX12" fmla="*/ 8671727 w 13645019"/>
                <a:gd name="connsiteY12" fmla="*/ 1524586 h 4006529"/>
                <a:gd name="connsiteX13" fmla="*/ 11083331 w 13645019"/>
                <a:gd name="connsiteY13" fmla="*/ 1514538 h 4006529"/>
                <a:gd name="connsiteX14" fmla="*/ 11019022 w 13645019"/>
                <a:gd name="connsiteY14" fmla="*/ 256233 h 4006529"/>
                <a:gd name="connsiteX15" fmla="*/ 13645019 w 13645019"/>
                <a:gd name="connsiteY15" fmla="*/ 262874 h 4006529"/>
                <a:gd name="connsiteX0" fmla="*/ 40193 w 13645019"/>
                <a:gd name="connsiteY0" fmla="*/ 3888712 h 3888712"/>
                <a:gd name="connsiteX1" fmla="*/ 0 w 13645019"/>
                <a:gd name="connsiteY1" fmla="*/ 823965 h 3888712"/>
                <a:gd name="connsiteX2" fmla="*/ 2170444 w 13645019"/>
                <a:gd name="connsiteY2" fmla="*/ 813916 h 3888712"/>
                <a:gd name="connsiteX3" fmla="*/ 2160395 w 13645019"/>
                <a:gd name="connsiteY3" fmla="*/ 1467059 h 3888712"/>
                <a:gd name="connsiteX4" fmla="*/ 3074795 w 13645019"/>
                <a:gd name="connsiteY4" fmla="*/ 1467059 h 3888712"/>
                <a:gd name="connsiteX5" fmla="*/ 3094892 w 13645019"/>
                <a:gd name="connsiteY5" fmla="*/ 0 h 3888712"/>
                <a:gd name="connsiteX6" fmla="*/ 4903595 w 13645019"/>
                <a:gd name="connsiteY6" fmla="*/ 0 h 3888712"/>
                <a:gd name="connsiteX7" fmla="*/ 4883498 w 13645019"/>
                <a:gd name="connsiteY7" fmla="*/ 472272 h 3888712"/>
                <a:gd name="connsiteX8" fmla="*/ 7244861 w 13645019"/>
                <a:gd name="connsiteY8" fmla="*/ 472272 h 3888712"/>
                <a:gd name="connsiteX9" fmla="*/ 7234813 w 13645019"/>
                <a:gd name="connsiteY9" fmla="*/ 864158 h 3888712"/>
                <a:gd name="connsiteX10" fmla="*/ 8119068 w 13645019"/>
                <a:gd name="connsiteY10" fmla="*/ 854110 h 3888712"/>
                <a:gd name="connsiteX11" fmla="*/ 8671727 w 13645019"/>
                <a:gd name="connsiteY11" fmla="*/ 1135464 h 3888712"/>
                <a:gd name="connsiteX12" fmla="*/ 8671727 w 13645019"/>
                <a:gd name="connsiteY12" fmla="*/ 1406769 h 3888712"/>
                <a:gd name="connsiteX13" fmla="*/ 11083331 w 13645019"/>
                <a:gd name="connsiteY13" fmla="*/ 1396721 h 3888712"/>
                <a:gd name="connsiteX14" fmla="*/ 11019022 w 13645019"/>
                <a:gd name="connsiteY14" fmla="*/ 138416 h 3888712"/>
                <a:gd name="connsiteX15" fmla="*/ 13645019 w 13645019"/>
                <a:gd name="connsiteY15" fmla="*/ 145057 h 3888712"/>
                <a:gd name="connsiteX0" fmla="*/ 40193 w 13645019"/>
                <a:gd name="connsiteY0" fmla="*/ 3888712 h 3888712"/>
                <a:gd name="connsiteX1" fmla="*/ 0 w 13645019"/>
                <a:gd name="connsiteY1" fmla="*/ 823965 h 3888712"/>
                <a:gd name="connsiteX2" fmla="*/ 2170444 w 13645019"/>
                <a:gd name="connsiteY2" fmla="*/ 813916 h 3888712"/>
                <a:gd name="connsiteX3" fmla="*/ 2160395 w 13645019"/>
                <a:gd name="connsiteY3" fmla="*/ 1467059 h 3888712"/>
                <a:gd name="connsiteX4" fmla="*/ 3074795 w 13645019"/>
                <a:gd name="connsiteY4" fmla="*/ 1467059 h 3888712"/>
                <a:gd name="connsiteX5" fmla="*/ 3094892 w 13645019"/>
                <a:gd name="connsiteY5" fmla="*/ 0 h 3888712"/>
                <a:gd name="connsiteX6" fmla="*/ 4903595 w 13645019"/>
                <a:gd name="connsiteY6" fmla="*/ 0 h 3888712"/>
                <a:gd name="connsiteX7" fmla="*/ 4883498 w 13645019"/>
                <a:gd name="connsiteY7" fmla="*/ 472272 h 3888712"/>
                <a:gd name="connsiteX8" fmla="*/ 7244861 w 13645019"/>
                <a:gd name="connsiteY8" fmla="*/ 472272 h 3888712"/>
                <a:gd name="connsiteX9" fmla="*/ 7234813 w 13645019"/>
                <a:gd name="connsiteY9" fmla="*/ 864158 h 3888712"/>
                <a:gd name="connsiteX10" fmla="*/ 8119068 w 13645019"/>
                <a:gd name="connsiteY10" fmla="*/ 854110 h 3888712"/>
                <a:gd name="connsiteX11" fmla="*/ 8671727 w 13645019"/>
                <a:gd name="connsiteY11" fmla="*/ 1135464 h 3888712"/>
                <a:gd name="connsiteX12" fmla="*/ 8671727 w 13645019"/>
                <a:gd name="connsiteY12" fmla="*/ 1406769 h 3888712"/>
                <a:gd name="connsiteX13" fmla="*/ 11083331 w 13645019"/>
                <a:gd name="connsiteY13" fmla="*/ 1396721 h 3888712"/>
                <a:gd name="connsiteX14" fmla="*/ 11019022 w 13645019"/>
                <a:gd name="connsiteY14" fmla="*/ 138416 h 3888712"/>
                <a:gd name="connsiteX15" fmla="*/ 13373602 w 13645019"/>
                <a:gd name="connsiteY15" fmla="*/ 138415 h 3888712"/>
                <a:gd name="connsiteX16" fmla="*/ 13645019 w 13645019"/>
                <a:gd name="connsiteY16" fmla="*/ 145057 h 3888712"/>
                <a:gd name="connsiteX0" fmla="*/ 40193 w 13645019"/>
                <a:gd name="connsiteY0" fmla="*/ 3888712 h 3888712"/>
                <a:gd name="connsiteX1" fmla="*/ 0 w 13645019"/>
                <a:gd name="connsiteY1" fmla="*/ 823965 h 3888712"/>
                <a:gd name="connsiteX2" fmla="*/ 2170444 w 13645019"/>
                <a:gd name="connsiteY2" fmla="*/ 813916 h 3888712"/>
                <a:gd name="connsiteX3" fmla="*/ 2160395 w 13645019"/>
                <a:gd name="connsiteY3" fmla="*/ 1467059 h 3888712"/>
                <a:gd name="connsiteX4" fmla="*/ 3074795 w 13645019"/>
                <a:gd name="connsiteY4" fmla="*/ 1467059 h 3888712"/>
                <a:gd name="connsiteX5" fmla="*/ 3094892 w 13645019"/>
                <a:gd name="connsiteY5" fmla="*/ 0 h 3888712"/>
                <a:gd name="connsiteX6" fmla="*/ 4903595 w 13645019"/>
                <a:gd name="connsiteY6" fmla="*/ 0 h 3888712"/>
                <a:gd name="connsiteX7" fmla="*/ 4883498 w 13645019"/>
                <a:gd name="connsiteY7" fmla="*/ 472272 h 3888712"/>
                <a:gd name="connsiteX8" fmla="*/ 7244861 w 13645019"/>
                <a:gd name="connsiteY8" fmla="*/ 472272 h 3888712"/>
                <a:gd name="connsiteX9" fmla="*/ 7234813 w 13645019"/>
                <a:gd name="connsiteY9" fmla="*/ 864158 h 3888712"/>
                <a:gd name="connsiteX10" fmla="*/ 8119068 w 13645019"/>
                <a:gd name="connsiteY10" fmla="*/ 854110 h 3888712"/>
                <a:gd name="connsiteX11" fmla="*/ 8671727 w 13645019"/>
                <a:gd name="connsiteY11" fmla="*/ 1135464 h 3888712"/>
                <a:gd name="connsiteX12" fmla="*/ 8671727 w 13645019"/>
                <a:gd name="connsiteY12" fmla="*/ 1406769 h 3888712"/>
                <a:gd name="connsiteX13" fmla="*/ 11083331 w 13645019"/>
                <a:gd name="connsiteY13" fmla="*/ 1396721 h 3888712"/>
                <a:gd name="connsiteX14" fmla="*/ 11019022 w 13645019"/>
                <a:gd name="connsiteY14" fmla="*/ 138416 h 3888712"/>
                <a:gd name="connsiteX15" fmla="*/ 13373602 w 13645019"/>
                <a:gd name="connsiteY15" fmla="*/ 138415 h 3888712"/>
                <a:gd name="connsiteX16" fmla="*/ 13645019 w 13645019"/>
                <a:gd name="connsiteY16" fmla="*/ 1930989 h 3888712"/>
                <a:gd name="connsiteX0" fmla="*/ 40193 w 13645019"/>
                <a:gd name="connsiteY0" fmla="*/ 3888712 h 3888712"/>
                <a:gd name="connsiteX1" fmla="*/ 0 w 13645019"/>
                <a:gd name="connsiteY1" fmla="*/ 823965 h 3888712"/>
                <a:gd name="connsiteX2" fmla="*/ 2170444 w 13645019"/>
                <a:gd name="connsiteY2" fmla="*/ 813916 h 3888712"/>
                <a:gd name="connsiteX3" fmla="*/ 2160395 w 13645019"/>
                <a:gd name="connsiteY3" fmla="*/ 1467059 h 3888712"/>
                <a:gd name="connsiteX4" fmla="*/ 3074795 w 13645019"/>
                <a:gd name="connsiteY4" fmla="*/ 1467059 h 3888712"/>
                <a:gd name="connsiteX5" fmla="*/ 3094892 w 13645019"/>
                <a:gd name="connsiteY5" fmla="*/ 0 h 3888712"/>
                <a:gd name="connsiteX6" fmla="*/ 4903595 w 13645019"/>
                <a:gd name="connsiteY6" fmla="*/ 0 h 3888712"/>
                <a:gd name="connsiteX7" fmla="*/ 4883498 w 13645019"/>
                <a:gd name="connsiteY7" fmla="*/ 472272 h 3888712"/>
                <a:gd name="connsiteX8" fmla="*/ 7244861 w 13645019"/>
                <a:gd name="connsiteY8" fmla="*/ 472272 h 3888712"/>
                <a:gd name="connsiteX9" fmla="*/ 7234813 w 13645019"/>
                <a:gd name="connsiteY9" fmla="*/ 864158 h 3888712"/>
                <a:gd name="connsiteX10" fmla="*/ 8119068 w 13645019"/>
                <a:gd name="connsiteY10" fmla="*/ 854110 h 3888712"/>
                <a:gd name="connsiteX11" fmla="*/ 8671727 w 13645019"/>
                <a:gd name="connsiteY11" fmla="*/ 1135464 h 3888712"/>
                <a:gd name="connsiteX12" fmla="*/ 8671727 w 13645019"/>
                <a:gd name="connsiteY12" fmla="*/ 1406769 h 3888712"/>
                <a:gd name="connsiteX13" fmla="*/ 11083331 w 13645019"/>
                <a:gd name="connsiteY13" fmla="*/ 1396721 h 3888712"/>
                <a:gd name="connsiteX14" fmla="*/ 11019022 w 13645019"/>
                <a:gd name="connsiteY14" fmla="*/ 138416 h 3888712"/>
                <a:gd name="connsiteX15" fmla="*/ 13373602 w 13645019"/>
                <a:gd name="connsiteY15" fmla="*/ 138415 h 3888712"/>
                <a:gd name="connsiteX16" fmla="*/ 13645019 w 13645019"/>
                <a:gd name="connsiteY16" fmla="*/ 2288161 h 3888712"/>
                <a:gd name="connsiteX0" fmla="*/ 40193 w 13645019"/>
                <a:gd name="connsiteY0" fmla="*/ 3888712 h 3888712"/>
                <a:gd name="connsiteX1" fmla="*/ 0 w 13645019"/>
                <a:gd name="connsiteY1" fmla="*/ 823965 h 3888712"/>
                <a:gd name="connsiteX2" fmla="*/ 2170444 w 13645019"/>
                <a:gd name="connsiteY2" fmla="*/ 813916 h 3888712"/>
                <a:gd name="connsiteX3" fmla="*/ 2160395 w 13645019"/>
                <a:gd name="connsiteY3" fmla="*/ 1467059 h 3888712"/>
                <a:gd name="connsiteX4" fmla="*/ 3074795 w 13645019"/>
                <a:gd name="connsiteY4" fmla="*/ 1467059 h 3888712"/>
                <a:gd name="connsiteX5" fmla="*/ 3094892 w 13645019"/>
                <a:gd name="connsiteY5" fmla="*/ 0 h 3888712"/>
                <a:gd name="connsiteX6" fmla="*/ 4903595 w 13645019"/>
                <a:gd name="connsiteY6" fmla="*/ 0 h 3888712"/>
                <a:gd name="connsiteX7" fmla="*/ 4883498 w 13645019"/>
                <a:gd name="connsiteY7" fmla="*/ 472272 h 3888712"/>
                <a:gd name="connsiteX8" fmla="*/ 7244861 w 13645019"/>
                <a:gd name="connsiteY8" fmla="*/ 472272 h 3888712"/>
                <a:gd name="connsiteX9" fmla="*/ 7234813 w 13645019"/>
                <a:gd name="connsiteY9" fmla="*/ 864158 h 3888712"/>
                <a:gd name="connsiteX10" fmla="*/ 8119068 w 13645019"/>
                <a:gd name="connsiteY10" fmla="*/ 854110 h 3888712"/>
                <a:gd name="connsiteX11" fmla="*/ 8671727 w 13645019"/>
                <a:gd name="connsiteY11" fmla="*/ 1135464 h 3888712"/>
                <a:gd name="connsiteX12" fmla="*/ 8671727 w 13645019"/>
                <a:gd name="connsiteY12" fmla="*/ 1406769 h 3888712"/>
                <a:gd name="connsiteX13" fmla="*/ 11083331 w 13645019"/>
                <a:gd name="connsiteY13" fmla="*/ 1396721 h 3888712"/>
                <a:gd name="connsiteX14" fmla="*/ 11156182 w 13645019"/>
                <a:gd name="connsiteY14" fmla="*/ 138416 h 3888712"/>
                <a:gd name="connsiteX15" fmla="*/ 13373602 w 13645019"/>
                <a:gd name="connsiteY15" fmla="*/ 138415 h 3888712"/>
                <a:gd name="connsiteX16" fmla="*/ 13645019 w 13645019"/>
                <a:gd name="connsiteY16" fmla="*/ 2288161 h 3888712"/>
                <a:gd name="connsiteX0" fmla="*/ 40193 w 13645019"/>
                <a:gd name="connsiteY0" fmla="*/ 3888712 h 3888712"/>
                <a:gd name="connsiteX1" fmla="*/ 0 w 13645019"/>
                <a:gd name="connsiteY1" fmla="*/ 823965 h 3888712"/>
                <a:gd name="connsiteX2" fmla="*/ 2170444 w 13645019"/>
                <a:gd name="connsiteY2" fmla="*/ 813916 h 3888712"/>
                <a:gd name="connsiteX3" fmla="*/ 2160395 w 13645019"/>
                <a:gd name="connsiteY3" fmla="*/ 1467059 h 3888712"/>
                <a:gd name="connsiteX4" fmla="*/ 3074795 w 13645019"/>
                <a:gd name="connsiteY4" fmla="*/ 1467059 h 3888712"/>
                <a:gd name="connsiteX5" fmla="*/ 3094892 w 13645019"/>
                <a:gd name="connsiteY5" fmla="*/ 0 h 3888712"/>
                <a:gd name="connsiteX6" fmla="*/ 4903595 w 13645019"/>
                <a:gd name="connsiteY6" fmla="*/ 0 h 3888712"/>
                <a:gd name="connsiteX7" fmla="*/ 4883498 w 13645019"/>
                <a:gd name="connsiteY7" fmla="*/ 472272 h 3888712"/>
                <a:gd name="connsiteX8" fmla="*/ 7244861 w 13645019"/>
                <a:gd name="connsiteY8" fmla="*/ 472272 h 3888712"/>
                <a:gd name="connsiteX9" fmla="*/ 7234813 w 13645019"/>
                <a:gd name="connsiteY9" fmla="*/ 864158 h 3888712"/>
                <a:gd name="connsiteX10" fmla="*/ 8119068 w 13645019"/>
                <a:gd name="connsiteY10" fmla="*/ 854110 h 3888712"/>
                <a:gd name="connsiteX11" fmla="*/ 8671727 w 13645019"/>
                <a:gd name="connsiteY11" fmla="*/ 1135464 h 3888712"/>
                <a:gd name="connsiteX12" fmla="*/ 8671727 w 13645019"/>
                <a:gd name="connsiteY12" fmla="*/ 1406769 h 3888712"/>
                <a:gd name="connsiteX13" fmla="*/ 11083331 w 13645019"/>
                <a:gd name="connsiteY13" fmla="*/ 1396721 h 3888712"/>
                <a:gd name="connsiteX14" fmla="*/ 11087602 w 13645019"/>
                <a:gd name="connsiteY14" fmla="*/ 115556 h 3888712"/>
                <a:gd name="connsiteX15" fmla="*/ 13373602 w 13645019"/>
                <a:gd name="connsiteY15" fmla="*/ 138415 h 3888712"/>
                <a:gd name="connsiteX16" fmla="*/ 13645019 w 13645019"/>
                <a:gd name="connsiteY16" fmla="*/ 2288161 h 3888712"/>
                <a:gd name="connsiteX0" fmla="*/ 40193 w 13403618"/>
                <a:gd name="connsiteY0" fmla="*/ 3888712 h 3888712"/>
                <a:gd name="connsiteX1" fmla="*/ 0 w 13403618"/>
                <a:gd name="connsiteY1" fmla="*/ 823965 h 3888712"/>
                <a:gd name="connsiteX2" fmla="*/ 2170444 w 13403618"/>
                <a:gd name="connsiteY2" fmla="*/ 813916 h 3888712"/>
                <a:gd name="connsiteX3" fmla="*/ 2160395 w 13403618"/>
                <a:gd name="connsiteY3" fmla="*/ 1467059 h 3888712"/>
                <a:gd name="connsiteX4" fmla="*/ 3074795 w 13403618"/>
                <a:gd name="connsiteY4" fmla="*/ 1467059 h 3888712"/>
                <a:gd name="connsiteX5" fmla="*/ 3094892 w 13403618"/>
                <a:gd name="connsiteY5" fmla="*/ 0 h 3888712"/>
                <a:gd name="connsiteX6" fmla="*/ 4903595 w 13403618"/>
                <a:gd name="connsiteY6" fmla="*/ 0 h 3888712"/>
                <a:gd name="connsiteX7" fmla="*/ 4883498 w 13403618"/>
                <a:gd name="connsiteY7" fmla="*/ 472272 h 3888712"/>
                <a:gd name="connsiteX8" fmla="*/ 7244861 w 13403618"/>
                <a:gd name="connsiteY8" fmla="*/ 472272 h 3888712"/>
                <a:gd name="connsiteX9" fmla="*/ 7234813 w 13403618"/>
                <a:gd name="connsiteY9" fmla="*/ 864158 h 3888712"/>
                <a:gd name="connsiteX10" fmla="*/ 8119068 w 13403618"/>
                <a:gd name="connsiteY10" fmla="*/ 854110 h 3888712"/>
                <a:gd name="connsiteX11" fmla="*/ 8671727 w 13403618"/>
                <a:gd name="connsiteY11" fmla="*/ 1135464 h 3888712"/>
                <a:gd name="connsiteX12" fmla="*/ 8671727 w 13403618"/>
                <a:gd name="connsiteY12" fmla="*/ 1406769 h 3888712"/>
                <a:gd name="connsiteX13" fmla="*/ 11083331 w 13403618"/>
                <a:gd name="connsiteY13" fmla="*/ 1396721 h 3888712"/>
                <a:gd name="connsiteX14" fmla="*/ 11087602 w 13403618"/>
                <a:gd name="connsiteY14" fmla="*/ 115556 h 3888712"/>
                <a:gd name="connsiteX15" fmla="*/ 13373602 w 13403618"/>
                <a:gd name="connsiteY15" fmla="*/ 138415 h 3888712"/>
                <a:gd name="connsiteX16" fmla="*/ 13403618 w 13403618"/>
                <a:gd name="connsiteY16" fmla="*/ 2280846 h 3888712"/>
                <a:gd name="connsiteX0" fmla="*/ 40193 w 13373602"/>
                <a:gd name="connsiteY0" fmla="*/ 3888712 h 3888712"/>
                <a:gd name="connsiteX1" fmla="*/ 0 w 13373602"/>
                <a:gd name="connsiteY1" fmla="*/ 823965 h 3888712"/>
                <a:gd name="connsiteX2" fmla="*/ 2170444 w 13373602"/>
                <a:gd name="connsiteY2" fmla="*/ 813916 h 3888712"/>
                <a:gd name="connsiteX3" fmla="*/ 2160395 w 13373602"/>
                <a:gd name="connsiteY3" fmla="*/ 1467059 h 3888712"/>
                <a:gd name="connsiteX4" fmla="*/ 3074795 w 13373602"/>
                <a:gd name="connsiteY4" fmla="*/ 1467059 h 3888712"/>
                <a:gd name="connsiteX5" fmla="*/ 3094892 w 13373602"/>
                <a:gd name="connsiteY5" fmla="*/ 0 h 3888712"/>
                <a:gd name="connsiteX6" fmla="*/ 4903595 w 13373602"/>
                <a:gd name="connsiteY6" fmla="*/ 0 h 3888712"/>
                <a:gd name="connsiteX7" fmla="*/ 4883498 w 13373602"/>
                <a:gd name="connsiteY7" fmla="*/ 472272 h 3888712"/>
                <a:gd name="connsiteX8" fmla="*/ 7244861 w 13373602"/>
                <a:gd name="connsiteY8" fmla="*/ 472272 h 3888712"/>
                <a:gd name="connsiteX9" fmla="*/ 7234813 w 13373602"/>
                <a:gd name="connsiteY9" fmla="*/ 864158 h 3888712"/>
                <a:gd name="connsiteX10" fmla="*/ 8119068 w 13373602"/>
                <a:gd name="connsiteY10" fmla="*/ 854110 h 3888712"/>
                <a:gd name="connsiteX11" fmla="*/ 8671727 w 13373602"/>
                <a:gd name="connsiteY11" fmla="*/ 1135464 h 3888712"/>
                <a:gd name="connsiteX12" fmla="*/ 8671727 w 13373602"/>
                <a:gd name="connsiteY12" fmla="*/ 1406769 h 3888712"/>
                <a:gd name="connsiteX13" fmla="*/ 11083331 w 13373602"/>
                <a:gd name="connsiteY13" fmla="*/ 1396721 h 3888712"/>
                <a:gd name="connsiteX14" fmla="*/ 11087602 w 13373602"/>
                <a:gd name="connsiteY14" fmla="*/ 115556 h 3888712"/>
                <a:gd name="connsiteX15" fmla="*/ 13373602 w 13373602"/>
                <a:gd name="connsiteY15" fmla="*/ 138415 h 3888712"/>
                <a:gd name="connsiteX16" fmla="*/ 13359727 w 13373602"/>
                <a:gd name="connsiteY16" fmla="*/ 2280846 h 3888712"/>
                <a:gd name="connsiteX0" fmla="*/ 40193 w 13373602"/>
                <a:gd name="connsiteY0" fmla="*/ 3888712 h 3888712"/>
                <a:gd name="connsiteX1" fmla="*/ 0 w 13373602"/>
                <a:gd name="connsiteY1" fmla="*/ 823965 h 3888712"/>
                <a:gd name="connsiteX2" fmla="*/ 2170444 w 13373602"/>
                <a:gd name="connsiteY2" fmla="*/ 813916 h 3888712"/>
                <a:gd name="connsiteX3" fmla="*/ 2160395 w 13373602"/>
                <a:gd name="connsiteY3" fmla="*/ 1467059 h 3888712"/>
                <a:gd name="connsiteX4" fmla="*/ 3074795 w 13373602"/>
                <a:gd name="connsiteY4" fmla="*/ 1467059 h 3888712"/>
                <a:gd name="connsiteX5" fmla="*/ 3094892 w 13373602"/>
                <a:gd name="connsiteY5" fmla="*/ 0 h 3888712"/>
                <a:gd name="connsiteX6" fmla="*/ 4903595 w 13373602"/>
                <a:gd name="connsiteY6" fmla="*/ 0 h 3888712"/>
                <a:gd name="connsiteX7" fmla="*/ 4883498 w 13373602"/>
                <a:gd name="connsiteY7" fmla="*/ 472272 h 3888712"/>
                <a:gd name="connsiteX8" fmla="*/ 7244861 w 13373602"/>
                <a:gd name="connsiteY8" fmla="*/ 472272 h 3888712"/>
                <a:gd name="connsiteX9" fmla="*/ 7234813 w 13373602"/>
                <a:gd name="connsiteY9" fmla="*/ 864158 h 3888712"/>
                <a:gd name="connsiteX10" fmla="*/ 8119068 w 13373602"/>
                <a:gd name="connsiteY10" fmla="*/ 854110 h 3888712"/>
                <a:gd name="connsiteX11" fmla="*/ 8671727 w 13373602"/>
                <a:gd name="connsiteY11" fmla="*/ 1135464 h 3888712"/>
                <a:gd name="connsiteX12" fmla="*/ 8671727 w 13373602"/>
                <a:gd name="connsiteY12" fmla="*/ 1406769 h 3888712"/>
                <a:gd name="connsiteX13" fmla="*/ 11083331 w 13373602"/>
                <a:gd name="connsiteY13" fmla="*/ 1396721 h 3888712"/>
                <a:gd name="connsiteX14" fmla="*/ 11087602 w 13373602"/>
                <a:gd name="connsiteY14" fmla="*/ 115556 h 3888712"/>
                <a:gd name="connsiteX15" fmla="*/ 13373602 w 13373602"/>
                <a:gd name="connsiteY15" fmla="*/ 138415 h 3888712"/>
                <a:gd name="connsiteX16" fmla="*/ 13359886 w 13373602"/>
                <a:gd name="connsiteY16" fmla="*/ 1882176 h 3888712"/>
                <a:gd name="connsiteX17" fmla="*/ 13359727 w 13373602"/>
                <a:gd name="connsiteY17" fmla="*/ 2280846 h 3888712"/>
                <a:gd name="connsiteX0" fmla="*/ 40193 w 15130005"/>
                <a:gd name="connsiteY0" fmla="*/ 3888712 h 3888712"/>
                <a:gd name="connsiteX1" fmla="*/ 0 w 15130005"/>
                <a:gd name="connsiteY1" fmla="*/ 823965 h 3888712"/>
                <a:gd name="connsiteX2" fmla="*/ 2170444 w 15130005"/>
                <a:gd name="connsiteY2" fmla="*/ 813916 h 3888712"/>
                <a:gd name="connsiteX3" fmla="*/ 2160395 w 15130005"/>
                <a:gd name="connsiteY3" fmla="*/ 1467059 h 3888712"/>
                <a:gd name="connsiteX4" fmla="*/ 3074795 w 15130005"/>
                <a:gd name="connsiteY4" fmla="*/ 1467059 h 3888712"/>
                <a:gd name="connsiteX5" fmla="*/ 3094892 w 15130005"/>
                <a:gd name="connsiteY5" fmla="*/ 0 h 3888712"/>
                <a:gd name="connsiteX6" fmla="*/ 4903595 w 15130005"/>
                <a:gd name="connsiteY6" fmla="*/ 0 h 3888712"/>
                <a:gd name="connsiteX7" fmla="*/ 4883498 w 15130005"/>
                <a:gd name="connsiteY7" fmla="*/ 472272 h 3888712"/>
                <a:gd name="connsiteX8" fmla="*/ 7244861 w 15130005"/>
                <a:gd name="connsiteY8" fmla="*/ 472272 h 3888712"/>
                <a:gd name="connsiteX9" fmla="*/ 7234813 w 15130005"/>
                <a:gd name="connsiteY9" fmla="*/ 864158 h 3888712"/>
                <a:gd name="connsiteX10" fmla="*/ 8119068 w 15130005"/>
                <a:gd name="connsiteY10" fmla="*/ 854110 h 3888712"/>
                <a:gd name="connsiteX11" fmla="*/ 8671727 w 15130005"/>
                <a:gd name="connsiteY11" fmla="*/ 1135464 h 3888712"/>
                <a:gd name="connsiteX12" fmla="*/ 8671727 w 15130005"/>
                <a:gd name="connsiteY12" fmla="*/ 1406769 h 3888712"/>
                <a:gd name="connsiteX13" fmla="*/ 11083331 w 15130005"/>
                <a:gd name="connsiteY13" fmla="*/ 1396721 h 3888712"/>
                <a:gd name="connsiteX14" fmla="*/ 11087602 w 15130005"/>
                <a:gd name="connsiteY14" fmla="*/ 115556 h 3888712"/>
                <a:gd name="connsiteX15" fmla="*/ 13373602 w 15130005"/>
                <a:gd name="connsiteY15" fmla="*/ 138415 h 3888712"/>
                <a:gd name="connsiteX16" fmla="*/ 13359886 w 15130005"/>
                <a:gd name="connsiteY16" fmla="*/ 1882176 h 3888712"/>
                <a:gd name="connsiteX17" fmla="*/ 15130005 w 15130005"/>
                <a:gd name="connsiteY17" fmla="*/ 1915086 h 3888712"/>
                <a:gd name="connsiteX0" fmla="*/ 40193 w 15130005"/>
                <a:gd name="connsiteY0" fmla="*/ 3888712 h 3888712"/>
                <a:gd name="connsiteX1" fmla="*/ 0 w 15130005"/>
                <a:gd name="connsiteY1" fmla="*/ 823965 h 3888712"/>
                <a:gd name="connsiteX2" fmla="*/ 2170444 w 15130005"/>
                <a:gd name="connsiteY2" fmla="*/ 813916 h 3888712"/>
                <a:gd name="connsiteX3" fmla="*/ 2160395 w 15130005"/>
                <a:gd name="connsiteY3" fmla="*/ 1467059 h 3888712"/>
                <a:gd name="connsiteX4" fmla="*/ 3074795 w 15130005"/>
                <a:gd name="connsiteY4" fmla="*/ 1467059 h 3888712"/>
                <a:gd name="connsiteX5" fmla="*/ 3094892 w 15130005"/>
                <a:gd name="connsiteY5" fmla="*/ 0 h 3888712"/>
                <a:gd name="connsiteX6" fmla="*/ 4903595 w 15130005"/>
                <a:gd name="connsiteY6" fmla="*/ 0 h 3888712"/>
                <a:gd name="connsiteX7" fmla="*/ 4883498 w 15130005"/>
                <a:gd name="connsiteY7" fmla="*/ 472272 h 3888712"/>
                <a:gd name="connsiteX8" fmla="*/ 7244861 w 15130005"/>
                <a:gd name="connsiteY8" fmla="*/ 472272 h 3888712"/>
                <a:gd name="connsiteX9" fmla="*/ 7234813 w 15130005"/>
                <a:gd name="connsiteY9" fmla="*/ 864158 h 3888712"/>
                <a:gd name="connsiteX10" fmla="*/ 8119068 w 15130005"/>
                <a:gd name="connsiteY10" fmla="*/ 854110 h 3888712"/>
                <a:gd name="connsiteX11" fmla="*/ 8671727 w 15130005"/>
                <a:gd name="connsiteY11" fmla="*/ 1135464 h 3888712"/>
                <a:gd name="connsiteX12" fmla="*/ 8671727 w 15130005"/>
                <a:gd name="connsiteY12" fmla="*/ 1406769 h 3888712"/>
                <a:gd name="connsiteX13" fmla="*/ 11083331 w 15130005"/>
                <a:gd name="connsiteY13" fmla="*/ 1396721 h 3888712"/>
                <a:gd name="connsiteX14" fmla="*/ 11087602 w 15130005"/>
                <a:gd name="connsiteY14" fmla="*/ 115556 h 3888712"/>
                <a:gd name="connsiteX15" fmla="*/ 13373602 w 15130005"/>
                <a:gd name="connsiteY15" fmla="*/ 138415 h 3888712"/>
                <a:gd name="connsiteX16" fmla="*/ 13359886 w 15130005"/>
                <a:gd name="connsiteY16" fmla="*/ 1882176 h 3888712"/>
                <a:gd name="connsiteX17" fmla="*/ 14815611 w 15130005"/>
                <a:gd name="connsiteY17" fmla="*/ 1911437 h 3888712"/>
                <a:gd name="connsiteX18" fmla="*/ 15130005 w 15130005"/>
                <a:gd name="connsiteY18" fmla="*/ 1915086 h 3888712"/>
                <a:gd name="connsiteX0" fmla="*/ 40193 w 14822767"/>
                <a:gd name="connsiteY0" fmla="*/ 3888712 h 3888712"/>
                <a:gd name="connsiteX1" fmla="*/ 0 w 14822767"/>
                <a:gd name="connsiteY1" fmla="*/ 823965 h 3888712"/>
                <a:gd name="connsiteX2" fmla="*/ 2170444 w 14822767"/>
                <a:gd name="connsiteY2" fmla="*/ 813916 h 3888712"/>
                <a:gd name="connsiteX3" fmla="*/ 2160395 w 14822767"/>
                <a:gd name="connsiteY3" fmla="*/ 1467059 h 3888712"/>
                <a:gd name="connsiteX4" fmla="*/ 3074795 w 14822767"/>
                <a:gd name="connsiteY4" fmla="*/ 1467059 h 3888712"/>
                <a:gd name="connsiteX5" fmla="*/ 3094892 w 14822767"/>
                <a:gd name="connsiteY5" fmla="*/ 0 h 3888712"/>
                <a:gd name="connsiteX6" fmla="*/ 4903595 w 14822767"/>
                <a:gd name="connsiteY6" fmla="*/ 0 h 3888712"/>
                <a:gd name="connsiteX7" fmla="*/ 4883498 w 14822767"/>
                <a:gd name="connsiteY7" fmla="*/ 472272 h 3888712"/>
                <a:gd name="connsiteX8" fmla="*/ 7244861 w 14822767"/>
                <a:gd name="connsiteY8" fmla="*/ 472272 h 3888712"/>
                <a:gd name="connsiteX9" fmla="*/ 7234813 w 14822767"/>
                <a:gd name="connsiteY9" fmla="*/ 864158 h 3888712"/>
                <a:gd name="connsiteX10" fmla="*/ 8119068 w 14822767"/>
                <a:gd name="connsiteY10" fmla="*/ 854110 h 3888712"/>
                <a:gd name="connsiteX11" fmla="*/ 8671727 w 14822767"/>
                <a:gd name="connsiteY11" fmla="*/ 1135464 h 3888712"/>
                <a:gd name="connsiteX12" fmla="*/ 8671727 w 14822767"/>
                <a:gd name="connsiteY12" fmla="*/ 1406769 h 3888712"/>
                <a:gd name="connsiteX13" fmla="*/ 11083331 w 14822767"/>
                <a:gd name="connsiteY13" fmla="*/ 1396721 h 3888712"/>
                <a:gd name="connsiteX14" fmla="*/ 11087602 w 14822767"/>
                <a:gd name="connsiteY14" fmla="*/ 115556 h 3888712"/>
                <a:gd name="connsiteX15" fmla="*/ 13373602 w 14822767"/>
                <a:gd name="connsiteY15" fmla="*/ 138415 h 3888712"/>
                <a:gd name="connsiteX16" fmla="*/ 13359886 w 14822767"/>
                <a:gd name="connsiteY16" fmla="*/ 1882176 h 3888712"/>
                <a:gd name="connsiteX17" fmla="*/ 14815611 w 14822767"/>
                <a:gd name="connsiteY17" fmla="*/ 1911437 h 3888712"/>
                <a:gd name="connsiteX18" fmla="*/ 14822767 w 14822767"/>
                <a:gd name="connsiteY18" fmla="*/ 722708 h 3888712"/>
                <a:gd name="connsiteX0" fmla="*/ 40193 w 14925641"/>
                <a:gd name="connsiteY0" fmla="*/ 3888712 h 3888712"/>
                <a:gd name="connsiteX1" fmla="*/ 0 w 14925641"/>
                <a:gd name="connsiteY1" fmla="*/ 823965 h 3888712"/>
                <a:gd name="connsiteX2" fmla="*/ 2170444 w 14925641"/>
                <a:gd name="connsiteY2" fmla="*/ 813916 h 3888712"/>
                <a:gd name="connsiteX3" fmla="*/ 2160395 w 14925641"/>
                <a:gd name="connsiteY3" fmla="*/ 1467059 h 3888712"/>
                <a:gd name="connsiteX4" fmla="*/ 3074795 w 14925641"/>
                <a:gd name="connsiteY4" fmla="*/ 1467059 h 3888712"/>
                <a:gd name="connsiteX5" fmla="*/ 3094892 w 14925641"/>
                <a:gd name="connsiteY5" fmla="*/ 0 h 3888712"/>
                <a:gd name="connsiteX6" fmla="*/ 4903595 w 14925641"/>
                <a:gd name="connsiteY6" fmla="*/ 0 h 3888712"/>
                <a:gd name="connsiteX7" fmla="*/ 4883498 w 14925641"/>
                <a:gd name="connsiteY7" fmla="*/ 472272 h 3888712"/>
                <a:gd name="connsiteX8" fmla="*/ 7244861 w 14925641"/>
                <a:gd name="connsiteY8" fmla="*/ 472272 h 3888712"/>
                <a:gd name="connsiteX9" fmla="*/ 7234813 w 14925641"/>
                <a:gd name="connsiteY9" fmla="*/ 864158 h 3888712"/>
                <a:gd name="connsiteX10" fmla="*/ 8119068 w 14925641"/>
                <a:gd name="connsiteY10" fmla="*/ 854110 h 3888712"/>
                <a:gd name="connsiteX11" fmla="*/ 8671727 w 14925641"/>
                <a:gd name="connsiteY11" fmla="*/ 1135464 h 3888712"/>
                <a:gd name="connsiteX12" fmla="*/ 8671727 w 14925641"/>
                <a:gd name="connsiteY12" fmla="*/ 1406769 h 3888712"/>
                <a:gd name="connsiteX13" fmla="*/ 11083331 w 14925641"/>
                <a:gd name="connsiteY13" fmla="*/ 1396721 h 3888712"/>
                <a:gd name="connsiteX14" fmla="*/ 11087602 w 14925641"/>
                <a:gd name="connsiteY14" fmla="*/ 115556 h 3888712"/>
                <a:gd name="connsiteX15" fmla="*/ 13373602 w 14925641"/>
                <a:gd name="connsiteY15" fmla="*/ 138415 h 3888712"/>
                <a:gd name="connsiteX16" fmla="*/ 13359886 w 14925641"/>
                <a:gd name="connsiteY16" fmla="*/ 1882176 h 3888712"/>
                <a:gd name="connsiteX17" fmla="*/ 14815611 w 14925641"/>
                <a:gd name="connsiteY17" fmla="*/ 1911437 h 3888712"/>
                <a:gd name="connsiteX18" fmla="*/ 14822926 w 14925641"/>
                <a:gd name="connsiteY18" fmla="*/ 850733 h 3888712"/>
                <a:gd name="connsiteX19" fmla="*/ 14822767 w 14925641"/>
                <a:gd name="connsiteY19" fmla="*/ 722708 h 3888712"/>
                <a:gd name="connsiteX0" fmla="*/ 40193 w 14823423"/>
                <a:gd name="connsiteY0" fmla="*/ 3888712 h 3888712"/>
                <a:gd name="connsiteX1" fmla="*/ 0 w 14823423"/>
                <a:gd name="connsiteY1" fmla="*/ 823965 h 3888712"/>
                <a:gd name="connsiteX2" fmla="*/ 2170444 w 14823423"/>
                <a:gd name="connsiteY2" fmla="*/ 813916 h 3888712"/>
                <a:gd name="connsiteX3" fmla="*/ 2160395 w 14823423"/>
                <a:gd name="connsiteY3" fmla="*/ 1467059 h 3888712"/>
                <a:gd name="connsiteX4" fmla="*/ 3074795 w 14823423"/>
                <a:gd name="connsiteY4" fmla="*/ 1467059 h 3888712"/>
                <a:gd name="connsiteX5" fmla="*/ 3094892 w 14823423"/>
                <a:gd name="connsiteY5" fmla="*/ 0 h 3888712"/>
                <a:gd name="connsiteX6" fmla="*/ 4903595 w 14823423"/>
                <a:gd name="connsiteY6" fmla="*/ 0 h 3888712"/>
                <a:gd name="connsiteX7" fmla="*/ 4883498 w 14823423"/>
                <a:gd name="connsiteY7" fmla="*/ 472272 h 3888712"/>
                <a:gd name="connsiteX8" fmla="*/ 7244861 w 14823423"/>
                <a:gd name="connsiteY8" fmla="*/ 472272 h 3888712"/>
                <a:gd name="connsiteX9" fmla="*/ 7234813 w 14823423"/>
                <a:gd name="connsiteY9" fmla="*/ 864158 h 3888712"/>
                <a:gd name="connsiteX10" fmla="*/ 8119068 w 14823423"/>
                <a:gd name="connsiteY10" fmla="*/ 854110 h 3888712"/>
                <a:gd name="connsiteX11" fmla="*/ 8671727 w 14823423"/>
                <a:gd name="connsiteY11" fmla="*/ 1135464 h 3888712"/>
                <a:gd name="connsiteX12" fmla="*/ 8671727 w 14823423"/>
                <a:gd name="connsiteY12" fmla="*/ 1406769 h 3888712"/>
                <a:gd name="connsiteX13" fmla="*/ 11083331 w 14823423"/>
                <a:gd name="connsiteY13" fmla="*/ 1396721 h 3888712"/>
                <a:gd name="connsiteX14" fmla="*/ 11087602 w 14823423"/>
                <a:gd name="connsiteY14" fmla="*/ 115556 h 3888712"/>
                <a:gd name="connsiteX15" fmla="*/ 13373602 w 14823423"/>
                <a:gd name="connsiteY15" fmla="*/ 138415 h 3888712"/>
                <a:gd name="connsiteX16" fmla="*/ 13359886 w 14823423"/>
                <a:gd name="connsiteY16" fmla="*/ 1882176 h 3888712"/>
                <a:gd name="connsiteX17" fmla="*/ 14815611 w 14823423"/>
                <a:gd name="connsiteY17" fmla="*/ 1911437 h 3888712"/>
                <a:gd name="connsiteX18" fmla="*/ 14822926 w 14823423"/>
                <a:gd name="connsiteY18" fmla="*/ 850733 h 3888712"/>
                <a:gd name="connsiteX19" fmla="*/ 14822767 w 14823423"/>
                <a:gd name="connsiteY19" fmla="*/ 722708 h 3888712"/>
                <a:gd name="connsiteX0" fmla="*/ 40193 w 16051720"/>
                <a:gd name="connsiteY0" fmla="*/ 3888712 h 3888712"/>
                <a:gd name="connsiteX1" fmla="*/ 0 w 16051720"/>
                <a:gd name="connsiteY1" fmla="*/ 823965 h 3888712"/>
                <a:gd name="connsiteX2" fmla="*/ 2170444 w 16051720"/>
                <a:gd name="connsiteY2" fmla="*/ 813916 h 3888712"/>
                <a:gd name="connsiteX3" fmla="*/ 2160395 w 16051720"/>
                <a:gd name="connsiteY3" fmla="*/ 1467059 h 3888712"/>
                <a:gd name="connsiteX4" fmla="*/ 3074795 w 16051720"/>
                <a:gd name="connsiteY4" fmla="*/ 1467059 h 3888712"/>
                <a:gd name="connsiteX5" fmla="*/ 3094892 w 16051720"/>
                <a:gd name="connsiteY5" fmla="*/ 0 h 3888712"/>
                <a:gd name="connsiteX6" fmla="*/ 4903595 w 16051720"/>
                <a:gd name="connsiteY6" fmla="*/ 0 h 3888712"/>
                <a:gd name="connsiteX7" fmla="*/ 4883498 w 16051720"/>
                <a:gd name="connsiteY7" fmla="*/ 472272 h 3888712"/>
                <a:gd name="connsiteX8" fmla="*/ 7244861 w 16051720"/>
                <a:gd name="connsiteY8" fmla="*/ 472272 h 3888712"/>
                <a:gd name="connsiteX9" fmla="*/ 7234813 w 16051720"/>
                <a:gd name="connsiteY9" fmla="*/ 864158 h 3888712"/>
                <a:gd name="connsiteX10" fmla="*/ 8119068 w 16051720"/>
                <a:gd name="connsiteY10" fmla="*/ 854110 h 3888712"/>
                <a:gd name="connsiteX11" fmla="*/ 8671727 w 16051720"/>
                <a:gd name="connsiteY11" fmla="*/ 1135464 h 3888712"/>
                <a:gd name="connsiteX12" fmla="*/ 8671727 w 16051720"/>
                <a:gd name="connsiteY12" fmla="*/ 1406769 h 3888712"/>
                <a:gd name="connsiteX13" fmla="*/ 11083331 w 16051720"/>
                <a:gd name="connsiteY13" fmla="*/ 1396721 h 3888712"/>
                <a:gd name="connsiteX14" fmla="*/ 11087602 w 16051720"/>
                <a:gd name="connsiteY14" fmla="*/ 115556 h 3888712"/>
                <a:gd name="connsiteX15" fmla="*/ 13373602 w 16051720"/>
                <a:gd name="connsiteY15" fmla="*/ 138415 h 3888712"/>
                <a:gd name="connsiteX16" fmla="*/ 13359886 w 16051720"/>
                <a:gd name="connsiteY16" fmla="*/ 1882176 h 3888712"/>
                <a:gd name="connsiteX17" fmla="*/ 14815611 w 16051720"/>
                <a:gd name="connsiteY17" fmla="*/ 1911437 h 3888712"/>
                <a:gd name="connsiteX18" fmla="*/ 14822926 w 16051720"/>
                <a:gd name="connsiteY18" fmla="*/ 850733 h 3888712"/>
                <a:gd name="connsiteX19" fmla="*/ 16051720 w 16051720"/>
                <a:gd name="connsiteY19" fmla="*/ 839751 h 3888712"/>
                <a:gd name="connsiteX0" fmla="*/ 40193 w 16051720"/>
                <a:gd name="connsiteY0" fmla="*/ 3888712 h 3888712"/>
                <a:gd name="connsiteX1" fmla="*/ 0 w 16051720"/>
                <a:gd name="connsiteY1" fmla="*/ 823965 h 3888712"/>
                <a:gd name="connsiteX2" fmla="*/ 2170444 w 16051720"/>
                <a:gd name="connsiteY2" fmla="*/ 813916 h 3888712"/>
                <a:gd name="connsiteX3" fmla="*/ 2160395 w 16051720"/>
                <a:gd name="connsiteY3" fmla="*/ 1467059 h 3888712"/>
                <a:gd name="connsiteX4" fmla="*/ 3074795 w 16051720"/>
                <a:gd name="connsiteY4" fmla="*/ 1467059 h 3888712"/>
                <a:gd name="connsiteX5" fmla="*/ 3094892 w 16051720"/>
                <a:gd name="connsiteY5" fmla="*/ 0 h 3888712"/>
                <a:gd name="connsiteX6" fmla="*/ 4903595 w 16051720"/>
                <a:gd name="connsiteY6" fmla="*/ 0 h 3888712"/>
                <a:gd name="connsiteX7" fmla="*/ 4883498 w 16051720"/>
                <a:gd name="connsiteY7" fmla="*/ 472272 h 3888712"/>
                <a:gd name="connsiteX8" fmla="*/ 7244861 w 16051720"/>
                <a:gd name="connsiteY8" fmla="*/ 472272 h 3888712"/>
                <a:gd name="connsiteX9" fmla="*/ 7234813 w 16051720"/>
                <a:gd name="connsiteY9" fmla="*/ 864158 h 3888712"/>
                <a:gd name="connsiteX10" fmla="*/ 8119068 w 16051720"/>
                <a:gd name="connsiteY10" fmla="*/ 854110 h 3888712"/>
                <a:gd name="connsiteX11" fmla="*/ 8671727 w 16051720"/>
                <a:gd name="connsiteY11" fmla="*/ 1135464 h 3888712"/>
                <a:gd name="connsiteX12" fmla="*/ 8671727 w 16051720"/>
                <a:gd name="connsiteY12" fmla="*/ 1406769 h 3888712"/>
                <a:gd name="connsiteX13" fmla="*/ 11083331 w 16051720"/>
                <a:gd name="connsiteY13" fmla="*/ 1396721 h 3888712"/>
                <a:gd name="connsiteX14" fmla="*/ 11087602 w 16051720"/>
                <a:gd name="connsiteY14" fmla="*/ 115556 h 3888712"/>
                <a:gd name="connsiteX15" fmla="*/ 13373602 w 16051720"/>
                <a:gd name="connsiteY15" fmla="*/ 138415 h 3888712"/>
                <a:gd name="connsiteX16" fmla="*/ 13359886 w 16051720"/>
                <a:gd name="connsiteY16" fmla="*/ 1882176 h 3888712"/>
                <a:gd name="connsiteX17" fmla="*/ 14815611 w 16051720"/>
                <a:gd name="connsiteY17" fmla="*/ 1911437 h 3888712"/>
                <a:gd name="connsiteX18" fmla="*/ 14822926 w 16051720"/>
                <a:gd name="connsiteY18" fmla="*/ 850733 h 3888712"/>
                <a:gd name="connsiteX19" fmla="*/ 16051720 w 16051720"/>
                <a:gd name="connsiteY19" fmla="*/ 839751 h 3888712"/>
                <a:gd name="connsiteX0" fmla="*/ 40193 w 16073666"/>
                <a:gd name="connsiteY0" fmla="*/ 3888712 h 3888712"/>
                <a:gd name="connsiteX1" fmla="*/ 0 w 16073666"/>
                <a:gd name="connsiteY1" fmla="*/ 823965 h 3888712"/>
                <a:gd name="connsiteX2" fmla="*/ 2170444 w 16073666"/>
                <a:gd name="connsiteY2" fmla="*/ 813916 h 3888712"/>
                <a:gd name="connsiteX3" fmla="*/ 2160395 w 16073666"/>
                <a:gd name="connsiteY3" fmla="*/ 1467059 h 3888712"/>
                <a:gd name="connsiteX4" fmla="*/ 3074795 w 16073666"/>
                <a:gd name="connsiteY4" fmla="*/ 1467059 h 3888712"/>
                <a:gd name="connsiteX5" fmla="*/ 3094892 w 16073666"/>
                <a:gd name="connsiteY5" fmla="*/ 0 h 3888712"/>
                <a:gd name="connsiteX6" fmla="*/ 4903595 w 16073666"/>
                <a:gd name="connsiteY6" fmla="*/ 0 h 3888712"/>
                <a:gd name="connsiteX7" fmla="*/ 4883498 w 16073666"/>
                <a:gd name="connsiteY7" fmla="*/ 472272 h 3888712"/>
                <a:gd name="connsiteX8" fmla="*/ 7244861 w 16073666"/>
                <a:gd name="connsiteY8" fmla="*/ 472272 h 3888712"/>
                <a:gd name="connsiteX9" fmla="*/ 7234813 w 16073666"/>
                <a:gd name="connsiteY9" fmla="*/ 864158 h 3888712"/>
                <a:gd name="connsiteX10" fmla="*/ 8119068 w 16073666"/>
                <a:gd name="connsiteY10" fmla="*/ 854110 h 3888712"/>
                <a:gd name="connsiteX11" fmla="*/ 8671727 w 16073666"/>
                <a:gd name="connsiteY11" fmla="*/ 1135464 h 3888712"/>
                <a:gd name="connsiteX12" fmla="*/ 8671727 w 16073666"/>
                <a:gd name="connsiteY12" fmla="*/ 1406769 h 3888712"/>
                <a:gd name="connsiteX13" fmla="*/ 11083331 w 16073666"/>
                <a:gd name="connsiteY13" fmla="*/ 1396721 h 3888712"/>
                <a:gd name="connsiteX14" fmla="*/ 11087602 w 16073666"/>
                <a:gd name="connsiteY14" fmla="*/ 115556 h 3888712"/>
                <a:gd name="connsiteX15" fmla="*/ 13373602 w 16073666"/>
                <a:gd name="connsiteY15" fmla="*/ 138415 h 3888712"/>
                <a:gd name="connsiteX16" fmla="*/ 13359886 w 16073666"/>
                <a:gd name="connsiteY16" fmla="*/ 1882176 h 3888712"/>
                <a:gd name="connsiteX17" fmla="*/ 14815611 w 16073666"/>
                <a:gd name="connsiteY17" fmla="*/ 1911437 h 3888712"/>
                <a:gd name="connsiteX18" fmla="*/ 14822926 w 16073666"/>
                <a:gd name="connsiteY18" fmla="*/ 850733 h 3888712"/>
                <a:gd name="connsiteX19" fmla="*/ 16073666 w 16073666"/>
                <a:gd name="connsiteY19" fmla="*/ 861697 h 3888712"/>
                <a:gd name="connsiteX0" fmla="*/ 40193 w 16073666"/>
                <a:gd name="connsiteY0" fmla="*/ 3888712 h 3888712"/>
                <a:gd name="connsiteX1" fmla="*/ 0 w 16073666"/>
                <a:gd name="connsiteY1" fmla="*/ 823965 h 3888712"/>
                <a:gd name="connsiteX2" fmla="*/ 2170444 w 16073666"/>
                <a:gd name="connsiteY2" fmla="*/ 813916 h 3888712"/>
                <a:gd name="connsiteX3" fmla="*/ 2160395 w 16073666"/>
                <a:gd name="connsiteY3" fmla="*/ 1467059 h 3888712"/>
                <a:gd name="connsiteX4" fmla="*/ 3074795 w 16073666"/>
                <a:gd name="connsiteY4" fmla="*/ 1467059 h 3888712"/>
                <a:gd name="connsiteX5" fmla="*/ 3094892 w 16073666"/>
                <a:gd name="connsiteY5" fmla="*/ 0 h 3888712"/>
                <a:gd name="connsiteX6" fmla="*/ 4903595 w 16073666"/>
                <a:gd name="connsiteY6" fmla="*/ 0 h 3888712"/>
                <a:gd name="connsiteX7" fmla="*/ 4883498 w 16073666"/>
                <a:gd name="connsiteY7" fmla="*/ 472272 h 3888712"/>
                <a:gd name="connsiteX8" fmla="*/ 7244861 w 16073666"/>
                <a:gd name="connsiteY8" fmla="*/ 472272 h 3888712"/>
                <a:gd name="connsiteX9" fmla="*/ 7234813 w 16073666"/>
                <a:gd name="connsiteY9" fmla="*/ 864158 h 3888712"/>
                <a:gd name="connsiteX10" fmla="*/ 8119068 w 16073666"/>
                <a:gd name="connsiteY10" fmla="*/ 854110 h 3888712"/>
                <a:gd name="connsiteX11" fmla="*/ 8671727 w 16073666"/>
                <a:gd name="connsiteY11" fmla="*/ 1135464 h 3888712"/>
                <a:gd name="connsiteX12" fmla="*/ 8671727 w 16073666"/>
                <a:gd name="connsiteY12" fmla="*/ 1406769 h 3888712"/>
                <a:gd name="connsiteX13" fmla="*/ 11083331 w 16073666"/>
                <a:gd name="connsiteY13" fmla="*/ 1396721 h 3888712"/>
                <a:gd name="connsiteX14" fmla="*/ 11087602 w 16073666"/>
                <a:gd name="connsiteY14" fmla="*/ 115556 h 3888712"/>
                <a:gd name="connsiteX15" fmla="*/ 13373602 w 16073666"/>
                <a:gd name="connsiteY15" fmla="*/ 138415 h 3888712"/>
                <a:gd name="connsiteX16" fmla="*/ 13359886 w 16073666"/>
                <a:gd name="connsiteY16" fmla="*/ 1882176 h 3888712"/>
                <a:gd name="connsiteX17" fmla="*/ 14815611 w 16073666"/>
                <a:gd name="connsiteY17" fmla="*/ 1911437 h 3888712"/>
                <a:gd name="connsiteX18" fmla="*/ 14822926 w 16073666"/>
                <a:gd name="connsiteY18" fmla="*/ 850733 h 3888712"/>
                <a:gd name="connsiteX19" fmla="*/ 15898259 w 16073666"/>
                <a:gd name="connsiteY19" fmla="*/ 858048 h 3888712"/>
                <a:gd name="connsiteX20" fmla="*/ 16073666 w 16073666"/>
                <a:gd name="connsiteY20" fmla="*/ 861697 h 3888712"/>
                <a:gd name="connsiteX0" fmla="*/ 40193 w 15898259"/>
                <a:gd name="connsiteY0" fmla="*/ 3888712 h 3888712"/>
                <a:gd name="connsiteX1" fmla="*/ 0 w 15898259"/>
                <a:gd name="connsiteY1" fmla="*/ 823965 h 3888712"/>
                <a:gd name="connsiteX2" fmla="*/ 2170444 w 15898259"/>
                <a:gd name="connsiteY2" fmla="*/ 813916 h 3888712"/>
                <a:gd name="connsiteX3" fmla="*/ 2160395 w 15898259"/>
                <a:gd name="connsiteY3" fmla="*/ 1467059 h 3888712"/>
                <a:gd name="connsiteX4" fmla="*/ 3074795 w 15898259"/>
                <a:gd name="connsiteY4" fmla="*/ 1467059 h 3888712"/>
                <a:gd name="connsiteX5" fmla="*/ 3094892 w 15898259"/>
                <a:gd name="connsiteY5" fmla="*/ 0 h 3888712"/>
                <a:gd name="connsiteX6" fmla="*/ 4903595 w 15898259"/>
                <a:gd name="connsiteY6" fmla="*/ 0 h 3888712"/>
                <a:gd name="connsiteX7" fmla="*/ 4883498 w 15898259"/>
                <a:gd name="connsiteY7" fmla="*/ 472272 h 3888712"/>
                <a:gd name="connsiteX8" fmla="*/ 7244861 w 15898259"/>
                <a:gd name="connsiteY8" fmla="*/ 472272 h 3888712"/>
                <a:gd name="connsiteX9" fmla="*/ 7234813 w 15898259"/>
                <a:gd name="connsiteY9" fmla="*/ 864158 h 3888712"/>
                <a:gd name="connsiteX10" fmla="*/ 8119068 w 15898259"/>
                <a:gd name="connsiteY10" fmla="*/ 854110 h 3888712"/>
                <a:gd name="connsiteX11" fmla="*/ 8671727 w 15898259"/>
                <a:gd name="connsiteY11" fmla="*/ 1135464 h 3888712"/>
                <a:gd name="connsiteX12" fmla="*/ 8671727 w 15898259"/>
                <a:gd name="connsiteY12" fmla="*/ 1406769 h 3888712"/>
                <a:gd name="connsiteX13" fmla="*/ 11083331 w 15898259"/>
                <a:gd name="connsiteY13" fmla="*/ 1396721 h 3888712"/>
                <a:gd name="connsiteX14" fmla="*/ 11087602 w 15898259"/>
                <a:gd name="connsiteY14" fmla="*/ 115556 h 3888712"/>
                <a:gd name="connsiteX15" fmla="*/ 13373602 w 15898259"/>
                <a:gd name="connsiteY15" fmla="*/ 138415 h 3888712"/>
                <a:gd name="connsiteX16" fmla="*/ 13359886 w 15898259"/>
                <a:gd name="connsiteY16" fmla="*/ 1882176 h 3888712"/>
                <a:gd name="connsiteX17" fmla="*/ 14815611 w 15898259"/>
                <a:gd name="connsiteY17" fmla="*/ 1911437 h 3888712"/>
                <a:gd name="connsiteX18" fmla="*/ 14822926 w 15898259"/>
                <a:gd name="connsiteY18" fmla="*/ 850733 h 3888712"/>
                <a:gd name="connsiteX19" fmla="*/ 15898259 w 15898259"/>
                <a:gd name="connsiteY19" fmla="*/ 858048 h 3888712"/>
                <a:gd name="connsiteX20" fmla="*/ 15898101 w 15898259"/>
                <a:gd name="connsiteY20" fmla="*/ 1088468 h 3888712"/>
                <a:gd name="connsiteX0" fmla="*/ 40193 w 15898259"/>
                <a:gd name="connsiteY0" fmla="*/ 3888712 h 3888712"/>
                <a:gd name="connsiteX1" fmla="*/ 0 w 15898259"/>
                <a:gd name="connsiteY1" fmla="*/ 823965 h 3888712"/>
                <a:gd name="connsiteX2" fmla="*/ 2170444 w 15898259"/>
                <a:gd name="connsiteY2" fmla="*/ 813916 h 3888712"/>
                <a:gd name="connsiteX3" fmla="*/ 2160395 w 15898259"/>
                <a:gd name="connsiteY3" fmla="*/ 1467059 h 3888712"/>
                <a:gd name="connsiteX4" fmla="*/ 3074795 w 15898259"/>
                <a:gd name="connsiteY4" fmla="*/ 1467059 h 3888712"/>
                <a:gd name="connsiteX5" fmla="*/ 3094892 w 15898259"/>
                <a:gd name="connsiteY5" fmla="*/ 0 h 3888712"/>
                <a:gd name="connsiteX6" fmla="*/ 4903595 w 15898259"/>
                <a:gd name="connsiteY6" fmla="*/ 0 h 3888712"/>
                <a:gd name="connsiteX7" fmla="*/ 4883498 w 15898259"/>
                <a:gd name="connsiteY7" fmla="*/ 472272 h 3888712"/>
                <a:gd name="connsiteX8" fmla="*/ 7244861 w 15898259"/>
                <a:gd name="connsiteY8" fmla="*/ 472272 h 3888712"/>
                <a:gd name="connsiteX9" fmla="*/ 7234813 w 15898259"/>
                <a:gd name="connsiteY9" fmla="*/ 864158 h 3888712"/>
                <a:gd name="connsiteX10" fmla="*/ 8119068 w 15898259"/>
                <a:gd name="connsiteY10" fmla="*/ 854110 h 3888712"/>
                <a:gd name="connsiteX11" fmla="*/ 8671727 w 15898259"/>
                <a:gd name="connsiteY11" fmla="*/ 1135464 h 3888712"/>
                <a:gd name="connsiteX12" fmla="*/ 8671727 w 15898259"/>
                <a:gd name="connsiteY12" fmla="*/ 1406769 h 3888712"/>
                <a:gd name="connsiteX13" fmla="*/ 11083331 w 15898259"/>
                <a:gd name="connsiteY13" fmla="*/ 1396721 h 3888712"/>
                <a:gd name="connsiteX14" fmla="*/ 11087602 w 15898259"/>
                <a:gd name="connsiteY14" fmla="*/ 115556 h 3888712"/>
                <a:gd name="connsiteX15" fmla="*/ 13373602 w 15898259"/>
                <a:gd name="connsiteY15" fmla="*/ 138415 h 3888712"/>
                <a:gd name="connsiteX16" fmla="*/ 13359886 w 15898259"/>
                <a:gd name="connsiteY16" fmla="*/ 1882176 h 3888712"/>
                <a:gd name="connsiteX17" fmla="*/ 14815611 w 15898259"/>
                <a:gd name="connsiteY17" fmla="*/ 1911437 h 3888712"/>
                <a:gd name="connsiteX18" fmla="*/ 14822926 w 15898259"/>
                <a:gd name="connsiteY18" fmla="*/ 850733 h 3888712"/>
                <a:gd name="connsiteX19" fmla="*/ 15898259 w 15898259"/>
                <a:gd name="connsiteY19" fmla="*/ 858048 h 3888712"/>
                <a:gd name="connsiteX20" fmla="*/ 15898101 w 15898259"/>
                <a:gd name="connsiteY20" fmla="*/ 1132359 h 3888712"/>
                <a:gd name="connsiteX0" fmla="*/ 40193 w 15898259"/>
                <a:gd name="connsiteY0" fmla="*/ 3888712 h 3888712"/>
                <a:gd name="connsiteX1" fmla="*/ 0 w 15898259"/>
                <a:gd name="connsiteY1" fmla="*/ 823965 h 3888712"/>
                <a:gd name="connsiteX2" fmla="*/ 2170444 w 15898259"/>
                <a:gd name="connsiteY2" fmla="*/ 813916 h 3888712"/>
                <a:gd name="connsiteX3" fmla="*/ 2160395 w 15898259"/>
                <a:gd name="connsiteY3" fmla="*/ 1467059 h 3888712"/>
                <a:gd name="connsiteX4" fmla="*/ 3074795 w 15898259"/>
                <a:gd name="connsiteY4" fmla="*/ 1467059 h 3888712"/>
                <a:gd name="connsiteX5" fmla="*/ 3094892 w 15898259"/>
                <a:gd name="connsiteY5" fmla="*/ 0 h 3888712"/>
                <a:gd name="connsiteX6" fmla="*/ 4903595 w 15898259"/>
                <a:gd name="connsiteY6" fmla="*/ 0 h 3888712"/>
                <a:gd name="connsiteX7" fmla="*/ 4883498 w 15898259"/>
                <a:gd name="connsiteY7" fmla="*/ 472272 h 3888712"/>
                <a:gd name="connsiteX8" fmla="*/ 7244861 w 15898259"/>
                <a:gd name="connsiteY8" fmla="*/ 472272 h 3888712"/>
                <a:gd name="connsiteX9" fmla="*/ 7234813 w 15898259"/>
                <a:gd name="connsiteY9" fmla="*/ 864158 h 3888712"/>
                <a:gd name="connsiteX10" fmla="*/ 8119068 w 15898259"/>
                <a:gd name="connsiteY10" fmla="*/ 854110 h 3888712"/>
                <a:gd name="connsiteX11" fmla="*/ 8671727 w 15898259"/>
                <a:gd name="connsiteY11" fmla="*/ 1135464 h 3888712"/>
                <a:gd name="connsiteX12" fmla="*/ 8671727 w 15898259"/>
                <a:gd name="connsiteY12" fmla="*/ 1406769 h 3888712"/>
                <a:gd name="connsiteX13" fmla="*/ 11083331 w 15898259"/>
                <a:gd name="connsiteY13" fmla="*/ 1396721 h 3888712"/>
                <a:gd name="connsiteX14" fmla="*/ 11087602 w 15898259"/>
                <a:gd name="connsiteY14" fmla="*/ 115556 h 3888712"/>
                <a:gd name="connsiteX15" fmla="*/ 13373602 w 15898259"/>
                <a:gd name="connsiteY15" fmla="*/ 138415 h 3888712"/>
                <a:gd name="connsiteX16" fmla="*/ 13359886 w 15898259"/>
                <a:gd name="connsiteY16" fmla="*/ 1882176 h 3888712"/>
                <a:gd name="connsiteX17" fmla="*/ 14815611 w 15898259"/>
                <a:gd name="connsiteY17" fmla="*/ 1911437 h 3888712"/>
                <a:gd name="connsiteX18" fmla="*/ 14822926 w 15898259"/>
                <a:gd name="connsiteY18" fmla="*/ 850733 h 3888712"/>
                <a:gd name="connsiteX19" fmla="*/ 15898259 w 15898259"/>
                <a:gd name="connsiteY19" fmla="*/ 858048 h 3888712"/>
                <a:gd name="connsiteX20" fmla="*/ 15898101 w 15898259"/>
                <a:gd name="connsiteY20" fmla="*/ 1337185 h 3888712"/>
                <a:gd name="connsiteX0" fmla="*/ 40193 w 15975524"/>
                <a:gd name="connsiteY0" fmla="*/ 3888712 h 3888712"/>
                <a:gd name="connsiteX1" fmla="*/ 0 w 15975524"/>
                <a:gd name="connsiteY1" fmla="*/ 823965 h 3888712"/>
                <a:gd name="connsiteX2" fmla="*/ 2170444 w 15975524"/>
                <a:gd name="connsiteY2" fmla="*/ 813916 h 3888712"/>
                <a:gd name="connsiteX3" fmla="*/ 2160395 w 15975524"/>
                <a:gd name="connsiteY3" fmla="*/ 1467059 h 3888712"/>
                <a:gd name="connsiteX4" fmla="*/ 3074795 w 15975524"/>
                <a:gd name="connsiteY4" fmla="*/ 1467059 h 3888712"/>
                <a:gd name="connsiteX5" fmla="*/ 3094892 w 15975524"/>
                <a:gd name="connsiteY5" fmla="*/ 0 h 3888712"/>
                <a:gd name="connsiteX6" fmla="*/ 4903595 w 15975524"/>
                <a:gd name="connsiteY6" fmla="*/ 0 h 3888712"/>
                <a:gd name="connsiteX7" fmla="*/ 4883498 w 15975524"/>
                <a:gd name="connsiteY7" fmla="*/ 472272 h 3888712"/>
                <a:gd name="connsiteX8" fmla="*/ 7244861 w 15975524"/>
                <a:gd name="connsiteY8" fmla="*/ 472272 h 3888712"/>
                <a:gd name="connsiteX9" fmla="*/ 7234813 w 15975524"/>
                <a:gd name="connsiteY9" fmla="*/ 864158 h 3888712"/>
                <a:gd name="connsiteX10" fmla="*/ 8119068 w 15975524"/>
                <a:gd name="connsiteY10" fmla="*/ 854110 h 3888712"/>
                <a:gd name="connsiteX11" fmla="*/ 8671727 w 15975524"/>
                <a:gd name="connsiteY11" fmla="*/ 1135464 h 3888712"/>
                <a:gd name="connsiteX12" fmla="*/ 8671727 w 15975524"/>
                <a:gd name="connsiteY12" fmla="*/ 1406769 h 3888712"/>
                <a:gd name="connsiteX13" fmla="*/ 11083331 w 15975524"/>
                <a:gd name="connsiteY13" fmla="*/ 1396721 h 3888712"/>
                <a:gd name="connsiteX14" fmla="*/ 11087602 w 15975524"/>
                <a:gd name="connsiteY14" fmla="*/ 115556 h 3888712"/>
                <a:gd name="connsiteX15" fmla="*/ 13373602 w 15975524"/>
                <a:gd name="connsiteY15" fmla="*/ 138415 h 3888712"/>
                <a:gd name="connsiteX16" fmla="*/ 13359886 w 15975524"/>
                <a:gd name="connsiteY16" fmla="*/ 1882176 h 3888712"/>
                <a:gd name="connsiteX17" fmla="*/ 14815611 w 15975524"/>
                <a:gd name="connsiteY17" fmla="*/ 1911437 h 3888712"/>
                <a:gd name="connsiteX18" fmla="*/ 14822926 w 15975524"/>
                <a:gd name="connsiteY18" fmla="*/ 850733 h 3888712"/>
                <a:gd name="connsiteX19" fmla="*/ 15898259 w 15975524"/>
                <a:gd name="connsiteY19" fmla="*/ 858048 h 3888712"/>
                <a:gd name="connsiteX20" fmla="*/ 15890945 w 15975524"/>
                <a:gd name="connsiteY20" fmla="*/ 1136025 h 3888712"/>
                <a:gd name="connsiteX21" fmla="*/ 15898101 w 15975524"/>
                <a:gd name="connsiteY21" fmla="*/ 1337185 h 3888712"/>
                <a:gd name="connsiteX0" fmla="*/ 40193 w 15898259"/>
                <a:gd name="connsiteY0" fmla="*/ 3888712 h 3888712"/>
                <a:gd name="connsiteX1" fmla="*/ 0 w 15898259"/>
                <a:gd name="connsiteY1" fmla="*/ 823965 h 3888712"/>
                <a:gd name="connsiteX2" fmla="*/ 2170444 w 15898259"/>
                <a:gd name="connsiteY2" fmla="*/ 813916 h 3888712"/>
                <a:gd name="connsiteX3" fmla="*/ 2160395 w 15898259"/>
                <a:gd name="connsiteY3" fmla="*/ 1467059 h 3888712"/>
                <a:gd name="connsiteX4" fmla="*/ 3074795 w 15898259"/>
                <a:gd name="connsiteY4" fmla="*/ 1467059 h 3888712"/>
                <a:gd name="connsiteX5" fmla="*/ 3094892 w 15898259"/>
                <a:gd name="connsiteY5" fmla="*/ 0 h 3888712"/>
                <a:gd name="connsiteX6" fmla="*/ 4903595 w 15898259"/>
                <a:gd name="connsiteY6" fmla="*/ 0 h 3888712"/>
                <a:gd name="connsiteX7" fmla="*/ 4883498 w 15898259"/>
                <a:gd name="connsiteY7" fmla="*/ 472272 h 3888712"/>
                <a:gd name="connsiteX8" fmla="*/ 7244861 w 15898259"/>
                <a:gd name="connsiteY8" fmla="*/ 472272 h 3888712"/>
                <a:gd name="connsiteX9" fmla="*/ 7234813 w 15898259"/>
                <a:gd name="connsiteY9" fmla="*/ 864158 h 3888712"/>
                <a:gd name="connsiteX10" fmla="*/ 8119068 w 15898259"/>
                <a:gd name="connsiteY10" fmla="*/ 854110 h 3888712"/>
                <a:gd name="connsiteX11" fmla="*/ 8671727 w 15898259"/>
                <a:gd name="connsiteY11" fmla="*/ 1135464 h 3888712"/>
                <a:gd name="connsiteX12" fmla="*/ 8671727 w 15898259"/>
                <a:gd name="connsiteY12" fmla="*/ 1406769 h 3888712"/>
                <a:gd name="connsiteX13" fmla="*/ 11083331 w 15898259"/>
                <a:gd name="connsiteY13" fmla="*/ 1396721 h 3888712"/>
                <a:gd name="connsiteX14" fmla="*/ 11087602 w 15898259"/>
                <a:gd name="connsiteY14" fmla="*/ 115556 h 3888712"/>
                <a:gd name="connsiteX15" fmla="*/ 13373602 w 15898259"/>
                <a:gd name="connsiteY15" fmla="*/ 138415 h 3888712"/>
                <a:gd name="connsiteX16" fmla="*/ 13359886 w 15898259"/>
                <a:gd name="connsiteY16" fmla="*/ 1882176 h 3888712"/>
                <a:gd name="connsiteX17" fmla="*/ 14815611 w 15898259"/>
                <a:gd name="connsiteY17" fmla="*/ 1911437 h 3888712"/>
                <a:gd name="connsiteX18" fmla="*/ 14822926 w 15898259"/>
                <a:gd name="connsiteY18" fmla="*/ 850733 h 3888712"/>
                <a:gd name="connsiteX19" fmla="*/ 15898259 w 15898259"/>
                <a:gd name="connsiteY19" fmla="*/ 858048 h 3888712"/>
                <a:gd name="connsiteX20" fmla="*/ 15890945 w 15898259"/>
                <a:gd name="connsiteY20" fmla="*/ 1136025 h 3888712"/>
                <a:gd name="connsiteX21" fmla="*/ 15898101 w 15898259"/>
                <a:gd name="connsiteY21" fmla="*/ 1337185 h 3888712"/>
                <a:gd name="connsiteX0" fmla="*/ 40193 w 16827131"/>
                <a:gd name="connsiteY0" fmla="*/ 3888712 h 3888712"/>
                <a:gd name="connsiteX1" fmla="*/ 0 w 16827131"/>
                <a:gd name="connsiteY1" fmla="*/ 823965 h 3888712"/>
                <a:gd name="connsiteX2" fmla="*/ 2170444 w 16827131"/>
                <a:gd name="connsiteY2" fmla="*/ 813916 h 3888712"/>
                <a:gd name="connsiteX3" fmla="*/ 2160395 w 16827131"/>
                <a:gd name="connsiteY3" fmla="*/ 1467059 h 3888712"/>
                <a:gd name="connsiteX4" fmla="*/ 3074795 w 16827131"/>
                <a:gd name="connsiteY4" fmla="*/ 1467059 h 3888712"/>
                <a:gd name="connsiteX5" fmla="*/ 3094892 w 16827131"/>
                <a:gd name="connsiteY5" fmla="*/ 0 h 3888712"/>
                <a:gd name="connsiteX6" fmla="*/ 4903595 w 16827131"/>
                <a:gd name="connsiteY6" fmla="*/ 0 h 3888712"/>
                <a:gd name="connsiteX7" fmla="*/ 4883498 w 16827131"/>
                <a:gd name="connsiteY7" fmla="*/ 472272 h 3888712"/>
                <a:gd name="connsiteX8" fmla="*/ 7244861 w 16827131"/>
                <a:gd name="connsiteY8" fmla="*/ 472272 h 3888712"/>
                <a:gd name="connsiteX9" fmla="*/ 7234813 w 16827131"/>
                <a:gd name="connsiteY9" fmla="*/ 864158 h 3888712"/>
                <a:gd name="connsiteX10" fmla="*/ 8119068 w 16827131"/>
                <a:gd name="connsiteY10" fmla="*/ 854110 h 3888712"/>
                <a:gd name="connsiteX11" fmla="*/ 8671727 w 16827131"/>
                <a:gd name="connsiteY11" fmla="*/ 1135464 h 3888712"/>
                <a:gd name="connsiteX12" fmla="*/ 8671727 w 16827131"/>
                <a:gd name="connsiteY12" fmla="*/ 1406769 h 3888712"/>
                <a:gd name="connsiteX13" fmla="*/ 11083331 w 16827131"/>
                <a:gd name="connsiteY13" fmla="*/ 1396721 h 3888712"/>
                <a:gd name="connsiteX14" fmla="*/ 11087602 w 16827131"/>
                <a:gd name="connsiteY14" fmla="*/ 115556 h 3888712"/>
                <a:gd name="connsiteX15" fmla="*/ 13373602 w 16827131"/>
                <a:gd name="connsiteY15" fmla="*/ 138415 h 3888712"/>
                <a:gd name="connsiteX16" fmla="*/ 13359886 w 16827131"/>
                <a:gd name="connsiteY16" fmla="*/ 1882176 h 3888712"/>
                <a:gd name="connsiteX17" fmla="*/ 14815611 w 16827131"/>
                <a:gd name="connsiteY17" fmla="*/ 1911437 h 3888712"/>
                <a:gd name="connsiteX18" fmla="*/ 14822926 w 16827131"/>
                <a:gd name="connsiteY18" fmla="*/ 850733 h 3888712"/>
                <a:gd name="connsiteX19" fmla="*/ 15898259 w 16827131"/>
                <a:gd name="connsiteY19" fmla="*/ 858048 h 3888712"/>
                <a:gd name="connsiteX20" fmla="*/ 15890945 w 16827131"/>
                <a:gd name="connsiteY20" fmla="*/ 1136025 h 3888712"/>
                <a:gd name="connsiteX21" fmla="*/ 16827131 w 16827131"/>
                <a:gd name="connsiteY21" fmla="*/ 1520065 h 3888712"/>
                <a:gd name="connsiteX0" fmla="*/ 40193 w 16827131"/>
                <a:gd name="connsiteY0" fmla="*/ 3888712 h 3888712"/>
                <a:gd name="connsiteX1" fmla="*/ 0 w 16827131"/>
                <a:gd name="connsiteY1" fmla="*/ 823965 h 3888712"/>
                <a:gd name="connsiteX2" fmla="*/ 2170444 w 16827131"/>
                <a:gd name="connsiteY2" fmla="*/ 813916 h 3888712"/>
                <a:gd name="connsiteX3" fmla="*/ 2160395 w 16827131"/>
                <a:gd name="connsiteY3" fmla="*/ 1467059 h 3888712"/>
                <a:gd name="connsiteX4" fmla="*/ 3074795 w 16827131"/>
                <a:gd name="connsiteY4" fmla="*/ 1467059 h 3888712"/>
                <a:gd name="connsiteX5" fmla="*/ 3094892 w 16827131"/>
                <a:gd name="connsiteY5" fmla="*/ 0 h 3888712"/>
                <a:gd name="connsiteX6" fmla="*/ 4903595 w 16827131"/>
                <a:gd name="connsiteY6" fmla="*/ 0 h 3888712"/>
                <a:gd name="connsiteX7" fmla="*/ 4883498 w 16827131"/>
                <a:gd name="connsiteY7" fmla="*/ 472272 h 3888712"/>
                <a:gd name="connsiteX8" fmla="*/ 7244861 w 16827131"/>
                <a:gd name="connsiteY8" fmla="*/ 472272 h 3888712"/>
                <a:gd name="connsiteX9" fmla="*/ 7234813 w 16827131"/>
                <a:gd name="connsiteY9" fmla="*/ 864158 h 3888712"/>
                <a:gd name="connsiteX10" fmla="*/ 8119068 w 16827131"/>
                <a:gd name="connsiteY10" fmla="*/ 854110 h 3888712"/>
                <a:gd name="connsiteX11" fmla="*/ 8671727 w 16827131"/>
                <a:gd name="connsiteY11" fmla="*/ 1135464 h 3888712"/>
                <a:gd name="connsiteX12" fmla="*/ 8671727 w 16827131"/>
                <a:gd name="connsiteY12" fmla="*/ 1406769 h 3888712"/>
                <a:gd name="connsiteX13" fmla="*/ 11083331 w 16827131"/>
                <a:gd name="connsiteY13" fmla="*/ 1396721 h 3888712"/>
                <a:gd name="connsiteX14" fmla="*/ 11087602 w 16827131"/>
                <a:gd name="connsiteY14" fmla="*/ 115556 h 3888712"/>
                <a:gd name="connsiteX15" fmla="*/ 13373602 w 16827131"/>
                <a:gd name="connsiteY15" fmla="*/ 138415 h 3888712"/>
                <a:gd name="connsiteX16" fmla="*/ 13359886 w 16827131"/>
                <a:gd name="connsiteY16" fmla="*/ 1882176 h 3888712"/>
                <a:gd name="connsiteX17" fmla="*/ 14815611 w 16827131"/>
                <a:gd name="connsiteY17" fmla="*/ 1911437 h 3888712"/>
                <a:gd name="connsiteX18" fmla="*/ 14822926 w 16827131"/>
                <a:gd name="connsiteY18" fmla="*/ 850733 h 3888712"/>
                <a:gd name="connsiteX19" fmla="*/ 15898259 w 16827131"/>
                <a:gd name="connsiteY19" fmla="*/ 858048 h 3888712"/>
                <a:gd name="connsiteX20" fmla="*/ 15890945 w 16827131"/>
                <a:gd name="connsiteY20" fmla="*/ 1136025 h 3888712"/>
                <a:gd name="connsiteX21" fmla="*/ 16593204 w 16827131"/>
                <a:gd name="connsiteY21" fmla="*/ 1414003 h 3888712"/>
                <a:gd name="connsiteX22" fmla="*/ 16827131 w 16827131"/>
                <a:gd name="connsiteY22" fmla="*/ 1520065 h 3888712"/>
                <a:gd name="connsiteX0" fmla="*/ 40193 w 16827131"/>
                <a:gd name="connsiteY0" fmla="*/ 3888712 h 3888712"/>
                <a:gd name="connsiteX1" fmla="*/ 0 w 16827131"/>
                <a:gd name="connsiteY1" fmla="*/ 823965 h 3888712"/>
                <a:gd name="connsiteX2" fmla="*/ 2170444 w 16827131"/>
                <a:gd name="connsiteY2" fmla="*/ 813916 h 3888712"/>
                <a:gd name="connsiteX3" fmla="*/ 2160395 w 16827131"/>
                <a:gd name="connsiteY3" fmla="*/ 1467059 h 3888712"/>
                <a:gd name="connsiteX4" fmla="*/ 3074795 w 16827131"/>
                <a:gd name="connsiteY4" fmla="*/ 1467059 h 3888712"/>
                <a:gd name="connsiteX5" fmla="*/ 3094892 w 16827131"/>
                <a:gd name="connsiteY5" fmla="*/ 0 h 3888712"/>
                <a:gd name="connsiteX6" fmla="*/ 4903595 w 16827131"/>
                <a:gd name="connsiteY6" fmla="*/ 0 h 3888712"/>
                <a:gd name="connsiteX7" fmla="*/ 4883498 w 16827131"/>
                <a:gd name="connsiteY7" fmla="*/ 472272 h 3888712"/>
                <a:gd name="connsiteX8" fmla="*/ 7244861 w 16827131"/>
                <a:gd name="connsiteY8" fmla="*/ 472272 h 3888712"/>
                <a:gd name="connsiteX9" fmla="*/ 7234813 w 16827131"/>
                <a:gd name="connsiteY9" fmla="*/ 864158 h 3888712"/>
                <a:gd name="connsiteX10" fmla="*/ 8119068 w 16827131"/>
                <a:gd name="connsiteY10" fmla="*/ 854110 h 3888712"/>
                <a:gd name="connsiteX11" fmla="*/ 8671727 w 16827131"/>
                <a:gd name="connsiteY11" fmla="*/ 1135464 h 3888712"/>
                <a:gd name="connsiteX12" fmla="*/ 8671727 w 16827131"/>
                <a:gd name="connsiteY12" fmla="*/ 1406769 h 3888712"/>
                <a:gd name="connsiteX13" fmla="*/ 11083331 w 16827131"/>
                <a:gd name="connsiteY13" fmla="*/ 1396721 h 3888712"/>
                <a:gd name="connsiteX14" fmla="*/ 11087602 w 16827131"/>
                <a:gd name="connsiteY14" fmla="*/ 115556 h 3888712"/>
                <a:gd name="connsiteX15" fmla="*/ 13373602 w 16827131"/>
                <a:gd name="connsiteY15" fmla="*/ 138415 h 3888712"/>
                <a:gd name="connsiteX16" fmla="*/ 13359886 w 16827131"/>
                <a:gd name="connsiteY16" fmla="*/ 1882176 h 3888712"/>
                <a:gd name="connsiteX17" fmla="*/ 14815611 w 16827131"/>
                <a:gd name="connsiteY17" fmla="*/ 1911437 h 3888712"/>
                <a:gd name="connsiteX18" fmla="*/ 14822926 w 16827131"/>
                <a:gd name="connsiteY18" fmla="*/ 850733 h 3888712"/>
                <a:gd name="connsiteX19" fmla="*/ 15898259 w 16827131"/>
                <a:gd name="connsiteY19" fmla="*/ 858048 h 3888712"/>
                <a:gd name="connsiteX20" fmla="*/ 15890945 w 16827131"/>
                <a:gd name="connsiteY20" fmla="*/ 1136025 h 3888712"/>
                <a:gd name="connsiteX21" fmla="*/ 16593204 w 16827131"/>
                <a:gd name="connsiteY21" fmla="*/ 1414003 h 3888712"/>
                <a:gd name="connsiteX22" fmla="*/ 16827131 w 16827131"/>
                <a:gd name="connsiteY22" fmla="*/ 1520065 h 3888712"/>
                <a:gd name="connsiteX0" fmla="*/ 40193 w 16667651"/>
                <a:gd name="connsiteY0" fmla="*/ 3888712 h 3888712"/>
                <a:gd name="connsiteX1" fmla="*/ 0 w 16667651"/>
                <a:gd name="connsiteY1" fmla="*/ 823965 h 3888712"/>
                <a:gd name="connsiteX2" fmla="*/ 2170444 w 16667651"/>
                <a:gd name="connsiteY2" fmla="*/ 813916 h 3888712"/>
                <a:gd name="connsiteX3" fmla="*/ 2160395 w 16667651"/>
                <a:gd name="connsiteY3" fmla="*/ 1467059 h 3888712"/>
                <a:gd name="connsiteX4" fmla="*/ 3074795 w 16667651"/>
                <a:gd name="connsiteY4" fmla="*/ 1467059 h 3888712"/>
                <a:gd name="connsiteX5" fmla="*/ 3094892 w 16667651"/>
                <a:gd name="connsiteY5" fmla="*/ 0 h 3888712"/>
                <a:gd name="connsiteX6" fmla="*/ 4903595 w 16667651"/>
                <a:gd name="connsiteY6" fmla="*/ 0 h 3888712"/>
                <a:gd name="connsiteX7" fmla="*/ 4883498 w 16667651"/>
                <a:gd name="connsiteY7" fmla="*/ 472272 h 3888712"/>
                <a:gd name="connsiteX8" fmla="*/ 7244861 w 16667651"/>
                <a:gd name="connsiteY8" fmla="*/ 472272 h 3888712"/>
                <a:gd name="connsiteX9" fmla="*/ 7234813 w 16667651"/>
                <a:gd name="connsiteY9" fmla="*/ 864158 h 3888712"/>
                <a:gd name="connsiteX10" fmla="*/ 8119068 w 16667651"/>
                <a:gd name="connsiteY10" fmla="*/ 854110 h 3888712"/>
                <a:gd name="connsiteX11" fmla="*/ 8671727 w 16667651"/>
                <a:gd name="connsiteY11" fmla="*/ 1135464 h 3888712"/>
                <a:gd name="connsiteX12" fmla="*/ 8671727 w 16667651"/>
                <a:gd name="connsiteY12" fmla="*/ 1406769 h 3888712"/>
                <a:gd name="connsiteX13" fmla="*/ 11083331 w 16667651"/>
                <a:gd name="connsiteY13" fmla="*/ 1396721 h 3888712"/>
                <a:gd name="connsiteX14" fmla="*/ 11087602 w 16667651"/>
                <a:gd name="connsiteY14" fmla="*/ 115556 h 3888712"/>
                <a:gd name="connsiteX15" fmla="*/ 13373602 w 16667651"/>
                <a:gd name="connsiteY15" fmla="*/ 138415 h 3888712"/>
                <a:gd name="connsiteX16" fmla="*/ 13359886 w 16667651"/>
                <a:gd name="connsiteY16" fmla="*/ 1882176 h 3888712"/>
                <a:gd name="connsiteX17" fmla="*/ 14815611 w 16667651"/>
                <a:gd name="connsiteY17" fmla="*/ 1911437 h 3888712"/>
                <a:gd name="connsiteX18" fmla="*/ 14822926 w 16667651"/>
                <a:gd name="connsiteY18" fmla="*/ 850733 h 3888712"/>
                <a:gd name="connsiteX19" fmla="*/ 15898259 w 16667651"/>
                <a:gd name="connsiteY19" fmla="*/ 858048 h 3888712"/>
                <a:gd name="connsiteX20" fmla="*/ 15890945 w 16667651"/>
                <a:gd name="connsiteY20" fmla="*/ 1136025 h 3888712"/>
                <a:gd name="connsiteX21" fmla="*/ 16593204 w 16667651"/>
                <a:gd name="connsiteY21" fmla="*/ 1414003 h 3888712"/>
                <a:gd name="connsiteX22" fmla="*/ 16644252 w 16667651"/>
                <a:gd name="connsiteY22" fmla="*/ 3129409 h 3888712"/>
                <a:gd name="connsiteX0" fmla="*/ 40193 w 16644252"/>
                <a:gd name="connsiteY0" fmla="*/ 3888712 h 3888712"/>
                <a:gd name="connsiteX1" fmla="*/ 0 w 16644252"/>
                <a:gd name="connsiteY1" fmla="*/ 823965 h 3888712"/>
                <a:gd name="connsiteX2" fmla="*/ 2170444 w 16644252"/>
                <a:gd name="connsiteY2" fmla="*/ 813916 h 3888712"/>
                <a:gd name="connsiteX3" fmla="*/ 2160395 w 16644252"/>
                <a:gd name="connsiteY3" fmla="*/ 1467059 h 3888712"/>
                <a:gd name="connsiteX4" fmla="*/ 3074795 w 16644252"/>
                <a:gd name="connsiteY4" fmla="*/ 1467059 h 3888712"/>
                <a:gd name="connsiteX5" fmla="*/ 3094892 w 16644252"/>
                <a:gd name="connsiteY5" fmla="*/ 0 h 3888712"/>
                <a:gd name="connsiteX6" fmla="*/ 4903595 w 16644252"/>
                <a:gd name="connsiteY6" fmla="*/ 0 h 3888712"/>
                <a:gd name="connsiteX7" fmla="*/ 4883498 w 16644252"/>
                <a:gd name="connsiteY7" fmla="*/ 472272 h 3888712"/>
                <a:gd name="connsiteX8" fmla="*/ 7244861 w 16644252"/>
                <a:gd name="connsiteY8" fmla="*/ 472272 h 3888712"/>
                <a:gd name="connsiteX9" fmla="*/ 7234813 w 16644252"/>
                <a:gd name="connsiteY9" fmla="*/ 864158 h 3888712"/>
                <a:gd name="connsiteX10" fmla="*/ 8119068 w 16644252"/>
                <a:gd name="connsiteY10" fmla="*/ 854110 h 3888712"/>
                <a:gd name="connsiteX11" fmla="*/ 8671727 w 16644252"/>
                <a:gd name="connsiteY11" fmla="*/ 1135464 h 3888712"/>
                <a:gd name="connsiteX12" fmla="*/ 8671727 w 16644252"/>
                <a:gd name="connsiteY12" fmla="*/ 1406769 h 3888712"/>
                <a:gd name="connsiteX13" fmla="*/ 11083331 w 16644252"/>
                <a:gd name="connsiteY13" fmla="*/ 1396721 h 3888712"/>
                <a:gd name="connsiteX14" fmla="*/ 11087602 w 16644252"/>
                <a:gd name="connsiteY14" fmla="*/ 115556 h 3888712"/>
                <a:gd name="connsiteX15" fmla="*/ 13373602 w 16644252"/>
                <a:gd name="connsiteY15" fmla="*/ 138415 h 3888712"/>
                <a:gd name="connsiteX16" fmla="*/ 13359886 w 16644252"/>
                <a:gd name="connsiteY16" fmla="*/ 1882176 h 3888712"/>
                <a:gd name="connsiteX17" fmla="*/ 14815611 w 16644252"/>
                <a:gd name="connsiteY17" fmla="*/ 1911437 h 3888712"/>
                <a:gd name="connsiteX18" fmla="*/ 14822926 w 16644252"/>
                <a:gd name="connsiteY18" fmla="*/ 850733 h 3888712"/>
                <a:gd name="connsiteX19" fmla="*/ 15898259 w 16644252"/>
                <a:gd name="connsiteY19" fmla="*/ 858048 h 3888712"/>
                <a:gd name="connsiteX20" fmla="*/ 15890945 w 16644252"/>
                <a:gd name="connsiteY20" fmla="*/ 1136025 h 3888712"/>
                <a:gd name="connsiteX21" fmla="*/ 16593204 w 16644252"/>
                <a:gd name="connsiteY21" fmla="*/ 1414003 h 3888712"/>
                <a:gd name="connsiteX22" fmla="*/ 16644252 w 16644252"/>
                <a:gd name="connsiteY22" fmla="*/ 3129409 h 3888712"/>
                <a:gd name="connsiteX0" fmla="*/ 40193 w 16600361"/>
                <a:gd name="connsiteY0" fmla="*/ 3888712 h 3888712"/>
                <a:gd name="connsiteX1" fmla="*/ 0 w 16600361"/>
                <a:gd name="connsiteY1" fmla="*/ 823965 h 3888712"/>
                <a:gd name="connsiteX2" fmla="*/ 2170444 w 16600361"/>
                <a:gd name="connsiteY2" fmla="*/ 813916 h 3888712"/>
                <a:gd name="connsiteX3" fmla="*/ 2160395 w 16600361"/>
                <a:gd name="connsiteY3" fmla="*/ 1467059 h 3888712"/>
                <a:gd name="connsiteX4" fmla="*/ 3074795 w 16600361"/>
                <a:gd name="connsiteY4" fmla="*/ 1467059 h 3888712"/>
                <a:gd name="connsiteX5" fmla="*/ 3094892 w 16600361"/>
                <a:gd name="connsiteY5" fmla="*/ 0 h 3888712"/>
                <a:gd name="connsiteX6" fmla="*/ 4903595 w 16600361"/>
                <a:gd name="connsiteY6" fmla="*/ 0 h 3888712"/>
                <a:gd name="connsiteX7" fmla="*/ 4883498 w 16600361"/>
                <a:gd name="connsiteY7" fmla="*/ 472272 h 3888712"/>
                <a:gd name="connsiteX8" fmla="*/ 7244861 w 16600361"/>
                <a:gd name="connsiteY8" fmla="*/ 472272 h 3888712"/>
                <a:gd name="connsiteX9" fmla="*/ 7234813 w 16600361"/>
                <a:gd name="connsiteY9" fmla="*/ 864158 h 3888712"/>
                <a:gd name="connsiteX10" fmla="*/ 8119068 w 16600361"/>
                <a:gd name="connsiteY10" fmla="*/ 854110 h 3888712"/>
                <a:gd name="connsiteX11" fmla="*/ 8671727 w 16600361"/>
                <a:gd name="connsiteY11" fmla="*/ 1135464 h 3888712"/>
                <a:gd name="connsiteX12" fmla="*/ 8671727 w 16600361"/>
                <a:gd name="connsiteY12" fmla="*/ 1406769 h 3888712"/>
                <a:gd name="connsiteX13" fmla="*/ 11083331 w 16600361"/>
                <a:gd name="connsiteY13" fmla="*/ 1396721 h 3888712"/>
                <a:gd name="connsiteX14" fmla="*/ 11087602 w 16600361"/>
                <a:gd name="connsiteY14" fmla="*/ 115556 h 3888712"/>
                <a:gd name="connsiteX15" fmla="*/ 13373602 w 16600361"/>
                <a:gd name="connsiteY15" fmla="*/ 138415 h 3888712"/>
                <a:gd name="connsiteX16" fmla="*/ 13359886 w 16600361"/>
                <a:gd name="connsiteY16" fmla="*/ 1882176 h 3888712"/>
                <a:gd name="connsiteX17" fmla="*/ 14815611 w 16600361"/>
                <a:gd name="connsiteY17" fmla="*/ 1911437 h 3888712"/>
                <a:gd name="connsiteX18" fmla="*/ 14822926 w 16600361"/>
                <a:gd name="connsiteY18" fmla="*/ 850733 h 3888712"/>
                <a:gd name="connsiteX19" fmla="*/ 15898259 w 16600361"/>
                <a:gd name="connsiteY19" fmla="*/ 858048 h 3888712"/>
                <a:gd name="connsiteX20" fmla="*/ 15890945 w 16600361"/>
                <a:gd name="connsiteY20" fmla="*/ 1136025 h 3888712"/>
                <a:gd name="connsiteX21" fmla="*/ 16593204 w 16600361"/>
                <a:gd name="connsiteY21" fmla="*/ 1414003 h 3888712"/>
                <a:gd name="connsiteX22" fmla="*/ 16600361 w 16600361"/>
                <a:gd name="connsiteY22" fmla="*/ 3144039 h 3888712"/>
                <a:gd name="connsiteX0" fmla="*/ 40193 w 16593875"/>
                <a:gd name="connsiteY0" fmla="*/ 3888712 h 4095015"/>
                <a:gd name="connsiteX1" fmla="*/ 0 w 16593875"/>
                <a:gd name="connsiteY1" fmla="*/ 823965 h 4095015"/>
                <a:gd name="connsiteX2" fmla="*/ 2170444 w 16593875"/>
                <a:gd name="connsiteY2" fmla="*/ 813916 h 4095015"/>
                <a:gd name="connsiteX3" fmla="*/ 2160395 w 16593875"/>
                <a:gd name="connsiteY3" fmla="*/ 1467059 h 4095015"/>
                <a:gd name="connsiteX4" fmla="*/ 3074795 w 16593875"/>
                <a:gd name="connsiteY4" fmla="*/ 1467059 h 4095015"/>
                <a:gd name="connsiteX5" fmla="*/ 3094892 w 16593875"/>
                <a:gd name="connsiteY5" fmla="*/ 0 h 4095015"/>
                <a:gd name="connsiteX6" fmla="*/ 4903595 w 16593875"/>
                <a:gd name="connsiteY6" fmla="*/ 0 h 4095015"/>
                <a:gd name="connsiteX7" fmla="*/ 4883498 w 16593875"/>
                <a:gd name="connsiteY7" fmla="*/ 472272 h 4095015"/>
                <a:gd name="connsiteX8" fmla="*/ 7244861 w 16593875"/>
                <a:gd name="connsiteY8" fmla="*/ 472272 h 4095015"/>
                <a:gd name="connsiteX9" fmla="*/ 7234813 w 16593875"/>
                <a:gd name="connsiteY9" fmla="*/ 864158 h 4095015"/>
                <a:gd name="connsiteX10" fmla="*/ 8119068 w 16593875"/>
                <a:gd name="connsiteY10" fmla="*/ 854110 h 4095015"/>
                <a:gd name="connsiteX11" fmla="*/ 8671727 w 16593875"/>
                <a:gd name="connsiteY11" fmla="*/ 1135464 h 4095015"/>
                <a:gd name="connsiteX12" fmla="*/ 8671727 w 16593875"/>
                <a:gd name="connsiteY12" fmla="*/ 1406769 h 4095015"/>
                <a:gd name="connsiteX13" fmla="*/ 11083331 w 16593875"/>
                <a:gd name="connsiteY13" fmla="*/ 1396721 h 4095015"/>
                <a:gd name="connsiteX14" fmla="*/ 11087602 w 16593875"/>
                <a:gd name="connsiteY14" fmla="*/ 115556 h 4095015"/>
                <a:gd name="connsiteX15" fmla="*/ 13373602 w 16593875"/>
                <a:gd name="connsiteY15" fmla="*/ 138415 h 4095015"/>
                <a:gd name="connsiteX16" fmla="*/ 13359886 w 16593875"/>
                <a:gd name="connsiteY16" fmla="*/ 1882176 h 4095015"/>
                <a:gd name="connsiteX17" fmla="*/ 14815611 w 16593875"/>
                <a:gd name="connsiteY17" fmla="*/ 1911437 h 4095015"/>
                <a:gd name="connsiteX18" fmla="*/ 14822926 w 16593875"/>
                <a:gd name="connsiteY18" fmla="*/ 850733 h 4095015"/>
                <a:gd name="connsiteX19" fmla="*/ 15898259 w 16593875"/>
                <a:gd name="connsiteY19" fmla="*/ 858048 h 4095015"/>
                <a:gd name="connsiteX20" fmla="*/ 15890945 w 16593875"/>
                <a:gd name="connsiteY20" fmla="*/ 1136025 h 4095015"/>
                <a:gd name="connsiteX21" fmla="*/ 16593204 w 16593875"/>
                <a:gd name="connsiteY21" fmla="*/ 1414003 h 4095015"/>
                <a:gd name="connsiteX22" fmla="*/ 16593046 w 16593875"/>
                <a:gd name="connsiteY22" fmla="*/ 4095015 h 4095015"/>
                <a:gd name="connsiteX0" fmla="*/ 0 w 16613643"/>
                <a:gd name="connsiteY0" fmla="*/ 4068594 h 4095015"/>
                <a:gd name="connsiteX1" fmla="*/ 19768 w 16613643"/>
                <a:gd name="connsiteY1" fmla="*/ 823965 h 4095015"/>
                <a:gd name="connsiteX2" fmla="*/ 2190212 w 16613643"/>
                <a:gd name="connsiteY2" fmla="*/ 813916 h 4095015"/>
                <a:gd name="connsiteX3" fmla="*/ 2180163 w 16613643"/>
                <a:gd name="connsiteY3" fmla="*/ 1467059 h 4095015"/>
                <a:gd name="connsiteX4" fmla="*/ 3094563 w 16613643"/>
                <a:gd name="connsiteY4" fmla="*/ 1467059 h 4095015"/>
                <a:gd name="connsiteX5" fmla="*/ 3114660 w 16613643"/>
                <a:gd name="connsiteY5" fmla="*/ 0 h 4095015"/>
                <a:gd name="connsiteX6" fmla="*/ 4923363 w 16613643"/>
                <a:gd name="connsiteY6" fmla="*/ 0 h 4095015"/>
                <a:gd name="connsiteX7" fmla="*/ 4903266 w 16613643"/>
                <a:gd name="connsiteY7" fmla="*/ 472272 h 4095015"/>
                <a:gd name="connsiteX8" fmla="*/ 7264629 w 16613643"/>
                <a:gd name="connsiteY8" fmla="*/ 472272 h 4095015"/>
                <a:gd name="connsiteX9" fmla="*/ 7254581 w 16613643"/>
                <a:gd name="connsiteY9" fmla="*/ 864158 h 4095015"/>
                <a:gd name="connsiteX10" fmla="*/ 8138836 w 16613643"/>
                <a:gd name="connsiteY10" fmla="*/ 854110 h 4095015"/>
                <a:gd name="connsiteX11" fmla="*/ 8691495 w 16613643"/>
                <a:gd name="connsiteY11" fmla="*/ 1135464 h 4095015"/>
                <a:gd name="connsiteX12" fmla="*/ 8691495 w 16613643"/>
                <a:gd name="connsiteY12" fmla="*/ 1406769 h 4095015"/>
                <a:gd name="connsiteX13" fmla="*/ 11103099 w 16613643"/>
                <a:gd name="connsiteY13" fmla="*/ 1396721 h 4095015"/>
                <a:gd name="connsiteX14" fmla="*/ 11107370 w 16613643"/>
                <a:gd name="connsiteY14" fmla="*/ 115556 h 4095015"/>
                <a:gd name="connsiteX15" fmla="*/ 13393370 w 16613643"/>
                <a:gd name="connsiteY15" fmla="*/ 138415 h 4095015"/>
                <a:gd name="connsiteX16" fmla="*/ 13379654 w 16613643"/>
                <a:gd name="connsiteY16" fmla="*/ 1882176 h 4095015"/>
                <a:gd name="connsiteX17" fmla="*/ 14835379 w 16613643"/>
                <a:gd name="connsiteY17" fmla="*/ 1911437 h 4095015"/>
                <a:gd name="connsiteX18" fmla="*/ 14842694 w 16613643"/>
                <a:gd name="connsiteY18" fmla="*/ 850733 h 4095015"/>
                <a:gd name="connsiteX19" fmla="*/ 15918027 w 16613643"/>
                <a:gd name="connsiteY19" fmla="*/ 858048 h 4095015"/>
                <a:gd name="connsiteX20" fmla="*/ 15910713 w 16613643"/>
                <a:gd name="connsiteY20" fmla="*/ 1136025 h 4095015"/>
                <a:gd name="connsiteX21" fmla="*/ 16612972 w 16613643"/>
                <a:gd name="connsiteY21" fmla="*/ 1414003 h 4095015"/>
                <a:gd name="connsiteX22" fmla="*/ 16612814 w 16613643"/>
                <a:gd name="connsiteY22" fmla="*/ 4095015 h 40950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6613643" h="4095015">
                  <a:moveTo>
                    <a:pt x="0" y="4068594"/>
                  </a:moveTo>
                  <a:lnTo>
                    <a:pt x="19768" y="823965"/>
                  </a:lnTo>
                  <a:lnTo>
                    <a:pt x="2190212" y="813916"/>
                  </a:lnTo>
                  <a:lnTo>
                    <a:pt x="2180163" y="1467059"/>
                  </a:lnTo>
                  <a:lnTo>
                    <a:pt x="3094563" y="1467059"/>
                  </a:lnTo>
                  <a:lnTo>
                    <a:pt x="3114660" y="0"/>
                  </a:lnTo>
                  <a:lnTo>
                    <a:pt x="4923363" y="0"/>
                  </a:lnTo>
                  <a:lnTo>
                    <a:pt x="4903266" y="472272"/>
                  </a:lnTo>
                  <a:lnTo>
                    <a:pt x="7264629" y="472272"/>
                  </a:lnTo>
                  <a:lnTo>
                    <a:pt x="7254581" y="864158"/>
                  </a:lnTo>
                  <a:lnTo>
                    <a:pt x="8138836" y="854110"/>
                  </a:lnTo>
                  <a:lnTo>
                    <a:pt x="8691495" y="1135464"/>
                  </a:lnTo>
                  <a:lnTo>
                    <a:pt x="8691495" y="1406769"/>
                  </a:lnTo>
                  <a:lnTo>
                    <a:pt x="11103099" y="1396721"/>
                  </a:lnTo>
                  <a:cubicBezTo>
                    <a:pt x="11104523" y="969666"/>
                    <a:pt x="11105946" y="542611"/>
                    <a:pt x="11107370" y="115556"/>
                  </a:cubicBezTo>
                  <a:lnTo>
                    <a:pt x="13393370" y="138415"/>
                  </a:lnTo>
                  <a:lnTo>
                    <a:pt x="13379654" y="1882176"/>
                  </a:lnTo>
                  <a:lnTo>
                    <a:pt x="14835379" y="1911437"/>
                  </a:lnTo>
                  <a:cubicBezTo>
                    <a:pt x="14837817" y="1557869"/>
                    <a:pt x="14840256" y="1204301"/>
                    <a:pt x="14842694" y="850733"/>
                  </a:cubicBezTo>
                  <a:lnTo>
                    <a:pt x="15918027" y="858048"/>
                  </a:lnTo>
                  <a:lnTo>
                    <a:pt x="15910713" y="1136025"/>
                  </a:lnTo>
                  <a:lnTo>
                    <a:pt x="16612972" y="1414003"/>
                  </a:lnTo>
                  <a:cubicBezTo>
                    <a:pt x="16615358" y="1990682"/>
                    <a:pt x="16610428" y="3518336"/>
                    <a:pt x="16612814" y="4095015"/>
                  </a:cubicBezTo>
                </a:path>
              </a:pathLst>
            </a:custGeom>
            <a:solidFill>
              <a:srgbClr val="7F7F7F">
                <a:alpha val="69804"/>
              </a:srgbClr>
            </a:solidFill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1" name="矩形 320"/>
            <p:cNvSpPr/>
            <p:nvPr/>
          </p:nvSpPr>
          <p:spPr>
            <a:xfrm>
              <a:off x="2843808" y="483518"/>
              <a:ext cx="144016" cy="144016"/>
            </a:xfrm>
            <a:prstGeom prst="rect">
              <a:avLst/>
            </a:prstGeom>
            <a:solidFill>
              <a:srgbClr val="D9D9D9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2" name="矩形 321"/>
            <p:cNvSpPr/>
            <p:nvPr/>
          </p:nvSpPr>
          <p:spPr>
            <a:xfrm>
              <a:off x="3203848" y="483518"/>
              <a:ext cx="144016" cy="144016"/>
            </a:xfrm>
            <a:prstGeom prst="rect">
              <a:avLst/>
            </a:prstGeom>
            <a:solidFill>
              <a:srgbClr val="D9D9D9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3" name="矩形 322"/>
            <p:cNvSpPr/>
            <p:nvPr/>
          </p:nvSpPr>
          <p:spPr>
            <a:xfrm>
              <a:off x="4128026" y="1131590"/>
              <a:ext cx="144016" cy="144016"/>
            </a:xfrm>
            <a:prstGeom prst="rect">
              <a:avLst/>
            </a:prstGeom>
            <a:solidFill>
              <a:srgbClr val="D9D9D9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4" name="矩形 323"/>
            <p:cNvSpPr/>
            <p:nvPr/>
          </p:nvSpPr>
          <p:spPr>
            <a:xfrm>
              <a:off x="2843808" y="1548965"/>
              <a:ext cx="144016" cy="144016"/>
            </a:xfrm>
            <a:prstGeom prst="rect">
              <a:avLst/>
            </a:prstGeom>
            <a:solidFill>
              <a:srgbClr val="D9D9D9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5" name="矩形 324"/>
            <p:cNvSpPr/>
            <p:nvPr/>
          </p:nvSpPr>
          <p:spPr>
            <a:xfrm>
              <a:off x="3203848" y="1563638"/>
              <a:ext cx="144016" cy="144016"/>
            </a:xfrm>
            <a:prstGeom prst="rect">
              <a:avLst/>
            </a:prstGeom>
            <a:solidFill>
              <a:srgbClr val="D9D9D9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6" name="矩形 325"/>
            <p:cNvSpPr/>
            <p:nvPr/>
          </p:nvSpPr>
          <p:spPr>
            <a:xfrm>
              <a:off x="3563888" y="1563638"/>
              <a:ext cx="144016" cy="144016"/>
            </a:xfrm>
            <a:prstGeom prst="rect">
              <a:avLst/>
            </a:prstGeom>
            <a:solidFill>
              <a:srgbClr val="D9D9D9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7" name="矩形 326"/>
            <p:cNvSpPr/>
            <p:nvPr/>
          </p:nvSpPr>
          <p:spPr>
            <a:xfrm>
              <a:off x="1403648" y="1275606"/>
              <a:ext cx="144016" cy="144016"/>
            </a:xfrm>
            <a:prstGeom prst="rect">
              <a:avLst/>
            </a:prstGeom>
            <a:solidFill>
              <a:srgbClr val="D9D9D9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8" name="矩形 327"/>
            <p:cNvSpPr/>
            <p:nvPr/>
          </p:nvSpPr>
          <p:spPr>
            <a:xfrm>
              <a:off x="1403648" y="1563638"/>
              <a:ext cx="144016" cy="144016"/>
            </a:xfrm>
            <a:prstGeom prst="rect">
              <a:avLst/>
            </a:prstGeom>
            <a:solidFill>
              <a:srgbClr val="D9D9D9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9" name="矩形 328"/>
            <p:cNvSpPr/>
            <p:nvPr/>
          </p:nvSpPr>
          <p:spPr>
            <a:xfrm>
              <a:off x="899592" y="1563638"/>
              <a:ext cx="144016" cy="144016"/>
            </a:xfrm>
            <a:prstGeom prst="rect">
              <a:avLst/>
            </a:prstGeom>
            <a:solidFill>
              <a:srgbClr val="D9D9D9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0" name="矩形 329"/>
            <p:cNvSpPr/>
            <p:nvPr/>
          </p:nvSpPr>
          <p:spPr>
            <a:xfrm>
              <a:off x="395536" y="1563638"/>
              <a:ext cx="144016" cy="144016"/>
            </a:xfrm>
            <a:prstGeom prst="rect">
              <a:avLst/>
            </a:prstGeom>
            <a:solidFill>
              <a:srgbClr val="D9D9D9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1" name="矩形 330"/>
            <p:cNvSpPr/>
            <p:nvPr/>
          </p:nvSpPr>
          <p:spPr>
            <a:xfrm>
              <a:off x="395536" y="2427734"/>
              <a:ext cx="144016" cy="144016"/>
            </a:xfrm>
            <a:prstGeom prst="rect">
              <a:avLst/>
            </a:prstGeom>
            <a:solidFill>
              <a:srgbClr val="D9D9D9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2" name="矩形 331"/>
            <p:cNvSpPr/>
            <p:nvPr/>
          </p:nvSpPr>
          <p:spPr>
            <a:xfrm>
              <a:off x="2843808" y="2427734"/>
              <a:ext cx="144016" cy="144016"/>
            </a:xfrm>
            <a:prstGeom prst="rect">
              <a:avLst/>
            </a:prstGeom>
            <a:solidFill>
              <a:srgbClr val="D9D9D9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3" name="矩形 332"/>
            <p:cNvSpPr/>
            <p:nvPr/>
          </p:nvSpPr>
          <p:spPr>
            <a:xfrm>
              <a:off x="1835696" y="1946935"/>
              <a:ext cx="144016" cy="144016"/>
            </a:xfrm>
            <a:prstGeom prst="rect">
              <a:avLst/>
            </a:prstGeom>
            <a:solidFill>
              <a:srgbClr val="D9D9D9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4" name="矩形 333"/>
            <p:cNvSpPr/>
            <p:nvPr/>
          </p:nvSpPr>
          <p:spPr>
            <a:xfrm>
              <a:off x="2411760" y="2427734"/>
              <a:ext cx="144016" cy="144016"/>
            </a:xfrm>
            <a:prstGeom prst="rect">
              <a:avLst/>
            </a:prstGeom>
            <a:solidFill>
              <a:srgbClr val="D9D9D9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5" name="矩形 334"/>
            <p:cNvSpPr/>
            <p:nvPr/>
          </p:nvSpPr>
          <p:spPr>
            <a:xfrm>
              <a:off x="4796040" y="1131590"/>
              <a:ext cx="144016" cy="144016"/>
            </a:xfrm>
            <a:prstGeom prst="rect">
              <a:avLst/>
            </a:prstGeom>
            <a:solidFill>
              <a:srgbClr val="D9D9D9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6" name="矩形 335"/>
            <p:cNvSpPr/>
            <p:nvPr/>
          </p:nvSpPr>
          <p:spPr>
            <a:xfrm>
              <a:off x="7092866" y="1419622"/>
              <a:ext cx="144016" cy="144016"/>
            </a:xfrm>
            <a:prstGeom prst="rect">
              <a:avLst/>
            </a:prstGeom>
            <a:solidFill>
              <a:srgbClr val="D9D9D9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7" name="矩形 336"/>
            <p:cNvSpPr/>
            <p:nvPr/>
          </p:nvSpPr>
          <p:spPr>
            <a:xfrm>
              <a:off x="7452906" y="1419622"/>
              <a:ext cx="144016" cy="144016"/>
            </a:xfrm>
            <a:prstGeom prst="rect">
              <a:avLst/>
            </a:prstGeom>
            <a:solidFill>
              <a:srgbClr val="D9D9D9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8" name="矩形 337"/>
            <p:cNvSpPr/>
            <p:nvPr/>
          </p:nvSpPr>
          <p:spPr>
            <a:xfrm>
              <a:off x="8377084" y="2067694"/>
              <a:ext cx="144016" cy="144016"/>
            </a:xfrm>
            <a:prstGeom prst="rect">
              <a:avLst/>
            </a:prstGeom>
            <a:solidFill>
              <a:srgbClr val="D9D9D9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9" name="矩形 338"/>
            <p:cNvSpPr/>
            <p:nvPr/>
          </p:nvSpPr>
          <p:spPr>
            <a:xfrm>
              <a:off x="7092866" y="2485069"/>
              <a:ext cx="144016" cy="144016"/>
            </a:xfrm>
            <a:prstGeom prst="rect">
              <a:avLst/>
            </a:prstGeom>
            <a:solidFill>
              <a:srgbClr val="D9D9D9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0" name="矩形 339"/>
            <p:cNvSpPr/>
            <p:nvPr/>
          </p:nvSpPr>
          <p:spPr>
            <a:xfrm>
              <a:off x="7452906" y="2499742"/>
              <a:ext cx="144016" cy="144016"/>
            </a:xfrm>
            <a:prstGeom prst="rect">
              <a:avLst/>
            </a:prstGeom>
            <a:solidFill>
              <a:srgbClr val="D9D9D9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1" name="矩形 340"/>
            <p:cNvSpPr/>
            <p:nvPr/>
          </p:nvSpPr>
          <p:spPr>
            <a:xfrm>
              <a:off x="7812946" y="2499742"/>
              <a:ext cx="144016" cy="144016"/>
            </a:xfrm>
            <a:prstGeom prst="rect">
              <a:avLst/>
            </a:prstGeom>
            <a:solidFill>
              <a:srgbClr val="D9D9D9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2" name="矩形 341"/>
            <p:cNvSpPr/>
            <p:nvPr/>
          </p:nvSpPr>
          <p:spPr>
            <a:xfrm>
              <a:off x="5652706" y="2211710"/>
              <a:ext cx="144016" cy="144016"/>
            </a:xfrm>
            <a:prstGeom prst="rect">
              <a:avLst/>
            </a:prstGeom>
            <a:solidFill>
              <a:srgbClr val="D9D9D9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3" name="矩形 342"/>
            <p:cNvSpPr/>
            <p:nvPr/>
          </p:nvSpPr>
          <p:spPr>
            <a:xfrm>
              <a:off x="5652706" y="2499742"/>
              <a:ext cx="144016" cy="144016"/>
            </a:xfrm>
            <a:prstGeom prst="rect">
              <a:avLst/>
            </a:prstGeom>
            <a:solidFill>
              <a:srgbClr val="D9D9D9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4" name="矩形 343"/>
            <p:cNvSpPr/>
            <p:nvPr/>
          </p:nvSpPr>
          <p:spPr>
            <a:xfrm>
              <a:off x="5148650" y="2499742"/>
              <a:ext cx="144016" cy="144016"/>
            </a:xfrm>
            <a:prstGeom prst="rect">
              <a:avLst/>
            </a:prstGeom>
            <a:solidFill>
              <a:srgbClr val="D9D9D9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5" name="矩形 344"/>
            <p:cNvSpPr/>
            <p:nvPr/>
          </p:nvSpPr>
          <p:spPr>
            <a:xfrm>
              <a:off x="4644594" y="2499742"/>
              <a:ext cx="144016" cy="144016"/>
            </a:xfrm>
            <a:prstGeom prst="rect">
              <a:avLst/>
            </a:prstGeom>
            <a:solidFill>
              <a:srgbClr val="D9D9D9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6" name="矩形 345"/>
            <p:cNvSpPr/>
            <p:nvPr/>
          </p:nvSpPr>
          <p:spPr>
            <a:xfrm>
              <a:off x="4644594" y="3363838"/>
              <a:ext cx="144016" cy="144016"/>
            </a:xfrm>
            <a:prstGeom prst="rect">
              <a:avLst/>
            </a:prstGeom>
            <a:solidFill>
              <a:srgbClr val="D9D9D9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7" name="矩形 346"/>
            <p:cNvSpPr/>
            <p:nvPr/>
          </p:nvSpPr>
          <p:spPr>
            <a:xfrm>
              <a:off x="7092866" y="3363838"/>
              <a:ext cx="144016" cy="144016"/>
            </a:xfrm>
            <a:prstGeom prst="rect">
              <a:avLst/>
            </a:prstGeom>
            <a:solidFill>
              <a:srgbClr val="D9D9D9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8" name="矩形 347"/>
            <p:cNvSpPr/>
            <p:nvPr/>
          </p:nvSpPr>
          <p:spPr>
            <a:xfrm>
              <a:off x="6084754" y="2883039"/>
              <a:ext cx="144016" cy="144016"/>
            </a:xfrm>
            <a:prstGeom prst="rect">
              <a:avLst/>
            </a:prstGeom>
            <a:solidFill>
              <a:srgbClr val="D9D9D9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9" name="矩形 348"/>
            <p:cNvSpPr/>
            <p:nvPr/>
          </p:nvSpPr>
          <p:spPr>
            <a:xfrm>
              <a:off x="6660818" y="3363838"/>
              <a:ext cx="144016" cy="144016"/>
            </a:xfrm>
            <a:prstGeom prst="rect">
              <a:avLst/>
            </a:prstGeom>
            <a:solidFill>
              <a:srgbClr val="D9D9D9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0" name="矩形 349"/>
            <p:cNvSpPr/>
            <p:nvPr/>
          </p:nvSpPr>
          <p:spPr>
            <a:xfrm>
              <a:off x="9045098" y="2067694"/>
              <a:ext cx="144016" cy="144016"/>
            </a:xfrm>
            <a:prstGeom prst="rect">
              <a:avLst/>
            </a:prstGeom>
            <a:solidFill>
              <a:srgbClr val="D9D9D9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1" name="矩形 350"/>
            <p:cNvSpPr/>
            <p:nvPr/>
          </p:nvSpPr>
          <p:spPr>
            <a:xfrm>
              <a:off x="907022" y="2427734"/>
              <a:ext cx="144016" cy="144016"/>
            </a:xfrm>
            <a:prstGeom prst="rect">
              <a:avLst/>
            </a:prstGeom>
            <a:solidFill>
              <a:srgbClr val="D9D9D9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2" name="矩形 351"/>
            <p:cNvSpPr/>
            <p:nvPr/>
          </p:nvSpPr>
          <p:spPr>
            <a:xfrm>
              <a:off x="1763688" y="3507854"/>
              <a:ext cx="144016" cy="144016"/>
            </a:xfrm>
            <a:prstGeom prst="rect">
              <a:avLst/>
            </a:prstGeom>
            <a:solidFill>
              <a:srgbClr val="D9D9D9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3" name="矩形 352"/>
            <p:cNvSpPr/>
            <p:nvPr/>
          </p:nvSpPr>
          <p:spPr>
            <a:xfrm>
              <a:off x="1763688" y="3795886"/>
              <a:ext cx="144016" cy="144016"/>
            </a:xfrm>
            <a:prstGeom prst="rect">
              <a:avLst/>
            </a:prstGeom>
            <a:solidFill>
              <a:srgbClr val="D9D9D9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4" name="矩形 353"/>
            <p:cNvSpPr/>
            <p:nvPr/>
          </p:nvSpPr>
          <p:spPr>
            <a:xfrm>
              <a:off x="1259632" y="3795886"/>
              <a:ext cx="144016" cy="144016"/>
            </a:xfrm>
            <a:prstGeom prst="rect">
              <a:avLst/>
            </a:prstGeom>
            <a:solidFill>
              <a:srgbClr val="D9D9D9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5" name="矩形 354"/>
            <p:cNvSpPr/>
            <p:nvPr/>
          </p:nvSpPr>
          <p:spPr>
            <a:xfrm>
              <a:off x="755576" y="3795886"/>
              <a:ext cx="144016" cy="144016"/>
            </a:xfrm>
            <a:prstGeom prst="rect">
              <a:avLst/>
            </a:prstGeom>
            <a:solidFill>
              <a:srgbClr val="D9D9D9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6" name="矩形 355"/>
            <p:cNvSpPr/>
            <p:nvPr/>
          </p:nvSpPr>
          <p:spPr>
            <a:xfrm>
              <a:off x="11044704" y="1851670"/>
              <a:ext cx="144016" cy="144016"/>
            </a:xfrm>
            <a:prstGeom prst="rect">
              <a:avLst/>
            </a:prstGeom>
            <a:solidFill>
              <a:srgbClr val="D9D9D9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7" name="矩形 356"/>
            <p:cNvSpPr/>
            <p:nvPr/>
          </p:nvSpPr>
          <p:spPr>
            <a:xfrm>
              <a:off x="11404744" y="1851670"/>
              <a:ext cx="144016" cy="144016"/>
            </a:xfrm>
            <a:prstGeom prst="rect">
              <a:avLst/>
            </a:prstGeom>
            <a:solidFill>
              <a:srgbClr val="D9D9D9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8" name="矩形 357"/>
            <p:cNvSpPr/>
            <p:nvPr/>
          </p:nvSpPr>
          <p:spPr>
            <a:xfrm>
              <a:off x="12328922" y="2499742"/>
              <a:ext cx="144016" cy="144016"/>
            </a:xfrm>
            <a:prstGeom prst="rect">
              <a:avLst/>
            </a:prstGeom>
            <a:solidFill>
              <a:srgbClr val="D9D9D9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9" name="矩形 358"/>
            <p:cNvSpPr/>
            <p:nvPr/>
          </p:nvSpPr>
          <p:spPr>
            <a:xfrm>
              <a:off x="11044704" y="2917117"/>
              <a:ext cx="144016" cy="144016"/>
            </a:xfrm>
            <a:prstGeom prst="rect">
              <a:avLst/>
            </a:prstGeom>
            <a:solidFill>
              <a:srgbClr val="D9D9D9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0" name="矩形 359"/>
            <p:cNvSpPr/>
            <p:nvPr/>
          </p:nvSpPr>
          <p:spPr>
            <a:xfrm>
              <a:off x="11404744" y="2931790"/>
              <a:ext cx="144016" cy="144016"/>
            </a:xfrm>
            <a:prstGeom prst="rect">
              <a:avLst/>
            </a:prstGeom>
            <a:solidFill>
              <a:srgbClr val="D9D9D9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1" name="矩形 360"/>
            <p:cNvSpPr/>
            <p:nvPr/>
          </p:nvSpPr>
          <p:spPr>
            <a:xfrm>
              <a:off x="11764784" y="2931790"/>
              <a:ext cx="144016" cy="144016"/>
            </a:xfrm>
            <a:prstGeom prst="rect">
              <a:avLst/>
            </a:prstGeom>
            <a:solidFill>
              <a:srgbClr val="D9D9D9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2" name="矩形 361"/>
            <p:cNvSpPr/>
            <p:nvPr/>
          </p:nvSpPr>
          <p:spPr>
            <a:xfrm>
              <a:off x="9604544" y="2643758"/>
              <a:ext cx="144016" cy="144016"/>
            </a:xfrm>
            <a:prstGeom prst="rect">
              <a:avLst/>
            </a:prstGeom>
            <a:solidFill>
              <a:srgbClr val="D9D9D9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3" name="矩形 362"/>
            <p:cNvSpPr/>
            <p:nvPr/>
          </p:nvSpPr>
          <p:spPr>
            <a:xfrm>
              <a:off x="9604544" y="2931790"/>
              <a:ext cx="144016" cy="144016"/>
            </a:xfrm>
            <a:prstGeom prst="rect">
              <a:avLst/>
            </a:prstGeom>
            <a:solidFill>
              <a:srgbClr val="D9D9D9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4" name="矩形 363"/>
            <p:cNvSpPr/>
            <p:nvPr/>
          </p:nvSpPr>
          <p:spPr>
            <a:xfrm>
              <a:off x="9100488" y="2931790"/>
              <a:ext cx="144016" cy="144016"/>
            </a:xfrm>
            <a:prstGeom prst="rect">
              <a:avLst/>
            </a:prstGeom>
            <a:solidFill>
              <a:srgbClr val="D9D9D9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5" name="矩形 364"/>
            <p:cNvSpPr/>
            <p:nvPr/>
          </p:nvSpPr>
          <p:spPr>
            <a:xfrm>
              <a:off x="11044704" y="3795886"/>
              <a:ext cx="144016" cy="144016"/>
            </a:xfrm>
            <a:prstGeom prst="rect">
              <a:avLst/>
            </a:prstGeom>
            <a:solidFill>
              <a:srgbClr val="D9D9D9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6" name="矩形 365"/>
            <p:cNvSpPr/>
            <p:nvPr/>
          </p:nvSpPr>
          <p:spPr>
            <a:xfrm>
              <a:off x="10036592" y="3315087"/>
              <a:ext cx="144016" cy="144016"/>
            </a:xfrm>
            <a:prstGeom prst="rect">
              <a:avLst/>
            </a:prstGeom>
            <a:solidFill>
              <a:srgbClr val="D9D9D9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7" name="矩形 366"/>
            <p:cNvSpPr/>
            <p:nvPr/>
          </p:nvSpPr>
          <p:spPr>
            <a:xfrm>
              <a:off x="10612656" y="3795886"/>
              <a:ext cx="144016" cy="144016"/>
            </a:xfrm>
            <a:prstGeom prst="rect">
              <a:avLst/>
            </a:prstGeom>
            <a:solidFill>
              <a:srgbClr val="D9D9D9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8" name="矩形 367"/>
            <p:cNvSpPr/>
            <p:nvPr/>
          </p:nvSpPr>
          <p:spPr>
            <a:xfrm>
              <a:off x="12996936" y="2499742"/>
              <a:ext cx="144016" cy="144016"/>
            </a:xfrm>
            <a:prstGeom prst="rect">
              <a:avLst/>
            </a:prstGeom>
            <a:solidFill>
              <a:srgbClr val="D9D9D9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9" name="矩形 368"/>
            <p:cNvSpPr/>
            <p:nvPr/>
          </p:nvSpPr>
          <p:spPr>
            <a:xfrm>
              <a:off x="13869634" y="2499742"/>
              <a:ext cx="144016" cy="144016"/>
            </a:xfrm>
            <a:prstGeom prst="rect">
              <a:avLst/>
            </a:prstGeom>
            <a:solidFill>
              <a:srgbClr val="D9D9D9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0" name="矩形 369"/>
            <p:cNvSpPr/>
            <p:nvPr/>
          </p:nvSpPr>
          <p:spPr>
            <a:xfrm>
              <a:off x="14229674" y="2499742"/>
              <a:ext cx="144016" cy="144016"/>
            </a:xfrm>
            <a:prstGeom prst="rect">
              <a:avLst/>
            </a:prstGeom>
            <a:solidFill>
              <a:srgbClr val="D9D9D9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1" name="矩形 370"/>
            <p:cNvSpPr/>
            <p:nvPr/>
          </p:nvSpPr>
          <p:spPr>
            <a:xfrm>
              <a:off x="15153852" y="3147814"/>
              <a:ext cx="144016" cy="144016"/>
            </a:xfrm>
            <a:prstGeom prst="rect">
              <a:avLst/>
            </a:prstGeom>
            <a:solidFill>
              <a:srgbClr val="D9D9D9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2" name="矩形 371"/>
            <p:cNvSpPr/>
            <p:nvPr/>
          </p:nvSpPr>
          <p:spPr>
            <a:xfrm>
              <a:off x="13869634" y="3565189"/>
              <a:ext cx="144016" cy="144016"/>
            </a:xfrm>
            <a:prstGeom prst="rect">
              <a:avLst/>
            </a:prstGeom>
            <a:solidFill>
              <a:srgbClr val="D9D9D9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3" name="矩形 372"/>
            <p:cNvSpPr/>
            <p:nvPr/>
          </p:nvSpPr>
          <p:spPr>
            <a:xfrm>
              <a:off x="14229674" y="3579862"/>
              <a:ext cx="144016" cy="144016"/>
            </a:xfrm>
            <a:prstGeom prst="rect">
              <a:avLst/>
            </a:prstGeom>
            <a:solidFill>
              <a:srgbClr val="D9D9D9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4" name="矩形 373"/>
            <p:cNvSpPr/>
            <p:nvPr/>
          </p:nvSpPr>
          <p:spPr>
            <a:xfrm>
              <a:off x="14589714" y="3579862"/>
              <a:ext cx="144016" cy="144016"/>
            </a:xfrm>
            <a:prstGeom prst="rect">
              <a:avLst/>
            </a:prstGeom>
            <a:solidFill>
              <a:srgbClr val="D9D9D9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5" name="矩形 374"/>
            <p:cNvSpPr/>
            <p:nvPr/>
          </p:nvSpPr>
          <p:spPr>
            <a:xfrm>
              <a:off x="11412760" y="843558"/>
              <a:ext cx="144016" cy="144016"/>
            </a:xfrm>
            <a:prstGeom prst="rect">
              <a:avLst/>
            </a:prstGeom>
            <a:solidFill>
              <a:srgbClr val="D9D9D9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6" name="矩形 375"/>
            <p:cNvSpPr/>
            <p:nvPr/>
          </p:nvSpPr>
          <p:spPr>
            <a:xfrm>
              <a:off x="15821866" y="3147814"/>
              <a:ext cx="144016" cy="144016"/>
            </a:xfrm>
            <a:prstGeom prst="rect">
              <a:avLst/>
            </a:prstGeom>
            <a:solidFill>
              <a:srgbClr val="D9D9D9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7" name="矩形 376"/>
            <p:cNvSpPr/>
            <p:nvPr/>
          </p:nvSpPr>
          <p:spPr>
            <a:xfrm>
              <a:off x="12564888" y="845594"/>
              <a:ext cx="144016" cy="144016"/>
            </a:xfrm>
            <a:prstGeom prst="rect">
              <a:avLst/>
            </a:prstGeom>
            <a:solidFill>
              <a:srgbClr val="D9D9D9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8" name="矩形 377"/>
            <p:cNvSpPr/>
            <p:nvPr/>
          </p:nvSpPr>
          <p:spPr>
            <a:xfrm>
              <a:off x="12564888" y="1133626"/>
              <a:ext cx="144016" cy="144016"/>
            </a:xfrm>
            <a:prstGeom prst="rect">
              <a:avLst/>
            </a:prstGeom>
            <a:solidFill>
              <a:srgbClr val="D9D9D9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9" name="矩形 378"/>
            <p:cNvSpPr/>
            <p:nvPr/>
          </p:nvSpPr>
          <p:spPr>
            <a:xfrm>
              <a:off x="15877256" y="4011910"/>
              <a:ext cx="144016" cy="144016"/>
            </a:xfrm>
            <a:prstGeom prst="rect">
              <a:avLst/>
            </a:prstGeom>
            <a:solidFill>
              <a:srgbClr val="D9D9D9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207" name="图片 20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717179" y="1214428"/>
            <a:ext cx="1715227" cy="3643338"/>
          </a:xfrm>
          <a:prstGeom prst="rect">
            <a:avLst/>
          </a:prstGeom>
        </p:spPr>
      </p:pic>
      <p:grpSp>
        <p:nvGrpSpPr>
          <p:cNvPr id="292" name="组合 291"/>
          <p:cNvGrpSpPr/>
          <p:nvPr/>
        </p:nvGrpSpPr>
        <p:grpSpPr>
          <a:xfrm>
            <a:off x="0" y="4576141"/>
            <a:ext cx="17645154" cy="428628"/>
            <a:chOff x="0" y="3786196"/>
            <a:chExt cx="17645154" cy="428628"/>
          </a:xfrm>
        </p:grpSpPr>
        <p:sp>
          <p:nvSpPr>
            <p:cNvPr id="293" name="矩形 292"/>
            <p:cNvSpPr/>
            <p:nvPr/>
          </p:nvSpPr>
          <p:spPr>
            <a:xfrm>
              <a:off x="0" y="3786196"/>
              <a:ext cx="4113392" cy="428628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4" name="矩形 293"/>
            <p:cNvSpPr/>
            <p:nvPr/>
          </p:nvSpPr>
          <p:spPr>
            <a:xfrm>
              <a:off x="6929454" y="3786196"/>
              <a:ext cx="3786214" cy="428628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5" name="矩形 294"/>
            <p:cNvSpPr/>
            <p:nvPr/>
          </p:nvSpPr>
          <p:spPr>
            <a:xfrm>
              <a:off x="15314168" y="3786196"/>
              <a:ext cx="2330986" cy="428628"/>
            </a:xfrm>
            <a:prstGeom prst="rect">
              <a:avLst/>
            </a:prstGeom>
            <a:gradFill flip="none" rotWithShape="1">
              <a:gsLst>
                <a:gs pos="0">
                  <a:srgbClr val="92D050">
                    <a:shade val="30000"/>
                    <a:satMod val="115000"/>
                  </a:srgbClr>
                </a:gs>
                <a:gs pos="50000">
                  <a:srgbClr val="92D050">
                    <a:shade val="67500"/>
                    <a:satMod val="115000"/>
                  </a:srgbClr>
                </a:gs>
                <a:gs pos="100000">
                  <a:srgbClr val="92D050">
                    <a:shade val="100000"/>
                    <a:satMod val="115000"/>
                  </a:srgb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" name="组合 173"/>
          <p:cNvGrpSpPr/>
          <p:nvPr/>
        </p:nvGrpSpPr>
        <p:grpSpPr>
          <a:xfrm>
            <a:off x="-1" y="2373046"/>
            <a:ext cx="17648749" cy="3096678"/>
            <a:chOff x="-1" y="1589039"/>
            <a:chExt cx="17648749" cy="3096678"/>
          </a:xfrm>
        </p:grpSpPr>
        <p:sp>
          <p:nvSpPr>
            <p:cNvPr id="176" name="任意多边形 175"/>
            <p:cNvSpPr/>
            <p:nvPr/>
          </p:nvSpPr>
          <p:spPr>
            <a:xfrm>
              <a:off x="4166525" y="1692982"/>
              <a:ext cx="2718865" cy="2534952"/>
            </a:xfrm>
            <a:custGeom>
              <a:avLst/>
              <a:gdLst>
                <a:gd name="connsiteX0" fmla="*/ 0 w 2022359"/>
                <a:gd name="connsiteY0" fmla="*/ 553980 h 2282663"/>
                <a:gd name="connsiteX1" fmla="*/ 0 w 2022359"/>
                <a:gd name="connsiteY1" fmla="*/ 2282663 h 2282663"/>
                <a:gd name="connsiteX2" fmla="*/ 2022359 w 2022359"/>
                <a:gd name="connsiteY2" fmla="*/ 2282663 h 2282663"/>
                <a:gd name="connsiteX3" fmla="*/ 2022359 w 2022359"/>
                <a:gd name="connsiteY3" fmla="*/ 567329 h 2282663"/>
                <a:gd name="connsiteX4" fmla="*/ 994493 w 2022359"/>
                <a:gd name="connsiteY4" fmla="*/ 0 h 2282663"/>
                <a:gd name="connsiteX5" fmla="*/ 0 w 2022359"/>
                <a:gd name="connsiteY5" fmla="*/ 553980 h 22826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22359" h="2282663">
                  <a:moveTo>
                    <a:pt x="0" y="553980"/>
                  </a:moveTo>
                  <a:lnTo>
                    <a:pt x="0" y="2282663"/>
                  </a:lnTo>
                  <a:lnTo>
                    <a:pt x="2022359" y="2282663"/>
                  </a:lnTo>
                  <a:lnTo>
                    <a:pt x="2022359" y="567329"/>
                  </a:lnTo>
                  <a:lnTo>
                    <a:pt x="994493" y="0"/>
                  </a:lnTo>
                  <a:lnTo>
                    <a:pt x="0" y="553980"/>
                  </a:lnTo>
                  <a:close/>
                </a:path>
              </a:pathLst>
            </a:custGeom>
            <a:blipFill>
              <a:blip r:embed="rId4" cstate="print"/>
              <a:stretch>
                <a:fillRect/>
              </a:stretch>
            </a:blipFill>
            <a:ln w="3175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7" name="任意多边形 176"/>
            <p:cNvSpPr/>
            <p:nvPr/>
          </p:nvSpPr>
          <p:spPr>
            <a:xfrm>
              <a:off x="3827766" y="1597506"/>
              <a:ext cx="3416997" cy="859808"/>
            </a:xfrm>
            <a:custGeom>
              <a:avLst/>
              <a:gdLst>
                <a:gd name="connsiteX0" fmla="*/ 1515101 w 3076923"/>
                <a:gd name="connsiteY0" fmla="*/ 106791 h 774236"/>
                <a:gd name="connsiteX1" fmla="*/ 93443 w 3076923"/>
                <a:gd name="connsiteY1" fmla="*/ 774236 h 774236"/>
                <a:gd name="connsiteX2" fmla="*/ 0 w 3076923"/>
                <a:gd name="connsiteY2" fmla="*/ 714166 h 774236"/>
                <a:gd name="connsiteX3" fmla="*/ 1515101 w 3076923"/>
                <a:gd name="connsiteY3" fmla="*/ 0 h 774236"/>
                <a:gd name="connsiteX4" fmla="*/ 3076923 w 3076923"/>
                <a:gd name="connsiteY4" fmla="*/ 714166 h 774236"/>
                <a:gd name="connsiteX5" fmla="*/ 2950108 w 3076923"/>
                <a:gd name="connsiteY5" fmla="*/ 760888 h 774236"/>
                <a:gd name="connsiteX6" fmla="*/ 1515101 w 3076923"/>
                <a:gd name="connsiteY6" fmla="*/ 106791 h 774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076923" h="774236">
                  <a:moveTo>
                    <a:pt x="1515101" y="106791"/>
                  </a:moveTo>
                  <a:lnTo>
                    <a:pt x="93443" y="774236"/>
                  </a:lnTo>
                  <a:lnTo>
                    <a:pt x="0" y="714166"/>
                  </a:lnTo>
                  <a:lnTo>
                    <a:pt x="1515101" y="0"/>
                  </a:lnTo>
                  <a:lnTo>
                    <a:pt x="3076923" y="714166"/>
                  </a:lnTo>
                  <a:lnTo>
                    <a:pt x="2950108" y="760888"/>
                  </a:lnTo>
                  <a:lnTo>
                    <a:pt x="1515101" y="106791"/>
                  </a:ln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3175">
              <a:noFill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8" name="矩形 177"/>
            <p:cNvSpPr/>
            <p:nvPr/>
          </p:nvSpPr>
          <p:spPr>
            <a:xfrm>
              <a:off x="4726292" y="3672177"/>
              <a:ext cx="559766" cy="555757"/>
            </a:xfrm>
            <a:prstGeom prst="rect">
              <a:avLst/>
            </a:prstGeom>
            <a:solidFill>
              <a:schemeClr val="bg2">
                <a:lumMod val="90000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6" name="组合 73"/>
            <p:cNvGrpSpPr/>
            <p:nvPr/>
          </p:nvGrpSpPr>
          <p:grpSpPr>
            <a:xfrm>
              <a:off x="5704524" y="3523063"/>
              <a:ext cx="1020934" cy="704877"/>
              <a:chOff x="5668898" y="3593210"/>
              <a:chExt cx="919326" cy="634724"/>
            </a:xfrm>
          </p:grpSpPr>
          <p:sp>
            <p:nvSpPr>
              <p:cNvPr id="255" name="矩形 254"/>
              <p:cNvSpPr/>
              <p:nvPr/>
            </p:nvSpPr>
            <p:spPr>
              <a:xfrm>
                <a:off x="5668898" y="3594709"/>
                <a:ext cx="919326" cy="280809"/>
              </a:xfrm>
              <a:prstGeom prst="rect">
                <a:avLst/>
              </a:prstGeom>
              <a:solidFill>
                <a:schemeClr val="bg2">
                  <a:lumMod val="90000"/>
                </a:schemeClr>
              </a:soli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6" name="矩形 255"/>
              <p:cNvSpPr/>
              <p:nvPr/>
            </p:nvSpPr>
            <p:spPr>
              <a:xfrm>
                <a:off x="5762766" y="3594708"/>
                <a:ext cx="733428" cy="280809"/>
              </a:xfrm>
              <a:prstGeom prst="rect">
                <a:avLst/>
              </a:prstGeom>
              <a:solidFill>
                <a:schemeClr val="bg2">
                  <a:lumMod val="75000"/>
                </a:schemeClr>
              </a:soli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7" name="矩形 256"/>
              <p:cNvSpPr/>
              <p:nvPr/>
            </p:nvSpPr>
            <p:spPr>
              <a:xfrm>
                <a:off x="5861646" y="3594709"/>
                <a:ext cx="542518" cy="280809"/>
              </a:xfrm>
              <a:prstGeom prst="rect">
                <a:avLst/>
              </a:prstGeom>
              <a:solidFill>
                <a:schemeClr val="bg2">
                  <a:lumMod val="90000"/>
                </a:schemeClr>
              </a:soli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8" name="矩形 257"/>
              <p:cNvSpPr/>
              <p:nvPr/>
            </p:nvSpPr>
            <p:spPr>
              <a:xfrm>
                <a:off x="5978790" y="3593210"/>
                <a:ext cx="324000" cy="280809"/>
              </a:xfrm>
              <a:prstGeom prst="rect">
                <a:avLst/>
              </a:prstGeom>
              <a:solidFill>
                <a:schemeClr val="bg2">
                  <a:lumMod val="75000"/>
                </a:schemeClr>
              </a:soli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9" name="矩形 258"/>
              <p:cNvSpPr/>
              <p:nvPr/>
            </p:nvSpPr>
            <p:spPr>
              <a:xfrm>
                <a:off x="6092728" y="3593210"/>
                <a:ext cx="107069" cy="280809"/>
              </a:xfrm>
              <a:prstGeom prst="rect">
                <a:avLst/>
              </a:prstGeom>
              <a:solidFill>
                <a:schemeClr val="bg2">
                  <a:lumMod val="90000"/>
                </a:schemeClr>
              </a:soli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0" name="矩形 259"/>
              <p:cNvSpPr/>
              <p:nvPr/>
            </p:nvSpPr>
            <p:spPr>
              <a:xfrm>
                <a:off x="5703156" y="3874019"/>
                <a:ext cx="864096" cy="353915"/>
              </a:xfrm>
              <a:prstGeom prst="rect">
                <a:avLst/>
              </a:prstGeom>
              <a:solidFill>
                <a:schemeClr val="bg2">
                  <a:lumMod val="90000"/>
                </a:schemeClr>
              </a:soli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1" name="矩形 260"/>
              <p:cNvSpPr/>
              <p:nvPr/>
            </p:nvSpPr>
            <p:spPr>
              <a:xfrm>
                <a:off x="5788512" y="3933228"/>
                <a:ext cx="693384" cy="288032"/>
              </a:xfrm>
              <a:prstGeom prst="rect">
                <a:avLst/>
              </a:prstGeom>
              <a:solidFill>
                <a:schemeClr val="bg2">
                  <a:lumMod val="75000"/>
                </a:schemeClr>
              </a:soli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80" name="矩形 179"/>
            <p:cNvSpPr/>
            <p:nvPr/>
          </p:nvSpPr>
          <p:spPr>
            <a:xfrm>
              <a:off x="5418608" y="1818122"/>
              <a:ext cx="179905" cy="155923"/>
            </a:xfrm>
            <a:prstGeom prst="rect">
              <a:avLst/>
            </a:prstGeom>
            <a:solidFill>
              <a:schemeClr val="bg2">
                <a:lumMod val="75000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1" name="矩形 180"/>
            <p:cNvSpPr/>
            <p:nvPr/>
          </p:nvSpPr>
          <p:spPr>
            <a:xfrm>
              <a:off x="4472870" y="2516040"/>
              <a:ext cx="395178" cy="479800"/>
            </a:xfrm>
            <a:prstGeom prst="rect">
              <a:avLst/>
            </a:prstGeom>
            <a:solidFill>
              <a:schemeClr val="bg2">
                <a:lumMod val="90000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2" name="矩形 181"/>
            <p:cNvSpPr/>
            <p:nvPr/>
          </p:nvSpPr>
          <p:spPr>
            <a:xfrm>
              <a:off x="5126125" y="2516039"/>
              <a:ext cx="403005" cy="336232"/>
            </a:xfrm>
            <a:prstGeom prst="rect">
              <a:avLst/>
            </a:prstGeom>
            <a:solidFill>
              <a:schemeClr val="bg2">
                <a:lumMod val="90000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3" name="矩形 182"/>
            <p:cNvSpPr/>
            <p:nvPr/>
          </p:nvSpPr>
          <p:spPr>
            <a:xfrm>
              <a:off x="5638250" y="2520043"/>
              <a:ext cx="403005" cy="336232"/>
            </a:xfrm>
            <a:prstGeom prst="rect">
              <a:avLst/>
            </a:prstGeom>
            <a:solidFill>
              <a:schemeClr val="bg2">
                <a:lumMod val="90000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4" name="矩形 183"/>
            <p:cNvSpPr/>
            <p:nvPr/>
          </p:nvSpPr>
          <p:spPr>
            <a:xfrm>
              <a:off x="6118049" y="2516039"/>
              <a:ext cx="403005" cy="336232"/>
            </a:xfrm>
            <a:prstGeom prst="rect">
              <a:avLst/>
            </a:prstGeom>
            <a:solidFill>
              <a:schemeClr val="bg2">
                <a:lumMod val="90000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7" name="组合 3"/>
            <p:cNvGrpSpPr/>
            <p:nvPr/>
          </p:nvGrpSpPr>
          <p:grpSpPr>
            <a:xfrm>
              <a:off x="783029" y="2590354"/>
              <a:ext cx="625205" cy="1629061"/>
              <a:chOff x="1398736" y="2596721"/>
              <a:chExt cx="625205" cy="1629061"/>
            </a:xfrm>
          </p:grpSpPr>
          <p:grpSp>
            <p:nvGrpSpPr>
              <p:cNvPr id="8" name="组合 64"/>
              <p:cNvGrpSpPr/>
              <p:nvPr/>
            </p:nvGrpSpPr>
            <p:grpSpPr>
              <a:xfrm>
                <a:off x="1398736" y="2603036"/>
                <a:ext cx="311529" cy="1622746"/>
                <a:chOff x="1398736" y="2603036"/>
                <a:chExt cx="311529" cy="1622746"/>
              </a:xfrm>
            </p:grpSpPr>
            <p:sp>
              <p:nvSpPr>
                <p:cNvPr id="253" name="任意多边形 252"/>
                <p:cNvSpPr/>
                <p:nvPr/>
              </p:nvSpPr>
              <p:spPr>
                <a:xfrm>
                  <a:off x="1398736" y="2603036"/>
                  <a:ext cx="311529" cy="1622746"/>
                </a:xfrm>
                <a:custGeom>
                  <a:avLst/>
                  <a:gdLst>
                    <a:gd name="connsiteX0" fmla="*/ 491066 w 1270000"/>
                    <a:gd name="connsiteY0" fmla="*/ 2963334 h 2963334"/>
                    <a:gd name="connsiteX1" fmla="*/ 651933 w 1270000"/>
                    <a:gd name="connsiteY1" fmla="*/ 2963334 h 2963334"/>
                    <a:gd name="connsiteX2" fmla="*/ 643466 w 1270000"/>
                    <a:gd name="connsiteY2" fmla="*/ 194734 h 2963334"/>
                    <a:gd name="connsiteX3" fmla="*/ 711200 w 1270000"/>
                    <a:gd name="connsiteY3" fmla="*/ 84667 h 2963334"/>
                    <a:gd name="connsiteX4" fmla="*/ 821266 w 1270000"/>
                    <a:gd name="connsiteY4" fmla="*/ 59267 h 2963334"/>
                    <a:gd name="connsiteX5" fmla="*/ 914400 w 1270000"/>
                    <a:gd name="connsiteY5" fmla="*/ 101600 h 2963334"/>
                    <a:gd name="connsiteX6" fmla="*/ 990600 w 1270000"/>
                    <a:gd name="connsiteY6" fmla="*/ 194734 h 2963334"/>
                    <a:gd name="connsiteX7" fmla="*/ 1024466 w 1270000"/>
                    <a:gd name="connsiteY7" fmla="*/ 321734 h 2963334"/>
                    <a:gd name="connsiteX8" fmla="*/ 1007533 w 1270000"/>
                    <a:gd name="connsiteY8" fmla="*/ 440267 h 2963334"/>
                    <a:gd name="connsiteX9" fmla="*/ 1016000 w 1270000"/>
                    <a:gd name="connsiteY9" fmla="*/ 508000 h 2963334"/>
                    <a:gd name="connsiteX10" fmla="*/ 1092200 w 1270000"/>
                    <a:gd name="connsiteY10" fmla="*/ 550334 h 2963334"/>
                    <a:gd name="connsiteX11" fmla="*/ 1202266 w 1270000"/>
                    <a:gd name="connsiteY11" fmla="*/ 550334 h 2963334"/>
                    <a:gd name="connsiteX12" fmla="*/ 1270000 w 1270000"/>
                    <a:gd name="connsiteY12" fmla="*/ 440267 h 2963334"/>
                    <a:gd name="connsiteX13" fmla="*/ 1219200 w 1270000"/>
                    <a:gd name="connsiteY13" fmla="*/ 338667 h 2963334"/>
                    <a:gd name="connsiteX14" fmla="*/ 1159933 w 1270000"/>
                    <a:gd name="connsiteY14" fmla="*/ 296334 h 2963334"/>
                    <a:gd name="connsiteX15" fmla="*/ 1126066 w 1270000"/>
                    <a:gd name="connsiteY15" fmla="*/ 279400 h 2963334"/>
                    <a:gd name="connsiteX16" fmla="*/ 999066 w 1270000"/>
                    <a:gd name="connsiteY16" fmla="*/ 67734 h 2963334"/>
                    <a:gd name="connsiteX17" fmla="*/ 872066 w 1270000"/>
                    <a:gd name="connsiteY17" fmla="*/ 8467 h 2963334"/>
                    <a:gd name="connsiteX18" fmla="*/ 728133 w 1270000"/>
                    <a:gd name="connsiteY18" fmla="*/ 0 h 2963334"/>
                    <a:gd name="connsiteX19" fmla="*/ 601133 w 1270000"/>
                    <a:gd name="connsiteY19" fmla="*/ 67734 h 2963334"/>
                    <a:gd name="connsiteX20" fmla="*/ 584200 w 1270000"/>
                    <a:gd name="connsiteY20" fmla="*/ 177800 h 2963334"/>
                    <a:gd name="connsiteX21" fmla="*/ 567266 w 1270000"/>
                    <a:gd name="connsiteY21" fmla="*/ 287867 h 2963334"/>
                    <a:gd name="connsiteX22" fmla="*/ 533400 w 1270000"/>
                    <a:gd name="connsiteY22" fmla="*/ 84667 h 2963334"/>
                    <a:gd name="connsiteX23" fmla="*/ 448733 w 1270000"/>
                    <a:gd name="connsiteY23" fmla="*/ 16934 h 2963334"/>
                    <a:gd name="connsiteX24" fmla="*/ 296333 w 1270000"/>
                    <a:gd name="connsiteY24" fmla="*/ 8467 h 2963334"/>
                    <a:gd name="connsiteX25" fmla="*/ 211666 w 1270000"/>
                    <a:gd name="connsiteY25" fmla="*/ 59267 h 2963334"/>
                    <a:gd name="connsiteX26" fmla="*/ 127000 w 1270000"/>
                    <a:gd name="connsiteY26" fmla="*/ 135467 h 2963334"/>
                    <a:gd name="connsiteX27" fmla="*/ 101600 w 1270000"/>
                    <a:gd name="connsiteY27" fmla="*/ 245534 h 2963334"/>
                    <a:gd name="connsiteX28" fmla="*/ 84666 w 1270000"/>
                    <a:gd name="connsiteY28" fmla="*/ 321734 h 2963334"/>
                    <a:gd name="connsiteX29" fmla="*/ 0 w 1270000"/>
                    <a:gd name="connsiteY29" fmla="*/ 406400 h 2963334"/>
                    <a:gd name="connsiteX30" fmla="*/ 16933 w 1270000"/>
                    <a:gd name="connsiteY30" fmla="*/ 474134 h 2963334"/>
                    <a:gd name="connsiteX31" fmla="*/ 93133 w 1270000"/>
                    <a:gd name="connsiteY31" fmla="*/ 541867 h 2963334"/>
                    <a:gd name="connsiteX32" fmla="*/ 211666 w 1270000"/>
                    <a:gd name="connsiteY32" fmla="*/ 550334 h 2963334"/>
                    <a:gd name="connsiteX33" fmla="*/ 262466 w 1270000"/>
                    <a:gd name="connsiteY33" fmla="*/ 474134 h 2963334"/>
                    <a:gd name="connsiteX34" fmla="*/ 254000 w 1270000"/>
                    <a:gd name="connsiteY34" fmla="*/ 381000 h 2963334"/>
                    <a:gd name="connsiteX35" fmla="*/ 220133 w 1270000"/>
                    <a:gd name="connsiteY35" fmla="*/ 330200 h 2963334"/>
                    <a:gd name="connsiteX36" fmla="*/ 186266 w 1270000"/>
                    <a:gd name="connsiteY36" fmla="*/ 287867 h 2963334"/>
                    <a:gd name="connsiteX37" fmla="*/ 194733 w 1270000"/>
                    <a:gd name="connsiteY37" fmla="*/ 186267 h 2963334"/>
                    <a:gd name="connsiteX38" fmla="*/ 262466 w 1270000"/>
                    <a:gd name="connsiteY38" fmla="*/ 101600 h 2963334"/>
                    <a:gd name="connsiteX39" fmla="*/ 372533 w 1270000"/>
                    <a:gd name="connsiteY39" fmla="*/ 67734 h 2963334"/>
                    <a:gd name="connsiteX40" fmla="*/ 440266 w 1270000"/>
                    <a:gd name="connsiteY40" fmla="*/ 110067 h 2963334"/>
                    <a:gd name="connsiteX41" fmla="*/ 491066 w 1270000"/>
                    <a:gd name="connsiteY41" fmla="*/ 220134 h 2963334"/>
                    <a:gd name="connsiteX42" fmla="*/ 491066 w 1270000"/>
                    <a:gd name="connsiteY42" fmla="*/ 2963334 h 2963334"/>
                    <a:gd name="connsiteX0" fmla="*/ 491066 w 1270000"/>
                    <a:gd name="connsiteY0" fmla="*/ 2963334 h 2963335"/>
                    <a:gd name="connsiteX1" fmla="*/ 565659 w 1270000"/>
                    <a:gd name="connsiteY1" fmla="*/ 2963335 h 2963335"/>
                    <a:gd name="connsiteX2" fmla="*/ 651933 w 1270000"/>
                    <a:gd name="connsiteY2" fmla="*/ 2963334 h 2963335"/>
                    <a:gd name="connsiteX3" fmla="*/ 643466 w 1270000"/>
                    <a:gd name="connsiteY3" fmla="*/ 194734 h 2963335"/>
                    <a:gd name="connsiteX4" fmla="*/ 711200 w 1270000"/>
                    <a:gd name="connsiteY4" fmla="*/ 84667 h 2963335"/>
                    <a:gd name="connsiteX5" fmla="*/ 821266 w 1270000"/>
                    <a:gd name="connsiteY5" fmla="*/ 59267 h 2963335"/>
                    <a:gd name="connsiteX6" fmla="*/ 914400 w 1270000"/>
                    <a:gd name="connsiteY6" fmla="*/ 101600 h 2963335"/>
                    <a:gd name="connsiteX7" fmla="*/ 990600 w 1270000"/>
                    <a:gd name="connsiteY7" fmla="*/ 194734 h 2963335"/>
                    <a:gd name="connsiteX8" fmla="*/ 1024466 w 1270000"/>
                    <a:gd name="connsiteY8" fmla="*/ 321734 h 2963335"/>
                    <a:gd name="connsiteX9" fmla="*/ 1007533 w 1270000"/>
                    <a:gd name="connsiteY9" fmla="*/ 440267 h 2963335"/>
                    <a:gd name="connsiteX10" fmla="*/ 1016000 w 1270000"/>
                    <a:gd name="connsiteY10" fmla="*/ 508000 h 2963335"/>
                    <a:gd name="connsiteX11" fmla="*/ 1092200 w 1270000"/>
                    <a:gd name="connsiteY11" fmla="*/ 550334 h 2963335"/>
                    <a:gd name="connsiteX12" fmla="*/ 1202266 w 1270000"/>
                    <a:gd name="connsiteY12" fmla="*/ 550334 h 2963335"/>
                    <a:gd name="connsiteX13" fmla="*/ 1270000 w 1270000"/>
                    <a:gd name="connsiteY13" fmla="*/ 440267 h 2963335"/>
                    <a:gd name="connsiteX14" fmla="*/ 1219200 w 1270000"/>
                    <a:gd name="connsiteY14" fmla="*/ 338667 h 2963335"/>
                    <a:gd name="connsiteX15" fmla="*/ 1159933 w 1270000"/>
                    <a:gd name="connsiteY15" fmla="*/ 296334 h 2963335"/>
                    <a:gd name="connsiteX16" fmla="*/ 1126066 w 1270000"/>
                    <a:gd name="connsiteY16" fmla="*/ 279400 h 2963335"/>
                    <a:gd name="connsiteX17" fmla="*/ 999066 w 1270000"/>
                    <a:gd name="connsiteY17" fmla="*/ 67734 h 2963335"/>
                    <a:gd name="connsiteX18" fmla="*/ 872066 w 1270000"/>
                    <a:gd name="connsiteY18" fmla="*/ 8467 h 2963335"/>
                    <a:gd name="connsiteX19" fmla="*/ 728133 w 1270000"/>
                    <a:gd name="connsiteY19" fmla="*/ 0 h 2963335"/>
                    <a:gd name="connsiteX20" fmla="*/ 601133 w 1270000"/>
                    <a:gd name="connsiteY20" fmla="*/ 67734 h 2963335"/>
                    <a:gd name="connsiteX21" fmla="*/ 584200 w 1270000"/>
                    <a:gd name="connsiteY21" fmla="*/ 177800 h 2963335"/>
                    <a:gd name="connsiteX22" fmla="*/ 567266 w 1270000"/>
                    <a:gd name="connsiteY22" fmla="*/ 287867 h 2963335"/>
                    <a:gd name="connsiteX23" fmla="*/ 533400 w 1270000"/>
                    <a:gd name="connsiteY23" fmla="*/ 84667 h 2963335"/>
                    <a:gd name="connsiteX24" fmla="*/ 448733 w 1270000"/>
                    <a:gd name="connsiteY24" fmla="*/ 16934 h 2963335"/>
                    <a:gd name="connsiteX25" fmla="*/ 296333 w 1270000"/>
                    <a:gd name="connsiteY25" fmla="*/ 8467 h 2963335"/>
                    <a:gd name="connsiteX26" fmla="*/ 211666 w 1270000"/>
                    <a:gd name="connsiteY26" fmla="*/ 59267 h 2963335"/>
                    <a:gd name="connsiteX27" fmla="*/ 127000 w 1270000"/>
                    <a:gd name="connsiteY27" fmla="*/ 135467 h 2963335"/>
                    <a:gd name="connsiteX28" fmla="*/ 101600 w 1270000"/>
                    <a:gd name="connsiteY28" fmla="*/ 245534 h 2963335"/>
                    <a:gd name="connsiteX29" fmla="*/ 84666 w 1270000"/>
                    <a:gd name="connsiteY29" fmla="*/ 321734 h 2963335"/>
                    <a:gd name="connsiteX30" fmla="*/ 0 w 1270000"/>
                    <a:gd name="connsiteY30" fmla="*/ 406400 h 2963335"/>
                    <a:gd name="connsiteX31" fmla="*/ 16933 w 1270000"/>
                    <a:gd name="connsiteY31" fmla="*/ 474134 h 2963335"/>
                    <a:gd name="connsiteX32" fmla="*/ 93133 w 1270000"/>
                    <a:gd name="connsiteY32" fmla="*/ 541867 h 2963335"/>
                    <a:gd name="connsiteX33" fmla="*/ 211666 w 1270000"/>
                    <a:gd name="connsiteY33" fmla="*/ 550334 h 2963335"/>
                    <a:gd name="connsiteX34" fmla="*/ 262466 w 1270000"/>
                    <a:gd name="connsiteY34" fmla="*/ 474134 h 2963335"/>
                    <a:gd name="connsiteX35" fmla="*/ 254000 w 1270000"/>
                    <a:gd name="connsiteY35" fmla="*/ 381000 h 2963335"/>
                    <a:gd name="connsiteX36" fmla="*/ 220133 w 1270000"/>
                    <a:gd name="connsiteY36" fmla="*/ 330200 h 2963335"/>
                    <a:gd name="connsiteX37" fmla="*/ 186266 w 1270000"/>
                    <a:gd name="connsiteY37" fmla="*/ 287867 h 2963335"/>
                    <a:gd name="connsiteX38" fmla="*/ 194733 w 1270000"/>
                    <a:gd name="connsiteY38" fmla="*/ 186267 h 2963335"/>
                    <a:gd name="connsiteX39" fmla="*/ 262466 w 1270000"/>
                    <a:gd name="connsiteY39" fmla="*/ 101600 h 2963335"/>
                    <a:gd name="connsiteX40" fmla="*/ 372533 w 1270000"/>
                    <a:gd name="connsiteY40" fmla="*/ 67734 h 2963335"/>
                    <a:gd name="connsiteX41" fmla="*/ 440266 w 1270000"/>
                    <a:gd name="connsiteY41" fmla="*/ 110067 h 2963335"/>
                    <a:gd name="connsiteX42" fmla="*/ 491066 w 1270000"/>
                    <a:gd name="connsiteY42" fmla="*/ 220134 h 2963335"/>
                    <a:gd name="connsiteX43" fmla="*/ 491066 w 1270000"/>
                    <a:gd name="connsiteY43" fmla="*/ 2963334 h 2963335"/>
                    <a:gd name="connsiteX0" fmla="*/ 491066 w 1270000"/>
                    <a:gd name="connsiteY0" fmla="*/ 2963334 h 2963335"/>
                    <a:gd name="connsiteX1" fmla="*/ 565659 w 1270000"/>
                    <a:gd name="connsiteY1" fmla="*/ 2963335 h 2963335"/>
                    <a:gd name="connsiteX2" fmla="*/ 643466 w 1270000"/>
                    <a:gd name="connsiteY2" fmla="*/ 194734 h 2963335"/>
                    <a:gd name="connsiteX3" fmla="*/ 711200 w 1270000"/>
                    <a:gd name="connsiteY3" fmla="*/ 84667 h 2963335"/>
                    <a:gd name="connsiteX4" fmla="*/ 821266 w 1270000"/>
                    <a:gd name="connsiteY4" fmla="*/ 59267 h 2963335"/>
                    <a:gd name="connsiteX5" fmla="*/ 914400 w 1270000"/>
                    <a:gd name="connsiteY5" fmla="*/ 101600 h 2963335"/>
                    <a:gd name="connsiteX6" fmla="*/ 990600 w 1270000"/>
                    <a:gd name="connsiteY6" fmla="*/ 194734 h 2963335"/>
                    <a:gd name="connsiteX7" fmla="*/ 1024466 w 1270000"/>
                    <a:gd name="connsiteY7" fmla="*/ 321734 h 2963335"/>
                    <a:gd name="connsiteX8" fmla="*/ 1007533 w 1270000"/>
                    <a:gd name="connsiteY8" fmla="*/ 440267 h 2963335"/>
                    <a:gd name="connsiteX9" fmla="*/ 1016000 w 1270000"/>
                    <a:gd name="connsiteY9" fmla="*/ 508000 h 2963335"/>
                    <a:gd name="connsiteX10" fmla="*/ 1092200 w 1270000"/>
                    <a:gd name="connsiteY10" fmla="*/ 550334 h 2963335"/>
                    <a:gd name="connsiteX11" fmla="*/ 1202266 w 1270000"/>
                    <a:gd name="connsiteY11" fmla="*/ 550334 h 2963335"/>
                    <a:gd name="connsiteX12" fmla="*/ 1270000 w 1270000"/>
                    <a:gd name="connsiteY12" fmla="*/ 440267 h 2963335"/>
                    <a:gd name="connsiteX13" fmla="*/ 1219200 w 1270000"/>
                    <a:gd name="connsiteY13" fmla="*/ 338667 h 2963335"/>
                    <a:gd name="connsiteX14" fmla="*/ 1159933 w 1270000"/>
                    <a:gd name="connsiteY14" fmla="*/ 296334 h 2963335"/>
                    <a:gd name="connsiteX15" fmla="*/ 1126066 w 1270000"/>
                    <a:gd name="connsiteY15" fmla="*/ 279400 h 2963335"/>
                    <a:gd name="connsiteX16" fmla="*/ 999066 w 1270000"/>
                    <a:gd name="connsiteY16" fmla="*/ 67734 h 2963335"/>
                    <a:gd name="connsiteX17" fmla="*/ 872066 w 1270000"/>
                    <a:gd name="connsiteY17" fmla="*/ 8467 h 2963335"/>
                    <a:gd name="connsiteX18" fmla="*/ 728133 w 1270000"/>
                    <a:gd name="connsiteY18" fmla="*/ 0 h 2963335"/>
                    <a:gd name="connsiteX19" fmla="*/ 601133 w 1270000"/>
                    <a:gd name="connsiteY19" fmla="*/ 67734 h 2963335"/>
                    <a:gd name="connsiteX20" fmla="*/ 584200 w 1270000"/>
                    <a:gd name="connsiteY20" fmla="*/ 177800 h 2963335"/>
                    <a:gd name="connsiteX21" fmla="*/ 567266 w 1270000"/>
                    <a:gd name="connsiteY21" fmla="*/ 287867 h 2963335"/>
                    <a:gd name="connsiteX22" fmla="*/ 533400 w 1270000"/>
                    <a:gd name="connsiteY22" fmla="*/ 84667 h 2963335"/>
                    <a:gd name="connsiteX23" fmla="*/ 448733 w 1270000"/>
                    <a:gd name="connsiteY23" fmla="*/ 16934 h 2963335"/>
                    <a:gd name="connsiteX24" fmla="*/ 296333 w 1270000"/>
                    <a:gd name="connsiteY24" fmla="*/ 8467 h 2963335"/>
                    <a:gd name="connsiteX25" fmla="*/ 211666 w 1270000"/>
                    <a:gd name="connsiteY25" fmla="*/ 59267 h 2963335"/>
                    <a:gd name="connsiteX26" fmla="*/ 127000 w 1270000"/>
                    <a:gd name="connsiteY26" fmla="*/ 135467 h 2963335"/>
                    <a:gd name="connsiteX27" fmla="*/ 101600 w 1270000"/>
                    <a:gd name="connsiteY27" fmla="*/ 245534 h 2963335"/>
                    <a:gd name="connsiteX28" fmla="*/ 84666 w 1270000"/>
                    <a:gd name="connsiteY28" fmla="*/ 321734 h 2963335"/>
                    <a:gd name="connsiteX29" fmla="*/ 0 w 1270000"/>
                    <a:gd name="connsiteY29" fmla="*/ 406400 h 2963335"/>
                    <a:gd name="connsiteX30" fmla="*/ 16933 w 1270000"/>
                    <a:gd name="connsiteY30" fmla="*/ 474134 h 2963335"/>
                    <a:gd name="connsiteX31" fmla="*/ 93133 w 1270000"/>
                    <a:gd name="connsiteY31" fmla="*/ 541867 h 2963335"/>
                    <a:gd name="connsiteX32" fmla="*/ 211666 w 1270000"/>
                    <a:gd name="connsiteY32" fmla="*/ 550334 h 2963335"/>
                    <a:gd name="connsiteX33" fmla="*/ 262466 w 1270000"/>
                    <a:gd name="connsiteY33" fmla="*/ 474134 h 2963335"/>
                    <a:gd name="connsiteX34" fmla="*/ 254000 w 1270000"/>
                    <a:gd name="connsiteY34" fmla="*/ 381000 h 2963335"/>
                    <a:gd name="connsiteX35" fmla="*/ 220133 w 1270000"/>
                    <a:gd name="connsiteY35" fmla="*/ 330200 h 2963335"/>
                    <a:gd name="connsiteX36" fmla="*/ 186266 w 1270000"/>
                    <a:gd name="connsiteY36" fmla="*/ 287867 h 2963335"/>
                    <a:gd name="connsiteX37" fmla="*/ 194733 w 1270000"/>
                    <a:gd name="connsiteY37" fmla="*/ 186267 h 2963335"/>
                    <a:gd name="connsiteX38" fmla="*/ 262466 w 1270000"/>
                    <a:gd name="connsiteY38" fmla="*/ 101600 h 2963335"/>
                    <a:gd name="connsiteX39" fmla="*/ 372533 w 1270000"/>
                    <a:gd name="connsiteY39" fmla="*/ 67734 h 2963335"/>
                    <a:gd name="connsiteX40" fmla="*/ 440266 w 1270000"/>
                    <a:gd name="connsiteY40" fmla="*/ 110067 h 2963335"/>
                    <a:gd name="connsiteX41" fmla="*/ 491066 w 1270000"/>
                    <a:gd name="connsiteY41" fmla="*/ 220134 h 2963335"/>
                    <a:gd name="connsiteX42" fmla="*/ 491066 w 1270000"/>
                    <a:gd name="connsiteY42" fmla="*/ 2963334 h 2963335"/>
                    <a:gd name="connsiteX0" fmla="*/ 491066 w 1270000"/>
                    <a:gd name="connsiteY0" fmla="*/ 2963334 h 2963335"/>
                    <a:gd name="connsiteX1" fmla="*/ 565659 w 1270000"/>
                    <a:gd name="connsiteY1" fmla="*/ 2963335 h 2963335"/>
                    <a:gd name="connsiteX2" fmla="*/ 643466 w 1270000"/>
                    <a:gd name="connsiteY2" fmla="*/ 194734 h 2963335"/>
                    <a:gd name="connsiteX3" fmla="*/ 711200 w 1270000"/>
                    <a:gd name="connsiteY3" fmla="*/ 84667 h 2963335"/>
                    <a:gd name="connsiteX4" fmla="*/ 821266 w 1270000"/>
                    <a:gd name="connsiteY4" fmla="*/ 59267 h 2963335"/>
                    <a:gd name="connsiteX5" fmla="*/ 914400 w 1270000"/>
                    <a:gd name="connsiteY5" fmla="*/ 101600 h 2963335"/>
                    <a:gd name="connsiteX6" fmla="*/ 990600 w 1270000"/>
                    <a:gd name="connsiteY6" fmla="*/ 194734 h 2963335"/>
                    <a:gd name="connsiteX7" fmla="*/ 1024466 w 1270000"/>
                    <a:gd name="connsiteY7" fmla="*/ 321734 h 2963335"/>
                    <a:gd name="connsiteX8" fmla="*/ 1007533 w 1270000"/>
                    <a:gd name="connsiteY8" fmla="*/ 440267 h 2963335"/>
                    <a:gd name="connsiteX9" fmla="*/ 1016000 w 1270000"/>
                    <a:gd name="connsiteY9" fmla="*/ 508000 h 2963335"/>
                    <a:gd name="connsiteX10" fmla="*/ 1092200 w 1270000"/>
                    <a:gd name="connsiteY10" fmla="*/ 550334 h 2963335"/>
                    <a:gd name="connsiteX11" fmla="*/ 1270000 w 1270000"/>
                    <a:gd name="connsiteY11" fmla="*/ 440267 h 2963335"/>
                    <a:gd name="connsiteX12" fmla="*/ 1219200 w 1270000"/>
                    <a:gd name="connsiteY12" fmla="*/ 338667 h 2963335"/>
                    <a:gd name="connsiteX13" fmla="*/ 1159933 w 1270000"/>
                    <a:gd name="connsiteY13" fmla="*/ 296334 h 2963335"/>
                    <a:gd name="connsiteX14" fmla="*/ 1126066 w 1270000"/>
                    <a:gd name="connsiteY14" fmla="*/ 279400 h 2963335"/>
                    <a:gd name="connsiteX15" fmla="*/ 999066 w 1270000"/>
                    <a:gd name="connsiteY15" fmla="*/ 67734 h 2963335"/>
                    <a:gd name="connsiteX16" fmla="*/ 872066 w 1270000"/>
                    <a:gd name="connsiteY16" fmla="*/ 8467 h 2963335"/>
                    <a:gd name="connsiteX17" fmla="*/ 728133 w 1270000"/>
                    <a:gd name="connsiteY17" fmla="*/ 0 h 2963335"/>
                    <a:gd name="connsiteX18" fmla="*/ 601133 w 1270000"/>
                    <a:gd name="connsiteY18" fmla="*/ 67734 h 2963335"/>
                    <a:gd name="connsiteX19" fmla="*/ 584200 w 1270000"/>
                    <a:gd name="connsiteY19" fmla="*/ 177800 h 2963335"/>
                    <a:gd name="connsiteX20" fmla="*/ 567266 w 1270000"/>
                    <a:gd name="connsiteY20" fmla="*/ 287867 h 2963335"/>
                    <a:gd name="connsiteX21" fmla="*/ 533400 w 1270000"/>
                    <a:gd name="connsiteY21" fmla="*/ 84667 h 2963335"/>
                    <a:gd name="connsiteX22" fmla="*/ 448733 w 1270000"/>
                    <a:gd name="connsiteY22" fmla="*/ 16934 h 2963335"/>
                    <a:gd name="connsiteX23" fmla="*/ 296333 w 1270000"/>
                    <a:gd name="connsiteY23" fmla="*/ 8467 h 2963335"/>
                    <a:gd name="connsiteX24" fmla="*/ 211666 w 1270000"/>
                    <a:gd name="connsiteY24" fmla="*/ 59267 h 2963335"/>
                    <a:gd name="connsiteX25" fmla="*/ 127000 w 1270000"/>
                    <a:gd name="connsiteY25" fmla="*/ 135467 h 2963335"/>
                    <a:gd name="connsiteX26" fmla="*/ 101600 w 1270000"/>
                    <a:gd name="connsiteY26" fmla="*/ 245534 h 2963335"/>
                    <a:gd name="connsiteX27" fmla="*/ 84666 w 1270000"/>
                    <a:gd name="connsiteY27" fmla="*/ 321734 h 2963335"/>
                    <a:gd name="connsiteX28" fmla="*/ 0 w 1270000"/>
                    <a:gd name="connsiteY28" fmla="*/ 406400 h 2963335"/>
                    <a:gd name="connsiteX29" fmla="*/ 16933 w 1270000"/>
                    <a:gd name="connsiteY29" fmla="*/ 474134 h 2963335"/>
                    <a:gd name="connsiteX30" fmla="*/ 93133 w 1270000"/>
                    <a:gd name="connsiteY30" fmla="*/ 541867 h 2963335"/>
                    <a:gd name="connsiteX31" fmla="*/ 211666 w 1270000"/>
                    <a:gd name="connsiteY31" fmla="*/ 550334 h 2963335"/>
                    <a:gd name="connsiteX32" fmla="*/ 262466 w 1270000"/>
                    <a:gd name="connsiteY32" fmla="*/ 474134 h 2963335"/>
                    <a:gd name="connsiteX33" fmla="*/ 254000 w 1270000"/>
                    <a:gd name="connsiteY33" fmla="*/ 381000 h 2963335"/>
                    <a:gd name="connsiteX34" fmla="*/ 220133 w 1270000"/>
                    <a:gd name="connsiteY34" fmla="*/ 330200 h 2963335"/>
                    <a:gd name="connsiteX35" fmla="*/ 186266 w 1270000"/>
                    <a:gd name="connsiteY35" fmla="*/ 287867 h 2963335"/>
                    <a:gd name="connsiteX36" fmla="*/ 194733 w 1270000"/>
                    <a:gd name="connsiteY36" fmla="*/ 186267 h 2963335"/>
                    <a:gd name="connsiteX37" fmla="*/ 262466 w 1270000"/>
                    <a:gd name="connsiteY37" fmla="*/ 101600 h 2963335"/>
                    <a:gd name="connsiteX38" fmla="*/ 372533 w 1270000"/>
                    <a:gd name="connsiteY38" fmla="*/ 67734 h 2963335"/>
                    <a:gd name="connsiteX39" fmla="*/ 440266 w 1270000"/>
                    <a:gd name="connsiteY39" fmla="*/ 110067 h 2963335"/>
                    <a:gd name="connsiteX40" fmla="*/ 491066 w 1270000"/>
                    <a:gd name="connsiteY40" fmla="*/ 220134 h 2963335"/>
                    <a:gd name="connsiteX41" fmla="*/ 491066 w 1270000"/>
                    <a:gd name="connsiteY41" fmla="*/ 2963334 h 2963335"/>
                    <a:gd name="connsiteX0" fmla="*/ 491066 w 1270000"/>
                    <a:gd name="connsiteY0" fmla="*/ 2963334 h 2963335"/>
                    <a:gd name="connsiteX1" fmla="*/ 565659 w 1270000"/>
                    <a:gd name="connsiteY1" fmla="*/ 2963335 h 2963335"/>
                    <a:gd name="connsiteX2" fmla="*/ 643466 w 1270000"/>
                    <a:gd name="connsiteY2" fmla="*/ 194734 h 2963335"/>
                    <a:gd name="connsiteX3" fmla="*/ 711200 w 1270000"/>
                    <a:gd name="connsiteY3" fmla="*/ 84667 h 2963335"/>
                    <a:gd name="connsiteX4" fmla="*/ 821266 w 1270000"/>
                    <a:gd name="connsiteY4" fmla="*/ 59267 h 2963335"/>
                    <a:gd name="connsiteX5" fmla="*/ 914400 w 1270000"/>
                    <a:gd name="connsiteY5" fmla="*/ 101600 h 2963335"/>
                    <a:gd name="connsiteX6" fmla="*/ 990600 w 1270000"/>
                    <a:gd name="connsiteY6" fmla="*/ 194734 h 2963335"/>
                    <a:gd name="connsiteX7" fmla="*/ 1024466 w 1270000"/>
                    <a:gd name="connsiteY7" fmla="*/ 321734 h 2963335"/>
                    <a:gd name="connsiteX8" fmla="*/ 1007533 w 1270000"/>
                    <a:gd name="connsiteY8" fmla="*/ 440267 h 2963335"/>
                    <a:gd name="connsiteX9" fmla="*/ 1016000 w 1270000"/>
                    <a:gd name="connsiteY9" fmla="*/ 508000 h 2963335"/>
                    <a:gd name="connsiteX10" fmla="*/ 1270000 w 1270000"/>
                    <a:gd name="connsiteY10" fmla="*/ 440267 h 2963335"/>
                    <a:gd name="connsiteX11" fmla="*/ 1219200 w 1270000"/>
                    <a:gd name="connsiteY11" fmla="*/ 338667 h 2963335"/>
                    <a:gd name="connsiteX12" fmla="*/ 1159933 w 1270000"/>
                    <a:gd name="connsiteY12" fmla="*/ 296334 h 2963335"/>
                    <a:gd name="connsiteX13" fmla="*/ 1126066 w 1270000"/>
                    <a:gd name="connsiteY13" fmla="*/ 279400 h 2963335"/>
                    <a:gd name="connsiteX14" fmla="*/ 999066 w 1270000"/>
                    <a:gd name="connsiteY14" fmla="*/ 67734 h 2963335"/>
                    <a:gd name="connsiteX15" fmla="*/ 872066 w 1270000"/>
                    <a:gd name="connsiteY15" fmla="*/ 8467 h 2963335"/>
                    <a:gd name="connsiteX16" fmla="*/ 728133 w 1270000"/>
                    <a:gd name="connsiteY16" fmla="*/ 0 h 2963335"/>
                    <a:gd name="connsiteX17" fmla="*/ 601133 w 1270000"/>
                    <a:gd name="connsiteY17" fmla="*/ 67734 h 2963335"/>
                    <a:gd name="connsiteX18" fmla="*/ 584200 w 1270000"/>
                    <a:gd name="connsiteY18" fmla="*/ 177800 h 2963335"/>
                    <a:gd name="connsiteX19" fmla="*/ 567266 w 1270000"/>
                    <a:gd name="connsiteY19" fmla="*/ 287867 h 2963335"/>
                    <a:gd name="connsiteX20" fmla="*/ 533400 w 1270000"/>
                    <a:gd name="connsiteY20" fmla="*/ 84667 h 2963335"/>
                    <a:gd name="connsiteX21" fmla="*/ 448733 w 1270000"/>
                    <a:gd name="connsiteY21" fmla="*/ 16934 h 2963335"/>
                    <a:gd name="connsiteX22" fmla="*/ 296333 w 1270000"/>
                    <a:gd name="connsiteY22" fmla="*/ 8467 h 2963335"/>
                    <a:gd name="connsiteX23" fmla="*/ 211666 w 1270000"/>
                    <a:gd name="connsiteY23" fmla="*/ 59267 h 2963335"/>
                    <a:gd name="connsiteX24" fmla="*/ 127000 w 1270000"/>
                    <a:gd name="connsiteY24" fmla="*/ 135467 h 2963335"/>
                    <a:gd name="connsiteX25" fmla="*/ 101600 w 1270000"/>
                    <a:gd name="connsiteY25" fmla="*/ 245534 h 2963335"/>
                    <a:gd name="connsiteX26" fmla="*/ 84666 w 1270000"/>
                    <a:gd name="connsiteY26" fmla="*/ 321734 h 2963335"/>
                    <a:gd name="connsiteX27" fmla="*/ 0 w 1270000"/>
                    <a:gd name="connsiteY27" fmla="*/ 406400 h 2963335"/>
                    <a:gd name="connsiteX28" fmla="*/ 16933 w 1270000"/>
                    <a:gd name="connsiteY28" fmla="*/ 474134 h 2963335"/>
                    <a:gd name="connsiteX29" fmla="*/ 93133 w 1270000"/>
                    <a:gd name="connsiteY29" fmla="*/ 541867 h 2963335"/>
                    <a:gd name="connsiteX30" fmla="*/ 211666 w 1270000"/>
                    <a:gd name="connsiteY30" fmla="*/ 550334 h 2963335"/>
                    <a:gd name="connsiteX31" fmla="*/ 262466 w 1270000"/>
                    <a:gd name="connsiteY31" fmla="*/ 474134 h 2963335"/>
                    <a:gd name="connsiteX32" fmla="*/ 254000 w 1270000"/>
                    <a:gd name="connsiteY32" fmla="*/ 381000 h 2963335"/>
                    <a:gd name="connsiteX33" fmla="*/ 220133 w 1270000"/>
                    <a:gd name="connsiteY33" fmla="*/ 330200 h 2963335"/>
                    <a:gd name="connsiteX34" fmla="*/ 186266 w 1270000"/>
                    <a:gd name="connsiteY34" fmla="*/ 287867 h 2963335"/>
                    <a:gd name="connsiteX35" fmla="*/ 194733 w 1270000"/>
                    <a:gd name="connsiteY35" fmla="*/ 186267 h 2963335"/>
                    <a:gd name="connsiteX36" fmla="*/ 262466 w 1270000"/>
                    <a:gd name="connsiteY36" fmla="*/ 101600 h 2963335"/>
                    <a:gd name="connsiteX37" fmla="*/ 372533 w 1270000"/>
                    <a:gd name="connsiteY37" fmla="*/ 67734 h 2963335"/>
                    <a:gd name="connsiteX38" fmla="*/ 440266 w 1270000"/>
                    <a:gd name="connsiteY38" fmla="*/ 110067 h 2963335"/>
                    <a:gd name="connsiteX39" fmla="*/ 491066 w 1270000"/>
                    <a:gd name="connsiteY39" fmla="*/ 220134 h 2963335"/>
                    <a:gd name="connsiteX40" fmla="*/ 491066 w 1270000"/>
                    <a:gd name="connsiteY40" fmla="*/ 2963334 h 2963335"/>
                    <a:gd name="connsiteX0" fmla="*/ 491066 w 1270000"/>
                    <a:gd name="connsiteY0" fmla="*/ 2963334 h 2963335"/>
                    <a:gd name="connsiteX1" fmla="*/ 565659 w 1270000"/>
                    <a:gd name="connsiteY1" fmla="*/ 2963335 h 2963335"/>
                    <a:gd name="connsiteX2" fmla="*/ 643466 w 1270000"/>
                    <a:gd name="connsiteY2" fmla="*/ 194734 h 2963335"/>
                    <a:gd name="connsiteX3" fmla="*/ 711200 w 1270000"/>
                    <a:gd name="connsiteY3" fmla="*/ 84667 h 2963335"/>
                    <a:gd name="connsiteX4" fmla="*/ 821266 w 1270000"/>
                    <a:gd name="connsiteY4" fmla="*/ 59267 h 2963335"/>
                    <a:gd name="connsiteX5" fmla="*/ 914400 w 1270000"/>
                    <a:gd name="connsiteY5" fmla="*/ 101600 h 2963335"/>
                    <a:gd name="connsiteX6" fmla="*/ 990600 w 1270000"/>
                    <a:gd name="connsiteY6" fmla="*/ 194734 h 2963335"/>
                    <a:gd name="connsiteX7" fmla="*/ 1024466 w 1270000"/>
                    <a:gd name="connsiteY7" fmla="*/ 321734 h 2963335"/>
                    <a:gd name="connsiteX8" fmla="*/ 1007533 w 1270000"/>
                    <a:gd name="connsiteY8" fmla="*/ 440267 h 2963335"/>
                    <a:gd name="connsiteX9" fmla="*/ 1270000 w 1270000"/>
                    <a:gd name="connsiteY9" fmla="*/ 440267 h 2963335"/>
                    <a:gd name="connsiteX10" fmla="*/ 1219200 w 1270000"/>
                    <a:gd name="connsiteY10" fmla="*/ 338667 h 2963335"/>
                    <a:gd name="connsiteX11" fmla="*/ 1159933 w 1270000"/>
                    <a:gd name="connsiteY11" fmla="*/ 296334 h 2963335"/>
                    <a:gd name="connsiteX12" fmla="*/ 1126066 w 1270000"/>
                    <a:gd name="connsiteY12" fmla="*/ 279400 h 2963335"/>
                    <a:gd name="connsiteX13" fmla="*/ 999066 w 1270000"/>
                    <a:gd name="connsiteY13" fmla="*/ 67734 h 2963335"/>
                    <a:gd name="connsiteX14" fmla="*/ 872066 w 1270000"/>
                    <a:gd name="connsiteY14" fmla="*/ 8467 h 2963335"/>
                    <a:gd name="connsiteX15" fmla="*/ 728133 w 1270000"/>
                    <a:gd name="connsiteY15" fmla="*/ 0 h 2963335"/>
                    <a:gd name="connsiteX16" fmla="*/ 601133 w 1270000"/>
                    <a:gd name="connsiteY16" fmla="*/ 67734 h 2963335"/>
                    <a:gd name="connsiteX17" fmla="*/ 584200 w 1270000"/>
                    <a:gd name="connsiteY17" fmla="*/ 177800 h 2963335"/>
                    <a:gd name="connsiteX18" fmla="*/ 567266 w 1270000"/>
                    <a:gd name="connsiteY18" fmla="*/ 287867 h 2963335"/>
                    <a:gd name="connsiteX19" fmla="*/ 533400 w 1270000"/>
                    <a:gd name="connsiteY19" fmla="*/ 84667 h 2963335"/>
                    <a:gd name="connsiteX20" fmla="*/ 448733 w 1270000"/>
                    <a:gd name="connsiteY20" fmla="*/ 16934 h 2963335"/>
                    <a:gd name="connsiteX21" fmla="*/ 296333 w 1270000"/>
                    <a:gd name="connsiteY21" fmla="*/ 8467 h 2963335"/>
                    <a:gd name="connsiteX22" fmla="*/ 211666 w 1270000"/>
                    <a:gd name="connsiteY22" fmla="*/ 59267 h 2963335"/>
                    <a:gd name="connsiteX23" fmla="*/ 127000 w 1270000"/>
                    <a:gd name="connsiteY23" fmla="*/ 135467 h 2963335"/>
                    <a:gd name="connsiteX24" fmla="*/ 101600 w 1270000"/>
                    <a:gd name="connsiteY24" fmla="*/ 245534 h 2963335"/>
                    <a:gd name="connsiteX25" fmla="*/ 84666 w 1270000"/>
                    <a:gd name="connsiteY25" fmla="*/ 321734 h 2963335"/>
                    <a:gd name="connsiteX26" fmla="*/ 0 w 1270000"/>
                    <a:gd name="connsiteY26" fmla="*/ 406400 h 2963335"/>
                    <a:gd name="connsiteX27" fmla="*/ 16933 w 1270000"/>
                    <a:gd name="connsiteY27" fmla="*/ 474134 h 2963335"/>
                    <a:gd name="connsiteX28" fmla="*/ 93133 w 1270000"/>
                    <a:gd name="connsiteY28" fmla="*/ 541867 h 2963335"/>
                    <a:gd name="connsiteX29" fmla="*/ 211666 w 1270000"/>
                    <a:gd name="connsiteY29" fmla="*/ 550334 h 2963335"/>
                    <a:gd name="connsiteX30" fmla="*/ 262466 w 1270000"/>
                    <a:gd name="connsiteY30" fmla="*/ 474134 h 2963335"/>
                    <a:gd name="connsiteX31" fmla="*/ 254000 w 1270000"/>
                    <a:gd name="connsiteY31" fmla="*/ 381000 h 2963335"/>
                    <a:gd name="connsiteX32" fmla="*/ 220133 w 1270000"/>
                    <a:gd name="connsiteY32" fmla="*/ 330200 h 2963335"/>
                    <a:gd name="connsiteX33" fmla="*/ 186266 w 1270000"/>
                    <a:gd name="connsiteY33" fmla="*/ 287867 h 2963335"/>
                    <a:gd name="connsiteX34" fmla="*/ 194733 w 1270000"/>
                    <a:gd name="connsiteY34" fmla="*/ 186267 h 2963335"/>
                    <a:gd name="connsiteX35" fmla="*/ 262466 w 1270000"/>
                    <a:gd name="connsiteY35" fmla="*/ 101600 h 2963335"/>
                    <a:gd name="connsiteX36" fmla="*/ 372533 w 1270000"/>
                    <a:gd name="connsiteY36" fmla="*/ 67734 h 2963335"/>
                    <a:gd name="connsiteX37" fmla="*/ 440266 w 1270000"/>
                    <a:gd name="connsiteY37" fmla="*/ 110067 h 2963335"/>
                    <a:gd name="connsiteX38" fmla="*/ 491066 w 1270000"/>
                    <a:gd name="connsiteY38" fmla="*/ 220134 h 2963335"/>
                    <a:gd name="connsiteX39" fmla="*/ 491066 w 1270000"/>
                    <a:gd name="connsiteY39" fmla="*/ 2963334 h 2963335"/>
                    <a:gd name="connsiteX0" fmla="*/ 491066 w 1270000"/>
                    <a:gd name="connsiteY0" fmla="*/ 2963334 h 2963335"/>
                    <a:gd name="connsiteX1" fmla="*/ 565659 w 1270000"/>
                    <a:gd name="connsiteY1" fmla="*/ 2963335 h 2963335"/>
                    <a:gd name="connsiteX2" fmla="*/ 643466 w 1270000"/>
                    <a:gd name="connsiteY2" fmla="*/ 194734 h 2963335"/>
                    <a:gd name="connsiteX3" fmla="*/ 711200 w 1270000"/>
                    <a:gd name="connsiteY3" fmla="*/ 84667 h 2963335"/>
                    <a:gd name="connsiteX4" fmla="*/ 821266 w 1270000"/>
                    <a:gd name="connsiteY4" fmla="*/ 59267 h 2963335"/>
                    <a:gd name="connsiteX5" fmla="*/ 914400 w 1270000"/>
                    <a:gd name="connsiteY5" fmla="*/ 101600 h 2963335"/>
                    <a:gd name="connsiteX6" fmla="*/ 990600 w 1270000"/>
                    <a:gd name="connsiteY6" fmla="*/ 194734 h 2963335"/>
                    <a:gd name="connsiteX7" fmla="*/ 1024466 w 1270000"/>
                    <a:gd name="connsiteY7" fmla="*/ 321734 h 2963335"/>
                    <a:gd name="connsiteX8" fmla="*/ 1270000 w 1270000"/>
                    <a:gd name="connsiteY8" fmla="*/ 440267 h 2963335"/>
                    <a:gd name="connsiteX9" fmla="*/ 1219200 w 1270000"/>
                    <a:gd name="connsiteY9" fmla="*/ 338667 h 2963335"/>
                    <a:gd name="connsiteX10" fmla="*/ 1159933 w 1270000"/>
                    <a:gd name="connsiteY10" fmla="*/ 296334 h 2963335"/>
                    <a:gd name="connsiteX11" fmla="*/ 1126066 w 1270000"/>
                    <a:gd name="connsiteY11" fmla="*/ 279400 h 2963335"/>
                    <a:gd name="connsiteX12" fmla="*/ 999066 w 1270000"/>
                    <a:gd name="connsiteY12" fmla="*/ 67734 h 2963335"/>
                    <a:gd name="connsiteX13" fmla="*/ 872066 w 1270000"/>
                    <a:gd name="connsiteY13" fmla="*/ 8467 h 2963335"/>
                    <a:gd name="connsiteX14" fmla="*/ 728133 w 1270000"/>
                    <a:gd name="connsiteY14" fmla="*/ 0 h 2963335"/>
                    <a:gd name="connsiteX15" fmla="*/ 601133 w 1270000"/>
                    <a:gd name="connsiteY15" fmla="*/ 67734 h 2963335"/>
                    <a:gd name="connsiteX16" fmla="*/ 584200 w 1270000"/>
                    <a:gd name="connsiteY16" fmla="*/ 177800 h 2963335"/>
                    <a:gd name="connsiteX17" fmla="*/ 567266 w 1270000"/>
                    <a:gd name="connsiteY17" fmla="*/ 287867 h 2963335"/>
                    <a:gd name="connsiteX18" fmla="*/ 533400 w 1270000"/>
                    <a:gd name="connsiteY18" fmla="*/ 84667 h 2963335"/>
                    <a:gd name="connsiteX19" fmla="*/ 448733 w 1270000"/>
                    <a:gd name="connsiteY19" fmla="*/ 16934 h 2963335"/>
                    <a:gd name="connsiteX20" fmla="*/ 296333 w 1270000"/>
                    <a:gd name="connsiteY20" fmla="*/ 8467 h 2963335"/>
                    <a:gd name="connsiteX21" fmla="*/ 211666 w 1270000"/>
                    <a:gd name="connsiteY21" fmla="*/ 59267 h 2963335"/>
                    <a:gd name="connsiteX22" fmla="*/ 127000 w 1270000"/>
                    <a:gd name="connsiteY22" fmla="*/ 135467 h 2963335"/>
                    <a:gd name="connsiteX23" fmla="*/ 101600 w 1270000"/>
                    <a:gd name="connsiteY23" fmla="*/ 245534 h 2963335"/>
                    <a:gd name="connsiteX24" fmla="*/ 84666 w 1270000"/>
                    <a:gd name="connsiteY24" fmla="*/ 321734 h 2963335"/>
                    <a:gd name="connsiteX25" fmla="*/ 0 w 1270000"/>
                    <a:gd name="connsiteY25" fmla="*/ 406400 h 2963335"/>
                    <a:gd name="connsiteX26" fmla="*/ 16933 w 1270000"/>
                    <a:gd name="connsiteY26" fmla="*/ 474134 h 2963335"/>
                    <a:gd name="connsiteX27" fmla="*/ 93133 w 1270000"/>
                    <a:gd name="connsiteY27" fmla="*/ 541867 h 2963335"/>
                    <a:gd name="connsiteX28" fmla="*/ 211666 w 1270000"/>
                    <a:gd name="connsiteY28" fmla="*/ 550334 h 2963335"/>
                    <a:gd name="connsiteX29" fmla="*/ 262466 w 1270000"/>
                    <a:gd name="connsiteY29" fmla="*/ 474134 h 2963335"/>
                    <a:gd name="connsiteX30" fmla="*/ 254000 w 1270000"/>
                    <a:gd name="connsiteY30" fmla="*/ 381000 h 2963335"/>
                    <a:gd name="connsiteX31" fmla="*/ 220133 w 1270000"/>
                    <a:gd name="connsiteY31" fmla="*/ 330200 h 2963335"/>
                    <a:gd name="connsiteX32" fmla="*/ 186266 w 1270000"/>
                    <a:gd name="connsiteY32" fmla="*/ 287867 h 2963335"/>
                    <a:gd name="connsiteX33" fmla="*/ 194733 w 1270000"/>
                    <a:gd name="connsiteY33" fmla="*/ 186267 h 2963335"/>
                    <a:gd name="connsiteX34" fmla="*/ 262466 w 1270000"/>
                    <a:gd name="connsiteY34" fmla="*/ 101600 h 2963335"/>
                    <a:gd name="connsiteX35" fmla="*/ 372533 w 1270000"/>
                    <a:gd name="connsiteY35" fmla="*/ 67734 h 2963335"/>
                    <a:gd name="connsiteX36" fmla="*/ 440266 w 1270000"/>
                    <a:gd name="connsiteY36" fmla="*/ 110067 h 2963335"/>
                    <a:gd name="connsiteX37" fmla="*/ 491066 w 1270000"/>
                    <a:gd name="connsiteY37" fmla="*/ 220134 h 2963335"/>
                    <a:gd name="connsiteX38" fmla="*/ 491066 w 1270000"/>
                    <a:gd name="connsiteY38" fmla="*/ 2963334 h 2963335"/>
                    <a:gd name="connsiteX0" fmla="*/ 491066 w 1219200"/>
                    <a:gd name="connsiteY0" fmla="*/ 2963334 h 2963335"/>
                    <a:gd name="connsiteX1" fmla="*/ 565659 w 1219200"/>
                    <a:gd name="connsiteY1" fmla="*/ 2963335 h 2963335"/>
                    <a:gd name="connsiteX2" fmla="*/ 643466 w 1219200"/>
                    <a:gd name="connsiteY2" fmla="*/ 194734 h 2963335"/>
                    <a:gd name="connsiteX3" fmla="*/ 711200 w 1219200"/>
                    <a:gd name="connsiteY3" fmla="*/ 84667 h 2963335"/>
                    <a:gd name="connsiteX4" fmla="*/ 821266 w 1219200"/>
                    <a:gd name="connsiteY4" fmla="*/ 59267 h 2963335"/>
                    <a:gd name="connsiteX5" fmla="*/ 914400 w 1219200"/>
                    <a:gd name="connsiteY5" fmla="*/ 101600 h 2963335"/>
                    <a:gd name="connsiteX6" fmla="*/ 990600 w 1219200"/>
                    <a:gd name="connsiteY6" fmla="*/ 194734 h 2963335"/>
                    <a:gd name="connsiteX7" fmla="*/ 1024466 w 1219200"/>
                    <a:gd name="connsiteY7" fmla="*/ 321734 h 2963335"/>
                    <a:gd name="connsiteX8" fmla="*/ 1219200 w 1219200"/>
                    <a:gd name="connsiteY8" fmla="*/ 338667 h 2963335"/>
                    <a:gd name="connsiteX9" fmla="*/ 1159933 w 1219200"/>
                    <a:gd name="connsiteY9" fmla="*/ 296334 h 2963335"/>
                    <a:gd name="connsiteX10" fmla="*/ 1126066 w 1219200"/>
                    <a:gd name="connsiteY10" fmla="*/ 279400 h 2963335"/>
                    <a:gd name="connsiteX11" fmla="*/ 999066 w 1219200"/>
                    <a:gd name="connsiteY11" fmla="*/ 67734 h 2963335"/>
                    <a:gd name="connsiteX12" fmla="*/ 872066 w 1219200"/>
                    <a:gd name="connsiteY12" fmla="*/ 8467 h 2963335"/>
                    <a:gd name="connsiteX13" fmla="*/ 728133 w 1219200"/>
                    <a:gd name="connsiteY13" fmla="*/ 0 h 2963335"/>
                    <a:gd name="connsiteX14" fmla="*/ 601133 w 1219200"/>
                    <a:gd name="connsiteY14" fmla="*/ 67734 h 2963335"/>
                    <a:gd name="connsiteX15" fmla="*/ 584200 w 1219200"/>
                    <a:gd name="connsiteY15" fmla="*/ 177800 h 2963335"/>
                    <a:gd name="connsiteX16" fmla="*/ 567266 w 1219200"/>
                    <a:gd name="connsiteY16" fmla="*/ 287867 h 2963335"/>
                    <a:gd name="connsiteX17" fmla="*/ 533400 w 1219200"/>
                    <a:gd name="connsiteY17" fmla="*/ 84667 h 2963335"/>
                    <a:gd name="connsiteX18" fmla="*/ 448733 w 1219200"/>
                    <a:gd name="connsiteY18" fmla="*/ 16934 h 2963335"/>
                    <a:gd name="connsiteX19" fmla="*/ 296333 w 1219200"/>
                    <a:gd name="connsiteY19" fmla="*/ 8467 h 2963335"/>
                    <a:gd name="connsiteX20" fmla="*/ 211666 w 1219200"/>
                    <a:gd name="connsiteY20" fmla="*/ 59267 h 2963335"/>
                    <a:gd name="connsiteX21" fmla="*/ 127000 w 1219200"/>
                    <a:gd name="connsiteY21" fmla="*/ 135467 h 2963335"/>
                    <a:gd name="connsiteX22" fmla="*/ 101600 w 1219200"/>
                    <a:gd name="connsiteY22" fmla="*/ 245534 h 2963335"/>
                    <a:gd name="connsiteX23" fmla="*/ 84666 w 1219200"/>
                    <a:gd name="connsiteY23" fmla="*/ 321734 h 2963335"/>
                    <a:gd name="connsiteX24" fmla="*/ 0 w 1219200"/>
                    <a:gd name="connsiteY24" fmla="*/ 406400 h 2963335"/>
                    <a:gd name="connsiteX25" fmla="*/ 16933 w 1219200"/>
                    <a:gd name="connsiteY25" fmla="*/ 474134 h 2963335"/>
                    <a:gd name="connsiteX26" fmla="*/ 93133 w 1219200"/>
                    <a:gd name="connsiteY26" fmla="*/ 541867 h 2963335"/>
                    <a:gd name="connsiteX27" fmla="*/ 211666 w 1219200"/>
                    <a:gd name="connsiteY27" fmla="*/ 550334 h 2963335"/>
                    <a:gd name="connsiteX28" fmla="*/ 262466 w 1219200"/>
                    <a:gd name="connsiteY28" fmla="*/ 474134 h 2963335"/>
                    <a:gd name="connsiteX29" fmla="*/ 254000 w 1219200"/>
                    <a:gd name="connsiteY29" fmla="*/ 381000 h 2963335"/>
                    <a:gd name="connsiteX30" fmla="*/ 220133 w 1219200"/>
                    <a:gd name="connsiteY30" fmla="*/ 330200 h 2963335"/>
                    <a:gd name="connsiteX31" fmla="*/ 186266 w 1219200"/>
                    <a:gd name="connsiteY31" fmla="*/ 287867 h 2963335"/>
                    <a:gd name="connsiteX32" fmla="*/ 194733 w 1219200"/>
                    <a:gd name="connsiteY32" fmla="*/ 186267 h 2963335"/>
                    <a:gd name="connsiteX33" fmla="*/ 262466 w 1219200"/>
                    <a:gd name="connsiteY33" fmla="*/ 101600 h 2963335"/>
                    <a:gd name="connsiteX34" fmla="*/ 372533 w 1219200"/>
                    <a:gd name="connsiteY34" fmla="*/ 67734 h 2963335"/>
                    <a:gd name="connsiteX35" fmla="*/ 440266 w 1219200"/>
                    <a:gd name="connsiteY35" fmla="*/ 110067 h 2963335"/>
                    <a:gd name="connsiteX36" fmla="*/ 491066 w 1219200"/>
                    <a:gd name="connsiteY36" fmla="*/ 220134 h 2963335"/>
                    <a:gd name="connsiteX37" fmla="*/ 491066 w 1219200"/>
                    <a:gd name="connsiteY37" fmla="*/ 2963334 h 2963335"/>
                    <a:gd name="connsiteX0" fmla="*/ 491066 w 1159933"/>
                    <a:gd name="connsiteY0" fmla="*/ 2963334 h 2963335"/>
                    <a:gd name="connsiteX1" fmla="*/ 565659 w 1159933"/>
                    <a:gd name="connsiteY1" fmla="*/ 2963335 h 2963335"/>
                    <a:gd name="connsiteX2" fmla="*/ 643466 w 1159933"/>
                    <a:gd name="connsiteY2" fmla="*/ 194734 h 2963335"/>
                    <a:gd name="connsiteX3" fmla="*/ 711200 w 1159933"/>
                    <a:gd name="connsiteY3" fmla="*/ 84667 h 2963335"/>
                    <a:gd name="connsiteX4" fmla="*/ 821266 w 1159933"/>
                    <a:gd name="connsiteY4" fmla="*/ 59267 h 2963335"/>
                    <a:gd name="connsiteX5" fmla="*/ 914400 w 1159933"/>
                    <a:gd name="connsiteY5" fmla="*/ 101600 h 2963335"/>
                    <a:gd name="connsiteX6" fmla="*/ 990600 w 1159933"/>
                    <a:gd name="connsiteY6" fmla="*/ 194734 h 2963335"/>
                    <a:gd name="connsiteX7" fmla="*/ 1024466 w 1159933"/>
                    <a:gd name="connsiteY7" fmla="*/ 321734 h 2963335"/>
                    <a:gd name="connsiteX8" fmla="*/ 1159933 w 1159933"/>
                    <a:gd name="connsiteY8" fmla="*/ 296334 h 2963335"/>
                    <a:gd name="connsiteX9" fmla="*/ 1126066 w 1159933"/>
                    <a:gd name="connsiteY9" fmla="*/ 279400 h 2963335"/>
                    <a:gd name="connsiteX10" fmla="*/ 999066 w 1159933"/>
                    <a:gd name="connsiteY10" fmla="*/ 67734 h 2963335"/>
                    <a:gd name="connsiteX11" fmla="*/ 872066 w 1159933"/>
                    <a:gd name="connsiteY11" fmla="*/ 8467 h 2963335"/>
                    <a:gd name="connsiteX12" fmla="*/ 728133 w 1159933"/>
                    <a:gd name="connsiteY12" fmla="*/ 0 h 2963335"/>
                    <a:gd name="connsiteX13" fmla="*/ 601133 w 1159933"/>
                    <a:gd name="connsiteY13" fmla="*/ 67734 h 2963335"/>
                    <a:gd name="connsiteX14" fmla="*/ 584200 w 1159933"/>
                    <a:gd name="connsiteY14" fmla="*/ 177800 h 2963335"/>
                    <a:gd name="connsiteX15" fmla="*/ 567266 w 1159933"/>
                    <a:gd name="connsiteY15" fmla="*/ 287867 h 2963335"/>
                    <a:gd name="connsiteX16" fmla="*/ 533400 w 1159933"/>
                    <a:gd name="connsiteY16" fmla="*/ 84667 h 2963335"/>
                    <a:gd name="connsiteX17" fmla="*/ 448733 w 1159933"/>
                    <a:gd name="connsiteY17" fmla="*/ 16934 h 2963335"/>
                    <a:gd name="connsiteX18" fmla="*/ 296333 w 1159933"/>
                    <a:gd name="connsiteY18" fmla="*/ 8467 h 2963335"/>
                    <a:gd name="connsiteX19" fmla="*/ 211666 w 1159933"/>
                    <a:gd name="connsiteY19" fmla="*/ 59267 h 2963335"/>
                    <a:gd name="connsiteX20" fmla="*/ 127000 w 1159933"/>
                    <a:gd name="connsiteY20" fmla="*/ 135467 h 2963335"/>
                    <a:gd name="connsiteX21" fmla="*/ 101600 w 1159933"/>
                    <a:gd name="connsiteY21" fmla="*/ 245534 h 2963335"/>
                    <a:gd name="connsiteX22" fmla="*/ 84666 w 1159933"/>
                    <a:gd name="connsiteY22" fmla="*/ 321734 h 2963335"/>
                    <a:gd name="connsiteX23" fmla="*/ 0 w 1159933"/>
                    <a:gd name="connsiteY23" fmla="*/ 406400 h 2963335"/>
                    <a:gd name="connsiteX24" fmla="*/ 16933 w 1159933"/>
                    <a:gd name="connsiteY24" fmla="*/ 474134 h 2963335"/>
                    <a:gd name="connsiteX25" fmla="*/ 93133 w 1159933"/>
                    <a:gd name="connsiteY25" fmla="*/ 541867 h 2963335"/>
                    <a:gd name="connsiteX26" fmla="*/ 211666 w 1159933"/>
                    <a:gd name="connsiteY26" fmla="*/ 550334 h 2963335"/>
                    <a:gd name="connsiteX27" fmla="*/ 262466 w 1159933"/>
                    <a:gd name="connsiteY27" fmla="*/ 474134 h 2963335"/>
                    <a:gd name="connsiteX28" fmla="*/ 254000 w 1159933"/>
                    <a:gd name="connsiteY28" fmla="*/ 381000 h 2963335"/>
                    <a:gd name="connsiteX29" fmla="*/ 220133 w 1159933"/>
                    <a:gd name="connsiteY29" fmla="*/ 330200 h 2963335"/>
                    <a:gd name="connsiteX30" fmla="*/ 186266 w 1159933"/>
                    <a:gd name="connsiteY30" fmla="*/ 287867 h 2963335"/>
                    <a:gd name="connsiteX31" fmla="*/ 194733 w 1159933"/>
                    <a:gd name="connsiteY31" fmla="*/ 186267 h 2963335"/>
                    <a:gd name="connsiteX32" fmla="*/ 262466 w 1159933"/>
                    <a:gd name="connsiteY32" fmla="*/ 101600 h 2963335"/>
                    <a:gd name="connsiteX33" fmla="*/ 372533 w 1159933"/>
                    <a:gd name="connsiteY33" fmla="*/ 67734 h 2963335"/>
                    <a:gd name="connsiteX34" fmla="*/ 440266 w 1159933"/>
                    <a:gd name="connsiteY34" fmla="*/ 110067 h 2963335"/>
                    <a:gd name="connsiteX35" fmla="*/ 491066 w 1159933"/>
                    <a:gd name="connsiteY35" fmla="*/ 220134 h 2963335"/>
                    <a:gd name="connsiteX36" fmla="*/ 491066 w 1159933"/>
                    <a:gd name="connsiteY36" fmla="*/ 2963334 h 2963335"/>
                    <a:gd name="connsiteX0" fmla="*/ 491066 w 1126066"/>
                    <a:gd name="connsiteY0" fmla="*/ 2963334 h 2963335"/>
                    <a:gd name="connsiteX1" fmla="*/ 565659 w 1126066"/>
                    <a:gd name="connsiteY1" fmla="*/ 2963335 h 2963335"/>
                    <a:gd name="connsiteX2" fmla="*/ 643466 w 1126066"/>
                    <a:gd name="connsiteY2" fmla="*/ 194734 h 2963335"/>
                    <a:gd name="connsiteX3" fmla="*/ 711200 w 1126066"/>
                    <a:gd name="connsiteY3" fmla="*/ 84667 h 2963335"/>
                    <a:gd name="connsiteX4" fmla="*/ 821266 w 1126066"/>
                    <a:gd name="connsiteY4" fmla="*/ 59267 h 2963335"/>
                    <a:gd name="connsiteX5" fmla="*/ 914400 w 1126066"/>
                    <a:gd name="connsiteY5" fmla="*/ 101600 h 2963335"/>
                    <a:gd name="connsiteX6" fmla="*/ 990600 w 1126066"/>
                    <a:gd name="connsiteY6" fmla="*/ 194734 h 2963335"/>
                    <a:gd name="connsiteX7" fmla="*/ 1024466 w 1126066"/>
                    <a:gd name="connsiteY7" fmla="*/ 321734 h 2963335"/>
                    <a:gd name="connsiteX8" fmla="*/ 1126066 w 1126066"/>
                    <a:gd name="connsiteY8" fmla="*/ 279400 h 2963335"/>
                    <a:gd name="connsiteX9" fmla="*/ 999066 w 1126066"/>
                    <a:gd name="connsiteY9" fmla="*/ 67734 h 2963335"/>
                    <a:gd name="connsiteX10" fmla="*/ 872066 w 1126066"/>
                    <a:gd name="connsiteY10" fmla="*/ 8467 h 2963335"/>
                    <a:gd name="connsiteX11" fmla="*/ 728133 w 1126066"/>
                    <a:gd name="connsiteY11" fmla="*/ 0 h 2963335"/>
                    <a:gd name="connsiteX12" fmla="*/ 601133 w 1126066"/>
                    <a:gd name="connsiteY12" fmla="*/ 67734 h 2963335"/>
                    <a:gd name="connsiteX13" fmla="*/ 584200 w 1126066"/>
                    <a:gd name="connsiteY13" fmla="*/ 177800 h 2963335"/>
                    <a:gd name="connsiteX14" fmla="*/ 567266 w 1126066"/>
                    <a:gd name="connsiteY14" fmla="*/ 287867 h 2963335"/>
                    <a:gd name="connsiteX15" fmla="*/ 533400 w 1126066"/>
                    <a:gd name="connsiteY15" fmla="*/ 84667 h 2963335"/>
                    <a:gd name="connsiteX16" fmla="*/ 448733 w 1126066"/>
                    <a:gd name="connsiteY16" fmla="*/ 16934 h 2963335"/>
                    <a:gd name="connsiteX17" fmla="*/ 296333 w 1126066"/>
                    <a:gd name="connsiteY17" fmla="*/ 8467 h 2963335"/>
                    <a:gd name="connsiteX18" fmla="*/ 211666 w 1126066"/>
                    <a:gd name="connsiteY18" fmla="*/ 59267 h 2963335"/>
                    <a:gd name="connsiteX19" fmla="*/ 127000 w 1126066"/>
                    <a:gd name="connsiteY19" fmla="*/ 135467 h 2963335"/>
                    <a:gd name="connsiteX20" fmla="*/ 101600 w 1126066"/>
                    <a:gd name="connsiteY20" fmla="*/ 245534 h 2963335"/>
                    <a:gd name="connsiteX21" fmla="*/ 84666 w 1126066"/>
                    <a:gd name="connsiteY21" fmla="*/ 321734 h 2963335"/>
                    <a:gd name="connsiteX22" fmla="*/ 0 w 1126066"/>
                    <a:gd name="connsiteY22" fmla="*/ 406400 h 2963335"/>
                    <a:gd name="connsiteX23" fmla="*/ 16933 w 1126066"/>
                    <a:gd name="connsiteY23" fmla="*/ 474134 h 2963335"/>
                    <a:gd name="connsiteX24" fmla="*/ 93133 w 1126066"/>
                    <a:gd name="connsiteY24" fmla="*/ 541867 h 2963335"/>
                    <a:gd name="connsiteX25" fmla="*/ 211666 w 1126066"/>
                    <a:gd name="connsiteY25" fmla="*/ 550334 h 2963335"/>
                    <a:gd name="connsiteX26" fmla="*/ 262466 w 1126066"/>
                    <a:gd name="connsiteY26" fmla="*/ 474134 h 2963335"/>
                    <a:gd name="connsiteX27" fmla="*/ 254000 w 1126066"/>
                    <a:gd name="connsiteY27" fmla="*/ 381000 h 2963335"/>
                    <a:gd name="connsiteX28" fmla="*/ 220133 w 1126066"/>
                    <a:gd name="connsiteY28" fmla="*/ 330200 h 2963335"/>
                    <a:gd name="connsiteX29" fmla="*/ 186266 w 1126066"/>
                    <a:gd name="connsiteY29" fmla="*/ 287867 h 2963335"/>
                    <a:gd name="connsiteX30" fmla="*/ 194733 w 1126066"/>
                    <a:gd name="connsiteY30" fmla="*/ 186267 h 2963335"/>
                    <a:gd name="connsiteX31" fmla="*/ 262466 w 1126066"/>
                    <a:gd name="connsiteY31" fmla="*/ 101600 h 2963335"/>
                    <a:gd name="connsiteX32" fmla="*/ 372533 w 1126066"/>
                    <a:gd name="connsiteY32" fmla="*/ 67734 h 2963335"/>
                    <a:gd name="connsiteX33" fmla="*/ 440266 w 1126066"/>
                    <a:gd name="connsiteY33" fmla="*/ 110067 h 2963335"/>
                    <a:gd name="connsiteX34" fmla="*/ 491066 w 1126066"/>
                    <a:gd name="connsiteY34" fmla="*/ 220134 h 2963335"/>
                    <a:gd name="connsiteX35" fmla="*/ 491066 w 1126066"/>
                    <a:gd name="connsiteY35" fmla="*/ 2963334 h 2963335"/>
                    <a:gd name="connsiteX0" fmla="*/ 491066 w 1024466"/>
                    <a:gd name="connsiteY0" fmla="*/ 2963334 h 2963335"/>
                    <a:gd name="connsiteX1" fmla="*/ 565659 w 1024466"/>
                    <a:gd name="connsiteY1" fmla="*/ 2963335 h 2963335"/>
                    <a:gd name="connsiteX2" fmla="*/ 643466 w 1024466"/>
                    <a:gd name="connsiteY2" fmla="*/ 194734 h 2963335"/>
                    <a:gd name="connsiteX3" fmla="*/ 711200 w 1024466"/>
                    <a:gd name="connsiteY3" fmla="*/ 84667 h 2963335"/>
                    <a:gd name="connsiteX4" fmla="*/ 821266 w 1024466"/>
                    <a:gd name="connsiteY4" fmla="*/ 59267 h 2963335"/>
                    <a:gd name="connsiteX5" fmla="*/ 914400 w 1024466"/>
                    <a:gd name="connsiteY5" fmla="*/ 101600 h 2963335"/>
                    <a:gd name="connsiteX6" fmla="*/ 990600 w 1024466"/>
                    <a:gd name="connsiteY6" fmla="*/ 194734 h 2963335"/>
                    <a:gd name="connsiteX7" fmla="*/ 1024466 w 1024466"/>
                    <a:gd name="connsiteY7" fmla="*/ 321734 h 2963335"/>
                    <a:gd name="connsiteX8" fmla="*/ 999066 w 1024466"/>
                    <a:gd name="connsiteY8" fmla="*/ 67734 h 2963335"/>
                    <a:gd name="connsiteX9" fmla="*/ 872066 w 1024466"/>
                    <a:gd name="connsiteY9" fmla="*/ 8467 h 2963335"/>
                    <a:gd name="connsiteX10" fmla="*/ 728133 w 1024466"/>
                    <a:gd name="connsiteY10" fmla="*/ 0 h 2963335"/>
                    <a:gd name="connsiteX11" fmla="*/ 601133 w 1024466"/>
                    <a:gd name="connsiteY11" fmla="*/ 67734 h 2963335"/>
                    <a:gd name="connsiteX12" fmla="*/ 584200 w 1024466"/>
                    <a:gd name="connsiteY12" fmla="*/ 177800 h 2963335"/>
                    <a:gd name="connsiteX13" fmla="*/ 567266 w 1024466"/>
                    <a:gd name="connsiteY13" fmla="*/ 287867 h 2963335"/>
                    <a:gd name="connsiteX14" fmla="*/ 533400 w 1024466"/>
                    <a:gd name="connsiteY14" fmla="*/ 84667 h 2963335"/>
                    <a:gd name="connsiteX15" fmla="*/ 448733 w 1024466"/>
                    <a:gd name="connsiteY15" fmla="*/ 16934 h 2963335"/>
                    <a:gd name="connsiteX16" fmla="*/ 296333 w 1024466"/>
                    <a:gd name="connsiteY16" fmla="*/ 8467 h 2963335"/>
                    <a:gd name="connsiteX17" fmla="*/ 211666 w 1024466"/>
                    <a:gd name="connsiteY17" fmla="*/ 59267 h 2963335"/>
                    <a:gd name="connsiteX18" fmla="*/ 127000 w 1024466"/>
                    <a:gd name="connsiteY18" fmla="*/ 135467 h 2963335"/>
                    <a:gd name="connsiteX19" fmla="*/ 101600 w 1024466"/>
                    <a:gd name="connsiteY19" fmla="*/ 245534 h 2963335"/>
                    <a:gd name="connsiteX20" fmla="*/ 84666 w 1024466"/>
                    <a:gd name="connsiteY20" fmla="*/ 321734 h 2963335"/>
                    <a:gd name="connsiteX21" fmla="*/ 0 w 1024466"/>
                    <a:gd name="connsiteY21" fmla="*/ 406400 h 2963335"/>
                    <a:gd name="connsiteX22" fmla="*/ 16933 w 1024466"/>
                    <a:gd name="connsiteY22" fmla="*/ 474134 h 2963335"/>
                    <a:gd name="connsiteX23" fmla="*/ 93133 w 1024466"/>
                    <a:gd name="connsiteY23" fmla="*/ 541867 h 2963335"/>
                    <a:gd name="connsiteX24" fmla="*/ 211666 w 1024466"/>
                    <a:gd name="connsiteY24" fmla="*/ 550334 h 2963335"/>
                    <a:gd name="connsiteX25" fmla="*/ 262466 w 1024466"/>
                    <a:gd name="connsiteY25" fmla="*/ 474134 h 2963335"/>
                    <a:gd name="connsiteX26" fmla="*/ 254000 w 1024466"/>
                    <a:gd name="connsiteY26" fmla="*/ 381000 h 2963335"/>
                    <a:gd name="connsiteX27" fmla="*/ 220133 w 1024466"/>
                    <a:gd name="connsiteY27" fmla="*/ 330200 h 2963335"/>
                    <a:gd name="connsiteX28" fmla="*/ 186266 w 1024466"/>
                    <a:gd name="connsiteY28" fmla="*/ 287867 h 2963335"/>
                    <a:gd name="connsiteX29" fmla="*/ 194733 w 1024466"/>
                    <a:gd name="connsiteY29" fmla="*/ 186267 h 2963335"/>
                    <a:gd name="connsiteX30" fmla="*/ 262466 w 1024466"/>
                    <a:gd name="connsiteY30" fmla="*/ 101600 h 2963335"/>
                    <a:gd name="connsiteX31" fmla="*/ 372533 w 1024466"/>
                    <a:gd name="connsiteY31" fmla="*/ 67734 h 2963335"/>
                    <a:gd name="connsiteX32" fmla="*/ 440266 w 1024466"/>
                    <a:gd name="connsiteY32" fmla="*/ 110067 h 2963335"/>
                    <a:gd name="connsiteX33" fmla="*/ 491066 w 1024466"/>
                    <a:gd name="connsiteY33" fmla="*/ 220134 h 2963335"/>
                    <a:gd name="connsiteX34" fmla="*/ 491066 w 1024466"/>
                    <a:gd name="connsiteY34" fmla="*/ 2963334 h 2963335"/>
                    <a:gd name="connsiteX0" fmla="*/ 491066 w 999066"/>
                    <a:gd name="connsiteY0" fmla="*/ 2963334 h 2963335"/>
                    <a:gd name="connsiteX1" fmla="*/ 565659 w 999066"/>
                    <a:gd name="connsiteY1" fmla="*/ 2963335 h 2963335"/>
                    <a:gd name="connsiteX2" fmla="*/ 643466 w 999066"/>
                    <a:gd name="connsiteY2" fmla="*/ 194734 h 2963335"/>
                    <a:gd name="connsiteX3" fmla="*/ 711200 w 999066"/>
                    <a:gd name="connsiteY3" fmla="*/ 84667 h 2963335"/>
                    <a:gd name="connsiteX4" fmla="*/ 821266 w 999066"/>
                    <a:gd name="connsiteY4" fmla="*/ 59267 h 2963335"/>
                    <a:gd name="connsiteX5" fmla="*/ 914400 w 999066"/>
                    <a:gd name="connsiteY5" fmla="*/ 101600 h 2963335"/>
                    <a:gd name="connsiteX6" fmla="*/ 990600 w 999066"/>
                    <a:gd name="connsiteY6" fmla="*/ 194734 h 2963335"/>
                    <a:gd name="connsiteX7" fmla="*/ 999066 w 999066"/>
                    <a:gd name="connsiteY7" fmla="*/ 67734 h 2963335"/>
                    <a:gd name="connsiteX8" fmla="*/ 872066 w 999066"/>
                    <a:gd name="connsiteY8" fmla="*/ 8467 h 2963335"/>
                    <a:gd name="connsiteX9" fmla="*/ 728133 w 999066"/>
                    <a:gd name="connsiteY9" fmla="*/ 0 h 2963335"/>
                    <a:gd name="connsiteX10" fmla="*/ 601133 w 999066"/>
                    <a:gd name="connsiteY10" fmla="*/ 67734 h 2963335"/>
                    <a:gd name="connsiteX11" fmla="*/ 584200 w 999066"/>
                    <a:gd name="connsiteY11" fmla="*/ 177800 h 2963335"/>
                    <a:gd name="connsiteX12" fmla="*/ 567266 w 999066"/>
                    <a:gd name="connsiteY12" fmla="*/ 287867 h 2963335"/>
                    <a:gd name="connsiteX13" fmla="*/ 533400 w 999066"/>
                    <a:gd name="connsiteY13" fmla="*/ 84667 h 2963335"/>
                    <a:gd name="connsiteX14" fmla="*/ 448733 w 999066"/>
                    <a:gd name="connsiteY14" fmla="*/ 16934 h 2963335"/>
                    <a:gd name="connsiteX15" fmla="*/ 296333 w 999066"/>
                    <a:gd name="connsiteY15" fmla="*/ 8467 h 2963335"/>
                    <a:gd name="connsiteX16" fmla="*/ 211666 w 999066"/>
                    <a:gd name="connsiteY16" fmla="*/ 59267 h 2963335"/>
                    <a:gd name="connsiteX17" fmla="*/ 127000 w 999066"/>
                    <a:gd name="connsiteY17" fmla="*/ 135467 h 2963335"/>
                    <a:gd name="connsiteX18" fmla="*/ 101600 w 999066"/>
                    <a:gd name="connsiteY18" fmla="*/ 245534 h 2963335"/>
                    <a:gd name="connsiteX19" fmla="*/ 84666 w 999066"/>
                    <a:gd name="connsiteY19" fmla="*/ 321734 h 2963335"/>
                    <a:gd name="connsiteX20" fmla="*/ 0 w 999066"/>
                    <a:gd name="connsiteY20" fmla="*/ 406400 h 2963335"/>
                    <a:gd name="connsiteX21" fmla="*/ 16933 w 999066"/>
                    <a:gd name="connsiteY21" fmla="*/ 474134 h 2963335"/>
                    <a:gd name="connsiteX22" fmla="*/ 93133 w 999066"/>
                    <a:gd name="connsiteY22" fmla="*/ 541867 h 2963335"/>
                    <a:gd name="connsiteX23" fmla="*/ 211666 w 999066"/>
                    <a:gd name="connsiteY23" fmla="*/ 550334 h 2963335"/>
                    <a:gd name="connsiteX24" fmla="*/ 262466 w 999066"/>
                    <a:gd name="connsiteY24" fmla="*/ 474134 h 2963335"/>
                    <a:gd name="connsiteX25" fmla="*/ 254000 w 999066"/>
                    <a:gd name="connsiteY25" fmla="*/ 381000 h 2963335"/>
                    <a:gd name="connsiteX26" fmla="*/ 220133 w 999066"/>
                    <a:gd name="connsiteY26" fmla="*/ 330200 h 2963335"/>
                    <a:gd name="connsiteX27" fmla="*/ 186266 w 999066"/>
                    <a:gd name="connsiteY27" fmla="*/ 287867 h 2963335"/>
                    <a:gd name="connsiteX28" fmla="*/ 194733 w 999066"/>
                    <a:gd name="connsiteY28" fmla="*/ 186267 h 2963335"/>
                    <a:gd name="connsiteX29" fmla="*/ 262466 w 999066"/>
                    <a:gd name="connsiteY29" fmla="*/ 101600 h 2963335"/>
                    <a:gd name="connsiteX30" fmla="*/ 372533 w 999066"/>
                    <a:gd name="connsiteY30" fmla="*/ 67734 h 2963335"/>
                    <a:gd name="connsiteX31" fmla="*/ 440266 w 999066"/>
                    <a:gd name="connsiteY31" fmla="*/ 110067 h 2963335"/>
                    <a:gd name="connsiteX32" fmla="*/ 491066 w 999066"/>
                    <a:gd name="connsiteY32" fmla="*/ 220134 h 2963335"/>
                    <a:gd name="connsiteX33" fmla="*/ 491066 w 999066"/>
                    <a:gd name="connsiteY33" fmla="*/ 2963334 h 2963335"/>
                    <a:gd name="connsiteX0" fmla="*/ 491066 w 999066"/>
                    <a:gd name="connsiteY0" fmla="*/ 2963334 h 2963335"/>
                    <a:gd name="connsiteX1" fmla="*/ 565659 w 999066"/>
                    <a:gd name="connsiteY1" fmla="*/ 2963335 h 2963335"/>
                    <a:gd name="connsiteX2" fmla="*/ 643466 w 999066"/>
                    <a:gd name="connsiteY2" fmla="*/ 194734 h 2963335"/>
                    <a:gd name="connsiteX3" fmla="*/ 711200 w 999066"/>
                    <a:gd name="connsiteY3" fmla="*/ 84667 h 2963335"/>
                    <a:gd name="connsiteX4" fmla="*/ 821266 w 999066"/>
                    <a:gd name="connsiteY4" fmla="*/ 59267 h 2963335"/>
                    <a:gd name="connsiteX5" fmla="*/ 914400 w 999066"/>
                    <a:gd name="connsiteY5" fmla="*/ 101600 h 2963335"/>
                    <a:gd name="connsiteX6" fmla="*/ 999066 w 999066"/>
                    <a:gd name="connsiteY6" fmla="*/ 67734 h 2963335"/>
                    <a:gd name="connsiteX7" fmla="*/ 872066 w 999066"/>
                    <a:gd name="connsiteY7" fmla="*/ 8467 h 2963335"/>
                    <a:gd name="connsiteX8" fmla="*/ 728133 w 999066"/>
                    <a:gd name="connsiteY8" fmla="*/ 0 h 2963335"/>
                    <a:gd name="connsiteX9" fmla="*/ 601133 w 999066"/>
                    <a:gd name="connsiteY9" fmla="*/ 67734 h 2963335"/>
                    <a:gd name="connsiteX10" fmla="*/ 584200 w 999066"/>
                    <a:gd name="connsiteY10" fmla="*/ 177800 h 2963335"/>
                    <a:gd name="connsiteX11" fmla="*/ 567266 w 999066"/>
                    <a:gd name="connsiteY11" fmla="*/ 287867 h 2963335"/>
                    <a:gd name="connsiteX12" fmla="*/ 533400 w 999066"/>
                    <a:gd name="connsiteY12" fmla="*/ 84667 h 2963335"/>
                    <a:gd name="connsiteX13" fmla="*/ 448733 w 999066"/>
                    <a:gd name="connsiteY13" fmla="*/ 16934 h 2963335"/>
                    <a:gd name="connsiteX14" fmla="*/ 296333 w 999066"/>
                    <a:gd name="connsiteY14" fmla="*/ 8467 h 2963335"/>
                    <a:gd name="connsiteX15" fmla="*/ 211666 w 999066"/>
                    <a:gd name="connsiteY15" fmla="*/ 59267 h 2963335"/>
                    <a:gd name="connsiteX16" fmla="*/ 127000 w 999066"/>
                    <a:gd name="connsiteY16" fmla="*/ 135467 h 2963335"/>
                    <a:gd name="connsiteX17" fmla="*/ 101600 w 999066"/>
                    <a:gd name="connsiteY17" fmla="*/ 245534 h 2963335"/>
                    <a:gd name="connsiteX18" fmla="*/ 84666 w 999066"/>
                    <a:gd name="connsiteY18" fmla="*/ 321734 h 2963335"/>
                    <a:gd name="connsiteX19" fmla="*/ 0 w 999066"/>
                    <a:gd name="connsiteY19" fmla="*/ 406400 h 2963335"/>
                    <a:gd name="connsiteX20" fmla="*/ 16933 w 999066"/>
                    <a:gd name="connsiteY20" fmla="*/ 474134 h 2963335"/>
                    <a:gd name="connsiteX21" fmla="*/ 93133 w 999066"/>
                    <a:gd name="connsiteY21" fmla="*/ 541867 h 2963335"/>
                    <a:gd name="connsiteX22" fmla="*/ 211666 w 999066"/>
                    <a:gd name="connsiteY22" fmla="*/ 550334 h 2963335"/>
                    <a:gd name="connsiteX23" fmla="*/ 262466 w 999066"/>
                    <a:gd name="connsiteY23" fmla="*/ 474134 h 2963335"/>
                    <a:gd name="connsiteX24" fmla="*/ 254000 w 999066"/>
                    <a:gd name="connsiteY24" fmla="*/ 381000 h 2963335"/>
                    <a:gd name="connsiteX25" fmla="*/ 220133 w 999066"/>
                    <a:gd name="connsiteY25" fmla="*/ 330200 h 2963335"/>
                    <a:gd name="connsiteX26" fmla="*/ 186266 w 999066"/>
                    <a:gd name="connsiteY26" fmla="*/ 287867 h 2963335"/>
                    <a:gd name="connsiteX27" fmla="*/ 194733 w 999066"/>
                    <a:gd name="connsiteY27" fmla="*/ 186267 h 2963335"/>
                    <a:gd name="connsiteX28" fmla="*/ 262466 w 999066"/>
                    <a:gd name="connsiteY28" fmla="*/ 101600 h 2963335"/>
                    <a:gd name="connsiteX29" fmla="*/ 372533 w 999066"/>
                    <a:gd name="connsiteY29" fmla="*/ 67734 h 2963335"/>
                    <a:gd name="connsiteX30" fmla="*/ 440266 w 999066"/>
                    <a:gd name="connsiteY30" fmla="*/ 110067 h 2963335"/>
                    <a:gd name="connsiteX31" fmla="*/ 491066 w 999066"/>
                    <a:gd name="connsiteY31" fmla="*/ 220134 h 2963335"/>
                    <a:gd name="connsiteX32" fmla="*/ 491066 w 999066"/>
                    <a:gd name="connsiteY32" fmla="*/ 2963334 h 2963335"/>
                    <a:gd name="connsiteX0" fmla="*/ 491066 w 914400"/>
                    <a:gd name="connsiteY0" fmla="*/ 2963334 h 2963335"/>
                    <a:gd name="connsiteX1" fmla="*/ 565659 w 914400"/>
                    <a:gd name="connsiteY1" fmla="*/ 2963335 h 2963335"/>
                    <a:gd name="connsiteX2" fmla="*/ 643466 w 914400"/>
                    <a:gd name="connsiteY2" fmla="*/ 194734 h 2963335"/>
                    <a:gd name="connsiteX3" fmla="*/ 711200 w 914400"/>
                    <a:gd name="connsiteY3" fmla="*/ 84667 h 2963335"/>
                    <a:gd name="connsiteX4" fmla="*/ 821266 w 914400"/>
                    <a:gd name="connsiteY4" fmla="*/ 59267 h 2963335"/>
                    <a:gd name="connsiteX5" fmla="*/ 914400 w 914400"/>
                    <a:gd name="connsiteY5" fmla="*/ 101600 h 2963335"/>
                    <a:gd name="connsiteX6" fmla="*/ 872066 w 914400"/>
                    <a:gd name="connsiteY6" fmla="*/ 8467 h 2963335"/>
                    <a:gd name="connsiteX7" fmla="*/ 728133 w 914400"/>
                    <a:gd name="connsiteY7" fmla="*/ 0 h 2963335"/>
                    <a:gd name="connsiteX8" fmla="*/ 601133 w 914400"/>
                    <a:gd name="connsiteY8" fmla="*/ 67734 h 2963335"/>
                    <a:gd name="connsiteX9" fmla="*/ 584200 w 914400"/>
                    <a:gd name="connsiteY9" fmla="*/ 177800 h 2963335"/>
                    <a:gd name="connsiteX10" fmla="*/ 567266 w 914400"/>
                    <a:gd name="connsiteY10" fmla="*/ 287867 h 2963335"/>
                    <a:gd name="connsiteX11" fmla="*/ 533400 w 914400"/>
                    <a:gd name="connsiteY11" fmla="*/ 84667 h 2963335"/>
                    <a:gd name="connsiteX12" fmla="*/ 448733 w 914400"/>
                    <a:gd name="connsiteY12" fmla="*/ 16934 h 2963335"/>
                    <a:gd name="connsiteX13" fmla="*/ 296333 w 914400"/>
                    <a:gd name="connsiteY13" fmla="*/ 8467 h 2963335"/>
                    <a:gd name="connsiteX14" fmla="*/ 211666 w 914400"/>
                    <a:gd name="connsiteY14" fmla="*/ 59267 h 2963335"/>
                    <a:gd name="connsiteX15" fmla="*/ 127000 w 914400"/>
                    <a:gd name="connsiteY15" fmla="*/ 135467 h 2963335"/>
                    <a:gd name="connsiteX16" fmla="*/ 101600 w 914400"/>
                    <a:gd name="connsiteY16" fmla="*/ 245534 h 2963335"/>
                    <a:gd name="connsiteX17" fmla="*/ 84666 w 914400"/>
                    <a:gd name="connsiteY17" fmla="*/ 321734 h 2963335"/>
                    <a:gd name="connsiteX18" fmla="*/ 0 w 914400"/>
                    <a:gd name="connsiteY18" fmla="*/ 406400 h 2963335"/>
                    <a:gd name="connsiteX19" fmla="*/ 16933 w 914400"/>
                    <a:gd name="connsiteY19" fmla="*/ 474134 h 2963335"/>
                    <a:gd name="connsiteX20" fmla="*/ 93133 w 914400"/>
                    <a:gd name="connsiteY20" fmla="*/ 541867 h 2963335"/>
                    <a:gd name="connsiteX21" fmla="*/ 211666 w 914400"/>
                    <a:gd name="connsiteY21" fmla="*/ 550334 h 2963335"/>
                    <a:gd name="connsiteX22" fmla="*/ 262466 w 914400"/>
                    <a:gd name="connsiteY22" fmla="*/ 474134 h 2963335"/>
                    <a:gd name="connsiteX23" fmla="*/ 254000 w 914400"/>
                    <a:gd name="connsiteY23" fmla="*/ 381000 h 2963335"/>
                    <a:gd name="connsiteX24" fmla="*/ 220133 w 914400"/>
                    <a:gd name="connsiteY24" fmla="*/ 330200 h 2963335"/>
                    <a:gd name="connsiteX25" fmla="*/ 186266 w 914400"/>
                    <a:gd name="connsiteY25" fmla="*/ 287867 h 2963335"/>
                    <a:gd name="connsiteX26" fmla="*/ 194733 w 914400"/>
                    <a:gd name="connsiteY26" fmla="*/ 186267 h 2963335"/>
                    <a:gd name="connsiteX27" fmla="*/ 262466 w 914400"/>
                    <a:gd name="connsiteY27" fmla="*/ 101600 h 2963335"/>
                    <a:gd name="connsiteX28" fmla="*/ 372533 w 914400"/>
                    <a:gd name="connsiteY28" fmla="*/ 67734 h 2963335"/>
                    <a:gd name="connsiteX29" fmla="*/ 440266 w 914400"/>
                    <a:gd name="connsiteY29" fmla="*/ 110067 h 2963335"/>
                    <a:gd name="connsiteX30" fmla="*/ 491066 w 914400"/>
                    <a:gd name="connsiteY30" fmla="*/ 220134 h 2963335"/>
                    <a:gd name="connsiteX31" fmla="*/ 491066 w 914400"/>
                    <a:gd name="connsiteY31" fmla="*/ 2963334 h 2963335"/>
                    <a:gd name="connsiteX0" fmla="*/ 491066 w 872066"/>
                    <a:gd name="connsiteY0" fmla="*/ 2963334 h 2963335"/>
                    <a:gd name="connsiteX1" fmla="*/ 565659 w 872066"/>
                    <a:gd name="connsiteY1" fmla="*/ 2963335 h 2963335"/>
                    <a:gd name="connsiteX2" fmla="*/ 643466 w 872066"/>
                    <a:gd name="connsiteY2" fmla="*/ 194734 h 2963335"/>
                    <a:gd name="connsiteX3" fmla="*/ 711200 w 872066"/>
                    <a:gd name="connsiteY3" fmla="*/ 84667 h 2963335"/>
                    <a:gd name="connsiteX4" fmla="*/ 821266 w 872066"/>
                    <a:gd name="connsiteY4" fmla="*/ 59267 h 2963335"/>
                    <a:gd name="connsiteX5" fmla="*/ 872066 w 872066"/>
                    <a:gd name="connsiteY5" fmla="*/ 8467 h 2963335"/>
                    <a:gd name="connsiteX6" fmla="*/ 728133 w 872066"/>
                    <a:gd name="connsiteY6" fmla="*/ 0 h 2963335"/>
                    <a:gd name="connsiteX7" fmla="*/ 601133 w 872066"/>
                    <a:gd name="connsiteY7" fmla="*/ 67734 h 2963335"/>
                    <a:gd name="connsiteX8" fmla="*/ 584200 w 872066"/>
                    <a:gd name="connsiteY8" fmla="*/ 177800 h 2963335"/>
                    <a:gd name="connsiteX9" fmla="*/ 567266 w 872066"/>
                    <a:gd name="connsiteY9" fmla="*/ 287867 h 2963335"/>
                    <a:gd name="connsiteX10" fmla="*/ 533400 w 872066"/>
                    <a:gd name="connsiteY10" fmla="*/ 84667 h 2963335"/>
                    <a:gd name="connsiteX11" fmla="*/ 448733 w 872066"/>
                    <a:gd name="connsiteY11" fmla="*/ 16934 h 2963335"/>
                    <a:gd name="connsiteX12" fmla="*/ 296333 w 872066"/>
                    <a:gd name="connsiteY12" fmla="*/ 8467 h 2963335"/>
                    <a:gd name="connsiteX13" fmla="*/ 211666 w 872066"/>
                    <a:gd name="connsiteY13" fmla="*/ 59267 h 2963335"/>
                    <a:gd name="connsiteX14" fmla="*/ 127000 w 872066"/>
                    <a:gd name="connsiteY14" fmla="*/ 135467 h 2963335"/>
                    <a:gd name="connsiteX15" fmla="*/ 101600 w 872066"/>
                    <a:gd name="connsiteY15" fmla="*/ 245534 h 2963335"/>
                    <a:gd name="connsiteX16" fmla="*/ 84666 w 872066"/>
                    <a:gd name="connsiteY16" fmla="*/ 321734 h 2963335"/>
                    <a:gd name="connsiteX17" fmla="*/ 0 w 872066"/>
                    <a:gd name="connsiteY17" fmla="*/ 406400 h 2963335"/>
                    <a:gd name="connsiteX18" fmla="*/ 16933 w 872066"/>
                    <a:gd name="connsiteY18" fmla="*/ 474134 h 2963335"/>
                    <a:gd name="connsiteX19" fmla="*/ 93133 w 872066"/>
                    <a:gd name="connsiteY19" fmla="*/ 541867 h 2963335"/>
                    <a:gd name="connsiteX20" fmla="*/ 211666 w 872066"/>
                    <a:gd name="connsiteY20" fmla="*/ 550334 h 2963335"/>
                    <a:gd name="connsiteX21" fmla="*/ 262466 w 872066"/>
                    <a:gd name="connsiteY21" fmla="*/ 474134 h 2963335"/>
                    <a:gd name="connsiteX22" fmla="*/ 254000 w 872066"/>
                    <a:gd name="connsiteY22" fmla="*/ 381000 h 2963335"/>
                    <a:gd name="connsiteX23" fmla="*/ 220133 w 872066"/>
                    <a:gd name="connsiteY23" fmla="*/ 330200 h 2963335"/>
                    <a:gd name="connsiteX24" fmla="*/ 186266 w 872066"/>
                    <a:gd name="connsiteY24" fmla="*/ 287867 h 2963335"/>
                    <a:gd name="connsiteX25" fmla="*/ 194733 w 872066"/>
                    <a:gd name="connsiteY25" fmla="*/ 186267 h 2963335"/>
                    <a:gd name="connsiteX26" fmla="*/ 262466 w 872066"/>
                    <a:gd name="connsiteY26" fmla="*/ 101600 h 2963335"/>
                    <a:gd name="connsiteX27" fmla="*/ 372533 w 872066"/>
                    <a:gd name="connsiteY27" fmla="*/ 67734 h 2963335"/>
                    <a:gd name="connsiteX28" fmla="*/ 440266 w 872066"/>
                    <a:gd name="connsiteY28" fmla="*/ 110067 h 2963335"/>
                    <a:gd name="connsiteX29" fmla="*/ 491066 w 872066"/>
                    <a:gd name="connsiteY29" fmla="*/ 220134 h 2963335"/>
                    <a:gd name="connsiteX30" fmla="*/ 491066 w 872066"/>
                    <a:gd name="connsiteY30" fmla="*/ 2963334 h 2963335"/>
                    <a:gd name="connsiteX0" fmla="*/ 491066 w 821266"/>
                    <a:gd name="connsiteY0" fmla="*/ 2963334 h 2963335"/>
                    <a:gd name="connsiteX1" fmla="*/ 565659 w 821266"/>
                    <a:gd name="connsiteY1" fmla="*/ 2963335 h 2963335"/>
                    <a:gd name="connsiteX2" fmla="*/ 643466 w 821266"/>
                    <a:gd name="connsiteY2" fmla="*/ 194734 h 2963335"/>
                    <a:gd name="connsiteX3" fmla="*/ 711200 w 821266"/>
                    <a:gd name="connsiteY3" fmla="*/ 84667 h 2963335"/>
                    <a:gd name="connsiteX4" fmla="*/ 821266 w 821266"/>
                    <a:gd name="connsiteY4" fmla="*/ 59267 h 2963335"/>
                    <a:gd name="connsiteX5" fmla="*/ 728133 w 821266"/>
                    <a:gd name="connsiteY5" fmla="*/ 0 h 2963335"/>
                    <a:gd name="connsiteX6" fmla="*/ 601133 w 821266"/>
                    <a:gd name="connsiteY6" fmla="*/ 67734 h 2963335"/>
                    <a:gd name="connsiteX7" fmla="*/ 584200 w 821266"/>
                    <a:gd name="connsiteY7" fmla="*/ 177800 h 2963335"/>
                    <a:gd name="connsiteX8" fmla="*/ 567266 w 821266"/>
                    <a:gd name="connsiteY8" fmla="*/ 287867 h 2963335"/>
                    <a:gd name="connsiteX9" fmla="*/ 533400 w 821266"/>
                    <a:gd name="connsiteY9" fmla="*/ 84667 h 2963335"/>
                    <a:gd name="connsiteX10" fmla="*/ 448733 w 821266"/>
                    <a:gd name="connsiteY10" fmla="*/ 16934 h 2963335"/>
                    <a:gd name="connsiteX11" fmla="*/ 296333 w 821266"/>
                    <a:gd name="connsiteY11" fmla="*/ 8467 h 2963335"/>
                    <a:gd name="connsiteX12" fmla="*/ 211666 w 821266"/>
                    <a:gd name="connsiteY12" fmla="*/ 59267 h 2963335"/>
                    <a:gd name="connsiteX13" fmla="*/ 127000 w 821266"/>
                    <a:gd name="connsiteY13" fmla="*/ 135467 h 2963335"/>
                    <a:gd name="connsiteX14" fmla="*/ 101600 w 821266"/>
                    <a:gd name="connsiteY14" fmla="*/ 245534 h 2963335"/>
                    <a:gd name="connsiteX15" fmla="*/ 84666 w 821266"/>
                    <a:gd name="connsiteY15" fmla="*/ 321734 h 2963335"/>
                    <a:gd name="connsiteX16" fmla="*/ 0 w 821266"/>
                    <a:gd name="connsiteY16" fmla="*/ 406400 h 2963335"/>
                    <a:gd name="connsiteX17" fmla="*/ 16933 w 821266"/>
                    <a:gd name="connsiteY17" fmla="*/ 474134 h 2963335"/>
                    <a:gd name="connsiteX18" fmla="*/ 93133 w 821266"/>
                    <a:gd name="connsiteY18" fmla="*/ 541867 h 2963335"/>
                    <a:gd name="connsiteX19" fmla="*/ 211666 w 821266"/>
                    <a:gd name="connsiteY19" fmla="*/ 550334 h 2963335"/>
                    <a:gd name="connsiteX20" fmla="*/ 262466 w 821266"/>
                    <a:gd name="connsiteY20" fmla="*/ 474134 h 2963335"/>
                    <a:gd name="connsiteX21" fmla="*/ 254000 w 821266"/>
                    <a:gd name="connsiteY21" fmla="*/ 381000 h 2963335"/>
                    <a:gd name="connsiteX22" fmla="*/ 220133 w 821266"/>
                    <a:gd name="connsiteY22" fmla="*/ 330200 h 2963335"/>
                    <a:gd name="connsiteX23" fmla="*/ 186266 w 821266"/>
                    <a:gd name="connsiteY23" fmla="*/ 287867 h 2963335"/>
                    <a:gd name="connsiteX24" fmla="*/ 194733 w 821266"/>
                    <a:gd name="connsiteY24" fmla="*/ 186267 h 2963335"/>
                    <a:gd name="connsiteX25" fmla="*/ 262466 w 821266"/>
                    <a:gd name="connsiteY25" fmla="*/ 101600 h 2963335"/>
                    <a:gd name="connsiteX26" fmla="*/ 372533 w 821266"/>
                    <a:gd name="connsiteY26" fmla="*/ 67734 h 2963335"/>
                    <a:gd name="connsiteX27" fmla="*/ 440266 w 821266"/>
                    <a:gd name="connsiteY27" fmla="*/ 110067 h 2963335"/>
                    <a:gd name="connsiteX28" fmla="*/ 491066 w 821266"/>
                    <a:gd name="connsiteY28" fmla="*/ 220134 h 2963335"/>
                    <a:gd name="connsiteX29" fmla="*/ 491066 w 821266"/>
                    <a:gd name="connsiteY29" fmla="*/ 2963334 h 2963335"/>
                    <a:gd name="connsiteX0" fmla="*/ 491066 w 728133"/>
                    <a:gd name="connsiteY0" fmla="*/ 2963334 h 2963335"/>
                    <a:gd name="connsiteX1" fmla="*/ 565659 w 728133"/>
                    <a:gd name="connsiteY1" fmla="*/ 2963335 h 2963335"/>
                    <a:gd name="connsiteX2" fmla="*/ 643466 w 728133"/>
                    <a:gd name="connsiteY2" fmla="*/ 194734 h 2963335"/>
                    <a:gd name="connsiteX3" fmla="*/ 711200 w 728133"/>
                    <a:gd name="connsiteY3" fmla="*/ 84667 h 2963335"/>
                    <a:gd name="connsiteX4" fmla="*/ 728133 w 728133"/>
                    <a:gd name="connsiteY4" fmla="*/ 0 h 2963335"/>
                    <a:gd name="connsiteX5" fmla="*/ 601133 w 728133"/>
                    <a:gd name="connsiteY5" fmla="*/ 67734 h 2963335"/>
                    <a:gd name="connsiteX6" fmla="*/ 584200 w 728133"/>
                    <a:gd name="connsiteY6" fmla="*/ 177800 h 2963335"/>
                    <a:gd name="connsiteX7" fmla="*/ 567266 w 728133"/>
                    <a:gd name="connsiteY7" fmla="*/ 287867 h 2963335"/>
                    <a:gd name="connsiteX8" fmla="*/ 533400 w 728133"/>
                    <a:gd name="connsiteY8" fmla="*/ 84667 h 2963335"/>
                    <a:gd name="connsiteX9" fmla="*/ 448733 w 728133"/>
                    <a:gd name="connsiteY9" fmla="*/ 16934 h 2963335"/>
                    <a:gd name="connsiteX10" fmla="*/ 296333 w 728133"/>
                    <a:gd name="connsiteY10" fmla="*/ 8467 h 2963335"/>
                    <a:gd name="connsiteX11" fmla="*/ 211666 w 728133"/>
                    <a:gd name="connsiteY11" fmla="*/ 59267 h 2963335"/>
                    <a:gd name="connsiteX12" fmla="*/ 127000 w 728133"/>
                    <a:gd name="connsiteY12" fmla="*/ 135467 h 2963335"/>
                    <a:gd name="connsiteX13" fmla="*/ 101600 w 728133"/>
                    <a:gd name="connsiteY13" fmla="*/ 245534 h 2963335"/>
                    <a:gd name="connsiteX14" fmla="*/ 84666 w 728133"/>
                    <a:gd name="connsiteY14" fmla="*/ 321734 h 2963335"/>
                    <a:gd name="connsiteX15" fmla="*/ 0 w 728133"/>
                    <a:gd name="connsiteY15" fmla="*/ 406400 h 2963335"/>
                    <a:gd name="connsiteX16" fmla="*/ 16933 w 728133"/>
                    <a:gd name="connsiteY16" fmla="*/ 474134 h 2963335"/>
                    <a:gd name="connsiteX17" fmla="*/ 93133 w 728133"/>
                    <a:gd name="connsiteY17" fmla="*/ 541867 h 2963335"/>
                    <a:gd name="connsiteX18" fmla="*/ 211666 w 728133"/>
                    <a:gd name="connsiteY18" fmla="*/ 550334 h 2963335"/>
                    <a:gd name="connsiteX19" fmla="*/ 262466 w 728133"/>
                    <a:gd name="connsiteY19" fmla="*/ 474134 h 2963335"/>
                    <a:gd name="connsiteX20" fmla="*/ 254000 w 728133"/>
                    <a:gd name="connsiteY20" fmla="*/ 381000 h 2963335"/>
                    <a:gd name="connsiteX21" fmla="*/ 220133 w 728133"/>
                    <a:gd name="connsiteY21" fmla="*/ 330200 h 2963335"/>
                    <a:gd name="connsiteX22" fmla="*/ 186266 w 728133"/>
                    <a:gd name="connsiteY22" fmla="*/ 287867 h 2963335"/>
                    <a:gd name="connsiteX23" fmla="*/ 194733 w 728133"/>
                    <a:gd name="connsiteY23" fmla="*/ 186267 h 2963335"/>
                    <a:gd name="connsiteX24" fmla="*/ 262466 w 728133"/>
                    <a:gd name="connsiteY24" fmla="*/ 101600 h 2963335"/>
                    <a:gd name="connsiteX25" fmla="*/ 372533 w 728133"/>
                    <a:gd name="connsiteY25" fmla="*/ 67734 h 2963335"/>
                    <a:gd name="connsiteX26" fmla="*/ 440266 w 728133"/>
                    <a:gd name="connsiteY26" fmla="*/ 110067 h 2963335"/>
                    <a:gd name="connsiteX27" fmla="*/ 491066 w 728133"/>
                    <a:gd name="connsiteY27" fmla="*/ 220134 h 2963335"/>
                    <a:gd name="connsiteX28" fmla="*/ 491066 w 728133"/>
                    <a:gd name="connsiteY28" fmla="*/ 2963334 h 2963335"/>
                    <a:gd name="connsiteX0" fmla="*/ 728133 w 788531"/>
                    <a:gd name="connsiteY0" fmla="*/ 0 h 2963335"/>
                    <a:gd name="connsiteX1" fmla="*/ 601133 w 788531"/>
                    <a:gd name="connsiteY1" fmla="*/ 67734 h 2963335"/>
                    <a:gd name="connsiteX2" fmla="*/ 584200 w 788531"/>
                    <a:gd name="connsiteY2" fmla="*/ 177800 h 2963335"/>
                    <a:gd name="connsiteX3" fmla="*/ 567266 w 788531"/>
                    <a:gd name="connsiteY3" fmla="*/ 287867 h 2963335"/>
                    <a:gd name="connsiteX4" fmla="*/ 533400 w 788531"/>
                    <a:gd name="connsiteY4" fmla="*/ 84667 h 2963335"/>
                    <a:gd name="connsiteX5" fmla="*/ 448733 w 788531"/>
                    <a:gd name="connsiteY5" fmla="*/ 16934 h 2963335"/>
                    <a:gd name="connsiteX6" fmla="*/ 296333 w 788531"/>
                    <a:gd name="connsiteY6" fmla="*/ 8467 h 2963335"/>
                    <a:gd name="connsiteX7" fmla="*/ 211666 w 788531"/>
                    <a:gd name="connsiteY7" fmla="*/ 59267 h 2963335"/>
                    <a:gd name="connsiteX8" fmla="*/ 127000 w 788531"/>
                    <a:gd name="connsiteY8" fmla="*/ 135467 h 2963335"/>
                    <a:gd name="connsiteX9" fmla="*/ 101600 w 788531"/>
                    <a:gd name="connsiteY9" fmla="*/ 245534 h 2963335"/>
                    <a:gd name="connsiteX10" fmla="*/ 84666 w 788531"/>
                    <a:gd name="connsiteY10" fmla="*/ 321734 h 2963335"/>
                    <a:gd name="connsiteX11" fmla="*/ 0 w 788531"/>
                    <a:gd name="connsiteY11" fmla="*/ 406400 h 2963335"/>
                    <a:gd name="connsiteX12" fmla="*/ 16933 w 788531"/>
                    <a:gd name="connsiteY12" fmla="*/ 474134 h 2963335"/>
                    <a:gd name="connsiteX13" fmla="*/ 93133 w 788531"/>
                    <a:gd name="connsiteY13" fmla="*/ 541867 h 2963335"/>
                    <a:gd name="connsiteX14" fmla="*/ 211666 w 788531"/>
                    <a:gd name="connsiteY14" fmla="*/ 550334 h 2963335"/>
                    <a:gd name="connsiteX15" fmla="*/ 262466 w 788531"/>
                    <a:gd name="connsiteY15" fmla="*/ 474134 h 2963335"/>
                    <a:gd name="connsiteX16" fmla="*/ 254000 w 788531"/>
                    <a:gd name="connsiteY16" fmla="*/ 381000 h 2963335"/>
                    <a:gd name="connsiteX17" fmla="*/ 220133 w 788531"/>
                    <a:gd name="connsiteY17" fmla="*/ 330200 h 2963335"/>
                    <a:gd name="connsiteX18" fmla="*/ 186266 w 788531"/>
                    <a:gd name="connsiteY18" fmla="*/ 287867 h 2963335"/>
                    <a:gd name="connsiteX19" fmla="*/ 194733 w 788531"/>
                    <a:gd name="connsiteY19" fmla="*/ 186267 h 2963335"/>
                    <a:gd name="connsiteX20" fmla="*/ 262466 w 788531"/>
                    <a:gd name="connsiteY20" fmla="*/ 101600 h 2963335"/>
                    <a:gd name="connsiteX21" fmla="*/ 372533 w 788531"/>
                    <a:gd name="connsiteY21" fmla="*/ 67734 h 2963335"/>
                    <a:gd name="connsiteX22" fmla="*/ 440266 w 788531"/>
                    <a:gd name="connsiteY22" fmla="*/ 110067 h 2963335"/>
                    <a:gd name="connsiteX23" fmla="*/ 491066 w 788531"/>
                    <a:gd name="connsiteY23" fmla="*/ 220134 h 2963335"/>
                    <a:gd name="connsiteX24" fmla="*/ 491066 w 788531"/>
                    <a:gd name="connsiteY24" fmla="*/ 2963334 h 2963335"/>
                    <a:gd name="connsiteX25" fmla="*/ 565659 w 788531"/>
                    <a:gd name="connsiteY25" fmla="*/ 2963335 h 2963335"/>
                    <a:gd name="connsiteX26" fmla="*/ 643466 w 788531"/>
                    <a:gd name="connsiteY26" fmla="*/ 194734 h 2963335"/>
                    <a:gd name="connsiteX27" fmla="*/ 788531 w 788531"/>
                    <a:gd name="connsiteY27" fmla="*/ 161998 h 2963335"/>
                    <a:gd name="connsiteX0" fmla="*/ 728133 w 728133"/>
                    <a:gd name="connsiteY0" fmla="*/ 0 h 2963335"/>
                    <a:gd name="connsiteX1" fmla="*/ 601133 w 728133"/>
                    <a:gd name="connsiteY1" fmla="*/ 67734 h 2963335"/>
                    <a:gd name="connsiteX2" fmla="*/ 584200 w 728133"/>
                    <a:gd name="connsiteY2" fmla="*/ 177800 h 2963335"/>
                    <a:gd name="connsiteX3" fmla="*/ 567266 w 728133"/>
                    <a:gd name="connsiteY3" fmla="*/ 287867 h 2963335"/>
                    <a:gd name="connsiteX4" fmla="*/ 533400 w 728133"/>
                    <a:gd name="connsiteY4" fmla="*/ 84667 h 2963335"/>
                    <a:gd name="connsiteX5" fmla="*/ 448733 w 728133"/>
                    <a:gd name="connsiteY5" fmla="*/ 16934 h 2963335"/>
                    <a:gd name="connsiteX6" fmla="*/ 296333 w 728133"/>
                    <a:gd name="connsiteY6" fmla="*/ 8467 h 2963335"/>
                    <a:gd name="connsiteX7" fmla="*/ 211666 w 728133"/>
                    <a:gd name="connsiteY7" fmla="*/ 59267 h 2963335"/>
                    <a:gd name="connsiteX8" fmla="*/ 127000 w 728133"/>
                    <a:gd name="connsiteY8" fmla="*/ 135467 h 2963335"/>
                    <a:gd name="connsiteX9" fmla="*/ 101600 w 728133"/>
                    <a:gd name="connsiteY9" fmla="*/ 245534 h 2963335"/>
                    <a:gd name="connsiteX10" fmla="*/ 84666 w 728133"/>
                    <a:gd name="connsiteY10" fmla="*/ 321734 h 2963335"/>
                    <a:gd name="connsiteX11" fmla="*/ 0 w 728133"/>
                    <a:gd name="connsiteY11" fmla="*/ 406400 h 2963335"/>
                    <a:gd name="connsiteX12" fmla="*/ 16933 w 728133"/>
                    <a:gd name="connsiteY12" fmla="*/ 474134 h 2963335"/>
                    <a:gd name="connsiteX13" fmla="*/ 93133 w 728133"/>
                    <a:gd name="connsiteY13" fmla="*/ 541867 h 2963335"/>
                    <a:gd name="connsiteX14" fmla="*/ 211666 w 728133"/>
                    <a:gd name="connsiteY14" fmla="*/ 550334 h 2963335"/>
                    <a:gd name="connsiteX15" fmla="*/ 262466 w 728133"/>
                    <a:gd name="connsiteY15" fmla="*/ 474134 h 2963335"/>
                    <a:gd name="connsiteX16" fmla="*/ 254000 w 728133"/>
                    <a:gd name="connsiteY16" fmla="*/ 381000 h 2963335"/>
                    <a:gd name="connsiteX17" fmla="*/ 220133 w 728133"/>
                    <a:gd name="connsiteY17" fmla="*/ 330200 h 2963335"/>
                    <a:gd name="connsiteX18" fmla="*/ 186266 w 728133"/>
                    <a:gd name="connsiteY18" fmla="*/ 287867 h 2963335"/>
                    <a:gd name="connsiteX19" fmla="*/ 194733 w 728133"/>
                    <a:gd name="connsiteY19" fmla="*/ 186267 h 2963335"/>
                    <a:gd name="connsiteX20" fmla="*/ 262466 w 728133"/>
                    <a:gd name="connsiteY20" fmla="*/ 101600 h 2963335"/>
                    <a:gd name="connsiteX21" fmla="*/ 372533 w 728133"/>
                    <a:gd name="connsiteY21" fmla="*/ 67734 h 2963335"/>
                    <a:gd name="connsiteX22" fmla="*/ 440266 w 728133"/>
                    <a:gd name="connsiteY22" fmla="*/ 110067 h 2963335"/>
                    <a:gd name="connsiteX23" fmla="*/ 491066 w 728133"/>
                    <a:gd name="connsiteY23" fmla="*/ 220134 h 2963335"/>
                    <a:gd name="connsiteX24" fmla="*/ 491066 w 728133"/>
                    <a:gd name="connsiteY24" fmla="*/ 2963334 h 2963335"/>
                    <a:gd name="connsiteX25" fmla="*/ 565659 w 728133"/>
                    <a:gd name="connsiteY25" fmla="*/ 2963335 h 2963335"/>
                    <a:gd name="connsiteX26" fmla="*/ 643466 w 728133"/>
                    <a:gd name="connsiteY26" fmla="*/ 194734 h 2963335"/>
                    <a:gd name="connsiteX0" fmla="*/ 601133 w 643466"/>
                    <a:gd name="connsiteY0" fmla="*/ 59267 h 2954868"/>
                    <a:gd name="connsiteX1" fmla="*/ 584200 w 643466"/>
                    <a:gd name="connsiteY1" fmla="*/ 169333 h 2954868"/>
                    <a:gd name="connsiteX2" fmla="*/ 567266 w 643466"/>
                    <a:gd name="connsiteY2" fmla="*/ 279400 h 2954868"/>
                    <a:gd name="connsiteX3" fmla="*/ 533400 w 643466"/>
                    <a:gd name="connsiteY3" fmla="*/ 76200 h 2954868"/>
                    <a:gd name="connsiteX4" fmla="*/ 448733 w 643466"/>
                    <a:gd name="connsiteY4" fmla="*/ 8467 h 2954868"/>
                    <a:gd name="connsiteX5" fmla="*/ 296333 w 643466"/>
                    <a:gd name="connsiteY5" fmla="*/ 0 h 2954868"/>
                    <a:gd name="connsiteX6" fmla="*/ 211666 w 643466"/>
                    <a:gd name="connsiteY6" fmla="*/ 50800 h 2954868"/>
                    <a:gd name="connsiteX7" fmla="*/ 127000 w 643466"/>
                    <a:gd name="connsiteY7" fmla="*/ 127000 h 2954868"/>
                    <a:gd name="connsiteX8" fmla="*/ 101600 w 643466"/>
                    <a:gd name="connsiteY8" fmla="*/ 237067 h 2954868"/>
                    <a:gd name="connsiteX9" fmla="*/ 84666 w 643466"/>
                    <a:gd name="connsiteY9" fmla="*/ 313267 h 2954868"/>
                    <a:gd name="connsiteX10" fmla="*/ 0 w 643466"/>
                    <a:gd name="connsiteY10" fmla="*/ 397933 h 2954868"/>
                    <a:gd name="connsiteX11" fmla="*/ 16933 w 643466"/>
                    <a:gd name="connsiteY11" fmla="*/ 465667 h 2954868"/>
                    <a:gd name="connsiteX12" fmla="*/ 93133 w 643466"/>
                    <a:gd name="connsiteY12" fmla="*/ 533400 h 2954868"/>
                    <a:gd name="connsiteX13" fmla="*/ 211666 w 643466"/>
                    <a:gd name="connsiteY13" fmla="*/ 541867 h 2954868"/>
                    <a:gd name="connsiteX14" fmla="*/ 262466 w 643466"/>
                    <a:gd name="connsiteY14" fmla="*/ 465667 h 2954868"/>
                    <a:gd name="connsiteX15" fmla="*/ 254000 w 643466"/>
                    <a:gd name="connsiteY15" fmla="*/ 372533 h 2954868"/>
                    <a:gd name="connsiteX16" fmla="*/ 220133 w 643466"/>
                    <a:gd name="connsiteY16" fmla="*/ 321733 h 2954868"/>
                    <a:gd name="connsiteX17" fmla="*/ 186266 w 643466"/>
                    <a:gd name="connsiteY17" fmla="*/ 279400 h 2954868"/>
                    <a:gd name="connsiteX18" fmla="*/ 194733 w 643466"/>
                    <a:gd name="connsiteY18" fmla="*/ 177800 h 2954868"/>
                    <a:gd name="connsiteX19" fmla="*/ 262466 w 643466"/>
                    <a:gd name="connsiteY19" fmla="*/ 93133 h 2954868"/>
                    <a:gd name="connsiteX20" fmla="*/ 372533 w 643466"/>
                    <a:gd name="connsiteY20" fmla="*/ 59267 h 2954868"/>
                    <a:gd name="connsiteX21" fmla="*/ 440266 w 643466"/>
                    <a:gd name="connsiteY21" fmla="*/ 101600 h 2954868"/>
                    <a:gd name="connsiteX22" fmla="*/ 491066 w 643466"/>
                    <a:gd name="connsiteY22" fmla="*/ 211667 h 2954868"/>
                    <a:gd name="connsiteX23" fmla="*/ 491066 w 643466"/>
                    <a:gd name="connsiteY23" fmla="*/ 2954867 h 2954868"/>
                    <a:gd name="connsiteX24" fmla="*/ 565659 w 643466"/>
                    <a:gd name="connsiteY24" fmla="*/ 2954868 h 2954868"/>
                    <a:gd name="connsiteX25" fmla="*/ 643466 w 643466"/>
                    <a:gd name="connsiteY25" fmla="*/ 186267 h 2954868"/>
                    <a:gd name="connsiteX0" fmla="*/ 601133 w 643466"/>
                    <a:gd name="connsiteY0" fmla="*/ 59267 h 2954868"/>
                    <a:gd name="connsiteX1" fmla="*/ 584200 w 643466"/>
                    <a:gd name="connsiteY1" fmla="*/ 169333 h 2954868"/>
                    <a:gd name="connsiteX2" fmla="*/ 567266 w 643466"/>
                    <a:gd name="connsiteY2" fmla="*/ 279400 h 2954868"/>
                    <a:gd name="connsiteX3" fmla="*/ 533400 w 643466"/>
                    <a:gd name="connsiteY3" fmla="*/ 76200 h 2954868"/>
                    <a:gd name="connsiteX4" fmla="*/ 448733 w 643466"/>
                    <a:gd name="connsiteY4" fmla="*/ 8467 h 2954868"/>
                    <a:gd name="connsiteX5" fmla="*/ 296333 w 643466"/>
                    <a:gd name="connsiteY5" fmla="*/ 0 h 2954868"/>
                    <a:gd name="connsiteX6" fmla="*/ 211666 w 643466"/>
                    <a:gd name="connsiteY6" fmla="*/ 50800 h 2954868"/>
                    <a:gd name="connsiteX7" fmla="*/ 127000 w 643466"/>
                    <a:gd name="connsiteY7" fmla="*/ 127000 h 2954868"/>
                    <a:gd name="connsiteX8" fmla="*/ 101600 w 643466"/>
                    <a:gd name="connsiteY8" fmla="*/ 237067 h 2954868"/>
                    <a:gd name="connsiteX9" fmla="*/ 84666 w 643466"/>
                    <a:gd name="connsiteY9" fmla="*/ 313267 h 2954868"/>
                    <a:gd name="connsiteX10" fmla="*/ 0 w 643466"/>
                    <a:gd name="connsiteY10" fmla="*/ 397933 h 2954868"/>
                    <a:gd name="connsiteX11" fmla="*/ 16933 w 643466"/>
                    <a:gd name="connsiteY11" fmla="*/ 465667 h 2954868"/>
                    <a:gd name="connsiteX12" fmla="*/ 93133 w 643466"/>
                    <a:gd name="connsiteY12" fmla="*/ 533400 h 2954868"/>
                    <a:gd name="connsiteX13" fmla="*/ 211666 w 643466"/>
                    <a:gd name="connsiteY13" fmla="*/ 541867 h 2954868"/>
                    <a:gd name="connsiteX14" fmla="*/ 262466 w 643466"/>
                    <a:gd name="connsiteY14" fmla="*/ 465667 h 2954868"/>
                    <a:gd name="connsiteX15" fmla="*/ 254000 w 643466"/>
                    <a:gd name="connsiteY15" fmla="*/ 372533 h 2954868"/>
                    <a:gd name="connsiteX16" fmla="*/ 220133 w 643466"/>
                    <a:gd name="connsiteY16" fmla="*/ 321733 h 2954868"/>
                    <a:gd name="connsiteX17" fmla="*/ 186266 w 643466"/>
                    <a:gd name="connsiteY17" fmla="*/ 279400 h 2954868"/>
                    <a:gd name="connsiteX18" fmla="*/ 194733 w 643466"/>
                    <a:gd name="connsiteY18" fmla="*/ 177800 h 2954868"/>
                    <a:gd name="connsiteX19" fmla="*/ 262466 w 643466"/>
                    <a:gd name="connsiteY19" fmla="*/ 93133 h 2954868"/>
                    <a:gd name="connsiteX20" fmla="*/ 372533 w 643466"/>
                    <a:gd name="connsiteY20" fmla="*/ 59267 h 2954868"/>
                    <a:gd name="connsiteX21" fmla="*/ 440266 w 643466"/>
                    <a:gd name="connsiteY21" fmla="*/ 101600 h 2954868"/>
                    <a:gd name="connsiteX22" fmla="*/ 491066 w 643466"/>
                    <a:gd name="connsiteY22" fmla="*/ 211667 h 2954868"/>
                    <a:gd name="connsiteX23" fmla="*/ 491066 w 643466"/>
                    <a:gd name="connsiteY23" fmla="*/ 2954867 h 2954868"/>
                    <a:gd name="connsiteX24" fmla="*/ 565659 w 643466"/>
                    <a:gd name="connsiteY24" fmla="*/ 2954868 h 2954868"/>
                    <a:gd name="connsiteX25" fmla="*/ 643466 w 643466"/>
                    <a:gd name="connsiteY25" fmla="*/ 186267 h 2954868"/>
                    <a:gd name="connsiteX26" fmla="*/ 601133 w 643466"/>
                    <a:gd name="connsiteY26" fmla="*/ 59267 h 2954868"/>
                    <a:gd name="connsiteX0" fmla="*/ 643466 w 643466"/>
                    <a:gd name="connsiteY0" fmla="*/ 186267 h 2954868"/>
                    <a:gd name="connsiteX1" fmla="*/ 584200 w 643466"/>
                    <a:gd name="connsiteY1" fmla="*/ 169333 h 2954868"/>
                    <a:gd name="connsiteX2" fmla="*/ 567266 w 643466"/>
                    <a:gd name="connsiteY2" fmla="*/ 279400 h 2954868"/>
                    <a:gd name="connsiteX3" fmla="*/ 533400 w 643466"/>
                    <a:gd name="connsiteY3" fmla="*/ 76200 h 2954868"/>
                    <a:gd name="connsiteX4" fmla="*/ 448733 w 643466"/>
                    <a:gd name="connsiteY4" fmla="*/ 8467 h 2954868"/>
                    <a:gd name="connsiteX5" fmla="*/ 296333 w 643466"/>
                    <a:gd name="connsiteY5" fmla="*/ 0 h 2954868"/>
                    <a:gd name="connsiteX6" fmla="*/ 211666 w 643466"/>
                    <a:gd name="connsiteY6" fmla="*/ 50800 h 2954868"/>
                    <a:gd name="connsiteX7" fmla="*/ 127000 w 643466"/>
                    <a:gd name="connsiteY7" fmla="*/ 127000 h 2954868"/>
                    <a:gd name="connsiteX8" fmla="*/ 101600 w 643466"/>
                    <a:gd name="connsiteY8" fmla="*/ 237067 h 2954868"/>
                    <a:gd name="connsiteX9" fmla="*/ 84666 w 643466"/>
                    <a:gd name="connsiteY9" fmla="*/ 313267 h 2954868"/>
                    <a:gd name="connsiteX10" fmla="*/ 0 w 643466"/>
                    <a:gd name="connsiteY10" fmla="*/ 397933 h 2954868"/>
                    <a:gd name="connsiteX11" fmla="*/ 16933 w 643466"/>
                    <a:gd name="connsiteY11" fmla="*/ 465667 h 2954868"/>
                    <a:gd name="connsiteX12" fmla="*/ 93133 w 643466"/>
                    <a:gd name="connsiteY12" fmla="*/ 533400 h 2954868"/>
                    <a:gd name="connsiteX13" fmla="*/ 211666 w 643466"/>
                    <a:gd name="connsiteY13" fmla="*/ 541867 h 2954868"/>
                    <a:gd name="connsiteX14" fmla="*/ 262466 w 643466"/>
                    <a:gd name="connsiteY14" fmla="*/ 465667 h 2954868"/>
                    <a:gd name="connsiteX15" fmla="*/ 254000 w 643466"/>
                    <a:gd name="connsiteY15" fmla="*/ 372533 h 2954868"/>
                    <a:gd name="connsiteX16" fmla="*/ 220133 w 643466"/>
                    <a:gd name="connsiteY16" fmla="*/ 321733 h 2954868"/>
                    <a:gd name="connsiteX17" fmla="*/ 186266 w 643466"/>
                    <a:gd name="connsiteY17" fmla="*/ 279400 h 2954868"/>
                    <a:gd name="connsiteX18" fmla="*/ 194733 w 643466"/>
                    <a:gd name="connsiteY18" fmla="*/ 177800 h 2954868"/>
                    <a:gd name="connsiteX19" fmla="*/ 262466 w 643466"/>
                    <a:gd name="connsiteY19" fmla="*/ 93133 h 2954868"/>
                    <a:gd name="connsiteX20" fmla="*/ 372533 w 643466"/>
                    <a:gd name="connsiteY20" fmla="*/ 59267 h 2954868"/>
                    <a:gd name="connsiteX21" fmla="*/ 440266 w 643466"/>
                    <a:gd name="connsiteY21" fmla="*/ 101600 h 2954868"/>
                    <a:gd name="connsiteX22" fmla="*/ 491066 w 643466"/>
                    <a:gd name="connsiteY22" fmla="*/ 211667 h 2954868"/>
                    <a:gd name="connsiteX23" fmla="*/ 491066 w 643466"/>
                    <a:gd name="connsiteY23" fmla="*/ 2954867 h 2954868"/>
                    <a:gd name="connsiteX24" fmla="*/ 565659 w 643466"/>
                    <a:gd name="connsiteY24" fmla="*/ 2954868 h 2954868"/>
                    <a:gd name="connsiteX25" fmla="*/ 643466 w 643466"/>
                    <a:gd name="connsiteY25" fmla="*/ 186267 h 2954868"/>
                    <a:gd name="connsiteX0" fmla="*/ 565659 w 584200"/>
                    <a:gd name="connsiteY0" fmla="*/ 2954868 h 2954868"/>
                    <a:gd name="connsiteX1" fmla="*/ 584200 w 584200"/>
                    <a:gd name="connsiteY1" fmla="*/ 169333 h 2954868"/>
                    <a:gd name="connsiteX2" fmla="*/ 567266 w 584200"/>
                    <a:gd name="connsiteY2" fmla="*/ 279400 h 2954868"/>
                    <a:gd name="connsiteX3" fmla="*/ 533400 w 584200"/>
                    <a:gd name="connsiteY3" fmla="*/ 76200 h 2954868"/>
                    <a:gd name="connsiteX4" fmla="*/ 448733 w 584200"/>
                    <a:gd name="connsiteY4" fmla="*/ 8467 h 2954868"/>
                    <a:gd name="connsiteX5" fmla="*/ 296333 w 584200"/>
                    <a:gd name="connsiteY5" fmla="*/ 0 h 2954868"/>
                    <a:gd name="connsiteX6" fmla="*/ 211666 w 584200"/>
                    <a:gd name="connsiteY6" fmla="*/ 50800 h 2954868"/>
                    <a:gd name="connsiteX7" fmla="*/ 127000 w 584200"/>
                    <a:gd name="connsiteY7" fmla="*/ 127000 h 2954868"/>
                    <a:gd name="connsiteX8" fmla="*/ 101600 w 584200"/>
                    <a:gd name="connsiteY8" fmla="*/ 237067 h 2954868"/>
                    <a:gd name="connsiteX9" fmla="*/ 84666 w 584200"/>
                    <a:gd name="connsiteY9" fmla="*/ 313267 h 2954868"/>
                    <a:gd name="connsiteX10" fmla="*/ 0 w 584200"/>
                    <a:gd name="connsiteY10" fmla="*/ 397933 h 2954868"/>
                    <a:gd name="connsiteX11" fmla="*/ 16933 w 584200"/>
                    <a:gd name="connsiteY11" fmla="*/ 465667 h 2954868"/>
                    <a:gd name="connsiteX12" fmla="*/ 93133 w 584200"/>
                    <a:gd name="connsiteY12" fmla="*/ 533400 h 2954868"/>
                    <a:gd name="connsiteX13" fmla="*/ 211666 w 584200"/>
                    <a:gd name="connsiteY13" fmla="*/ 541867 h 2954868"/>
                    <a:gd name="connsiteX14" fmla="*/ 262466 w 584200"/>
                    <a:gd name="connsiteY14" fmla="*/ 465667 h 2954868"/>
                    <a:gd name="connsiteX15" fmla="*/ 254000 w 584200"/>
                    <a:gd name="connsiteY15" fmla="*/ 372533 h 2954868"/>
                    <a:gd name="connsiteX16" fmla="*/ 220133 w 584200"/>
                    <a:gd name="connsiteY16" fmla="*/ 321733 h 2954868"/>
                    <a:gd name="connsiteX17" fmla="*/ 186266 w 584200"/>
                    <a:gd name="connsiteY17" fmla="*/ 279400 h 2954868"/>
                    <a:gd name="connsiteX18" fmla="*/ 194733 w 584200"/>
                    <a:gd name="connsiteY18" fmla="*/ 177800 h 2954868"/>
                    <a:gd name="connsiteX19" fmla="*/ 262466 w 584200"/>
                    <a:gd name="connsiteY19" fmla="*/ 93133 h 2954868"/>
                    <a:gd name="connsiteX20" fmla="*/ 372533 w 584200"/>
                    <a:gd name="connsiteY20" fmla="*/ 59267 h 2954868"/>
                    <a:gd name="connsiteX21" fmla="*/ 440266 w 584200"/>
                    <a:gd name="connsiteY21" fmla="*/ 101600 h 2954868"/>
                    <a:gd name="connsiteX22" fmla="*/ 491066 w 584200"/>
                    <a:gd name="connsiteY22" fmla="*/ 211667 h 2954868"/>
                    <a:gd name="connsiteX23" fmla="*/ 491066 w 584200"/>
                    <a:gd name="connsiteY23" fmla="*/ 2954867 h 2954868"/>
                    <a:gd name="connsiteX24" fmla="*/ 565659 w 584200"/>
                    <a:gd name="connsiteY24" fmla="*/ 2954868 h 2954868"/>
                    <a:gd name="connsiteX0" fmla="*/ 565659 w 567266"/>
                    <a:gd name="connsiteY0" fmla="*/ 2954868 h 2954868"/>
                    <a:gd name="connsiteX1" fmla="*/ 567266 w 567266"/>
                    <a:gd name="connsiteY1" fmla="*/ 279400 h 2954868"/>
                    <a:gd name="connsiteX2" fmla="*/ 533400 w 567266"/>
                    <a:gd name="connsiteY2" fmla="*/ 76200 h 2954868"/>
                    <a:gd name="connsiteX3" fmla="*/ 448733 w 567266"/>
                    <a:gd name="connsiteY3" fmla="*/ 8467 h 2954868"/>
                    <a:gd name="connsiteX4" fmla="*/ 296333 w 567266"/>
                    <a:gd name="connsiteY4" fmla="*/ 0 h 2954868"/>
                    <a:gd name="connsiteX5" fmla="*/ 211666 w 567266"/>
                    <a:gd name="connsiteY5" fmla="*/ 50800 h 2954868"/>
                    <a:gd name="connsiteX6" fmla="*/ 127000 w 567266"/>
                    <a:gd name="connsiteY6" fmla="*/ 127000 h 2954868"/>
                    <a:gd name="connsiteX7" fmla="*/ 101600 w 567266"/>
                    <a:gd name="connsiteY7" fmla="*/ 237067 h 2954868"/>
                    <a:gd name="connsiteX8" fmla="*/ 84666 w 567266"/>
                    <a:gd name="connsiteY8" fmla="*/ 313267 h 2954868"/>
                    <a:gd name="connsiteX9" fmla="*/ 0 w 567266"/>
                    <a:gd name="connsiteY9" fmla="*/ 397933 h 2954868"/>
                    <a:gd name="connsiteX10" fmla="*/ 16933 w 567266"/>
                    <a:gd name="connsiteY10" fmla="*/ 465667 h 2954868"/>
                    <a:gd name="connsiteX11" fmla="*/ 93133 w 567266"/>
                    <a:gd name="connsiteY11" fmla="*/ 533400 h 2954868"/>
                    <a:gd name="connsiteX12" fmla="*/ 211666 w 567266"/>
                    <a:gd name="connsiteY12" fmla="*/ 541867 h 2954868"/>
                    <a:gd name="connsiteX13" fmla="*/ 262466 w 567266"/>
                    <a:gd name="connsiteY13" fmla="*/ 465667 h 2954868"/>
                    <a:gd name="connsiteX14" fmla="*/ 254000 w 567266"/>
                    <a:gd name="connsiteY14" fmla="*/ 372533 h 2954868"/>
                    <a:gd name="connsiteX15" fmla="*/ 220133 w 567266"/>
                    <a:gd name="connsiteY15" fmla="*/ 321733 h 2954868"/>
                    <a:gd name="connsiteX16" fmla="*/ 186266 w 567266"/>
                    <a:gd name="connsiteY16" fmla="*/ 279400 h 2954868"/>
                    <a:gd name="connsiteX17" fmla="*/ 194733 w 567266"/>
                    <a:gd name="connsiteY17" fmla="*/ 177800 h 2954868"/>
                    <a:gd name="connsiteX18" fmla="*/ 262466 w 567266"/>
                    <a:gd name="connsiteY18" fmla="*/ 93133 h 2954868"/>
                    <a:gd name="connsiteX19" fmla="*/ 372533 w 567266"/>
                    <a:gd name="connsiteY19" fmla="*/ 59267 h 2954868"/>
                    <a:gd name="connsiteX20" fmla="*/ 440266 w 567266"/>
                    <a:gd name="connsiteY20" fmla="*/ 101600 h 2954868"/>
                    <a:gd name="connsiteX21" fmla="*/ 491066 w 567266"/>
                    <a:gd name="connsiteY21" fmla="*/ 211667 h 2954868"/>
                    <a:gd name="connsiteX22" fmla="*/ 491066 w 567266"/>
                    <a:gd name="connsiteY22" fmla="*/ 2954867 h 2954868"/>
                    <a:gd name="connsiteX23" fmla="*/ 565659 w 567266"/>
                    <a:gd name="connsiteY23" fmla="*/ 2954868 h 2954868"/>
                    <a:gd name="connsiteX0" fmla="*/ 565659 w 567266"/>
                    <a:gd name="connsiteY0" fmla="*/ 2954868 h 2954868"/>
                    <a:gd name="connsiteX1" fmla="*/ 567266 w 567266"/>
                    <a:gd name="connsiteY1" fmla="*/ 279400 h 2954868"/>
                    <a:gd name="connsiteX2" fmla="*/ 533400 w 567266"/>
                    <a:gd name="connsiteY2" fmla="*/ 76200 h 2954868"/>
                    <a:gd name="connsiteX3" fmla="*/ 448733 w 567266"/>
                    <a:gd name="connsiteY3" fmla="*/ 8467 h 2954868"/>
                    <a:gd name="connsiteX4" fmla="*/ 296333 w 567266"/>
                    <a:gd name="connsiteY4" fmla="*/ 0 h 2954868"/>
                    <a:gd name="connsiteX5" fmla="*/ 211666 w 567266"/>
                    <a:gd name="connsiteY5" fmla="*/ 50800 h 2954868"/>
                    <a:gd name="connsiteX6" fmla="*/ 127000 w 567266"/>
                    <a:gd name="connsiteY6" fmla="*/ 127000 h 2954868"/>
                    <a:gd name="connsiteX7" fmla="*/ 101600 w 567266"/>
                    <a:gd name="connsiteY7" fmla="*/ 237067 h 2954868"/>
                    <a:gd name="connsiteX8" fmla="*/ 41705 w 567266"/>
                    <a:gd name="connsiteY8" fmla="*/ 291786 h 2954868"/>
                    <a:gd name="connsiteX9" fmla="*/ 0 w 567266"/>
                    <a:gd name="connsiteY9" fmla="*/ 397933 h 2954868"/>
                    <a:gd name="connsiteX10" fmla="*/ 16933 w 567266"/>
                    <a:gd name="connsiteY10" fmla="*/ 465667 h 2954868"/>
                    <a:gd name="connsiteX11" fmla="*/ 93133 w 567266"/>
                    <a:gd name="connsiteY11" fmla="*/ 533400 h 2954868"/>
                    <a:gd name="connsiteX12" fmla="*/ 211666 w 567266"/>
                    <a:gd name="connsiteY12" fmla="*/ 541867 h 2954868"/>
                    <a:gd name="connsiteX13" fmla="*/ 262466 w 567266"/>
                    <a:gd name="connsiteY13" fmla="*/ 465667 h 2954868"/>
                    <a:gd name="connsiteX14" fmla="*/ 254000 w 567266"/>
                    <a:gd name="connsiteY14" fmla="*/ 372533 h 2954868"/>
                    <a:gd name="connsiteX15" fmla="*/ 220133 w 567266"/>
                    <a:gd name="connsiteY15" fmla="*/ 321733 h 2954868"/>
                    <a:gd name="connsiteX16" fmla="*/ 186266 w 567266"/>
                    <a:gd name="connsiteY16" fmla="*/ 279400 h 2954868"/>
                    <a:gd name="connsiteX17" fmla="*/ 194733 w 567266"/>
                    <a:gd name="connsiteY17" fmla="*/ 177800 h 2954868"/>
                    <a:gd name="connsiteX18" fmla="*/ 262466 w 567266"/>
                    <a:gd name="connsiteY18" fmla="*/ 93133 h 2954868"/>
                    <a:gd name="connsiteX19" fmla="*/ 372533 w 567266"/>
                    <a:gd name="connsiteY19" fmla="*/ 59267 h 2954868"/>
                    <a:gd name="connsiteX20" fmla="*/ 440266 w 567266"/>
                    <a:gd name="connsiteY20" fmla="*/ 101600 h 2954868"/>
                    <a:gd name="connsiteX21" fmla="*/ 491066 w 567266"/>
                    <a:gd name="connsiteY21" fmla="*/ 211667 h 2954868"/>
                    <a:gd name="connsiteX22" fmla="*/ 491066 w 567266"/>
                    <a:gd name="connsiteY22" fmla="*/ 2954867 h 2954868"/>
                    <a:gd name="connsiteX23" fmla="*/ 565659 w 567266"/>
                    <a:gd name="connsiteY23" fmla="*/ 2954868 h 29548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</a:cxnLst>
                  <a:rect l="l" t="t" r="r" b="b"/>
                  <a:pathLst>
                    <a:path w="567266" h="2954868">
                      <a:moveTo>
                        <a:pt x="565659" y="2954868"/>
                      </a:moveTo>
                      <a:cubicBezTo>
                        <a:pt x="566195" y="2063045"/>
                        <a:pt x="566730" y="1171223"/>
                        <a:pt x="567266" y="279400"/>
                      </a:cubicBezTo>
                      <a:lnTo>
                        <a:pt x="533400" y="76200"/>
                      </a:lnTo>
                      <a:lnTo>
                        <a:pt x="448733" y="8467"/>
                      </a:lnTo>
                      <a:lnTo>
                        <a:pt x="296333" y="0"/>
                      </a:lnTo>
                      <a:lnTo>
                        <a:pt x="211666" y="50800"/>
                      </a:lnTo>
                      <a:lnTo>
                        <a:pt x="127000" y="127000"/>
                      </a:lnTo>
                      <a:lnTo>
                        <a:pt x="101600" y="237067"/>
                      </a:lnTo>
                      <a:lnTo>
                        <a:pt x="41705" y="291786"/>
                      </a:lnTo>
                      <a:lnTo>
                        <a:pt x="0" y="397933"/>
                      </a:lnTo>
                      <a:lnTo>
                        <a:pt x="16933" y="465667"/>
                      </a:lnTo>
                      <a:lnTo>
                        <a:pt x="93133" y="533400"/>
                      </a:lnTo>
                      <a:lnTo>
                        <a:pt x="211666" y="541867"/>
                      </a:lnTo>
                      <a:lnTo>
                        <a:pt x="262466" y="465667"/>
                      </a:lnTo>
                      <a:lnTo>
                        <a:pt x="254000" y="372533"/>
                      </a:lnTo>
                      <a:lnTo>
                        <a:pt x="220133" y="321733"/>
                      </a:lnTo>
                      <a:lnTo>
                        <a:pt x="186266" y="279400"/>
                      </a:lnTo>
                      <a:lnTo>
                        <a:pt x="194733" y="177800"/>
                      </a:lnTo>
                      <a:lnTo>
                        <a:pt x="262466" y="93133"/>
                      </a:lnTo>
                      <a:lnTo>
                        <a:pt x="372533" y="59267"/>
                      </a:lnTo>
                      <a:lnTo>
                        <a:pt x="440266" y="101600"/>
                      </a:lnTo>
                      <a:lnTo>
                        <a:pt x="491066" y="211667"/>
                      </a:lnTo>
                      <a:lnTo>
                        <a:pt x="491066" y="2954867"/>
                      </a:lnTo>
                      <a:lnTo>
                        <a:pt x="565659" y="2954868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FFFFFF"/>
                    </a:gs>
                    <a:gs pos="32000">
                      <a:srgbClr val="E6E6E6"/>
                    </a:gs>
                    <a:gs pos="99000">
                      <a:srgbClr val="7D8496"/>
                    </a:gs>
                    <a:gs pos="100000">
                      <a:srgbClr val="E6E6E6"/>
                    </a:gs>
                  </a:gsLst>
                  <a:lin ang="2700000" scaled="0"/>
                </a:gradFill>
                <a:ln w="3175">
                  <a:solidFill>
                    <a:schemeClr val="tx1">
                      <a:lumMod val="50000"/>
                      <a:lumOff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54" name="椭圆 253"/>
                <p:cNvSpPr>
                  <a:spLocks noChangeAspect="1"/>
                </p:cNvSpPr>
                <p:nvPr/>
              </p:nvSpPr>
              <p:spPr>
                <a:xfrm>
                  <a:off x="1415588" y="2775293"/>
                  <a:ext cx="108000" cy="10800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9" name="组合 65"/>
              <p:cNvGrpSpPr/>
              <p:nvPr/>
            </p:nvGrpSpPr>
            <p:grpSpPr>
              <a:xfrm flipH="1">
                <a:off x="1712412" y="2596721"/>
                <a:ext cx="311529" cy="1622746"/>
                <a:chOff x="1398736" y="2594569"/>
                <a:chExt cx="311529" cy="1622746"/>
              </a:xfrm>
            </p:grpSpPr>
            <p:sp>
              <p:nvSpPr>
                <p:cNvPr id="251" name="任意多边形 66"/>
                <p:cNvSpPr/>
                <p:nvPr/>
              </p:nvSpPr>
              <p:spPr>
                <a:xfrm>
                  <a:off x="1398736" y="2594569"/>
                  <a:ext cx="311529" cy="1622746"/>
                </a:xfrm>
                <a:custGeom>
                  <a:avLst/>
                  <a:gdLst>
                    <a:gd name="connsiteX0" fmla="*/ 491066 w 1270000"/>
                    <a:gd name="connsiteY0" fmla="*/ 2963334 h 2963334"/>
                    <a:gd name="connsiteX1" fmla="*/ 651933 w 1270000"/>
                    <a:gd name="connsiteY1" fmla="*/ 2963334 h 2963334"/>
                    <a:gd name="connsiteX2" fmla="*/ 643466 w 1270000"/>
                    <a:gd name="connsiteY2" fmla="*/ 194734 h 2963334"/>
                    <a:gd name="connsiteX3" fmla="*/ 711200 w 1270000"/>
                    <a:gd name="connsiteY3" fmla="*/ 84667 h 2963334"/>
                    <a:gd name="connsiteX4" fmla="*/ 821266 w 1270000"/>
                    <a:gd name="connsiteY4" fmla="*/ 59267 h 2963334"/>
                    <a:gd name="connsiteX5" fmla="*/ 914400 w 1270000"/>
                    <a:gd name="connsiteY5" fmla="*/ 101600 h 2963334"/>
                    <a:gd name="connsiteX6" fmla="*/ 990600 w 1270000"/>
                    <a:gd name="connsiteY6" fmla="*/ 194734 h 2963334"/>
                    <a:gd name="connsiteX7" fmla="*/ 1024466 w 1270000"/>
                    <a:gd name="connsiteY7" fmla="*/ 321734 h 2963334"/>
                    <a:gd name="connsiteX8" fmla="*/ 1007533 w 1270000"/>
                    <a:gd name="connsiteY8" fmla="*/ 440267 h 2963334"/>
                    <a:gd name="connsiteX9" fmla="*/ 1016000 w 1270000"/>
                    <a:gd name="connsiteY9" fmla="*/ 508000 h 2963334"/>
                    <a:gd name="connsiteX10" fmla="*/ 1092200 w 1270000"/>
                    <a:gd name="connsiteY10" fmla="*/ 550334 h 2963334"/>
                    <a:gd name="connsiteX11" fmla="*/ 1202266 w 1270000"/>
                    <a:gd name="connsiteY11" fmla="*/ 550334 h 2963334"/>
                    <a:gd name="connsiteX12" fmla="*/ 1270000 w 1270000"/>
                    <a:gd name="connsiteY12" fmla="*/ 440267 h 2963334"/>
                    <a:gd name="connsiteX13" fmla="*/ 1219200 w 1270000"/>
                    <a:gd name="connsiteY13" fmla="*/ 338667 h 2963334"/>
                    <a:gd name="connsiteX14" fmla="*/ 1159933 w 1270000"/>
                    <a:gd name="connsiteY14" fmla="*/ 296334 h 2963334"/>
                    <a:gd name="connsiteX15" fmla="*/ 1126066 w 1270000"/>
                    <a:gd name="connsiteY15" fmla="*/ 279400 h 2963334"/>
                    <a:gd name="connsiteX16" fmla="*/ 999066 w 1270000"/>
                    <a:gd name="connsiteY16" fmla="*/ 67734 h 2963334"/>
                    <a:gd name="connsiteX17" fmla="*/ 872066 w 1270000"/>
                    <a:gd name="connsiteY17" fmla="*/ 8467 h 2963334"/>
                    <a:gd name="connsiteX18" fmla="*/ 728133 w 1270000"/>
                    <a:gd name="connsiteY18" fmla="*/ 0 h 2963334"/>
                    <a:gd name="connsiteX19" fmla="*/ 601133 w 1270000"/>
                    <a:gd name="connsiteY19" fmla="*/ 67734 h 2963334"/>
                    <a:gd name="connsiteX20" fmla="*/ 584200 w 1270000"/>
                    <a:gd name="connsiteY20" fmla="*/ 177800 h 2963334"/>
                    <a:gd name="connsiteX21" fmla="*/ 567266 w 1270000"/>
                    <a:gd name="connsiteY21" fmla="*/ 287867 h 2963334"/>
                    <a:gd name="connsiteX22" fmla="*/ 533400 w 1270000"/>
                    <a:gd name="connsiteY22" fmla="*/ 84667 h 2963334"/>
                    <a:gd name="connsiteX23" fmla="*/ 448733 w 1270000"/>
                    <a:gd name="connsiteY23" fmla="*/ 16934 h 2963334"/>
                    <a:gd name="connsiteX24" fmla="*/ 296333 w 1270000"/>
                    <a:gd name="connsiteY24" fmla="*/ 8467 h 2963334"/>
                    <a:gd name="connsiteX25" fmla="*/ 211666 w 1270000"/>
                    <a:gd name="connsiteY25" fmla="*/ 59267 h 2963334"/>
                    <a:gd name="connsiteX26" fmla="*/ 127000 w 1270000"/>
                    <a:gd name="connsiteY26" fmla="*/ 135467 h 2963334"/>
                    <a:gd name="connsiteX27" fmla="*/ 101600 w 1270000"/>
                    <a:gd name="connsiteY27" fmla="*/ 245534 h 2963334"/>
                    <a:gd name="connsiteX28" fmla="*/ 84666 w 1270000"/>
                    <a:gd name="connsiteY28" fmla="*/ 321734 h 2963334"/>
                    <a:gd name="connsiteX29" fmla="*/ 0 w 1270000"/>
                    <a:gd name="connsiteY29" fmla="*/ 406400 h 2963334"/>
                    <a:gd name="connsiteX30" fmla="*/ 16933 w 1270000"/>
                    <a:gd name="connsiteY30" fmla="*/ 474134 h 2963334"/>
                    <a:gd name="connsiteX31" fmla="*/ 93133 w 1270000"/>
                    <a:gd name="connsiteY31" fmla="*/ 541867 h 2963334"/>
                    <a:gd name="connsiteX32" fmla="*/ 211666 w 1270000"/>
                    <a:gd name="connsiteY32" fmla="*/ 550334 h 2963334"/>
                    <a:gd name="connsiteX33" fmla="*/ 262466 w 1270000"/>
                    <a:gd name="connsiteY33" fmla="*/ 474134 h 2963334"/>
                    <a:gd name="connsiteX34" fmla="*/ 254000 w 1270000"/>
                    <a:gd name="connsiteY34" fmla="*/ 381000 h 2963334"/>
                    <a:gd name="connsiteX35" fmla="*/ 220133 w 1270000"/>
                    <a:gd name="connsiteY35" fmla="*/ 330200 h 2963334"/>
                    <a:gd name="connsiteX36" fmla="*/ 186266 w 1270000"/>
                    <a:gd name="connsiteY36" fmla="*/ 287867 h 2963334"/>
                    <a:gd name="connsiteX37" fmla="*/ 194733 w 1270000"/>
                    <a:gd name="connsiteY37" fmla="*/ 186267 h 2963334"/>
                    <a:gd name="connsiteX38" fmla="*/ 262466 w 1270000"/>
                    <a:gd name="connsiteY38" fmla="*/ 101600 h 2963334"/>
                    <a:gd name="connsiteX39" fmla="*/ 372533 w 1270000"/>
                    <a:gd name="connsiteY39" fmla="*/ 67734 h 2963334"/>
                    <a:gd name="connsiteX40" fmla="*/ 440266 w 1270000"/>
                    <a:gd name="connsiteY40" fmla="*/ 110067 h 2963334"/>
                    <a:gd name="connsiteX41" fmla="*/ 491066 w 1270000"/>
                    <a:gd name="connsiteY41" fmla="*/ 220134 h 2963334"/>
                    <a:gd name="connsiteX42" fmla="*/ 491066 w 1270000"/>
                    <a:gd name="connsiteY42" fmla="*/ 2963334 h 2963334"/>
                    <a:gd name="connsiteX0" fmla="*/ 491066 w 1270000"/>
                    <a:gd name="connsiteY0" fmla="*/ 2963334 h 2963335"/>
                    <a:gd name="connsiteX1" fmla="*/ 565659 w 1270000"/>
                    <a:gd name="connsiteY1" fmla="*/ 2963335 h 2963335"/>
                    <a:gd name="connsiteX2" fmla="*/ 651933 w 1270000"/>
                    <a:gd name="connsiteY2" fmla="*/ 2963334 h 2963335"/>
                    <a:gd name="connsiteX3" fmla="*/ 643466 w 1270000"/>
                    <a:gd name="connsiteY3" fmla="*/ 194734 h 2963335"/>
                    <a:gd name="connsiteX4" fmla="*/ 711200 w 1270000"/>
                    <a:gd name="connsiteY4" fmla="*/ 84667 h 2963335"/>
                    <a:gd name="connsiteX5" fmla="*/ 821266 w 1270000"/>
                    <a:gd name="connsiteY5" fmla="*/ 59267 h 2963335"/>
                    <a:gd name="connsiteX6" fmla="*/ 914400 w 1270000"/>
                    <a:gd name="connsiteY6" fmla="*/ 101600 h 2963335"/>
                    <a:gd name="connsiteX7" fmla="*/ 990600 w 1270000"/>
                    <a:gd name="connsiteY7" fmla="*/ 194734 h 2963335"/>
                    <a:gd name="connsiteX8" fmla="*/ 1024466 w 1270000"/>
                    <a:gd name="connsiteY8" fmla="*/ 321734 h 2963335"/>
                    <a:gd name="connsiteX9" fmla="*/ 1007533 w 1270000"/>
                    <a:gd name="connsiteY9" fmla="*/ 440267 h 2963335"/>
                    <a:gd name="connsiteX10" fmla="*/ 1016000 w 1270000"/>
                    <a:gd name="connsiteY10" fmla="*/ 508000 h 2963335"/>
                    <a:gd name="connsiteX11" fmla="*/ 1092200 w 1270000"/>
                    <a:gd name="connsiteY11" fmla="*/ 550334 h 2963335"/>
                    <a:gd name="connsiteX12" fmla="*/ 1202266 w 1270000"/>
                    <a:gd name="connsiteY12" fmla="*/ 550334 h 2963335"/>
                    <a:gd name="connsiteX13" fmla="*/ 1270000 w 1270000"/>
                    <a:gd name="connsiteY13" fmla="*/ 440267 h 2963335"/>
                    <a:gd name="connsiteX14" fmla="*/ 1219200 w 1270000"/>
                    <a:gd name="connsiteY14" fmla="*/ 338667 h 2963335"/>
                    <a:gd name="connsiteX15" fmla="*/ 1159933 w 1270000"/>
                    <a:gd name="connsiteY15" fmla="*/ 296334 h 2963335"/>
                    <a:gd name="connsiteX16" fmla="*/ 1126066 w 1270000"/>
                    <a:gd name="connsiteY16" fmla="*/ 279400 h 2963335"/>
                    <a:gd name="connsiteX17" fmla="*/ 999066 w 1270000"/>
                    <a:gd name="connsiteY17" fmla="*/ 67734 h 2963335"/>
                    <a:gd name="connsiteX18" fmla="*/ 872066 w 1270000"/>
                    <a:gd name="connsiteY18" fmla="*/ 8467 h 2963335"/>
                    <a:gd name="connsiteX19" fmla="*/ 728133 w 1270000"/>
                    <a:gd name="connsiteY19" fmla="*/ 0 h 2963335"/>
                    <a:gd name="connsiteX20" fmla="*/ 601133 w 1270000"/>
                    <a:gd name="connsiteY20" fmla="*/ 67734 h 2963335"/>
                    <a:gd name="connsiteX21" fmla="*/ 584200 w 1270000"/>
                    <a:gd name="connsiteY21" fmla="*/ 177800 h 2963335"/>
                    <a:gd name="connsiteX22" fmla="*/ 567266 w 1270000"/>
                    <a:gd name="connsiteY22" fmla="*/ 287867 h 2963335"/>
                    <a:gd name="connsiteX23" fmla="*/ 533400 w 1270000"/>
                    <a:gd name="connsiteY23" fmla="*/ 84667 h 2963335"/>
                    <a:gd name="connsiteX24" fmla="*/ 448733 w 1270000"/>
                    <a:gd name="connsiteY24" fmla="*/ 16934 h 2963335"/>
                    <a:gd name="connsiteX25" fmla="*/ 296333 w 1270000"/>
                    <a:gd name="connsiteY25" fmla="*/ 8467 h 2963335"/>
                    <a:gd name="connsiteX26" fmla="*/ 211666 w 1270000"/>
                    <a:gd name="connsiteY26" fmla="*/ 59267 h 2963335"/>
                    <a:gd name="connsiteX27" fmla="*/ 127000 w 1270000"/>
                    <a:gd name="connsiteY27" fmla="*/ 135467 h 2963335"/>
                    <a:gd name="connsiteX28" fmla="*/ 101600 w 1270000"/>
                    <a:gd name="connsiteY28" fmla="*/ 245534 h 2963335"/>
                    <a:gd name="connsiteX29" fmla="*/ 84666 w 1270000"/>
                    <a:gd name="connsiteY29" fmla="*/ 321734 h 2963335"/>
                    <a:gd name="connsiteX30" fmla="*/ 0 w 1270000"/>
                    <a:gd name="connsiteY30" fmla="*/ 406400 h 2963335"/>
                    <a:gd name="connsiteX31" fmla="*/ 16933 w 1270000"/>
                    <a:gd name="connsiteY31" fmla="*/ 474134 h 2963335"/>
                    <a:gd name="connsiteX32" fmla="*/ 93133 w 1270000"/>
                    <a:gd name="connsiteY32" fmla="*/ 541867 h 2963335"/>
                    <a:gd name="connsiteX33" fmla="*/ 211666 w 1270000"/>
                    <a:gd name="connsiteY33" fmla="*/ 550334 h 2963335"/>
                    <a:gd name="connsiteX34" fmla="*/ 262466 w 1270000"/>
                    <a:gd name="connsiteY34" fmla="*/ 474134 h 2963335"/>
                    <a:gd name="connsiteX35" fmla="*/ 254000 w 1270000"/>
                    <a:gd name="connsiteY35" fmla="*/ 381000 h 2963335"/>
                    <a:gd name="connsiteX36" fmla="*/ 220133 w 1270000"/>
                    <a:gd name="connsiteY36" fmla="*/ 330200 h 2963335"/>
                    <a:gd name="connsiteX37" fmla="*/ 186266 w 1270000"/>
                    <a:gd name="connsiteY37" fmla="*/ 287867 h 2963335"/>
                    <a:gd name="connsiteX38" fmla="*/ 194733 w 1270000"/>
                    <a:gd name="connsiteY38" fmla="*/ 186267 h 2963335"/>
                    <a:gd name="connsiteX39" fmla="*/ 262466 w 1270000"/>
                    <a:gd name="connsiteY39" fmla="*/ 101600 h 2963335"/>
                    <a:gd name="connsiteX40" fmla="*/ 372533 w 1270000"/>
                    <a:gd name="connsiteY40" fmla="*/ 67734 h 2963335"/>
                    <a:gd name="connsiteX41" fmla="*/ 440266 w 1270000"/>
                    <a:gd name="connsiteY41" fmla="*/ 110067 h 2963335"/>
                    <a:gd name="connsiteX42" fmla="*/ 491066 w 1270000"/>
                    <a:gd name="connsiteY42" fmla="*/ 220134 h 2963335"/>
                    <a:gd name="connsiteX43" fmla="*/ 491066 w 1270000"/>
                    <a:gd name="connsiteY43" fmla="*/ 2963334 h 2963335"/>
                    <a:gd name="connsiteX0" fmla="*/ 491066 w 1270000"/>
                    <a:gd name="connsiteY0" fmla="*/ 2963334 h 2963335"/>
                    <a:gd name="connsiteX1" fmla="*/ 565659 w 1270000"/>
                    <a:gd name="connsiteY1" fmla="*/ 2963335 h 2963335"/>
                    <a:gd name="connsiteX2" fmla="*/ 643466 w 1270000"/>
                    <a:gd name="connsiteY2" fmla="*/ 194734 h 2963335"/>
                    <a:gd name="connsiteX3" fmla="*/ 711200 w 1270000"/>
                    <a:gd name="connsiteY3" fmla="*/ 84667 h 2963335"/>
                    <a:gd name="connsiteX4" fmla="*/ 821266 w 1270000"/>
                    <a:gd name="connsiteY4" fmla="*/ 59267 h 2963335"/>
                    <a:gd name="connsiteX5" fmla="*/ 914400 w 1270000"/>
                    <a:gd name="connsiteY5" fmla="*/ 101600 h 2963335"/>
                    <a:gd name="connsiteX6" fmla="*/ 990600 w 1270000"/>
                    <a:gd name="connsiteY6" fmla="*/ 194734 h 2963335"/>
                    <a:gd name="connsiteX7" fmla="*/ 1024466 w 1270000"/>
                    <a:gd name="connsiteY7" fmla="*/ 321734 h 2963335"/>
                    <a:gd name="connsiteX8" fmla="*/ 1007533 w 1270000"/>
                    <a:gd name="connsiteY8" fmla="*/ 440267 h 2963335"/>
                    <a:gd name="connsiteX9" fmla="*/ 1016000 w 1270000"/>
                    <a:gd name="connsiteY9" fmla="*/ 508000 h 2963335"/>
                    <a:gd name="connsiteX10" fmla="*/ 1092200 w 1270000"/>
                    <a:gd name="connsiteY10" fmla="*/ 550334 h 2963335"/>
                    <a:gd name="connsiteX11" fmla="*/ 1202266 w 1270000"/>
                    <a:gd name="connsiteY11" fmla="*/ 550334 h 2963335"/>
                    <a:gd name="connsiteX12" fmla="*/ 1270000 w 1270000"/>
                    <a:gd name="connsiteY12" fmla="*/ 440267 h 2963335"/>
                    <a:gd name="connsiteX13" fmla="*/ 1219200 w 1270000"/>
                    <a:gd name="connsiteY13" fmla="*/ 338667 h 2963335"/>
                    <a:gd name="connsiteX14" fmla="*/ 1159933 w 1270000"/>
                    <a:gd name="connsiteY14" fmla="*/ 296334 h 2963335"/>
                    <a:gd name="connsiteX15" fmla="*/ 1126066 w 1270000"/>
                    <a:gd name="connsiteY15" fmla="*/ 279400 h 2963335"/>
                    <a:gd name="connsiteX16" fmla="*/ 999066 w 1270000"/>
                    <a:gd name="connsiteY16" fmla="*/ 67734 h 2963335"/>
                    <a:gd name="connsiteX17" fmla="*/ 872066 w 1270000"/>
                    <a:gd name="connsiteY17" fmla="*/ 8467 h 2963335"/>
                    <a:gd name="connsiteX18" fmla="*/ 728133 w 1270000"/>
                    <a:gd name="connsiteY18" fmla="*/ 0 h 2963335"/>
                    <a:gd name="connsiteX19" fmla="*/ 601133 w 1270000"/>
                    <a:gd name="connsiteY19" fmla="*/ 67734 h 2963335"/>
                    <a:gd name="connsiteX20" fmla="*/ 584200 w 1270000"/>
                    <a:gd name="connsiteY20" fmla="*/ 177800 h 2963335"/>
                    <a:gd name="connsiteX21" fmla="*/ 567266 w 1270000"/>
                    <a:gd name="connsiteY21" fmla="*/ 287867 h 2963335"/>
                    <a:gd name="connsiteX22" fmla="*/ 533400 w 1270000"/>
                    <a:gd name="connsiteY22" fmla="*/ 84667 h 2963335"/>
                    <a:gd name="connsiteX23" fmla="*/ 448733 w 1270000"/>
                    <a:gd name="connsiteY23" fmla="*/ 16934 h 2963335"/>
                    <a:gd name="connsiteX24" fmla="*/ 296333 w 1270000"/>
                    <a:gd name="connsiteY24" fmla="*/ 8467 h 2963335"/>
                    <a:gd name="connsiteX25" fmla="*/ 211666 w 1270000"/>
                    <a:gd name="connsiteY25" fmla="*/ 59267 h 2963335"/>
                    <a:gd name="connsiteX26" fmla="*/ 127000 w 1270000"/>
                    <a:gd name="connsiteY26" fmla="*/ 135467 h 2963335"/>
                    <a:gd name="connsiteX27" fmla="*/ 101600 w 1270000"/>
                    <a:gd name="connsiteY27" fmla="*/ 245534 h 2963335"/>
                    <a:gd name="connsiteX28" fmla="*/ 84666 w 1270000"/>
                    <a:gd name="connsiteY28" fmla="*/ 321734 h 2963335"/>
                    <a:gd name="connsiteX29" fmla="*/ 0 w 1270000"/>
                    <a:gd name="connsiteY29" fmla="*/ 406400 h 2963335"/>
                    <a:gd name="connsiteX30" fmla="*/ 16933 w 1270000"/>
                    <a:gd name="connsiteY30" fmla="*/ 474134 h 2963335"/>
                    <a:gd name="connsiteX31" fmla="*/ 93133 w 1270000"/>
                    <a:gd name="connsiteY31" fmla="*/ 541867 h 2963335"/>
                    <a:gd name="connsiteX32" fmla="*/ 211666 w 1270000"/>
                    <a:gd name="connsiteY32" fmla="*/ 550334 h 2963335"/>
                    <a:gd name="connsiteX33" fmla="*/ 262466 w 1270000"/>
                    <a:gd name="connsiteY33" fmla="*/ 474134 h 2963335"/>
                    <a:gd name="connsiteX34" fmla="*/ 254000 w 1270000"/>
                    <a:gd name="connsiteY34" fmla="*/ 381000 h 2963335"/>
                    <a:gd name="connsiteX35" fmla="*/ 220133 w 1270000"/>
                    <a:gd name="connsiteY35" fmla="*/ 330200 h 2963335"/>
                    <a:gd name="connsiteX36" fmla="*/ 186266 w 1270000"/>
                    <a:gd name="connsiteY36" fmla="*/ 287867 h 2963335"/>
                    <a:gd name="connsiteX37" fmla="*/ 194733 w 1270000"/>
                    <a:gd name="connsiteY37" fmla="*/ 186267 h 2963335"/>
                    <a:gd name="connsiteX38" fmla="*/ 262466 w 1270000"/>
                    <a:gd name="connsiteY38" fmla="*/ 101600 h 2963335"/>
                    <a:gd name="connsiteX39" fmla="*/ 372533 w 1270000"/>
                    <a:gd name="connsiteY39" fmla="*/ 67734 h 2963335"/>
                    <a:gd name="connsiteX40" fmla="*/ 440266 w 1270000"/>
                    <a:gd name="connsiteY40" fmla="*/ 110067 h 2963335"/>
                    <a:gd name="connsiteX41" fmla="*/ 491066 w 1270000"/>
                    <a:gd name="connsiteY41" fmla="*/ 220134 h 2963335"/>
                    <a:gd name="connsiteX42" fmla="*/ 491066 w 1270000"/>
                    <a:gd name="connsiteY42" fmla="*/ 2963334 h 2963335"/>
                    <a:gd name="connsiteX0" fmla="*/ 491066 w 1270000"/>
                    <a:gd name="connsiteY0" fmla="*/ 2963334 h 2963335"/>
                    <a:gd name="connsiteX1" fmla="*/ 565659 w 1270000"/>
                    <a:gd name="connsiteY1" fmla="*/ 2963335 h 2963335"/>
                    <a:gd name="connsiteX2" fmla="*/ 643466 w 1270000"/>
                    <a:gd name="connsiteY2" fmla="*/ 194734 h 2963335"/>
                    <a:gd name="connsiteX3" fmla="*/ 711200 w 1270000"/>
                    <a:gd name="connsiteY3" fmla="*/ 84667 h 2963335"/>
                    <a:gd name="connsiteX4" fmla="*/ 821266 w 1270000"/>
                    <a:gd name="connsiteY4" fmla="*/ 59267 h 2963335"/>
                    <a:gd name="connsiteX5" fmla="*/ 914400 w 1270000"/>
                    <a:gd name="connsiteY5" fmla="*/ 101600 h 2963335"/>
                    <a:gd name="connsiteX6" fmla="*/ 990600 w 1270000"/>
                    <a:gd name="connsiteY6" fmla="*/ 194734 h 2963335"/>
                    <a:gd name="connsiteX7" fmla="*/ 1024466 w 1270000"/>
                    <a:gd name="connsiteY7" fmla="*/ 321734 h 2963335"/>
                    <a:gd name="connsiteX8" fmla="*/ 1007533 w 1270000"/>
                    <a:gd name="connsiteY8" fmla="*/ 440267 h 2963335"/>
                    <a:gd name="connsiteX9" fmla="*/ 1016000 w 1270000"/>
                    <a:gd name="connsiteY9" fmla="*/ 508000 h 2963335"/>
                    <a:gd name="connsiteX10" fmla="*/ 1092200 w 1270000"/>
                    <a:gd name="connsiteY10" fmla="*/ 550334 h 2963335"/>
                    <a:gd name="connsiteX11" fmla="*/ 1270000 w 1270000"/>
                    <a:gd name="connsiteY11" fmla="*/ 440267 h 2963335"/>
                    <a:gd name="connsiteX12" fmla="*/ 1219200 w 1270000"/>
                    <a:gd name="connsiteY12" fmla="*/ 338667 h 2963335"/>
                    <a:gd name="connsiteX13" fmla="*/ 1159933 w 1270000"/>
                    <a:gd name="connsiteY13" fmla="*/ 296334 h 2963335"/>
                    <a:gd name="connsiteX14" fmla="*/ 1126066 w 1270000"/>
                    <a:gd name="connsiteY14" fmla="*/ 279400 h 2963335"/>
                    <a:gd name="connsiteX15" fmla="*/ 999066 w 1270000"/>
                    <a:gd name="connsiteY15" fmla="*/ 67734 h 2963335"/>
                    <a:gd name="connsiteX16" fmla="*/ 872066 w 1270000"/>
                    <a:gd name="connsiteY16" fmla="*/ 8467 h 2963335"/>
                    <a:gd name="connsiteX17" fmla="*/ 728133 w 1270000"/>
                    <a:gd name="connsiteY17" fmla="*/ 0 h 2963335"/>
                    <a:gd name="connsiteX18" fmla="*/ 601133 w 1270000"/>
                    <a:gd name="connsiteY18" fmla="*/ 67734 h 2963335"/>
                    <a:gd name="connsiteX19" fmla="*/ 584200 w 1270000"/>
                    <a:gd name="connsiteY19" fmla="*/ 177800 h 2963335"/>
                    <a:gd name="connsiteX20" fmla="*/ 567266 w 1270000"/>
                    <a:gd name="connsiteY20" fmla="*/ 287867 h 2963335"/>
                    <a:gd name="connsiteX21" fmla="*/ 533400 w 1270000"/>
                    <a:gd name="connsiteY21" fmla="*/ 84667 h 2963335"/>
                    <a:gd name="connsiteX22" fmla="*/ 448733 w 1270000"/>
                    <a:gd name="connsiteY22" fmla="*/ 16934 h 2963335"/>
                    <a:gd name="connsiteX23" fmla="*/ 296333 w 1270000"/>
                    <a:gd name="connsiteY23" fmla="*/ 8467 h 2963335"/>
                    <a:gd name="connsiteX24" fmla="*/ 211666 w 1270000"/>
                    <a:gd name="connsiteY24" fmla="*/ 59267 h 2963335"/>
                    <a:gd name="connsiteX25" fmla="*/ 127000 w 1270000"/>
                    <a:gd name="connsiteY25" fmla="*/ 135467 h 2963335"/>
                    <a:gd name="connsiteX26" fmla="*/ 101600 w 1270000"/>
                    <a:gd name="connsiteY26" fmla="*/ 245534 h 2963335"/>
                    <a:gd name="connsiteX27" fmla="*/ 84666 w 1270000"/>
                    <a:gd name="connsiteY27" fmla="*/ 321734 h 2963335"/>
                    <a:gd name="connsiteX28" fmla="*/ 0 w 1270000"/>
                    <a:gd name="connsiteY28" fmla="*/ 406400 h 2963335"/>
                    <a:gd name="connsiteX29" fmla="*/ 16933 w 1270000"/>
                    <a:gd name="connsiteY29" fmla="*/ 474134 h 2963335"/>
                    <a:gd name="connsiteX30" fmla="*/ 93133 w 1270000"/>
                    <a:gd name="connsiteY30" fmla="*/ 541867 h 2963335"/>
                    <a:gd name="connsiteX31" fmla="*/ 211666 w 1270000"/>
                    <a:gd name="connsiteY31" fmla="*/ 550334 h 2963335"/>
                    <a:gd name="connsiteX32" fmla="*/ 262466 w 1270000"/>
                    <a:gd name="connsiteY32" fmla="*/ 474134 h 2963335"/>
                    <a:gd name="connsiteX33" fmla="*/ 254000 w 1270000"/>
                    <a:gd name="connsiteY33" fmla="*/ 381000 h 2963335"/>
                    <a:gd name="connsiteX34" fmla="*/ 220133 w 1270000"/>
                    <a:gd name="connsiteY34" fmla="*/ 330200 h 2963335"/>
                    <a:gd name="connsiteX35" fmla="*/ 186266 w 1270000"/>
                    <a:gd name="connsiteY35" fmla="*/ 287867 h 2963335"/>
                    <a:gd name="connsiteX36" fmla="*/ 194733 w 1270000"/>
                    <a:gd name="connsiteY36" fmla="*/ 186267 h 2963335"/>
                    <a:gd name="connsiteX37" fmla="*/ 262466 w 1270000"/>
                    <a:gd name="connsiteY37" fmla="*/ 101600 h 2963335"/>
                    <a:gd name="connsiteX38" fmla="*/ 372533 w 1270000"/>
                    <a:gd name="connsiteY38" fmla="*/ 67734 h 2963335"/>
                    <a:gd name="connsiteX39" fmla="*/ 440266 w 1270000"/>
                    <a:gd name="connsiteY39" fmla="*/ 110067 h 2963335"/>
                    <a:gd name="connsiteX40" fmla="*/ 491066 w 1270000"/>
                    <a:gd name="connsiteY40" fmla="*/ 220134 h 2963335"/>
                    <a:gd name="connsiteX41" fmla="*/ 491066 w 1270000"/>
                    <a:gd name="connsiteY41" fmla="*/ 2963334 h 2963335"/>
                    <a:gd name="connsiteX0" fmla="*/ 491066 w 1270000"/>
                    <a:gd name="connsiteY0" fmla="*/ 2963334 h 2963335"/>
                    <a:gd name="connsiteX1" fmla="*/ 565659 w 1270000"/>
                    <a:gd name="connsiteY1" fmla="*/ 2963335 h 2963335"/>
                    <a:gd name="connsiteX2" fmla="*/ 643466 w 1270000"/>
                    <a:gd name="connsiteY2" fmla="*/ 194734 h 2963335"/>
                    <a:gd name="connsiteX3" fmla="*/ 711200 w 1270000"/>
                    <a:gd name="connsiteY3" fmla="*/ 84667 h 2963335"/>
                    <a:gd name="connsiteX4" fmla="*/ 821266 w 1270000"/>
                    <a:gd name="connsiteY4" fmla="*/ 59267 h 2963335"/>
                    <a:gd name="connsiteX5" fmla="*/ 914400 w 1270000"/>
                    <a:gd name="connsiteY5" fmla="*/ 101600 h 2963335"/>
                    <a:gd name="connsiteX6" fmla="*/ 990600 w 1270000"/>
                    <a:gd name="connsiteY6" fmla="*/ 194734 h 2963335"/>
                    <a:gd name="connsiteX7" fmla="*/ 1024466 w 1270000"/>
                    <a:gd name="connsiteY7" fmla="*/ 321734 h 2963335"/>
                    <a:gd name="connsiteX8" fmla="*/ 1007533 w 1270000"/>
                    <a:gd name="connsiteY8" fmla="*/ 440267 h 2963335"/>
                    <a:gd name="connsiteX9" fmla="*/ 1016000 w 1270000"/>
                    <a:gd name="connsiteY9" fmla="*/ 508000 h 2963335"/>
                    <a:gd name="connsiteX10" fmla="*/ 1270000 w 1270000"/>
                    <a:gd name="connsiteY10" fmla="*/ 440267 h 2963335"/>
                    <a:gd name="connsiteX11" fmla="*/ 1219200 w 1270000"/>
                    <a:gd name="connsiteY11" fmla="*/ 338667 h 2963335"/>
                    <a:gd name="connsiteX12" fmla="*/ 1159933 w 1270000"/>
                    <a:gd name="connsiteY12" fmla="*/ 296334 h 2963335"/>
                    <a:gd name="connsiteX13" fmla="*/ 1126066 w 1270000"/>
                    <a:gd name="connsiteY13" fmla="*/ 279400 h 2963335"/>
                    <a:gd name="connsiteX14" fmla="*/ 999066 w 1270000"/>
                    <a:gd name="connsiteY14" fmla="*/ 67734 h 2963335"/>
                    <a:gd name="connsiteX15" fmla="*/ 872066 w 1270000"/>
                    <a:gd name="connsiteY15" fmla="*/ 8467 h 2963335"/>
                    <a:gd name="connsiteX16" fmla="*/ 728133 w 1270000"/>
                    <a:gd name="connsiteY16" fmla="*/ 0 h 2963335"/>
                    <a:gd name="connsiteX17" fmla="*/ 601133 w 1270000"/>
                    <a:gd name="connsiteY17" fmla="*/ 67734 h 2963335"/>
                    <a:gd name="connsiteX18" fmla="*/ 584200 w 1270000"/>
                    <a:gd name="connsiteY18" fmla="*/ 177800 h 2963335"/>
                    <a:gd name="connsiteX19" fmla="*/ 567266 w 1270000"/>
                    <a:gd name="connsiteY19" fmla="*/ 287867 h 2963335"/>
                    <a:gd name="connsiteX20" fmla="*/ 533400 w 1270000"/>
                    <a:gd name="connsiteY20" fmla="*/ 84667 h 2963335"/>
                    <a:gd name="connsiteX21" fmla="*/ 448733 w 1270000"/>
                    <a:gd name="connsiteY21" fmla="*/ 16934 h 2963335"/>
                    <a:gd name="connsiteX22" fmla="*/ 296333 w 1270000"/>
                    <a:gd name="connsiteY22" fmla="*/ 8467 h 2963335"/>
                    <a:gd name="connsiteX23" fmla="*/ 211666 w 1270000"/>
                    <a:gd name="connsiteY23" fmla="*/ 59267 h 2963335"/>
                    <a:gd name="connsiteX24" fmla="*/ 127000 w 1270000"/>
                    <a:gd name="connsiteY24" fmla="*/ 135467 h 2963335"/>
                    <a:gd name="connsiteX25" fmla="*/ 101600 w 1270000"/>
                    <a:gd name="connsiteY25" fmla="*/ 245534 h 2963335"/>
                    <a:gd name="connsiteX26" fmla="*/ 84666 w 1270000"/>
                    <a:gd name="connsiteY26" fmla="*/ 321734 h 2963335"/>
                    <a:gd name="connsiteX27" fmla="*/ 0 w 1270000"/>
                    <a:gd name="connsiteY27" fmla="*/ 406400 h 2963335"/>
                    <a:gd name="connsiteX28" fmla="*/ 16933 w 1270000"/>
                    <a:gd name="connsiteY28" fmla="*/ 474134 h 2963335"/>
                    <a:gd name="connsiteX29" fmla="*/ 93133 w 1270000"/>
                    <a:gd name="connsiteY29" fmla="*/ 541867 h 2963335"/>
                    <a:gd name="connsiteX30" fmla="*/ 211666 w 1270000"/>
                    <a:gd name="connsiteY30" fmla="*/ 550334 h 2963335"/>
                    <a:gd name="connsiteX31" fmla="*/ 262466 w 1270000"/>
                    <a:gd name="connsiteY31" fmla="*/ 474134 h 2963335"/>
                    <a:gd name="connsiteX32" fmla="*/ 254000 w 1270000"/>
                    <a:gd name="connsiteY32" fmla="*/ 381000 h 2963335"/>
                    <a:gd name="connsiteX33" fmla="*/ 220133 w 1270000"/>
                    <a:gd name="connsiteY33" fmla="*/ 330200 h 2963335"/>
                    <a:gd name="connsiteX34" fmla="*/ 186266 w 1270000"/>
                    <a:gd name="connsiteY34" fmla="*/ 287867 h 2963335"/>
                    <a:gd name="connsiteX35" fmla="*/ 194733 w 1270000"/>
                    <a:gd name="connsiteY35" fmla="*/ 186267 h 2963335"/>
                    <a:gd name="connsiteX36" fmla="*/ 262466 w 1270000"/>
                    <a:gd name="connsiteY36" fmla="*/ 101600 h 2963335"/>
                    <a:gd name="connsiteX37" fmla="*/ 372533 w 1270000"/>
                    <a:gd name="connsiteY37" fmla="*/ 67734 h 2963335"/>
                    <a:gd name="connsiteX38" fmla="*/ 440266 w 1270000"/>
                    <a:gd name="connsiteY38" fmla="*/ 110067 h 2963335"/>
                    <a:gd name="connsiteX39" fmla="*/ 491066 w 1270000"/>
                    <a:gd name="connsiteY39" fmla="*/ 220134 h 2963335"/>
                    <a:gd name="connsiteX40" fmla="*/ 491066 w 1270000"/>
                    <a:gd name="connsiteY40" fmla="*/ 2963334 h 2963335"/>
                    <a:gd name="connsiteX0" fmla="*/ 491066 w 1270000"/>
                    <a:gd name="connsiteY0" fmla="*/ 2963334 h 2963335"/>
                    <a:gd name="connsiteX1" fmla="*/ 565659 w 1270000"/>
                    <a:gd name="connsiteY1" fmla="*/ 2963335 h 2963335"/>
                    <a:gd name="connsiteX2" fmla="*/ 643466 w 1270000"/>
                    <a:gd name="connsiteY2" fmla="*/ 194734 h 2963335"/>
                    <a:gd name="connsiteX3" fmla="*/ 711200 w 1270000"/>
                    <a:gd name="connsiteY3" fmla="*/ 84667 h 2963335"/>
                    <a:gd name="connsiteX4" fmla="*/ 821266 w 1270000"/>
                    <a:gd name="connsiteY4" fmla="*/ 59267 h 2963335"/>
                    <a:gd name="connsiteX5" fmla="*/ 914400 w 1270000"/>
                    <a:gd name="connsiteY5" fmla="*/ 101600 h 2963335"/>
                    <a:gd name="connsiteX6" fmla="*/ 990600 w 1270000"/>
                    <a:gd name="connsiteY6" fmla="*/ 194734 h 2963335"/>
                    <a:gd name="connsiteX7" fmla="*/ 1024466 w 1270000"/>
                    <a:gd name="connsiteY7" fmla="*/ 321734 h 2963335"/>
                    <a:gd name="connsiteX8" fmla="*/ 1007533 w 1270000"/>
                    <a:gd name="connsiteY8" fmla="*/ 440267 h 2963335"/>
                    <a:gd name="connsiteX9" fmla="*/ 1270000 w 1270000"/>
                    <a:gd name="connsiteY9" fmla="*/ 440267 h 2963335"/>
                    <a:gd name="connsiteX10" fmla="*/ 1219200 w 1270000"/>
                    <a:gd name="connsiteY10" fmla="*/ 338667 h 2963335"/>
                    <a:gd name="connsiteX11" fmla="*/ 1159933 w 1270000"/>
                    <a:gd name="connsiteY11" fmla="*/ 296334 h 2963335"/>
                    <a:gd name="connsiteX12" fmla="*/ 1126066 w 1270000"/>
                    <a:gd name="connsiteY12" fmla="*/ 279400 h 2963335"/>
                    <a:gd name="connsiteX13" fmla="*/ 999066 w 1270000"/>
                    <a:gd name="connsiteY13" fmla="*/ 67734 h 2963335"/>
                    <a:gd name="connsiteX14" fmla="*/ 872066 w 1270000"/>
                    <a:gd name="connsiteY14" fmla="*/ 8467 h 2963335"/>
                    <a:gd name="connsiteX15" fmla="*/ 728133 w 1270000"/>
                    <a:gd name="connsiteY15" fmla="*/ 0 h 2963335"/>
                    <a:gd name="connsiteX16" fmla="*/ 601133 w 1270000"/>
                    <a:gd name="connsiteY16" fmla="*/ 67734 h 2963335"/>
                    <a:gd name="connsiteX17" fmla="*/ 584200 w 1270000"/>
                    <a:gd name="connsiteY17" fmla="*/ 177800 h 2963335"/>
                    <a:gd name="connsiteX18" fmla="*/ 567266 w 1270000"/>
                    <a:gd name="connsiteY18" fmla="*/ 287867 h 2963335"/>
                    <a:gd name="connsiteX19" fmla="*/ 533400 w 1270000"/>
                    <a:gd name="connsiteY19" fmla="*/ 84667 h 2963335"/>
                    <a:gd name="connsiteX20" fmla="*/ 448733 w 1270000"/>
                    <a:gd name="connsiteY20" fmla="*/ 16934 h 2963335"/>
                    <a:gd name="connsiteX21" fmla="*/ 296333 w 1270000"/>
                    <a:gd name="connsiteY21" fmla="*/ 8467 h 2963335"/>
                    <a:gd name="connsiteX22" fmla="*/ 211666 w 1270000"/>
                    <a:gd name="connsiteY22" fmla="*/ 59267 h 2963335"/>
                    <a:gd name="connsiteX23" fmla="*/ 127000 w 1270000"/>
                    <a:gd name="connsiteY23" fmla="*/ 135467 h 2963335"/>
                    <a:gd name="connsiteX24" fmla="*/ 101600 w 1270000"/>
                    <a:gd name="connsiteY24" fmla="*/ 245534 h 2963335"/>
                    <a:gd name="connsiteX25" fmla="*/ 84666 w 1270000"/>
                    <a:gd name="connsiteY25" fmla="*/ 321734 h 2963335"/>
                    <a:gd name="connsiteX26" fmla="*/ 0 w 1270000"/>
                    <a:gd name="connsiteY26" fmla="*/ 406400 h 2963335"/>
                    <a:gd name="connsiteX27" fmla="*/ 16933 w 1270000"/>
                    <a:gd name="connsiteY27" fmla="*/ 474134 h 2963335"/>
                    <a:gd name="connsiteX28" fmla="*/ 93133 w 1270000"/>
                    <a:gd name="connsiteY28" fmla="*/ 541867 h 2963335"/>
                    <a:gd name="connsiteX29" fmla="*/ 211666 w 1270000"/>
                    <a:gd name="connsiteY29" fmla="*/ 550334 h 2963335"/>
                    <a:gd name="connsiteX30" fmla="*/ 262466 w 1270000"/>
                    <a:gd name="connsiteY30" fmla="*/ 474134 h 2963335"/>
                    <a:gd name="connsiteX31" fmla="*/ 254000 w 1270000"/>
                    <a:gd name="connsiteY31" fmla="*/ 381000 h 2963335"/>
                    <a:gd name="connsiteX32" fmla="*/ 220133 w 1270000"/>
                    <a:gd name="connsiteY32" fmla="*/ 330200 h 2963335"/>
                    <a:gd name="connsiteX33" fmla="*/ 186266 w 1270000"/>
                    <a:gd name="connsiteY33" fmla="*/ 287867 h 2963335"/>
                    <a:gd name="connsiteX34" fmla="*/ 194733 w 1270000"/>
                    <a:gd name="connsiteY34" fmla="*/ 186267 h 2963335"/>
                    <a:gd name="connsiteX35" fmla="*/ 262466 w 1270000"/>
                    <a:gd name="connsiteY35" fmla="*/ 101600 h 2963335"/>
                    <a:gd name="connsiteX36" fmla="*/ 372533 w 1270000"/>
                    <a:gd name="connsiteY36" fmla="*/ 67734 h 2963335"/>
                    <a:gd name="connsiteX37" fmla="*/ 440266 w 1270000"/>
                    <a:gd name="connsiteY37" fmla="*/ 110067 h 2963335"/>
                    <a:gd name="connsiteX38" fmla="*/ 491066 w 1270000"/>
                    <a:gd name="connsiteY38" fmla="*/ 220134 h 2963335"/>
                    <a:gd name="connsiteX39" fmla="*/ 491066 w 1270000"/>
                    <a:gd name="connsiteY39" fmla="*/ 2963334 h 2963335"/>
                    <a:gd name="connsiteX0" fmla="*/ 491066 w 1270000"/>
                    <a:gd name="connsiteY0" fmla="*/ 2963334 h 2963335"/>
                    <a:gd name="connsiteX1" fmla="*/ 565659 w 1270000"/>
                    <a:gd name="connsiteY1" fmla="*/ 2963335 h 2963335"/>
                    <a:gd name="connsiteX2" fmla="*/ 643466 w 1270000"/>
                    <a:gd name="connsiteY2" fmla="*/ 194734 h 2963335"/>
                    <a:gd name="connsiteX3" fmla="*/ 711200 w 1270000"/>
                    <a:gd name="connsiteY3" fmla="*/ 84667 h 2963335"/>
                    <a:gd name="connsiteX4" fmla="*/ 821266 w 1270000"/>
                    <a:gd name="connsiteY4" fmla="*/ 59267 h 2963335"/>
                    <a:gd name="connsiteX5" fmla="*/ 914400 w 1270000"/>
                    <a:gd name="connsiteY5" fmla="*/ 101600 h 2963335"/>
                    <a:gd name="connsiteX6" fmla="*/ 990600 w 1270000"/>
                    <a:gd name="connsiteY6" fmla="*/ 194734 h 2963335"/>
                    <a:gd name="connsiteX7" fmla="*/ 1024466 w 1270000"/>
                    <a:gd name="connsiteY7" fmla="*/ 321734 h 2963335"/>
                    <a:gd name="connsiteX8" fmla="*/ 1270000 w 1270000"/>
                    <a:gd name="connsiteY8" fmla="*/ 440267 h 2963335"/>
                    <a:gd name="connsiteX9" fmla="*/ 1219200 w 1270000"/>
                    <a:gd name="connsiteY9" fmla="*/ 338667 h 2963335"/>
                    <a:gd name="connsiteX10" fmla="*/ 1159933 w 1270000"/>
                    <a:gd name="connsiteY10" fmla="*/ 296334 h 2963335"/>
                    <a:gd name="connsiteX11" fmla="*/ 1126066 w 1270000"/>
                    <a:gd name="connsiteY11" fmla="*/ 279400 h 2963335"/>
                    <a:gd name="connsiteX12" fmla="*/ 999066 w 1270000"/>
                    <a:gd name="connsiteY12" fmla="*/ 67734 h 2963335"/>
                    <a:gd name="connsiteX13" fmla="*/ 872066 w 1270000"/>
                    <a:gd name="connsiteY13" fmla="*/ 8467 h 2963335"/>
                    <a:gd name="connsiteX14" fmla="*/ 728133 w 1270000"/>
                    <a:gd name="connsiteY14" fmla="*/ 0 h 2963335"/>
                    <a:gd name="connsiteX15" fmla="*/ 601133 w 1270000"/>
                    <a:gd name="connsiteY15" fmla="*/ 67734 h 2963335"/>
                    <a:gd name="connsiteX16" fmla="*/ 584200 w 1270000"/>
                    <a:gd name="connsiteY16" fmla="*/ 177800 h 2963335"/>
                    <a:gd name="connsiteX17" fmla="*/ 567266 w 1270000"/>
                    <a:gd name="connsiteY17" fmla="*/ 287867 h 2963335"/>
                    <a:gd name="connsiteX18" fmla="*/ 533400 w 1270000"/>
                    <a:gd name="connsiteY18" fmla="*/ 84667 h 2963335"/>
                    <a:gd name="connsiteX19" fmla="*/ 448733 w 1270000"/>
                    <a:gd name="connsiteY19" fmla="*/ 16934 h 2963335"/>
                    <a:gd name="connsiteX20" fmla="*/ 296333 w 1270000"/>
                    <a:gd name="connsiteY20" fmla="*/ 8467 h 2963335"/>
                    <a:gd name="connsiteX21" fmla="*/ 211666 w 1270000"/>
                    <a:gd name="connsiteY21" fmla="*/ 59267 h 2963335"/>
                    <a:gd name="connsiteX22" fmla="*/ 127000 w 1270000"/>
                    <a:gd name="connsiteY22" fmla="*/ 135467 h 2963335"/>
                    <a:gd name="connsiteX23" fmla="*/ 101600 w 1270000"/>
                    <a:gd name="connsiteY23" fmla="*/ 245534 h 2963335"/>
                    <a:gd name="connsiteX24" fmla="*/ 84666 w 1270000"/>
                    <a:gd name="connsiteY24" fmla="*/ 321734 h 2963335"/>
                    <a:gd name="connsiteX25" fmla="*/ 0 w 1270000"/>
                    <a:gd name="connsiteY25" fmla="*/ 406400 h 2963335"/>
                    <a:gd name="connsiteX26" fmla="*/ 16933 w 1270000"/>
                    <a:gd name="connsiteY26" fmla="*/ 474134 h 2963335"/>
                    <a:gd name="connsiteX27" fmla="*/ 93133 w 1270000"/>
                    <a:gd name="connsiteY27" fmla="*/ 541867 h 2963335"/>
                    <a:gd name="connsiteX28" fmla="*/ 211666 w 1270000"/>
                    <a:gd name="connsiteY28" fmla="*/ 550334 h 2963335"/>
                    <a:gd name="connsiteX29" fmla="*/ 262466 w 1270000"/>
                    <a:gd name="connsiteY29" fmla="*/ 474134 h 2963335"/>
                    <a:gd name="connsiteX30" fmla="*/ 254000 w 1270000"/>
                    <a:gd name="connsiteY30" fmla="*/ 381000 h 2963335"/>
                    <a:gd name="connsiteX31" fmla="*/ 220133 w 1270000"/>
                    <a:gd name="connsiteY31" fmla="*/ 330200 h 2963335"/>
                    <a:gd name="connsiteX32" fmla="*/ 186266 w 1270000"/>
                    <a:gd name="connsiteY32" fmla="*/ 287867 h 2963335"/>
                    <a:gd name="connsiteX33" fmla="*/ 194733 w 1270000"/>
                    <a:gd name="connsiteY33" fmla="*/ 186267 h 2963335"/>
                    <a:gd name="connsiteX34" fmla="*/ 262466 w 1270000"/>
                    <a:gd name="connsiteY34" fmla="*/ 101600 h 2963335"/>
                    <a:gd name="connsiteX35" fmla="*/ 372533 w 1270000"/>
                    <a:gd name="connsiteY35" fmla="*/ 67734 h 2963335"/>
                    <a:gd name="connsiteX36" fmla="*/ 440266 w 1270000"/>
                    <a:gd name="connsiteY36" fmla="*/ 110067 h 2963335"/>
                    <a:gd name="connsiteX37" fmla="*/ 491066 w 1270000"/>
                    <a:gd name="connsiteY37" fmla="*/ 220134 h 2963335"/>
                    <a:gd name="connsiteX38" fmla="*/ 491066 w 1270000"/>
                    <a:gd name="connsiteY38" fmla="*/ 2963334 h 2963335"/>
                    <a:gd name="connsiteX0" fmla="*/ 491066 w 1219200"/>
                    <a:gd name="connsiteY0" fmla="*/ 2963334 h 2963335"/>
                    <a:gd name="connsiteX1" fmla="*/ 565659 w 1219200"/>
                    <a:gd name="connsiteY1" fmla="*/ 2963335 h 2963335"/>
                    <a:gd name="connsiteX2" fmla="*/ 643466 w 1219200"/>
                    <a:gd name="connsiteY2" fmla="*/ 194734 h 2963335"/>
                    <a:gd name="connsiteX3" fmla="*/ 711200 w 1219200"/>
                    <a:gd name="connsiteY3" fmla="*/ 84667 h 2963335"/>
                    <a:gd name="connsiteX4" fmla="*/ 821266 w 1219200"/>
                    <a:gd name="connsiteY4" fmla="*/ 59267 h 2963335"/>
                    <a:gd name="connsiteX5" fmla="*/ 914400 w 1219200"/>
                    <a:gd name="connsiteY5" fmla="*/ 101600 h 2963335"/>
                    <a:gd name="connsiteX6" fmla="*/ 990600 w 1219200"/>
                    <a:gd name="connsiteY6" fmla="*/ 194734 h 2963335"/>
                    <a:gd name="connsiteX7" fmla="*/ 1024466 w 1219200"/>
                    <a:gd name="connsiteY7" fmla="*/ 321734 h 2963335"/>
                    <a:gd name="connsiteX8" fmla="*/ 1219200 w 1219200"/>
                    <a:gd name="connsiteY8" fmla="*/ 338667 h 2963335"/>
                    <a:gd name="connsiteX9" fmla="*/ 1159933 w 1219200"/>
                    <a:gd name="connsiteY9" fmla="*/ 296334 h 2963335"/>
                    <a:gd name="connsiteX10" fmla="*/ 1126066 w 1219200"/>
                    <a:gd name="connsiteY10" fmla="*/ 279400 h 2963335"/>
                    <a:gd name="connsiteX11" fmla="*/ 999066 w 1219200"/>
                    <a:gd name="connsiteY11" fmla="*/ 67734 h 2963335"/>
                    <a:gd name="connsiteX12" fmla="*/ 872066 w 1219200"/>
                    <a:gd name="connsiteY12" fmla="*/ 8467 h 2963335"/>
                    <a:gd name="connsiteX13" fmla="*/ 728133 w 1219200"/>
                    <a:gd name="connsiteY13" fmla="*/ 0 h 2963335"/>
                    <a:gd name="connsiteX14" fmla="*/ 601133 w 1219200"/>
                    <a:gd name="connsiteY14" fmla="*/ 67734 h 2963335"/>
                    <a:gd name="connsiteX15" fmla="*/ 584200 w 1219200"/>
                    <a:gd name="connsiteY15" fmla="*/ 177800 h 2963335"/>
                    <a:gd name="connsiteX16" fmla="*/ 567266 w 1219200"/>
                    <a:gd name="connsiteY16" fmla="*/ 287867 h 2963335"/>
                    <a:gd name="connsiteX17" fmla="*/ 533400 w 1219200"/>
                    <a:gd name="connsiteY17" fmla="*/ 84667 h 2963335"/>
                    <a:gd name="connsiteX18" fmla="*/ 448733 w 1219200"/>
                    <a:gd name="connsiteY18" fmla="*/ 16934 h 2963335"/>
                    <a:gd name="connsiteX19" fmla="*/ 296333 w 1219200"/>
                    <a:gd name="connsiteY19" fmla="*/ 8467 h 2963335"/>
                    <a:gd name="connsiteX20" fmla="*/ 211666 w 1219200"/>
                    <a:gd name="connsiteY20" fmla="*/ 59267 h 2963335"/>
                    <a:gd name="connsiteX21" fmla="*/ 127000 w 1219200"/>
                    <a:gd name="connsiteY21" fmla="*/ 135467 h 2963335"/>
                    <a:gd name="connsiteX22" fmla="*/ 101600 w 1219200"/>
                    <a:gd name="connsiteY22" fmla="*/ 245534 h 2963335"/>
                    <a:gd name="connsiteX23" fmla="*/ 84666 w 1219200"/>
                    <a:gd name="connsiteY23" fmla="*/ 321734 h 2963335"/>
                    <a:gd name="connsiteX24" fmla="*/ 0 w 1219200"/>
                    <a:gd name="connsiteY24" fmla="*/ 406400 h 2963335"/>
                    <a:gd name="connsiteX25" fmla="*/ 16933 w 1219200"/>
                    <a:gd name="connsiteY25" fmla="*/ 474134 h 2963335"/>
                    <a:gd name="connsiteX26" fmla="*/ 93133 w 1219200"/>
                    <a:gd name="connsiteY26" fmla="*/ 541867 h 2963335"/>
                    <a:gd name="connsiteX27" fmla="*/ 211666 w 1219200"/>
                    <a:gd name="connsiteY27" fmla="*/ 550334 h 2963335"/>
                    <a:gd name="connsiteX28" fmla="*/ 262466 w 1219200"/>
                    <a:gd name="connsiteY28" fmla="*/ 474134 h 2963335"/>
                    <a:gd name="connsiteX29" fmla="*/ 254000 w 1219200"/>
                    <a:gd name="connsiteY29" fmla="*/ 381000 h 2963335"/>
                    <a:gd name="connsiteX30" fmla="*/ 220133 w 1219200"/>
                    <a:gd name="connsiteY30" fmla="*/ 330200 h 2963335"/>
                    <a:gd name="connsiteX31" fmla="*/ 186266 w 1219200"/>
                    <a:gd name="connsiteY31" fmla="*/ 287867 h 2963335"/>
                    <a:gd name="connsiteX32" fmla="*/ 194733 w 1219200"/>
                    <a:gd name="connsiteY32" fmla="*/ 186267 h 2963335"/>
                    <a:gd name="connsiteX33" fmla="*/ 262466 w 1219200"/>
                    <a:gd name="connsiteY33" fmla="*/ 101600 h 2963335"/>
                    <a:gd name="connsiteX34" fmla="*/ 372533 w 1219200"/>
                    <a:gd name="connsiteY34" fmla="*/ 67734 h 2963335"/>
                    <a:gd name="connsiteX35" fmla="*/ 440266 w 1219200"/>
                    <a:gd name="connsiteY35" fmla="*/ 110067 h 2963335"/>
                    <a:gd name="connsiteX36" fmla="*/ 491066 w 1219200"/>
                    <a:gd name="connsiteY36" fmla="*/ 220134 h 2963335"/>
                    <a:gd name="connsiteX37" fmla="*/ 491066 w 1219200"/>
                    <a:gd name="connsiteY37" fmla="*/ 2963334 h 2963335"/>
                    <a:gd name="connsiteX0" fmla="*/ 491066 w 1159933"/>
                    <a:gd name="connsiteY0" fmla="*/ 2963334 h 2963335"/>
                    <a:gd name="connsiteX1" fmla="*/ 565659 w 1159933"/>
                    <a:gd name="connsiteY1" fmla="*/ 2963335 h 2963335"/>
                    <a:gd name="connsiteX2" fmla="*/ 643466 w 1159933"/>
                    <a:gd name="connsiteY2" fmla="*/ 194734 h 2963335"/>
                    <a:gd name="connsiteX3" fmla="*/ 711200 w 1159933"/>
                    <a:gd name="connsiteY3" fmla="*/ 84667 h 2963335"/>
                    <a:gd name="connsiteX4" fmla="*/ 821266 w 1159933"/>
                    <a:gd name="connsiteY4" fmla="*/ 59267 h 2963335"/>
                    <a:gd name="connsiteX5" fmla="*/ 914400 w 1159933"/>
                    <a:gd name="connsiteY5" fmla="*/ 101600 h 2963335"/>
                    <a:gd name="connsiteX6" fmla="*/ 990600 w 1159933"/>
                    <a:gd name="connsiteY6" fmla="*/ 194734 h 2963335"/>
                    <a:gd name="connsiteX7" fmla="*/ 1024466 w 1159933"/>
                    <a:gd name="connsiteY7" fmla="*/ 321734 h 2963335"/>
                    <a:gd name="connsiteX8" fmla="*/ 1159933 w 1159933"/>
                    <a:gd name="connsiteY8" fmla="*/ 296334 h 2963335"/>
                    <a:gd name="connsiteX9" fmla="*/ 1126066 w 1159933"/>
                    <a:gd name="connsiteY9" fmla="*/ 279400 h 2963335"/>
                    <a:gd name="connsiteX10" fmla="*/ 999066 w 1159933"/>
                    <a:gd name="connsiteY10" fmla="*/ 67734 h 2963335"/>
                    <a:gd name="connsiteX11" fmla="*/ 872066 w 1159933"/>
                    <a:gd name="connsiteY11" fmla="*/ 8467 h 2963335"/>
                    <a:gd name="connsiteX12" fmla="*/ 728133 w 1159933"/>
                    <a:gd name="connsiteY12" fmla="*/ 0 h 2963335"/>
                    <a:gd name="connsiteX13" fmla="*/ 601133 w 1159933"/>
                    <a:gd name="connsiteY13" fmla="*/ 67734 h 2963335"/>
                    <a:gd name="connsiteX14" fmla="*/ 584200 w 1159933"/>
                    <a:gd name="connsiteY14" fmla="*/ 177800 h 2963335"/>
                    <a:gd name="connsiteX15" fmla="*/ 567266 w 1159933"/>
                    <a:gd name="connsiteY15" fmla="*/ 287867 h 2963335"/>
                    <a:gd name="connsiteX16" fmla="*/ 533400 w 1159933"/>
                    <a:gd name="connsiteY16" fmla="*/ 84667 h 2963335"/>
                    <a:gd name="connsiteX17" fmla="*/ 448733 w 1159933"/>
                    <a:gd name="connsiteY17" fmla="*/ 16934 h 2963335"/>
                    <a:gd name="connsiteX18" fmla="*/ 296333 w 1159933"/>
                    <a:gd name="connsiteY18" fmla="*/ 8467 h 2963335"/>
                    <a:gd name="connsiteX19" fmla="*/ 211666 w 1159933"/>
                    <a:gd name="connsiteY19" fmla="*/ 59267 h 2963335"/>
                    <a:gd name="connsiteX20" fmla="*/ 127000 w 1159933"/>
                    <a:gd name="connsiteY20" fmla="*/ 135467 h 2963335"/>
                    <a:gd name="connsiteX21" fmla="*/ 101600 w 1159933"/>
                    <a:gd name="connsiteY21" fmla="*/ 245534 h 2963335"/>
                    <a:gd name="connsiteX22" fmla="*/ 84666 w 1159933"/>
                    <a:gd name="connsiteY22" fmla="*/ 321734 h 2963335"/>
                    <a:gd name="connsiteX23" fmla="*/ 0 w 1159933"/>
                    <a:gd name="connsiteY23" fmla="*/ 406400 h 2963335"/>
                    <a:gd name="connsiteX24" fmla="*/ 16933 w 1159933"/>
                    <a:gd name="connsiteY24" fmla="*/ 474134 h 2963335"/>
                    <a:gd name="connsiteX25" fmla="*/ 93133 w 1159933"/>
                    <a:gd name="connsiteY25" fmla="*/ 541867 h 2963335"/>
                    <a:gd name="connsiteX26" fmla="*/ 211666 w 1159933"/>
                    <a:gd name="connsiteY26" fmla="*/ 550334 h 2963335"/>
                    <a:gd name="connsiteX27" fmla="*/ 262466 w 1159933"/>
                    <a:gd name="connsiteY27" fmla="*/ 474134 h 2963335"/>
                    <a:gd name="connsiteX28" fmla="*/ 254000 w 1159933"/>
                    <a:gd name="connsiteY28" fmla="*/ 381000 h 2963335"/>
                    <a:gd name="connsiteX29" fmla="*/ 220133 w 1159933"/>
                    <a:gd name="connsiteY29" fmla="*/ 330200 h 2963335"/>
                    <a:gd name="connsiteX30" fmla="*/ 186266 w 1159933"/>
                    <a:gd name="connsiteY30" fmla="*/ 287867 h 2963335"/>
                    <a:gd name="connsiteX31" fmla="*/ 194733 w 1159933"/>
                    <a:gd name="connsiteY31" fmla="*/ 186267 h 2963335"/>
                    <a:gd name="connsiteX32" fmla="*/ 262466 w 1159933"/>
                    <a:gd name="connsiteY32" fmla="*/ 101600 h 2963335"/>
                    <a:gd name="connsiteX33" fmla="*/ 372533 w 1159933"/>
                    <a:gd name="connsiteY33" fmla="*/ 67734 h 2963335"/>
                    <a:gd name="connsiteX34" fmla="*/ 440266 w 1159933"/>
                    <a:gd name="connsiteY34" fmla="*/ 110067 h 2963335"/>
                    <a:gd name="connsiteX35" fmla="*/ 491066 w 1159933"/>
                    <a:gd name="connsiteY35" fmla="*/ 220134 h 2963335"/>
                    <a:gd name="connsiteX36" fmla="*/ 491066 w 1159933"/>
                    <a:gd name="connsiteY36" fmla="*/ 2963334 h 2963335"/>
                    <a:gd name="connsiteX0" fmla="*/ 491066 w 1126066"/>
                    <a:gd name="connsiteY0" fmla="*/ 2963334 h 2963335"/>
                    <a:gd name="connsiteX1" fmla="*/ 565659 w 1126066"/>
                    <a:gd name="connsiteY1" fmla="*/ 2963335 h 2963335"/>
                    <a:gd name="connsiteX2" fmla="*/ 643466 w 1126066"/>
                    <a:gd name="connsiteY2" fmla="*/ 194734 h 2963335"/>
                    <a:gd name="connsiteX3" fmla="*/ 711200 w 1126066"/>
                    <a:gd name="connsiteY3" fmla="*/ 84667 h 2963335"/>
                    <a:gd name="connsiteX4" fmla="*/ 821266 w 1126066"/>
                    <a:gd name="connsiteY4" fmla="*/ 59267 h 2963335"/>
                    <a:gd name="connsiteX5" fmla="*/ 914400 w 1126066"/>
                    <a:gd name="connsiteY5" fmla="*/ 101600 h 2963335"/>
                    <a:gd name="connsiteX6" fmla="*/ 990600 w 1126066"/>
                    <a:gd name="connsiteY6" fmla="*/ 194734 h 2963335"/>
                    <a:gd name="connsiteX7" fmla="*/ 1024466 w 1126066"/>
                    <a:gd name="connsiteY7" fmla="*/ 321734 h 2963335"/>
                    <a:gd name="connsiteX8" fmla="*/ 1126066 w 1126066"/>
                    <a:gd name="connsiteY8" fmla="*/ 279400 h 2963335"/>
                    <a:gd name="connsiteX9" fmla="*/ 999066 w 1126066"/>
                    <a:gd name="connsiteY9" fmla="*/ 67734 h 2963335"/>
                    <a:gd name="connsiteX10" fmla="*/ 872066 w 1126066"/>
                    <a:gd name="connsiteY10" fmla="*/ 8467 h 2963335"/>
                    <a:gd name="connsiteX11" fmla="*/ 728133 w 1126066"/>
                    <a:gd name="connsiteY11" fmla="*/ 0 h 2963335"/>
                    <a:gd name="connsiteX12" fmla="*/ 601133 w 1126066"/>
                    <a:gd name="connsiteY12" fmla="*/ 67734 h 2963335"/>
                    <a:gd name="connsiteX13" fmla="*/ 584200 w 1126066"/>
                    <a:gd name="connsiteY13" fmla="*/ 177800 h 2963335"/>
                    <a:gd name="connsiteX14" fmla="*/ 567266 w 1126066"/>
                    <a:gd name="connsiteY14" fmla="*/ 287867 h 2963335"/>
                    <a:gd name="connsiteX15" fmla="*/ 533400 w 1126066"/>
                    <a:gd name="connsiteY15" fmla="*/ 84667 h 2963335"/>
                    <a:gd name="connsiteX16" fmla="*/ 448733 w 1126066"/>
                    <a:gd name="connsiteY16" fmla="*/ 16934 h 2963335"/>
                    <a:gd name="connsiteX17" fmla="*/ 296333 w 1126066"/>
                    <a:gd name="connsiteY17" fmla="*/ 8467 h 2963335"/>
                    <a:gd name="connsiteX18" fmla="*/ 211666 w 1126066"/>
                    <a:gd name="connsiteY18" fmla="*/ 59267 h 2963335"/>
                    <a:gd name="connsiteX19" fmla="*/ 127000 w 1126066"/>
                    <a:gd name="connsiteY19" fmla="*/ 135467 h 2963335"/>
                    <a:gd name="connsiteX20" fmla="*/ 101600 w 1126066"/>
                    <a:gd name="connsiteY20" fmla="*/ 245534 h 2963335"/>
                    <a:gd name="connsiteX21" fmla="*/ 84666 w 1126066"/>
                    <a:gd name="connsiteY21" fmla="*/ 321734 h 2963335"/>
                    <a:gd name="connsiteX22" fmla="*/ 0 w 1126066"/>
                    <a:gd name="connsiteY22" fmla="*/ 406400 h 2963335"/>
                    <a:gd name="connsiteX23" fmla="*/ 16933 w 1126066"/>
                    <a:gd name="connsiteY23" fmla="*/ 474134 h 2963335"/>
                    <a:gd name="connsiteX24" fmla="*/ 93133 w 1126066"/>
                    <a:gd name="connsiteY24" fmla="*/ 541867 h 2963335"/>
                    <a:gd name="connsiteX25" fmla="*/ 211666 w 1126066"/>
                    <a:gd name="connsiteY25" fmla="*/ 550334 h 2963335"/>
                    <a:gd name="connsiteX26" fmla="*/ 262466 w 1126066"/>
                    <a:gd name="connsiteY26" fmla="*/ 474134 h 2963335"/>
                    <a:gd name="connsiteX27" fmla="*/ 254000 w 1126066"/>
                    <a:gd name="connsiteY27" fmla="*/ 381000 h 2963335"/>
                    <a:gd name="connsiteX28" fmla="*/ 220133 w 1126066"/>
                    <a:gd name="connsiteY28" fmla="*/ 330200 h 2963335"/>
                    <a:gd name="connsiteX29" fmla="*/ 186266 w 1126066"/>
                    <a:gd name="connsiteY29" fmla="*/ 287867 h 2963335"/>
                    <a:gd name="connsiteX30" fmla="*/ 194733 w 1126066"/>
                    <a:gd name="connsiteY30" fmla="*/ 186267 h 2963335"/>
                    <a:gd name="connsiteX31" fmla="*/ 262466 w 1126066"/>
                    <a:gd name="connsiteY31" fmla="*/ 101600 h 2963335"/>
                    <a:gd name="connsiteX32" fmla="*/ 372533 w 1126066"/>
                    <a:gd name="connsiteY32" fmla="*/ 67734 h 2963335"/>
                    <a:gd name="connsiteX33" fmla="*/ 440266 w 1126066"/>
                    <a:gd name="connsiteY33" fmla="*/ 110067 h 2963335"/>
                    <a:gd name="connsiteX34" fmla="*/ 491066 w 1126066"/>
                    <a:gd name="connsiteY34" fmla="*/ 220134 h 2963335"/>
                    <a:gd name="connsiteX35" fmla="*/ 491066 w 1126066"/>
                    <a:gd name="connsiteY35" fmla="*/ 2963334 h 2963335"/>
                    <a:gd name="connsiteX0" fmla="*/ 491066 w 1024466"/>
                    <a:gd name="connsiteY0" fmla="*/ 2963334 h 2963335"/>
                    <a:gd name="connsiteX1" fmla="*/ 565659 w 1024466"/>
                    <a:gd name="connsiteY1" fmla="*/ 2963335 h 2963335"/>
                    <a:gd name="connsiteX2" fmla="*/ 643466 w 1024466"/>
                    <a:gd name="connsiteY2" fmla="*/ 194734 h 2963335"/>
                    <a:gd name="connsiteX3" fmla="*/ 711200 w 1024466"/>
                    <a:gd name="connsiteY3" fmla="*/ 84667 h 2963335"/>
                    <a:gd name="connsiteX4" fmla="*/ 821266 w 1024466"/>
                    <a:gd name="connsiteY4" fmla="*/ 59267 h 2963335"/>
                    <a:gd name="connsiteX5" fmla="*/ 914400 w 1024466"/>
                    <a:gd name="connsiteY5" fmla="*/ 101600 h 2963335"/>
                    <a:gd name="connsiteX6" fmla="*/ 990600 w 1024466"/>
                    <a:gd name="connsiteY6" fmla="*/ 194734 h 2963335"/>
                    <a:gd name="connsiteX7" fmla="*/ 1024466 w 1024466"/>
                    <a:gd name="connsiteY7" fmla="*/ 321734 h 2963335"/>
                    <a:gd name="connsiteX8" fmla="*/ 999066 w 1024466"/>
                    <a:gd name="connsiteY8" fmla="*/ 67734 h 2963335"/>
                    <a:gd name="connsiteX9" fmla="*/ 872066 w 1024466"/>
                    <a:gd name="connsiteY9" fmla="*/ 8467 h 2963335"/>
                    <a:gd name="connsiteX10" fmla="*/ 728133 w 1024466"/>
                    <a:gd name="connsiteY10" fmla="*/ 0 h 2963335"/>
                    <a:gd name="connsiteX11" fmla="*/ 601133 w 1024466"/>
                    <a:gd name="connsiteY11" fmla="*/ 67734 h 2963335"/>
                    <a:gd name="connsiteX12" fmla="*/ 584200 w 1024466"/>
                    <a:gd name="connsiteY12" fmla="*/ 177800 h 2963335"/>
                    <a:gd name="connsiteX13" fmla="*/ 567266 w 1024466"/>
                    <a:gd name="connsiteY13" fmla="*/ 287867 h 2963335"/>
                    <a:gd name="connsiteX14" fmla="*/ 533400 w 1024466"/>
                    <a:gd name="connsiteY14" fmla="*/ 84667 h 2963335"/>
                    <a:gd name="connsiteX15" fmla="*/ 448733 w 1024466"/>
                    <a:gd name="connsiteY15" fmla="*/ 16934 h 2963335"/>
                    <a:gd name="connsiteX16" fmla="*/ 296333 w 1024466"/>
                    <a:gd name="connsiteY16" fmla="*/ 8467 h 2963335"/>
                    <a:gd name="connsiteX17" fmla="*/ 211666 w 1024466"/>
                    <a:gd name="connsiteY17" fmla="*/ 59267 h 2963335"/>
                    <a:gd name="connsiteX18" fmla="*/ 127000 w 1024466"/>
                    <a:gd name="connsiteY18" fmla="*/ 135467 h 2963335"/>
                    <a:gd name="connsiteX19" fmla="*/ 101600 w 1024466"/>
                    <a:gd name="connsiteY19" fmla="*/ 245534 h 2963335"/>
                    <a:gd name="connsiteX20" fmla="*/ 84666 w 1024466"/>
                    <a:gd name="connsiteY20" fmla="*/ 321734 h 2963335"/>
                    <a:gd name="connsiteX21" fmla="*/ 0 w 1024466"/>
                    <a:gd name="connsiteY21" fmla="*/ 406400 h 2963335"/>
                    <a:gd name="connsiteX22" fmla="*/ 16933 w 1024466"/>
                    <a:gd name="connsiteY22" fmla="*/ 474134 h 2963335"/>
                    <a:gd name="connsiteX23" fmla="*/ 93133 w 1024466"/>
                    <a:gd name="connsiteY23" fmla="*/ 541867 h 2963335"/>
                    <a:gd name="connsiteX24" fmla="*/ 211666 w 1024466"/>
                    <a:gd name="connsiteY24" fmla="*/ 550334 h 2963335"/>
                    <a:gd name="connsiteX25" fmla="*/ 262466 w 1024466"/>
                    <a:gd name="connsiteY25" fmla="*/ 474134 h 2963335"/>
                    <a:gd name="connsiteX26" fmla="*/ 254000 w 1024466"/>
                    <a:gd name="connsiteY26" fmla="*/ 381000 h 2963335"/>
                    <a:gd name="connsiteX27" fmla="*/ 220133 w 1024466"/>
                    <a:gd name="connsiteY27" fmla="*/ 330200 h 2963335"/>
                    <a:gd name="connsiteX28" fmla="*/ 186266 w 1024466"/>
                    <a:gd name="connsiteY28" fmla="*/ 287867 h 2963335"/>
                    <a:gd name="connsiteX29" fmla="*/ 194733 w 1024466"/>
                    <a:gd name="connsiteY29" fmla="*/ 186267 h 2963335"/>
                    <a:gd name="connsiteX30" fmla="*/ 262466 w 1024466"/>
                    <a:gd name="connsiteY30" fmla="*/ 101600 h 2963335"/>
                    <a:gd name="connsiteX31" fmla="*/ 372533 w 1024466"/>
                    <a:gd name="connsiteY31" fmla="*/ 67734 h 2963335"/>
                    <a:gd name="connsiteX32" fmla="*/ 440266 w 1024466"/>
                    <a:gd name="connsiteY32" fmla="*/ 110067 h 2963335"/>
                    <a:gd name="connsiteX33" fmla="*/ 491066 w 1024466"/>
                    <a:gd name="connsiteY33" fmla="*/ 220134 h 2963335"/>
                    <a:gd name="connsiteX34" fmla="*/ 491066 w 1024466"/>
                    <a:gd name="connsiteY34" fmla="*/ 2963334 h 2963335"/>
                    <a:gd name="connsiteX0" fmla="*/ 491066 w 999066"/>
                    <a:gd name="connsiteY0" fmla="*/ 2963334 h 2963335"/>
                    <a:gd name="connsiteX1" fmla="*/ 565659 w 999066"/>
                    <a:gd name="connsiteY1" fmla="*/ 2963335 h 2963335"/>
                    <a:gd name="connsiteX2" fmla="*/ 643466 w 999066"/>
                    <a:gd name="connsiteY2" fmla="*/ 194734 h 2963335"/>
                    <a:gd name="connsiteX3" fmla="*/ 711200 w 999066"/>
                    <a:gd name="connsiteY3" fmla="*/ 84667 h 2963335"/>
                    <a:gd name="connsiteX4" fmla="*/ 821266 w 999066"/>
                    <a:gd name="connsiteY4" fmla="*/ 59267 h 2963335"/>
                    <a:gd name="connsiteX5" fmla="*/ 914400 w 999066"/>
                    <a:gd name="connsiteY5" fmla="*/ 101600 h 2963335"/>
                    <a:gd name="connsiteX6" fmla="*/ 990600 w 999066"/>
                    <a:gd name="connsiteY6" fmla="*/ 194734 h 2963335"/>
                    <a:gd name="connsiteX7" fmla="*/ 999066 w 999066"/>
                    <a:gd name="connsiteY7" fmla="*/ 67734 h 2963335"/>
                    <a:gd name="connsiteX8" fmla="*/ 872066 w 999066"/>
                    <a:gd name="connsiteY8" fmla="*/ 8467 h 2963335"/>
                    <a:gd name="connsiteX9" fmla="*/ 728133 w 999066"/>
                    <a:gd name="connsiteY9" fmla="*/ 0 h 2963335"/>
                    <a:gd name="connsiteX10" fmla="*/ 601133 w 999066"/>
                    <a:gd name="connsiteY10" fmla="*/ 67734 h 2963335"/>
                    <a:gd name="connsiteX11" fmla="*/ 584200 w 999066"/>
                    <a:gd name="connsiteY11" fmla="*/ 177800 h 2963335"/>
                    <a:gd name="connsiteX12" fmla="*/ 567266 w 999066"/>
                    <a:gd name="connsiteY12" fmla="*/ 287867 h 2963335"/>
                    <a:gd name="connsiteX13" fmla="*/ 533400 w 999066"/>
                    <a:gd name="connsiteY13" fmla="*/ 84667 h 2963335"/>
                    <a:gd name="connsiteX14" fmla="*/ 448733 w 999066"/>
                    <a:gd name="connsiteY14" fmla="*/ 16934 h 2963335"/>
                    <a:gd name="connsiteX15" fmla="*/ 296333 w 999066"/>
                    <a:gd name="connsiteY15" fmla="*/ 8467 h 2963335"/>
                    <a:gd name="connsiteX16" fmla="*/ 211666 w 999066"/>
                    <a:gd name="connsiteY16" fmla="*/ 59267 h 2963335"/>
                    <a:gd name="connsiteX17" fmla="*/ 127000 w 999066"/>
                    <a:gd name="connsiteY17" fmla="*/ 135467 h 2963335"/>
                    <a:gd name="connsiteX18" fmla="*/ 101600 w 999066"/>
                    <a:gd name="connsiteY18" fmla="*/ 245534 h 2963335"/>
                    <a:gd name="connsiteX19" fmla="*/ 84666 w 999066"/>
                    <a:gd name="connsiteY19" fmla="*/ 321734 h 2963335"/>
                    <a:gd name="connsiteX20" fmla="*/ 0 w 999066"/>
                    <a:gd name="connsiteY20" fmla="*/ 406400 h 2963335"/>
                    <a:gd name="connsiteX21" fmla="*/ 16933 w 999066"/>
                    <a:gd name="connsiteY21" fmla="*/ 474134 h 2963335"/>
                    <a:gd name="connsiteX22" fmla="*/ 93133 w 999066"/>
                    <a:gd name="connsiteY22" fmla="*/ 541867 h 2963335"/>
                    <a:gd name="connsiteX23" fmla="*/ 211666 w 999066"/>
                    <a:gd name="connsiteY23" fmla="*/ 550334 h 2963335"/>
                    <a:gd name="connsiteX24" fmla="*/ 262466 w 999066"/>
                    <a:gd name="connsiteY24" fmla="*/ 474134 h 2963335"/>
                    <a:gd name="connsiteX25" fmla="*/ 254000 w 999066"/>
                    <a:gd name="connsiteY25" fmla="*/ 381000 h 2963335"/>
                    <a:gd name="connsiteX26" fmla="*/ 220133 w 999066"/>
                    <a:gd name="connsiteY26" fmla="*/ 330200 h 2963335"/>
                    <a:gd name="connsiteX27" fmla="*/ 186266 w 999066"/>
                    <a:gd name="connsiteY27" fmla="*/ 287867 h 2963335"/>
                    <a:gd name="connsiteX28" fmla="*/ 194733 w 999066"/>
                    <a:gd name="connsiteY28" fmla="*/ 186267 h 2963335"/>
                    <a:gd name="connsiteX29" fmla="*/ 262466 w 999066"/>
                    <a:gd name="connsiteY29" fmla="*/ 101600 h 2963335"/>
                    <a:gd name="connsiteX30" fmla="*/ 372533 w 999066"/>
                    <a:gd name="connsiteY30" fmla="*/ 67734 h 2963335"/>
                    <a:gd name="connsiteX31" fmla="*/ 440266 w 999066"/>
                    <a:gd name="connsiteY31" fmla="*/ 110067 h 2963335"/>
                    <a:gd name="connsiteX32" fmla="*/ 491066 w 999066"/>
                    <a:gd name="connsiteY32" fmla="*/ 220134 h 2963335"/>
                    <a:gd name="connsiteX33" fmla="*/ 491066 w 999066"/>
                    <a:gd name="connsiteY33" fmla="*/ 2963334 h 2963335"/>
                    <a:gd name="connsiteX0" fmla="*/ 491066 w 999066"/>
                    <a:gd name="connsiteY0" fmla="*/ 2963334 h 2963335"/>
                    <a:gd name="connsiteX1" fmla="*/ 565659 w 999066"/>
                    <a:gd name="connsiteY1" fmla="*/ 2963335 h 2963335"/>
                    <a:gd name="connsiteX2" fmla="*/ 643466 w 999066"/>
                    <a:gd name="connsiteY2" fmla="*/ 194734 h 2963335"/>
                    <a:gd name="connsiteX3" fmla="*/ 711200 w 999066"/>
                    <a:gd name="connsiteY3" fmla="*/ 84667 h 2963335"/>
                    <a:gd name="connsiteX4" fmla="*/ 821266 w 999066"/>
                    <a:gd name="connsiteY4" fmla="*/ 59267 h 2963335"/>
                    <a:gd name="connsiteX5" fmla="*/ 914400 w 999066"/>
                    <a:gd name="connsiteY5" fmla="*/ 101600 h 2963335"/>
                    <a:gd name="connsiteX6" fmla="*/ 999066 w 999066"/>
                    <a:gd name="connsiteY6" fmla="*/ 67734 h 2963335"/>
                    <a:gd name="connsiteX7" fmla="*/ 872066 w 999066"/>
                    <a:gd name="connsiteY7" fmla="*/ 8467 h 2963335"/>
                    <a:gd name="connsiteX8" fmla="*/ 728133 w 999066"/>
                    <a:gd name="connsiteY8" fmla="*/ 0 h 2963335"/>
                    <a:gd name="connsiteX9" fmla="*/ 601133 w 999066"/>
                    <a:gd name="connsiteY9" fmla="*/ 67734 h 2963335"/>
                    <a:gd name="connsiteX10" fmla="*/ 584200 w 999066"/>
                    <a:gd name="connsiteY10" fmla="*/ 177800 h 2963335"/>
                    <a:gd name="connsiteX11" fmla="*/ 567266 w 999066"/>
                    <a:gd name="connsiteY11" fmla="*/ 287867 h 2963335"/>
                    <a:gd name="connsiteX12" fmla="*/ 533400 w 999066"/>
                    <a:gd name="connsiteY12" fmla="*/ 84667 h 2963335"/>
                    <a:gd name="connsiteX13" fmla="*/ 448733 w 999066"/>
                    <a:gd name="connsiteY13" fmla="*/ 16934 h 2963335"/>
                    <a:gd name="connsiteX14" fmla="*/ 296333 w 999066"/>
                    <a:gd name="connsiteY14" fmla="*/ 8467 h 2963335"/>
                    <a:gd name="connsiteX15" fmla="*/ 211666 w 999066"/>
                    <a:gd name="connsiteY15" fmla="*/ 59267 h 2963335"/>
                    <a:gd name="connsiteX16" fmla="*/ 127000 w 999066"/>
                    <a:gd name="connsiteY16" fmla="*/ 135467 h 2963335"/>
                    <a:gd name="connsiteX17" fmla="*/ 101600 w 999066"/>
                    <a:gd name="connsiteY17" fmla="*/ 245534 h 2963335"/>
                    <a:gd name="connsiteX18" fmla="*/ 84666 w 999066"/>
                    <a:gd name="connsiteY18" fmla="*/ 321734 h 2963335"/>
                    <a:gd name="connsiteX19" fmla="*/ 0 w 999066"/>
                    <a:gd name="connsiteY19" fmla="*/ 406400 h 2963335"/>
                    <a:gd name="connsiteX20" fmla="*/ 16933 w 999066"/>
                    <a:gd name="connsiteY20" fmla="*/ 474134 h 2963335"/>
                    <a:gd name="connsiteX21" fmla="*/ 93133 w 999066"/>
                    <a:gd name="connsiteY21" fmla="*/ 541867 h 2963335"/>
                    <a:gd name="connsiteX22" fmla="*/ 211666 w 999066"/>
                    <a:gd name="connsiteY22" fmla="*/ 550334 h 2963335"/>
                    <a:gd name="connsiteX23" fmla="*/ 262466 w 999066"/>
                    <a:gd name="connsiteY23" fmla="*/ 474134 h 2963335"/>
                    <a:gd name="connsiteX24" fmla="*/ 254000 w 999066"/>
                    <a:gd name="connsiteY24" fmla="*/ 381000 h 2963335"/>
                    <a:gd name="connsiteX25" fmla="*/ 220133 w 999066"/>
                    <a:gd name="connsiteY25" fmla="*/ 330200 h 2963335"/>
                    <a:gd name="connsiteX26" fmla="*/ 186266 w 999066"/>
                    <a:gd name="connsiteY26" fmla="*/ 287867 h 2963335"/>
                    <a:gd name="connsiteX27" fmla="*/ 194733 w 999066"/>
                    <a:gd name="connsiteY27" fmla="*/ 186267 h 2963335"/>
                    <a:gd name="connsiteX28" fmla="*/ 262466 w 999066"/>
                    <a:gd name="connsiteY28" fmla="*/ 101600 h 2963335"/>
                    <a:gd name="connsiteX29" fmla="*/ 372533 w 999066"/>
                    <a:gd name="connsiteY29" fmla="*/ 67734 h 2963335"/>
                    <a:gd name="connsiteX30" fmla="*/ 440266 w 999066"/>
                    <a:gd name="connsiteY30" fmla="*/ 110067 h 2963335"/>
                    <a:gd name="connsiteX31" fmla="*/ 491066 w 999066"/>
                    <a:gd name="connsiteY31" fmla="*/ 220134 h 2963335"/>
                    <a:gd name="connsiteX32" fmla="*/ 491066 w 999066"/>
                    <a:gd name="connsiteY32" fmla="*/ 2963334 h 2963335"/>
                    <a:gd name="connsiteX0" fmla="*/ 491066 w 914400"/>
                    <a:gd name="connsiteY0" fmla="*/ 2963334 h 2963335"/>
                    <a:gd name="connsiteX1" fmla="*/ 565659 w 914400"/>
                    <a:gd name="connsiteY1" fmla="*/ 2963335 h 2963335"/>
                    <a:gd name="connsiteX2" fmla="*/ 643466 w 914400"/>
                    <a:gd name="connsiteY2" fmla="*/ 194734 h 2963335"/>
                    <a:gd name="connsiteX3" fmla="*/ 711200 w 914400"/>
                    <a:gd name="connsiteY3" fmla="*/ 84667 h 2963335"/>
                    <a:gd name="connsiteX4" fmla="*/ 821266 w 914400"/>
                    <a:gd name="connsiteY4" fmla="*/ 59267 h 2963335"/>
                    <a:gd name="connsiteX5" fmla="*/ 914400 w 914400"/>
                    <a:gd name="connsiteY5" fmla="*/ 101600 h 2963335"/>
                    <a:gd name="connsiteX6" fmla="*/ 872066 w 914400"/>
                    <a:gd name="connsiteY6" fmla="*/ 8467 h 2963335"/>
                    <a:gd name="connsiteX7" fmla="*/ 728133 w 914400"/>
                    <a:gd name="connsiteY7" fmla="*/ 0 h 2963335"/>
                    <a:gd name="connsiteX8" fmla="*/ 601133 w 914400"/>
                    <a:gd name="connsiteY8" fmla="*/ 67734 h 2963335"/>
                    <a:gd name="connsiteX9" fmla="*/ 584200 w 914400"/>
                    <a:gd name="connsiteY9" fmla="*/ 177800 h 2963335"/>
                    <a:gd name="connsiteX10" fmla="*/ 567266 w 914400"/>
                    <a:gd name="connsiteY10" fmla="*/ 287867 h 2963335"/>
                    <a:gd name="connsiteX11" fmla="*/ 533400 w 914400"/>
                    <a:gd name="connsiteY11" fmla="*/ 84667 h 2963335"/>
                    <a:gd name="connsiteX12" fmla="*/ 448733 w 914400"/>
                    <a:gd name="connsiteY12" fmla="*/ 16934 h 2963335"/>
                    <a:gd name="connsiteX13" fmla="*/ 296333 w 914400"/>
                    <a:gd name="connsiteY13" fmla="*/ 8467 h 2963335"/>
                    <a:gd name="connsiteX14" fmla="*/ 211666 w 914400"/>
                    <a:gd name="connsiteY14" fmla="*/ 59267 h 2963335"/>
                    <a:gd name="connsiteX15" fmla="*/ 127000 w 914400"/>
                    <a:gd name="connsiteY15" fmla="*/ 135467 h 2963335"/>
                    <a:gd name="connsiteX16" fmla="*/ 101600 w 914400"/>
                    <a:gd name="connsiteY16" fmla="*/ 245534 h 2963335"/>
                    <a:gd name="connsiteX17" fmla="*/ 84666 w 914400"/>
                    <a:gd name="connsiteY17" fmla="*/ 321734 h 2963335"/>
                    <a:gd name="connsiteX18" fmla="*/ 0 w 914400"/>
                    <a:gd name="connsiteY18" fmla="*/ 406400 h 2963335"/>
                    <a:gd name="connsiteX19" fmla="*/ 16933 w 914400"/>
                    <a:gd name="connsiteY19" fmla="*/ 474134 h 2963335"/>
                    <a:gd name="connsiteX20" fmla="*/ 93133 w 914400"/>
                    <a:gd name="connsiteY20" fmla="*/ 541867 h 2963335"/>
                    <a:gd name="connsiteX21" fmla="*/ 211666 w 914400"/>
                    <a:gd name="connsiteY21" fmla="*/ 550334 h 2963335"/>
                    <a:gd name="connsiteX22" fmla="*/ 262466 w 914400"/>
                    <a:gd name="connsiteY22" fmla="*/ 474134 h 2963335"/>
                    <a:gd name="connsiteX23" fmla="*/ 254000 w 914400"/>
                    <a:gd name="connsiteY23" fmla="*/ 381000 h 2963335"/>
                    <a:gd name="connsiteX24" fmla="*/ 220133 w 914400"/>
                    <a:gd name="connsiteY24" fmla="*/ 330200 h 2963335"/>
                    <a:gd name="connsiteX25" fmla="*/ 186266 w 914400"/>
                    <a:gd name="connsiteY25" fmla="*/ 287867 h 2963335"/>
                    <a:gd name="connsiteX26" fmla="*/ 194733 w 914400"/>
                    <a:gd name="connsiteY26" fmla="*/ 186267 h 2963335"/>
                    <a:gd name="connsiteX27" fmla="*/ 262466 w 914400"/>
                    <a:gd name="connsiteY27" fmla="*/ 101600 h 2963335"/>
                    <a:gd name="connsiteX28" fmla="*/ 372533 w 914400"/>
                    <a:gd name="connsiteY28" fmla="*/ 67734 h 2963335"/>
                    <a:gd name="connsiteX29" fmla="*/ 440266 w 914400"/>
                    <a:gd name="connsiteY29" fmla="*/ 110067 h 2963335"/>
                    <a:gd name="connsiteX30" fmla="*/ 491066 w 914400"/>
                    <a:gd name="connsiteY30" fmla="*/ 220134 h 2963335"/>
                    <a:gd name="connsiteX31" fmla="*/ 491066 w 914400"/>
                    <a:gd name="connsiteY31" fmla="*/ 2963334 h 2963335"/>
                    <a:gd name="connsiteX0" fmla="*/ 491066 w 872066"/>
                    <a:gd name="connsiteY0" fmla="*/ 2963334 h 2963335"/>
                    <a:gd name="connsiteX1" fmla="*/ 565659 w 872066"/>
                    <a:gd name="connsiteY1" fmla="*/ 2963335 h 2963335"/>
                    <a:gd name="connsiteX2" fmla="*/ 643466 w 872066"/>
                    <a:gd name="connsiteY2" fmla="*/ 194734 h 2963335"/>
                    <a:gd name="connsiteX3" fmla="*/ 711200 w 872066"/>
                    <a:gd name="connsiteY3" fmla="*/ 84667 h 2963335"/>
                    <a:gd name="connsiteX4" fmla="*/ 821266 w 872066"/>
                    <a:gd name="connsiteY4" fmla="*/ 59267 h 2963335"/>
                    <a:gd name="connsiteX5" fmla="*/ 872066 w 872066"/>
                    <a:gd name="connsiteY5" fmla="*/ 8467 h 2963335"/>
                    <a:gd name="connsiteX6" fmla="*/ 728133 w 872066"/>
                    <a:gd name="connsiteY6" fmla="*/ 0 h 2963335"/>
                    <a:gd name="connsiteX7" fmla="*/ 601133 w 872066"/>
                    <a:gd name="connsiteY7" fmla="*/ 67734 h 2963335"/>
                    <a:gd name="connsiteX8" fmla="*/ 584200 w 872066"/>
                    <a:gd name="connsiteY8" fmla="*/ 177800 h 2963335"/>
                    <a:gd name="connsiteX9" fmla="*/ 567266 w 872066"/>
                    <a:gd name="connsiteY9" fmla="*/ 287867 h 2963335"/>
                    <a:gd name="connsiteX10" fmla="*/ 533400 w 872066"/>
                    <a:gd name="connsiteY10" fmla="*/ 84667 h 2963335"/>
                    <a:gd name="connsiteX11" fmla="*/ 448733 w 872066"/>
                    <a:gd name="connsiteY11" fmla="*/ 16934 h 2963335"/>
                    <a:gd name="connsiteX12" fmla="*/ 296333 w 872066"/>
                    <a:gd name="connsiteY12" fmla="*/ 8467 h 2963335"/>
                    <a:gd name="connsiteX13" fmla="*/ 211666 w 872066"/>
                    <a:gd name="connsiteY13" fmla="*/ 59267 h 2963335"/>
                    <a:gd name="connsiteX14" fmla="*/ 127000 w 872066"/>
                    <a:gd name="connsiteY14" fmla="*/ 135467 h 2963335"/>
                    <a:gd name="connsiteX15" fmla="*/ 101600 w 872066"/>
                    <a:gd name="connsiteY15" fmla="*/ 245534 h 2963335"/>
                    <a:gd name="connsiteX16" fmla="*/ 84666 w 872066"/>
                    <a:gd name="connsiteY16" fmla="*/ 321734 h 2963335"/>
                    <a:gd name="connsiteX17" fmla="*/ 0 w 872066"/>
                    <a:gd name="connsiteY17" fmla="*/ 406400 h 2963335"/>
                    <a:gd name="connsiteX18" fmla="*/ 16933 w 872066"/>
                    <a:gd name="connsiteY18" fmla="*/ 474134 h 2963335"/>
                    <a:gd name="connsiteX19" fmla="*/ 93133 w 872066"/>
                    <a:gd name="connsiteY19" fmla="*/ 541867 h 2963335"/>
                    <a:gd name="connsiteX20" fmla="*/ 211666 w 872066"/>
                    <a:gd name="connsiteY20" fmla="*/ 550334 h 2963335"/>
                    <a:gd name="connsiteX21" fmla="*/ 262466 w 872066"/>
                    <a:gd name="connsiteY21" fmla="*/ 474134 h 2963335"/>
                    <a:gd name="connsiteX22" fmla="*/ 254000 w 872066"/>
                    <a:gd name="connsiteY22" fmla="*/ 381000 h 2963335"/>
                    <a:gd name="connsiteX23" fmla="*/ 220133 w 872066"/>
                    <a:gd name="connsiteY23" fmla="*/ 330200 h 2963335"/>
                    <a:gd name="connsiteX24" fmla="*/ 186266 w 872066"/>
                    <a:gd name="connsiteY24" fmla="*/ 287867 h 2963335"/>
                    <a:gd name="connsiteX25" fmla="*/ 194733 w 872066"/>
                    <a:gd name="connsiteY25" fmla="*/ 186267 h 2963335"/>
                    <a:gd name="connsiteX26" fmla="*/ 262466 w 872066"/>
                    <a:gd name="connsiteY26" fmla="*/ 101600 h 2963335"/>
                    <a:gd name="connsiteX27" fmla="*/ 372533 w 872066"/>
                    <a:gd name="connsiteY27" fmla="*/ 67734 h 2963335"/>
                    <a:gd name="connsiteX28" fmla="*/ 440266 w 872066"/>
                    <a:gd name="connsiteY28" fmla="*/ 110067 h 2963335"/>
                    <a:gd name="connsiteX29" fmla="*/ 491066 w 872066"/>
                    <a:gd name="connsiteY29" fmla="*/ 220134 h 2963335"/>
                    <a:gd name="connsiteX30" fmla="*/ 491066 w 872066"/>
                    <a:gd name="connsiteY30" fmla="*/ 2963334 h 2963335"/>
                    <a:gd name="connsiteX0" fmla="*/ 491066 w 821266"/>
                    <a:gd name="connsiteY0" fmla="*/ 2963334 h 2963335"/>
                    <a:gd name="connsiteX1" fmla="*/ 565659 w 821266"/>
                    <a:gd name="connsiteY1" fmla="*/ 2963335 h 2963335"/>
                    <a:gd name="connsiteX2" fmla="*/ 643466 w 821266"/>
                    <a:gd name="connsiteY2" fmla="*/ 194734 h 2963335"/>
                    <a:gd name="connsiteX3" fmla="*/ 711200 w 821266"/>
                    <a:gd name="connsiteY3" fmla="*/ 84667 h 2963335"/>
                    <a:gd name="connsiteX4" fmla="*/ 821266 w 821266"/>
                    <a:gd name="connsiteY4" fmla="*/ 59267 h 2963335"/>
                    <a:gd name="connsiteX5" fmla="*/ 728133 w 821266"/>
                    <a:gd name="connsiteY5" fmla="*/ 0 h 2963335"/>
                    <a:gd name="connsiteX6" fmla="*/ 601133 w 821266"/>
                    <a:gd name="connsiteY6" fmla="*/ 67734 h 2963335"/>
                    <a:gd name="connsiteX7" fmla="*/ 584200 w 821266"/>
                    <a:gd name="connsiteY7" fmla="*/ 177800 h 2963335"/>
                    <a:gd name="connsiteX8" fmla="*/ 567266 w 821266"/>
                    <a:gd name="connsiteY8" fmla="*/ 287867 h 2963335"/>
                    <a:gd name="connsiteX9" fmla="*/ 533400 w 821266"/>
                    <a:gd name="connsiteY9" fmla="*/ 84667 h 2963335"/>
                    <a:gd name="connsiteX10" fmla="*/ 448733 w 821266"/>
                    <a:gd name="connsiteY10" fmla="*/ 16934 h 2963335"/>
                    <a:gd name="connsiteX11" fmla="*/ 296333 w 821266"/>
                    <a:gd name="connsiteY11" fmla="*/ 8467 h 2963335"/>
                    <a:gd name="connsiteX12" fmla="*/ 211666 w 821266"/>
                    <a:gd name="connsiteY12" fmla="*/ 59267 h 2963335"/>
                    <a:gd name="connsiteX13" fmla="*/ 127000 w 821266"/>
                    <a:gd name="connsiteY13" fmla="*/ 135467 h 2963335"/>
                    <a:gd name="connsiteX14" fmla="*/ 101600 w 821266"/>
                    <a:gd name="connsiteY14" fmla="*/ 245534 h 2963335"/>
                    <a:gd name="connsiteX15" fmla="*/ 84666 w 821266"/>
                    <a:gd name="connsiteY15" fmla="*/ 321734 h 2963335"/>
                    <a:gd name="connsiteX16" fmla="*/ 0 w 821266"/>
                    <a:gd name="connsiteY16" fmla="*/ 406400 h 2963335"/>
                    <a:gd name="connsiteX17" fmla="*/ 16933 w 821266"/>
                    <a:gd name="connsiteY17" fmla="*/ 474134 h 2963335"/>
                    <a:gd name="connsiteX18" fmla="*/ 93133 w 821266"/>
                    <a:gd name="connsiteY18" fmla="*/ 541867 h 2963335"/>
                    <a:gd name="connsiteX19" fmla="*/ 211666 w 821266"/>
                    <a:gd name="connsiteY19" fmla="*/ 550334 h 2963335"/>
                    <a:gd name="connsiteX20" fmla="*/ 262466 w 821266"/>
                    <a:gd name="connsiteY20" fmla="*/ 474134 h 2963335"/>
                    <a:gd name="connsiteX21" fmla="*/ 254000 w 821266"/>
                    <a:gd name="connsiteY21" fmla="*/ 381000 h 2963335"/>
                    <a:gd name="connsiteX22" fmla="*/ 220133 w 821266"/>
                    <a:gd name="connsiteY22" fmla="*/ 330200 h 2963335"/>
                    <a:gd name="connsiteX23" fmla="*/ 186266 w 821266"/>
                    <a:gd name="connsiteY23" fmla="*/ 287867 h 2963335"/>
                    <a:gd name="connsiteX24" fmla="*/ 194733 w 821266"/>
                    <a:gd name="connsiteY24" fmla="*/ 186267 h 2963335"/>
                    <a:gd name="connsiteX25" fmla="*/ 262466 w 821266"/>
                    <a:gd name="connsiteY25" fmla="*/ 101600 h 2963335"/>
                    <a:gd name="connsiteX26" fmla="*/ 372533 w 821266"/>
                    <a:gd name="connsiteY26" fmla="*/ 67734 h 2963335"/>
                    <a:gd name="connsiteX27" fmla="*/ 440266 w 821266"/>
                    <a:gd name="connsiteY27" fmla="*/ 110067 h 2963335"/>
                    <a:gd name="connsiteX28" fmla="*/ 491066 w 821266"/>
                    <a:gd name="connsiteY28" fmla="*/ 220134 h 2963335"/>
                    <a:gd name="connsiteX29" fmla="*/ 491066 w 821266"/>
                    <a:gd name="connsiteY29" fmla="*/ 2963334 h 2963335"/>
                    <a:gd name="connsiteX0" fmla="*/ 491066 w 728133"/>
                    <a:gd name="connsiteY0" fmla="*/ 2963334 h 2963335"/>
                    <a:gd name="connsiteX1" fmla="*/ 565659 w 728133"/>
                    <a:gd name="connsiteY1" fmla="*/ 2963335 h 2963335"/>
                    <a:gd name="connsiteX2" fmla="*/ 643466 w 728133"/>
                    <a:gd name="connsiteY2" fmla="*/ 194734 h 2963335"/>
                    <a:gd name="connsiteX3" fmla="*/ 711200 w 728133"/>
                    <a:gd name="connsiteY3" fmla="*/ 84667 h 2963335"/>
                    <a:gd name="connsiteX4" fmla="*/ 728133 w 728133"/>
                    <a:gd name="connsiteY4" fmla="*/ 0 h 2963335"/>
                    <a:gd name="connsiteX5" fmla="*/ 601133 w 728133"/>
                    <a:gd name="connsiteY5" fmla="*/ 67734 h 2963335"/>
                    <a:gd name="connsiteX6" fmla="*/ 584200 w 728133"/>
                    <a:gd name="connsiteY6" fmla="*/ 177800 h 2963335"/>
                    <a:gd name="connsiteX7" fmla="*/ 567266 w 728133"/>
                    <a:gd name="connsiteY7" fmla="*/ 287867 h 2963335"/>
                    <a:gd name="connsiteX8" fmla="*/ 533400 w 728133"/>
                    <a:gd name="connsiteY8" fmla="*/ 84667 h 2963335"/>
                    <a:gd name="connsiteX9" fmla="*/ 448733 w 728133"/>
                    <a:gd name="connsiteY9" fmla="*/ 16934 h 2963335"/>
                    <a:gd name="connsiteX10" fmla="*/ 296333 w 728133"/>
                    <a:gd name="connsiteY10" fmla="*/ 8467 h 2963335"/>
                    <a:gd name="connsiteX11" fmla="*/ 211666 w 728133"/>
                    <a:gd name="connsiteY11" fmla="*/ 59267 h 2963335"/>
                    <a:gd name="connsiteX12" fmla="*/ 127000 w 728133"/>
                    <a:gd name="connsiteY12" fmla="*/ 135467 h 2963335"/>
                    <a:gd name="connsiteX13" fmla="*/ 101600 w 728133"/>
                    <a:gd name="connsiteY13" fmla="*/ 245534 h 2963335"/>
                    <a:gd name="connsiteX14" fmla="*/ 84666 w 728133"/>
                    <a:gd name="connsiteY14" fmla="*/ 321734 h 2963335"/>
                    <a:gd name="connsiteX15" fmla="*/ 0 w 728133"/>
                    <a:gd name="connsiteY15" fmla="*/ 406400 h 2963335"/>
                    <a:gd name="connsiteX16" fmla="*/ 16933 w 728133"/>
                    <a:gd name="connsiteY16" fmla="*/ 474134 h 2963335"/>
                    <a:gd name="connsiteX17" fmla="*/ 93133 w 728133"/>
                    <a:gd name="connsiteY17" fmla="*/ 541867 h 2963335"/>
                    <a:gd name="connsiteX18" fmla="*/ 211666 w 728133"/>
                    <a:gd name="connsiteY18" fmla="*/ 550334 h 2963335"/>
                    <a:gd name="connsiteX19" fmla="*/ 262466 w 728133"/>
                    <a:gd name="connsiteY19" fmla="*/ 474134 h 2963335"/>
                    <a:gd name="connsiteX20" fmla="*/ 254000 w 728133"/>
                    <a:gd name="connsiteY20" fmla="*/ 381000 h 2963335"/>
                    <a:gd name="connsiteX21" fmla="*/ 220133 w 728133"/>
                    <a:gd name="connsiteY21" fmla="*/ 330200 h 2963335"/>
                    <a:gd name="connsiteX22" fmla="*/ 186266 w 728133"/>
                    <a:gd name="connsiteY22" fmla="*/ 287867 h 2963335"/>
                    <a:gd name="connsiteX23" fmla="*/ 194733 w 728133"/>
                    <a:gd name="connsiteY23" fmla="*/ 186267 h 2963335"/>
                    <a:gd name="connsiteX24" fmla="*/ 262466 w 728133"/>
                    <a:gd name="connsiteY24" fmla="*/ 101600 h 2963335"/>
                    <a:gd name="connsiteX25" fmla="*/ 372533 w 728133"/>
                    <a:gd name="connsiteY25" fmla="*/ 67734 h 2963335"/>
                    <a:gd name="connsiteX26" fmla="*/ 440266 w 728133"/>
                    <a:gd name="connsiteY26" fmla="*/ 110067 h 2963335"/>
                    <a:gd name="connsiteX27" fmla="*/ 491066 w 728133"/>
                    <a:gd name="connsiteY27" fmla="*/ 220134 h 2963335"/>
                    <a:gd name="connsiteX28" fmla="*/ 491066 w 728133"/>
                    <a:gd name="connsiteY28" fmla="*/ 2963334 h 2963335"/>
                    <a:gd name="connsiteX0" fmla="*/ 728133 w 788531"/>
                    <a:gd name="connsiteY0" fmla="*/ 0 h 2963335"/>
                    <a:gd name="connsiteX1" fmla="*/ 601133 w 788531"/>
                    <a:gd name="connsiteY1" fmla="*/ 67734 h 2963335"/>
                    <a:gd name="connsiteX2" fmla="*/ 584200 w 788531"/>
                    <a:gd name="connsiteY2" fmla="*/ 177800 h 2963335"/>
                    <a:gd name="connsiteX3" fmla="*/ 567266 w 788531"/>
                    <a:gd name="connsiteY3" fmla="*/ 287867 h 2963335"/>
                    <a:gd name="connsiteX4" fmla="*/ 533400 w 788531"/>
                    <a:gd name="connsiteY4" fmla="*/ 84667 h 2963335"/>
                    <a:gd name="connsiteX5" fmla="*/ 448733 w 788531"/>
                    <a:gd name="connsiteY5" fmla="*/ 16934 h 2963335"/>
                    <a:gd name="connsiteX6" fmla="*/ 296333 w 788531"/>
                    <a:gd name="connsiteY6" fmla="*/ 8467 h 2963335"/>
                    <a:gd name="connsiteX7" fmla="*/ 211666 w 788531"/>
                    <a:gd name="connsiteY7" fmla="*/ 59267 h 2963335"/>
                    <a:gd name="connsiteX8" fmla="*/ 127000 w 788531"/>
                    <a:gd name="connsiteY8" fmla="*/ 135467 h 2963335"/>
                    <a:gd name="connsiteX9" fmla="*/ 101600 w 788531"/>
                    <a:gd name="connsiteY9" fmla="*/ 245534 h 2963335"/>
                    <a:gd name="connsiteX10" fmla="*/ 84666 w 788531"/>
                    <a:gd name="connsiteY10" fmla="*/ 321734 h 2963335"/>
                    <a:gd name="connsiteX11" fmla="*/ 0 w 788531"/>
                    <a:gd name="connsiteY11" fmla="*/ 406400 h 2963335"/>
                    <a:gd name="connsiteX12" fmla="*/ 16933 w 788531"/>
                    <a:gd name="connsiteY12" fmla="*/ 474134 h 2963335"/>
                    <a:gd name="connsiteX13" fmla="*/ 93133 w 788531"/>
                    <a:gd name="connsiteY13" fmla="*/ 541867 h 2963335"/>
                    <a:gd name="connsiteX14" fmla="*/ 211666 w 788531"/>
                    <a:gd name="connsiteY14" fmla="*/ 550334 h 2963335"/>
                    <a:gd name="connsiteX15" fmla="*/ 262466 w 788531"/>
                    <a:gd name="connsiteY15" fmla="*/ 474134 h 2963335"/>
                    <a:gd name="connsiteX16" fmla="*/ 254000 w 788531"/>
                    <a:gd name="connsiteY16" fmla="*/ 381000 h 2963335"/>
                    <a:gd name="connsiteX17" fmla="*/ 220133 w 788531"/>
                    <a:gd name="connsiteY17" fmla="*/ 330200 h 2963335"/>
                    <a:gd name="connsiteX18" fmla="*/ 186266 w 788531"/>
                    <a:gd name="connsiteY18" fmla="*/ 287867 h 2963335"/>
                    <a:gd name="connsiteX19" fmla="*/ 194733 w 788531"/>
                    <a:gd name="connsiteY19" fmla="*/ 186267 h 2963335"/>
                    <a:gd name="connsiteX20" fmla="*/ 262466 w 788531"/>
                    <a:gd name="connsiteY20" fmla="*/ 101600 h 2963335"/>
                    <a:gd name="connsiteX21" fmla="*/ 372533 w 788531"/>
                    <a:gd name="connsiteY21" fmla="*/ 67734 h 2963335"/>
                    <a:gd name="connsiteX22" fmla="*/ 440266 w 788531"/>
                    <a:gd name="connsiteY22" fmla="*/ 110067 h 2963335"/>
                    <a:gd name="connsiteX23" fmla="*/ 491066 w 788531"/>
                    <a:gd name="connsiteY23" fmla="*/ 220134 h 2963335"/>
                    <a:gd name="connsiteX24" fmla="*/ 491066 w 788531"/>
                    <a:gd name="connsiteY24" fmla="*/ 2963334 h 2963335"/>
                    <a:gd name="connsiteX25" fmla="*/ 565659 w 788531"/>
                    <a:gd name="connsiteY25" fmla="*/ 2963335 h 2963335"/>
                    <a:gd name="connsiteX26" fmla="*/ 643466 w 788531"/>
                    <a:gd name="connsiteY26" fmla="*/ 194734 h 2963335"/>
                    <a:gd name="connsiteX27" fmla="*/ 788531 w 788531"/>
                    <a:gd name="connsiteY27" fmla="*/ 161998 h 2963335"/>
                    <a:gd name="connsiteX0" fmla="*/ 728133 w 728133"/>
                    <a:gd name="connsiteY0" fmla="*/ 0 h 2963335"/>
                    <a:gd name="connsiteX1" fmla="*/ 601133 w 728133"/>
                    <a:gd name="connsiteY1" fmla="*/ 67734 h 2963335"/>
                    <a:gd name="connsiteX2" fmla="*/ 584200 w 728133"/>
                    <a:gd name="connsiteY2" fmla="*/ 177800 h 2963335"/>
                    <a:gd name="connsiteX3" fmla="*/ 567266 w 728133"/>
                    <a:gd name="connsiteY3" fmla="*/ 287867 h 2963335"/>
                    <a:gd name="connsiteX4" fmla="*/ 533400 w 728133"/>
                    <a:gd name="connsiteY4" fmla="*/ 84667 h 2963335"/>
                    <a:gd name="connsiteX5" fmla="*/ 448733 w 728133"/>
                    <a:gd name="connsiteY5" fmla="*/ 16934 h 2963335"/>
                    <a:gd name="connsiteX6" fmla="*/ 296333 w 728133"/>
                    <a:gd name="connsiteY6" fmla="*/ 8467 h 2963335"/>
                    <a:gd name="connsiteX7" fmla="*/ 211666 w 728133"/>
                    <a:gd name="connsiteY7" fmla="*/ 59267 h 2963335"/>
                    <a:gd name="connsiteX8" fmla="*/ 127000 w 728133"/>
                    <a:gd name="connsiteY8" fmla="*/ 135467 h 2963335"/>
                    <a:gd name="connsiteX9" fmla="*/ 101600 w 728133"/>
                    <a:gd name="connsiteY9" fmla="*/ 245534 h 2963335"/>
                    <a:gd name="connsiteX10" fmla="*/ 84666 w 728133"/>
                    <a:gd name="connsiteY10" fmla="*/ 321734 h 2963335"/>
                    <a:gd name="connsiteX11" fmla="*/ 0 w 728133"/>
                    <a:gd name="connsiteY11" fmla="*/ 406400 h 2963335"/>
                    <a:gd name="connsiteX12" fmla="*/ 16933 w 728133"/>
                    <a:gd name="connsiteY12" fmla="*/ 474134 h 2963335"/>
                    <a:gd name="connsiteX13" fmla="*/ 93133 w 728133"/>
                    <a:gd name="connsiteY13" fmla="*/ 541867 h 2963335"/>
                    <a:gd name="connsiteX14" fmla="*/ 211666 w 728133"/>
                    <a:gd name="connsiteY14" fmla="*/ 550334 h 2963335"/>
                    <a:gd name="connsiteX15" fmla="*/ 262466 w 728133"/>
                    <a:gd name="connsiteY15" fmla="*/ 474134 h 2963335"/>
                    <a:gd name="connsiteX16" fmla="*/ 254000 w 728133"/>
                    <a:gd name="connsiteY16" fmla="*/ 381000 h 2963335"/>
                    <a:gd name="connsiteX17" fmla="*/ 220133 w 728133"/>
                    <a:gd name="connsiteY17" fmla="*/ 330200 h 2963335"/>
                    <a:gd name="connsiteX18" fmla="*/ 186266 w 728133"/>
                    <a:gd name="connsiteY18" fmla="*/ 287867 h 2963335"/>
                    <a:gd name="connsiteX19" fmla="*/ 194733 w 728133"/>
                    <a:gd name="connsiteY19" fmla="*/ 186267 h 2963335"/>
                    <a:gd name="connsiteX20" fmla="*/ 262466 w 728133"/>
                    <a:gd name="connsiteY20" fmla="*/ 101600 h 2963335"/>
                    <a:gd name="connsiteX21" fmla="*/ 372533 w 728133"/>
                    <a:gd name="connsiteY21" fmla="*/ 67734 h 2963335"/>
                    <a:gd name="connsiteX22" fmla="*/ 440266 w 728133"/>
                    <a:gd name="connsiteY22" fmla="*/ 110067 h 2963335"/>
                    <a:gd name="connsiteX23" fmla="*/ 491066 w 728133"/>
                    <a:gd name="connsiteY23" fmla="*/ 220134 h 2963335"/>
                    <a:gd name="connsiteX24" fmla="*/ 491066 w 728133"/>
                    <a:gd name="connsiteY24" fmla="*/ 2963334 h 2963335"/>
                    <a:gd name="connsiteX25" fmla="*/ 565659 w 728133"/>
                    <a:gd name="connsiteY25" fmla="*/ 2963335 h 2963335"/>
                    <a:gd name="connsiteX26" fmla="*/ 643466 w 728133"/>
                    <a:gd name="connsiteY26" fmla="*/ 194734 h 2963335"/>
                    <a:gd name="connsiteX0" fmla="*/ 601133 w 643466"/>
                    <a:gd name="connsiteY0" fmla="*/ 59267 h 2954868"/>
                    <a:gd name="connsiteX1" fmla="*/ 584200 w 643466"/>
                    <a:gd name="connsiteY1" fmla="*/ 169333 h 2954868"/>
                    <a:gd name="connsiteX2" fmla="*/ 567266 w 643466"/>
                    <a:gd name="connsiteY2" fmla="*/ 279400 h 2954868"/>
                    <a:gd name="connsiteX3" fmla="*/ 533400 w 643466"/>
                    <a:gd name="connsiteY3" fmla="*/ 76200 h 2954868"/>
                    <a:gd name="connsiteX4" fmla="*/ 448733 w 643466"/>
                    <a:gd name="connsiteY4" fmla="*/ 8467 h 2954868"/>
                    <a:gd name="connsiteX5" fmla="*/ 296333 w 643466"/>
                    <a:gd name="connsiteY5" fmla="*/ 0 h 2954868"/>
                    <a:gd name="connsiteX6" fmla="*/ 211666 w 643466"/>
                    <a:gd name="connsiteY6" fmla="*/ 50800 h 2954868"/>
                    <a:gd name="connsiteX7" fmla="*/ 127000 w 643466"/>
                    <a:gd name="connsiteY7" fmla="*/ 127000 h 2954868"/>
                    <a:gd name="connsiteX8" fmla="*/ 101600 w 643466"/>
                    <a:gd name="connsiteY8" fmla="*/ 237067 h 2954868"/>
                    <a:gd name="connsiteX9" fmla="*/ 84666 w 643466"/>
                    <a:gd name="connsiteY9" fmla="*/ 313267 h 2954868"/>
                    <a:gd name="connsiteX10" fmla="*/ 0 w 643466"/>
                    <a:gd name="connsiteY10" fmla="*/ 397933 h 2954868"/>
                    <a:gd name="connsiteX11" fmla="*/ 16933 w 643466"/>
                    <a:gd name="connsiteY11" fmla="*/ 465667 h 2954868"/>
                    <a:gd name="connsiteX12" fmla="*/ 93133 w 643466"/>
                    <a:gd name="connsiteY12" fmla="*/ 533400 h 2954868"/>
                    <a:gd name="connsiteX13" fmla="*/ 211666 w 643466"/>
                    <a:gd name="connsiteY13" fmla="*/ 541867 h 2954868"/>
                    <a:gd name="connsiteX14" fmla="*/ 262466 w 643466"/>
                    <a:gd name="connsiteY14" fmla="*/ 465667 h 2954868"/>
                    <a:gd name="connsiteX15" fmla="*/ 254000 w 643466"/>
                    <a:gd name="connsiteY15" fmla="*/ 372533 h 2954868"/>
                    <a:gd name="connsiteX16" fmla="*/ 220133 w 643466"/>
                    <a:gd name="connsiteY16" fmla="*/ 321733 h 2954868"/>
                    <a:gd name="connsiteX17" fmla="*/ 186266 w 643466"/>
                    <a:gd name="connsiteY17" fmla="*/ 279400 h 2954868"/>
                    <a:gd name="connsiteX18" fmla="*/ 194733 w 643466"/>
                    <a:gd name="connsiteY18" fmla="*/ 177800 h 2954868"/>
                    <a:gd name="connsiteX19" fmla="*/ 262466 w 643466"/>
                    <a:gd name="connsiteY19" fmla="*/ 93133 h 2954868"/>
                    <a:gd name="connsiteX20" fmla="*/ 372533 w 643466"/>
                    <a:gd name="connsiteY20" fmla="*/ 59267 h 2954868"/>
                    <a:gd name="connsiteX21" fmla="*/ 440266 w 643466"/>
                    <a:gd name="connsiteY21" fmla="*/ 101600 h 2954868"/>
                    <a:gd name="connsiteX22" fmla="*/ 491066 w 643466"/>
                    <a:gd name="connsiteY22" fmla="*/ 211667 h 2954868"/>
                    <a:gd name="connsiteX23" fmla="*/ 491066 w 643466"/>
                    <a:gd name="connsiteY23" fmla="*/ 2954867 h 2954868"/>
                    <a:gd name="connsiteX24" fmla="*/ 565659 w 643466"/>
                    <a:gd name="connsiteY24" fmla="*/ 2954868 h 2954868"/>
                    <a:gd name="connsiteX25" fmla="*/ 643466 w 643466"/>
                    <a:gd name="connsiteY25" fmla="*/ 186267 h 2954868"/>
                    <a:gd name="connsiteX0" fmla="*/ 601133 w 643466"/>
                    <a:gd name="connsiteY0" fmla="*/ 59267 h 2954868"/>
                    <a:gd name="connsiteX1" fmla="*/ 584200 w 643466"/>
                    <a:gd name="connsiteY1" fmla="*/ 169333 h 2954868"/>
                    <a:gd name="connsiteX2" fmla="*/ 567266 w 643466"/>
                    <a:gd name="connsiteY2" fmla="*/ 279400 h 2954868"/>
                    <a:gd name="connsiteX3" fmla="*/ 533400 w 643466"/>
                    <a:gd name="connsiteY3" fmla="*/ 76200 h 2954868"/>
                    <a:gd name="connsiteX4" fmla="*/ 448733 w 643466"/>
                    <a:gd name="connsiteY4" fmla="*/ 8467 h 2954868"/>
                    <a:gd name="connsiteX5" fmla="*/ 296333 w 643466"/>
                    <a:gd name="connsiteY5" fmla="*/ 0 h 2954868"/>
                    <a:gd name="connsiteX6" fmla="*/ 211666 w 643466"/>
                    <a:gd name="connsiteY6" fmla="*/ 50800 h 2954868"/>
                    <a:gd name="connsiteX7" fmla="*/ 127000 w 643466"/>
                    <a:gd name="connsiteY7" fmla="*/ 127000 h 2954868"/>
                    <a:gd name="connsiteX8" fmla="*/ 101600 w 643466"/>
                    <a:gd name="connsiteY8" fmla="*/ 237067 h 2954868"/>
                    <a:gd name="connsiteX9" fmla="*/ 84666 w 643466"/>
                    <a:gd name="connsiteY9" fmla="*/ 313267 h 2954868"/>
                    <a:gd name="connsiteX10" fmla="*/ 0 w 643466"/>
                    <a:gd name="connsiteY10" fmla="*/ 397933 h 2954868"/>
                    <a:gd name="connsiteX11" fmla="*/ 16933 w 643466"/>
                    <a:gd name="connsiteY11" fmla="*/ 465667 h 2954868"/>
                    <a:gd name="connsiteX12" fmla="*/ 93133 w 643466"/>
                    <a:gd name="connsiteY12" fmla="*/ 533400 h 2954868"/>
                    <a:gd name="connsiteX13" fmla="*/ 211666 w 643466"/>
                    <a:gd name="connsiteY13" fmla="*/ 541867 h 2954868"/>
                    <a:gd name="connsiteX14" fmla="*/ 262466 w 643466"/>
                    <a:gd name="connsiteY14" fmla="*/ 465667 h 2954868"/>
                    <a:gd name="connsiteX15" fmla="*/ 254000 w 643466"/>
                    <a:gd name="connsiteY15" fmla="*/ 372533 h 2954868"/>
                    <a:gd name="connsiteX16" fmla="*/ 220133 w 643466"/>
                    <a:gd name="connsiteY16" fmla="*/ 321733 h 2954868"/>
                    <a:gd name="connsiteX17" fmla="*/ 186266 w 643466"/>
                    <a:gd name="connsiteY17" fmla="*/ 279400 h 2954868"/>
                    <a:gd name="connsiteX18" fmla="*/ 194733 w 643466"/>
                    <a:gd name="connsiteY18" fmla="*/ 177800 h 2954868"/>
                    <a:gd name="connsiteX19" fmla="*/ 262466 w 643466"/>
                    <a:gd name="connsiteY19" fmla="*/ 93133 h 2954868"/>
                    <a:gd name="connsiteX20" fmla="*/ 372533 w 643466"/>
                    <a:gd name="connsiteY20" fmla="*/ 59267 h 2954868"/>
                    <a:gd name="connsiteX21" fmla="*/ 440266 w 643466"/>
                    <a:gd name="connsiteY21" fmla="*/ 101600 h 2954868"/>
                    <a:gd name="connsiteX22" fmla="*/ 491066 w 643466"/>
                    <a:gd name="connsiteY22" fmla="*/ 211667 h 2954868"/>
                    <a:gd name="connsiteX23" fmla="*/ 491066 w 643466"/>
                    <a:gd name="connsiteY23" fmla="*/ 2954867 h 2954868"/>
                    <a:gd name="connsiteX24" fmla="*/ 565659 w 643466"/>
                    <a:gd name="connsiteY24" fmla="*/ 2954868 h 2954868"/>
                    <a:gd name="connsiteX25" fmla="*/ 643466 w 643466"/>
                    <a:gd name="connsiteY25" fmla="*/ 186267 h 2954868"/>
                    <a:gd name="connsiteX26" fmla="*/ 601133 w 643466"/>
                    <a:gd name="connsiteY26" fmla="*/ 59267 h 2954868"/>
                    <a:gd name="connsiteX0" fmla="*/ 643466 w 643466"/>
                    <a:gd name="connsiteY0" fmla="*/ 186267 h 2954868"/>
                    <a:gd name="connsiteX1" fmla="*/ 584200 w 643466"/>
                    <a:gd name="connsiteY1" fmla="*/ 169333 h 2954868"/>
                    <a:gd name="connsiteX2" fmla="*/ 567266 w 643466"/>
                    <a:gd name="connsiteY2" fmla="*/ 279400 h 2954868"/>
                    <a:gd name="connsiteX3" fmla="*/ 533400 w 643466"/>
                    <a:gd name="connsiteY3" fmla="*/ 76200 h 2954868"/>
                    <a:gd name="connsiteX4" fmla="*/ 448733 w 643466"/>
                    <a:gd name="connsiteY4" fmla="*/ 8467 h 2954868"/>
                    <a:gd name="connsiteX5" fmla="*/ 296333 w 643466"/>
                    <a:gd name="connsiteY5" fmla="*/ 0 h 2954868"/>
                    <a:gd name="connsiteX6" fmla="*/ 211666 w 643466"/>
                    <a:gd name="connsiteY6" fmla="*/ 50800 h 2954868"/>
                    <a:gd name="connsiteX7" fmla="*/ 127000 w 643466"/>
                    <a:gd name="connsiteY7" fmla="*/ 127000 h 2954868"/>
                    <a:gd name="connsiteX8" fmla="*/ 101600 w 643466"/>
                    <a:gd name="connsiteY8" fmla="*/ 237067 h 2954868"/>
                    <a:gd name="connsiteX9" fmla="*/ 84666 w 643466"/>
                    <a:gd name="connsiteY9" fmla="*/ 313267 h 2954868"/>
                    <a:gd name="connsiteX10" fmla="*/ 0 w 643466"/>
                    <a:gd name="connsiteY10" fmla="*/ 397933 h 2954868"/>
                    <a:gd name="connsiteX11" fmla="*/ 16933 w 643466"/>
                    <a:gd name="connsiteY11" fmla="*/ 465667 h 2954868"/>
                    <a:gd name="connsiteX12" fmla="*/ 93133 w 643466"/>
                    <a:gd name="connsiteY12" fmla="*/ 533400 h 2954868"/>
                    <a:gd name="connsiteX13" fmla="*/ 211666 w 643466"/>
                    <a:gd name="connsiteY13" fmla="*/ 541867 h 2954868"/>
                    <a:gd name="connsiteX14" fmla="*/ 262466 w 643466"/>
                    <a:gd name="connsiteY14" fmla="*/ 465667 h 2954868"/>
                    <a:gd name="connsiteX15" fmla="*/ 254000 w 643466"/>
                    <a:gd name="connsiteY15" fmla="*/ 372533 h 2954868"/>
                    <a:gd name="connsiteX16" fmla="*/ 220133 w 643466"/>
                    <a:gd name="connsiteY16" fmla="*/ 321733 h 2954868"/>
                    <a:gd name="connsiteX17" fmla="*/ 186266 w 643466"/>
                    <a:gd name="connsiteY17" fmla="*/ 279400 h 2954868"/>
                    <a:gd name="connsiteX18" fmla="*/ 194733 w 643466"/>
                    <a:gd name="connsiteY18" fmla="*/ 177800 h 2954868"/>
                    <a:gd name="connsiteX19" fmla="*/ 262466 w 643466"/>
                    <a:gd name="connsiteY19" fmla="*/ 93133 h 2954868"/>
                    <a:gd name="connsiteX20" fmla="*/ 372533 w 643466"/>
                    <a:gd name="connsiteY20" fmla="*/ 59267 h 2954868"/>
                    <a:gd name="connsiteX21" fmla="*/ 440266 w 643466"/>
                    <a:gd name="connsiteY21" fmla="*/ 101600 h 2954868"/>
                    <a:gd name="connsiteX22" fmla="*/ 491066 w 643466"/>
                    <a:gd name="connsiteY22" fmla="*/ 211667 h 2954868"/>
                    <a:gd name="connsiteX23" fmla="*/ 491066 w 643466"/>
                    <a:gd name="connsiteY23" fmla="*/ 2954867 h 2954868"/>
                    <a:gd name="connsiteX24" fmla="*/ 565659 w 643466"/>
                    <a:gd name="connsiteY24" fmla="*/ 2954868 h 2954868"/>
                    <a:gd name="connsiteX25" fmla="*/ 643466 w 643466"/>
                    <a:gd name="connsiteY25" fmla="*/ 186267 h 2954868"/>
                    <a:gd name="connsiteX0" fmla="*/ 565659 w 584200"/>
                    <a:gd name="connsiteY0" fmla="*/ 2954868 h 2954868"/>
                    <a:gd name="connsiteX1" fmla="*/ 584200 w 584200"/>
                    <a:gd name="connsiteY1" fmla="*/ 169333 h 2954868"/>
                    <a:gd name="connsiteX2" fmla="*/ 567266 w 584200"/>
                    <a:gd name="connsiteY2" fmla="*/ 279400 h 2954868"/>
                    <a:gd name="connsiteX3" fmla="*/ 533400 w 584200"/>
                    <a:gd name="connsiteY3" fmla="*/ 76200 h 2954868"/>
                    <a:gd name="connsiteX4" fmla="*/ 448733 w 584200"/>
                    <a:gd name="connsiteY4" fmla="*/ 8467 h 2954868"/>
                    <a:gd name="connsiteX5" fmla="*/ 296333 w 584200"/>
                    <a:gd name="connsiteY5" fmla="*/ 0 h 2954868"/>
                    <a:gd name="connsiteX6" fmla="*/ 211666 w 584200"/>
                    <a:gd name="connsiteY6" fmla="*/ 50800 h 2954868"/>
                    <a:gd name="connsiteX7" fmla="*/ 127000 w 584200"/>
                    <a:gd name="connsiteY7" fmla="*/ 127000 h 2954868"/>
                    <a:gd name="connsiteX8" fmla="*/ 101600 w 584200"/>
                    <a:gd name="connsiteY8" fmla="*/ 237067 h 2954868"/>
                    <a:gd name="connsiteX9" fmla="*/ 84666 w 584200"/>
                    <a:gd name="connsiteY9" fmla="*/ 313267 h 2954868"/>
                    <a:gd name="connsiteX10" fmla="*/ 0 w 584200"/>
                    <a:gd name="connsiteY10" fmla="*/ 397933 h 2954868"/>
                    <a:gd name="connsiteX11" fmla="*/ 16933 w 584200"/>
                    <a:gd name="connsiteY11" fmla="*/ 465667 h 2954868"/>
                    <a:gd name="connsiteX12" fmla="*/ 93133 w 584200"/>
                    <a:gd name="connsiteY12" fmla="*/ 533400 h 2954868"/>
                    <a:gd name="connsiteX13" fmla="*/ 211666 w 584200"/>
                    <a:gd name="connsiteY13" fmla="*/ 541867 h 2954868"/>
                    <a:gd name="connsiteX14" fmla="*/ 262466 w 584200"/>
                    <a:gd name="connsiteY14" fmla="*/ 465667 h 2954868"/>
                    <a:gd name="connsiteX15" fmla="*/ 254000 w 584200"/>
                    <a:gd name="connsiteY15" fmla="*/ 372533 h 2954868"/>
                    <a:gd name="connsiteX16" fmla="*/ 220133 w 584200"/>
                    <a:gd name="connsiteY16" fmla="*/ 321733 h 2954868"/>
                    <a:gd name="connsiteX17" fmla="*/ 186266 w 584200"/>
                    <a:gd name="connsiteY17" fmla="*/ 279400 h 2954868"/>
                    <a:gd name="connsiteX18" fmla="*/ 194733 w 584200"/>
                    <a:gd name="connsiteY18" fmla="*/ 177800 h 2954868"/>
                    <a:gd name="connsiteX19" fmla="*/ 262466 w 584200"/>
                    <a:gd name="connsiteY19" fmla="*/ 93133 h 2954868"/>
                    <a:gd name="connsiteX20" fmla="*/ 372533 w 584200"/>
                    <a:gd name="connsiteY20" fmla="*/ 59267 h 2954868"/>
                    <a:gd name="connsiteX21" fmla="*/ 440266 w 584200"/>
                    <a:gd name="connsiteY21" fmla="*/ 101600 h 2954868"/>
                    <a:gd name="connsiteX22" fmla="*/ 491066 w 584200"/>
                    <a:gd name="connsiteY22" fmla="*/ 211667 h 2954868"/>
                    <a:gd name="connsiteX23" fmla="*/ 491066 w 584200"/>
                    <a:gd name="connsiteY23" fmla="*/ 2954867 h 2954868"/>
                    <a:gd name="connsiteX24" fmla="*/ 565659 w 584200"/>
                    <a:gd name="connsiteY24" fmla="*/ 2954868 h 2954868"/>
                    <a:gd name="connsiteX0" fmla="*/ 565659 w 567266"/>
                    <a:gd name="connsiteY0" fmla="*/ 2954868 h 2954868"/>
                    <a:gd name="connsiteX1" fmla="*/ 567266 w 567266"/>
                    <a:gd name="connsiteY1" fmla="*/ 279400 h 2954868"/>
                    <a:gd name="connsiteX2" fmla="*/ 533400 w 567266"/>
                    <a:gd name="connsiteY2" fmla="*/ 76200 h 2954868"/>
                    <a:gd name="connsiteX3" fmla="*/ 448733 w 567266"/>
                    <a:gd name="connsiteY3" fmla="*/ 8467 h 2954868"/>
                    <a:gd name="connsiteX4" fmla="*/ 296333 w 567266"/>
                    <a:gd name="connsiteY4" fmla="*/ 0 h 2954868"/>
                    <a:gd name="connsiteX5" fmla="*/ 211666 w 567266"/>
                    <a:gd name="connsiteY5" fmla="*/ 50800 h 2954868"/>
                    <a:gd name="connsiteX6" fmla="*/ 127000 w 567266"/>
                    <a:gd name="connsiteY6" fmla="*/ 127000 h 2954868"/>
                    <a:gd name="connsiteX7" fmla="*/ 101600 w 567266"/>
                    <a:gd name="connsiteY7" fmla="*/ 237067 h 2954868"/>
                    <a:gd name="connsiteX8" fmla="*/ 84666 w 567266"/>
                    <a:gd name="connsiteY8" fmla="*/ 313267 h 2954868"/>
                    <a:gd name="connsiteX9" fmla="*/ 0 w 567266"/>
                    <a:gd name="connsiteY9" fmla="*/ 397933 h 2954868"/>
                    <a:gd name="connsiteX10" fmla="*/ 16933 w 567266"/>
                    <a:gd name="connsiteY10" fmla="*/ 465667 h 2954868"/>
                    <a:gd name="connsiteX11" fmla="*/ 93133 w 567266"/>
                    <a:gd name="connsiteY11" fmla="*/ 533400 h 2954868"/>
                    <a:gd name="connsiteX12" fmla="*/ 211666 w 567266"/>
                    <a:gd name="connsiteY12" fmla="*/ 541867 h 2954868"/>
                    <a:gd name="connsiteX13" fmla="*/ 262466 w 567266"/>
                    <a:gd name="connsiteY13" fmla="*/ 465667 h 2954868"/>
                    <a:gd name="connsiteX14" fmla="*/ 254000 w 567266"/>
                    <a:gd name="connsiteY14" fmla="*/ 372533 h 2954868"/>
                    <a:gd name="connsiteX15" fmla="*/ 220133 w 567266"/>
                    <a:gd name="connsiteY15" fmla="*/ 321733 h 2954868"/>
                    <a:gd name="connsiteX16" fmla="*/ 186266 w 567266"/>
                    <a:gd name="connsiteY16" fmla="*/ 279400 h 2954868"/>
                    <a:gd name="connsiteX17" fmla="*/ 194733 w 567266"/>
                    <a:gd name="connsiteY17" fmla="*/ 177800 h 2954868"/>
                    <a:gd name="connsiteX18" fmla="*/ 262466 w 567266"/>
                    <a:gd name="connsiteY18" fmla="*/ 93133 h 2954868"/>
                    <a:gd name="connsiteX19" fmla="*/ 372533 w 567266"/>
                    <a:gd name="connsiteY19" fmla="*/ 59267 h 2954868"/>
                    <a:gd name="connsiteX20" fmla="*/ 440266 w 567266"/>
                    <a:gd name="connsiteY20" fmla="*/ 101600 h 2954868"/>
                    <a:gd name="connsiteX21" fmla="*/ 491066 w 567266"/>
                    <a:gd name="connsiteY21" fmla="*/ 211667 h 2954868"/>
                    <a:gd name="connsiteX22" fmla="*/ 491066 w 567266"/>
                    <a:gd name="connsiteY22" fmla="*/ 2954867 h 2954868"/>
                    <a:gd name="connsiteX23" fmla="*/ 565659 w 567266"/>
                    <a:gd name="connsiteY23" fmla="*/ 2954868 h 2954868"/>
                    <a:gd name="connsiteX0" fmla="*/ 565659 w 567266"/>
                    <a:gd name="connsiteY0" fmla="*/ 2954868 h 2954868"/>
                    <a:gd name="connsiteX1" fmla="*/ 567266 w 567266"/>
                    <a:gd name="connsiteY1" fmla="*/ 279400 h 2954868"/>
                    <a:gd name="connsiteX2" fmla="*/ 533400 w 567266"/>
                    <a:gd name="connsiteY2" fmla="*/ 76200 h 2954868"/>
                    <a:gd name="connsiteX3" fmla="*/ 448733 w 567266"/>
                    <a:gd name="connsiteY3" fmla="*/ 8467 h 2954868"/>
                    <a:gd name="connsiteX4" fmla="*/ 296333 w 567266"/>
                    <a:gd name="connsiteY4" fmla="*/ 0 h 2954868"/>
                    <a:gd name="connsiteX5" fmla="*/ 211666 w 567266"/>
                    <a:gd name="connsiteY5" fmla="*/ 50800 h 2954868"/>
                    <a:gd name="connsiteX6" fmla="*/ 127000 w 567266"/>
                    <a:gd name="connsiteY6" fmla="*/ 127000 h 2954868"/>
                    <a:gd name="connsiteX7" fmla="*/ 101600 w 567266"/>
                    <a:gd name="connsiteY7" fmla="*/ 237067 h 2954868"/>
                    <a:gd name="connsiteX8" fmla="*/ 41705 w 567266"/>
                    <a:gd name="connsiteY8" fmla="*/ 291786 h 2954868"/>
                    <a:gd name="connsiteX9" fmla="*/ 0 w 567266"/>
                    <a:gd name="connsiteY9" fmla="*/ 397933 h 2954868"/>
                    <a:gd name="connsiteX10" fmla="*/ 16933 w 567266"/>
                    <a:gd name="connsiteY10" fmla="*/ 465667 h 2954868"/>
                    <a:gd name="connsiteX11" fmla="*/ 93133 w 567266"/>
                    <a:gd name="connsiteY11" fmla="*/ 533400 h 2954868"/>
                    <a:gd name="connsiteX12" fmla="*/ 211666 w 567266"/>
                    <a:gd name="connsiteY12" fmla="*/ 541867 h 2954868"/>
                    <a:gd name="connsiteX13" fmla="*/ 262466 w 567266"/>
                    <a:gd name="connsiteY13" fmla="*/ 465667 h 2954868"/>
                    <a:gd name="connsiteX14" fmla="*/ 254000 w 567266"/>
                    <a:gd name="connsiteY14" fmla="*/ 372533 h 2954868"/>
                    <a:gd name="connsiteX15" fmla="*/ 220133 w 567266"/>
                    <a:gd name="connsiteY15" fmla="*/ 321733 h 2954868"/>
                    <a:gd name="connsiteX16" fmla="*/ 186266 w 567266"/>
                    <a:gd name="connsiteY16" fmla="*/ 279400 h 2954868"/>
                    <a:gd name="connsiteX17" fmla="*/ 194733 w 567266"/>
                    <a:gd name="connsiteY17" fmla="*/ 177800 h 2954868"/>
                    <a:gd name="connsiteX18" fmla="*/ 262466 w 567266"/>
                    <a:gd name="connsiteY18" fmla="*/ 93133 h 2954868"/>
                    <a:gd name="connsiteX19" fmla="*/ 372533 w 567266"/>
                    <a:gd name="connsiteY19" fmla="*/ 59267 h 2954868"/>
                    <a:gd name="connsiteX20" fmla="*/ 440266 w 567266"/>
                    <a:gd name="connsiteY20" fmla="*/ 101600 h 2954868"/>
                    <a:gd name="connsiteX21" fmla="*/ 491066 w 567266"/>
                    <a:gd name="connsiteY21" fmla="*/ 211667 h 2954868"/>
                    <a:gd name="connsiteX22" fmla="*/ 491066 w 567266"/>
                    <a:gd name="connsiteY22" fmla="*/ 2954867 h 2954868"/>
                    <a:gd name="connsiteX23" fmla="*/ 565659 w 567266"/>
                    <a:gd name="connsiteY23" fmla="*/ 2954868 h 29548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</a:cxnLst>
                  <a:rect l="l" t="t" r="r" b="b"/>
                  <a:pathLst>
                    <a:path w="567266" h="2954868">
                      <a:moveTo>
                        <a:pt x="565659" y="2954868"/>
                      </a:moveTo>
                      <a:cubicBezTo>
                        <a:pt x="566195" y="2063045"/>
                        <a:pt x="566730" y="1171223"/>
                        <a:pt x="567266" y="279400"/>
                      </a:cubicBezTo>
                      <a:lnTo>
                        <a:pt x="533400" y="76200"/>
                      </a:lnTo>
                      <a:lnTo>
                        <a:pt x="448733" y="8467"/>
                      </a:lnTo>
                      <a:lnTo>
                        <a:pt x="296333" y="0"/>
                      </a:lnTo>
                      <a:lnTo>
                        <a:pt x="211666" y="50800"/>
                      </a:lnTo>
                      <a:lnTo>
                        <a:pt x="127000" y="127000"/>
                      </a:lnTo>
                      <a:lnTo>
                        <a:pt x="101600" y="237067"/>
                      </a:lnTo>
                      <a:lnTo>
                        <a:pt x="41705" y="291786"/>
                      </a:lnTo>
                      <a:lnTo>
                        <a:pt x="0" y="397933"/>
                      </a:lnTo>
                      <a:lnTo>
                        <a:pt x="16933" y="465667"/>
                      </a:lnTo>
                      <a:lnTo>
                        <a:pt x="93133" y="533400"/>
                      </a:lnTo>
                      <a:lnTo>
                        <a:pt x="211666" y="541867"/>
                      </a:lnTo>
                      <a:lnTo>
                        <a:pt x="262466" y="465667"/>
                      </a:lnTo>
                      <a:lnTo>
                        <a:pt x="254000" y="372533"/>
                      </a:lnTo>
                      <a:lnTo>
                        <a:pt x="220133" y="321733"/>
                      </a:lnTo>
                      <a:lnTo>
                        <a:pt x="186266" y="279400"/>
                      </a:lnTo>
                      <a:lnTo>
                        <a:pt x="194733" y="177800"/>
                      </a:lnTo>
                      <a:lnTo>
                        <a:pt x="262466" y="93133"/>
                      </a:lnTo>
                      <a:lnTo>
                        <a:pt x="372533" y="59267"/>
                      </a:lnTo>
                      <a:lnTo>
                        <a:pt x="440266" y="101600"/>
                      </a:lnTo>
                      <a:lnTo>
                        <a:pt x="491066" y="211667"/>
                      </a:lnTo>
                      <a:lnTo>
                        <a:pt x="491066" y="2954867"/>
                      </a:lnTo>
                      <a:lnTo>
                        <a:pt x="565659" y="2954868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FFFFFF"/>
                    </a:gs>
                    <a:gs pos="32000">
                      <a:srgbClr val="E6E6E6"/>
                    </a:gs>
                    <a:gs pos="99000">
                      <a:srgbClr val="7D8496"/>
                    </a:gs>
                    <a:gs pos="100000">
                      <a:srgbClr val="E6E6E6"/>
                    </a:gs>
                  </a:gsLst>
                  <a:lin ang="2700000" scaled="0"/>
                </a:gradFill>
                <a:ln w="3175">
                  <a:solidFill>
                    <a:schemeClr val="tx1">
                      <a:lumMod val="50000"/>
                      <a:lumOff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52" name="椭圆 67"/>
                <p:cNvSpPr>
                  <a:spLocks noChangeAspect="1"/>
                </p:cNvSpPr>
                <p:nvPr/>
              </p:nvSpPr>
              <p:spPr>
                <a:xfrm>
                  <a:off x="1415588" y="2766826"/>
                  <a:ext cx="108000" cy="10800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10" name="组合 4"/>
            <p:cNvGrpSpPr/>
            <p:nvPr/>
          </p:nvGrpSpPr>
          <p:grpSpPr>
            <a:xfrm>
              <a:off x="8257415" y="2598873"/>
              <a:ext cx="625205" cy="1629061"/>
              <a:chOff x="1398736" y="2596721"/>
              <a:chExt cx="625205" cy="1629061"/>
            </a:xfrm>
          </p:grpSpPr>
          <p:grpSp>
            <p:nvGrpSpPr>
              <p:cNvPr id="11" name="组合 58"/>
              <p:cNvGrpSpPr/>
              <p:nvPr/>
            </p:nvGrpSpPr>
            <p:grpSpPr>
              <a:xfrm>
                <a:off x="1398736" y="2603036"/>
                <a:ext cx="311529" cy="1622746"/>
                <a:chOff x="1398736" y="2603036"/>
                <a:chExt cx="311529" cy="1622746"/>
              </a:xfrm>
            </p:grpSpPr>
            <p:sp>
              <p:nvSpPr>
                <p:cNvPr id="247" name="任意多边形 246"/>
                <p:cNvSpPr/>
                <p:nvPr/>
              </p:nvSpPr>
              <p:spPr>
                <a:xfrm>
                  <a:off x="1398736" y="2603036"/>
                  <a:ext cx="311529" cy="1622746"/>
                </a:xfrm>
                <a:custGeom>
                  <a:avLst/>
                  <a:gdLst>
                    <a:gd name="connsiteX0" fmla="*/ 491066 w 1270000"/>
                    <a:gd name="connsiteY0" fmla="*/ 2963334 h 2963334"/>
                    <a:gd name="connsiteX1" fmla="*/ 651933 w 1270000"/>
                    <a:gd name="connsiteY1" fmla="*/ 2963334 h 2963334"/>
                    <a:gd name="connsiteX2" fmla="*/ 643466 w 1270000"/>
                    <a:gd name="connsiteY2" fmla="*/ 194734 h 2963334"/>
                    <a:gd name="connsiteX3" fmla="*/ 711200 w 1270000"/>
                    <a:gd name="connsiteY3" fmla="*/ 84667 h 2963334"/>
                    <a:gd name="connsiteX4" fmla="*/ 821266 w 1270000"/>
                    <a:gd name="connsiteY4" fmla="*/ 59267 h 2963334"/>
                    <a:gd name="connsiteX5" fmla="*/ 914400 w 1270000"/>
                    <a:gd name="connsiteY5" fmla="*/ 101600 h 2963334"/>
                    <a:gd name="connsiteX6" fmla="*/ 990600 w 1270000"/>
                    <a:gd name="connsiteY6" fmla="*/ 194734 h 2963334"/>
                    <a:gd name="connsiteX7" fmla="*/ 1024466 w 1270000"/>
                    <a:gd name="connsiteY7" fmla="*/ 321734 h 2963334"/>
                    <a:gd name="connsiteX8" fmla="*/ 1007533 w 1270000"/>
                    <a:gd name="connsiteY8" fmla="*/ 440267 h 2963334"/>
                    <a:gd name="connsiteX9" fmla="*/ 1016000 w 1270000"/>
                    <a:gd name="connsiteY9" fmla="*/ 508000 h 2963334"/>
                    <a:gd name="connsiteX10" fmla="*/ 1092200 w 1270000"/>
                    <a:gd name="connsiteY10" fmla="*/ 550334 h 2963334"/>
                    <a:gd name="connsiteX11" fmla="*/ 1202266 w 1270000"/>
                    <a:gd name="connsiteY11" fmla="*/ 550334 h 2963334"/>
                    <a:gd name="connsiteX12" fmla="*/ 1270000 w 1270000"/>
                    <a:gd name="connsiteY12" fmla="*/ 440267 h 2963334"/>
                    <a:gd name="connsiteX13" fmla="*/ 1219200 w 1270000"/>
                    <a:gd name="connsiteY13" fmla="*/ 338667 h 2963334"/>
                    <a:gd name="connsiteX14" fmla="*/ 1159933 w 1270000"/>
                    <a:gd name="connsiteY14" fmla="*/ 296334 h 2963334"/>
                    <a:gd name="connsiteX15" fmla="*/ 1126066 w 1270000"/>
                    <a:gd name="connsiteY15" fmla="*/ 279400 h 2963334"/>
                    <a:gd name="connsiteX16" fmla="*/ 999066 w 1270000"/>
                    <a:gd name="connsiteY16" fmla="*/ 67734 h 2963334"/>
                    <a:gd name="connsiteX17" fmla="*/ 872066 w 1270000"/>
                    <a:gd name="connsiteY17" fmla="*/ 8467 h 2963334"/>
                    <a:gd name="connsiteX18" fmla="*/ 728133 w 1270000"/>
                    <a:gd name="connsiteY18" fmla="*/ 0 h 2963334"/>
                    <a:gd name="connsiteX19" fmla="*/ 601133 w 1270000"/>
                    <a:gd name="connsiteY19" fmla="*/ 67734 h 2963334"/>
                    <a:gd name="connsiteX20" fmla="*/ 584200 w 1270000"/>
                    <a:gd name="connsiteY20" fmla="*/ 177800 h 2963334"/>
                    <a:gd name="connsiteX21" fmla="*/ 567266 w 1270000"/>
                    <a:gd name="connsiteY21" fmla="*/ 287867 h 2963334"/>
                    <a:gd name="connsiteX22" fmla="*/ 533400 w 1270000"/>
                    <a:gd name="connsiteY22" fmla="*/ 84667 h 2963334"/>
                    <a:gd name="connsiteX23" fmla="*/ 448733 w 1270000"/>
                    <a:gd name="connsiteY23" fmla="*/ 16934 h 2963334"/>
                    <a:gd name="connsiteX24" fmla="*/ 296333 w 1270000"/>
                    <a:gd name="connsiteY24" fmla="*/ 8467 h 2963334"/>
                    <a:gd name="connsiteX25" fmla="*/ 211666 w 1270000"/>
                    <a:gd name="connsiteY25" fmla="*/ 59267 h 2963334"/>
                    <a:gd name="connsiteX26" fmla="*/ 127000 w 1270000"/>
                    <a:gd name="connsiteY26" fmla="*/ 135467 h 2963334"/>
                    <a:gd name="connsiteX27" fmla="*/ 101600 w 1270000"/>
                    <a:gd name="connsiteY27" fmla="*/ 245534 h 2963334"/>
                    <a:gd name="connsiteX28" fmla="*/ 84666 w 1270000"/>
                    <a:gd name="connsiteY28" fmla="*/ 321734 h 2963334"/>
                    <a:gd name="connsiteX29" fmla="*/ 0 w 1270000"/>
                    <a:gd name="connsiteY29" fmla="*/ 406400 h 2963334"/>
                    <a:gd name="connsiteX30" fmla="*/ 16933 w 1270000"/>
                    <a:gd name="connsiteY30" fmla="*/ 474134 h 2963334"/>
                    <a:gd name="connsiteX31" fmla="*/ 93133 w 1270000"/>
                    <a:gd name="connsiteY31" fmla="*/ 541867 h 2963334"/>
                    <a:gd name="connsiteX32" fmla="*/ 211666 w 1270000"/>
                    <a:gd name="connsiteY32" fmla="*/ 550334 h 2963334"/>
                    <a:gd name="connsiteX33" fmla="*/ 262466 w 1270000"/>
                    <a:gd name="connsiteY33" fmla="*/ 474134 h 2963334"/>
                    <a:gd name="connsiteX34" fmla="*/ 254000 w 1270000"/>
                    <a:gd name="connsiteY34" fmla="*/ 381000 h 2963334"/>
                    <a:gd name="connsiteX35" fmla="*/ 220133 w 1270000"/>
                    <a:gd name="connsiteY35" fmla="*/ 330200 h 2963334"/>
                    <a:gd name="connsiteX36" fmla="*/ 186266 w 1270000"/>
                    <a:gd name="connsiteY36" fmla="*/ 287867 h 2963334"/>
                    <a:gd name="connsiteX37" fmla="*/ 194733 w 1270000"/>
                    <a:gd name="connsiteY37" fmla="*/ 186267 h 2963334"/>
                    <a:gd name="connsiteX38" fmla="*/ 262466 w 1270000"/>
                    <a:gd name="connsiteY38" fmla="*/ 101600 h 2963334"/>
                    <a:gd name="connsiteX39" fmla="*/ 372533 w 1270000"/>
                    <a:gd name="connsiteY39" fmla="*/ 67734 h 2963334"/>
                    <a:gd name="connsiteX40" fmla="*/ 440266 w 1270000"/>
                    <a:gd name="connsiteY40" fmla="*/ 110067 h 2963334"/>
                    <a:gd name="connsiteX41" fmla="*/ 491066 w 1270000"/>
                    <a:gd name="connsiteY41" fmla="*/ 220134 h 2963334"/>
                    <a:gd name="connsiteX42" fmla="*/ 491066 w 1270000"/>
                    <a:gd name="connsiteY42" fmla="*/ 2963334 h 2963334"/>
                    <a:gd name="connsiteX0" fmla="*/ 491066 w 1270000"/>
                    <a:gd name="connsiteY0" fmla="*/ 2963334 h 2963335"/>
                    <a:gd name="connsiteX1" fmla="*/ 565659 w 1270000"/>
                    <a:gd name="connsiteY1" fmla="*/ 2963335 h 2963335"/>
                    <a:gd name="connsiteX2" fmla="*/ 651933 w 1270000"/>
                    <a:gd name="connsiteY2" fmla="*/ 2963334 h 2963335"/>
                    <a:gd name="connsiteX3" fmla="*/ 643466 w 1270000"/>
                    <a:gd name="connsiteY3" fmla="*/ 194734 h 2963335"/>
                    <a:gd name="connsiteX4" fmla="*/ 711200 w 1270000"/>
                    <a:gd name="connsiteY4" fmla="*/ 84667 h 2963335"/>
                    <a:gd name="connsiteX5" fmla="*/ 821266 w 1270000"/>
                    <a:gd name="connsiteY5" fmla="*/ 59267 h 2963335"/>
                    <a:gd name="connsiteX6" fmla="*/ 914400 w 1270000"/>
                    <a:gd name="connsiteY6" fmla="*/ 101600 h 2963335"/>
                    <a:gd name="connsiteX7" fmla="*/ 990600 w 1270000"/>
                    <a:gd name="connsiteY7" fmla="*/ 194734 h 2963335"/>
                    <a:gd name="connsiteX8" fmla="*/ 1024466 w 1270000"/>
                    <a:gd name="connsiteY8" fmla="*/ 321734 h 2963335"/>
                    <a:gd name="connsiteX9" fmla="*/ 1007533 w 1270000"/>
                    <a:gd name="connsiteY9" fmla="*/ 440267 h 2963335"/>
                    <a:gd name="connsiteX10" fmla="*/ 1016000 w 1270000"/>
                    <a:gd name="connsiteY10" fmla="*/ 508000 h 2963335"/>
                    <a:gd name="connsiteX11" fmla="*/ 1092200 w 1270000"/>
                    <a:gd name="connsiteY11" fmla="*/ 550334 h 2963335"/>
                    <a:gd name="connsiteX12" fmla="*/ 1202266 w 1270000"/>
                    <a:gd name="connsiteY12" fmla="*/ 550334 h 2963335"/>
                    <a:gd name="connsiteX13" fmla="*/ 1270000 w 1270000"/>
                    <a:gd name="connsiteY13" fmla="*/ 440267 h 2963335"/>
                    <a:gd name="connsiteX14" fmla="*/ 1219200 w 1270000"/>
                    <a:gd name="connsiteY14" fmla="*/ 338667 h 2963335"/>
                    <a:gd name="connsiteX15" fmla="*/ 1159933 w 1270000"/>
                    <a:gd name="connsiteY15" fmla="*/ 296334 h 2963335"/>
                    <a:gd name="connsiteX16" fmla="*/ 1126066 w 1270000"/>
                    <a:gd name="connsiteY16" fmla="*/ 279400 h 2963335"/>
                    <a:gd name="connsiteX17" fmla="*/ 999066 w 1270000"/>
                    <a:gd name="connsiteY17" fmla="*/ 67734 h 2963335"/>
                    <a:gd name="connsiteX18" fmla="*/ 872066 w 1270000"/>
                    <a:gd name="connsiteY18" fmla="*/ 8467 h 2963335"/>
                    <a:gd name="connsiteX19" fmla="*/ 728133 w 1270000"/>
                    <a:gd name="connsiteY19" fmla="*/ 0 h 2963335"/>
                    <a:gd name="connsiteX20" fmla="*/ 601133 w 1270000"/>
                    <a:gd name="connsiteY20" fmla="*/ 67734 h 2963335"/>
                    <a:gd name="connsiteX21" fmla="*/ 584200 w 1270000"/>
                    <a:gd name="connsiteY21" fmla="*/ 177800 h 2963335"/>
                    <a:gd name="connsiteX22" fmla="*/ 567266 w 1270000"/>
                    <a:gd name="connsiteY22" fmla="*/ 287867 h 2963335"/>
                    <a:gd name="connsiteX23" fmla="*/ 533400 w 1270000"/>
                    <a:gd name="connsiteY23" fmla="*/ 84667 h 2963335"/>
                    <a:gd name="connsiteX24" fmla="*/ 448733 w 1270000"/>
                    <a:gd name="connsiteY24" fmla="*/ 16934 h 2963335"/>
                    <a:gd name="connsiteX25" fmla="*/ 296333 w 1270000"/>
                    <a:gd name="connsiteY25" fmla="*/ 8467 h 2963335"/>
                    <a:gd name="connsiteX26" fmla="*/ 211666 w 1270000"/>
                    <a:gd name="connsiteY26" fmla="*/ 59267 h 2963335"/>
                    <a:gd name="connsiteX27" fmla="*/ 127000 w 1270000"/>
                    <a:gd name="connsiteY27" fmla="*/ 135467 h 2963335"/>
                    <a:gd name="connsiteX28" fmla="*/ 101600 w 1270000"/>
                    <a:gd name="connsiteY28" fmla="*/ 245534 h 2963335"/>
                    <a:gd name="connsiteX29" fmla="*/ 84666 w 1270000"/>
                    <a:gd name="connsiteY29" fmla="*/ 321734 h 2963335"/>
                    <a:gd name="connsiteX30" fmla="*/ 0 w 1270000"/>
                    <a:gd name="connsiteY30" fmla="*/ 406400 h 2963335"/>
                    <a:gd name="connsiteX31" fmla="*/ 16933 w 1270000"/>
                    <a:gd name="connsiteY31" fmla="*/ 474134 h 2963335"/>
                    <a:gd name="connsiteX32" fmla="*/ 93133 w 1270000"/>
                    <a:gd name="connsiteY32" fmla="*/ 541867 h 2963335"/>
                    <a:gd name="connsiteX33" fmla="*/ 211666 w 1270000"/>
                    <a:gd name="connsiteY33" fmla="*/ 550334 h 2963335"/>
                    <a:gd name="connsiteX34" fmla="*/ 262466 w 1270000"/>
                    <a:gd name="connsiteY34" fmla="*/ 474134 h 2963335"/>
                    <a:gd name="connsiteX35" fmla="*/ 254000 w 1270000"/>
                    <a:gd name="connsiteY35" fmla="*/ 381000 h 2963335"/>
                    <a:gd name="connsiteX36" fmla="*/ 220133 w 1270000"/>
                    <a:gd name="connsiteY36" fmla="*/ 330200 h 2963335"/>
                    <a:gd name="connsiteX37" fmla="*/ 186266 w 1270000"/>
                    <a:gd name="connsiteY37" fmla="*/ 287867 h 2963335"/>
                    <a:gd name="connsiteX38" fmla="*/ 194733 w 1270000"/>
                    <a:gd name="connsiteY38" fmla="*/ 186267 h 2963335"/>
                    <a:gd name="connsiteX39" fmla="*/ 262466 w 1270000"/>
                    <a:gd name="connsiteY39" fmla="*/ 101600 h 2963335"/>
                    <a:gd name="connsiteX40" fmla="*/ 372533 w 1270000"/>
                    <a:gd name="connsiteY40" fmla="*/ 67734 h 2963335"/>
                    <a:gd name="connsiteX41" fmla="*/ 440266 w 1270000"/>
                    <a:gd name="connsiteY41" fmla="*/ 110067 h 2963335"/>
                    <a:gd name="connsiteX42" fmla="*/ 491066 w 1270000"/>
                    <a:gd name="connsiteY42" fmla="*/ 220134 h 2963335"/>
                    <a:gd name="connsiteX43" fmla="*/ 491066 w 1270000"/>
                    <a:gd name="connsiteY43" fmla="*/ 2963334 h 2963335"/>
                    <a:gd name="connsiteX0" fmla="*/ 491066 w 1270000"/>
                    <a:gd name="connsiteY0" fmla="*/ 2963334 h 2963335"/>
                    <a:gd name="connsiteX1" fmla="*/ 565659 w 1270000"/>
                    <a:gd name="connsiteY1" fmla="*/ 2963335 h 2963335"/>
                    <a:gd name="connsiteX2" fmla="*/ 643466 w 1270000"/>
                    <a:gd name="connsiteY2" fmla="*/ 194734 h 2963335"/>
                    <a:gd name="connsiteX3" fmla="*/ 711200 w 1270000"/>
                    <a:gd name="connsiteY3" fmla="*/ 84667 h 2963335"/>
                    <a:gd name="connsiteX4" fmla="*/ 821266 w 1270000"/>
                    <a:gd name="connsiteY4" fmla="*/ 59267 h 2963335"/>
                    <a:gd name="connsiteX5" fmla="*/ 914400 w 1270000"/>
                    <a:gd name="connsiteY5" fmla="*/ 101600 h 2963335"/>
                    <a:gd name="connsiteX6" fmla="*/ 990600 w 1270000"/>
                    <a:gd name="connsiteY6" fmla="*/ 194734 h 2963335"/>
                    <a:gd name="connsiteX7" fmla="*/ 1024466 w 1270000"/>
                    <a:gd name="connsiteY7" fmla="*/ 321734 h 2963335"/>
                    <a:gd name="connsiteX8" fmla="*/ 1007533 w 1270000"/>
                    <a:gd name="connsiteY8" fmla="*/ 440267 h 2963335"/>
                    <a:gd name="connsiteX9" fmla="*/ 1016000 w 1270000"/>
                    <a:gd name="connsiteY9" fmla="*/ 508000 h 2963335"/>
                    <a:gd name="connsiteX10" fmla="*/ 1092200 w 1270000"/>
                    <a:gd name="connsiteY10" fmla="*/ 550334 h 2963335"/>
                    <a:gd name="connsiteX11" fmla="*/ 1202266 w 1270000"/>
                    <a:gd name="connsiteY11" fmla="*/ 550334 h 2963335"/>
                    <a:gd name="connsiteX12" fmla="*/ 1270000 w 1270000"/>
                    <a:gd name="connsiteY12" fmla="*/ 440267 h 2963335"/>
                    <a:gd name="connsiteX13" fmla="*/ 1219200 w 1270000"/>
                    <a:gd name="connsiteY13" fmla="*/ 338667 h 2963335"/>
                    <a:gd name="connsiteX14" fmla="*/ 1159933 w 1270000"/>
                    <a:gd name="connsiteY14" fmla="*/ 296334 h 2963335"/>
                    <a:gd name="connsiteX15" fmla="*/ 1126066 w 1270000"/>
                    <a:gd name="connsiteY15" fmla="*/ 279400 h 2963335"/>
                    <a:gd name="connsiteX16" fmla="*/ 999066 w 1270000"/>
                    <a:gd name="connsiteY16" fmla="*/ 67734 h 2963335"/>
                    <a:gd name="connsiteX17" fmla="*/ 872066 w 1270000"/>
                    <a:gd name="connsiteY17" fmla="*/ 8467 h 2963335"/>
                    <a:gd name="connsiteX18" fmla="*/ 728133 w 1270000"/>
                    <a:gd name="connsiteY18" fmla="*/ 0 h 2963335"/>
                    <a:gd name="connsiteX19" fmla="*/ 601133 w 1270000"/>
                    <a:gd name="connsiteY19" fmla="*/ 67734 h 2963335"/>
                    <a:gd name="connsiteX20" fmla="*/ 584200 w 1270000"/>
                    <a:gd name="connsiteY20" fmla="*/ 177800 h 2963335"/>
                    <a:gd name="connsiteX21" fmla="*/ 567266 w 1270000"/>
                    <a:gd name="connsiteY21" fmla="*/ 287867 h 2963335"/>
                    <a:gd name="connsiteX22" fmla="*/ 533400 w 1270000"/>
                    <a:gd name="connsiteY22" fmla="*/ 84667 h 2963335"/>
                    <a:gd name="connsiteX23" fmla="*/ 448733 w 1270000"/>
                    <a:gd name="connsiteY23" fmla="*/ 16934 h 2963335"/>
                    <a:gd name="connsiteX24" fmla="*/ 296333 w 1270000"/>
                    <a:gd name="connsiteY24" fmla="*/ 8467 h 2963335"/>
                    <a:gd name="connsiteX25" fmla="*/ 211666 w 1270000"/>
                    <a:gd name="connsiteY25" fmla="*/ 59267 h 2963335"/>
                    <a:gd name="connsiteX26" fmla="*/ 127000 w 1270000"/>
                    <a:gd name="connsiteY26" fmla="*/ 135467 h 2963335"/>
                    <a:gd name="connsiteX27" fmla="*/ 101600 w 1270000"/>
                    <a:gd name="connsiteY27" fmla="*/ 245534 h 2963335"/>
                    <a:gd name="connsiteX28" fmla="*/ 84666 w 1270000"/>
                    <a:gd name="connsiteY28" fmla="*/ 321734 h 2963335"/>
                    <a:gd name="connsiteX29" fmla="*/ 0 w 1270000"/>
                    <a:gd name="connsiteY29" fmla="*/ 406400 h 2963335"/>
                    <a:gd name="connsiteX30" fmla="*/ 16933 w 1270000"/>
                    <a:gd name="connsiteY30" fmla="*/ 474134 h 2963335"/>
                    <a:gd name="connsiteX31" fmla="*/ 93133 w 1270000"/>
                    <a:gd name="connsiteY31" fmla="*/ 541867 h 2963335"/>
                    <a:gd name="connsiteX32" fmla="*/ 211666 w 1270000"/>
                    <a:gd name="connsiteY32" fmla="*/ 550334 h 2963335"/>
                    <a:gd name="connsiteX33" fmla="*/ 262466 w 1270000"/>
                    <a:gd name="connsiteY33" fmla="*/ 474134 h 2963335"/>
                    <a:gd name="connsiteX34" fmla="*/ 254000 w 1270000"/>
                    <a:gd name="connsiteY34" fmla="*/ 381000 h 2963335"/>
                    <a:gd name="connsiteX35" fmla="*/ 220133 w 1270000"/>
                    <a:gd name="connsiteY35" fmla="*/ 330200 h 2963335"/>
                    <a:gd name="connsiteX36" fmla="*/ 186266 w 1270000"/>
                    <a:gd name="connsiteY36" fmla="*/ 287867 h 2963335"/>
                    <a:gd name="connsiteX37" fmla="*/ 194733 w 1270000"/>
                    <a:gd name="connsiteY37" fmla="*/ 186267 h 2963335"/>
                    <a:gd name="connsiteX38" fmla="*/ 262466 w 1270000"/>
                    <a:gd name="connsiteY38" fmla="*/ 101600 h 2963335"/>
                    <a:gd name="connsiteX39" fmla="*/ 372533 w 1270000"/>
                    <a:gd name="connsiteY39" fmla="*/ 67734 h 2963335"/>
                    <a:gd name="connsiteX40" fmla="*/ 440266 w 1270000"/>
                    <a:gd name="connsiteY40" fmla="*/ 110067 h 2963335"/>
                    <a:gd name="connsiteX41" fmla="*/ 491066 w 1270000"/>
                    <a:gd name="connsiteY41" fmla="*/ 220134 h 2963335"/>
                    <a:gd name="connsiteX42" fmla="*/ 491066 w 1270000"/>
                    <a:gd name="connsiteY42" fmla="*/ 2963334 h 2963335"/>
                    <a:gd name="connsiteX0" fmla="*/ 491066 w 1270000"/>
                    <a:gd name="connsiteY0" fmla="*/ 2963334 h 2963335"/>
                    <a:gd name="connsiteX1" fmla="*/ 565659 w 1270000"/>
                    <a:gd name="connsiteY1" fmla="*/ 2963335 h 2963335"/>
                    <a:gd name="connsiteX2" fmla="*/ 643466 w 1270000"/>
                    <a:gd name="connsiteY2" fmla="*/ 194734 h 2963335"/>
                    <a:gd name="connsiteX3" fmla="*/ 711200 w 1270000"/>
                    <a:gd name="connsiteY3" fmla="*/ 84667 h 2963335"/>
                    <a:gd name="connsiteX4" fmla="*/ 821266 w 1270000"/>
                    <a:gd name="connsiteY4" fmla="*/ 59267 h 2963335"/>
                    <a:gd name="connsiteX5" fmla="*/ 914400 w 1270000"/>
                    <a:gd name="connsiteY5" fmla="*/ 101600 h 2963335"/>
                    <a:gd name="connsiteX6" fmla="*/ 990600 w 1270000"/>
                    <a:gd name="connsiteY6" fmla="*/ 194734 h 2963335"/>
                    <a:gd name="connsiteX7" fmla="*/ 1024466 w 1270000"/>
                    <a:gd name="connsiteY7" fmla="*/ 321734 h 2963335"/>
                    <a:gd name="connsiteX8" fmla="*/ 1007533 w 1270000"/>
                    <a:gd name="connsiteY8" fmla="*/ 440267 h 2963335"/>
                    <a:gd name="connsiteX9" fmla="*/ 1016000 w 1270000"/>
                    <a:gd name="connsiteY9" fmla="*/ 508000 h 2963335"/>
                    <a:gd name="connsiteX10" fmla="*/ 1092200 w 1270000"/>
                    <a:gd name="connsiteY10" fmla="*/ 550334 h 2963335"/>
                    <a:gd name="connsiteX11" fmla="*/ 1270000 w 1270000"/>
                    <a:gd name="connsiteY11" fmla="*/ 440267 h 2963335"/>
                    <a:gd name="connsiteX12" fmla="*/ 1219200 w 1270000"/>
                    <a:gd name="connsiteY12" fmla="*/ 338667 h 2963335"/>
                    <a:gd name="connsiteX13" fmla="*/ 1159933 w 1270000"/>
                    <a:gd name="connsiteY13" fmla="*/ 296334 h 2963335"/>
                    <a:gd name="connsiteX14" fmla="*/ 1126066 w 1270000"/>
                    <a:gd name="connsiteY14" fmla="*/ 279400 h 2963335"/>
                    <a:gd name="connsiteX15" fmla="*/ 999066 w 1270000"/>
                    <a:gd name="connsiteY15" fmla="*/ 67734 h 2963335"/>
                    <a:gd name="connsiteX16" fmla="*/ 872066 w 1270000"/>
                    <a:gd name="connsiteY16" fmla="*/ 8467 h 2963335"/>
                    <a:gd name="connsiteX17" fmla="*/ 728133 w 1270000"/>
                    <a:gd name="connsiteY17" fmla="*/ 0 h 2963335"/>
                    <a:gd name="connsiteX18" fmla="*/ 601133 w 1270000"/>
                    <a:gd name="connsiteY18" fmla="*/ 67734 h 2963335"/>
                    <a:gd name="connsiteX19" fmla="*/ 584200 w 1270000"/>
                    <a:gd name="connsiteY19" fmla="*/ 177800 h 2963335"/>
                    <a:gd name="connsiteX20" fmla="*/ 567266 w 1270000"/>
                    <a:gd name="connsiteY20" fmla="*/ 287867 h 2963335"/>
                    <a:gd name="connsiteX21" fmla="*/ 533400 w 1270000"/>
                    <a:gd name="connsiteY21" fmla="*/ 84667 h 2963335"/>
                    <a:gd name="connsiteX22" fmla="*/ 448733 w 1270000"/>
                    <a:gd name="connsiteY22" fmla="*/ 16934 h 2963335"/>
                    <a:gd name="connsiteX23" fmla="*/ 296333 w 1270000"/>
                    <a:gd name="connsiteY23" fmla="*/ 8467 h 2963335"/>
                    <a:gd name="connsiteX24" fmla="*/ 211666 w 1270000"/>
                    <a:gd name="connsiteY24" fmla="*/ 59267 h 2963335"/>
                    <a:gd name="connsiteX25" fmla="*/ 127000 w 1270000"/>
                    <a:gd name="connsiteY25" fmla="*/ 135467 h 2963335"/>
                    <a:gd name="connsiteX26" fmla="*/ 101600 w 1270000"/>
                    <a:gd name="connsiteY26" fmla="*/ 245534 h 2963335"/>
                    <a:gd name="connsiteX27" fmla="*/ 84666 w 1270000"/>
                    <a:gd name="connsiteY27" fmla="*/ 321734 h 2963335"/>
                    <a:gd name="connsiteX28" fmla="*/ 0 w 1270000"/>
                    <a:gd name="connsiteY28" fmla="*/ 406400 h 2963335"/>
                    <a:gd name="connsiteX29" fmla="*/ 16933 w 1270000"/>
                    <a:gd name="connsiteY29" fmla="*/ 474134 h 2963335"/>
                    <a:gd name="connsiteX30" fmla="*/ 93133 w 1270000"/>
                    <a:gd name="connsiteY30" fmla="*/ 541867 h 2963335"/>
                    <a:gd name="connsiteX31" fmla="*/ 211666 w 1270000"/>
                    <a:gd name="connsiteY31" fmla="*/ 550334 h 2963335"/>
                    <a:gd name="connsiteX32" fmla="*/ 262466 w 1270000"/>
                    <a:gd name="connsiteY32" fmla="*/ 474134 h 2963335"/>
                    <a:gd name="connsiteX33" fmla="*/ 254000 w 1270000"/>
                    <a:gd name="connsiteY33" fmla="*/ 381000 h 2963335"/>
                    <a:gd name="connsiteX34" fmla="*/ 220133 w 1270000"/>
                    <a:gd name="connsiteY34" fmla="*/ 330200 h 2963335"/>
                    <a:gd name="connsiteX35" fmla="*/ 186266 w 1270000"/>
                    <a:gd name="connsiteY35" fmla="*/ 287867 h 2963335"/>
                    <a:gd name="connsiteX36" fmla="*/ 194733 w 1270000"/>
                    <a:gd name="connsiteY36" fmla="*/ 186267 h 2963335"/>
                    <a:gd name="connsiteX37" fmla="*/ 262466 w 1270000"/>
                    <a:gd name="connsiteY37" fmla="*/ 101600 h 2963335"/>
                    <a:gd name="connsiteX38" fmla="*/ 372533 w 1270000"/>
                    <a:gd name="connsiteY38" fmla="*/ 67734 h 2963335"/>
                    <a:gd name="connsiteX39" fmla="*/ 440266 w 1270000"/>
                    <a:gd name="connsiteY39" fmla="*/ 110067 h 2963335"/>
                    <a:gd name="connsiteX40" fmla="*/ 491066 w 1270000"/>
                    <a:gd name="connsiteY40" fmla="*/ 220134 h 2963335"/>
                    <a:gd name="connsiteX41" fmla="*/ 491066 w 1270000"/>
                    <a:gd name="connsiteY41" fmla="*/ 2963334 h 2963335"/>
                    <a:gd name="connsiteX0" fmla="*/ 491066 w 1270000"/>
                    <a:gd name="connsiteY0" fmla="*/ 2963334 h 2963335"/>
                    <a:gd name="connsiteX1" fmla="*/ 565659 w 1270000"/>
                    <a:gd name="connsiteY1" fmla="*/ 2963335 h 2963335"/>
                    <a:gd name="connsiteX2" fmla="*/ 643466 w 1270000"/>
                    <a:gd name="connsiteY2" fmla="*/ 194734 h 2963335"/>
                    <a:gd name="connsiteX3" fmla="*/ 711200 w 1270000"/>
                    <a:gd name="connsiteY3" fmla="*/ 84667 h 2963335"/>
                    <a:gd name="connsiteX4" fmla="*/ 821266 w 1270000"/>
                    <a:gd name="connsiteY4" fmla="*/ 59267 h 2963335"/>
                    <a:gd name="connsiteX5" fmla="*/ 914400 w 1270000"/>
                    <a:gd name="connsiteY5" fmla="*/ 101600 h 2963335"/>
                    <a:gd name="connsiteX6" fmla="*/ 990600 w 1270000"/>
                    <a:gd name="connsiteY6" fmla="*/ 194734 h 2963335"/>
                    <a:gd name="connsiteX7" fmla="*/ 1024466 w 1270000"/>
                    <a:gd name="connsiteY7" fmla="*/ 321734 h 2963335"/>
                    <a:gd name="connsiteX8" fmla="*/ 1007533 w 1270000"/>
                    <a:gd name="connsiteY8" fmla="*/ 440267 h 2963335"/>
                    <a:gd name="connsiteX9" fmla="*/ 1016000 w 1270000"/>
                    <a:gd name="connsiteY9" fmla="*/ 508000 h 2963335"/>
                    <a:gd name="connsiteX10" fmla="*/ 1270000 w 1270000"/>
                    <a:gd name="connsiteY10" fmla="*/ 440267 h 2963335"/>
                    <a:gd name="connsiteX11" fmla="*/ 1219200 w 1270000"/>
                    <a:gd name="connsiteY11" fmla="*/ 338667 h 2963335"/>
                    <a:gd name="connsiteX12" fmla="*/ 1159933 w 1270000"/>
                    <a:gd name="connsiteY12" fmla="*/ 296334 h 2963335"/>
                    <a:gd name="connsiteX13" fmla="*/ 1126066 w 1270000"/>
                    <a:gd name="connsiteY13" fmla="*/ 279400 h 2963335"/>
                    <a:gd name="connsiteX14" fmla="*/ 999066 w 1270000"/>
                    <a:gd name="connsiteY14" fmla="*/ 67734 h 2963335"/>
                    <a:gd name="connsiteX15" fmla="*/ 872066 w 1270000"/>
                    <a:gd name="connsiteY15" fmla="*/ 8467 h 2963335"/>
                    <a:gd name="connsiteX16" fmla="*/ 728133 w 1270000"/>
                    <a:gd name="connsiteY16" fmla="*/ 0 h 2963335"/>
                    <a:gd name="connsiteX17" fmla="*/ 601133 w 1270000"/>
                    <a:gd name="connsiteY17" fmla="*/ 67734 h 2963335"/>
                    <a:gd name="connsiteX18" fmla="*/ 584200 w 1270000"/>
                    <a:gd name="connsiteY18" fmla="*/ 177800 h 2963335"/>
                    <a:gd name="connsiteX19" fmla="*/ 567266 w 1270000"/>
                    <a:gd name="connsiteY19" fmla="*/ 287867 h 2963335"/>
                    <a:gd name="connsiteX20" fmla="*/ 533400 w 1270000"/>
                    <a:gd name="connsiteY20" fmla="*/ 84667 h 2963335"/>
                    <a:gd name="connsiteX21" fmla="*/ 448733 w 1270000"/>
                    <a:gd name="connsiteY21" fmla="*/ 16934 h 2963335"/>
                    <a:gd name="connsiteX22" fmla="*/ 296333 w 1270000"/>
                    <a:gd name="connsiteY22" fmla="*/ 8467 h 2963335"/>
                    <a:gd name="connsiteX23" fmla="*/ 211666 w 1270000"/>
                    <a:gd name="connsiteY23" fmla="*/ 59267 h 2963335"/>
                    <a:gd name="connsiteX24" fmla="*/ 127000 w 1270000"/>
                    <a:gd name="connsiteY24" fmla="*/ 135467 h 2963335"/>
                    <a:gd name="connsiteX25" fmla="*/ 101600 w 1270000"/>
                    <a:gd name="connsiteY25" fmla="*/ 245534 h 2963335"/>
                    <a:gd name="connsiteX26" fmla="*/ 84666 w 1270000"/>
                    <a:gd name="connsiteY26" fmla="*/ 321734 h 2963335"/>
                    <a:gd name="connsiteX27" fmla="*/ 0 w 1270000"/>
                    <a:gd name="connsiteY27" fmla="*/ 406400 h 2963335"/>
                    <a:gd name="connsiteX28" fmla="*/ 16933 w 1270000"/>
                    <a:gd name="connsiteY28" fmla="*/ 474134 h 2963335"/>
                    <a:gd name="connsiteX29" fmla="*/ 93133 w 1270000"/>
                    <a:gd name="connsiteY29" fmla="*/ 541867 h 2963335"/>
                    <a:gd name="connsiteX30" fmla="*/ 211666 w 1270000"/>
                    <a:gd name="connsiteY30" fmla="*/ 550334 h 2963335"/>
                    <a:gd name="connsiteX31" fmla="*/ 262466 w 1270000"/>
                    <a:gd name="connsiteY31" fmla="*/ 474134 h 2963335"/>
                    <a:gd name="connsiteX32" fmla="*/ 254000 w 1270000"/>
                    <a:gd name="connsiteY32" fmla="*/ 381000 h 2963335"/>
                    <a:gd name="connsiteX33" fmla="*/ 220133 w 1270000"/>
                    <a:gd name="connsiteY33" fmla="*/ 330200 h 2963335"/>
                    <a:gd name="connsiteX34" fmla="*/ 186266 w 1270000"/>
                    <a:gd name="connsiteY34" fmla="*/ 287867 h 2963335"/>
                    <a:gd name="connsiteX35" fmla="*/ 194733 w 1270000"/>
                    <a:gd name="connsiteY35" fmla="*/ 186267 h 2963335"/>
                    <a:gd name="connsiteX36" fmla="*/ 262466 w 1270000"/>
                    <a:gd name="connsiteY36" fmla="*/ 101600 h 2963335"/>
                    <a:gd name="connsiteX37" fmla="*/ 372533 w 1270000"/>
                    <a:gd name="connsiteY37" fmla="*/ 67734 h 2963335"/>
                    <a:gd name="connsiteX38" fmla="*/ 440266 w 1270000"/>
                    <a:gd name="connsiteY38" fmla="*/ 110067 h 2963335"/>
                    <a:gd name="connsiteX39" fmla="*/ 491066 w 1270000"/>
                    <a:gd name="connsiteY39" fmla="*/ 220134 h 2963335"/>
                    <a:gd name="connsiteX40" fmla="*/ 491066 w 1270000"/>
                    <a:gd name="connsiteY40" fmla="*/ 2963334 h 2963335"/>
                    <a:gd name="connsiteX0" fmla="*/ 491066 w 1270000"/>
                    <a:gd name="connsiteY0" fmla="*/ 2963334 h 2963335"/>
                    <a:gd name="connsiteX1" fmla="*/ 565659 w 1270000"/>
                    <a:gd name="connsiteY1" fmla="*/ 2963335 h 2963335"/>
                    <a:gd name="connsiteX2" fmla="*/ 643466 w 1270000"/>
                    <a:gd name="connsiteY2" fmla="*/ 194734 h 2963335"/>
                    <a:gd name="connsiteX3" fmla="*/ 711200 w 1270000"/>
                    <a:gd name="connsiteY3" fmla="*/ 84667 h 2963335"/>
                    <a:gd name="connsiteX4" fmla="*/ 821266 w 1270000"/>
                    <a:gd name="connsiteY4" fmla="*/ 59267 h 2963335"/>
                    <a:gd name="connsiteX5" fmla="*/ 914400 w 1270000"/>
                    <a:gd name="connsiteY5" fmla="*/ 101600 h 2963335"/>
                    <a:gd name="connsiteX6" fmla="*/ 990600 w 1270000"/>
                    <a:gd name="connsiteY6" fmla="*/ 194734 h 2963335"/>
                    <a:gd name="connsiteX7" fmla="*/ 1024466 w 1270000"/>
                    <a:gd name="connsiteY7" fmla="*/ 321734 h 2963335"/>
                    <a:gd name="connsiteX8" fmla="*/ 1007533 w 1270000"/>
                    <a:gd name="connsiteY8" fmla="*/ 440267 h 2963335"/>
                    <a:gd name="connsiteX9" fmla="*/ 1270000 w 1270000"/>
                    <a:gd name="connsiteY9" fmla="*/ 440267 h 2963335"/>
                    <a:gd name="connsiteX10" fmla="*/ 1219200 w 1270000"/>
                    <a:gd name="connsiteY10" fmla="*/ 338667 h 2963335"/>
                    <a:gd name="connsiteX11" fmla="*/ 1159933 w 1270000"/>
                    <a:gd name="connsiteY11" fmla="*/ 296334 h 2963335"/>
                    <a:gd name="connsiteX12" fmla="*/ 1126066 w 1270000"/>
                    <a:gd name="connsiteY12" fmla="*/ 279400 h 2963335"/>
                    <a:gd name="connsiteX13" fmla="*/ 999066 w 1270000"/>
                    <a:gd name="connsiteY13" fmla="*/ 67734 h 2963335"/>
                    <a:gd name="connsiteX14" fmla="*/ 872066 w 1270000"/>
                    <a:gd name="connsiteY14" fmla="*/ 8467 h 2963335"/>
                    <a:gd name="connsiteX15" fmla="*/ 728133 w 1270000"/>
                    <a:gd name="connsiteY15" fmla="*/ 0 h 2963335"/>
                    <a:gd name="connsiteX16" fmla="*/ 601133 w 1270000"/>
                    <a:gd name="connsiteY16" fmla="*/ 67734 h 2963335"/>
                    <a:gd name="connsiteX17" fmla="*/ 584200 w 1270000"/>
                    <a:gd name="connsiteY17" fmla="*/ 177800 h 2963335"/>
                    <a:gd name="connsiteX18" fmla="*/ 567266 w 1270000"/>
                    <a:gd name="connsiteY18" fmla="*/ 287867 h 2963335"/>
                    <a:gd name="connsiteX19" fmla="*/ 533400 w 1270000"/>
                    <a:gd name="connsiteY19" fmla="*/ 84667 h 2963335"/>
                    <a:gd name="connsiteX20" fmla="*/ 448733 w 1270000"/>
                    <a:gd name="connsiteY20" fmla="*/ 16934 h 2963335"/>
                    <a:gd name="connsiteX21" fmla="*/ 296333 w 1270000"/>
                    <a:gd name="connsiteY21" fmla="*/ 8467 h 2963335"/>
                    <a:gd name="connsiteX22" fmla="*/ 211666 w 1270000"/>
                    <a:gd name="connsiteY22" fmla="*/ 59267 h 2963335"/>
                    <a:gd name="connsiteX23" fmla="*/ 127000 w 1270000"/>
                    <a:gd name="connsiteY23" fmla="*/ 135467 h 2963335"/>
                    <a:gd name="connsiteX24" fmla="*/ 101600 w 1270000"/>
                    <a:gd name="connsiteY24" fmla="*/ 245534 h 2963335"/>
                    <a:gd name="connsiteX25" fmla="*/ 84666 w 1270000"/>
                    <a:gd name="connsiteY25" fmla="*/ 321734 h 2963335"/>
                    <a:gd name="connsiteX26" fmla="*/ 0 w 1270000"/>
                    <a:gd name="connsiteY26" fmla="*/ 406400 h 2963335"/>
                    <a:gd name="connsiteX27" fmla="*/ 16933 w 1270000"/>
                    <a:gd name="connsiteY27" fmla="*/ 474134 h 2963335"/>
                    <a:gd name="connsiteX28" fmla="*/ 93133 w 1270000"/>
                    <a:gd name="connsiteY28" fmla="*/ 541867 h 2963335"/>
                    <a:gd name="connsiteX29" fmla="*/ 211666 w 1270000"/>
                    <a:gd name="connsiteY29" fmla="*/ 550334 h 2963335"/>
                    <a:gd name="connsiteX30" fmla="*/ 262466 w 1270000"/>
                    <a:gd name="connsiteY30" fmla="*/ 474134 h 2963335"/>
                    <a:gd name="connsiteX31" fmla="*/ 254000 w 1270000"/>
                    <a:gd name="connsiteY31" fmla="*/ 381000 h 2963335"/>
                    <a:gd name="connsiteX32" fmla="*/ 220133 w 1270000"/>
                    <a:gd name="connsiteY32" fmla="*/ 330200 h 2963335"/>
                    <a:gd name="connsiteX33" fmla="*/ 186266 w 1270000"/>
                    <a:gd name="connsiteY33" fmla="*/ 287867 h 2963335"/>
                    <a:gd name="connsiteX34" fmla="*/ 194733 w 1270000"/>
                    <a:gd name="connsiteY34" fmla="*/ 186267 h 2963335"/>
                    <a:gd name="connsiteX35" fmla="*/ 262466 w 1270000"/>
                    <a:gd name="connsiteY35" fmla="*/ 101600 h 2963335"/>
                    <a:gd name="connsiteX36" fmla="*/ 372533 w 1270000"/>
                    <a:gd name="connsiteY36" fmla="*/ 67734 h 2963335"/>
                    <a:gd name="connsiteX37" fmla="*/ 440266 w 1270000"/>
                    <a:gd name="connsiteY37" fmla="*/ 110067 h 2963335"/>
                    <a:gd name="connsiteX38" fmla="*/ 491066 w 1270000"/>
                    <a:gd name="connsiteY38" fmla="*/ 220134 h 2963335"/>
                    <a:gd name="connsiteX39" fmla="*/ 491066 w 1270000"/>
                    <a:gd name="connsiteY39" fmla="*/ 2963334 h 2963335"/>
                    <a:gd name="connsiteX0" fmla="*/ 491066 w 1270000"/>
                    <a:gd name="connsiteY0" fmla="*/ 2963334 h 2963335"/>
                    <a:gd name="connsiteX1" fmla="*/ 565659 w 1270000"/>
                    <a:gd name="connsiteY1" fmla="*/ 2963335 h 2963335"/>
                    <a:gd name="connsiteX2" fmla="*/ 643466 w 1270000"/>
                    <a:gd name="connsiteY2" fmla="*/ 194734 h 2963335"/>
                    <a:gd name="connsiteX3" fmla="*/ 711200 w 1270000"/>
                    <a:gd name="connsiteY3" fmla="*/ 84667 h 2963335"/>
                    <a:gd name="connsiteX4" fmla="*/ 821266 w 1270000"/>
                    <a:gd name="connsiteY4" fmla="*/ 59267 h 2963335"/>
                    <a:gd name="connsiteX5" fmla="*/ 914400 w 1270000"/>
                    <a:gd name="connsiteY5" fmla="*/ 101600 h 2963335"/>
                    <a:gd name="connsiteX6" fmla="*/ 990600 w 1270000"/>
                    <a:gd name="connsiteY6" fmla="*/ 194734 h 2963335"/>
                    <a:gd name="connsiteX7" fmla="*/ 1024466 w 1270000"/>
                    <a:gd name="connsiteY7" fmla="*/ 321734 h 2963335"/>
                    <a:gd name="connsiteX8" fmla="*/ 1270000 w 1270000"/>
                    <a:gd name="connsiteY8" fmla="*/ 440267 h 2963335"/>
                    <a:gd name="connsiteX9" fmla="*/ 1219200 w 1270000"/>
                    <a:gd name="connsiteY9" fmla="*/ 338667 h 2963335"/>
                    <a:gd name="connsiteX10" fmla="*/ 1159933 w 1270000"/>
                    <a:gd name="connsiteY10" fmla="*/ 296334 h 2963335"/>
                    <a:gd name="connsiteX11" fmla="*/ 1126066 w 1270000"/>
                    <a:gd name="connsiteY11" fmla="*/ 279400 h 2963335"/>
                    <a:gd name="connsiteX12" fmla="*/ 999066 w 1270000"/>
                    <a:gd name="connsiteY12" fmla="*/ 67734 h 2963335"/>
                    <a:gd name="connsiteX13" fmla="*/ 872066 w 1270000"/>
                    <a:gd name="connsiteY13" fmla="*/ 8467 h 2963335"/>
                    <a:gd name="connsiteX14" fmla="*/ 728133 w 1270000"/>
                    <a:gd name="connsiteY14" fmla="*/ 0 h 2963335"/>
                    <a:gd name="connsiteX15" fmla="*/ 601133 w 1270000"/>
                    <a:gd name="connsiteY15" fmla="*/ 67734 h 2963335"/>
                    <a:gd name="connsiteX16" fmla="*/ 584200 w 1270000"/>
                    <a:gd name="connsiteY16" fmla="*/ 177800 h 2963335"/>
                    <a:gd name="connsiteX17" fmla="*/ 567266 w 1270000"/>
                    <a:gd name="connsiteY17" fmla="*/ 287867 h 2963335"/>
                    <a:gd name="connsiteX18" fmla="*/ 533400 w 1270000"/>
                    <a:gd name="connsiteY18" fmla="*/ 84667 h 2963335"/>
                    <a:gd name="connsiteX19" fmla="*/ 448733 w 1270000"/>
                    <a:gd name="connsiteY19" fmla="*/ 16934 h 2963335"/>
                    <a:gd name="connsiteX20" fmla="*/ 296333 w 1270000"/>
                    <a:gd name="connsiteY20" fmla="*/ 8467 h 2963335"/>
                    <a:gd name="connsiteX21" fmla="*/ 211666 w 1270000"/>
                    <a:gd name="connsiteY21" fmla="*/ 59267 h 2963335"/>
                    <a:gd name="connsiteX22" fmla="*/ 127000 w 1270000"/>
                    <a:gd name="connsiteY22" fmla="*/ 135467 h 2963335"/>
                    <a:gd name="connsiteX23" fmla="*/ 101600 w 1270000"/>
                    <a:gd name="connsiteY23" fmla="*/ 245534 h 2963335"/>
                    <a:gd name="connsiteX24" fmla="*/ 84666 w 1270000"/>
                    <a:gd name="connsiteY24" fmla="*/ 321734 h 2963335"/>
                    <a:gd name="connsiteX25" fmla="*/ 0 w 1270000"/>
                    <a:gd name="connsiteY25" fmla="*/ 406400 h 2963335"/>
                    <a:gd name="connsiteX26" fmla="*/ 16933 w 1270000"/>
                    <a:gd name="connsiteY26" fmla="*/ 474134 h 2963335"/>
                    <a:gd name="connsiteX27" fmla="*/ 93133 w 1270000"/>
                    <a:gd name="connsiteY27" fmla="*/ 541867 h 2963335"/>
                    <a:gd name="connsiteX28" fmla="*/ 211666 w 1270000"/>
                    <a:gd name="connsiteY28" fmla="*/ 550334 h 2963335"/>
                    <a:gd name="connsiteX29" fmla="*/ 262466 w 1270000"/>
                    <a:gd name="connsiteY29" fmla="*/ 474134 h 2963335"/>
                    <a:gd name="connsiteX30" fmla="*/ 254000 w 1270000"/>
                    <a:gd name="connsiteY30" fmla="*/ 381000 h 2963335"/>
                    <a:gd name="connsiteX31" fmla="*/ 220133 w 1270000"/>
                    <a:gd name="connsiteY31" fmla="*/ 330200 h 2963335"/>
                    <a:gd name="connsiteX32" fmla="*/ 186266 w 1270000"/>
                    <a:gd name="connsiteY32" fmla="*/ 287867 h 2963335"/>
                    <a:gd name="connsiteX33" fmla="*/ 194733 w 1270000"/>
                    <a:gd name="connsiteY33" fmla="*/ 186267 h 2963335"/>
                    <a:gd name="connsiteX34" fmla="*/ 262466 w 1270000"/>
                    <a:gd name="connsiteY34" fmla="*/ 101600 h 2963335"/>
                    <a:gd name="connsiteX35" fmla="*/ 372533 w 1270000"/>
                    <a:gd name="connsiteY35" fmla="*/ 67734 h 2963335"/>
                    <a:gd name="connsiteX36" fmla="*/ 440266 w 1270000"/>
                    <a:gd name="connsiteY36" fmla="*/ 110067 h 2963335"/>
                    <a:gd name="connsiteX37" fmla="*/ 491066 w 1270000"/>
                    <a:gd name="connsiteY37" fmla="*/ 220134 h 2963335"/>
                    <a:gd name="connsiteX38" fmla="*/ 491066 w 1270000"/>
                    <a:gd name="connsiteY38" fmla="*/ 2963334 h 2963335"/>
                    <a:gd name="connsiteX0" fmla="*/ 491066 w 1219200"/>
                    <a:gd name="connsiteY0" fmla="*/ 2963334 h 2963335"/>
                    <a:gd name="connsiteX1" fmla="*/ 565659 w 1219200"/>
                    <a:gd name="connsiteY1" fmla="*/ 2963335 h 2963335"/>
                    <a:gd name="connsiteX2" fmla="*/ 643466 w 1219200"/>
                    <a:gd name="connsiteY2" fmla="*/ 194734 h 2963335"/>
                    <a:gd name="connsiteX3" fmla="*/ 711200 w 1219200"/>
                    <a:gd name="connsiteY3" fmla="*/ 84667 h 2963335"/>
                    <a:gd name="connsiteX4" fmla="*/ 821266 w 1219200"/>
                    <a:gd name="connsiteY4" fmla="*/ 59267 h 2963335"/>
                    <a:gd name="connsiteX5" fmla="*/ 914400 w 1219200"/>
                    <a:gd name="connsiteY5" fmla="*/ 101600 h 2963335"/>
                    <a:gd name="connsiteX6" fmla="*/ 990600 w 1219200"/>
                    <a:gd name="connsiteY6" fmla="*/ 194734 h 2963335"/>
                    <a:gd name="connsiteX7" fmla="*/ 1024466 w 1219200"/>
                    <a:gd name="connsiteY7" fmla="*/ 321734 h 2963335"/>
                    <a:gd name="connsiteX8" fmla="*/ 1219200 w 1219200"/>
                    <a:gd name="connsiteY8" fmla="*/ 338667 h 2963335"/>
                    <a:gd name="connsiteX9" fmla="*/ 1159933 w 1219200"/>
                    <a:gd name="connsiteY9" fmla="*/ 296334 h 2963335"/>
                    <a:gd name="connsiteX10" fmla="*/ 1126066 w 1219200"/>
                    <a:gd name="connsiteY10" fmla="*/ 279400 h 2963335"/>
                    <a:gd name="connsiteX11" fmla="*/ 999066 w 1219200"/>
                    <a:gd name="connsiteY11" fmla="*/ 67734 h 2963335"/>
                    <a:gd name="connsiteX12" fmla="*/ 872066 w 1219200"/>
                    <a:gd name="connsiteY12" fmla="*/ 8467 h 2963335"/>
                    <a:gd name="connsiteX13" fmla="*/ 728133 w 1219200"/>
                    <a:gd name="connsiteY13" fmla="*/ 0 h 2963335"/>
                    <a:gd name="connsiteX14" fmla="*/ 601133 w 1219200"/>
                    <a:gd name="connsiteY14" fmla="*/ 67734 h 2963335"/>
                    <a:gd name="connsiteX15" fmla="*/ 584200 w 1219200"/>
                    <a:gd name="connsiteY15" fmla="*/ 177800 h 2963335"/>
                    <a:gd name="connsiteX16" fmla="*/ 567266 w 1219200"/>
                    <a:gd name="connsiteY16" fmla="*/ 287867 h 2963335"/>
                    <a:gd name="connsiteX17" fmla="*/ 533400 w 1219200"/>
                    <a:gd name="connsiteY17" fmla="*/ 84667 h 2963335"/>
                    <a:gd name="connsiteX18" fmla="*/ 448733 w 1219200"/>
                    <a:gd name="connsiteY18" fmla="*/ 16934 h 2963335"/>
                    <a:gd name="connsiteX19" fmla="*/ 296333 w 1219200"/>
                    <a:gd name="connsiteY19" fmla="*/ 8467 h 2963335"/>
                    <a:gd name="connsiteX20" fmla="*/ 211666 w 1219200"/>
                    <a:gd name="connsiteY20" fmla="*/ 59267 h 2963335"/>
                    <a:gd name="connsiteX21" fmla="*/ 127000 w 1219200"/>
                    <a:gd name="connsiteY21" fmla="*/ 135467 h 2963335"/>
                    <a:gd name="connsiteX22" fmla="*/ 101600 w 1219200"/>
                    <a:gd name="connsiteY22" fmla="*/ 245534 h 2963335"/>
                    <a:gd name="connsiteX23" fmla="*/ 84666 w 1219200"/>
                    <a:gd name="connsiteY23" fmla="*/ 321734 h 2963335"/>
                    <a:gd name="connsiteX24" fmla="*/ 0 w 1219200"/>
                    <a:gd name="connsiteY24" fmla="*/ 406400 h 2963335"/>
                    <a:gd name="connsiteX25" fmla="*/ 16933 w 1219200"/>
                    <a:gd name="connsiteY25" fmla="*/ 474134 h 2963335"/>
                    <a:gd name="connsiteX26" fmla="*/ 93133 w 1219200"/>
                    <a:gd name="connsiteY26" fmla="*/ 541867 h 2963335"/>
                    <a:gd name="connsiteX27" fmla="*/ 211666 w 1219200"/>
                    <a:gd name="connsiteY27" fmla="*/ 550334 h 2963335"/>
                    <a:gd name="connsiteX28" fmla="*/ 262466 w 1219200"/>
                    <a:gd name="connsiteY28" fmla="*/ 474134 h 2963335"/>
                    <a:gd name="connsiteX29" fmla="*/ 254000 w 1219200"/>
                    <a:gd name="connsiteY29" fmla="*/ 381000 h 2963335"/>
                    <a:gd name="connsiteX30" fmla="*/ 220133 w 1219200"/>
                    <a:gd name="connsiteY30" fmla="*/ 330200 h 2963335"/>
                    <a:gd name="connsiteX31" fmla="*/ 186266 w 1219200"/>
                    <a:gd name="connsiteY31" fmla="*/ 287867 h 2963335"/>
                    <a:gd name="connsiteX32" fmla="*/ 194733 w 1219200"/>
                    <a:gd name="connsiteY32" fmla="*/ 186267 h 2963335"/>
                    <a:gd name="connsiteX33" fmla="*/ 262466 w 1219200"/>
                    <a:gd name="connsiteY33" fmla="*/ 101600 h 2963335"/>
                    <a:gd name="connsiteX34" fmla="*/ 372533 w 1219200"/>
                    <a:gd name="connsiteY34" fmla="*/ 67734 h 2963335"/>
                    <a:gd name="connsiteX35" fmla="*/ 440266 w 1219200"/>
                    <a:gd name="connsiteY35" fmla="*/ 110067 h 2963335"/>
                    <a:gd name="connsiteX36" fmla="*/ 491066 w 1219200"/>
                    <a:gd name="connsiteY36" fmla="*/ 220134 h 2963335"/>
                    <a:gd name="connsiteX37" fmla="*/ 491066 w 1219200"/>
                    <a:gd name="connsiteY37" fmla="*/ 2963334 h 2963335"/>
                    <a:gd name="connsiteX0" fmla="*/ 491066 w 1159933"/>
                    <a:gd name="connsiteY0" fmla="*/ 2963334 h 2963335"/>
                    <a:gd name="connsiteX1" fmla="*/ 565659 w 1159933"/>
                    <a:gd name="connsiteY1" fmla="*/ 2963335 h 2963335"/>
                    <a:gd name="connsiteX2" fmla="*/ 643466 w 1159933"/>
                    <a:gd name="connsiteY2" fmla="*/ 194734 h 2963335"/>
                    <a:gd name="connsiteX3" fmla="*/ 711200 w 1159933"/>
                    <a:gd name="connsiteY3" fmla="*/ 84667 h 2963335"/>
                    <a:gd name="connsiteX4" fmla="*/ 821266 w 1159933"/>
                    <a:gd name="connsiteY4" fmla="*/ 59267 h 2963335"/>
                    <a:gd name="connsiteX5" fmla="*/ 914400 w 1159933"/>
                    <a:gd name="connsiteY5" fmla="*/ 101600 h 2963335"/>
                    <a:gd name="connsiteX6" fmla="*/ 990600 w 1159933"/>
                    <a:gd name="connsiteY6" fmla="*/ 194734 h 2963335"/>
                    <a:gd name="connsiteX7" fmla="*/ 1024466 w 1159933"/>
                    <a:gd name="connsiteY7" fmla="*/ 321734 h 2963335"/>
                    <a:gd name="connsiteX8" fmla="*/ 1159933 w 1159933"/>
                    <a:gd name="connsiteY8" fmla="*/ 296334 h 2963335"/>
                    <a:gd name="connsiteX9" fmla="*/ 1126066 w 1159933"/>
                    <a:gd name="connsiteY9" fmla="*/ 279400 h 2963335"/>
                    <a:gd name="connsiteX10" fmla="*/ 999066 w 1159933"/>
                    <a:gd name="connsiteY10" fmla="*/ 67734 h 2963335"/>
                    <a:gd name="connsiteX11" fmla="*/ 872066 w 1159933"/>
                    <a:gd name="connsiteY11" fmla="*/ 8467 h 2963335"/>
                    <a:gd name="connsiteX12" fmla="*/ 728133 w 1159933"/>
                    <a:gd name="connsiteY12" fmla="*/ 0 h 2963335"/>
                    <a:gd name="connsiteX13" fmla="*/ 601133 w 1159933"/>
                    <a:gd name="connsiteY13" fmla="*/ 67734 h 2963335"/>
                    <a:gd name="connsiteX14" fmla="*/ 584200 w 1159933"/>
                    <a:gd name="connsiteY14" fmla="*/ 177800 h 2963335"/>
                    <a:gd name="connsiteX15" fmla="*/ 567266 w 1159933"/>
                    <a:gd name="connsiteY15" fmla="*/ 287867 h 2963335"/>
                    <a:gd name="connsiteX16" fmla="*/ 533400 w 1159933"/>
                    <a:gd name="connsiteY16" fmla="*/ 84667 h 2963335"/>
                    <a:gd name="connsiteX17" fmla="*/ 448733 w 1159933"/>
                    <a:gd name="connsiteY17" fmla="*/ 16934 h 2963335"/>
                    <a:gd name="connsiteX18" fmla="*/ 296333 w 1159933"/>
                    <a:gd name="connsiteY18" fmla="*/ 8467 h 2963335"/>
                    <a:gd name="connsiteX19" fmla="*/ 211666 w 1159933"/>
                    <a:gd name="connsiteY19" fmla="*/ 59267 h 2963335"/>
                    <a:gd name="connsiteX20" fmla="*/ 127000 w 1159933"/>
                    <a:gd name="connsiteY20" fmla="*/ 135467 h 2963335"/>
                    <a:gd name="connsiteX21" fmla="*/ 101600 w 1159933"/>
                    <a:gd name="connsiteY21" fmla="*/ 245534 h 2963335"/>
                    <a:gd name="connsiteX22" fmla="*/ 84666 w 1159933"/>
                    <a:gd name="connsiteY22" fmla="*/ 321734 h 2963335"/>
                    <a:gd name="connsiteX23" fmla="*/ 0 w 1159933"/>
                    <a:gd name="connsiteY23" fmla="*/ 406400 h 2963335"/>
                    <a:gd name="connsiteX24" fmla="*/ 16933 w 1159933"/>
                    <a:gd name="connsiteY24" fmla="*/ 474134 h 2963335"/>
                    <a:gd name="connsiteX25" fmla="*/ 93133 w 1159933"/>
                    <a:gd name="connsiteY25" fmla="*/ 541867 h 2963335"/>
                    <a:gd name="connsiteX26" fmla="*/ 211666 w 1159933"/>
                    <a:gd name="connsiteY26" fmla="*/ 550334 h 2963335"/>
                    <a:gd name="connsiteX27" fmla="*/ 262466 w 1159933"/>
                    <a:gd name="connsiteY27" fmla="*/ 474134 h 2963335"/>
                    <a:gd name="connsiteX28" fmla="*/ 254000 w 1159933"/>
                    <a:gd name="connsiteY28" fmla="*/ 381000 h 2963335"/>
                    <a:gd name="connsiteX29" fmla="*/ 220133 w 1159933"/>
                    <a:gd name="connsiteY29" fmla="*/ 330200 h 2963335"/>
                    <a:gd name="connsiteX30" fmla="*/ 186266 w 1159933"/>
                    <a:gd name="connsiteY30" fmla="*/ 287867 h 2963335"/>
                    <a:gd name="connsiteX31" fmla="*/ 194733 w 1159933"/>
                    <a:gd name="connsiteY31" fmla="*/ 186267 h 2963335"/>
                    <a:gd name="connsiteX32" fmla="*/ 262466 w 1159933"/>
                    <a:gd name="connsiteY32" fmla="*/ 101600 h 2963335"/>
                    <a:gd name="connsiteX33" fmla="*/ 372533 w 1159933"/>
                    <a:gd name="connsiteY33" fmla="*/ 67734 h 2963335"/>
                    <a:gd name="connsiteX34" fmla="*/ 440266 w 1159933"/>
                    <a:gd name="connsiteY34" fmla="*/ 110067 h 2963335"/>
                    <a:gd name="connsiteX35" fmla="*/ 491066 w 1159933"/>
                    <a:gd name="connsiteY35" fmla="*/ 220134 h 2963335"/>
                    <a:gd name="connsiteX36" fmla="*/ 491066 w 1159933"/>
                    <a:gd name="connsiteY36" fmla="*/ 2963334 h 2963335"/>
                    <a:gd name="connsiteX0" fmla="*/ 491066 w 1126066"/>
                    <a:gd name="connsiteY0" fmla="*/ 2963334 h 2963335"/>
                    <a:gd name="connsiteX1" fmla="*/ 565659 w 1126066"/>
                    <a:gd name="connsiteY1" fmla="*/ 2963335 h 2963335"/>
                    <a:gd name="connsiteX2" fmla="*/ 643466 w 1126066"/>
                    <a:gd name="connsiteY2" fmla="*/ 194734 h 2963335"/>
                    <a:gd name="connsiteX3" fmla="*/ 711200 w 1126066"/>
                    <a:gd name="connsiteY3" fmla="*/ 84667 h 2963335"/>
                    <a:gd name="connsiteX4" fmla="*/ 821266 w 1126066"/>
                    <a:gd name="connsiteY4" fmla="*/ 59267 h 2963335"/>
                    <a:gd name="connsiteX5" fmla="*/ 914400 w 1126066"/>
                    <a:gd name="connsiteY5" fmla="*/ 101600 h 2963335"/>
                    <a:gd name="connsiteX6" fmla="*/ 990600 w 1126066"/>
                    <a:gd name="connsiteY6" fmla="*/ 194734 h 2963335"/>
                    <a:gd name="connsiteX7" fmla="*/ 1024466 w 1126066"/>
                    <a:gd name="connsiteY7" fmla="*/ 321734 h 2963335"/>
                    <a:gd name="connsiteX8" fmla="*/ 1126066 w 1126066"/>
                    <a:gd name="connsiteY8" fmla="*/ 279400 h 2963335"/>
                    <a:gd name="connsiteX9" fmla="*/ 999066 w 1126066"/>
                    <a:gd name="connsiteY9" fmla="*/ 67734 h 2963335"/>
                    <a:gd name="connsiteX10" fmla="*/ 872066 w 1126066"/>
                    <a:gd name="connsiteY10" fmla="*/ 8467 h 2963335"/>
                    <a:gd name="connsiteX11" fmla="*/ 728133 w 1126066"/>
                    <a:gd name="connsiteY11" fmla="*/ 0 h 2963335"/>
                    <a:gd name="connsiteX12" fmla="*/ 601133 w 1126066"/>
                    <a:gd name="connsiteY12" fmla="*/ 67734 h 2963335"/>
                    <a:gd name="connsiteX13" fmla="*/ 584200 w 1126066"/>
                    <a:gd name="connsiteY13" fmla="*/ 177800 h 2963335"/>
                    <a:gd name="connsiteX14" fmla="*/ 567266 w 1126066"/>
                    <a:gd name="connsiteY14" fmla="*/ 287867 h 2963335"/>
                    <a:gd name="connsiteX15" fmla="*/ 533400 w 1126066"/>
                    <a:gd name="connsiteY15" fmla="*/ 84667 h 2963335"/>
                    <a:gd name="connsiteX16" fmla="*/ 448733 w 1126066"/>
                    <a:gd name="connsiteY16" fmla="*/ 16934 h 2963335"/>
                    <a:gd name="connsiteX17" fmla="*/ 296333 w 1126066"/>
                    <a:gd name="connsiteY17" fmla="*/ 8467 h 2963335"/>
                    <a:gd name="connsiteX18" fmla="*/ 211666 w 1126066"/>
                    <a:gd name="connsiteY18" fmla="*/ 59267 h 2963335"/>
                    <a:gd name="connsiteX19" fmla="*/ 127000 w 1126066"/>
                    <a:gd name="connsiteY19" fmla="*/ 135467 h 2963335"/>
                    <a:gd name="connsiteX20" fmla="*/ 101600 w 1126066"/>
                    <a:gd name="connsiteY20" fmla="*/ 245534 h 2963335"/>
                    <a:gd name="connsiteX21" fmla="*/ 84666 w 1126066"/>
                    <a:gd name="connsiteY21" fmla="*/ 321734 h 2963335"/>
                    <a:gd name="connsiteX22" fmla="*/ 0 w 1126066"/>
                    <a:gd name="connsiteY22" fmla="*/ 406400 h 2963335"/>
                    <a:gd name="connsiteX23" fmla="*/ 16933 w 1126066"/>
                    <a:gd name="connsiteY23" fmla="*/ 474134 h 2963335"/>
                    <a:gd name="connsiteX24" fmla="*/ 93133 w 1126066"/>
                    <a:gd name="connsiteY24" fmla="*/ 541867 h 2963335"/>
                    <a:gd name="connsiteX25" fmla="*/ 211666 w 1126066"/>
                    <a:gd name="connsiteY25" fmla="*/ 550334 h 2963335"/>
                    <a:gd name="connsiteX26" fmla="*/ 262466 w 1126066"/>
                    <a:gd name="connsiteY26" fmla="*/ 474134 h 2963335"/>
                    <a:gd name="connsiteX27" fmla="*/ 254000 w 1126066"/>
                    <a:gd name="connsiteY27" fmla="*/ 381000 h 2963335"/>
                    <a:gd name="connsiteX28" fmla="*/ 220133 w 1126066"/>
                    <a:gd name="connsiteY28" fmla="*/ 330200 h 2963335"/>
                    <a:gd name="connsiteX29" fmla="*/ 186266 w 1126066"/>
                    <a:gd name="connsiteY29" fmla="*/ 287867 h 2963335"/>
                    <a:gd name="connsiteX30" fmla="*/ 194733 w 1126066"/>
                    <a:gd name="connsiteY30" fmla="*/ 186267 h 2963335"/>
                    <a:gd name="connsiteX31" fmla="*/ 262466 w 1126066"/>
                    <a:gd name="connsiteY31" fmla="*/ 101600 h 2963335"/>
                    <a:gd name="connsiteX32" fmla="*/ 372533 w 1126066"/>
                    <a:gd name="connsiteY32" fmla="*/ 67734 h 2963335"/>
                    <a:gd name="connsiteX33" fmla="*/ 440266 w 1126066"/>
                    <a:gd name="connsiteY33" fmla="*/ 110067 h 2963335"/>
                    <a:gd name="connsiteX34" fmla="*/ 491066 w 1126066"/>
                    <a:gd name="connsiteY34" fmla="*/ 220134 h 2963335"/>
                    <a:gd name="connsiteX35" fmla="*/ 491066 w 1126066"/>
                    <a:gd name="connsiteY35" fmla="*/ 2963334 h 2963335"/>
                    <a:gd name="connsiteX0" fmla="*/ 491066 w 1024466"/>
                    <a:gd name="connsiteY0" fmla="*/ 2963334 h 2963335"/>
                    <a:gd name="connsiteX1" fmla="*/ 565659 w 1024466"/>
                    <a:gd name="connsiteY1" fmla="*/ 2963335 h 2963335"/>
                    <a:gd name="connsiteX2" fmla="*/ 643466 w 1024466"/>
                    <a:gd name="connsiteY2" fmla="*/ 194734 h 2963335"/>
                    <a:gd name="connsiteX3" fmla="*/ 711200 w 1024466"/>
                    <a:gd name="connsiteY3" fmla="*/ 84667 h 2963335"/>
                    <a:gd name="connsiteX4" fmla="*/ 821266 w 1024466"/>
                    <a:gd name="connsiteY4" fmla="*/ 59267 h 2963335"/>
                    <a:gd name="connsiteX5" fmla="*/ 914400 w 1024466"/>
                    <a:gd name="connsiteY5" fmla="*/ 101600 h 2963335"/>
                    <a:gd name="connsiteX6" fmla="*/ 990600 w 1024466"/>
                    <a:gd name="connsiteY6" fmla="*/ 194734 h 2963335"/>
                    <a:gd name="connsiteX7" fmla="*/ 1024466 w 1024466"/>
                    <a:gd name="connsiteY7" fmla="*/ 321734 h 2963335"/>
                    <a:gd name="connsiteX8" fmla="*/ 999066 w 1024466"/>
                    <a:gd name="connsiteY8" fmla="*/ 67734 h 2963335"/>
                    <a:gd name="connsiteX9" fmla="*/ 872066 w 1024466"/>
                    <a:gd name="connsiteY9" fmla="*/ 8467 h 2963335"/>
                    <a:gd name="connsiteX10" fmla="*/ 728133 w 1024466"/>
                    <a:gd name="connsiteY10" fmla="*/ 0 h 2963335"/>
                    <a:gd name="connsiteX11" fmla="*/ 601133 w 1024466"/>
                    <a:gd name="connsiteY11" fmla="*/ 67734 h 2963335"/>
                    <a:gd name="connsiteX12" fmla="*/ 584200 w 1024466"/>
                    <a:gd name="connsiteY12" fmla="*/ 177800 h 2963335"/>
                    <a:gd name="connsiteX13" fmla="*/ 567266 w 1024466"/>
                    <a:gd name="connsiteY13" fmla="*/ 287867 h 2963335"/>
                    <a:gd name="connsiteX14" fmla="*/ 533400 w 1024466"/>
                    <a:gd name="connsiteY14" fmla="*/ 84667 h 2963335"/>
                    <a:gd name="connsiteX15" fmla="*/ 448733 w 1024466"/>
                    <a:gd name="connsiteY15" fmla="*/ 16934 h 2963335"/>
                    <a:gd name="connsiteX16" fmla="*/ 296333 w 1024466"/>
                    <a:gd name="connsiteY16" fmla="*/ 8467 h 2963335"/>
                    <a:gd name="connsiteX17" fmla="*/ 211666 w 1024466"/>
                    <a:gd name="connsiteY17" fmla="*/ 59267 h 2963335"/>
                    <a:gd name="connsiteX18" fmla="*/ 127000 w 1024466"/>
                    <a:gd name="connsiteY18" fmla="*/ 135467 h 2963335"/>
                    <a:gd name="connsiteX19" fmla="*/ 101600 w 1024466"/>
                    <a:gd name="connsiteY19" fmla="*/ 245534 h 2963335"/>
                    <a:gd name="connsiteX20" fmla="*/ 84666 w 1024466"/>
                    <a:gd name="connsiteY20" fmla="*/ 321734 h 2963335"/>
                    <a:gd name="connsiteX21" fmla="*/ 0 w 1024466"/>
                    <a:gd name="connsiteY21" fmla="*/ 406400 h 2963335"/>
                    <a:gd name="connsiteX22" fmla="*/ 16933 w 1024466"/>
                    <a:gd name="connsiteY22" fmla="*/ 474134 h 2963335"/>
                    <a:gd name="connsiteX23" fmla="*/ 93133 w 1024466"/>
                    <a:gd name="connsiteY23" fmla="*/ 541867 h 2963335"/>
                    <a:gd name="connsiteX24" fmla="*/ 211666 w 1024466"/>
                    <a:gd name="connsiteY24" fmla="*/ 550334 h 2963335"/>
                    <a:gd name="connsiteX25" fmla="*/ 262466 w 1024466"/>
                    <a:gd name="connsiteY25" fmla="*/ 474134 h 2963335"/>
                    <a:gd name="connsiteX26" fmla="*/ 254000 w 1024466"/>
                    <a:gd name="connsiteY26" fmla="*/ 381000 h 2963335"/>
                    <a:gd name="connsiteX27" fmla="*/ 220133 w 1024466"/>
                    <a:gd name="connsiteY27" fmla="*/ 330200 h 2963335"/>
                    <a:gd name="connsiteX28" fmla="*/ 186266 w 1024466"/>
                    <a:gd name="connsiteY28" fmla="*/ 287867 h 2963335"/>
                    <a:gd name="connsiteX29" fmla="*/ 194733 w 1024466"/>
                    <a:gd name="connsiteY29" fmla="*/ 186267 h 2963335"/>
                    <a:gd name="connsiteX30" fmla="*/ 262466 w 1024466"/>
                    <a:gd name="connsiteY30" fmla="*/ 101600 h 2963335"/>
                    <a:gd name="connsiteX31" fmla="*/ 372533 w 1024466"/>
                    <a:gd name="connsiteY31" fmla="*/ 67734 h 2963335"/>
                    <a:gd name="connsiteX32" fmla="*/ 440266 w 1024466"/>
                    <a:gd name="connsiteY32" fmla="*/ 110067 h 2963335"/>
                    <a:gd name="connsiteX33" fmla="*/ 491066 w 1024466"/>
                    <a:gd name="connsiteY33" fmla="*/ 220134 h 2963335"/>
                    <a:gd name="connsiteX34" fmla="*/ 491066 w 1024466"/>
                    <a:gd name="connsiteY34" fmla="*/ 2963334 h 2963335"/>
                    <a:gd name="connsiteX0" fmla="*/ 491066 w 999066"/>
                    <a:gd name="connsiteY0" fmla="*/ 2963334 h 2963335"/>
                    <a:gd name="connsiteX1" fmla="*/ 565659 w 999066"/>
                    <a:gd name="connsiteY1" fmla="*/ 2963335 h 2963335"/>
                    <a:gd name="connsiteX2" fmla="*/ 643466 w 999066"/>
                    <a:gd name="connsiteY2" fmla="*/ 194734 h 2963335"/>
                    <a:gd name="connsiteX3" fmla="*/ 711200 w 999066"/>
                    <a:gd name="connsiteY3" fmla="*/ 84667 h 2963335"/>
                    <a:gd name="connsiteX4" fmla="*/ 821266 w 999066"/>
                    <a:gd name="connsiteY4" fmla="*/ 59267 h 2963335"/>
                    <a:gd name="connsiteX5" fmla="*/ 914400 w 999066"/>
                    <a:gd name="connsiteY5" fmla="*/ 101600 h 2963335"/>
                    <a:gd name="connsiteX6" fmla="*/ 990600 w 999066"/>
                    <a:gd name="connsiteY6" fmla="*/ 194734 h 2963335"/>
                    <a:gd name="connsiteX7" fmla="*/ 999066 w 999066"/>
                    <a:gd name="connsiteY7" fmla="*/ 67734 h 2963335"/>
                    <a:gd name="connsiteX8" fmla="*/ 872066 w 999066"/>
                    <a:gd name="connsiteY8" fmla="*/ 8467 h 2963335"/>
                    <a:gd name="connsiteX9" fmla="*/ 728133 w 999066"/>
                    <a:gd name="connsiteY9" fmla="*/ 0 h 2963335"/>
                    <a:gd name="connsiteX10" fmla="*/ 601133 w 999066"/>
                    <a:gd name="connsiteY10" fmla="*/ 67734 h 2963335"/>
                    <a:gd name="connsiteX11" fmla="*/ 584200 w 999066"/>
                    <a:gd name="connsiteY11" fmla="*/ 177800 h 2963335"/>
                    <a:gd name="connsiteX12" fmla="*/ 567266 w 999066"/>
                    <a:gd name="connsiteY12" fmla="*/ 287867 h 2963335"/>
                    <a:gd name="connsiteX13" fmla="*/ 533400 w 999066"/>
                    <a:gd name="connsiteY13" fmla="*/ 84667 h 2963335"/>
                    <a:gd name="connsiteX14" fmla="*/ 448733 w 999066"/>
                    <a:gd name="connsiteY14" fmla="*/ 16934 h 2963335"/>
                    <a:gd name="connsiteX15" fmla="*/ 296333 w 999066"/>
                    <a:gd name="connsiteY15" fmla="*/ 8467 h 2963335"/>
                    <a:gd name="connsiteX16" fmla="*/ 211666 w 999066"/>
                    <a:gd name="connsiteY16" fmla="*/ 59267 h 2963335"/>
                    <a:gd name="connsiteX17" fmla="*/ 127000 w 999066"/>
                    <a:gd name="connsiteY17" fmla="*/ 135467 h 2963335"/>
                    <a:gd name="connsiteX18" fmla="*/ 101600 w 999066"/>
                    <a:gd name="connsiteY18" fmla="*/ 245534 h 2963335"/>
                    <a:gd name="connsiteX19" fmla="*/ 84666 w 999066"/>
                    <a:gd name="connsiteY19" fmla="*/ 321734 h 2963335"/>
                    <a:gd name="connsiteX20" fmla="*/ 0 w 999066"/>
                    <a:gd name="connsiteY20" fmla="*/ 406400 h 2963335"/>
                    <a:gd name="connsiteX21" fmla="*/ 16933 w 999066"/>
                    <a:gd name="connsiteY21" fmla="*/ 474134 h 2963335"/>
                    <a:gd name="connsiteX22" fmla="*/ 93133 w 999066"/>
                    <a:gd name="connsiteY22" fmla="*/ 541867 h 2963335"/>
                    <a:gd name="connsiteX23" fmla="*/ 211666 w 999066"/>
                    <a:gd name="connsiteY23" fmla="*/ 550334 h 2963335"/>
                    <a:gd name="connsiteX24" fmla="*/ 262466 w 999066"/>
                    <a:gd name="connsiteY24" fmla="*/ 474134 h 2963335"/>
                    <a:gd name="connsiteX25" fmla="*/ 254000 w 999066"/>
                    <a:gd name="connsiteY25" fmla="*/ 381000 h 2963335"/>
                    <a:gd name="connsiteX26" fmla="*/ 220133 w 999066"/>
                    <a:gd name="connsiteY26" fmla="*/ 330200 h 2963335"/>
                    <a:gd name="connsiteX27" fmla="*/ 186266 w 999066"/>
                    <a:gd name="connsiteY27" fmla="*/ 287867 h 2963335"/>
                    <a:gd name="connsiteX28" fmla="*/ 194733 w 999066"/>
                    <a:gd name="connsiteY28" fmla="*/ 186267 h 2963335"/>
                    <a:gd name="connsiteX29" fmla="*/ 262466 w 999066"/>
                    <a:gd name="connsiteY29" fmla="*/ 101600 h 2963335"/>
                    <a:gd name="connsiteX30" fmla="*/ 372533 w 999066"/>
                    <a:gd name="connsiteY30" fmla="*/ 67734 h 2963335"/>
                    <a:gd name="connsiteX31" fmla="*/ 440266 w 999066"/>
                    <a:gd name="connsiteY31" fmla="*/ 110067 h 2963335"/>
                    <a:gd name="connsiteX32" fmla="*/ 491066 w 999066"/>
                    <a:gd name="connsiteY32" fmla="*/ 220134 h 2963335"/>
                    <a:gd name="connsiteX33" fmla="*/ 491066 w 999066"/>
                    <a:gd name="connsiteY33" fmla="*/ 2963334 h 2963335"/>
                    <a:gd name="connsiteX0" fmla="*/ 491066 w 999066"/>
                    <a:gd name="connsiteY0" fmla="*/ 2963334 h 2963335"/>
                    <a:gd name="connsiteX1" fmla="*/ 565659 w 999066"/>
                    <a:gd name="connsiteY1" fmla="*/ 2963335 h 2963335"/>
                    <a:gd name="connsiteX2" fmla="*/ 643466 w 999066"/>
                    <a:gd name="connsiteY2" fmla="*/ 194734 h 2963335"/>
                    <a:gd name="connsiteX3" fmla="*/ 711200 w 999066"/>
                    <a:gd name="connsiteY3" fmla="*/ 84667 h 2963335"/>
                    <a:gd name="connsiteX4" fmla="*/ 821266 w 999066"/>
                    <a:gd name="connsiteY4" fmla="*/ 59267 h 2963335"/>
                    <a:gd name="connsiteX5" fmla="*/ 914400 w 999066"/>
                    <a:gd name="connsiteY5" fmla="*/ 101600 h 2963335"/>
                    <a:gd name="connsiteX6" fmla="*/ 999066 w 999066"/>
                    <a:gd name="connsiteY6" fmla="*/ 67734 h 2963335"/>
                    <a:gd name="connsiteX7" fmla="*/ 872066 w 999066"/>
                    <a:gd name="connsiteY7" fmla="*/ 8467 h 2963335"/>
                    <a:gd name="connsiteX8" fmla="*/ 728133 w 999066"/>
                    <a:gd name="connsiteY8" fmla="*/ 0 h 2963335"/>
                    <a:gd name="connsiteX9" fmla="*/ 601133 w 999066"/>
                    <a:gd name="connsiteY9" fmla="*/ 67734 h 2963335"/>
                    <a:gd name="connsiteX10" fmla="*/ 584200 w 999066"/>
                    <a:gd name="connsiteY10" fmla="*/ 177800 h 2963335"/>
                    <a:gd name="connsiteX11" fmla="*/ 567266 w 999066"/>
                    <a:gd name="connsiteY11" fmla="*/ 287867 h 2963335"/>
                    <a:gd name="connsiteX12" fmla="*/ 533400 w 999066"/>
                    <a:gd name="connsiteY12" fmla="*/ 84667 h 2963335"/>
                    <a:gd name="connsiteX13" fmla="*/ 448733 w 999066"/>
                    <a:gd name="connsiteY13" fmla="*/ 16934 h 2963335"/>
                    <a:gd name="connsiteX14" fmla="*/ 296333 w 999066"/>
                    <a:gd name="connsiteY14" fmla="*/ 8467 h 2963335"/>
                    <a:gd name="connsiteX15" fmla="*/ 211666 w 999066"/>
                    <a:gd name="connsiteY15" fmla="*/ 59267 h 2963335"/>
                    <a:gd name="connsiteX16" fmla="*/ 127000 w 999066"/>
                    <a:gd name="connsiteY16" fmla="*/ 135467 h 2963335"/>
                    <a:gd name="connsiteX17" fmla="*/ 101600 w 999066"/>
                    <a:gd name="connsiteY17" fmla="*/ 245534 h 2963335"/>
                    <a:gd name="connsiteX18" fmla="*/ 84666 w 999066"/>
                    <a:gd name="connsiteY18" fmla="*/ 321734 h 2963335"/>
                    <a:gd name="connsiteX19" fmla="*/ 0 w 999066"/>
                    <a:gd name="connsiteY19" fmla="*/ 406400 h 2963335"/>
                    <a:gd name="connsiteX20" fmla="*/ 16933 w 999066"/>
                    <a:gd name="connsiteY20" fmla="*/ 474134 h 2963335"/>
                    <a:gd name="connsiteX21" fmla="*/ 93133 w 999066"/>
                    <a:gd name="connsiteY21" fmla="*/ 541867 h 2963335"/>
                    <a:gd name="connsiteX22" fmla="*/ 211666 w 999066"/>
                    <a:gd name="connsiteY22" fmla="*/ 550334 h 2963335"/>
                    <a:gd name="connsiteX23" fmla="*/ 262466 w 999066"/>
                    <a:gd name="connsiteY23" fmla="*/ 474134 h 2963335"/>
                    <a:gd name="connsiteX24" fmla="*/ 254000 w 999066"/>
                    <a:gd name="connsiteY24" fmla="*/ 381000 h 2963335"/>
                    <a:gd name="connsiteX25" fmla="*/ 220133 w 999066"/>
                    <a:gd name="connsiteY25" fmla="*/ 330200 h 2963335"/>
                    <a:gd name="connsiteX26" fmla="*/ 186266 w 999066"/>
                    <a:gd name="connsiteY26" fmla="*/ 287867 h 2963335"/>
                    <a:gd name="connsiteX27" fmla="*/ 194733 w 999066"/>
                    <a:gd name="connsiteY27" fmla="*/ 186267 h 2963335"/>
                    <a:gd name="connsiteX28" fmla="*/ 262466 w 999066"/>
                    <a:gd name="connsiteY28" fmla="*/ 101600 h 2963335"/>
                    <a:gd name="connsiteX29" fmla="*/ 372533 w 999066"/>
                    <a:gd name="connsiteY29" fmla="*/ 67734 h 2963335"/>
                    <a:gd name="connsiteX30" fmla="*/ 440266 w 999066"/>
                    <a:gd name="connsiteY30" fmla="*/ 110067 h 2963335"/>
                    <a:gd name="connsiteX31" fmla="*/ 491066 w 999066"/>
                    <a:gd name="connsiteY31" fmla="*/ 220134 h 2963335"/>
                    <a:gd name="connsiteX32" fmla="*/ 491066 w 999066"/>
                    <a:gd name="connsiteY32" fmla="*/ 2963334 h 2963335"/>
                    <a:gd name="connsiteX0" fmla="*/ 491066 w 914400"/>
                    <a:gd name="connsiteY0" fmla="*/ 2963334 h 2963335"/>
                    <a:gd name="connsiteX1" fmla="*/ 565659 w 914400"/>
                    <a:gd name="connsiteY1" fmla="*/ 2963335 h 2963335"/>
                    <a:gd name="connsiteX2" fmla="*/ 643466 w 914400"/>
                    <a:gd name="connsiteY2" fmla="*/ 194734 h 2963335"/>
                    <a:gd name="connsiteX3" fmla="*/ 711200 w 914400"/>
                    <a:gd name="connsiteY3" fmla="*/ 84667 h 2963335"/>
                    <a:gd name="connsiteX4" fmla="*/ 821266 w 914400"/>
                    <a:gd name="connsiteY4" fmla="*/ 59267 h 2963335"/>
                    <a:gd name="connsiteX5" fmla="*/ 914400 w 914400"/>
                    <a:gd name="connsiteY5" fmla="*/ 101600 h 2963335"/>
                    <a:gd name="connsiteX6" fmla="*/ 872066 w 914400"/>
                    <a:gd name="connsiteY6" fmla="*/ 8467 h 2963335"/>
                    <a:gd name="connsiteX7" fmla="*/ 728133 w 914400"/>
                    <a:gd name="connsiteY7" fmla="*/ 0 h 2963335"/>
                    <a:gd name="connsiteX8" fmla="*/ 601133 w 914400"/>
                    <a:gd name="connsiteY8" fmla="*/ 67734 h 2963335"/>
                    <a:gd name="connsiteX9" fmla="*/ 584200 w 914400"/>
                    <a:gd name="connsiteY9" fmla="*/ 177800 h 2963335"/>
                    <a:gd name="connsiteX10" fmla="*/ 567266 w 914400"/>
                    <a:gd name="connsiteY10" fmla="*/ 287867 h 2963335"/>
                    <a:gd name="connsiteX11" fmla="*/ 533400 w 914400"/>
                    <a:gd name="connsiteY11" fmla="*/ 84667 h 2963335"/>
                    <a:gd name="connsiteX12" fmla="*/ 448733 w 914400"/>
                    <a:gd name="connsiteY12" fmla="*/ 16934 h 2963335"/>
                    <a:gd name="connsiteX13" fmla="*/ 296333 w 914400"/>
                    <a:gd name="connsiteY13" fmla="*/ 8467 h 2963335"/>
                    <a:gd name="connsiteX14" fmla="*/ 211666 w 914400"/>
                    <a:gd name="connsiteY14" fmla="*/ 59267 h 2963335"/>
                    <a:gd name="connsiteX15" fmla="*/ 127000 w 914400"/>
                    <a:gd name="connsiteY15" fmla="*/ 135467 h 2963335"/>
                    <a:gd name="connsiteX16" fmla="*/ 101600 w 914400"/>
                    <a:gd name="connsiteY16" fmla="*/ 245534 h 2963335"/>
                    <a:gd name="connsiteX17" fmla="*/ 84666 w 914400"/>
                    <a:gd name="connsiteY17" fmla="*/ 321734 h 2963335"/>
                    <a:gd name="connsiteX18" fmla="*/ 0 w 914400"/>
                    <a:gd name="connsiteY18" fmla="*/ 406400 h 2963335"/>
                    <a:gd name="connsiteX19" fmla="*/ 16933 w 914400"/>
                    <a:gd name="connsiteY19" fmla="*/ 474134 h 2963335"/>
                    <a:gd name="connsiteX20" fmla="*/ 93133 w 914400"/>
                    <a:gd name="connsiteY20" fmla="*/ 541867 h 2963335"/>
                    <a:gd name="connsiteX21" fmla="*/ 211666 w 914400"/>
                    <a:gd name="connsiteY21" fmla="*/ 550334 h 2963335"/>
                    <a:gd name="connsiteX22" fmla="*/ 262466 w 914400"/>
                    <a:gd name="connsiteY22" fmla="*/ 474134 h 2963335"/>
                    <a:gd name="connsiteX23" fmla="*/ 254000 w 914400"/>
                    <a:gd name="connsiteY23" fmla="*/ 381000 h 2963335"/>
                    <a:gd name="connsiteX24" fmla="*/ 220133 w 914400"/>
                    <a:gd name="connsiteY24" fmla="*/ 330200 h 2963335"/>
                    <a:gd name="connsiteX25" fmla="*/ 186266 w 914400"/>
                    <a:gd name="connsiteY25" fmla="*/ 287867 h 2963335"/>
                    <a:gd name="connsiteX26" fmla="*/ 194733 w 914400"/>
                    <a:gd name="connsiteY26" fmla="*/ 186267 h 2963335"/>
                    <a:gd name="connsiteX27" fmla="*/ 262466 w 914400"/>
                    <a:gd name="connsiteY27" fmla="*/ 101600 h 2963335"/>
                    <a:gd name="connsiteX28" fmla="*/ 372533 w 914400"/>
                    <a:gd name="connsiteY28" fmla="*/ 67734 h 2963335"/>
                    <a:gd name="connsiteX29" fmla="*/ 440266 w 914400"/>
                    <a:gd name="connsiteY29" fmla="*/ 110067 h 2963335"/>
                    <a:gd name="connsiteX30" fmla="*/ 491066 w 914400"/>
                    <a:gd name="connsiteY30" fmla="*/ 220134 h 2963335"/>
                    <a:gd name="connsiteX31" fmla="*/ 491066 w 914400"/>
                    <a:gd name="connsiteY31" fmla="*/ 2963334 h 2963335"/>
                    <a:gd name="connsiteX0" fmla="*/ 491066 w 872066"/>
                    <a:gd name="connsiteY0" fmla="*/ 2963334 h 2963335"/>
                    <a:gd name="connsiteX1" fmla="*/ 565659 w 872066"/>
                    <a:gd name="connsiteY1" fmla="*/ 2963335 h 2963335"/>
                    <a:gd name="connsiteX2" fmla="*/ 643466 w 872066"/>
                    <a:gd name="connsiteY2" fmla="*/ 194734 h 2963335"/>
                    <a:gd name="connsiteX3" fmla="*/ 711200 w 872066"/>
                    <a:gd name="connsiteY3" fmla="*/ 84667 h 2963335"/>
                    <a:gd name="connsiteX4" fmla="*/ 821266 w 872066"/>
                    <a:gd name="connsiteY4" fmla="*/ 59267 h 2963335"/>
                    <a:gd name="connsiteX5" fmla="*/ 872066 w 872066"/>
                    <a:gd name="connsiteY5" fmla="*/ 8467 h 2963335"/>
                    <a:gd name="connsiteX6" fmla="*/ 728133 w 872066"/>
                    <a:gd name="connsiteY6" fmla="*/ 0 h 2963335"/>
                    <a:gd name="connsiteX7" fmla="*/ 601133 w 872066"/>
                    <a:gd name="connsiteY7" fmla="*/ 67734 h 2963335"/>
                    <a:gd name="connsiteX8" fmla="*/ 584200 w 872066"/>
                    <a:gd name="connsiteY8" fmla="*/ 177800 h 2963335"/>
                    <a:gd name="connsiteX9" fmla="*/ 567266 w 872066"/>
                    <a:gd name="connsiteY9" fmla="*/ 287867 h 2963335"/>
                    <a:gd name="connsiteX10" fmla="*/ 533400 w 872066"/>
                    <a:gd name="connsiteY10" fmla="*/ 84667 h 2963335"/>
                    <a:gd name="connsiteX11" fmla="*/ 448733 w 872066"/>
                    <a:gd name="connsiteY11" fmla="*/ 16934 h 2963335"/>
                    <a:gd name="connsiteX12" fmla="*/ 296333 w 872066"/>
                    <a:gd name="connsiteY12" fmla="*/ 8467 h 2963335"/>
                    <a:gd name="connsiteX13" fmla="*/ 211666 w 872066"/>
                    <a:gd name="connsiteY13" fmla="*/ 59267 h 2963335"/>
                    <a:gd name="connsiteX14" fmla="*/ 127000 w 872066"/>
                    <a:gd name="connsiteY14" fmla="*/ 135467 h 2963335"/>
                    <a:gd name="connsiteX15" fmla="*/ 101600 w 872066"/>
                    <a:gd name="connsiteY15" fmla="*/ 245534 h 2963335"/>
                    <a:gd name="connsiteX16" fmla="*/ 84666 w 872066"/>
                    <a:gd name="connsiteY16" fmla="*/ 321734 h 2963335"/>
                    <a:gd name="connsiteX17" fmla="*/ 0 w 872066"/>
                    <a:gd name="connsiteY17" fmla="*/ 406400 h 2963335"/>
                    <a:gd name="connsiteX18" fmla="*/ 16933 w 872066"/>
                    <a:gd name="connsiteY18" fmla="*/ 474134 h 2963335"/>
                    <a:gd name="connsiteX19" fmla="*/ 93133 w 872066"/>
                    <a:gd name="connsiteY19" fmla="*/ 541867 h 2963335"/>
                    <a:gd name="connsiteX20" fmla="*/ 211666 w 872066"/>
                    <a:gd name="connsiteY20" fmla="*/ 550334 h 2963335"/>
                    <a:gd name="connsiteX21" fmla="*/ 262466 w 872066"/>
                    <a:gd name="connsiteY21" fmla="*/ 474134 h 2963335"/>
                    <a:gd name="connsiteX22" fmla="*/ 254000 w 872066"/>
                    <a:gd name="connsiteY22" fmla="*/ 381000 h 2963335"/>
                    <a:gd name="connsiteX23" fmla="*/ 220133 w 872066"/>
                    <a:gd name="connsiteY23" fmla="*/ 330200 h 2963335"/>
                    <a:gd name="connsiteX24" fmla="*/ 186266 w 872066"/>
                    <a:gd name="connsiteY24" fmla="*/ 287867 h 2963335"/>
                    <a:gd name="connsiteX25" fmla="*/ 194733 w 872066"/>
                    <a:gd name="connsiteY25" fmla="*/ 186267 h 2963335"/>
                    <a:gd name="connsiteX26" fmla="*/ 262466 w 872066"/>
                    <a:gd name="connsiteY26" fmla="*/ 101600 h 2963335"/>
                    <a:gd name="connsiteX27" fmla="*/ 372533 w 872066"/>
                    <a:gd name="connsiteY27" fmla="*/ 67734 h 2963335"/>
                    <a:gd name="connsiteX28" fmla="*/ 440266 w 872066"/>
                    <a:gd name="connsiteY28" fmla="*/ 110067 h 2963335"/>
                    <a:gd name="connsiteX29" fmla="*/ 491066 w 872066"/>
                    <a:gd name="connsiteY29" fmla="*/ 220134 h 2963335"/>
                    <a:gd name="connsiteX30" fmla="*/ 491066 w 872066"/>
                    <a:gd name="connsiteY30" fmla="*/ 2963334 h 2963335"/>
                    <a:gd name="connsiteX0" fmla="*/ 491066 w 821266"/>
                    <a:gd name="connsiteY0" fmla="*/ 2963334 h 2963335"/>
                    <a:gd name="connsiteX1" fmla="*/ 565659 w 821266"/>
                    <a:gd name="connsiteY1" fmla="*/ 2963335 h 2963335"/>
                    <a:gd name="connsiteX2" fmla="*/ 643466 w 821266"/>
                    <a:gd name="connsiteY2" fmla="*/ 194734 h 2963335"/>
                    <a:gd name="connsiteX3" fmla="*/ 711200 w 821266"/>
                    <a:gd name="connsiteY3" fmla="*/ 84667 h 2963335"/>
                    <a:gd name="connsiteX4" fmla="*/ 821266 w 821266"/>
                    <a:gd name="connsiteY4" fmla="*/ 59267 h 2963335"/>
                    <a:gd name="connsiteX5" fmla="*/ 728133 w 821266"/>
                    <a:gd name="connsiteY5" fmla="*/ 0 h 2963335"/>
                    <a:gd name="connsiteX6" fmla="*/ 601133 w 821266"/>
                    <a:gd name="connsiteY6" fmla="*/ 67734 h 2963335"/>
                    <a:gd name="connsiteX7" fmla="*/ 584200 w 821266"/>
                    <a:gd name="connsiteY7" fmla="*/ 177800 h 2963335"/>
                    <a:gd name="connsiteX8" fmla="*/ 567266 w 821266"/>
                    <a:gd name="connsiteY8" fmla="*/ 287867 h 2963335"/>
                    <a:gd name="connsiteX9" fmla="*/ 533400 w 821266"/>
                    <a:gd name="connsiteY9" fmla="*/ 84667 h 2963335"/>
                    <a:gd name="connsiteX10" fmla="*/ 448733 w 821266"/>
                    <a:gd name="connsiteY10" fmla="*/ 16934 h 2963335"/>
                    <a:gd name="connsiteX11" fmla="*/ 296333 w 821266"/>
                    <a:gd name="connsiteY11" fmla="*/ 8467 h 2963335"/>
                    <a:gd name="connsiteX12" fmla="*/ 211666 w 821266"/>
                    <a:gd name="connsiteY12" fmla="*/ 59267 h 2963335"/>
                    <a:gd name="connsiteX13" fmla="*/ 127000 w 821266"/>
                    <a:gd name="connsiteY13" fmla="*/ 135467 h 2963335"/>
                    <a:gd name="connsiteX14" fmla="*/ 101600 w 821266"/>
                    <a:gd name="connsiteY14" fmla="*/ 245534 h 2963335"/>
                    <a:gd name="connsiteX15" fmla="*/ 84666 w 821266"/>
                    <a:gd name="connsiteY15" fmla="*/ 321734 h 2963335"/>
                    <a:gd name="connsiteX16" fmla="*/ 0 w 821266"/>
                    <a:gd name="connsiteY16" fmla="*/ 406400 h 2963335"/>
                    <a:gd name="connsiteX17" fmla="*/ 16933 w 821266"/>
                    <a:gd name="connsiteY17" fmla="*/ 474134 h 2963335"/>
                    <a:gd name="connsiteX18" fmla="*/ 93133 w 821266"/>
                    <a:gd name="connsiteY18" fmla="*/ 541867 h 2963335"/>
                    <a:gd name="connsiteX19" fmla="*/ 211666 w 821266"/>
                    <a:gd name="connsiteY19" fmla="*/ 550334 h 2963335"/>
                    <a:gd name="connsiteX20" fmla="*/ 262466 w 821266"/>
                    <a:gd name="connsiteY20" fmla="*/ 474134 h 2963335"/>
                    <a:gd name="connsiteX21" fmla="*/ 254000 w 821266"/>
                    <a:gd name="connsiteY21" fmla="*/ 381000 h 2963335"/>
                    <a:gd name="connsiteX22" fmla="*/ 220133 w 821266"/>
                    <a:gd name="connsiteY22" fmla="*/ 330200 h 2963335"/>
                    <a:gd name="connsiteX23" fmla="*/ 186266 w 821266"/>
                    <a:gd name="connsiteY23" fmla="*/ 287867 h 2963335"/>
                    <a:gd name="connsiteX24" fmla="*/ 194733 w 821266"/>
                    <a:gd name="connsiteY24" fmla="*/ 186267 h 2963335"/>
                    <a:gd name="connsiteX25" fmla="*/ 262466 w 821266"/>
                    <a:gd name="connsiteY25" fmla="*/ 101600 h 2963335"/>
                    <a:gd name="connsiteX26" fmla="*/ 372533 w 821266"/>
                    <a:gd name="connsiteY26" fmla="*/ 67734 h 2963335"/>
                    <a:gd name="connsiteX27" fmla="*/ 440266 w 821266"/>
                    <a:gd name="connsiteY27" fmla="*/ 110067 h 2963335"/>
                    <a:gd name="connsiteX28" fmla="*/ 491066 w 821266"/>
                    <a:gd name="connsiteY28" fmla="*/ 220134 h 2963335"/>
                    <a:gd name="connsiteX29" fmla="*/ 491066 w 821266"/>
                    <a:gd name="connsiteY29" fmla="*/ 2963334 h 2963335"/>
                    <a:gd name="connsiteX0" fmla="*/ 491066 w 728133"/>
                    <a:gd name="connsiteY0" fmla="*/ 2963334 h 2963335"/>
                    <a:gd name="connsiteX1" fmla="*/ 565659 w 728133"/>
                    <a:gd name="connsiteY1" fmla="*/ 2963335 h 2963335"/>
                    <a:gd name="connsiteX2" fmla="*/ 643466 w 728133"/>
                    <a:gd name="connsiteY2" fmla="*/ 194734 h 2963335"/>
                    <a:gd name="connsiteX3" fmla="*/ 711200 w 728133"/>
                    <a:gd name="connsiteY3" fmla="*/ 84667 h 2963335"/>
                    <a:gd name="connsiteX4" fmla="*/ 728133 w 728133"/>
                    <a:gd name="connsiteY4" fmla="*/ 0 h 2963335"/>
                    <a:gd name="connsiteX5" fmla="*/ 601133 w 728133"/>
                    <a:gd name="connsiteY5" fmla="*/ 67734 h 2963335"/>
                    <a:gd name="connsiteX6" fmla="*/ 584200 w 728133"/>
                    <a:gd name="connsiteY6" fmla="*/ 177800 h 2963335"/>
                    <a:gd name="connsiteX7" fmla="*/ 567266 w 728133"/>
                    <a:gd name="connsiteY7" fmla="*/ 287867 h 2963335"/>
                    <a:gd name="connsiteX8" fmla="*/ 533400 w 728133"/>
                    <a:gd name="connsiteY8" fmla="*/ 84667 h 2963335"/>
                    <a:gd name="connsiteX9" fmla="*/ 448733 w 728133"/>
                    <a:gd name="connsiteY9" fmla="*/ 16934 h 2963335"/>
                    <a:gd name="connsiteX10" fmla="*/ 296333 w 728133"/>
                    <a:gd name="connsiteY10" fmla="*/ 8467 h 2963335"/>
                    <a:gd name="connsiteX11" fmla="*/ 211666 w 728133"/>
                    <a:gd name="connsiteY11" fmla="*/ 59267 h 2963335"/>
                    <a:gd name="connsiteX12" fmla="*/ 127000 w 728133"/>
                    <a:gd name="connsiteY12" fmla="*/ 135467 h 2963335"/>
                    <a:gd name="connsiteX13" fmla="*/ 101600 w 728133"/>
                    <a:gd name="connsiteY13" fmla="*/ 245534 h 2963335"/>
                    <a:gd name="connsiteX14" fmla="*/ 84666 w 728133"/>
                    <a:gd name="connsiteY14" fmla="*/ 321734 h 2963335"/>
                    <a:gd name="connsiteX15" fmla="*/ 0 w 728133"/>
                    <a:gd name="connsiteY15" fmla="*/ 406400 h 2963335"/>
                    <a:gd name="connsiteX16" fmla="*/ 16933 w 728133"/>
                    <a:gd name="connsiteY16" fmla="*/ 474134 h 2963335"/>
                    <a:gd name="connsiteX17" fmla="*/ 93133 w 728133"/>
                    <a:gd name="connsiteY17" fmla="*/ 541867 h 2963335"/>
                    <a:gd name="connsiteX18" fmla="*/ 211666 w 728133"/>
                    <a:gd name="connsiteY18" fmla="*/ 550334 h 2963335"/>
                    <a:gd name="connsiteX19" fmla="*/ 262466 w 728133"/>
                    <a:gd name="connsiteY19" fmla="*/ 474134 h 2963335"/>
                    <a:gd name="connsiteX20" fmla="*/ 254000 w 728133"/>
                    <a:gd name="connsiteY20" fmla="*/ 381000 h 2963335"/>
                    <a:gd name="connsiteX21" fmla="*/ 220133 w 728133"/>
                    <a:gd name="connsiteY21" fmla="*/ 330200 h 2963335"/>
                    <a:gd name="connsiteX22" fmla="*/ 186266 w 728133"/>
                    <a:gd name="connsiteY22" fmla="*/ 287867 h 2963335"/>
                    <a:gd name="connsiteX23" fmla="*/ 194733 w 728133"/>
                    <a:gd name="connsiteY23" fmla="*/ 186267 h 2963335"/>
                    <a:gd name="connsiteX24" fmla="*/ 262466 w 728133"/>
                    <a:gd name="connsiteY24" fmla="*/ 101600 h 2963335"/>
                    <a:gd name="connsiteX25" fmla="*/ 372533 w 728133"/>
                    <a:gd name="connsiteY25" fmla="*/ 67734 h 2963335"/>
                    <a:gd name="connsiteX26" fmla="*/ 440266 w 728133"/>
                    <a:gd name="connsiteY26" fmla="*/ 110067 h 2963335"/>
                    <a:gd name="connsiteX27" fmla="*/ 491066 w 728133"/>
                    <a:gd name="connsiteY27" fmla="*/ 220134 h 2963335"/>
                    <a:gd name="connsiteX28" fmla="*/ 491066 w 728133"/>
                    <a:gd name="connsiteY28" fmla="*/ 2963334 h 2963335"/>
                    <a:gd name="connsiteX0" fmla="*/ 728133 w 788531"/>
                    <a:gd name="connsiteY0" fmla="*/ 0 h 2963335"/>
                    <a:gd name="connsiteX1" fmla="*/ 601133 w 788531"/>
                    <a:gd name="connsiteY1" fmla="*/ 67734 h 2963335"/>
                    <a:gd name="connsiteX2" fmla="*/ 584200 w 788531"/>
                    <a:gd name="connsiteY2" fmla="*/ 177800 h 2963335"/>
                    <a:gd name="connsiteX3" fmla="*/ 567266 w 788531"/>
                    <a:gd name="connsiteY3" fmla="*/ 287867 h 2963335"/>
                    <a:gd name="connsiteX4" fmla="*/ 533400 w 788531"/>
                    <a:gd name="connsiteY4" fmla="*/ 84667 h 2963335"/>
                    <a:gd name="connsiteX5" fmla="*/ 448733 w 788531"/>
                    <a:gd name="connsiteY5" fmla="*/ 16934 h 2963335"/>
                    <a:gd name="connsiteX6" fmla="*/ 296333 w 788531"/>
                    <a:gd name="connsiteY6" fmla="*/ 8467 h 2963335"/>
                    <a:gd name="connsiteX7" fmla="*/ 211666 w 788531"/>
                    <a:gd name="connsiteY7" fmla="*/ 59267 h 2963335"/>
                    <a:gd name="connsiteX8" fmla="*/ 127000 w 788531"/>
                    <a:gd name="connsiteY8" fmla="*/ 135467 h 2963335"/>
                    <a:gd name="connsiteX9" fmla="*/ 101600 w 788531"/>
                    <a:gd name="connsiteY9" fmla="*/ 245534 h 2963335"/>
                    <a:gd name="connsiteX10" fmla="*/ 84666 w 788531"/>
                    <a:gd name="connsiteY10" fmla="*/ 321734 h 2963335"/>
                    <a:gd name="connsiteX11" fmla="*/ 0 w 788531"/>
                    <a:gd name="connsiteY11" fmla="*/ 406400 h 2963335"/>
                    <a:gd name="connsiteX12" fmla="*/ 16933 w 788531"/>
                    <a:gd name="connsiteY12" fmla="*/ 474134 h 2963335"/>
                    <a:gd name="connsiteX13" fmla="*/ 93133 w 788531"/>
                    <a:gd name="connsiteY13" fmla="*/ 541867 h 2963335"/>
                    <a:gd name="connsiteX14" fmla="*/ 211666 w 788531"/>
                    <a:gd name="connsiteY14" fmla="*/ 550334 h 2963335"/>
                    <a:gd name="connsiteX15" fmla="*/ 262466 w 788531"/>
                    <a:gd name="connsiteY15" fmla="*/ 474134 h 2963335"/>
                    <a:gd name="connsiteX16" fmla="*/ 254000 w 788531"/>
                    <a:gd name="connsiteY16" fmla="*/ 381000 h 2963335"/>
                    <a:gd name="connsiteX17" fmla="*/ 220133 w 788531"/>
                    <a:gd name="connsiteY17" fmla="*/ 330200 h 2963335"/>
                    <a:gd name="connsiteX18" fmla="*/ 186266 w 788531"/>
                    <a:gd name="connsiteY18" fmla="*/ 287867 h 2963335"/>
                    <a:gd name="connsiteX19" fmla="*/ 194733 w 788531"/>
                    <a:gd name="connsiteY19" fmla="*/ 186267 h 2963335"/>
                    <a:gd name="connsiteX20" fmla="*/ 262466 w 788531"/>
                    <a:gd name="connsiteY20" fmla="*/ 101600 h 2963335"/>
                    <a:gd name="connsiteX21" fmla="*/ 372533 w 788531"/>
                    <a:gd name="connsiteY21" fmla="*/ 67734 h 2963335"/>
                    <a:gd name="connsiteX22" fmla="*/ 440266 w 788531"/>
                    <a:gd name="connsiteY22" fmla="*/ 110067 h 2963335"/>
                    <a:gd name="connsiteX23" fmla="*/ 491066 w 788531"/>
                    <a:gd name="connsiteY23" fmla="*/ 220134 h 2963335"/>
                    <a:gd name="connsiteX24" fmla="*/ 491066 w 788531"/>
                    <a:gd name="connsiteY24" fmla="*/ 2963334 h 2963335"/>
                    <a:gd name="connsiteX25" fmla="*/ 565659 w 788531"/>
                    <a:gd name="connsiteY25" fmla="*/ 2963335 h 2963335"/>
                    <a:gd name="connsiteX26" fmla="*/ 643466 w 788531"/>
                    <a:gd name="connsiteY26" fmla="*/ 194734 h 2963335"/>
                    <a:gd name="connsiteX27" fmla="*/ 788531 w 788531"/>
                    <a:gd name="connsiteY27" fmla="*/ 161998 h 2963335"/>
                    <a:gd name="connsiteX0" fmla="*/ 728133 w 728133"/>
                    <a:gd name="connsiteY0" fmla="*/ 0 h 2963335"/>
                    <a:gd name="connsiteX1" fmla="*/ 601133 w 728133"/>
                    <a:gd name="connsiteY1" fmla="*/ 67734 h 2963335"/>
                    <a:gd name="connsiteX2" fmla="*/ 584200 w 728133"/>
                    <a:gd name="connsiteY2" fmla="*/ 177800 h 2963335"/>
                    <a:gd name="connsiteX3" fmla="*/ 567266 w 728133"/>
                    <a:gd name="connsiteY3" fmla="*/ 287867 h 2963335"/>
                    <a:gd name="connsiteX4" fmla="*/ 533400 w 728133"/>
                    <a:gd name="connsiteY4" fmla="*/ 84667 h 2963335"/>
                    <a:gd name="connsiteX5" fmla="*/ 448733 w 728133"/>
                    <a:gd name="connsiteY5" fmla="*/ 16934 h 2963335"/>
                    <a:gd name="connsiteX6" fmla="*/ 296333 w 728133"/>
                    <a:gd name="connsiteY6" fmla="*/ 8467 h 2963335"/>
                    <a:gd name="connsiteX7" fmla="*/ 211666 w 728133"/>
                    <a:gd name="connsiteY7" fmla="*/ 59267 h 2963335"/>
                    <a:gd name="connsiteX8" fmla="*/ 127000 w 728133"/>
                    <a:gd name="connsiteY8" fmla="*/ 135467 h 2963335"/>
                    <a:gd name="connsiteX9" fmla="*/ 101600 w 728133"/>
                    <a:gd name="connsiteY9" fmla="*/ 245534 h 2963335"/>
                    <a:gd name="connsiteX10" fmla="*/ 84666 w 728133"/>
                    <a:gd name="connsiteY10" fmla="*/ 321734 h 2963335"/>
                    <a:gd name="connsiteX11" fmla="*/ 0 w 728133"/>
                    <a:gd name="connsiteY11" fmla="*/ 406400 h 2963335"/>
                    <a:gd name="connsiteX12" fmla="*/ 16933 w 728133"/>
                    <a:gd name="connsiteY12" fmla="*/ 474134 h 2963335"/>
                    <a:gd name="connsiteX13" fmla="*/ 93133 w 728133"/>
                    <a:gd name="connsiteY13" fmla="*/ 541867 h 2963335"/>
                    <a:gd name="connsiteX14" fmla="*/ 211666 w 728133"/>
                    <a:gd name="connsiteY14" fmla="*/ 550334 h 2963335"/>
                    <a:gd name="connsiteX15" fmla="*/ 262466 w 728133"/>
                    <a:gd name="connsiteY15" fmla="*/ 474134 h 2963335"/>
                    <a:gd name="connsiteX16" fmla="*/ 254000 w 728133"/>
                    <a:gd name="connsiteY16" fmla="*/ 381000 h 2963335"/>
                    <a:gd name="connsiteX17" fmla="*/ 220133 w 728133"/>
                    <a:gd name="connsiteY17" fmla="*/ 330200 h 2963335"/>
                    <a:gd name="connsiteX18" fmla="*/ 186266 w 728133"/>
                    <a:gd name="connsiteY18" fmla="*/ 287867 h 2963335"/>
                    <a:gd name="connsiteX19" fmla="*/ 194733 w 728133"/>
                    <a:gd name="connsiteY19" fmla="*/ 186267 h 2963335"/>
                    <a:gd name="connsiteX20" fmla="*/ 262466 w 728133"/>
                    <a:gd name="connsiteY20" fmla="*/ 101600 h 2963335"/>
                    <a:gd name="connsiteX21" fmla="*/ 372533 w 728133"/>
                    <a:gd name="connsiteY21" fmla="*/ 67734 h 2963335"/>
                    <a:gd name="connsiteX22" fmla="*/ 440266 w 728133"/>
                    <a:gd name="connsiteY22" fmla="*/ 110067 h 2963335"/>
                    <a:gd name="connsiteX23" fmla="*/ 491066 w 728133"/>
                    <a:gd name="connsiteY23" fmla="*/ 220134 h 2963335"/>
                    <a:gd name="connsiteX24" fmla="*/ 491066 w 728133"/>
                    <a:gd name="connsiteY24" fmla="*/ 2963334 h 2963335"/>
                    <a:gd name="connsiteX25" fmla="*/ 565659 w 728133"/>
                    <a:gd name="connsiteY25" fmla="*/ 2963335 h 2963335"/>
                    <a:gd name="connsiteX26" fmla="*/ 643466 w 728133"/>
                    <a:gd name="connsiteY26" fmla="*/ 194734 h 2963335"/>
                    <a:gd name="connsiteX0" fmla="*/ 601133 w 643466"/>
                    <a:gd name="connsiteY0" fmla="*/ 59267 h 2954868"/>
                    <a:gd name="connsiteX1" fmla="*/ 584200 w 643466"/>
                    <a:gd name="connsiteY1" fmla="*/ 169333 h 2954868"/>
                    <a:gd name="connsiteX2" fmla="*/ 567266 w 643466"/>
                    <a:gd name="connsiteY2" fmla="*/ 279400 h 2954868"/>
                    <a:gd name="connsiteX3" fmla="*/ 533400 w 643466"/>
                    <a:gd name="connsiteY3" fmla="*/ 76200 h 2954868"/>
                    <a:gd name="connsiteX4" fmla="*/ 448733 w 643466"/>
                    <a:gd name="connsiteY4" fmla="*/ 8467 h 2954868"/>
                    <a:gd name="connsiteX5" fmla="*/ 296333 w 643466"/>
                    <a:gd name="connsiteY5" fmla="*/ 0 h 2954868"/>
                    <a:gd name="connsiteX6" fmla="*/ 211666 w 643466"/>
                    <a:gd name="connsiteY6" fmla="*/ 50800 h 2954868"/>
                    <a:gd name="connsiteX7" fmla="*/ 127000 w 643466"/>
                    <a:gd name="connsiteY7" fmla="*/ 127000 h 2954868"/>
                    <a:gd name="connsiteX8" fmla="*/ 101600 w 643466"/>
                    <a:gd name="connsiteY8" fmla="*/ 237067 h 2954868"/>
                    <a:gd name="connsiteX9" fmla="*/ 84666 w 643466"/>
                    <a:gd name="connsiteY9" fmla="*/ 313267 h 2954868"/>
                    <a:gd name="connsiteX10" fmla="*/ 0 w 643466"/>
                    <a:gd name="connsiteY10" fmla="*/ 397933 h 2954868"/>
                    <a:gd name="connsiteX11" fmla="*/ 16933 w 643466"/>
                    <a:gd name="connsiteY11" fmla="*/ 465667 h 2954868"/>
                    <a:gd name="connsiteX12" fmla="*/ 93133 w 643466"/>
                    <a:gd name="connsiteY12" fmla="*/ 533400 h 2954868"/>
                    <a:gd name="connsiteX13" fmla="*/ 211666 w 643466"/>
                    <a:gd name="connsiteY13" fmla="*/ 541867 h 2954868"/>
                    <a:gd name="connsiteX14" fmla="*/ 262466 w 643466"/>
                    <a:gd name="connsiteY14" fmla="*/ 465667 h 2954868"/>
                    <a:gd name="connsiteX15" fmla="*/ 254000 w 643466"/>
                    <a:gd name="connsiteY15" fmla="*/ 372533 h 2954868"/>
                    <a:gd name="connsiteX16" fmla="*/ 220133 w 643466"/>
                    <a:gd name="connsiteY16" fmla="*/ 321733 h 2954868"/>
                    <a:gd name="connsiteX17" fmla="*/ 186266 w 643466"/>
                    <a:gd name="connsiteY17" fmla="*/ 279400 h 2954868"/>
                    <a:gd name="connsiteX18" fmla="*/ 194733 w 643466"/>
                    <a:gd name="connsiteY18" fmla="*/ 177800 h 2954868"/>
                    <a:gd name="connsiteX19" fmla="*/ 262466 w 643466"/>
                    <a:gd name="connsiteY19" fmla="*/ 93133 h 2954868"/>
                    <a:gd name="connsiteX20" fmla="*/ 372533 w 643466"/>
                    <a:gd name="connsiteY20" fmla="*/ 59267 h 2954868"/>
                    <a:gd name="connsiteX21" fmla="*/ 440266 w 643466"/>
                    <a:gd name="connsiteY21" fmla="*/ 101600 h 2954868"/>
                    <a:gd name="connsiteX22" fmla="*/ 491066 w 643466"/>
                    <a:gd name="connsiteY22" fmla="*/ 211667 h 2954868"/>
                    <a:gd name="connsiteX23" fmla="*/ 491066 w 643466"/>
                    <a:gd name="connsiteY23" fmla="*/ 2954867 h 2954868"/>
                    <a:gd name="connsiteX24" fmla="*/ 565659 w 643466"/>
                    <a:gd name="connsiteY24" fmla="*/ 2954868 h 2954868"/>
                    <a:gd name="connsiteX25" fmla="*/ 643466 w 643466"/>
                    <a:gd name="connsiteY25" fmla="*/ 186267 h 2954868"/>
                    <a:gd name="connsiteX0" fmla="*/ 601133 w 643466"/>
                    <a:gd name="connsiteY0" fmla="*/ 59267 h 2954868"/>
                    <a:gd name="connsiteX1" fmla="*/ 584200 w 643466"/>
                    <a:gd name="connsiteY1" fmla="*/ 169333 h 2954868"/>
                    <a:gd name="connsiteX2" fmla="*/ 567266 w 643466"/>
                    <a:gd name="connsiteY2" fmla="*/ 279400 h 2954868"/>
                    <a:gd name="connsiteX3" fmla="*/ 533400 w 643466"/>
                    <a:gd name="connsiteY3" fmla="*/ 76200 h 2954868"/>
                    <a:gd name="connsiteX4" fmla="*/ 448733 w 643466"/>
                    <a:gd name="connsiteY4" fmla="*/ 8467 h 2954868"/>
                    <a:gd name="connsiteX5" fmla="*/ 296333 w 643466"/>
                    <a:gd name="connsiteY5" fmla="*/ 0 h 2954868"/>
                    <a:gd name="connsiteX6" fmla="*/ 211666 w 643466"/>
                    <a:gd name="connsiteY6" fmla="*/ 50800 h 2954868"/>
                    <a:gd name="connsiteX7" fmla="*/ 127000 w 643466"/>
                    <a:gd name="connsiteY7" fmla="*/ 127000 h 2954868"/>
                    <a:gd name="connsiteX8" fmla="*/ 101600 w 643466"/>
                    <a:gd name="connsiteY8" fmla="*/ 237067 h 2954868"/>
                    <a:gd name="connsiteX9" fmla="*/ 84666 w 643466"/>
                    <a:gd name="connsiteY9" fmla="*/ 313267 h 2954868"/>
                    <a:gd name="connsiteX10" fmla="*/ 0 w 643466"/>
                    <a:gd name="connsiteY10" fmla="*/ 397933 h 2954868"/>
                    <a:gd name="connsiteX11" fmla="*/ 16933 w 643466"/>
                    <a:gd name="connsiteY11" fmla="*/ 465667 h 2954868"/>
                    <a:gd name="connsiteX12" fmla="*/ 93133 w 643466"/>
                    <a:gd name="connsiteY12" fmla="*/ 533400 h 2954868"/>
                    <a:gd name="connsiteX13" fmla="*/ 211666 w 643466"/>
                    <a:gd name="connsiteY13" fmla="*/ 541867 h 2954868"/>
                    <a:gd name="connsiteX14" fmla="*/ 262466 w 643466"/>
                    <a:gd name="connsiteY14" fmla="*/ 465667 h 2954868"/>
                    <a:gd name="connsiteX15" fmla="*/ 254000 w 643466"/>
                    <a:gd name="connsiteY15" fmla="*/ 372533 h 2954868"/>
                    <a:gd name="connsiteX16" fmla="*/ 220133 w 643466"/>
                    <a:gd name="connsiteY16" fmla="*/ 321733 h 2954868"/>
                    <a:gd name="connsiteX17" fmla="*/ 186266 w 643466"/>
                    <a:gd name="connsiteY17" fmla="*/ 279400 h 2954868"/>
                    <a:gd name="connsiteX18" fmla="*/ 194733 w 643466"/>
                    <a:gd name="connsiteY18" fmla="*/ 177800 h 2954868"/>
                    <a:gd name="connsiteX19" fmla="*/ 262466 w 643466"/>
                    <a:gd name="connsiteY19" fmla="*/ 93133 h 2954868"/>
                    <a:gd name="connsiteX20" fmla="*/ 372533 w 643466"/>
                    <a:gd name="connsiteY20" fmla="*/ 59267 h 2954868"/>
                    <a:gd name="connsiteX21" fmla="*/ 440266 w 643466"/>
                    <a:gd name="connsiteY21" fmla="*/ 101600 h 2954868"/>
                    <a:gd name="connsiteX22" fmla="*/ 491066 w 643466"/>
                    <a:gd name="connsiteY22" fmla="*/ 211667 h 2954868"/>
                    <a:gd name="connsiteX23" fmla="*/ 491066 w 643466"/>
                    <a:gd name="connsiteY23" fmla="*/ 2954867 h 2954868"/>
                    <a:gd name="connsiteX24" fmla="*/ 565659 w 643466"/>
                    <a:gd name="connsiteY24" fmla="*/ 2954868 h 2954868"/>
                    <a:gd name="connsiteX25" fmla="*/ 643466 w 643466"/>
                    <a:gd name="connsiteY25" fmla="*/ 186267 h 2954868"/>
                    <a:gd name="connsiteX26" fmla="*/ 601133 w 643466"/>
                    <a:gd name="connsiteY26" fmla="*/ 59267 h 2954868"/>
                    <a:gd name="connsiteX0" fmla="*/ 643466 w 643466"/>
                    <a:gd name="connsiteY0" fmla="*/ 186267 h 2954868"/>
                    <a:gd name="connsiteX1" fmla="*/ 584200 w 643466"/>
                    <a:gd name="connsiteY1" fmla="*/ 169333 h 2954868"/>
                    <a:gd name="connsiteX2" fmla="*/ 567266 w 643466"/>
                    <a:gd name="connsiteY2" fmla="*/ 279400 h 2954868"/>
                    <a:gd name="connsiteX3" fmla="*/ 533400 w 643466"/>
                    <a:gd name="connsiteY3" fmla="*/ 76200 h 2954868"/>
                    <a:gd name="connsiteX4" fmla="*/ 448733 w 643466"/>
                    <a:gd name="connsiteY4" fmla="*/ 8467 h 2954868"/>
                    <a:gd name="connsiteX5" fmla="*/ 296333 w 643466"/>
                    <a:gd name="connsiteY5" fmla="*/ 0 h 2954868"/>
                    <a:gd name="connsiteX6" fmla="*/ 211666 w 643466"/>
                    <a:gd name="connsiteY6" fmla="*/ 50800 h 2954868"/>
                    <a:gd name="connsiteX7" fmla="*/ 127000 w 643466"/>
                    <a:gd name="connsiteY7" fmla="*/ 127000 h 2954868"/>
                    <a:gd name="connsiteX8" fmla="*/ 101600 w 643466"/>
                    <a:gd name="connsiteY8" fmla="*/ 237067 h 2954868"/>
                    <a:gd name="connsiteX9" fmla="*/ 84666 w 643466"/>
                    <a:gd name="connsiteY9" fmla="*/ 313267 h 2954868"/>
                    <a:gd name="connsiteX10" fmla="*/ 0 w 643466"/>
                    <a:gd name="connsiteY10" fmla="*/ 397933 h 2954868"/>
                    <a:gd name="connsiteX11" fmla="*/ 16933 w 643466"/>
                    <a:gd name="connsiteY11" fmla="*/ 465667 h 2954868"/>
                    <a:gd name="connsiteX12" fmla="*/ 93133 w 643466"/>
                    <a:gd name="connsiteY12" fmla="*/ 533400 h 2954868"/>
                    <a:gd name="connsiteX13" fmla="*/ 211666 w 643466"/>
                    <a:gd name="connsiteY13" fmla="*/ 541867 h 2954868"/>
                    <a:gd name="connsiteX14" fmla="*/ 262466 w 643466"/>
                    <a:gd name="connsiteY14" fmla="*/ 465667 h 2954868"/>
                    <a:gd name="connsiteX15" fmla="*/ 254000 w 643466"/>
                    <a:gd name="connsiteY15" fmla="*/ 372533 h 2954868"/>
                    <a:gd name="connsiteX16" fmla="*/ 220133 w 643466"/>
                    <a:gd name="connsiteY16" fmla="*/ 321733 h 2954868"/>
                    <a:gd name="connsiteX17" fmla="*/ 186266 w 643466"/>
                    <a:gd name="connsiteY17" fmla="*/ 279400 h 2954868"/>
                    <a:gd name="connsiteX18" fmla="*/ 194733 w 643466"/>
                    <a:gd name="connsiteY18" fmla="*/ 177800 h 2954868"/>
                    <a:gd name="connsiteX19" fmla="*/ 262466 w 643466"/>
                    <a:gd name="connsiteY19" fmla="*/ 93133 h 2954868"/>
                    <a:gd name="connsiteX20" fmla="*/ 372533 w 643466"/>
                    <a:gd name="connsiteY20" fmla="*/ 59267 h 2954868"/>
                    <a:gd name="connsiteX21" fmla="*/ 440266 w 643466"/>
                    <a:gd name="connsiteY21" fmla="*/ 101600 h 2954868"/>
                    <a:gd name="connsiteX22" fmla="*/ 491066 w 643466"/>
                    <a:gd name="connsiteY22" fmla="*/ 211667 h 2954868"/>
                    <a:gd name="connsiteX23" fmla="*/ 491066 w 643466"/>
                    <a:gd name="connsiteY23" fmla="*/ 2954867 h 2954868"/>
                    <a:gd name="connsiteX24" fmla="*/ 565659 w 643466"/>
                    <a:gd name="connsiteY24" fmla="*/ 2954868 h 2954868"/>
                    <a:gd name="connsiteX25" fmla="*/ 643466 w 643466"/>
                    <a:gd name="connsiteY25" fmla="*/ 186267 h 2954868"/>
                    <a:gd name="connsiteX0" fmla="*/ 565659 w 584200"/>
                    <a:gd name="connsiteY0" fmla="*/ 2954868 h 2954868"/>
                    <a:gd name="connsiteX1" fmla="*/ 584200 w 584200"/>
                    <a:gd name="connsiteY1" fmla="*/ 169333 h 2954868"/>
                    <a:gd name="connsiteX2" fmla="*/ 567266 w 584200"/>
                    <a:gd name="connsiteY2" fmla="*/ 279400 h 2954868"/>
                    <a:gd name="connsiteX3" fmla="*/ 533400 w 584200"/>
                    <a:gd name="connsiteY3" fmla="*/ 76200 h 2954868"/>
                    <a:gd name="connsiteX4" fmla="*/ 448733 w 584200"/>
                    <a:gd name="connsiteY4" fmla="*/ 8467 h 2954868"/>
                    <a:gd name="connsiteX5" fmla="*/ 296333 w 584200"/>
                    <a:gd name="connsiteY5" fmla="*/ 0 h 2954868"/>
                    <a:gd name="connsiteX6" fmla="*/ 211666 w 584200"/>
                    <a:gd name="connsiteY6" fmla="*/ 50800 h 2954868"/>
                    <a:gd name="connsiteX7" fmla="*/ 127000 w 584200"/>
                    <a:gd name="connsiteY7" fmla="*/ 127000 h 2954868"/>
                    <a:gd name="connsiteX8" fmla="*/ 101600 w 584200"/>
                    <a:gd name="connsiteY8" fmla="*/ 237067 h 2954868"/>
                    <a:gd name="connsiteX9" fmla="*/ 84666 w 584200"/>
                    <a:gd name="connsiteY9" fmla="*/ 313267 h 2954868"/>
                    <a:gd name="connsiteX10" fmla="*/ 0 w 584200"/>
                    <a:gd name="connsiteY10" fmla="*/ 397933 h 2954868"/>
                    <a:gd name="connsiteX11" fmla="*/ 16933 w 584200"/>
                    <a:gd name="connsiteY11" fmla="*/ 465667 h 2954868"/>
                    <a:gd name="connsiteX12" fmla="*/ 93133 w 584200"/>
                    <a:gd name="connsiteY12" fmla="*/ 533400 h 2954868"/>
                    <a:gd name="connsiteX13" fmla="*/ 211666 w 584200"/>
                    <a:gd name="connsiteY13" fmla="*/ 541867 h 2954868"/>
                    <a:gd name="connsiteX14" fmla="*/ 262466 w 584200"/>
                    <a:gd name="connsiteY14" fmla="*/ 465667 h 2954868"/>
                    <a:gd name="connsiteX15" fmla="*/ 254000 w 584200"/>
                    <a:gd name="connsiteY15" fmla="*/ 372533 h 2954868"/>
                    <a:gd name="connsiteX16" fmla="*/ 220133 w 584200"/>
                    <a:gd name="connsiteY16" fmla="*/ 321733 h 2954868"/>
                    <a:gd name="connsiteX17" fmla="*/ 186266 w 584200"/>
                    <a:gd name="connsiteY17" fmla="*/ 279400 h 2954868"/>
                    <a:gd name="connsiteX18" fmla="*/ 194733 w 584200"/>
                    <a:gd name="connsiteY18" fmla="*/ 177800 h 2954868"/>
                    <a:gd name="connsiteX19" fmla="*/ 262466 w 584200"/>
                    <a:gd name="connsiteY19" fmla="*/ 93133 h 2954868"/>
                    <a:gd name="connsiteX20" fmla="*/ 372533 w 584200"/>
                    <a:gd name="connsiteY20" fmla="*/ 59267 h 2954868"/>
                    <a:gd name="connsiteX21" fmla="*/ 440266 w 584200"/>
                    <a:gd name="connsiteY21" fmla="*/ 101600 h 2954868"/>
                    <a:gd name="connsiteX22" fmla="*/ 491066 w 584200"/>
                    <a:gd name="connsiteY22" fmla="*/ 211667 h 2954868"/>
                    <a:gd name="connsiteX23" fmla="*/ 491066 w 584200"/>
                    <a:gd name="connsiteY23" fmla="*/ 2954867 h 2954868"/>
                    <a:gd name="connsiteX24" fmla="*/ 565659 w 584200"/>
                    <a:gd name="connsiteY24" fmla="*/ 2954868 h 2954868"/>
                    <a:gd name="connsiteX0" fmla="*/ 565659 w 567266"/>
                    <a:gd name="connsiteY0" fmla="*/ 2954868 h 2954868"/>
                    <a:gd name="connsiteX1" fmla="*/ 567266 w 567266"/>
                    <a:gd name="connsiteY1" fmla="*/ 279400 h 2954868"/>
                    <a:gd name="connsiteX2" fmla="*/ 533400 w 567266"/>
                    <a:gd name="connsiteY2" fmla="*/ 76200 h 2954868"/>
                    <a:gd name="connsiteX3" fmla="*/ 448733 w 567266"/>
                    <a:gd name="connsiteY3" fmla="*/ 8467 h 2954868"/>
                    <a:gd name="connsiteX4" fmla="*/ 296333 w 567266"/>
                    <a:gd name="connsiteY4" fmla="*/ 0 h 2954868"/>
                    <a:gd name="connsiteX5" fmla="*/ 211666 w 567266"/>
                    <a:gd name="connsiteY5" fmla="*/ 50800 h 2954868"/>
                    <a:gd name="connsiteX6" fmla="*/ 127000 w 567266"/>
                    <a:gd name="connsiteY6" fmla="*/ 127000 h 2954868"/>
                    <a:gd name="connsiteX7" fmla="*/ 101600 w 567266"/>
                    <a:gd name="connsiteY7" fmla="*/ 237067 h 2954868"/>
                    <a:gd name="connsiteX8" fmla="*/ 84666 w 567266"/>
                    <a:gd name="connsiteY8" fmla="*/ 313267 h 2954868"/>
                    <a:gd name="connsiteX9" fmla="*/ 0 w 567266"/>
                    <a:gd name="connsiteY9" fmla="*/ 397933 h 2954868"/>
                    <a:gd name="connsiteX10" fmla="*/ 16933 w 567266"/>
                    <a:gd name="connsiteY10" fmla="*/ 465667 h 2954868"/>
                    <a:gd name="connsiteX11" fmla="*/ 93133 w 567266"/>
                    <a:gd name="connsiteY11" fmla="*/ 533400 h 2954868"/>
                    <a:gd name="connsiteX12" fmla="*/ 211666 w 567266"/>
                    <a:gd name="connsiteY12" fmla="*/ 541867 h 2954868"/>
                    <a:gd name="connsiteX13" fmla="*/ 262466 w 567266"/>
                    <a:gd name="connsiteY13" fmla="*/ 465667 h 2954868"/>
                    <a:gd name="connsiteX14" fmla="*/ 254000 w 567266"/>
                    <a:gd name="connsiteY14" fmla="*/ 372533 h 2954868"/>
                    <a:gd name="connsiteX15" fmla="*/ 220133 w 567266"/>
                    <a:gd name="connsiteY15" fmla="*/ 321733 h 2954868"/>
                    <a:gd name="connsiteX16" fmla="*/ 186266 w 567266"/>
                    <a:gd name="connsiteY16" fmla="*/ 279400 h 2954868"/>
                    <a:gd name="connsiteX17" fmla="*/ 194733 w 567266"/>
                    <a:gd name="connsiteY17" fmla="*/ 177800 h 2954868"/>
                    <a:gd name="connsiteX18" fmla="*/ 262466 w 567266"/>
                    <a:gd name="connsiteY18" fmla="*/ 93133 h 2954868"/>
                    <a:gd name="connsiteX19" fmla="*/ 372533 w 567266"/>
                    <a:gd name="connsiteY19" fmla="*/ 59267 h 2954868"/>
                    <a:gd name="connsiteX20" fmla="*/ 440266 w 567266"/>
                    <a:gd name="connsiteY20" fmla="*/ 101600 h 2954868"/>
                    <a:gd name="connsiteX21" fmla="*/ 491066 w 567266"/>
                    <a:gd name="connsiteY21" fmla="*/ 211667 h 2954868"/>
                    <a:gd name="connsiteX22" fmla="*/ 491066 w 567266"/>
                    <a:gd name="connsiteY22" fmla="*/ 2954867 h 2954868"/>
                    <a:gd name="connsiteX23" fmla="*/ 565659 w 567266"/>
                    <a:gd name="connsiteY23" fmla="*/ 2954868 h 2954868"/>
                    <a:gd name="connsiteX0" fmla="*/ 565659 w 567266"/>
                    <a:gd name="connsiteY0" fmla="*/ 2954868 h 2954868"/>
                    <a:gd name="connsiteX1" fmla="*/ 567266 w 567266"/>
                    <a:gd name="connsiteY1" fmla="*/ 279400 h 2954868"/>
                    <a:gd name="connsiteX2" fmla="*/ 533400 w 567266"/>
                    <a:gd name="connsiteY2" fmla="*/ 76200 h 2954868"/>
                    <a:gd name="connsiteX3" fmla="*/ 448733 w 567266"/>
                    <a:gd name="connsiteY3" fmla="*/ 8467 h 2954868"/>
                    <a:gd name="connsiteX4" fmla="*/ 296333 w 567266"/>
                    <a:gd name="connsiteY4" fmla="*/ 0 h 2954868"/>
                    <a:gd name="connsiteX5" fmla="*/ 211666 w 567266"/>
                    <a:gd name="connsiteY5" fmla="*/ 50800 h 2954868"/>
                    <a:gd name="connsiteX6" fmla="*/ 127000 w 567266"/>
                    <a:gd name="connsiteY6" fmla="*/ 127000 h 2954868"/>
                    <a:gd name="connsiteX7" fmla="*/ 101600 w 567266"/>
                    <a:gd name="connsiteY7" fmla="*/ 237067 h 2954868"/>
                    <a:gd name="connsiteX8" fmla="*/ 41705 w 567266"/>
                    <a:gd name="connsiteY8" fmla="*/ 291786 h 2954868"/>
                    <a:gd name="connsiteX9" fmla="*/ 0 w 567266"/>
                    <a:gd name="connsiteY9" fmla="*/ 397933 h 2954868"/>
                    <a:gd name="connsiteX10" fmla="*/ 16933 w 567266"/>
                    <a:gd name="connsiteY10" fmla="*/ 465667 h 2954868"/>
                    <a:gd name="connsiteX11" fmla="*/ 93133 w 567266"/>
                    <a:gd name="connsiteY11" fmla="*/ 533400 h 2954868"/>
                    <a:gd name="connsiteX12" fmla="*/ 211666 w 567266"/>
                    <a:gd name="connsiteY12" fmla="*/ 541867 h 2954868"/>
                    <a:gd name="connsiteX13" fmla="*/ 262466 w 567266"/>
                    <a:gd name="connsiteY13" fmla="*/ 465667 h 2954868"/>
                    <a:gd name="connsiteX14" fmla="*/ 254000 w 567266"/>
                    <a:gd name="connsiteY14" fmla="*/ 372533 h 2954868"/>
                    <a:gd name="connsiteX15" fmla="*/ 220133 w 567266"/>
                    <a:gd name="connsiteY15" fmla="*/ 321733 h 2954868"/>
                    <a:gd name="connsiteX16" fmla="*/ 186266 w 567266"/>
                    <a:gd name="connsiteY16" fmla="*/ 279400 h 2954868"/>
                    <a:gd name="connsiteX17" fmla="*/ 194733 w 567266"/>
                    <a:gd name="connsiteY17" fmla="*/ 177800 h 2954868"/>
                    <a:gd name="connsiteX18" fmla="*/ 262466 w 567266"/>
                    <a:gd name="connsiteY18" fmla="*/ 93133 h 2954868"/>
                    <a:gd name="connsiteX19" fmla="*/ 372533 w 567266"/>
                    <a:gd name="connsiteY19" fmla="*/ 59267 h 2954868"/>
                    <a:gd name="connsiteX20" fmla="*/ 440266 w 567266"/>
                    <a:gd name="connsiteY20" fmla="*/ 101600 h 2954868"/>
                    <a:gd name="connsiteX21" fmla="*/ 491066 w 567266"/>
                    <a:gd name="connsiteY21" fmla="*/ 211667 h 2954868"/>
                    <a:gd name="connsiteX22" fmla="*/ 491066 w 567266"/>
                    <a:gd name="connsiteY22" fmla="*/ 2954867 h 2954868"/>
                    <a:gd name="connsiteX23" fmla="*/ 565659 w 567266"/>
                    <a:gd name="connsiteY23" fmla="*/ 2954868 h 29548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</a:cxnLst>
                  <a:rect l="l" t="t" r="r" b="b"/>
                  <a:pathLst>
                    <a:path w="567266" h="2954868">
                      <a:moveTo>
                        <a:pt x="565659" y="2954868"/>
                      </a:moveTo>
                      <a:cubicBezTo>
                        <a:pt x="566195" y="2063045"/>
                        <a:pt x="566730" y="1171223"/>
                        <a:pt x="567266" y="279400"/>
                      </a:cubicBezTo>
                      <a:lnTo>
                        <a:pt x="533400" y="76200"/>
                      </a:lnTo>
                      <a:lnTo>
                        <a:pt x="448733" y="8467"/>
                      </a:lnTo>
                      <a:lnTo>
                        <a:pt x="296333" y="0"/>
                      </a:lnTo>
                      <a:lnTo>
                        <a:pt x="211666" y="50800"/>
                      </a:lnTo>
                      <a:lnTo>
                        <a:pt x="127000" y="127000"/>
                      </a:lnTo>
                      <a:lnTo>
                        <a:pt x="101600" y="237067"/>
                      </a:lnTo>
                      <a:lnTo>
                        <a:pt x="41705" y="291786"/>
                      </a:lnTo>
                      <a:lnTo>
                        <a:pt x="0" y="397933"/>
                      </a:lnTo>
                      <a:lnTo>
                        <a:pt x="16933" y="465667"/>
                      </a:lnTo>
                      <a:lnTo>
                        <a:pt x="93133" y="533400"/>
                      </a:lnTo>
                      <a:lnTo>
                        <a:pt x="211666" y="541867"/>
                      </a:lnTo>
                      <a:lnTo>
                        <a:pt x="262466" y="465667"/>
                      </a:lnTo>
                      <a:lnTo>
                        <a:pt x="254000" y="372533"/>
                      </a:lnTo>
                      <a:lnTo>
                        <a:pt x="220133" y="321733"/>
                      </a:lnTo>
                      <a:lnTo>
                        <a:pt x="186266" y="279400"/>
                      </a:lnTo>
                      <a:lnTo>
                        <a:pt x="194733" y="177800"/>
                      </a:lnTo>
                      <a:lnTo>
                        <a:pt x="262466" y="93133"/>
                      </a:lnTo>
                      <a:lnTo>
                        <a:pt x="372533" y="59267"/>
                      </a:lnTo>
                      <a:lnTo>
                        <a:pt x="440266" y="101600"/>
                      </a:lnTo>
                      <a:lnTo>
                        <a:pt x="491066" y="211667"/>
                      </a:lnTo>
                      <a:lnTo>
                        <a:pt x="491066" y="2954867"/>
                      </a:lnTo>
                      <a:lnTo>
                        <a:pt x="565659" y="2954868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FFFFFF"/>
                    </a:gs>
                    <a:gs pos="32000">
                      <a:srgbClr val="E6E6E6"/>
                    </a:gs>
                    <a:gs pos="99000">
                      <a:srgbClr val="7D8496"/>
                    </a:gs>
                    <a:gs pos="100000">
                      <a:srgbClr val="E6E6E6"/>
                    </a:gs>
                  </a:gsLst>
                  <a:lin ang="2700000" scaled="0"/>
                </a:gradFill>
                <a:ln w="3175">
                  <a:solidFill>
                    <a:schemeClr val="tx1">
                      <a:lumMod val="50000"/>
                      <a:lumOff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48" name="椭圆 247"/>
                <p:cNvSpPr>
                  <a:spLocks noChangeAspect="1"/>
                </p:cNvSpPr>
                <p:nvPr/>
              </p:nvSpPr>
              <p:spPr>
                <a:xfrm>
                  <a:off x="1415588" y="2775293"/>
                  <a:ext cx="108000" cy="10800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2" name="组合 59"/>
              <p:cNvGrpSpPr/>
              <p:nvPr/>
            </p:nvGrpSpPr>
            <p:grpSpPr>
              <a:xfrm flipH="1">
                <a:off x="1712412" y="2596721"/>
                <a:ext cx="311529" cy="1622746"/>
                <a:chOff x="1398736" y="2594569"/>
                <a:chExt cx="311529" cy="1622746"/>
              </a:xfrm>
            </p:grpSpPr>
            <p:sp>
              <p:nvSpPr>
                <p:cNvPr id="245" name="任意多边形 244"/>
                <p:cNvSpPr/>
                <p:nvPr/>
              </p:nvSpPr>
              <p:spPr>
                <a:xfrm>
                  <a:off x="1398736" y="2594569"/>
                  <a:ext cx="311529" cy="1622746"/>
                </a:xfrm>
                <a:custGeom>
                  <a:avLst/>
                  <a:gdLst>
                    <a:gd name="connsiteX0" fmla="*/ 491066 w 1270000"/>
                    <a:gd name="connsiteY0" fmla="*/ 2963334 h 2963334"/>
                    <a:gd name="connsiteX1" fmla="*/ 651933 w 1270000"/>
                    <a:gd name="connsiteY1" fmla="*/ 2963334 h 2963334"/>
                    <a:gd name="connsiteX2" fmla="*/ 643466 w 1270000"/>
                    <a:gd name="connsiteY2" fmla="*/ 194734 h 2963334"/>
                    <a:gd name="connsiteX3" fmla="*/ 711200 w 1270000"/>
                    <a:gd name="connsiteY3" fmla="*/ 84667 h 2963334"/>
                    <a:gd name="connsiteX4" fmla="*/ 821266 w 1270000"/>
                    <a:gd name="connsiteY4" fmla="*/ 59267 h 2963334"/>
                    <a:gd name="connsiteX5" fmla="*/ 914400 w 1270000"/>
                    <a:gd name="connsiteY5" fmla="*/ 101600 h 2963334"/>
                    <a:gd name="connsiteX6" fmla="*/ 990600 w 1270000"/>
                    <a:gd name="connsiteY6" fmla="*/ 194734 h 2963334"/>
                    <a:gd name="connsiteX7" fmla="*/ 1024466 w 1270000"/>
                    <a:gd name="connsiteY7" fmla="*/ 321734 h 2963334"/>
                    <a:gd name="connsiteX8" fmla="*/ 1007533 w 1270000"/>
                    <a:gd name="connsiteY8" fmla="*/ 440267 h 2963334"/>
                    <a:gd name="connsiteX9" fmla="*/ 1016000 w 1270000"/>
                    <a:gd name="connsiteY9" fmla="*/ 508000 h 2963334"/>
                    <a:gd name="connsiteX10" fmla="*/ 1092200 w 1270000"/>
                    <a:gd name="connsiteY10" fmla="*/ 550334 h 2963334"/>
                    <a:gd name="connsiteX11" fmla="*/ 1202266 w 1270000"/>
                    <a:gd name="connsiteY11" fmla="*/ 550334 h 2963334"/>
                    <a:gd name="connsiteX12" fmla="*/ 1270000 w 1270000"/>
                    <a:gd name="connsiteY12" fmla="*/ 440267 h 2963334"/>
                    <a:gd name="connsiteX13" fmla="*/ 1219200 w 1270000"/>
                    <a:gd name="connsiteY13" fmla="*/ 338667 h 2963334"/>
                    <a:gd name="connsiteX14" fmla="*/ 1159933 w 1270000"/>
                    <a:gd name="connsiteY14" fmla="*/ 296334 h 2963334"/>
                    <a:gd name="connsiteX15" fmla="*/ 1126066 w 1270000"/>
                    <a:gd name="connsiteY15" fmla="*/ 279400 h 2963334"/>
                    <a:gd name="connsiteX16" fmla="*/ 999066 w 1270000"/>
                    <a:gd name="connsiteY16" fmla="*/ 67734 h 2963334"/>
                    <a:gd name="connsiteX17" fmla="*/ 872066 w 1270000"/>
                    <a:gd name="connsiteY17" fmla="*/ 8467 h 2963334"/>
                    <a:gd name="connsiteX18" fmla="*/ 728133 w 1270000"/>
                    <a:gd name="connsiteY18" fmla="*/ 0 h 2963334"/>
                    <a:gd name="connsiteX19" fmla="*/ 601133 w 1270000"/>
                    <a:gd name="connsiteY19" fmla="*/ 67734 h 2963334"/>
                    <a:gd name="connsiteX20" fmla="*/ 584200 w 1270000"/>
                    <a:gd name="connsiteY20" fmla="*/ 177800 h 2963334"/>
                    <a:gd name="connsiteX21" fmla="*/ 567266 w 1270000"/>
                    <a:gd name="connsiteY21" fmla="*/ 287867 h 2963334"/>
                    <a:gd name="connsiteX22" fmla="*/ 533400 w 1270000"/>
                    <a:gd name="connsiteY22" fmla="*/ 84667 h 2963334"/>
                    <a:gd name="connsiteX23" fmla="*/ 448733 w 1270000"/>
                    <a:gd name="connsiteY23" fmla="*/ 16934 h 2963334"/>
                    <a:gd name="connsiteX24" fmla="*/ 296333 w 1270000"/>
                    <a:gd name="connsiteY24" fmla="*/ 8467 h 2963334"/>
                    <a:gd name="connsiteX25" fmla="*/ 211666 w 1270000"/>
                    <a:gd name="connsiteY25" fmla="*/ 59267 h 2963334"/>
                    <a:gd name="connsiteX26" fmla="*/ 127000 w 1270000"/>
                    <a:gd name="connsiteY26" fmla="*/ 135467 h 2963334"/>
                    <a:gd name="connsiteX27" fmla="*/ 101600 w 1270000"/>
                    <a:gd name="connsiteY27" fmla="*/ 245534 h 2963334"/>
                    <a:gd name="connsiteX28" fmla="*/ 84666 w 1270000"/>
                    <a:gd name="connsiteY28" fmla="*/ 321734 h 2963334"/>
                    <a:gd name="connsiteX29" fmla="*/ 0 w 1270000"/>
                    <a:gd name="connsiteY29" fmla="*/ 406400 h 2963334"/>
                    <a:gd name="connsiteX30" fmla="*/ 16933 w 1270000"/>
                    <a:gd name="connsiteY30" fmla="*/ 474134 h 2963334"/>
                    <a:gd name="connsiteX31" fmla="*/ 93133 w 1270000"/>
                    <a:gd name="connsiteY31" fmla="*/ 541867 h 2963334"/>
                    <a:gd name="connsiteX32" fmla="*/ 211666 w 1270000"/>
                    <a:gd name="connsiteY32" fmla="*/ 550334 h 2963334"/>
                    <a:gd name="connsiteX33" fmla="*/ 262466 w 1270000"/>
                    <a:gd name="connsiteY33" fmla="*/ 474134 h 2963334"/>
                    <a:gd name="connsiteX34" fmla="*/ 254000 w 1270000"/>
                    <a:gd name="connsiteY34" fmla="*/ 381000 h 2963334"/>
                    <a:gd name="connsiteX35" fmla="*/ 220133 w 1270000"/>
                    <a:gd name="connsiteY35" fmla="*/ 330200 h 2963334"/>
                    <a:gd name="connsiteX36" fmla="*/ 186266 w 1270000"/>
                    <a:gd name="connsiteY36" fmla="*/ 287867 h 2963334"/>
                    <a:gd name="connsiteX37" fmla="*/ 194733 w 1270000"/>
                    <a:gd name="connsiteY37" fmla="*/ 186267 h 2963334"/>
                    <a:gd name="connsiteX38" fmla="*/ 262466 w 1270000"/>
                    <a:gd name="connsiteY38" fmla="*/ 101600 h 2963334"/>
                    <a:gd name="connsiteX39" fmla="*/ 372533 w 1270000"/>
                    <a:gd name="connsiteY39" fmla="*/ 67734 h 2963334"/>
                    <a:gd name="connsiteX40" fmla="*/ 440266 w 1270000"/>
                    <a:gd name="connsiteY40" fmla="*/ 110067 h 2963334"/>
                    <a:gd name="connsiteX41" fmla="*/ 491066 w 1270000"/>
                    <a:gd name="connsiteY41" fmla="*/ 220134 h 2963334"/>
                    <a:gd name="connsiteX42" fmla="*/ 491066 w 1270000"/>
                    <a:gd name="connsiteY42" fmla="*/ 2963334 h 2963334"/>
                    <a:gd name="connsiteX0" fmla="*/ 491066 w 1270000"/>
                    <a:gd name="connsiteY0" fmla="*/ 2963334 h 2963335"/>
                    <a:gd name="connsiteX1" fmla="*/ 565659 w 1270000"/>
                    <a:gd name="connsiteY1" fmla="*/ 2963335 h 2963335"/>
                    <a:gd name="connsiteX2" fmla="*/ 651933 w 1270000"/>
                    <a:gd name="connsiteY2" fmla="*/ 2963334 h 2963335"/>
                    <a:gd name="connsiteX3" fmla="*/ 643466 w 1270000"/>
                    <a:gd name="connsiteY3" fmla="*/ 194734 h 2963335"/>
                    <a:gd name="connsiteX4" fmla="*/ 711200 w 1270000"/>
                    <a:gd name="connsiteY4" fmla="*/ 84667 h 2963335"/>
                    <a:gd name="connsiteX5" fmla="*/ 821266 w 1270000"/>
                    <a:gd name="connsiteY5" fmla="*/ 59267 h 2963335"/>
                    <a:gd name="connsiteX6" fmla="*/ 914400 w 1270000"/>
                    <a:gd name="connsiteY6" fmla="*/ 101600 h 2963335"/>
                    <a:gd name="connsiteX7" fmla="*/ 990600 w 1270000"/>
                    <a:gd name="connsiteY7" fmla="*/ 194734 h 2963335"/>
                    <a:gd name="connsiteX8" fmla="*/ 1024466 w 1270000"/>
                    <a:gd name="connsiteY8" fmla="*/ 321734 h 2963335"/>
                    <a:gd name="connsiteX9" fmla="*/ 1007533 w 1270000"/>
                    <a:gd name="connsiteY9" fmla="*/ 440267 h 2963335"/>
                    <a:gd name="connsiteX10" fmla="*/ 1016000 w 1270000"/>
                    <a:gd name="connsiteY10" fmla="*/ 508000 h 2963335"/>
                    <a:gd name="connsiteX11" fmla="*/ 1092200 w 1270000"/>
                    <a:gd name="connsiteY11" fmla="*/ 550334 h 2963335"/>
                    <a:gd name="connsiteX12" fmla="*/ 1202266 w 1270000"/>
                    <a:gd name="connsiteY12" fmla="*/ 550334 h 2963335"/>
                    <a:gd name="connsiteX13" fmla="*/ 1270000 w 1270000"/>
                    <a:gd name="connsiteY13" fmla="*/ 440267 h 2963335"/>
                    <a:gd name="connsiteX14" fmla="*/ 1219200 w 1270000"/>
                    <a:gd name="connsiteY14" fmla="*/ 338667 h 2963335"/>
                    <a:gd name="connsiteX15" fmla="*/ 1159933 w 1270000"/>
                    <a:gd name="connsiteY15" fmla="*/ 296334 h 2963335"/>
                    <a:gd name="connsiteX16" fmla="*/ 1126066 w 1270000"/>
                    <a:gd name="connsiteY16" fmla="*/ 279400 h 2963335"/>
                    <a:gd name="connsiteX17" fmla="*/ 999066 w 1270000"/>
                    <a:gd name="connsiteY17" fmla="*/ 67734 h 2963335"/>
                    <a:gd name="connsiteX18" fmla="*/ 872066 w 1270000"/>
                    <a:gd name="connsiteY18" fmla="*/ 8467 h 2963335"/>
                    <a:gd name="connsiteX19" fmla="*/ 728133 w 1270000"/>
                    <a:gd name="connsiteY19" fmla="*/ 0 h 2963335"/>
                    <a:gd name="connsiteX20" fmla="*/ 601133 w 1270000"/>
                    <a:gd name="connsiteY20" fmla="*/ 67734 h 2963335"/>
                    <a:gd name="connsiteX21" fmla="*/ 584200 w 1270000"/>
                    <a:gd name="connsiteY21" fmla="*/ 177800 h 2963335"/>
                    <a:gd name="connsiteX22" fmla="*/ 567266 w 1270000"/>
                    <a:gd name="connsiteY22" fmla="*/ 287867 h 2963335"/>
                    <a:gd name="connsiteX23" fmla="*/ 533400 w 1270000"/>
                    <a:gd name="connsiteY23" fmla="*/ 84667 h 2963335"/>
                    <a:gd name="connsiteX24" fmla="*/ 448733 w 1270000"/>
                    <a:gd name="connsiteY24" fmla="*/ 16934 h 2963335"/>
                    <a:gd name="connsiteX25" fmla="*/ 296333 w 1270000"/>
                    <a:gd name="connsiteY25" fmla="*/ 8467 h 2963335"/>
                    <a:gd name="connsiteX26" fmla="*/ 211666 w 1270000"/>
                    <a:gd name="connsiteY26" fmla="*/ 59267 h 2963335"/>
                    <a:gd name="connsiteX27" fmla="*/ 127000 w 1270000"/>
                    <a:gd name="connsiteY27" fmla="*/ 135467 h 2963335"/>
                    <a:gd name="connsiteX28" fmla="*/ 101600 w 1270000"/>
                    <a:gd name="connsiteY28" fmla="*/ 245534 h 2963335"/>
                    <a:gd name="connsiteX29" fmla="*/ 84666 w 1270000"/>
                    <a:gd name="connsiteY29" fmla="*/ 321734 h 2963335"/>
                    <a:gd name="connsiteX30" fmla="*/ 0 w 1270000"/>
                    <a:gd name="connsiteY30" fmla="*/ 406400 h 2963335"/>
                    <a:gd name="connsiteX31" fmla="*/ 16933 w 1270000"/>
                    <a:gd name="connsiteY31" fmla="*/ 474134 h 2963335"/>
                    <a:gd name="connsiteX32" fmla="*/ 93133 w 1270000"/>
                    <a:gd name="connsiteY32" fmla="*/ 541867 h 2963335"/>
                    <a:gd name="connsiteX33" fmla="*/ 211666 w 1270000"/>
                    <a:gd name="connsiteY33" fmla="*/ 550334 h 2963335"/>
                    <a:gd name="connsiteX34" fmla="*/ 262466 w 1270000"/>
                    <a:gd name="connsiteY34" fmla="*/ 474134 h 2963335"/>
                    <a:gd name="connsiteX35" fmla="*/ 254000 w 1270000"/>
                    <a:gd name="connsiteY35" fmla="*/ 381000 h 2963335"/>
                    <a:gd name="connsiteX36" fmla="*/ 220133 w 1270000"/>
                    <a:gd name="connsiteY36" fmla="*/ 330200 h 2963335"/>
                    <a:gd name="connsiteX37" fmla="*/ 186266 w 1270000"/>
                    <a:gd name="connsiteY37" fmla="*/ 287867 h 2963335"/>
                    <a:gd name="connsiteX38" fmla="*/ 194733 w 1270000"/>
                    <a:gd name="connsiteY38" fmla="*/ 186267 h 2963335"/>
                    <a:gd name="connsiteX39" fmla="*/ 262466 w 1270000"/>
                    <a:gd name="connsiteY39" fmla="*/ 101600 h 2963335"/>
                    <a:gd name="connsiteX40" fmla="*/ 372533 w 1270000"/>
                    <a:gd name="connsiteY40" fmla="*/ 67734 h 2963335"/>
                    <a:gd name="connsiteX41" fmla="*/ 440266 w 1270000"/>
                    <a:gd name="connsiteY41" fmla="*/ 110067 h 2963335"/>
                    <a:gd name="connsiteX42" fmla="*/ 491066 w 1270000"/>
                    <a:gd name="connsiteY42" fmla="*/ 220134 h 2963335"/>
                    <a:gd name="connsiteX43" fmla="*/ 491066 w 1270000"/>
                    <a:gd name="connsiteY43" fmla="*/ 2963334 h 2963335"/>
                    <a:gd name="connsiteX0" fmla="*/ 491066 w 1270000"/>
                    <a:gd name="connsiteY0" fmla="*/ 2963334 h 2963335"/>
                    <a:gd name="connsiteX1" fmla="*/ 565659 w 1270000"/>
                    <a:gd name="connsiteY1" fmla="*/ 2963335 h 2963335"/>
                    <a:gd name="connsiteX2" fmla="*/ 643466 w 1270000"/>
                    <a:gd name="connsiteY2" fmla="*/ 194734 h 2963335"/>
                    <a:gd name="connsiteX3" fmla="*/ 711200 w 1270000"/>
                    <a:gd name="connsiteY3" fmla="*/ 84667 h 2963335"/>
                    <a:gd name="connsiteX4" fmla="*/ 821266 w 1270000"/>
                    <a:gd name="connsiteY4" fmla="*/ 59267 h 2963335"/>
                    <a:gd name="connsiteX5" fmla="*/ 914400 w 1270000"/>
                    <a:gd name="connsiteY5" fmla="*/ 101600 h 2963335"/>
                    <a:gd name="connsiteX6" fmla="*/ 990600 w 1270000"/>
                    <a:gd name="connsiteY6" fmla="*/ 194734 h 2963335"/>
                    <a:gd name="connsiteX7" fmla="*/ 1024466 w 1270000"/>
                    <a:gd name="connsiteY7" fmla="*/ 321734 h 2963335"/>
                    <a:gd name="connsiteX8" fmla="*/ 1007533 w 1270000"/>
                    <a:gd name="connsiteY8" fmla="*/ 440267 h 2963335"/>
                    <a:gd name="connsiteX9" fmla="*/ 1016000 w 1270000"/>
                    <a:gd name="connsiteY9" fmla="*/ 508000 h 2963335"/>
                    <a:gd name="connsiteX10" fmla="*/ 1092200 w 1270000"/>
                    <a:gd name="connsiteY10" fmla="*/ 550334 h 2963335"/>
                    <a:gd name="connsiteX11" fmla="*/ 1202266 w 1270000"/>
                    <a:gd name="connsiteY11" fmla="*/ 550334 h 2963335"/>
                    <a:gd name="connsiteX12" fmla="*/ 1270000 w 1270000"/>
                    <a:gd name="connsiteY12" fmla="*/ 440267 h 2963335"/>
                    <a:gd name="connsiteX13" fmla="*/ 1219200 w 1270000"/>
                    <a:gd name="connsiteY13" fmla="*/ 338667 h 2963335"/>
                    <a:gd name="connsiteX14" fmla="*/ 1159933 w 1270000"/>
                    <a:gd name="connsiteY14" fmla="*/ 296334 h 2963335"/>
                    <a:gd name="connsiteX15" fmla="*/ 1126066 w 1270000"/>
                    <a:gd name="connsiteY15" fmla="*/ 279400 h 2963335"/>
                    <a:gd name="connsiteX16" fmla="*/ 999066 w 1270000"/>
                    <a:gd name="connsiteY16" fmla="*/ 67734 h 2963335"/>
                    <a:gd name="connsiteX17" fmla="*/ 872066 w 1270000"/>
                    <a:gd name="connsiteY17" fmla="*/ 8467 h 2963335"/>
                    <a:gd name="connsiteX18" fmla="*/ 728133 w 1270000"/>
                    <a:gd name="connsiteY18" fmla="*/ 0 h 2963335"/>
                    <a:gd name="connsiteX19" fmla="*/ 601133 w 1270000"/>
                    <a:gd name="connsiteY19" fmla="*/ 67734 h 2963335"/>
                    <a:gd name="connsiteX20" fmla="*/ 584200 w 1270000"/>
                    <a:gd name="connsiteY20" fmla="*/ 177800 h 2963335"/>
                    <a:gd name="connsiteX21" fmla="*/ 567266 w 1270000"/>
                    <a:gd name="connsiteY21" fmla="*/ 287867 h 2963335"/>
                    <a:gd name="connsiteX22" fmla="*/ 533400 w 1270000"/>
                    <a:gd name="connsiteY22" fmla="*/ 84667 h 2963335"/>
                    <a:gd name="connsiteX23" fmla="*/ 448733 w 1270000"/>
                    <a:gd name="connsiteY23" fmla="*/ 16934 h 2963335"/>
                    <a:gd name="connsiteX24" fmla="*/ 296333 w 1270000"/>
                    <a:gd name="connsiteY24" fmla="*/ 8467 h 2963335"/>
                    <a:gd name="connsiteX25" fmla="*/ 211666 w 1270000"/>
                    <a:gd name="connsiteY25" fmla="*/ 59267 h 2963335"/>
                    <a:gd name="connsiteX26" fmla="*/ 127000 w 1270000"/>
                    <a:gd name="connsiteY26" fmla="*/ 135467 h 2963335"/>
                    <a:gd name="connsiteX27" fmla="*/ 101600 w 1270000"/>
                    <a:gd name="connsiteY27" fmla="*/ 245534 h 2963335"/>
                    <a:gd name="connsiteX28" fmla="*/ 84666 w 1270000"/>
                    <a:gd name="connsiteY28" fmla="*/ 321734 h 2963335"/>
                    <a:gd name="connsiteX29" fmla="*/ 0 w 1270000"/>
                    <a:gd name="connsiteY29" fmla="*/ 406400 h 2963335"/>
                    <a:gd name="connsiteX30" fmla="*/ 16933 w 1270000"/>
                    <a:gd name="connsiteY30" fmla="*/ 474134 h 2963335"/>
                    <a:gd name="connsiteX31" fmla="*/ 93133 w 1270000"/>
                    <a:gd name="connsiteY31" fmla="*/ 541867 h 2963335"/>
                    <a:gd name="connsiteX32" fmla="*/ 211666 w 1270000"/>
                    <a:gd name="connsiteY32" fmla="*/ 550334 h 2963335"/>
                    <a:gd name="connsiteX33" fmla="*/ 262466 w 1270000"/>
                    <a:gd name="connsiteY33" fmla="*/ 474134 h 2963335"/>
                    <a:gd name="connsiteX34" fmla="*/ 254000 w 1270000"/>
                    <a:gd name="connsiteY34" fmla="*/ 381000 h 2963335"/>
                    <a:gd name="connsiteX35" fmla="*/ 220133 w 1270000"/>
                    <a:gd name="connsiteY35" fmla="*/ 330200 h 2963335"/>
                    <a:gd name="connsiteX36" fmla="*/ 186266 w 1270000"/>
                    <a:gd name="connsiteY36" fmla="*/ 287867 h 2963335"/>
                    <a:gd name="connsiteX37" fmla="*/ 194733 w 1270000"/>
                    <a:gd name="connsiteY37" fmla="*/ 186267 h 2963335"/>
                    <a:gd name="connsiteX38" fmla="*/ 262466 w 1270000"/>
                    <a:gd name="connsiteY38" fmla="*/ 101600 h 2963335"/>
                    <a:gd name="connsiteX39" fmla="*/ 372533 w 1270000"/>
                    <a:gd name="connsiteY39" fmla="*/ 67734 h 2963335"/>
                    <a:gd name="connsiteX40" fmla="*/ 440266 w 1270000"/>
                    <a:gd name="connsiteY40" fmla="*/ 110067 h 2963335"/>
                    <a:gd name="connsiteX41" fmla="*/ 491066 w 1270000"/>
                    <a:gd name="connsiteY41" fmla="*/ 220134 h 2963335"/>
                    <a:gd name="connsiteX42" fmla="*/ 491066 w 1270000"/>
                    <a:gd name="connsiteY42" fmla="*/ 2963334 h 2963335"/>
                    <a:gd name="connsiteX0" fmla="*/ 491066 w 1270000"/>
                    <a:gd name="connsiteY0" fmla="*/ 2963334 h 2963335"/>
                    <a:gd name="connsiteX1" fmla="*/ 565659 w 1270000"/>
                    <a:gd name="connsiteY1" fmla="*/ 2963335 h 2963335"/>
                    <a:gd name="connsiteX2" fmla="*/ 643466 w 1270000"/>
                    <a:gd name="connsiteY2" fmla="*/ 194734 h 2963335"/>
                    <a:gd name="connsiteX3" fmla="*/ 711200 w 1270000"/>
                    <a:gd name="connsiteY3" fmla="*/ 84667 h 2963335"/>
                    <a:gd name="connsiteX4" fmla="*/ 821266 w 1270000"/>
                    <a:gd name="connsiteY4" fmla="*/ 59267 h 2963335"/>
                    <a:gd name="connsiteX5" fmla="*/ 914400 w 1270000"/>
                    <a:gd name="connsiteY5" fmla="*/ 101600 h 2963335"/>
                    <a:gd name="connsiteX6" fmla="*/ 990600 w 1270000"/>
                    <a:gd name="connsiteY6" fmla="*/ 194734 h 2963335"/>
                    <a:gd name="connsiteX7" fmla="*/ 1024466 w 1270000"/>
                    <a:gd name="connsiteY7" fmla="*/ 321734 h 2963335"/>
                    <a:gd name="connsiteX8" fmla="*/ 1007533 w 1270000"/>
                    <a:gd name="connsiteY8" fmla="*/ 440267 h 2963335"/>
                    <a:gd name="connsiteX9" fmla="*/ 1016000 w 1270000"/>
                    <a:gd name="connsiteY9" fmla="*/ 508000 h 2963335"/>
                    <a:gd name="connsiteX10" fmla="*/ 1092200 w 1270000"/>
                    <a:gd name="connsiteY10" fmla="*/ 550334 h 2963335"/>
                    <a:gd name="connsiteX11" fmla="*/ 1270000 w 1270000"/>
                    <a:gd name="connsiteY11" fmla="*/ 440267 h 2963335"/>
                    <a:gd name="connsiteX12" fmla="*/ 1219200 w 1270000"/>
                    <a:gd name="connsiteY12" fmla="*/ 338667 h 2963335"/>
                    <a:gd name="connsiteX13" fmla="*/ 1159933 w 1270000"/>
                    <a:gd name="connsiteY13" fmla="*/ 296334 h 2963335"/>
                    <a:gd name="connsiteX14" fmla="*/ 1126066 w 1270000"/>
                    <a:gd name="connsiteY14" fmla="*/ 279400 h 2963335"/>
                    <a:gd name="connsiteX15" fmla="*/ 999066 w 1270000"/>
                    <a:gd name="connsiteY15" fmla="*/ 67734 h 2963335"/>
                    <a:gd name="connsiteX16" fmla="*/ 872066 w 1270000"/>
                    <a:gd name="connsiteY16" fmla="*/ 8467 h 2963335"/>
                    <a:gd name="connsiteX17" fmla="*/ 728133 w 1270000"/>
                    <a:gd name="connsiteY17" fmla="*/ 0 h 2963335"/>
                    <a:gd name="connsiteX18" fmla="*/ 601133 w 1270000"/>
                    <a:gd name="connsiteY18" fmla="*/ 67734 h 2963335"/>
                    <a:gd name="connsiteX19" fmla="*/ 584200 w 1270000"/>
                    <a:gd name="connsiteY19" fmla="*/ 177800 h 2963335"/>
                    <a:gd name="connsiteX20" fmla="*/ 567266 w 1270000"/>
                    <a:gd name="connsiteY20" fmla="*/ 287867 h 2963335"/>
                    <a:gd name="connsiteX21" fmla="*/ 533400 w 1270000"/>
                    <a:gd name="connsiteY21" fmla="*/ 84667 h 2963335"/>
                    <a:gd name="connsiteX22" fmla="*/ 448733 w 1270000"/>
                    <a:gd name="connsiteY22" fmla="*/ 16934 h 2963335"/>
                    <a:gd name="connsiteX23" fmla="*/ 296333 w 1270000"/>
                    <a:gd name="connsiteY23" fmla="*/ 8467 h 2963335"/>
                    <a:gd name="connsiteX24" fmla="*/ 211666 w 1270000"/>
                    <a:gd name="connsiteY24" fmla="*/ 59267 h 2963335"/>
                    <a:gd name="connsiteX25" fmla="*/ 127000 w 1270000"/>
                    <a:gd name="connsiteY25" fmla="*/ 135467 h 2963335"/>
                    <a:gd name="connsiteX26" fmla="*/ 101600 w 1270000"/>
                    <a:gd name="connsiteY26" fmla="*/ 245534 h 2963335"/>
                    <a:gd name="connsiteX27" fmla="*/ 84666 w 1270000"/>
                    <a:gd name="connsiteY27" fmla="*/ 321734 h 2963335"/>
                    <a:gd name="connsiteX28" fmla="*/ 0 w 1270000"/>
                    <a:gd name="connsiteY28" fmla="*/ 406400 h 2963335"/>
                    <a:gd name="connsiteX29" fmla="*/ 16933 w 1270000"/>
                    <a:gd name="connsiteY29" fmla="*/ 474134 h 2963335"/>
                    <a:gd name="connsiteX30" fmla="*/ 93133 w 1270000"/>
                    <a:gd name="connsiteY30" fmla="*/ 541867 h 2963335"/>
                    <a:gd name="connsiteX31" fmla="*/ 211666 w 1270000"/>
                    <a:gd name="connsiteY31" fmla="*/ 550334 h 2963335"/>
                    <a:gd name="connsiteX32" fmla="*/ 262466 w 1270000"/>
                    <a:gd name="connsiteY32" fmla="*/ 474134 h 2963335"/>
                    <a:gd name="connsiteX33" fmla="*/ 254000 w 1270000"/>
                    <a:gd name="connsiteY33" fmla="*/ 381000 h 2963335"/>
                    <a:gd name="connsiteX34" fmla="*/ 220133 w 1270000"/>
                    <a:gd name="connsiteY34" fmla="*/ 330200 h 2963335"/>
                    <a:gd name="connsiteX35" fmla="*/ 186266 w 1270000"/>
                    <a:gd name="connsiteY35" fmla="*/ 287867 h 2963335"/>
                    <a:gd name="connsiteX36" fmla="*/ 194733 w 1270000"/>
                    <a:gd name="connsiteY36" fmla="*/ 186267 h 2963335"/>
                    <a:gd name="connsiteX37" fmla="*/ 262466 w 1270000"/>
                    <a:gd name="connsiteY37" fmla="*/ 101600 h 2963335"/>
                    <a:gd name="connsiteX38" fmla="*/ 372533 w 1270000"/>
                    <a:gd name="connsiteY38" fmla="*/ 67734 h 2963335"/>
                    <a:gd name="connsiteX39" fmla="*/ 440266 w 1270000"/>
                    <a:gd name="connsiteY39" fmla="*/ 110067 h 2963335"/>
                    <a:gd name="connsiteX40" fmla="*/ 491066 w 1270000"/>
                    <a:gd name="connsiteY40" fmla="*/ 220134 h 2963335"/>
                    <a:gd name="connsiteX41" fmla="*/ 491066 w 1270000"/>
                    <a:gd name="connsiteY41" fmla="*/ 2963334 h 2963335"/>
                    <a:gd name="connsiteX0" fmla="*/ 491066 w 1270000"/>
                    <a:gd name="connsiteY0" fmla="*/ 2963334 h 2963335"/>
                    <a:gd name="connsiteX1" fmla="*/ 565659 w 1270000"/>
                    <a:gd name="connsiteY1" fmla="*/ 2963335 h 2963335"/>
                    <a:gd name="connsiteX2" fmla="*/ 643466 w 1270000"/>
                    <a:gd name="connsiteY2" fmla="*/ 194734 h 2963335"/>
                    <a:gd name="connsiteX3" fmla="*/ 711200 w 1270000"/>
                    <a:gd name="connsiteY3" fmla="*/ 84667 h 2963335"/>
                    <a:gd name="connsiteX4" fmla="*/ 821266 w 1270000"/>
                    <a:gd name="connsiteY4" fmla="*/ 59267 h 2963335"/>
                    <a:gd name="connsiteX5" fmla="*/ 914400 w 1270000"/>
                    <a:gd name="connsiteY5" fmla="*/ 101600 h 2963335"/>
                    <a:gd name="connsiteX6" fmla="*/ 990600 w 1270000"/>
                    <a:gd name="connsiteY6" fmla="*/ 194734 h 2963335"/>
                    <a:gd name="connsiteX7" fmla="*/ 1024466 w 1270000"/>
                    <a:gd name="connsiteY7" fmla="*/ 321734 h 2963335"/>
                    <a:gd name="connsiteX8" fmla="*/ 1007533 w 1270000"/>
                    <a:gd name="connsiteY8" fmla="*/ 440267 h 2963335"/>
                    <a:gd name="connsiteX9" fmla="*/ 1016000 w 1270000"/>
                    <a:gd name="connsiteY9" fmla="*/ 508000 h 2963335"/>
                    <a:gd name="connsiteX10" fmla="*/ 1270000 w 1270000"/>
                    <a:gd name="connsiteY10" fmla="*/ 440267 h 2963335"/>
                    <a:gd name="connsiteX11" fmla="*/ 1219200 w 1270000"/>
                    <a:gd name="connsiteY11" fmla="*/ 338667 h 2963335"/>
                    <a:gd name="connsiteX12" fmla="*/ 1159933 w 1270000"/>
                    <a:gd name="connsiteY12" fmla="*/ 296334 h 2963335"/>
                    <a:gd name="connsiteX13" fmla="*/ 1126066 w 1270000"/>
                    <a:gd name="connsiteY13" fmla="*/ 279400 h 2963335"/>
                    <a:gd name="connsiteX14" fmla="*/ 999066 w 1270000"/>
                    <a:gd name="connsiteY14" fmla="*/ 67734 h 2963335"/>
                    <a:gd name="connsiteX15" fmla="*/ 872066 w 1270000"/>
                    <a:gd name="connsiteY15" fmla="*/ 8467 h 2963335"/>
                    <a:gd name="connsiteX16" fmla="*/ 728133 w 1270000"/>
                    <a:gd name="connsiteY16" fmla="*/ 0 h 2963335"/>
                    <a:gd name="connsiteX17" fmla="*/ 601133 w 1270000"/>
                    <a:gd name="connsiteY17" fmla="*/ 67734 h 2963335"/>
                    <a:gd name="connsiteX18" fmla="*/ 584200 w 1270000"/>
                    <a:gd name="connsiteY18" fmla="*/ 177800 h 2963335"/>
                    <a:gd name="connsiteX19" fmla="*/ 567266 w 1270000"/>
                    <a:gd name="connsiteY19" fmla="*/ 287867 h 2963335"/>
                    <a:gd name="connsiteX20" fmla="*/ 533400 w 1270000"/>
                    <a:gd name="connsiteY20" fmla="*/ 84667 h 2963335"/>
                    <a:gd name="connsiteX21" fmla="*/ 448733 w 1270000"/>
                    <a:gd name="connsiteY21" fmla="*/ 16934 h 2963335"/>
                    <a:gd name="connsiteX22" fmla="*/ 296333 w 1270000"/>
                    <a:gd name="connsiteY22" fmla="*/ 8467 h 2963335"/>
                    <a:gd name="connsiteX23" fmla="*/ 211666 w 1270000"/>
                    <a:gd name="connsiteY23" fmla="*/ 59267 h 2963335"/>
                    <a:gd name="connsiteX24" fmla="*/ 127000 w 1270000"/>
                    <a:gd name="connsiteY24" fmla="*/ 135467 h 2963335"/>
                    <a:gd name="connsiteX25" fmla="*/ 101600 w 1270000"/>
                    <a:gd name="connsiteY25" fmla="*/ 245534 h 2963335"/>
                    <a:gd name="connsiteX26" fmla="*/ 84666 w 1270000"/>
                    <a:gd name="connsiteY26" fmla="*/ 321734 h 2963335"/>
                    <a:gd name="connsiteX27" fmla="*/ 0 w 1270000"/>
                    <a:gd name="connsiteY27" fmla="*/ 406400 h 2963335"/>
                    <a:gd name="connsiteX28" fmla="*/ 16933 w 1270000"/>
                    <a:gd name="connsiteY28" fmla="*/ 474134 h 2963335"/>
                    <a:gd name="connsiteX29" fmla="*/ 93133 w 1270000"/>
                    <a:gd name="connsiteY29" fmla="*/ 541867 h 2963335"/>
                    <a:gd name="connsiteX30" fmla="*/ 211666 w 1270000"/>
                    <a:gd name="connsiteY30" fmla="*/ 550334 h 2963335"/>
                    <a:gd name="connsiteX31" fmla="*/ 262466 w 1270000"/>
                    <a:gd name="connsiteY31" fmla="*/ 474134 h 2963335"/>
                    <a:gd name="connsiteX32" fmla="*/ 254000 w 1270000"/>
                    <a:gd name="connsiteY32" fmla="*/ 381000 h 2963335"/>
                    <a:gd name="connsiteX33" fmla="*/ 220133 w 1270000"/>
                    <a:gd name="connsiteY33" fmla="*/ 330200 h 2963335"/>
                    <a:gd name="connsiteX34" fmla="*/ 186266 w 1270000"/>
                    <a:gd name="connsiteY34" fmla="*/ 287867 h 2963335"/>
                    <a:gd name="connsiteX35" fmla="*/ 194733 w 1270000"/>
                    <a:gd name="connsiteY35" fmla="*/ 186267 h 2963335"/>
                    <a:gd name="connsiteX36" fmla="*/ 262466 w 1270000"/>
                    <a:gd name="connsiteY36" fmla="*/ 101600 h 2963335"/>
                    <a:gd name="connsiteX37" fmla="*/ 372533 w 1270000"/>
                    <a:gd name="connsiteY37" fmla="*/ 67734 h 2963335"/>
                    <a:gd name="connsiteX38" fmla="*/ 440266 w 1270000"/>
                    <a:gd name="connsiteY38" fmla="*/ 110067 h 2963335"/>
                    <a:gd name="connsiteX39" fmla="*/ 491066 w 1270000"/>
                    <a:gd name="connsiteY39" fmla="*/ 220134 h 2963335"/>
                    <a:gd name="connsiteX40" fmla="*/ 491066 w 1270000"/>
                    <a:gd name="connsiteY40" fmla="*/ 2963334 h 2963335"/>
                    <a:gd name="connsiteX0" fmla="*/ 491066 w 1270000"/>
                    <a:gd name="connsiteY0" fmla="*/ 2963334 h 2963335"/>
                    <a:gd name="connsiteX1" fmla="*/ 565659 w 1270000"/>
                    <a:gd name="connsiteY1" fmla="*/ 2963335 h 2963335"/>
                    <a:gd name="connsiteX2" fmla="*/ 643466 w 1270000"/>
                    <a:gd name="connsiteY2" fmla="*/ 194734 h 2963335"/>
                    <a:gd name="connsiteX3" fmla="*/ 711200 w 1270000"/>
                    <a:gd name="connsiteY3" fmla="*/ 84667 h 2963335"/>
                    <a:gd name="connsiteX4" fmla="*/ 821266 w 1270000"/>
                    <a:gd name="connsiteY4" fmla="*/ 59267 h 2963335"/>
                    <a:gd name="connsiteX5" fmla="*/ 914400 w 1270000"/>
                    <a:gd name="connsiteY5" fmla="*/ 101600 h 2963335"/>
                    <a:gd name="connsiteX6" fmla="*/ 990600 w 1270000"/>
                    <a:gd name="connsiteY6" fmla="*/ 194734 h 2963335"/>
                    <a:gd name="connsiteX7" fmla="*/ 1024466 w 1270000"/>
                    <a:gd name="connsiteY7" fmla="*/ 321734 h 2963335"/>
                    <a:gd name="connsiteX8" fmla="*/ 1007533 w 1270000"/>
                    <a:gd name="connsiteY8" fmla="*/ 440267 h 2963335"/>
                    <a:gd name="connsiteX9" fmla="*/ 1270000 w 1270000"/>
                    <a:gd name="connsiteY9" fmla="*/ 440267 h 2963335"/>
                    <a:gd name="connsiteX10" fmla="*/ 1219200 w 1270000"/>
                    <a:gd name="connsiteY10" fmla="*/ 338667 h 2963335"/>
                    <a:gd name="connsiteX11" fmla="*/ 1159933 w 1270000"/>
                    <a:gd name="connsiteY11" fmla="*/ 296334 h 2963335"/>
                    <a:gd name="connsiteX12" fmla="*/ 1126066 w 1270000"/>
                    <a:gd name="connsiteY12" fmla="*/ 279400 h 2963335"/>
                    <a:gd name="connsiteX13" fmla="*/ 999066 w 1270000"/>
                    <a:gd name="connsiteY13" fmla="*/ 67734 h 2963335"/>
                    <a:gd name="connsiteX14" fmla="*/ 872066 w 1270000"/>
                    <a:gd name="connsiteY14" fmla="*/ 8467 h 2963335"/>
                    <a:gd name="connsiteX15" fmla="*/ 728133 w 1270000"/>
                    <a:gd name="connsiteY15" fmla="*/ 0 h 2963335"/>
                    <a:gd name="connsiteX16" fmla="*/ 601133 w 1270000"/>
                    <a:gd name="connsiteY16" fmla="*/ 67734 h 2963335"/>
                    <a:gd name="connsiteX17" fmla="*/ 584200 w 1270000"/>
                    <a:gd name="connsiteY17" fmla="*/ 177800 h 2963335"/>
                    <a:gd name="connsiteX18" fmla="*/ 567266 w 1270000"/>
                    <a:gd name="connsiteY18" fmla="*/ 287867 h 2963335"/>
                    <a:gd name="connsiteX19" fmla="*/ 533400 w 1270000"/>
                    <a:gd name="connsiteY19" fmla="*/ 84667 h 2963335"/>
                    <a:gd name="connsiteX20" fmla="*/ 448733 w 1270000"/>
                    <a:gd name="connsiteY20" fmla="*/ 16934 h 2963335"/>
                    <a:gd name="connsiteX21" fmla="*/ 296333 w 1270000"/>
                    <a:gd name="connsiteY21" fmla="*/ 8467 h 2963335"/>
                    <a:gd name="connsiteX22" fmla="*/ 211666 w 1270000"/>
                    <a:gd name="connsiteY22" fmla="*/ 59267 h 2963335"/>
                    <a:gd name="connsiteX23" fmla="*/ 127000 w 1270000"/>
                    <a:gd name="connsiteY23" fmla="*/ 135467 h 2963335"/>
                    <a:gd name="connsiteX24" fmla="*/ 101600 w 1270000"/>
                    <a:gd name="connsiteY24" fmla="*/ 245534 h 2963335"/>
                    <a:gd name="connsiteX25" fmla="*/ 84666 w 1270000"/>
                    <a:gd name="connsiteY25" fmla="*/ 321734 h 2963335"/>
                    <a:gd name="connsiteX26" fmla="*/ 0 w 1270000"/>
                    <a:gd name="connsiteY26" fmla="*/ 406400 h 2963335"/>
                    <a:gd name="connsiteX27" fmla="*/ 16933 w 1270000"/>
                    <a:gd name="connsiteY27" fmla="*/ 474134 h 2963335"/>
                    <a:gd name="connsiteX28" fmla="*/ 93133 w 1270000"/>
                    <a:gd name="connsiteY28" fmla="*/ 541867 h 2963335"/>
                    <a:gd name="connsiteX29" fmla="*/ 211666 w 1270000"/>
                    <a:gd name="connsiteY29" fmla="*/ 550334 h 2963335"/>
                    <a:gd name="connsiteX30" fmla="*/ 262466 w 1270000"/>
                    <a:gd name="connsiteY30" fmla="*/ 474134 h 2963335"/>
                    <a:gd name="connsiteX31" fmla="*/ 254000 w 1270000"/>
                    <a:gd name="connsiteY31" fmla="*/ 381000 h 2963335"/>
                    <a:gd name="connsiteX32" fmla="*/ 220133 w 1270000"/>
                    <a:gd name="connsiteY32" fmla="*/ 330200 h 2963335"/>
                    <a:gd name="connsiteX33" fmla="*/ 186266 w 1270000"/>
                    <a:gd name="connsiteY33" fmla="*/ 287867 h 2963335"/>
                    <a:gd name="connsiteX34" fmla="*/ 194733 w 1270000"/>
                    <a:gd name="connsiteY34" fmla="*/ 186267 h 2963335"/>
                    <a:gd name="connsiteX35" fmla="*/ 262466 w 1270000"/>
                    <a:gd name="connsiteY35" fmla="*/ 101600 h 2963335"/>
                    <a:gd name="connsiteX36" fmla="*/ 372533 w 1270000"/>
                    <a:gd name="connsiteY36" fmla="*/ 67734 h 2963335"/>
                    <a:gd name="connsiteX37" fmla="*/ 440266 w 1270000"/>
                    <a:gd name="connsiteY37" fmla="*/ 110067 h 2963335"/>
                    <a:gd name="connsiteX38" fmla="*/ 491066 w 1270000"/>
                    <a:gd name="connsiteY38" fmla="*/ 220134 h 2963335"/>
                    <a:gd name="connsiteX39" fmla="*/ 491066 w 1270000"/>
                    <a:gd name="connsiteY39" fmla="*/ 2963334 h 2963335"/>
                    <a:gd name="connsiteX0" fmla="*/ 491066 w 1270000"/>
                    <a:gd name="connsiteY0" fmla="*/ 2963334 h 2963335"/>
                    <a:gd name="connsiteX1" fmla="*/ 565659 w 1270000"/>
                    <a:gd name="connsiteY1" fmla="*/ 2963335 h 2963335"/>
                    <a:gd name="connsiteX2" fmla="*/ 643466 w 1270000"/>
                    <a:gd name="connsiteY2" fmla="*/ 194734 h 2963335"/>
                    <a:gd name="connsiteX3" fmla="*/ 711200 w 1270000"/>
                    <a:gd name="connsiteY3" fmla="*/ 84667 h 2963335"/>
                    <a:gd name="connsiteX4" fmla="*/ 821266 w 1270000"/>
                    <a:gd name="connsiteY4" fmla="*/ 59267 h 2963335"/>
                    <a:gd name="connsiteX5" fmla="*/ 914400 w 1270000"/>
                    <a:gd name="connsiteY5" fmla="*/ 101600 h 2963335"/>
                    <a:gd name="connsiteX6" fmla="*/ 990600 w 1270000"/>
                    <a:gd name="connsiteY6" fmla="*/ 194734 h 2963335"/>
                    <a:gd name="connsiteX7" fmla="*/ 1024466 w 1270000"/>
                    <a:gd name="connsiteY7" fmla="*/ 321734 h 2963335"/>
                    <a:gd name="connsiteX8" fmla="*/ 1270000 w 1270000"/>
                    <a:gd name="connsiteY8" fmla="*/ 440267 h 2963335"/>
                    <a:gd name="connsiteX9" fmla="*/ 1219200 w 1270000"/>
                    <a:gd name="connsiteY9" fmla="*/ 338667 h 2963335"/>
                    <a:gd name="connsiteX10" fmla="*/ 1159933 w 1270000"/>
                    <a:gd name="connsiteY10" fmla="*/ 296334 h 2963335"/>
                    <a:gd name="connsiteX11" fmla="*/ 1126066 w 1270000"/>
                    <a:gd name="connsiteY11" fmla="*/ 279400 h 2963335"/>
                    <a:gd name="connsiteX12" fmla="*/ 999066 w 1270000"/>
                    <a:gd name="connsiteY12" fmla="*/ 67734 h 2963335"/>
                    <a:gd name="connsiteX13" fmla="*/ 872066 w 1270000"/>
                    <a:gd name="connsiteY13" fmla="*/ 8467 h 2963335"/>
                    <a:gd name="connsiteX14" fmla="*/ 728133 w 1270000"/>
                    <a:gd name="connsiteY14" fmla="*/ 0 h 2963335"/>
                    <a:gd name="connsiteX15" fmla="*/ 601133 w 1270000"/>
                    <a:gd name="connsiteY15" fmla="*/ 67734 h 2963335"/>
                    <a:gd name="connsiteX16" fmla="*/ 584200 w 1270000"/>
                    <a:gd name="connsiteY16" fmla="*/ 177800 h 2963335"/>
                    <a:gd name="connsiteX17" fmla="*/ 567266 w 1270000"/>
                    <a:gd name="connsiteY17" fmla="*/ 287867 h 2963335"/>
                    <a:gd name="connsiteX18" fmla="*/ 533400 w 1270000"/>
                    <a:gd name="connsiteY18" fmla="*/ 84667 h 2963335"/>
                    <a:gd name="connsiteX19" fmla="*/ 448733 w 1270000"/>
                    <a:gd name="connsiteY19" fmla="*/ 16934 h 2963335"/>
                    <a:gd name="connsiteX20" fmla="*/ 296333 w 1270000"/>
                    <a:gd name="connsiteY20" fmla="*/ 8467 h 2963335"/>
                    <a:gd name="connsiteX21" fmla="*/ 211666 w 1270000"/>
                    <a:gd name="connsiteY21" fmla="*/ 59267 h 2963335"/>
                    <a:gd name="connsiteX22" fmla="*/ 127000 w 1270000"/>
                    <a:gd name="connsiteY22" fmla="*/ 135467 h 2963335"/>
                    <a:gd name="connsiteX23" fmla="*/ 101600 w 1270000"/>
                    <a:gd name="connsiteY23" fmla="*/ 245534 h 2963335"/>
                    <a:gd name="connsiteX24" fmla="*/ 84666 w 1270000"/>
                    <a:gd name="connsiteY24" fmla="*/ 321734 h 2963335"/>
                    <a:gd name="connsiteX25" fmla="*/ 0 w 1270000"/>
                    <a:gd name="connsiteY25" fmla="*/ 406400 h 2963335"/>
                    <a:gd name="connsiteX26" fmla="*/ 16933 w 1270000"/>
                    <a:gd name="connsiteY26" fmla="*/ 474134 h 2963335"/>
                    <a:gd name="connsiteX27" fmla="*/ 93133 w 1270000"/>
                    <a:gd name="connsiteY27" fmla="*/ 541867 h 2963335"/>
                    <a:gd name="connsiteX28" fmla="*/ 211666 w 1270000"/>
                    <a:gd name="connsiteY28" fmla="*/ 550334 h 2963335"/>
                    <a:gd name="connsiteX29" fmla="*/ 262466 w 1270000"/>
                    <a:gd name="connsiteY29" fmla="*/ 474134 h 2963335"/>
                    <a:gd name="connsiteX30" fmla="*/ 254000 w 1270000"/>
                    <a:gd name="connsiteY30" fmla="*/ 381000 h 2963335"/>
                    <a:gd name="connsiteX31" fmla="*/ 220133 w 1270000"/>
                    <a:gd name="connsiteY31" fmla="*/ 330200 h 2963335"/>
                    <a:gd name="connsiteX32" fmla="*/ 186266 w 1270000"/>
                    <a:gd name="connsiteY32" fmla="*/ 287867 h 2963335"/>
                    <a:gd name="connsiteX33" fmla="*/ 194733 w 1270000"/>
                    <a:gd name="connsiteY33" fmla="*/ 186267 h 2963335"/>
                    <a:gd name="connsiteX34" fmla="*/ 262466 w 1270000"/>
                    <a:gd name="connsiteY34" fmla="*/ 101600 h 2963335"/>
                    <a:gd name="connsiteX35" fmla="*/ 372533 w 1270000"/>
                    <a:gd name="connsiteY35" fmla="*/ 67734 h 2963335"/>
                    <a:gd name="connsiteX36" fmla="*/ 440266 w 1270000"/>
                    <a:gd name="connsiteY36" fmla="*/ 110067 h 2963335"/>
                    <a:gd name="connsiteX37" fmla="*/ 491066 w 1270000"/>
                    <a:gd name="connsiteY37" fmla="*/ 220134 h 2963335"/>
                    <a:gd name="connsiteX38" fmla="*/ 491066 w 1270000"/>
                    <a:gd name="connsiteY38" fmla="*/ 2963334 h 2963335"/>
                    <a:gd name="connsiteX0" fmla="*/ 491066 w 1219200"/>
                    <a:gd name="connsiteY0" fmla="*/ 2963334 h 2963335"/>
                    <a:gd name="connsiteX1" fmla="*/ 565659 w 1219200"/>
                    <a:gd name="connsiteY1" fmla="*/ 2963335 h 2963335"/>
                    <a:gd name="connsiteX2" fmla="*/ 643466 w 1219200"/>
                    <a:gd name="connsiteY2" fmla="*/ 194734 h 2963335"/>
                    <a:gd name="connsiteX3" fmla="*/ 711200 w 1219200"/>
                    <a:gd name="connsiteY3" fmla="*/ 84667 h 2963335"/>
                    <a:gd name="connsiteX4" fmla="*/ 821266 w 1219200"/>
                    <a:gd name="connsiteY4" fmla="*/ 59267 h 2963335"/>
                    <a:gd name="connsiteX5" fmla="*/ 914400 w 1219200"/>
                    <a:gd name="connsiteY5" fmla="*/ 101600 h 2963335"/>
                    <a:gd name="connsiteX6" fmla="*/ 990600 w 1219200"/>
                    <a:gd name="connsiteY6" fmla="*/ 194734 h 2963335"/>
                    <a:gd name="connsiteX7" fmla="*/ 1024466 w 1219200"/>
                    <a:gd name="connsiteY7" fmla="*/ 321734 h 2963335"/>
                    <a:gd name="connsiteX8" fmla="*/ 1219200 w 1219200"/>
                    <a:gd name="connsiteY8" fmla="*/ 338667 h 2963335"/>
                    <a:gd name="connsiteX9" fmla="*/ 1159933 w 1219200"/>
                    <a:gd name="connsiteY9" fmla="*/ 296334 h 2963335"/>
                    <a:gd name="connsiteX10" fmla="*/ 1126066 w 1219200"/>
                    <a:gd name="connsiteY10" fmla="*/ 279400 h 2963335"/>
                    <a:gd name="connsiteX11" fmla="*/ 999066 w 1219200"/>
                    <a:gd name="connsiteY11" fmla="*/ 67734 h 2963335"/>
                    <a:gd name="connsiteX12" fmla="*/ 872066 w 1219200"/>
                    <a:gd name="connsiteY12" fmla="*/ 8467 h 2963335"/>
                    <a:gd name="connsiteX13" fmla="*/ 728133 w 1219200"/>
                    <a:gd name="connsiteY13" fmla="*/ 0 h 2963335"/>
                    <a:gd name="connsiteX14" fmla="*/ 601133 w 1219200"/>
                    <a:gd name="connsiteY14" fmla="*/ 67734 h 2963335"/>
                    <a:gd name="connsiteX15" fmla="*/ 584200 w 1219200"/>
                    <a:gd name="connsiteY15" fmla="*/ 177800 h 2963335"/>
                    <a:gd name="connsiteX16" fmla="*/ 567266 w 1219200"/>
                    <a:gd name="connsiteY16" fmla="*/ 287867 h 2963335"/>
                    <a:gd name="connsiteX17" fmla="*/ 533400 w 1219200"/>
                    <a:gd name="connsiteY17" fmla="*/ 84667 h 2963335"/>
                    <a:gd name="connsiteX18" fmla="*/ 448733 w 1219200"/>
                    <a:gd name="connsiteY18" fmla="*/ 16934 h 2963335"/>
                    <a:gd name="connsiteX19" fmla="*/ 296333 w 1219200"/>
                    <a:gd name="connsiteY19" fmla="*/ 8467 h 2963335"/>
                    <a:gd name="connsiteX20" fmla="*/ 211666 w 1219200"/>
                    <a:gd name="connsiteY20" fmla="*/ 59267 h 2963335"/>
                    <a:gd name="connsiteX21" fmla="*/ 127000 w 1219200"/>
                    <a:gd name="connsiteY21" fmla="*/ 135467 h 2963335"/>
                    <a:gd name="connsiteX22" fmla="*/ 101600 w 1219200"/>
                    <a:gd name="connsiteY22" fmla="*/ 245534 h 2963335"/>
                    <a:gd name="connsiteX23" fmla="*/ 84666 w 1219200"/>
                    <a:gd name="connsiteY23" fmla="*/ 321734 h 2963335"/>
                    <a:gd name="connsiteX24" fmla="*/ 0 w 1219200"/>
                    <a:gd name="connsiteY24" fmla="*/ 406400 h 2963335"/>
                    <a:gd name="connsiteX25" fmla="*/ 16933 w 1219200"/>
                    <a:gd name="connsiteY25" fmla="*/ 474134 h 2963335"/>
                    <a:gd name="connsiteX26" fmla="*/ 93133 w 1219200"/>
                    <a:gd name="connsiteY26" fmla="*/ 541867 h 2963335"/>
                    <a:gd name="connsiteX27" fmla="*/ 211666 w 1219200"/>
                    <a:gd name="connsiteY27" fmla="*/ 550334 h 2963335"/>
                    <a:gd name="connsiteX28" fmla="*/ 262466 w 1219200"/>
                    <a:gd name="connsiteY28" fmla="*/ 474134 h 2963335"/>
                    <a:gd name="connsiteX29" fmla="*/ 254000 w 1219200"/>
                    <a:gd name="connsiteY29" fmla="*/ 381000 h 2963335"/>
                    <a:gd name="connsiteX30" fmla="*/ 220133 w 1219200"/>
                    <a:gd name="connsiteY30" fmla="*/ 330200 h 2963335"/>
                    <a:gd name="connsiteX31" fmla="*/ 186266 w 1219200"/>
                    <a:gd name="connsiteY31" fmla="*/ 287867 h 2963335"/>
                    <a:gd name="connsiteX32" fmla="*/ 194733 w 1219200"/>
                    <a:gd name="connsiteY32" fmla="*/ 186267 h 2963335"/>
                    <a:gd name="connsiteX33" fmla="*/ 262466 w 1219200"/>
                    <a:gd name="connsiteY33" fmla="*/ 101600 h 2963335"/>
                    <a:gd name="connsiteX34" fmla="*/ 372533 w 1219200"/>
                    <a:gd name="connsiteY34" fmla="*/ 67734 h 2963335"/>
                    <a:gd name="connsiteX35" fmla="*/ 440266 w 1219200"/>
                    <a:gd name="connsiteY35" fmla="*/ 110067 h 2963335"/>
                    <a:gd name="connsiteX36" fmla="*/ 491066 w 1219200"/>
                    <a:gd name="connsiteY36" fmla="*/ 220134 h 2963335"/>
                    <a:gd name="connsiteX37" fmla="*/ 491066 w 1219200"/>
                    <a:gd name="connsiteY37" fmla="*/ 2963334 h 2963335"/>
                    <a:gd name="connsiteX0" fmla="*/ 491066 w 1159933"/>
                    <a:gd name="connsiteY0" fmla="*/ 2963334 h 2963335"/>
                    <a:gd name="connsiteX1" fmla="*/ 565659 w 1159933"/>
                    <a:gd name="connsiteY1" fmla="*/ 2963335 h 2963335"/>
                    <a:gd name="connsiteX2" fmla="*/ 643466 w 1159933"/>
                    <a:gd name="connsiteY2" fmla="*/ 194734 h 2963335"/>
                    <a:gd name="connsiteX3" fmla="*/ 711200 w 1159933"/>
                    <a:gd name="connsiteY3" fmla="*/ 84667 h 2963335"/>
                    <a:gd name="connsiteX4" fmla="*/ 821266 w 1159933"/>
                    <a:gd name="connsiteY4" fmla="*/ 59267 h 2963335"/>
                    <a:gd name="connsiteX5" fmla="*/ 914400 w 1159933"/>
                    <a:gd name="connsiteY5" fmla="*/ 101600 h 2963335"/>
                    <a:gd name="connsiteX6" fmla="*/ 990600 w 1159933"/>
                    <a:gd name="connsiteY6" fmla="*/ 194734 h 2963335"/>
                    <a:gd name="connsiteX7" fmla="*/ 1024466 w 1159933"/>
                    <a:gd name="connsiteY7" fmla="*/ 321734 h 2963335"/>
                    <a:gd name="connsiteX8" fmla="*/ 1159933 w 1159933"/>
                    <a:gd name="connsiteY8" fmla="*/ 296334 h 2963335"/>
                    <a:gd name="connsiteX9" fmla="*/ 1126066 w 1159933"/>
                    <a:gd name="connsiteY9" fmla="*/ 279400 h 2963335"/>
                    <a:gd name="connsiteX10" fmla="*/ 999066 w 1159933"/>
                    <a:gd name="connsiteY10" fmla="*/ 67734 h 2963335"/>
                    <a:gd name="connsiteX11" fmla="*/ 872066 w 1159933"/>
                    <a:gd name="connsiteY11" fmla="*/ 8467 h 2963335"/>
                    <a:gd name="connsiteX12" fmla="*/ 728133 w 1159933"/>
                    <a:gd name="connsiteY12" fmla="*/ 0 h 2963335"/>
                    <a:gd name="connsiteX13" fmla="*/ 601133 w 1159933"/>
                    <a:gd name="connsiteY13" fmla="*/ 67734 h 2963335"/>
                    <a:gd name="connsiteX14" fmla="*/ 584200 w 1159933"/>
                    <a:gd name="connsiteY14" fmla="*/ 177800 h 2963335"/>
                    <a:gd name="connsiteX15" fmla="*/ 567266 w 1159933"/>
                    <a:gd name="connsiteY15" fmla="*/ 287867 h 2963335"/>
                    <a:gd name="connsiteX16" fmla="*/ 533400 w 1159933"/>
                    <a:gd name="connsiteY16" fmla="*/ 84667 h 2963335"/>
                    <a:gd name="connsiteX17" fmla="*/ 448733 w 1159933"/>
                    <a:gd name="connsiteY17" fmla="*/ 16934 h 2963335"/>
                    <a:gd name="connsiteX18" fmla="*/ 296333 w 1159933"/>
                    <a:gd name="connsiteY18" fmla="*/ 8467 h 2963335"/>
                    <a:gd name="connsiteX19" fmla="*/ 211666 w 1159933"/>
                    <a:gd name="connsiteY19" fmla="*/ 59267 h 2963335"/>
                    <a:gd name="connsiteX20" fmla="*/ 127000 w 1159933"/>
                    <a:gd name="connsiteY20" fmla="*/ 135467 h 2963335"/>
                    <a:gd name="connsiteX21" fmla="*/ 101600 w 1159933"/>
                    <a:gd name="connsiteY21" fmla="*/ 245534 h 2963335"/>
                    <a:gd name="connsiteX22" fmla="*/ 84666 w 1159933"/>
                    <a:gd name="connsiteY22" fmla="*/ 321734 h 2963335"/>
                    <a:gd name="connsiteX23" fmla="*/ 0 w 1159933"/>
                    <a:gd name="connsiteY23" fmla="*/ 406400 h 2963335"/>
                    <a:gd name="connsiteX24" fmla="*/ 16933 w 1159933"/>
                    <a:gd name="connsiteY24" fmla="*/ 474134 h 2963335"/>
                    <a:gd name="connsiteX25" fmla="*/ 93133 w 1159933"/>
                    <a:gd name="connsiteY25" fmla="*/ 541867 h 2963335"/>
                    <a:gd name="connsiteX26" fmla="*/ 211666 w 1159933"/>
                    <a:gd name="connsiteY26" fmla="*/ 550334 h 2963335"/>
                    <a:gd name="connsiteX27" fmla="*/ 262466 w 1159933"/>
                    <a:gd name="connsiteY27" fmla="*/ 474134 h 2963335"/>
                    <a:gd name="connsiteX28" fmla="*/ 254000 w 1159933"/>
                    <a:gd name="connsiteY28" fmla="*/ 381000 h 2963335"/>
                    <a:gd name="connsiteX29" fmla="*/ 220133 w 1159933"/>
                    <a:gd name="connsiteY29" fmla="*/ 330200 h 2963335"/>
                    <a:gd name="connsiteX30" fmla="*/ 186266 w 1159933"/>
                    <a:gd name="connsiteY30" fmla="*/ 287867 h 2963335"/>
                    <a:gd name="connsiteX31" fmla="*/ 194733 w 1159933"/>
                    <a:gd name="connsiteY31" fmla="*/ 186267 h 2963335"/>
                    <a:gd name="connsiteX32" fmla="*/ 262466 w 1159933"/>
                    <a:gd name="connsiteY32" fmla="*/ 101600 h 2963335"/>
                    <a:gd name="connsiteX33" fmla="*/ 372533 w 1159933"/>
                    <a:gd name="connsiteY33" fmla="*/ 67734 h 2963335"/>
                    <a:gd name="connsiteX34" fmla="*/ 440266 w 1159933"/>
                    <a:gd name="connsiteY34" fmla="*/ 110067 h 2963335"/>
                    <a:gd name="connsiteX35" fmla="*/ 491066 w 1159933"/>
                    <a:gd name="connsiteY35" fmla="*/ 220134 h 2963335"/>
                    <a:gd name="connsiteX36" fmla="*/ 491066 w 1159933"/>
                    <a:gd name="connsiteY36" fmla="*/ 2963334 h 2963335"/>
                    <a:gd name="connsiteX0" fmla="*/ 491066 w 1126066"/>
                    <a:gd name="connsiteY0" fmla="*/ 2963334 h 2963335"/>
                    <a:gd name="connsiteX1" fmla="*/ 565659 w 1126066"/>
                    <a:gd name="connsiteY1" fmla="*/ 2963335 h 2963335"/>
                    <a:gd name="connsiteX2" fmla="*/ 643466 w 1126066"/>
                    <a:gd name="connsiteY2" fmla="*/ 194734 h 2963335"/>
                    <a:gd name="connsiteX3" fmla="*/ 711200 w 1126066"/>
                    <a:gd name="connsiteY3" fmla="*/ 84667 h 2963335"/>
                    <a:gd name="connsiteX4" fmla="*/ 821266 w 1126066"/>
                    <a:gd name="connsiteY4" fmla="*/ 59267 h 2963335"/>
                    <a:gd name="connsiteX5" fmla="*/ 914400 w 1126066"/>
                    <a:gd name="connsiteY5" fmla="*/ 101600 h 2963335"/>
                    <a:gd name="connsiteX6" fmla="*/ 990600 w 1126066"/>
                    <a:gd name="connsiteY6" fmla="*/ 194734 h 2963335"/>
                    <a:gd name="connsiteX7" fmla="*/ 1024466 w 1126066"/>
                    <a:gd name="connsiteY7" fmla="*/ 321734 h 2963335"/>
                    <a:gd name="connsiteX8" fmla="*/ 1126066 w 1126066"/>
                    <a:gd name="connsiteY8" fmla="*/ 279400 h 2963335"/>
                    <a:gd name="connsiteX9" fmla="*/ 999066 w 1126066"/>
                    <a:gd name="connsiteY9" fmla="*/ 67734 h 2963335"/>
                    <a:gd name="connsiteX10" fmla="*/ 872066 w 1126066"/>
                    <a:gd name="connsiteY10" fmla="*/ 8467 h 2963335"/>
                    <a:gd name="connsiteX11" fmla="*/ 728133 w 1126066"/>
                    <a:gd name="connsiteY11" fmla="*/ 0 h 2963335"/>
                    <a:gd name="connsiteX12" fmla="*/ 601133 w 1126066"/>
                    <a:gd name="connsiteY12" fmla="*/ 67734 h 2963335"/>
                    <a:gd name="connsiteX13" fmla="*/ 584200 w 1126066"/>
                    <a:gd name="connsiteY13" fmla="*/ 177800 h 2963335"/>
                    <a:gd name="connsiteX14" fmla="*/ 567266 w 1126066"/>
                    <a:gd name="connsiteY14" fmla="*/ 287867 h 2963335"/>
                    <a:gd name="connsiteX15" fmla="*/ 533400 w 1126066"/>
                    <a:gd name="connsiteY15" fmla="*/ 84667 h 2963335"/>
                    <a:gd name="connsiteX16" fmla="*/ 448733 w 1126066"/>
                    <a:gd name="connsiteY16" fmla="*/ 16934 h 2963335"/>
                    <a:gd name="connsiteX17" fmla="*/ 296333 w 1126066"/>
                    <a:gd name="connsiteY17" fmla="*/ 8467 h 2963335"/>
                    <a:gd name="connsiteX18" fmla="*/ 211666 w 1126066"/>
                    <a:gd name="connsiteY18" fmla="*/ 59267 h 2963335"/>
                    <a:gd name="connsiteX19" fmla="*/ 127000 w 1126066"/>
                    <a:gd name="connsiteY19" fmla="*/ 135467 h 2963335"/>
                    <a:gd name="connsiteX20" fmla="*/ 101600 w 1126066"/>
                    <a:gd name="connsiteY20" fmla="*/ 245534 h 2963335"/>
                    <a:gd name="connsiteX21" fmla="*/ 84666 w 1126066"/>
                    <a:gd name="connsiteY21" fmla="*/ 321734 h 2963335"/>
                    <a:gd name="connsiteX22" fmla="*/ 0 w 1126066"/>
                    <a:gd name="connsiteY22" fmla="*/ 406400 h 2963335"/>
                    <a:gd name="connsiteX23" fmla="*/ 16933 w 1126066"/>
                    <a:gd name="connsiteY23" fmla="*/ 474134 h 2963335"/>
                    <a:gd name="connsiteX24" fmla="*/ 93133 w 1126066"/>
                    <a:gd name="connsiteY24" fmla="*/ 541867 h 2963335"/>
                    <a:gd name="connsiteX25" fmla="*/ 211666 w 1126066"/>
                    <a:gd name="connsiteY25" fmla="*/ 550334 h 2963335"/>
                    <a:gd name="connsiteX26" fmla="*/ 262466 w 1126066"/>
                    <a:gd name="connsiteY26" fmla="*/ 474134 h 2963335"/>
                    <a:gd name="connsiteX27" fmla="*/ 254000 w 1126066"/>
                    <a:gd name="connsiteY27" fmla="*/ 381000 h 2963335"/>
                    <a:gd name="connsiteX28" fmla="*/ 220133 w 1126066"/>
                    <a:gd name="connsiteY28" fmla="*/ 330200 h 2963335"/>
                    <a:gd name="connsiteX29" fmla="*/ 186266 w 1126066"/>
                    <a:gd name="connsiteY29" fmla="*/ 287867 h 2963335"/>
                    <a:gd name="connsiteX30" fmla="*/ 194733 w 1126066"/>
                    <a:gd name="connsiteY30" fmla="*/ 186267 h 2963335"/>
                    <a:gd name="connsiteX31" fmla="*/ 262466 w 1126066"/>
                    <a:gd name="connsiteY31" fmla="*/ 101600 h 2963335"/>
                    <a:gd name="connsiteX32" fmla="*/ 372533 w 1126066"/>
                    <a:gd name="connsiteY32" fmla="*/ 67734 h 2963335"/>
                    <a:gd name="connsiteX33" fmla="*/ 440266 w 1126066"/>
                    <a:gd name="connsiteY33" fmla="*/ 110067 h 2963335"/>
                    <a:gd name="connsiteX34" fmla="*/ 491066 w 1126066"/>
                    <a:gd name="connsiteY34" fmla="*/ 220134 h 2963335"/>
                    <a:gd name="connsiteX35" fmla="*/ 491066 w 1126066"/>
                    <a:gd name="connsiteY35" fmla="*/ 2963334 h 2963335"/>
                    <a:gd name="connsiteX0" fmla="*/ 491066 w 1024466"/>
                    <a:gd name="connsiteY0" fmla="*/ 2963334 h 2963335"/>
                    <a:gd name="connsiteX1" fmla="*/ 565659 w 1024466"/>
                    <a:gd name="connsiteY1" fmla="*/ 2963335 h 2963335"/>
                    <a:gd name="connsiteX2" fmla="*/ 643466 w 1024466"/>
                    <a:gd name="connsiteY2" fmla="*/ 194734 h 2963335"/>
                    <a:gd name="connsiteX3" fmla="*/ 711200 w 1024466"/>
                    <a:gd name="connsiteY3" fmla="*/ 84667 h 2963335"/>
                    <a:gd name="connsiteX4" fmla="*/ 821266 w 1024466"/>
                    <a:gd name="connsiteY4" fmla="*/ 59267 h 2963335"/>
                    <a:gd name="connsiteX5" fmla="*/ 914400 w 1024466"/>
                    <a:gd name="connsiteY5" fmla="*/ 101600 h 2963335"/>
                    <a:gd name="connsiteX6" fmla="*/ 990600 w 1024466"/>
                    <a:gd name="connsiteY6" fmla="*/ 194734 h 2963335"/>
                    <a:gd name="connsiteX7" fmla="*/ 1024466 w 1024466"/>
                    <a:gd name="connsiteY7" fmla="*/ 321734 h 2963335"/>
                    <a:gd name="connsiteX8" fmla="*/ 999066 w 1024466"/>
                    <a:gd name="connsiteY8" fmla="*/ 67734 h 2963335"/>
                    <a:gd name="connsiteX9" fmla="*/ 872066 w 1024466"/>
                    <a:gd name="connsiteY9" fmla="*/ 8467 h 2963335"/>
                    <a:gd name="connsiteX10" fmla="*/ 728133 w 1024466"/>
                    <a:gd name="connsiteY10" fmla="*/ 0 h 2963335"/>
                    <a:gd name="connsiteX11" fmla="*/ 601133 w 1024466"/>
                    <a:gd name="connsiteY11" fmla="*/ 67734 h 2963335"/>
                    <a:gd name="connsiteX12" fmla="*/ 584200 w 1024466"/>
                    <a:gd name="connsiteY12" fmla="*/ 177800 h 2963335"/>
                    <a:gd name="connsiteX13" fmla="*/ 567266 w 1024466"/>
                    <a:gd name="connsiteY13" fmla="*/ 287867 h 2963335"/>
                    <a:gd name="connsiteX14" fmla="*/ 533400 w 1024466"/>
                    <a:gd name="connsiteY14" fmla="*/ 84667 h 2963335"/>
                    <a:gd name="connsiteX15" fmla="*/ 448733 w 1024466"/>
                    <a:gd name="connsiteY15" fmla="*/ 16934 h 2963335"/>
                    <a:gd name="connsiteX16" fmla="*/ 296333 w 1024466"/>
                    <a:gd name="connsiteY16" fmla="*/ 8467 h 2963335"/>
                    <a:gd name="connsiteX17" fmla="*/ 211666 w 1024466"/>
                    <a:gd name="connsiteY17" fmla="*/ 59267 h 2963335"/>
                    <a:gd name="connsiteX18" fmla="*/ 127000 w 1024466"/>
                    <a:gd name="connsiteY18" fmla="*/ 135467 h 2963335"/>
                    <a:gd name="connsiteX19" fmla="*/ 101600 w 1024466"/>
                    <a:gd name="connsiteY19" fmla="*/ 245534 h 2963335"/>
                    <a:gd name="connsiteX20" fmla="*/ 84666 w 1024466"/>
                    <a:gd name="connsiteY20" fmla="*/ 321734 h 2963335"/>
                    <a:gd name="connsiteX21" fmla="*/ 0 w 1024466"/>
                    <a:gd name="connsiteY21" fmla="*/ 406400 h 2963335"/>
                    <a:gd name="connsiteX22" fmla="*/ 16933 w 1024466"/>
                    <a:gd name="connsiteY22" fmla="*/ 474134 h 2963335"/>
                    <a:gd name="connsiteX23" fmla="*/ 93133 w 1024466"/>
                    <a:gd name="connsiteY23" fmla="*/ 541867 h 2963335"/>
                    <a:gd name="connsiteX24" fmla="*/ 211666 w 1024466"/>
                    <a:gd name="connsiteY24" fmla="*/ 550334 h 2963335"/>
                    <a:gd name="connsiteX25" fmla="*/ 262466 w 1024466"/>
                    <a:gd name="connsiteY25" fmla="*/ 474134 h 2963335"/>
                    <a:gd name="connsiteX26" fmla="*/ 254000 w 1024466"/>
                    <a:gd name="connsiteY26" fmla="*/ 381000 h 2963335"/>
                    <a:gd name="connsiteX27" fmla="*/ 220133 w 1024466"/>
                    <a:gd name="connsiteY27" fmla="*/ 330200 h 2963335"/>
                    <a:gd name="connsiteX28" fmla="*/ 186266 w 1024466"/>
                    <a:gd name="connsiteY28" fmla="*/ 287867 h 2963335"/>
                    <a:gd name="connsiteX29" fmla="*/ 194733 w 1024466"/>
                    <a:gd name="connsiteY29" fmla="*/ 186267 h 2963335"/>
                    <a:gd name="connsiteX30" fmla="*/ 262466 w 1024466"/>
                    <a:gd name="connsiteY30" fmla="*/ 101600 h 2963335"/>
                    <a:gd name="connsiteX31" fmla="*/ 372533 w 1024466"/>
                    <a:gd name="connsiteY31" fmla="*/ 67734 h 2963335"/>
                    <a:gd name="connsiteX32" fmla="*/ 440266 w 1024466"/>
                    <a:gd name="connsiteY32" fmla="*/ 110067 h 2963335"/>
                    <a:gd name="connsiteX33" fmla="*/ 491066 w 1024466"/>
                    <a:gd name="connsiteY33" fmla="*/ 220134 h 2963335"/>
                    <a:gd name="connsiteX34" fmla="*/ 491066 w 1024466"/>
                    <a:gd name="connsiteY34" fmla="*/ 2963334 h 2963335"/>
                    <a:gd name="connsiteX0" fmla="*/ 491066 w 999066"/>
                    <a:gd name="connsiteY0" fmla="*/ 2963334 h 2963335"/>
                    <a:gd name="connsiteX1" fmla="*/ 565659 w 999066"/>
                    <a:gd name="connsiteY1" fmla="*/ 2963335 h 2963335"/>
                    <a:gd name="connsiteX2" fmla="*/ 643466 w 999066"/>
                    <a:gd name="connsiteY2" fmla="*/ 194734 h 2963335"/>
                    <a:gd name="connsiteX3" fmla="*/ 711200 w 999066"/>
                    <a:gd name="connsiteY3" fmla="*/ 84667 h 2963335"/>
                    <a:gd name="connsiteX4" fmla="*/ 821266 w 999066"/>
                    <a:gd name="connsiteY4" fmla="*/ 59267 h 2963335"/>
                    <a:gd name="connsiteX5" fmla="*/ 914400 w 999066"/>
                    <a:gd name="connsiteY5" fmla="*/ 101600 h 2963335"/>
                    <a:gd name="connsiteX6" fmla="*/ 990600 w 999066"/>
                    <a:gd name="connsiteY6" fmla="*/ 194734 h 2963335"/>
                    <a:gd name="connsiteX7" fmla="*/ 999066 w 999066"/>
                    <a:gd name="connsiteY7" fmla="*/ 67734 h 2963335"/>
                    <a:gd name="connsiteX8" fmla="*/ 872066 w 999066"/>
                    <a:gd name="connsiteY8" fmla="*/ 8467 h 2963335"/>
                    <a:gd name="connsiteX9" fmla="*/ 728133 w 999066"/>
                    <a:gd name="connsiteY9" fmla="*/ 0 h 2963335"/>
                    <a:gd name="connsiteX10" fmla="*/ 601133 w 999066"/>
                    <a:gd name="connsiteY10" fmla="*/ 67734 h 2963335"/>
                    <a:gd name="connsiteX11" fmla="*/ 584200 w 999066"/>
                    <a:gd name="connsiteY11" fmla="*/ 177800 h 2963335"/>
                    <a:gd name="connsiteX12" fmla="*/ 567266 w 999066"/>
                    <a:gd name="connsiteY12" fmla="*/ 287867 h 2963335"/>
                    <a:gd name="connsiteX13" fmla="*/ 533400 w 999066"/>
                    <a:gd name="connsiteY13" fmla="*/ 84667 h 2963335"/>
                    <a:gd name="connsiteX14" fmla="*/ 448733 w 999066"/>
                    <a:gd name="connsiteY14" fmla="*/ 16934 h 2963335"/>
                    <a:gd name="connsiteX15" fmla="*/ 296333 w 999066"/>
                    <a:gd name="connsiteY15" fmla="*/ 8467 h 2963335"/>
                    <a:gd name="connsiteX16" fmla="*/ 211666 w 999066"/>
                    <a:gd name="connsiteY16" fmla="*/ 59267 h 2963335"/>
                    <a:gd name="connsiteX17" fmla="*/ 127000 w 999066"/>
                    <a:gd name="connsiteY17" fmla="*/ 135467 h 2963335"/>
                    <a:gd name="connsiteX18" fmla="*/ 101600 w 999066"/>
                    <a:gd name="connsiteY18" fmla="*/ 245534 h 2963335"/>
                    <a:gd name="connsiteX19" fmla="*/ 84666 w 999066"/>
                    <a:gd name="connsiteY19" fmla="*/ 321734 h 2963335"/>
                    <a:gd name="connsiteX20" fmla="*/ 0 w 999066"/>
                    <a:gd name="connsiteY20" fmla="*/ 406400 h 2963335"/>
                    <a:gd name="connsiteX21" fmla="*/ 16933 w 999066"/>
                    <a:gd name="connsiteY21" fmla="*/ 474134 h 2963335"/>
                    <a:gd name="connsiteX22" fmla="*/ 93133 w 999066"/>
                    <a:gd name="connsiteY22" fmla="*/ 541867 h 2963335"/>
                    <a:gd name="connsiteX23" fmla="*/ 211666 w 999066"/>
                    <a:gd name="connsiteY23" fmla="*/ 550334 h 2963335"/>
                    <a:gd name="connsiteX24" fmla="*/ 262466 w 999066"/>
                    <a:gd name="connsiteY24" fmla="*/ 474134 h 2963335"/>
                    <a:gd name="connsiteX25" fmla="*/ 254000 w 999066"/>
                    <a:gd name="connsiteY25" fmla="*/ 381000 h 2963335"/>
                    <a:gd name="connsiteX26" fmla="*/ 220133 w 999066"/>
                    <a:gd name="connsiteY26" fmla="*/ 330200 h 2963335"/>
                    <a:gd name="connsiteX27" fmla="*/ 186266 w 999066"/>
                    <a:gd name="connsiteY27" fmla="*/ 287867 h 2963335"/>
                    <a:gd name="connsiteX28" fmla="*/ 194733 w 999066"/>
                    <a:gd name="connsiteY28" fmla="*/ 186267 h 2963335"/>
                    <a:gd name="connsiteX29" fmla="*/ 262466 w 999066"/>
                    <a:gd name="connsiteY29" fmla="*/ 101600 h 2963335"/>
                    <a:gd name="connsiteX30" fmla="*/ 372533 w 999066"/>
                    <a:gd name="connsiteY30" fmla="*/ 67734 h 2963335"/>
                    <a:gd name="connsiteX31" fmla="*/ 440266 w 999066"/>
                    <a:gd name="connsiteY31" fmla="*/ 110067 h 2963335"/>
                    <a:gd name="connsiteX32" fmla="*/ 491066 w 999066"/>
                    <a:gd name="connsiteY32" fmla="*/ 220134 h 2963335"/>
                    <a:gd name="connsiteX33" fmla="*/ 491066 w 999066"/>
                    <a:gd name="connsiteY33" fmla="*/ 2963334 h 2963335"/>
                    <a:gd name="connsiteX0" fmla="*/ 491066 w 999066"/>
                    <a:gd name="connsiteY0" fmla="*/ 2963334 h 2963335"/>
                    <a:gd name="connsiteX1" fmla="*/ 565659 w 999066"/>
                    <a:gd name="connsiteY1" fmla="*/ 2963335 h 2963335"/>
                    <a:gd name="connsiteX2" fmla="*/ 643466 w 999066"/>
                    <a:gd name="connsiteY2" fmla="*/ 194734 h 2963335"/>
                    <a:gd name="connsiteX3" fmla="*/ 711200 w 999066"/>
                    <a:gd name="connsiteY3" fmla="*/ 84667 h 2963335"/>
                    <a:gd name="connsiteX4" fmla="*/ 821266 w 999066"/>
                    <a:gd name="connsiteY4" fmla="*/ 59267 h 2963335"/>
                    <a:gd name="connsiteX5" fmla="*/ 914400 w 999066"/>
                    <a:gd name="connsiteY5" fmla="*/ 101600 h 2963335"/>
                    <a:gd name="connsiteX6" fmla="*/ 999066 w 999066"/>
                    <a:gd name="connsiteY6" fmla="*/ 67734 h 2963335"/>
                    <a:gd name="connsiteX7" fmla="*/ 872066 w 999066"/>
                    <a:gd name="connsiteY7" fmla="*/ 8467 h 2963335"/>
                    <a:gd name="connsiteX8" fmla="*/ 728133 w 999066"/>
                    <a:gd name="connsiteY8" fmla="*/ 0 h 2963335"/>
                    <a:gd name="connsiteX9" fmla="*/ 601133 w 999066"/>
                    <a:gd name="connsiteY9" fmla="*/ 67734 h 2963335"/>
                    <a:gd name="connsiteX10" fmla="*/ 584200 w 999066"/>
                    <a:gd name="connsiteY10" fmla="*/ 177800 h 2963335"/>
                    <a:gd name="connsiteX11" fmla="*/ 567266 w 999066"/>
                    <a:gd name="connsiteY11" fmla="*/ 287867 h 2963335"/>
                    <a:gd name="connsiteX12" fmla="*/ 533400 w 999066"/>
                    <a:gd name="connsiteY12" fmla="*/ 84667 h 2963335"/>
                    <a:gd name="connsiteX13" fmla="*/ 448733 w 999066"/>
                    <a:gd name="connsiteY13" fmla="*/ 16934 h 2963335"/>
                    <a:gd name="connsiteX14" fmla="*/ 296333 w 999066"/>
                    <a:gd name="connsiteY14" fmla="*/ 8467 h 2963335"/>
                    <a:gd name="connsiteX15" fmla="*/ 211666 w 999066"/>
                    <a:gd name="connsiteY15" fmla="*/ 59267 h 2963335"/>
                    <a:gd name="connsiteX16" fmla="*/ 127000 w 999066"/>
                    <a:gd name="connsiteY16" fmla="*/ 135467 h 2963335"/>
                    <a:gd name="connsiteX17" fmla="*/ 101600 w 999066"/>
                    <a:gd name="connsiteY17" fmla="*/ 245534 h 2963335"/>
                    <a:gd name="connsiteX18" fmla="*/ 84666 w 999066"/>
                    <a:gd name="connsiteY18" fmla="*/ 321734 h 2963335"/>
                    <a:gd name="connsiteX19" fmla="*/ 0 w 999066"/>
                    <a:gd name="connsiteY19" fmla="*/ 406400 h 2963335"/>
                    <a:gd name="connsiteX20" fmla="*/ 16933 w 999066"/>
                    <a:gd name="connsiteY20" fmla="*/ 474134 h 2963335"/>
                    <a:gd name="connsiteX21" fmla="*/ 93133 w 999066"/>
                    <a:gd name="connsiteY21" fmla="*/ 541867 h 2963335"/>
                    <a:gd name="connsiteX22" fmla="*/ 211666 w 999066"/>
                    <a:gd name="connsiteY22" fmla="*/ 550334 h 2963335"/>
                    <a:gd name="connsiteX23" fmla="*/ 262466 w 999066"/>
                    <a:gd name="connsiteY23" fmla="*/ 474134 h 2963335"/>
                    <a:gd name="connsiteX24" fmla="*/ 254000 w 999066"/>
                    <a:gd name="connsiteY24" fmla="*/ 381000 h 2963335"/>
                    <a:gd name="connsiteX25" fmla="*/ 220133 w 999066"/>
                    <a:gd name="connsiteY25" fmla="*/ 330200 h 2963335"/>
                    <a:gd name="connsiteX26" fmla="*/ 186266 w 999066"/>
                    <a:gd name="connsiteY26" fmla="*/ 287867 h 2963335"/>
                    <a:gd name="connsiteX27" fmla="*/ 194733 w 999066"/>
                    <a:gd name="connsiteY27" fmla="*/ 186267 h 2963335"/>
                    <a:gd name="connsiteX28" fmla="*/ 262466 w 999066"/>
                    <a:gd name="connsiteY28" fmla="*/ 101600 h 2963335"/>
                    <a:gd name="connsiteX29" fmla="*/ 372533 w 999066"/>
                    <a:gd name="connsiteY29" fmla="*/ 67734 h 2963335"/>
                    <a:gd name="connsiteX30" fmla="*/ 440266 w 999066"/>
                    <a:gd name="connsiteY30" fmla="*/ 110067 h 2963335"/>
                    <a:gd name="connsiteX31" fmla="*/ 491066 w 999066"/>
                    <a:gd name="connsiteY31" fmla="*/ 220134 h 2963335"/>
                    <a:gd name="connsiteX32" fmla="*/ 491066 w 999066"/>
                    <a:gd name="connsiteY32" fmla="*/ 2963334 h 2963335"/>
                    <a:gd name="connsiteX0" fmla="*/ 491066 w 914400"/>
                    <a:gd name="connsiteY0" fmla="*/ 2963334 h 2963335"/>
                    <a:gd name="connsiteX1" fmla="*/ 565659 w 914400"/>
                    <a:gd name="connsiteY1" fmla="*/ 2963335 h 2963335"/>
                    <a:gd name="connsiteX2" fmla="*/ 643466 w 914400"/>
                    <a:gd name="connsiteY2" fmla="*/ 194734 h 2963335"/>
                    <a:gd name="connsiteX3" fmla="*/ 711200 w 914400"/>
                    <a:gd name="connsiteY3" fmla="*/ 84667 h 2963335"/>
                    <a:gd name="connsiteX4" fmla="*/ 821266 w 914400"/>
                    <a:gd name="connsiteY4" fmla="*/ 59267 h 2963335"/>
                    <a:gd name="connsiteX5" fmla="*/ 914400 w 914400"/>
                    <a:gd name="connsiteY5" fmla="*/ 101600 h 2963335"/>
                    <a:gd name="connsiteX6" fmla="*/ 872066 w 914400"/>
                    <a:gd name="connsiteY6" fmla="*/ 8467 h 2963335"/>
                    <a:gd name="connsiteX7" fmla="*/ 728133 w 914400"/>
                    <a:gd name="connsiteY7" fmla="*/ 0 h 2963335"/>
                    <a:gd name="connsiteX8" fmla="*/ 601133 w 914400"/>
                    <a:gd name="connsiteY8" fmla="*/ 67734 h 2963335"/>
                    <a:gd name="connsiteX9" fmla="*/ 584200 w 914400"/>
                    <a:gd name="connsiteY9" fmla="*/ 177800 h 2963335"/>
                    <a:gd name="connsiteX10" fmla="*/ 567266 w 914400"/>
                    <a:gd name="connsiteY10" fmla="*/ 287867 h 2963335"/>
                    <a:gd name="connsiteX11" fmla="*/ 533400 w 914400"/>
                    <a:gd name="connsiteY11" fmla="*/ 84667 h 2963335"/>
                    <a:gd name="connsiteX12" fmla="*/ 448733 w 914400"/>
                    <a:gd name="connsiteY12" fmla="*/ 16934 h 2963335"/>
                    <a:gd name="connsiteX13" fmla="*/ 296333 w 914400"/>
                    <a:gd name="connsiteY13" fmla="*/ 8467 h 2963335"/>
                    <a:gd name="connsiteX14" fmla="*/ 211666 w 914400"/>
                    <a:gd name="connsiteY14" fmla="*/ 59267 h 2963335"/>
                    <a:gd name="connsiteX15" fmla="*/ 127000 w 914400"/>
                    <a:gd name="connsiteY15" fmla="*/ 135467 h 2963335"/>
                    <a:gd name="connsiteX16" fmla="*/ 101600 w 914400"/>
                    <a:gd name="connsiteY16" fmla="*/ 245534 h 2963335"/>
                    <a:gd name="connsiteX17" fmla="*/ 84666 w 914400"/>
                    <a:gd name="connsiteY17" fmla="*/ 321734 h 2963335"/>
                    <a:gd name="connsiteX18" fmla="*/ 0 w 914400"/>
                    <a:gd name="connsiteY18" fmla="*/ 406400 h 2963335"/>
                    <a:gd name="connsiteX19" fmla="*/ 16933 w 914400"/>
                    <a:gd name="connsiteY19" fmla="*/ 474134 h 2963335"/>
                    <a:gd name="connsiteX20" fmla="*/ 93133 w 914400"/>
                    <a:gd name="connsiteY20" fmla="*/ 541867 h 2963335"/>
                    <a:gd name="connsiteX21" fmla="*/ 211666 w 914400"/>
                    <a:gd name="connsiteY21" fmla="*/ 550334 h 2963335"/>
                    <a:gd name="connsiteX22" fmla="*/ 262466 w 914400"/>
                    <a:gd name="connsiteY22" fmla="*/ 474134 h 2963335"/>
                    <a:gd name="connsiteX23" fmla="*/ 254000 w 914400"/>
                    <a:gd name="connsiteY23" fmla="*/ 381000 h 2963335"/>
                    <a:gd name="connsiteX24" fmla="*/ 220133 w 914400"/>
                    <a:gd name="connsiteY24" fmla="*/ 330200 h 2963335"/>
                    <a:gd name="connsiteX25" fmla="*/ 186266 w 914400"/>
                    <a:gd name="connsiteY25" fmla="*/ 287867 h 2963335"/>
                    <a:gd name="connsiteX26" fmla="*/ 194733 w 914400"/>
                    <a:gd name="connsiteY26" fmla="*/ 186267 h 2963335"/>
                    <a:gd name="connsiteX27" fmla="*/ 262466 w 914400"/>
                    <a:gd name="connsiteY27" fmla="*/ 101600 h 2963335"/>
                    <a:gd name="connsiteX28" fmla="*/ 372533 w 914400"/>
                    <a:gd name="connsiteY28" fmla="*/ 67734 h 2963335"/>
                    <a:gd name="connsiteX29" fmla="*/ 440266 w 914400"/>
                    <a:gd name="connsiteY29" fmla="*/ 110067 h 2963335"/>
                    <a:gd name="connsiteX30" fmla="*/ 491066 w 914400"/>
                    <a:gd name="connsiteY30" fmla="*/ 220134 h 2963335"/>
                    <a:gd name="connsiteX31" fmla="*/ 491066 w 914400"/>
                    <a:gd name="connsiteY31" fmla="*/ 2963334 h 2963335"/>
                    <a:gd name="connsiteX0" fmla="*/ 491066 w 872066"/>
                    <a:gd name="connsiteY0" fmla="*/ 2963334 h 2963335"/>
                    <a:gd name="connsiteX1" fmla="*/ 565659 w 872066"/>
                    <a:gd name="connsiteY1" fmla="*/ 2963335 h 2963335"/>
                    <a:gd name="connsiteX2" fmla="*/ 643466 w 872066"/>
                    <a:gd name="connsiteY2" fmla="*/ 194734 h 2963335"/>
                    <a:gd name="connsiteX3" fmla="*/ 711200 w 872066"/>
                    <a:gd name="connsiteY3" fmla="*/ 84667 h 2963335"/>
                    <a:gd name="connsiteX4" fmla="*/ 821266 w 872066"/>
                    <a:gd name="connsiteY4" fmla="*/ 59267 h 2963335"/>
                    <a:gd name="connsiteX5" fmla="*/ 872066 w 872066"/>
                    <a:gd name="connsiteY5" fmla="*/ 8467 h 2963335"/>
                    <a:gd name="connsiteX6" fmla="*/ 728133 w 872066"/>
                    <a:gd name="connsiteY6" fmla="*/ 0 h 2963335"/>
                    <a:gd name="connsiteX7" fmla="*/ 601133 w 872066"/>
                    <a:gd name="connsiteY7" fmla="*/ 67734 h 2963335"/>
                    <a:gd name="connsiteX8" fmla="*/ 584200 w 872066"/>
                    <a:gd name="connsiteY8" fmla="*/ 177800 h 2963335"/>
                    <a:gd name="connsiteX9" fmla="*/ 567266 w 872066"/>
                    <a:gd name="connsiteY9" fmla="*/ 287867 h 2963335"/>
                    <a:gd name="connsiteX10" fmla="*/ 533400 w 872066"/>
                    <a:gd name="connsiteY10" fmla="*/ 84667 h 2963335"/>
                    <a:gd name="connsiteX11" fmla="*/ 448733 w 872066"/>
                    <a:gd name="connsiteY11" fmla="*/ 16934 h 2963335"/>
                    <a:gd name="connsiteX12" fmla="*/ 296333 w 872066"/>
                    <a:gd name="connsiteY12" fmla="*/ 8467 h 2963335"/>
                    <a:gd name="connsiteX13" fmla="*/ 211666 w 872066"/>
                    <a:gd name="connsiteY13" fmla="*/ 59267 h 2963335"/>
                    <a:gd name="connsiteX14" fmla="*/ 127000 w 872066"/>
                    <a:gd name="connsiteY14" fmla="*/ 135467 h 2963335"/>
                    <a:gd name="connsiteX15" fmla="*/ 101600 w 872066"/>
                    <a:gd name="connsiteY15" fmla="*/ 245534 h 2963335"/>
                    <a:gd name="connsiteX16" fmla="*/ 84666 w 872066"/>
                    <a:gd name="connsiteY16" fmla="*/ 321734 h 2963335"/>
                    <a:gd name="connsiteX17" fmla="*/ 0 w 872066"/>
                    <a:gd name="connsiteY17" fmla="*/ 406400 h 2963335"/>
                    <a:gd name="connsiteX18" fmla="*/ 16933 w 872066"/>
                    <a:gd name="connsiteY18" fmla="*/ 474134 h 2963335"/>
                    <a:gd name="connsiteX19" fmla="*/ 93133 w 872066"/>
                    <a:gd name="connsiteY19" fmla="*/ 541867 h 2963335"/>
                    <a:gd name="connsiteX20" fmla="*/ 211666 w 872066"/>
                    <a:gd name="connsiteY20" fmla="*/ 550334 h 2963335"/>
                    <a:gd name="connsiteX21" fmla="*/ 262466 w 872066"/>
                    <a:gd name="connsiteY21" fmla="*/ 474134 h 2963335"/>
                    <a:gd name="connsiteX22" fmla="*/ 254000 w 872066"/>
                    <a:gd name="connsiteY22" fmla="*/ 381000 h 2963335"/>
                    <a:gd name="connsiteX23" fmla="*/ 220133 w 872066"/>
                    <a:gd name="connsiteY23" fmla="*/ 330200 h 2963335"/>
                    <a:gd name="connsiteX24" fmla="*/ 186266 w 872066"/>
                    <a:gd name="connsiteY24" fmla="*/ 287867 h 2963335"/>
                    <a:gd name="connsiteX25" fmla="*/ 194733 w 872066"/>
                    <a:gd name="connsiteY25" fmla="*/ 186267 h 2963335"/>
                    <a:gd name="connsiteX26" fmla="*/ 262466 w 872066"/>
                    <a:gd name="connsiteY26" fmla="*/ 101600 h 2963335"/>
                    <a:gd name="connsiteX27" fmla="*/ 372533 w 872066"/>
                    <a:gd name="connsiteY27" fmla="*/ 67734 h 2963335"/>
                    <a:gd name="connsiteX28" fmla="*/ 440266 w 872066"/>
                    <a:gd name="connsiteY28" fmla="*/ 110067 h 2963335"/>
                    <a:gd name="connsiteX29" fmla="*/ 491066 w 872066"/>
                    <a:gd name="connsiteY29" fmla="*/ 220134 h 2963335"/>
                    <a:gd name="connsiteX30" fmla="*/ 491066 w 872066"/>
                    <a:gd name="connsiteY30" fmla="*/ 2963334 h 2963335"/>
                    <a:gd name="connsiteX0" fmla="*/ 491066 w 821266"/>
                    <a:gd name="connsiteY0" fmla="*/ 2963334 h 2963335"/>
                    <a:gd name="connsiteX1" fmla="*/ 565659 w 821266"/>
                    <a:gd name="connsiteY1" fmla="*/ 2963335 h 2963335"/>
                    <a:gd name="connsiteX2" fmla="*/ 643466 w 821266"/>
                    <a:gd name="connsiteY2" fmla="*/ 194734 h 2963335"/>
                    <a:gd name="connsiteX3" fmla="*/ 711200 w 821266"/>
                    <a:gd name="connsiteY3" fmla="*/ 84667 h 2963335"/>
                    <a:gd name="connsiteX4" fmla="*/ 821266 w 821266"/>
                    <a:gd name="connsiteY4" fmla="*/ 59267 h 2963335"/>
                    <a:gd name="connsiteX5" fmla="*/ 728133 w 821266"/>
                    <a:gd name="connsiteY5" fmla="*/ 0 h 2963335"/>
                    <a:gd name="connsiteX6" fmla="*/ 601133 w 821266"/>
                    <a:gd name="connsiteY6" fmla="*/ 67734 h 2963335"/>
                    <a:gd name="connsiteX7" fmla="*/ 584200 w 821266"/>
                    <a:gd name="connsiteY7" fmla="*/ 177800 h 2963335"/>
                    <a:gd name="connsiteX8" fmla="*/ 567266 w 821266"/>
                    <a:gd name="connsiteY8" fmla="*/ 287867 h 2963335"/>
                    <a:gd name="connsiteX9" fmla="*/ 533400 w 821266"/>
                    <a:gd name="connsiteY9" fmla="*/ 84667 h 2963335"/>
                    <a:gd name="connsiteX10" fmla="*/ 448733 w 821266"/>
                    <a:gd name="connsiteY10" fmla="*/ 16934 h 2963335"/>
                    <a:gd name="connsiteX11" fmla="*/ 296333 w 821266"/>
                    <a:gd name="connsiteY11" fmla="*/ 8467 h 2963335"/>
                    <a:gd name="connsiteX12" fmla="*/ 211666 w 821266"/>
                    <a:gd name="connsiteY12" fmla="*/ 59267 h 2963335"/>
                    <a:gd name="connsiteX13" fmla="*/ 127000 w 821266"/>
                    <a:gd name="connsiteY13" fmla="*/ 135467 h 2963335"/>
                    <a:gd name="connsiteX14" fmla="*/ 101600 w 821266"/>
                    <a:gd name="connsiteY14" fmla="*/ 245534 h 2963335"/>
                    <a:gd name="connsiteX15" fmla="*/ 84666 w 821266"/>
                    <a:gd name="connsiteY15" fmla="*/ 321734 h 2963335"/>
                    <a:gd name="connsiteX16" fmla="*/ 0 w 821266"/>
                    <a:gd name="connsiteY16" fmla="*/ 406400 h 2963335"/>
                    <a:gd name="connsiteX17" fmla="*/ 16933 w 821266"/>
                    <a:gd name="connsiteY17" fmla="*/ 474134 h 2963335"/>
                    <a:gd name="connsiteX18" fmla="*/ 93133 w 821266"/>
                    <a:gd name="connsiteY18" fmla="*/ 541867 h 2963335"/>
                    <a:gd name="connsiteX19" fmla="*/ 211666 w 821266"/>
                    <a:gd name="connsiteY19" fmla="*/ 550334 h 2963335"/>
                    <a:gd name="connsiteX20" fmla="*/ 262466 w 821266"/>
                    <a:gd name="connsiteY20" fmla="*/ 474134 h 2963335"/>
                    <a:gd name="connsiteX21" fmla="*/ 254000 w 821266"/>
                    <a:gd name="connsiteY21" fmla="*/ 381000 h 2963335"/>
                    <a:gd name="connsiteX22" fmla="*/ 220133 w 821266"/>
                    <a:gd name="connsiteY22" fmla="*/ 330200 h 2963335"/>
                    <a:gd name="connsiteX23" fmla="*/ 186266 w 821266"/>
                    <a:gd name="connsiteY23" fmla="*/ 287867 h 2963335"/>
                    <a:gd name="connsiteX24" fmla="*/ 194733 w 821266"/>
                    <a:gd name="connsiteY24" fmla="*/ 186267 h 2963335"/>
                    <a:gd name="connsiteX25" fmla="*/ 262466 w 821266"/>
                    <a:gd name="connsiteY25" fmla="*/ 101600 h 2963335"/>
                    <a:gd name="connsiteX26" fmla="*/ 372533 w 821266"/>
                    <a:gd name="connsiteY26" fmla="*/ 67734 h 2963335"/>
                    <a:gd name="connsiteX27" fmla="*/ 440266 w 821266"/>
                    <a:gd name="connsiteY27" fmla="*/ 110067 h 2963335"/>
                    <a:gd name="connsiteX28" fmla="*/ 491066 w 821266"/>
                    <a:gd name="connsiteY28" fmla="*/ 220134 h 2963335"/>
                    <a:gd name="connsiteX29" fmla="*/ 491066 w 821266"/>
                    <a:gd name="connsiteY29" fmla="*/ 2963334 h 2963335"/>
                    <a:gd name="connsiteX0" fmla="*/ 491066 w 728133"/>
                    <a:gd name="connsiteY0" fmla="*/ 2963334 h 2963335"/>
                    <a:gd name="connsiteX1" fmla="*/ 565659 w 728133"/>
                    <a:gd name="connsiteY1" fmla="*/ 2963335 h 2963335"/>
                    <a:gd name="connsiteX2" fmla="*/ 643466 w 728133"/>
                    <a:gd name="connsiteY2" fmla="*/ 194734 h 2963335"/>
                    <a:gd name="connsiteX3" fmla="*/ 711200 w 728133"/>
                    <a:gd name="connsiteY3" fmla="*/ 84667 h 2963335"/>
                    <a:gd name="connsiteX4" fmla="*/ 728133 w 728133"/>
                    <a:gd name="connsiteY4" fmla="*/ 0 h 2963335"/>
                    <a:gd name="connsiteX5" fmla="*/ 601133 w 728133"/>
                    <a:gd name="connsiteY5" fmla="*/ 67734 h 2963335"/>
                    <a:gd name="connsiteX6" fmla="*/ 584200 w 728133"/>
                    <a:gd name="connsiteY6" fmla="*/ 177800 h 2963335"/>
                    <a:gd name="connsiteX7" fmla="*/ 567266 w 728133"/>
                    <a:gd name="connsiteY7" fmla="*/ 287867 h 2963335"/>
                    <a:gd name="connsiteX8" fmla="*/ 533400 w 728133"/>
                    <a:gd name="connsiteY8" fmla="*/ 84667 h 2963335"/>
                    <a:gd name="connsiteX9" fmla="*/ 448733 w 728133"/>
                    <a:gd name="connsiteY9" fmla="*/ 16934 h 2963335"/>
                    <a:gd name="connsiteX10" fmla="*/ 296333 w 728133"/>
                    <a:gd name="connsiteY10" fmla="*/ 8467 h 2963335"/>
                    <a:gd name="connsiteX11" fmla="*/ 211666 w 728133"/>
                    <a:gd name="connsiteY11" fmla="*/ 59267 h 2963335"/>
                    <a:gd name="connsiteX12" fmla="*/ 127000 w 728133"/>
                    <a:gd name="connsiteY12" fmla="*/ 135467 h 2963335"/>
                    <a:gd name="connsiteX13" fmla="*/ 101600 w 728133"/>
                    <a:gd name="connsiteY13" fmla="*/ 245534 h 2963335"/>
                    <a:gd name="connsiteX14" fmla="*/ 84666 w 728133"/>
                    <a:gd name="connsiteY14" fmla="*/ 321734 h 2963335"/>
                    <a:gd name="connsiteX15" fmla="*/ 0 w 728133"/>
                    <a:gd name="connsiteY15" fmla="*/ 406400 h 2963335"/>
                    <a:gd name="connsiteX16" fmla="*/ 16933 w 728133"/>
                    <a:gd name="connsiteY16" fmla="*/ 474134 h 2963335"/>
                    <a:gd name="connsiteX17" fmla="*/ 93133 w 728133"/>
                    <a:gd name="connsiteY17" fmla="*/ 541867 h 2963335"/>
                    <a:gd name="connsiteX18" fmla="*/ 211666 w 728133"/>
                    <a:gd name="connsiteY18" fmla="*/ 550334 h 2963335"/>
                    <a:gd name="connsiteX19" fmla="*/ 262466 w 728133"/>
                    <a:gd name="connsiteY19" fmla="*/ 474134 h 2963335"/>
                    <a:gd name="connsiteX20" fmla="*/ 254000 w 728133"/>
                    <a:gd name="connsiteY20" fmla="*/ 381000 h 2963335"/>
                    <a:gd name="connsiteX21" fmla="*/ 220133 w 728133"/>
                    <a:gd name="connsiteY21" fmla="*/ 330200 h 2963335"/>
                    <a:gd name="connsiteX22" fmla="*/ 186266 w 728133"/>
                    <a:gd name="connsiteY22" fmla="*/ 287867 h 2963335"/>
                    <a:gd name="connsiteX23" fmla="*/ 194733 w 728133"/>
                    <a:gd name="connsiteY23" fmla="*/ 186267 h 2963335"/>
                    <a:gd name="connsiteX24" fmla="*/ 262466 w 728133"/>
                    <a:gd name="connsiteY24" fmla="*/ 101600 h 2963335"/>
                    <a:gd name="connsiteX25" fmla="*/ 372533 w 728133"/>
                    <a:gd name="connsiteY25" fmla="*/ 67734 h 2963335"/>
                    <a:gd name="connsiteX26" fmla="*/ 440266 w 728133"/>
                    <a:gd name="connsiteY26" fmla="*/ 110067 h 2963335"/>
                    <a:gd name="connsiteX27" fmla="*/ 491066 w 728133"/>
                    <a:gd name="connsiteY27" fmla="*/ 220134 h 2963335"/>
                    <a:gd name="connsiteX28" fmla="*/ 491066 w 728133"/>
                    <a:gd name="connsiteY28" fmla="*/ 2963334 h 2963335"/>
                    <a:gd name="connsiteX0" fmla="*/ 728133 w 788531"/>
                    <a:gd name="connsiteY0" fmla="*/ 0 h 2963335"/>
                    <a:gd name="connsiteX1" fmla="*/ 601133 w 788531"/>
                    <a:gd name="connsiteY1" fmla="*/ 67734 h 2963335"/>
                    <a:gd name="connsiteX2" fmla="*/ 584200 w 788531"/>
                    <a:gd name="connsiteY2" fmla="*/ 177800 h 2963335"/>
                    <a:gd name="connsiteX3" fmla="*/ 567266 w 788531"/>
                    <a:gd name="connsiteY3" fmla="*/ 287867 h 2963335"/>
                    <a:gd name="connsiteX4" fmla="*/ 533400 w 788531"/>
                    <a:gd name="connsiteY4" fmla="*/ 84667 h 2963335"/>
                    <a:gd name="connsiteX5" fmla="*/ 448733 w 788531"/>
                    <a:gd name="connsiteY5" fmla="*/ 16934 h 2963335"/>
                    <a:gd name="connsiteX6" fmla="*/ 296333 w 788531"/>
                    <a:gd name="connsiteY6" fmla="*/ 8467 h 2963335"/>
                    <a:gd name="connsiteX7" fmla="*/ 211666 w 788531"/>
                    <a:gd name="connsiteY7" fmla="*/ 59267 h 2963335"/>
                    <a:gd name="connsiteX8" fmla="*/ 127000 w 788531"/>
                    <a:gd name="connsiteY8" fmla="*/ 135467 h 2963335"/>
                    <a:gd name="connsiteX9" fmla="*/ 101600 w 788531"/>
                    <a:gd name="connsiteY9" fmla="*/ 245534 h 2963335"/>
                    <a:gd name="connsiteX10" fmla="*/ 84666 w 788531"/>
                    <a:gd name="connsiteY10" fmla="*/ 321734 h 2963335"/>
                    <a:gd name="connsiteX11" fmla="*/ 0 w 788531"/>
                    <a:gd name="connsiteY11" fmla="*/ 406400 h 2963335"/>
                    <a:gd name="connsiteX12" fmla="*/ 16933 w 788531"/>
                    <a:gd name="connsiteY12" fmla="*/ 474134 h 2963335"/>
                    <a:gd name="connsiteX13" fmla="*/ 93133 w 788531"/>
                    <a:gd name="connsiteY13" fmla="*/ 541867 h 2963335"/>
                    <a:gd name="connsiteX14" fmla="*/ 211666 w 788531"/>
                    <a:gd name="connsiteY14" fmla="*/ 550334 h 2963335"/>
                    <a:gd name="connsiteX15" fmla="*/ 262466 w 788531"/>
                    <a:gd name="connsiteY15" fmla="*/ 474134 h 2963335"/>
                    <a:gd name="connsiteX16" fmla="*/ 254000 w 788531"/>
                    <a:gd name="connsiteY16" fmla="*/ 381000 h 2963335"/>
                    <a:gd name="connsiteX17" fmla="*/ 220133 w 788531"/>
                    <a:gd name="connsiteY17" fmla="*/ 330200 h 2963335"/>
                    <a:gd name="connsiteX18" fmla="*/ 186266 w 788531"/>
                    <a:gd name="connsiteY18" fmla="*/ 287867 h 2963335"/>
                    <a:gd name="connsiteX19" fmla="*/ 194733 w 788531"/>
                    <a:gd name="connsiteY19" fmla="*/ 186267 h 2963335"/>
                    <a:gd name="connsiteX20" fmla="*/ 262466 w 788531"/>
                    <a:gd name="connsiteY20" fmla="*/ 101600 h 2963335"/>
                    <a:gd name="connsiteX21" fmla="*/ 372533 w 788531"/>
                    <a:gd name="connsiteY21" fmla="*/ 67734 h 2963335"/>
                    <a:gd name="connsiteX22" fmla="*/ 440266 w 788531"/>
                    <a:gd name="connsiteY22" fmla="*/ 110067 h 2963335"/>
                    <a:gd name="connsiteX23" fmla="*/ 491066 w 788531"/>
                    <a:gd name="connsiteY23" fmla="*/ 220134 h 2963335"/>
                    <a:gd name="connsiteX24" fmla="*/ 491066 w 788531"/>
                    <a:gd name="connsiteY24" fmla="*/ 2963334 h 2963335"/>
                    <a:gd name="connsiteX25" fmla="*/ 565659 w 788531"/>
                    <a:gd name="connsiteY25" fmla="*/ 2963335 h 2963335"/>
                    <a:gd name="connsiteX26" fmla="*/ 643466 w 788531"/>
                    <a:gd name="connsiteY26" fmla="*/ 194734 h 2963335"/>
                    <a:gd name="connsiteX27" fmla="*/ 788531 w 788531"/>
                    <a:gd name="connsiteY27" fmla="*/ 161998 h 2963335"/>
                    <a:gd name="connsiteX0" fmla="*/ 728133 w 728133"/>
                    <a:gd name="connsiteY0" fmla="*/ 0 h 2963335"/>
                    <a:gd name="connsiteX1" fmla="*/ 601133 w 728133"/>
                    <a:gd name="connsiteY1" fmla="*/ 67734 h 2963335"/>
                    <a:gd name="connsiteX2" fmla="*/ 584200 w 728133"/>
                    <a:gd name="connsiteY2" fmla="*/ 177800 h 2963335"/>
                    <a:gd name="connsiteX3" fmla="*/ 567266 w 728133"/>
                    <a:gd name="connsiteY3" fmla="*/ 287867 h 2963335"/>
                    <a:gd name="connsiteX4" fmla="*/ 533400 w 728133"/>
                    <a:gd name="connsiteY4" fmla="*/ 84667 h 2963335"/>
                    <a:gd name="connsiteX5" fmla="*/ 448733 w 728133"/>
                    <a:gd name="connsiteY5" fmla="*/ 16934 h 2963335"/>
                    <a:gd name="connsiteX6" fmla="*/ 296333 w 728133"/>
                    <a:gd name="connsiteY6" fmla="*/ 8467 h 2963335"/>
                    <a:gd name="connsiteX7" fmla="*/ 211666 w 728133"/>
                    <a:gd name="connsiteY7" fmla="*/ 59267 h 2963335"/>
                    <a:gd name="connsiteX8" fmla="*/ 127000 w 728133"/>
                    <a:gd name="connsiteY8" fmla="*/ 135467 h 2963335"/>
                    <a:gd name="connsiteX9" fmla="*/ 101600 w 728133"/>
                    <a:gd name="connsiteY9" fmla="*/ 245534 h 2963335"/>
                    <a:gd name="connsiteX10" fmla="*/ 84666 w 728133"/>
                    <a:gd name="connsiteY10" fmla="*/ 321734 h 2963335"/>
                    <a:gd name="connsiteX11" fmla="*/ 0 w 728133"/>
                    <a:gd name="connsiteY11" fmla="*/ 406400 h 2963335"/>
                    <a:gd name="connsiteX12" fmla="*/ 16933 w 728133"/>
                    <a:gd name="connsiteY12" fmla="*/ 474134 h 2963335"/>
                    <a:gd name="connsiteX13" fmla="*/ 93133 w 728133"/>
                    <a:gd name="connsiteY13" fmla="*/ 541867 h 2963335"/>
                    <a:gd name="connsiteX14" fmla="*/ 211666 w 728133"/>
                    <a:gd name="connsiteY14" fmla="*/ 550334 h 2963335"/>
                    <a:gd name="connsiteX15" fmla="*/ 262466 w 728133"/>
                    <a:gd name="connsiteY15" fmla="*/ 474134 h 2963335"/>
                    <a:gd name="connsiteX16" fmla="*/ 254000 w 728133"/>
                    <a:gd name="connsiteY16" fmla="*/ 381000 h 2963335"/>
                    <a:gd name="connsiteX17" fmla="*/ 220133 w 728133"/>
                    <a:gd name="connsiteY17" fmla="*/ 330200 h 2963335"/>
                    <a:gd name="connsiteX18" fmla="*/ 186266 w 728133"/>
                    <a:gd name="connsiteY18" fmla="*/ 287867 h 2963335"/>
                    <a:gd name="connsiteX19" fmla="*/ 194733 w 728133"/>
                    <a:gd name="connsiteY19" fmla="*/ 186267 h 2963335"/>
                    <a:gd name="connsiteX20" fmla="*/ 262466 w 728133"/>
                    <a:gd name="connsiteY20" fmla="*/ 101600 h 2963335"/>
                    <a:gd name="connsiteX21" fmla="*/ 372533 w 728133"/>
                    <a:gd name="connsiteY21" fmla="*/ 67734 h 2963335"/>
                    <a:gd name="connsiteX22" fmla="*/ 440266 w 728133"/>
                    <a:gd name="connsiteY22" fmla="*/ 110067 h 2963335"/>
                    <a:gd name="connsiteX23" fmla="*/ 491066 w 728133"/>
                    <a:gd name="connsiteY23" fmla="*/ 220134 h 2963335"/>
                    <a:gd name="connsiteX24" fmla="*/ 491066 w 728133"/>
                    <a:gd name="connsiteY24" fmla="*/ 2963334 h 2963335"/>
                    <a:gd name="connsiteX25" fmla="*/ 565659 w 728133"/>
                    <a:gd name="connsiteY25" fmla="*/ 2963335 h 2963335"/>
                    <a:gd name="connsiteX26" fmla="*/ 643466 w 728133"/>
                    <a:gd name="connsiteY26" fmla="*/ 194734 h 2963335"/>
                    <a:gd name="connsiteX0" fmla="*/ 601133 w 643466"/>
                    <a:gd name="connsiteY0" fmla="*/ 59267 h 2954868"/>
                    <a:gd name="connsiteX1" fmla="*/ 584200 w 643466"/>
                    <a:gd name="connsiteY1" fmla="*/ 169333 h 2954868"/>
                    <a:gd name="connsiteX2" fmla="*/ 567266 w 643466"/>
                    <a:gd name="connsiteY2" fmla="*/ 279400 h 2954868"/>
                    <a:gd name="connsiteX3" fmla="*/ 533400 w 643466"/>
                    <a:gd name="connsiteY3" fmla="*/ 76200 h 2954868"/>
                    <a:gd name="connsiteX4" fmla="*/ 448733 w 643466"/>
                    <a:gd name="connsiteY4" fmla="*/ 8467 h 2954868"/>
                    <a:gd name="connsiteX5" fmla="*/ 296333 w 643466"/>
                    <a:gd name="connsiteY5" fmla="*/ 0 h 2954868"/>
                    <a:gd name="connsiteX6" fmla="*/ 211666 w 643466"/>
                    <a:gd name="connsiteY6" fmla="*/ 50800 h 2954868"/>
                    <a:gd name="connsiteX7" fmla="*/ 127000 w 643466"/>
                    <a:gd name="connsiteY7" fmla="*/ 127000 h 2954868"/>
                    <a:gd name="connsiteX8" fmla="*/ 101600 w 643466"/>
                    <a:gd name="connsiteY8" fmla="*/ 237067 h 2954868"/>
                    <a:gd name="connsiteX9" fmla="*/ 84666 w 643466"/>
                    <a:gd name="connsiteY9" fmla="*/ 313267 h 2954868"/>
                    <a:gd name="connsiteX10" fmla="*/ 0 w 643466"/>
                    <a:gd name="connsiteY10" fmla="*/ 397933 h 2954868"/>
                    <a:gd name="connsiteX11" fmla="*/ 16933 w 643466"/>
                    <a:gd name="connsiteY11" fmla="*/ 465667 h 2954868"/>
                    <a:gd name="connsiteX12" fmla="*/ 93133 w 643466"/>
                    <a:gd name="connsiteY12" fmla="*/ 533400 h 2954868"/>
                    <a:gd name="connsiteX13" fmla="*/ 211666 w 643466"/>
                    <a:gd name="connsiteY13" fmla="*/ 541867 h 2954868"/>
                    <a:gd name="connsiteX14" fmla="*/ 262466 w 643466"/>
                    <a:gd name="connsiteY14" fmla="*/ 465667 h 2954868"/>
                    <a:gd name="connsiteX15" fmla="*/ 254000 w 643466"/>
                    <a:gd name="connsiteY15" fmla="*/ 372533 h 2954868"/>
                    <a:gd name="connsiteX16" fmla="*/ 220133 w 643466"/>
                    <a:gd name="connsiteY16" fmla="*/ 321733 h 2954868"/>
                    <a:gd name="connsiteX17" fmla="*/ 186266 w 643466"/>
                    <a:gd name="connsiteY17" fmla="*/ 279400 h 2954868"/>
                    <a:gd name="connsiteX18" fmla="*/ 194733 w 643466"/>
                    <a:gd name="connsiteY18" fmla="*/ 177800 h 2954868"/>
                    <a:gd name="connsiteX19" fmla="*/ 262466 w 643466"/>
                    <a:gd name="connsiteY19" fmla="*/ 93133 h 2954868"/>
                    <a:gd name="connsiteX20" fmla="*/ 372533 w 643466"/>
                    <a:gd name="connsiteY20" fmla="*/ 59267 h 2954868"/>
                    <a:gd name="connsiteX21" fmla="*/ 440266 w 643466"/>
                    <a:gd name="connsiteY21" fmla="*/ 101600 h 2954868"/>
                    <a:gd name="connsiteX22" fmla="*/ 491066 w 643466"/>
                    <a:gd name="connsiteY22" fmla="*/ 211667 h 2954868"/>
                    <a:gd name="connsiteX23" fmla="*/ 491066 w 643466"/>
                    <a:gd name="connsiteY23" fmla="*/ 2954867 h 2954868"/>
                    <a:gd name="connsiteX24" fmla="*/ 565659 w 643466"/>
                    <a:gd name="connsiteY24" fmla="*/ 2954868 h 2954868"/>
                    <a:gd name="connsiteX25" fmla="*/ 643466 w 643466"/>
                    <a:gd name="connsiteY25" fmla="*/ 186267 h 2954868"/>
                    <a:gd name="connsiteX0" fmla="*/ 601133 w 643466"/>
                    <a:gd name="connsiteY0" fmla="*/ 59267 h 2954868"/>
                    <a:gd name="connsiteX1" fmla="*/ 584200 w 643466"/>
                    <a:gd name="connsiteY1" fmla="*/ 169333 h 2954868"/>
                    <a:gd name="connsiteX2" fmla="*/ 567266 w 643466"/>
                    <a:gd name="connsiteY2" fmla="*/ 279400 h 2954868"/>
                    <a:gd name="connsiteX3" fmla="*/ 533400 w 643466"/>
                    <a:gd name="connsiteY3" fmla="*/ 76200 h 2954868"/>
                    <a:gd name="connsiteX4" fmla="*/ 448733 w 643466"/>
                    <a:gd name="connsiteY4" fmla="*/ 8467 h 2954868"/>
                    <a:gd name="connsiteX5" fmla="*/ 296333 w 643466"/>
                    <a:gd name="connsiteY5" fmla="*/ 0 h 2954868"/>
                    <a:gd name="connsiteX6" fmla="*/ 211666 w 643466"/>
                    <a:gd name="connsiteY6" fmla="*/ 50800 h 2954868"/>
                    <a:gd name="connsiteX7" fmla="*/ 127000 w 643466"/>
                    <a:gd name="connsiteY7" fmla="*/ 127000 h 2954868"/>
                    <a:gd name="connsiteX8" fmla="*/ 101600 w 643466"/>
                    <a:gd name="connsiteY8" fmla="*/ 237067 h 2954868"/>
                    <a:gd name="connsiteX9" fmla="*/ 84666 w 643466"/>
                    <a:gd name="connsiteY9" fmla="*/ 313267 h 2954868"/>
                    <a:gd name="connsiteX10" fmla="*/ 0 w 643466"/>
                    <a:gd name="connsiteY10" fmla="*/ 397933 h 2954868"/>
                    <a:gd name="connsiteX11" fmla="*/ 16933 w 643466"/>
                    <a:gd name="connsiteY11" fmla="*/ 465667 h 2954868"/>
                    <a:gd name="connsiteX12" fmla="*/ 93133 w 643466"/>
                    <a:gd name="connsiteY12" fmla="*/ 533400 h 2954868"/>
                    <a:gd name="connsiteX13" fmla="*/ 211666 w 643466"/>
                    <a:gd name="connsiteY13" fmla="*/ 541867 h 2954868"/>
                    <a:gd name="connsiteX14" fmla="*/ 262466 w 643466"/>
                    <a:gd name="connsiteY14" fmla="*/ 465667 h 2954868"/>
                    <a:gd name="connsiteX15" fmla="*/ 254000 w 643466"/>
                    <a:gd name="connsiteY15" fmla="*/ 372533 h 2954868"/>
                    <a:gd name="connsiteX16" fmla="*/ 220133 w 643466"/>
                    <a:gd name="connsiteY16" fmla="*/ 321733 h 2954868"/>
                    <a:gd name="connsiteX17" fmla="*/ 186266 w 643466"/>
                    <a:gd name="connsiteY17" fmla="*/ 279400 h 2954868"/>
                    <a:gd name="connsiteX18" fmla="*/ 194733 w 643466"/>
                    <a:gd name="connsiteY18" fmla="*/ 177800 h 2954868"/>
                    <a:gd name="connsiteX19" fmla="*/ 262466 w 643466"/>
                    <a:gd name="connsiteY19" fmla="*/ 93133 h 2954868"/>
                    <a:gd name="connsiteX20" fmla="*/ 372533 w 643466"/>
                    <a:gd name="connsiteY20" fmla="*/ 59267 h 2954868"/>
                    <a:gd name="connsiteX21" fmla="*/ 440266 w 643466"/>
                    <a:gd name="connsiteY21" fmla="*/ 101600 h 2954868"/>
                    <a:gd name="connsiteX22" fmla="*/ 491066 w 643466"/>
                    <a:gd name="connsiteY22" fmla="*/ 211667 h 2954868"/>
                    <a:gd name="connsiteX23" fmla="*/ 491066 w 643466"/>
                    <a:gd name="connsiteY23" fmla="*/ 2954867 h 2954868"/>
                    <a:gd name="connsiteX24" fmla="*/ 565659 w 643466"/>
                    <a:gd name="connsiteY24" fmla="*/ 2954868 h 2954868"/>
                    <a:gd name="connsiteX25" fmla="*/ 643466 w 643466"/>
                    <a:gd name="connsiteY25" fmla="*/ 186267 h 2954868"/>
                    <a:gd name="connsiteX26" fmla="*/ 601133 w 643466"/>
                    <a:gd name="connsiteY26" fmla="*/ 59267 h 2954868"/>
                    <a:gd name="connsiteX0" fmla="*/ 643466 w 643466"/>
                    <a:gd name="connsiteY0" fmla="*/ 186267 h 2954868"/>
                    <a:gd name="connsiteX1" fmla="*/ 584200 w 643466"/>
                    <a:gd name="connsiteY1" fmla="*/ 169333 h 2954868"/>
                    <a:gd name="connsiteX2" fmla="*/ 567266 w 643466"/>
                    <a:gd name="connsiteY2" fmla="*/ 279400 h 2954868"/>
                    <a:gd name="connsiteX3" fmla="*/ 533400 w 643466"/>
                    <a:gd name="connsiteY3" fmla="*/ 76200 h 2954868"/>
                    <a:gd name="connsiteX4" fmla="*/ 448733 w 643466"/>
                    <a:gd name="connsiteY4" fmla="*/ 8467 h 2954868"/>
                    <a:gd name="connsiteX5" fmla="*/ 296333 w 643466"/>
                    <a:gd name="connsiteY5" fmla="*/ 0 h 2954868"/>
                    <a:gd name="connsiteX6" fmla="*/ 211666 w 643466"/>
                    <a:gd name="connsiteY6" fmla="*/ 50800 h 2954868"/>
                    <a:gd name="connsiteX7" fmla="*/ 127000 w 643466"/>
                    <a:gd name="connsiteY7" fmla="*/ 127000 h 2954868"/>
                    <a:gd name="connsiteX8" fmla="*/ 101600 w 643466"/>
                    <a:gd name="connsiteY8" fmla="*/ 237067 h 2954868"/>
                    <a:gd name="connsiteX9" fmla="*/ 84666 w 643466"/>
                    <a:gd name="connsiteY9" fmla="*/ 313267 h 2954868"/>
                    <a:gd name="connsiteX10" fmla="*/ 0 w 643466"/>
                    <a:gd name="connsiteY10" fmla="*/ 397933 h 2954868"/>
                    <a:gd name="connsiteX11" fmla="*/ 16933 w 643466"/>
                    <a:gd name="connsiteY11" fmla="*/ 465667 h 2954868"/>
                    <a:gd name="connsiteX12" fmla="*/ 93133 w 643466"/>
                    <a:gd name="connsiteY12" fmla="*/ 533400 h 2954868"/>
                    <a:gd name="connsiteX13" fmla="*/ 211666 w 643466"/>
                    <a:gd name="connsiteY13" fmla="*/ 541867 h 2954868"/>
                    <a:gd name="connsiteX14" fmla="*/ 262466 w 643466"/>
                    <a:gd name="connsiteY14" fmla="*/ 465667 h 2954868"/>
                    <a:gd name="connsiteX15" fmla="*/ 254000 w 643466"/>
                    <a:gd name="connsiteY15" fmla="*/ 372533 h 2954868"/>
                    <a:gd name="connsiteX16" fmla="*/ 220133 w 643466"/>
                    <a:gd name="connsiteY16" fmla="*/ 321733 h 2954868"/>
                    <a:gd name="connsiteX17" fmla="*/ 186266 w 643466"/>
                    <a:gd name="connsiteY17" fmla="*/ 279400 h 2954868"/>
                    <a:gd name="connsiteX18" fmla="*/ 194733 w 643466"/>
                    <a:gd name="connsiteY18" fmla="*/ 177800 h 2954868"/>
                    <a:gd name="connsiteX19" fmla="*/ 262466 w 643466"/>
                    <a:gd name="connsiteY19" fmla="*/ 93133 h 2954868"/>
                    <a:gd name="connsiteX20" fmla="*/ 372533 w 643466"/>
                    <a:gd name="connsiteY20" fmla="*/ 59267 h 2954868"/>
                    <a:gd name="connsiteX21" fmla="*/ 440266 w 643466"/>
                    <a:gd name="connsiteY21" fmla="*/ 101600 h 2954868"/>
                    <a:gd name="connsiteX22" fmla="*/ 491066 w 643466"/>
                    <a:gd name="connsiteY22" fmla="*/ 211667 h 2954868"/>
                    <a:gd name="connsiteX23" fmla="*/ 491066 w 643466"/>
                    <a:gd name="connsiteY23" fmla="*/ 2954867 h 2954868"/>
                    <a:gd name="connsiteX24" fmla="*/ 565659 w 643466"/>
                    <a:gd name="connsiteY24" fmla="*/ 2954868 h 2954868"/>
                    <a:gd name="connsiteX25" fmla="*/ 643466 w 643466"/>
                    <a:gd name="connsiteY25" fmla="*/ 186267 h 2954868"/>
                    <a:gd name="connsiteX0" fmla="*/ 565659 w 584200"/>
                    <a:gd name="connsiteY0" fmla="*/ 2954868 h 2954868"/>
                    <a:gd name="connsiteX1" fmla="*/ 584200 w 584200"/>
                    <a:gd name="connsiteY1" fmla="*/ 169333 h 2954868"/>
                    <a:gd name="connsiteX2" fmla="*/ 567266 w 584200"/>
                    <a:gd name="connsiteY2" fmla="*/ 279400 h 2954868"/>
                    <a:gd name="connsiteX3" fmla="*/ 533400 w 584200"/>
                    <a:gd name="connsiteY3" fmla="*/ 76200 h 2954868"/>
                    <a:gd name="connsiteX4" fmla="*/ 448733 w 584200"/>
                    <a:gd name="connsiteY4" fmla="*/ 8467 h 2954868"/>
                    <a:gd name="connsiteX5" fmla="*/ 296333 w 584200"/>
                    <a:gd name="connsiteY5" fmla="*/ 0 h 2954868"/>
                    <a:gd name="connsiteX6" fmla="*/ 211666 w 584200"/>
                    <a:gd name="connsiteY6" fmla="*/ 50800 h 2954868"/>
                    <a:gd name="connsiteX7" fmla="*/ 127000 w 584200"/>
                    <a:gd name="connsiteY7" fmla="*/ 127000 h 2954868"/>
                    <a:gd name="connsiteX8" fmla="*/ 101600 w 584200"/>
                    <a:gd name="connsiteY8" fmla="*/ 237067 h 2954868"/>
                    <a:gd name="connsiteX9" fmla="*/ 84666 w 584200"/>
                    <a:gd name="connsiteY9" fmla="*/ 313267 h 2954868"/>
                    <a:gd name="connsiteX10" fmla="*/ 0 w 584200"/>
                    <a:gd name="connsiteY10" fmla="*/ 397933 h 2954868"/>
                    <a:gd name="connsiteX11" fmla="*/ 16933 w 584200"/>
                    <a:gd name="connsiteY11" fmla="*/ 465667 h 2954868"/>
                    <a:gd name="connsiteX12" fmla="*/ 93133 w 584200"/>
                    <a:gd name="connsiteY12" fmla="*/ 533400 h 2954868"/>
                    <a:gd name="connsiteX13" fmla="*/ 211666 w 584200"/>
                    <a:gd name="connsiteY13" fmla="*/ 541867 h 2954868"/>
                    <a:gd name="connsiteX14" fmla="*/ 262466 w 584200"/>
                    <a:gd name="connsiteY14" fmla="*/ 465667 h 2954868"/>
                    <a:gd name="connsiteX15" fmla="*/ 254000 w 584200"/>
                    <a:gd name="connsiteY15" fmla="*/ 372533 h 2954868"/>
                    <a:gd name="connsiteX16" fmla="*/ 220133 w 584200"/>
                    <a:gd name="connsiteY16" fmla="*/ 321733 h 2954868"/>
                    <a:gd name="connsiteX17" fmla="*/ 186266 w 584200"/>
                    <a:gd name="connsiteY17" fmla="*/ 279400 h 2954868"/>
                    <a:gd name="connsiteX18" fmla="*/ 194733 w 584200"/>
                    <a:gd name="connsiteY18" fmla="*/ 177800 h 2954868"/>
                    <a:gd name="connsiteX19" fmla="*/ 262466 w 584200"/>
                    <a:gd name="connsiteY19" fmla="*/ 93133 h 2954868"/>
                    <a:gd name="connsiteX20" fmla="*/ 372533 w 584200"/>
                    <a:gd name="connsiteY20" fmla="*/ 59267 h 2954868"/>
                    <a:gd name="connsiteX21" fmla="*/ 440266 w 584200"/>
                    <a:gd name="connsiteY21" fmla="*/ 101600 h 2954868"/>
                    <a:gd name="connsiteX22" fmla="*/ 491066 w 584200"/>
                    <a:gd name="connsiteY22" fmla="*/ 211667 h 2954868"/>
                    <a:gd name="connsiteX23" fmla="*/ 491066 w 584200"/>
                    <a:gd name="connsiteY23" fmla="*/ 2954867 h 2954868"/>
                    <a:gd name="connsiteX24" fmla="*/ 565659 w 584200"/>
                    <a:gd name="connsiteY24" fmla="*/ 2954868 h 2954868"/>
                    <a:gd name="connsiteX0" fmla="*/ 565659 w 567266"/>
                    <a:gd name="connsiteY0" fmla="*/ 2954868 h 2954868"/>
                    <a:gd name="connsiteX1" fmla="*/ 567266 w 567266"/>
                    <a:gd name="connsiteY1" fmla="*/ 279400 h 2954868"/>
                    <a:gd name="connsiteX2" fmla="*/ 533400 w 567266"/>
                    <a:gd name="connsiteY2" fmla="*/ 76200 h 2954868"/>
                    <a:gd name="connsiteX3" fmla="*/ 448733 w 567266"/>
                    <a:gd name="connsiteY3" fmla="*/ 8467 h 2954868"/>
                    <a:gd name="connsiteX4" fmla="*/ 296333 w 567266"/>
                    <a:gd name="connsiteY4" fmla="*/ 0 h 2954868"/>
                    <a:gd name="connsiteX5" fmla="*/ 211666 w 567266"/>
                    <a:gd name="connsiteY5" fmla="*/ 50800 h 2954868"/>
                    <a:gd name="connsiteX6" fmla="*/ 127000 w 567266"/>
                    <a:gd name="connsiteY6" fmla="*/ 127000 h 2954868"/>
                    <a:gd name="connsiteX7" fmla="*/ 101600 w 567266"/>
                    <a:gd name="connsiteY7" fmla="*/ 237067 h 2954868"/>
                    <a:gd name="connsiteX8" fmla="*/ 84666 w 567266"/>
                    <a:gd name="connsiteY8" fmla="*/ 313267 h 2954868"/>
                    <a:gd name="connsiteX9" fmla="*/ 0 w 567266"/>
                    <a:gd name="connsiteY9" fmla="*/ 397933 h 2954868"/>
                    <a:gd name="connsiteX10" fmla="*/ 16933 w 567266"/>
                    <a:gd name="connsiteY10" fmla="*/ 465667 h 2954868"/>
                    <a:gd name="connsiteX11" fmla="*/ 93133 w 567266"/>
                    <a:gd name="connsiteY11" fmla="*/ 533400 h 2954868"/>
                    <a:gd name="connsiteX12" fmla="*/ 211666 w 567266"/>
                    <a:gd name="connsiteY12" fmla="*/ 541867 h 2954868"/>
                    <a:gd name="connsiteX13" fmla="*/ 262466 w 567266"/>
                    <a:gd name="connsiteY13" fmla="*/ 465667 h 2954868"/>
                    <a:gd name="connsiteX14" fmla="*/ 254000 w 567266"/>
                    <a:gd name="connsiteY14" fmla="*/ 372533 h 2954868"/>
                    <a:gd name="connsiteX15" fmla="*/ 220133 w 567266"/>
                    <a:gd name="connsiteY15" fmla="*/ 321733 h 2954868"/>
                    <a:gd name="connsiteX16" fmla="*/ 186266 w 567266"/>
                    <a:gd name="connsiteY16" fmla="*/ 279400 h 2954868"/>
                    <a:gd name="connsiteX17" fmla="*/ 194733 w 567266"/>
                    <a:gd name="connsiteY17" fmla="*/ 177800 h 2954868"/>
                    <a:gd name="connsiteX18" fmla="*/ 262466 w 567266"/>
                    <a:gd name="connsiteY18" fmla="*/ 93133 h 2954868"/>
                    <a:gd name="connsiteX19" fmla="*/ 372533 w 567266"/>
                    <a:gd name="connsiteY19" fmla="*/ 59267 h 2954868"/>
                    <a:gd name="connsiteX20" fmla="*/ 440266 w 567266"/>
                    <a:gd name="connsiteY20" fmla="*/ 101600 h 2954868"/>
                    <a:gd name="connsiteX21" fmla="*/ 491066 w 567266"/>
                    <a:gd name="connsiteY21" fmla="*/ 211667 h 2954868"/>
                    <a:gd name="connsiteX22" fmla="*/ 491066 w 567266"/>
                    <a:gd name="connsiteY22" fmla="*/ 2954867 h 2954868"/>
                    <a:gd name="connsiteX23" fmla="*/ 565659 w 567266"/>
                    <a:gd name="connsiteY23" fmla="*/ 2954868 h 2954868"/>
                    <a:gd name="connsiteX0" fmla="*/ 565659 w 567266"/>
                    <a:gd name="connsiteY0" fmla="*/ 2954868 h 2954868"/>
                    <a:gd name="connsiteX1" fmla="*/ 567266 w 567266"/>
                    <a:gd name="connsiteY1" fmla="*/ 279400 h 2954868"/>
                    <a:gd name="connsiteX2" fmla="*/ 533400 w 567266"/>
                    <a:gd name="connsiteY2" fmla="*/ 76200 h 2954868"/>
                    <a:gd name="connsiteX3" fmla="*/ 448733 w 567266"/>
                    <a:gd name="connsiteY3" fmla="*/ 8467 h 2954868"/>
                    <a:gd name="connsiteX4" fmla="*/ 296333 w 567266"/>
                    <a:gd name="connsiteY4" fmla="*/ 0 h 2954868"/>
                    <a:gd name="connsiteX5" fmla="*/ 211666 w 567266"/>
                    <a:gd name="connsiteY5" fmla="*/ 50800 h 2954868"/>
                    <a:gd name="connsiteX6" fmla="*/ 127000 w 567266"/>
                    <a:gd name="connsiteY6" fmla="*/ 127000 h 2954868"/>
                    <a:gd name="connsiteX7" fmla="*/ 101600 w 567266"/>
                    <a:gd name="connsiteY7" fmla="*/ 237067 h 2954868"/>
                    <a:gd name="connsiteX8" fmla="*/ 41705 w 567266"/>
                    <a:gd name="connsiteY8" fmla="*/ 291786 h 2954868"/>
                    <a:gd name="connsiteX9" fmla="*/ 0 w 567266"/>
                    <a:gd name="connsiteY9" fmla="*/ 397933 h 2954868"/>
                    <a:gd name="connsiteX10" fmla="*/ 16933 w 567266"/>
                    <a:gd name="connsiteY10" fmla="*/ 465667 h 2954868"/>
                    <a:gd name="connsiteX11" fmla="*/ 93133 w 567266"/>
                    <a:gd name="connsiteY11" fmla="*/ 533400 h 2954868"/>
                    <a:gd name="connsiteX12" fmla="*/ 211666 w 567266"/>
                    <a:gd name="connsiteY12" fmla="*/ 541867 h 2954868"/>
                    <a:gd name="connsiteX13" fmla="*/ 262466 w 567266"/>
                    <a:gd name="connsiteY13" fmla="*/ 465667 h 2954868"/>
                    <a:gd name="connsiteX14" fmla="*/ 254000 w 567266"/>
                    <a:gd name="connsiteY14" fmla="*/ 372533 h 2954868"/>
                    <a:gd name="connsiteX15" fmla="*/ 220133 w 567266"/>
                    <a:gd name="connsiteY15" fmla="*/ 321733 h 2954868"/>
                    <a:gd name="connsiteX16" fmla="*/ 186266 w 567266"/>
                    <a:gd name="connsiteY16" fmla="*/ 279400 h 2954868"/>
                    <a:gd name="connsiteX17" fmla="*/ 194733 w 567266"/>
                    <a:gd name="connsiteY17" fmla="*/ 177800 h 2954868"/>
                    <a:gd name="connsiteX18" fmla="*/ 262466 w 567266"/>
                    <a:gd name="connsiteY18" fmla="*/ 93133 h 2954868"/>
                    <a:gd name="connsiteX19" fmla="*/ 372533 w 567266"/>
                    <a:gd name="connsiteY19" fmla="*/ 59267 h 2954868"/>
                    <a:gd name="connsiteX20" fmla="*/ 440266 w 567266"/>
                    <a:gd name="connsiteY20" fmla="*/ 101600 h 2954868"/>
                    <a:gd name="connsiteX21" fmla="*/ 491066 w 567266"/>
                    <a:gd name="connsiteY21" fmla="*/ 211667 h 2954868"/>
                    <a:gd name="connsiteX22" fmla="*/ 491066 w 567266"/>
                    <a:gd name="connsiteY22" fmla="*/ 2954867 h 2954868"/>
                    <a:gd name="connsiteX23" fmla="*/ 565659 w 567266"/>
                    <a:gd name="connsiteY23" fmla="*/ 2954868 h 29548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</a:cxnLst>
                  <a:rect l="l" t="t" r="r" b="b"/>
                  <a:pathLst>
                    <a:path w="567266" h="2954868">
                      <a:moveTo>
                        <a:pt x="565659" y="2954868"/>
                      </a:moveTo>
                      <a:cubicBezTo>
                        <a:pt x="566195" y="2063045"/>
                        <a:pt x="566730" y="1171223"/>
                        <a:pt x="567266" y="279400"/>
                      </a:cubicBezTo>
                      <a:lnTo>
                        <a:pt x="533400" y="76200"/>
                      </a:lnTo>
                      <a:lnTo>
                        <a:pt x="448733" y="8467"/>
                      </a:lnTo>
                      <a:lnTo>
                        <a:pt x="296333" y="0"/>
                      </a:lnTo>
                      <a:lnTo>
                        <a:pt x="211666" y="50800"/>
                      </a:lnTo>
                      <a:lnTo>
                        <a:pt x="127000" y="127000"/>
                      </a:lnTo>
                      <a:lnTo>
                        <a:pt x="101600" y="237067"/>
                      </a:lnTo>
                      <a:lnTo>
                        <a:pt x="41705" y="291786"/>
                      </a:lnTo>
                      <a:lnTo>
                        <a:pt x="0" y="397933"/>
                      </a:lnTo>
                      <a:lnTo>
                        <a:pt x="16933" y="465667"/>
                      </a:lnTo>
                      <a:lnTo>
                        <a:pt x="93133" y="533400"/>
                      </a:lnTo>
                      <a:lnTo>
                        <a:pt x="211666" y="541867"/>
                      </a:lnTo>
                      <a:lnTo>
                        <a:pt x="262466" y="465667"/>
                      </a:lnTo>
                      <a:lnTo>
                        <a:pt x="254000" y="372533"/>
                      </a:lnTo>
                      <a:lnTo>
                        <a:pt x="220133" y="321733"/>
                      </a:lnTo>
                      <a:lnTo>
                        <a:pt x="186266" y="279400"/>
                      </a:lnTo>
                      <a:lnTo>
                        <a:pt x="194733" y="177800"/>
                      </a:lnTo>
                      <a:lnTo>
                        <a:pt x="262466" y="93133"/>
                      </a:lnTo>
                      <a:lnTo>
                        <a:pt x="372533" y="59267"/>
                      </a:lnTo>
                      <a:lnTo>
                        <a:pt x="440266" y="101600"/>
                      </a:lnTo>
                      <a:lnTo>
                        <a:pt x="491066" y="211667"/>
                      </a:lnTo>
                      <a:lnTo>
                        <a:pt x="491066" y="2954867"/>
                      </a:lnTo>
                      <a:lnTo>
                        <a:pt x="565659" y="2954868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FFFFFF"/>
                    </a:gs>
                    <a:gs pos="32000">
                      <a:srgbClr val="E6E6E6"/>
                    </a:gs>
                    <a:gs pos="99000">
                      <a:srgbClr val="7D8496"/>
                    </a:gs>
                    <a:gs pos="100000">
                      <a:srgbClr val="E6E6E6"/>
                    </a:gs>
                  </a:gsLst>
                  <a:lin ang="2700000" scaled="0"/>
                </a:gradFill>
                <a:ln w="3175">
                  <a:solidFill>
                    <a:schemeClr val="tx1">
                      <a:lumMod val="50000"/>
                      <a:lumOff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46" name="椭圆 245"/>
                <p:cNvSpPr>
                  <a:spLocks noChangeAspect="1"/>
                </p:cNvSpPr>
                <p:nvPr/>
              </p:nvSpPr>
              <p:spPr>
                <a:xfrm>
                  <a:off x="1415588" y="2766826"/>
                  <a:ext cx="108000" cy="10800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13" name="组合 5"/>
            <p:cNvGrpSpPr/>
            <p:nvPr/>
          </p:nvGrpSpPr>
          <p:grpSpPr>
            <a:xfrm>
              <a:off x="10430093" y="1589039"/>
              <a:ext cx="4852239" cy="2638895"/>
              <a:chOff x="10430093" y="1589039"/>
              <a:chExt cx="4852239" cy="2638895"/>
            </a:xfrm>
          </p:grpSpPr>
          <p:sp>
            <p:nvSpPr>
              <p:cNvPr id="196" name="任意多边形 14"/>
              <p:cNvSpPr/>
              <p:nvPr/>
            </p:nvSpPr>
            <p:spPr>
              <a:xfrm>
                <a:off x="10768851" y="1692981"/>
                <a:ext cx="4513481" cy="2534952"/>
              </a:xfrm>
              <a:custGeom>
                <a:avLst/>
                <a:gdLst>
                  <a:gd name="connsiteX0" fmla="*/ 0 w 2022359"/>
                  <a:gd name="connsiteY0" fmla="*/ 553980 h 2282663"/>
                  <a:gd name="connsiteX1" fmla="*/ 0 w 2022359"/>
                  <a:gd name="connsiteY1" fmla="*/ 2282663 h 2282663"/>
                  <a:gd name="connsiteX2" fmla="*/ 2022359 w 2022359"/>
                  <a:gd name="connsiteY2" fmla="*/ 2282663 h 2282663"/>
                  <a:gd name="connsiteX3" fmla="*/ 2022359 w 2022359"/>
                  <a:gd name="connsiteY3" fmla="*/ 567329 h 2282663"/>
                  <a:gd name="connsiteX4" fmla="*/ 994493 w 2022359"/>
                  <a:gd name="connsiteY4" fmla="*/ 0 h 2282663"/>
                  <a:gd name="connsiteX5" fmla="*/ 0 w 2022359"/>
                  <a:gd name="connsiteY5" fmla="*/ 553980 h 2282663"/>
                  <a:gd name="connsiteX0" fmla="*/ 0 w 2022359"/>
                  <a:gd name="connsiteY0" fmla="*/ 553980 h 2282663"/>
                  <a:gd name="connsiteX1" fmla="*/ 0 w 2022359"/>
                  <a:gd name="connsiteY1" fmla="*/ 2282663 h 2282663"/>
                  <a:gd name="connsiteX2" fmla="*/ 2022359 w 2022359"/>
                  <a:gd name="connsiteY2" fmla="*/ 2282663 h 2282663"/>
                  <a:gd name="connsiteX3" fmla="*/ 2015825 w 2022359"/>
                  <a:gd name="connsiteY3" fmla="*/ 1265905 h 2282663"/>
                  <a:gd name="connsiteX4" fmla="*/ 2022359 w 2022359"/>
                  <a:gd name="connsiteY4" fmla="*/ 567329 h 2282663"/>
                  <a:gd name="connsiteX5" fmla="*/ 994493 w 2022359"/>
                  <a:gd name="connsiteY5" fmla="*/ 0 h 2282663"/>
                  <a:gd name="connsiteX6" fmla="*/ 0 w 2022359"/>
                  <a:gd name="connsiteY6" fmla="*/ 553980 h 2282663"/>
                  <a:gd name="connsiteX0" fmla="*/ 0 w 3609150"/>
                  <a:gd name="connsiteY0" fmla="*/ 553980 h 2282663"/>
                  <a:gd name="connsiteX1" fmla="*/ 0 w 3609150"/>
                  <a:gd name="connsiteY1" fmla="*/ 2282663 h 2282663"/>
                  <a:gd name="connsiteX2" fmla="*/ 2022359 w 3609150"/>
                  <a:gd name="connsiteY2" fmla="*/ 2282663 h 2282663"/>
                  <a:gd name="connsiteX3" fmla="*/ 3609148 w 3609150"/>
                  <a:gd name="connsiteY3" fmla="*/ 1250657 h 2282663"/>
                  <a:gd name="connsiteX4" fmla="*/ 2015825 w 3609150"/>
                  <a:gd name="connsiteY4" fmla="*/ 1265905 h 2282663"/>
                  <a:gd name="connsiteX5" fmla="*/ 2022359 w 3609150"/>
                  <a:gd name="connsiteY5" fmla="*/ 567329 h 2282663"/>
                  <a:gd name="connsiteX6" fmla="*/ 994493 w 3609150"/>
                  <a:gd name="connsiteY6" fmla="*/ 0 h 2282663"/>
                  <a:gd name="connsiteX7" fmla="*/ 0 w 3609150"/>
                  <a:gd name="connsiteY7" fmla="*/ 553980 h 2282663"/>
                  <a:gd name="connsiteX0" fmla="*/ 0 w 3596554"/>
                  <a:gd name="connsiteY0" fmla="*/ 553980 h 2282663"/>
                  <a:gd name="connsiteX1" fmla="*/ 0 w 3596554"/>
                  <a:gd name="connsiteY1" fmla="*/ 2282663 h 2282663"/>
                  <a:gd name="connsiteX2" fmla="*/ 2022359 w 3596554"/>
                  <a:gd name="connsiteY2" fmla="*/ 2282663 h 2282663"/>
                  <a:gd name="connsiteX3" fmla="*/ 3596552 w 3596554"/>
                  <a:gd name="connsiteY3" fmla="*/ 1281154 h 2282663"/>
                  <a:gd name="connsiteX4" fmla="*/ 2015825 w 3596554"/>
                  <a:gd name="connsiteY4" fmla="*/ 1265905 h 2282663"/>
                  <a:gd name="connsiteX5" fmla="*/ 2022359 w 3596554"/>
                  <a:gd name="connsiteY5" fmla="*/ 567329 h 2282663"/>
                  <a:gd name="connsiteX6" fmla="*/ 994493 w 3596554"/>
                  <a:gd name="connsiteY6" fmla="*/ 0 h 2282663"/>
                  <a:gd name="connsiteX7" fmla="*/ 0 w 3596554"/>
                  <a:gd name="connsiteY7" fmla="*/ 553980 h 2282663"/>
                  <a:gd name="connsiteX0" fmla="*/ 0 w 3596552"/>
                  <a:gd name="connsiteY0" fmla="*/ 553980 h 2282663"/>
                  <a:gd name="connsiteX1" fmla="*/ 0 w 3596552"/>
                  <a:gd name="connsiteY1" fmla="*/ 2282663 h 2282663"/>
                  <a:gd name="connsiteX2" fmla="*/ 2022359 w 3596552"/>
                  <a:gd name="connsiteY2" fmla="*/ 2282663 h 2282663"/>
                  <a:gd name="connsiteX3" fmla="*/ 3596552 w 3596552"/>
                  <a:gd name="connsiteY3" fmla="*/ 1281154 h 2282663"/>
                  <a:gd name="connsiteX4" fmla="*/ 2015825 w 3596552"/>
                  <a:gd name="connsiteY4" fmla="*/ 1265905 h 2282663"/>
                  <a:gd name="connsiteX5" fmla="*/ 2022359 w 3596552"/>
                  <a:gd name="connsiteY5" fmla="*/ 567329 h 2282663"/>
                  <a:gd name="connsiteX6" fmla="*/ 994493 w 3596552"/>
                  <a:gd name="connsiteY6" fmla="*/ 0 h 2282663"/>
                  <a:gd name="connsiteX7" fmla="*/ 0 w 3596552"/>
                  <a:gd name="connsiteY7" fmla="*/ 553980 h 2282663"/>
                  <a:gd name="connsiteX0" fmla="*/ 0 w 3602850"/>
                  <a:gd name="connsiteY0" fmla="*/ 553980 h 2332272"/>
                  <a:gd name="connsiteX1" fmla="*/ 0 w 3602850"/>
                  <a:gd name="connsiteY1" fmla="*/ 2282663 h 2332272"/>
                  <a:gd name="connsiteX2" fmla="*/ 2022359 w 3602850"/>
                  <a:gd name="connsiteY2" fmla="*/ 2282663 h 2332272"/>
                  <a:gd name="connsiteX3" fmla="*/ 3602850 w 3602850"/>
                  <a:gd name="connsiteY3" fmla="*/ 2257029 h 2332272"/>
                  <a:gd name="connsiteX4" fmla="*/ 3596552 w 3602850"/>
                  <a:gd name="connsiteY4" fmla="*/ 1281154 h 2332272"/>
                  <a:gd name="connsiteX5" fmla="*/ 2015825 w 3602850"/>
                  <a:gd name="connsiteY5" fmla="*/ 1265905 h 2332272"/>
                  <a:gd name="connsiteX6" fmla="*/ 2022359 w 3602850"/>
                  <a:gd name="connsiteY6" fmla="*/ 567329 h 2332272"/>
                  <a:gd name="connsiteX7" fmla="*/ 994493 w 3602850"/>
                  <a:gd name="connsiteY7" fmla="*/ 0 h 2332272"/>
                  <a:gd name="connsiteX8" fmla="*/ 0 w 3602850"/>
                  <a:gd name="connsiteY8" fmla="*/ 553980 h 2332272"/>
                  <a:gd name="connsiteX0" fmla="*/ 0 w 3602850"/>
                  <a:gd name="connsiteY0" fmla="*/ 553980 h 2282663"/>
                  <a:gd name="connsiteX1" fmla="*/ 0 w 3602850"/>
                  <a:gd name="connsiteY1" fmla="*/ 2282663 h 2282663"/>
                  <a:gd name="connsiteX2" fmla="*/ 2022359 w 3602850"/>
                  <a:gd name="connsiteY2" fmla="*/ 2282663 h 2282663"/>
                  <a:gd name="connsiteX3" fmla="*/ 3602850 w 3602850"/>
                  <a:gd name="connsiteY3" fmla="*/ 2257029 h 2282663"/>
                  <a:gd name="connsiteX4" fmla="*/ 3596552 w 3602850"/>
                  <a:gd name="connsiteY4" fmla="*/ 1281154 h 2282663"/>
                  <a:gd name="connsiteX5" fmla="*/ 2015825 w 3602850"/>
                  <a:gd name="connsiteY5" fmla="*/ 1265905 h 2282663"/>
                  <a:gd name="connsiteX6" fmla="*/ 2022359 w 3602850"/>
                  <a:gd name="connsiteY6" fmla="*/ 567329 h 2282663"/>
                  <a:gd name="connsiteX7" fmla="*/ 994493 w 3602850"/>
                  <a:gd name="connsiteY7" fmla="*/ 0 h 2282663"/>
                  <a:gd name="connsiteX8" fmla="*/ 0 w 3602850"/>
                  <a:gd name="connsiteY8" fmla="*/ 553980 h 2282663"/>
                  <a:gd name="connsiteX0" fmla="*/ 0 w 3615445"/>
                  <a:gd name="connsiteY0" fmla="*/ 553980 h 2287526"/>
                  <a:gd name="connsiteX1" fmla="*/ 0 w 3615445"/>
                  <a:gd name="connsiteY1" fmla="*/ 2282663 h 2287526"/>
                  <a:gd name="connsiteX2" fmla="*/ 2022359 w 3615445"/>
                  <a:gd name="connsiteY2" fmla="*/ 2282663 h 2287526"/>
                  <a:gd name="connsiteX3" fmla="*/ 3615445 w 3615445"/>
                  <a:gd name="connsiteY3" fmla="*/ 2287526 h 2287526"/>
                  <a:gd name="connsiteX4" fmla="*/ 3596552 w 3615445"/>
                  <a:gd name="connsiteY4" fmla="*/ 1281154 h 2287526"/>
                  <a:gd name="connsiteX5" fmla="*/ 2015825 w 3615445"/>
                  <a:gd name="connsiteY5" fmla="*/ 1265905 h 2287526"/>
                  <a:gd name="connsiteX6" fmla="*/ 2022359 w 3615445"/>
                  <a:gd name="connsiteY6" fmla="*/ 567329 h 2287526"/>
                  <a:gd name="connsiteX7" fmla="*/ 994493 w 3615445"/>
                  <a:gd name="connsiteY7" fmla="*/ 0 h 2287526"/>
                  <a:gd name="connsiteX8" fmla="*/ 0 w 3615445"/>
                  <a:gd name="connsiteY8" fmla="*/ 553980 h 2287526"/>
                  <a:gd name="connsiteX0" fmla="*/ 0 w 3596831"/>
                  <a:gd name="connsiteY0" fmla="*/ 553980 h 2282663"/>
                  <a:gd name="connsiteX1" fmla="*/ 0 w 3596831"/>
                  <a:gd name="connsiteY1" fmla="*/ 2282663 h 2282663"/>
                  <a:gd name="connsiteX2" fmla="*/ 2022359 w 3596831"/>
                  <a:gd name="connsiteY2" fmla="*/ 2282663 h 2282663"/>
                  <a:gd name="connsiteX3" fmla="*/ 3590254 w 3596831"/>
                  <a:gd name="connsiteY3" fmla="*/ 2279902 h 2282663"/>
                  <a:gd name="connsiteX4" fmla="*/ 3596552 w 3596831"/>
                  <a:gd name="connsiteY4" fmla="*/ 1281154 h 2282663"/>
                  <a:gd name="connsiteX5" fmla="*/ 2015825 w 3596831"/>
                  <a:gd name="connsiteY5" fmla="*/ 1265905 h 2282663"/>
                  <a:gd name="connsiteX6" fmla="*/ 2022359 w 3596831"/>
                  <a:gd name="connsiteY6" fmla="*/ 567329 h 2282663"/>
                  <a:gd name="connsiteX7" fmla="*/ 994493 w 3596831"/>
                  <a:gd name="connsiteY7" fmla="*/ 0 h 2282663"/>
                  <a:gd name="connsiteX8" fmla="*/ 0 w 3596831"/>
                  <a:gd name="connsiteY8" fmla="*/ 553980 h 2282663"/>
                  <a:gd name="connsiteX0" fmla="*/ 0 w 3609147"/>
                  <a:gd name="connsiteY0" fmla="*/ 553980 h 2302774"/>
                  <a:gd name="connsiteX1" fmla="*/ 0 w 3609147"/>
                  <a:gd name="connsiteY1" fmla="*/ 2282663 h 2302774"/>
                  <a:gd name="connsiteX2" fmla="*/ 2022359 w 3609147"/>
                  <a:gd name="connsiteY2" fmla="*/ 2282663 h 2302774"/>
                  <a:gd name="connsiteX3" fmla="*/ 3609147 w 3609147"/>
                  <a:gd name="connsiteY3" fmla="*/ 2302774 h 2302774"/>
                  <a:gd name="connsiteX4" fmla="*/ 3596552 w 3609147"/>
                  <a:gd name="connsiteY4" fmla="*/ 1281154 h 2302774"/>
                  <a:gd name="connsiteX5" fmla="*/ 2015825 w 3609147"/>
                  <a:gd name="connsiteY5" fmla="*/ 1265905 h 2302774"/>
                  <a:gd name="connsiteX6" fmla="*/ 2022359 w 3609147"/>
                  <a:gd name="connsiteY6" fmla="*/ 567329 h 2302774"/>
                  <a:gd name="connsiteX7" fmla="*/ 994493 w 3609147"/>
                  <a:gd name="connsiteY7" fmla="*/ 0 h 2302774"/>
                  <a:gd name="connsiteX8" fmla="*/ 0 w 3609147"/>
                  <a:gd name="connsiteY8" fmla="*/ 553980 h 2302774"/>
                  <a:gd name="connsiteX0" fmla="*/ 0 w 3602849"/>
                  <a:gd name="connsiteY0" fmla="*/ 553980 h 2295150"/>
                  <a:gd name="connsiteX1" fmla="*/ 0 w 3602849"/>
                  <a:gd name="connsiteY1" fmla="*/ 2282663 h 2295150"/>
                  <a:gd name="connsiteX2" fmla="*/ 2022359 w 3602849"/>
                  <a:gd name="connsiteY2" fmla="*/ 2282663 h 2295150"/>
                  <a:gd name="connsiteX3" fmla="*/ 3602849 w 3602849"/>
                  <a:gd name="connsiteY3" fmla="*/ 2295150 h 2295150"/>
                  <a:gd name="connsiteX4" fmla="*/ 3596552 w 3602849"/>
                  <a:gd name="connsiteY4" fmla="*/ 1281154 h 2295150"/>
                  <a:gd name="connsiteX5" fmla="*/ 2015825 w 3602849"/>
                  <a:gd name="connsiteY5" fmla="*/ 1265905 h 2295150"/>
                  <a:gd name="connsiteX6" fmla="*/ 2022359 w 3602849"/>
                  <a:gd name="connsiteY6" fmla="*/ 567329 h 2295150"/>
                  <a:gd name="connsiteX7" fmla="*/ 994493 w 3602849"/>
                  <a:gd name="connsiteY7" fmla="*/ 0 h 2295150"/>
                  <a:gd name="connsiteX8" fmla="*/ 0 w 3602849"/>
                  <a:gd name="connsiteY8" fmla="*/ 553980 h 2295150"/>
                  <a:gd name="connsiteX0" fmla="*/ 0 w 3597157"/>
                  <a:gd name="connsiteY0" fmla="*/ 553980 h 2282663"/>
                  <a:gd name="connsiteX1" fmla="*/ 0 w 3597157"/>
                  <a:gd name="connsiteY1" fmla="*/ 2282663 h 2282663"/>
                  <a:gd name="connsiteX2" fmla="*/ 2022359 w 3597157"/>
                  <a:gd name="connsiteY2" fmla="*/ 2282663 h 2282663"/>
                  <a:gd name="connsiteX3" fmla="*/ 3596551 w 3597157"/>
                  <a:gd name="connsiteY3" fmla="*/ 2279902 h 2282663"/>
                  <a:gd name="connsiteX4" fmla="*/ 3596552 w 3597157"/>
                  <a:gd name="connsiteY4" fmla="*/ 1281154 h 2282663"/>
                  <a:gd name="connsiteX5" fmla="*/ 2015825 w 3597157"/>
                  <a:gd name="connsiteY5" fmla="*/ 1265905 h 2282663"/>
                  <a:gd name="connsiteX6" fmla="*/ 2022359 w 3597157"/>
                  <a:gd name="connsiteY6" fmla="*/ 567329 h 2282663"/>
                  <a:gd name="connsiteX7" fmla="*/ 994493 w 3597157"/>
                  <a:gd name="connsiteY7" fmla="*/ 0 h 2282663"/>
                  <a:gd name="connsiteX8" fmla="*/ 0 w 3597157"/>
                  <a:gd name="connsiteY8" fmla="*/ 553980 h 2282663"/>
                  <a:gd name="connsiteX0" fmla="*/ 0 w 3597157"/>
                  <a:gd name="connsiteY0" fmla="*/ 553980 h 2282663"/>
                  <a:gd name="connsiteX1" fmla="*/ 0 w 3597157"/>
                  <a:gd name="connsiteY1" fmla="*/ 2282663 h 2282663"/>
                  <a:gd name="connsiteX2" fmla="*/ 2022359 w 3597157"/>
                  <a:gd name="connsiteY2" fmla="*/ 2282663 h 2282663"/>
                  <a:gd name="connsiteX3" fmla="*/ 3357239 w 3597157"/>
                  <a:gd name="connsiteY3" fmla="*/ 2279902 h 2282663"/>
                  <a:gd name="connsiteX4" fmla="*/ 3596551 w 3597157"/>
                  <a:gd name="connsiteY4" fmla="*/ 2279902 h 2282663"/>
                  <a:gd name="connsiteX5" fmla="*/ 3596552 w 3597157"/>
                  <a:gd name="connsiteY5" fmla="*/ 1281154 h 2282663"/>
                  <a:gd name="connsiteX6" fmla="*/ 2015825 w 3597157"/>
                  <a:gd name="connsiteY6" fmla="*/ 1265905 h 2282663"/>
                  <a:gd name="connsiteX7" fmla="*/ 2022359 w 3597157"/>
                  <a:gd name="connsiteY7" fmla="*/ 567329 h 2282663"/>
                  <a:gd name="connsiteX8" fmla="*/ 994493 w 3597157"/>
                  <a:gd name="connsiteY8" fmla="*/ 0 h 2282663"/>
                  <a:gd name="connsiteX9" fmla="*/ 0 w 3597157"/>
                  <a:gd name="connsiteY9" fmla="*/ 553980 h 2282663"/>
                  <a:gd name="connsiteX0" fmla="*/ 0 w 3597157"/>
                  <a:gd name="connsiteY0" fmla="*/ 553980 h 2282663"/>
                  <a:gd name="connsiteX1" fmla="*/ 0 w 3597157"/>
                  <a:gd name="connsiteY1" fmla="*/ 2282663 h 2282663"/>
                  <a:gd name="connsiteX2" fmla="*/ 2022359 w 3597157"/>
                  <a:gd name="connsiteY2" fmla="*/ 2282663 h 2282663"/>
                  <a:gd name="connsiteX3" fmla="*/ 3357239 w 3597157"/>
                  <a:gd name="connsiteY3" fmla="*/ 2279902 h 2282663"/>
                  <a:gd name="connsiteX4" fmla="*/ 3596551 w 3597157"/>
                  <a:gd name="connsiteY4" fmla="*/ 2279902 h 2282663"/>
                  <a:gd name="connsiteX5" fmla="*/ 3596552 w 3597157"/>
                  <a:gd name="connsiteY5" fmla="*/ 1281154 h 2282663"/>
                  <a:gd name="connsiteX6" fmla="*/ 3350941 w 3597157"/>
                  <a:gd name="connsiteY6" fmla="*/ 1273530 h 2282663"/>
                  <a:gd name="connsiteX7" fmla="*/ 2015825 w 3597157"/>
                  <a:gd name="connsiteY7" fmla="*/ 1265905 h 2282663"/>
                  <a:gd name="connsiteX8" fmla="*/ 2022359 w 3597157"/>
                  <a:gd name="connsiteY8" fmla="*/ 567329 h 2282663"/>
                  <a:gd name="connsiteX9" fmla="*/ 994493 w 3597157"/>
                  <a:gd name="connsiteY9" fmla="*/ 0 h 2282663"/>
                  <a:gd name="connsiteX10" fmla="*/ 0 w 3597157"/>
                  <a:gd name="connsiteY10" fmla="*/ 553980 h 2282663"/>
                  <a:gd name="connsiteX0" fmla="*/ 0 w 3596551"/>
                  <a:gd name="connsiteY0" fmla="*/ 553980 h 2282663"/>
                  <a:gd name="connsiteX1" fmla="*/ 0 w 3596551"/>
                  <a:gd name="connsiteY1" fmla="*/ 2282663 h 2282663"/>
                  <a:gd name="connsiteX2" fmla="*/ 2022359 w 3596551"/>
                  <a:gd name="connsiteY2" fmla="*/ 2282663 h 2282663"/>
                  <a:gd name="connsiteX3" fmla="*/ 3357239 w 3596551"/>
                  <a:gd name="connsiteY3" fmla="*/ 2279902 h 2282663"/>
                  <a:gd name="connsiteX4" fmla="*/ 3596551 w 3596551"/>
                  <a:gd name="connsiteY4" fmla="*/ 2279902 h 2282663"/>
                  <a:gd name="connsiteX5" fmla="*/ 3350941 w 3596551"/>
                  <a:gd name="connsiteY5" fmla="*/ 1273530 h 2282663"/>
                  <a:gd name="connsiteX6" fmla="*/ 2015825 w 3596551"/>
                  <a:gd name="connsiteY6" fmla="*/ 1265905 h 2282663"/>
                  <a:gd name="connsiteX7" fmla="*/ 2022359 w 3596551"/>
                  <a:gd name="connsiteY7" fmla="*/ 567329 h 2282663"/>
                  <a:gd name="connsiteX8" fmla="*/ 994493 w 3596551"/>
                  <a:gd name="connsiteY8" fmla="*/ 0 h 2282663"/>
                  <a:gd name="connsiteX9" fmla="*/ 0 w 3596551"/>
                  <a:gd name="connsiteY9" fmla="*/ 553980 h 2282663"/>
                  <a:gd name="connsiteX0" fmla="*/ 0 w 3357239"/>
                  <a:gd name="connsiteY0" fmla="*/ 553980 h 2282663"/>
                  <a:gd name="connsiteX1" fmla="*/ 0 w 3357239"/>
                  <a:gd name="connsiteY1" fmla="*/ 2282663 h 2282663"/>
                  <a:gd name="connsiteX2" fmla="*/ 2022359 w 3357239"/>
                  <a:gd name="connsiteY2" fmla="*/ 2282663 h 2282663"/>
                  <a:gd name="connsiteX3" fmla="*/ 3357239 w 3357239"/>
                  <a:gd name="connsiteY3" fmla="*/ 2279902 h 2282663"/>
                  <a:gd name="connsiteX4" fmla="*/ 3350941 w 3357239"/>
                  <a:gd name="connsiteY4" fmla="*/ 1273530 h 2282663"/>
                  <a:gd name="connsiteX5" fmla="*/ 2015825 w 3357239"/>
                  <a:gd name="connsiteY5" fmla="*/ 1265905 h 2282663"/>
                  <a:gd name="connsiteX6" fmla="*/ 2022359 w 3357239"/>
                  <a:gd name="connsiteY6" fmla="*/ 567329 h 2282663"/>
                  <a:gd name="connsiteX7" fmla="*/ 994493 w 3357239"/>
                  <a:gd name="connsiteY7" fmla="*/ 0 h 2282663"/>
                  <a:gd name="connsiteX8" fmla="*/ 0 w 3357239"/>
                  <a:gd name="connsiteY8" fmla="*/ 553980 h 22826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357239" h="2282663">
                    <a:moveTo>
                      <a:pt x="0" y="553980"/>
                    </a:moveTo>
                    <a:lnTo>
                      <a:pt x="0" y="2282663"/>
                    </a:lnTo>
                    <a:lnTo>
                      <a:pt x="2022359" y="2282663"/>
                    </a:lnTo>
                    <a:lnTo>
                      <a:pt x="3357239" y="2279902"/>
                    </a:lnTo>
                    <a:cubicBezTo>
                      <a:pt x="3355140" y="1944445"/>
                      <a:pt x="3353040" y="1608987"/>
                      <a:pt x="3350941" y="1273530"/>
                    </a:cubicBezTo>
                    <a:lnTo>
                      <a:pt x="2015825" y="1265905"/>
                    </a:lnTo>
                    <a:lnTo>
                      <a:pt x="2022359" y="567329"/>
                    </a:lnTo>
                    <a:lnTo>
                      <a:pt x="994493" y="0"/>
                    </a:lnTo>
                    <a:lnTo>
                      <a:pt x="0" y="553980"/>
                    </a:lnTo>
                    <a:close/>
                  </a:path>
                </a:pathLst>
              </a:custGeom>
              <a:blipFill>
                <a:blip r:embed="rId4" cstate="print"/>
                <a:stretch>
                  <a:fillRect/>
                </a:stretch>
              </a:blipFill>
              <a:ln w="317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7" name="任意多边形 196"/>
              <p:cNvSpPr/>
              <p:nvPr/>
            </p:nvSpPr>
            <p:spPr>
              <a:xfrm>
                <a:off x="10430093" y="1589039"/>
                <a:ext cx="3416997" cy="859808"/>
              </a:xfrm>
              <a:custGeom>
                <a:avLst/>
                <a:gdLst>
                  <a:gd name="connsiteX0" fmla="*/ 1515101 w 3076923"/>
                  <a:gd name="connsiteY0" fmla="*/ 106791 h 774236"/>
                  <a:gd name="connsiteX1" fmla="*/ 93443 w 3076923"/>
                  <a:gd name="connsiteY1" fmla="*/ 774236 h 774236"/>
                  <a:gd name="connsiteX2" fmla="*/ 0 w 3076923"/>
                  <a:gd name="connsiteY2" fmla="*/ 714166 h 774236"/>
                  <a:gd name="connsiteX3" fmla="*/ 1515101 w 3076923"/>
                  <a:gd name="connsiteY3" fmla="*/ 0 h 774236"/>
                  <a:gd name="connsiteX4" fmla="*/ 3076923 w 3076923"/>
                  <a:gd name="connsiteY4" fmla="*/ 714166 h 774236"/>
                  <a:gd name="connsiteX5" fmla="*/ 2950108 w 3076923"/>
                  <a:gd name="connsiteY5" fmla="*/ 760888 h 774236"/>
                  <a:gd name="connsiteX6" fmla="*/ 1515101 w 3076923"/>
                  <a:gd name="connsiteY6" fmla="*/ 106791 h 7742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076923" h="774236">
                    <a:moveTo>
                      <a:pt x="1515101" y="106791"/>
                    </a:moveTo>
                    <a:lnTo>
                      <a:pt x="93443" y="774236"/>
                    </a:lnTo>
                    <a:lnTo>
                      <a:pt x="0" y="714166"/>
                    </a:lnTo>
                    <a:lnTo>
                      <a:pt x="1515101" y="0"/>
                    </a:lnTo>
                    <a:lnTo>
                      <a:pt x="3076923" y="714166"/>
                    </a:lnTo>
                    <a:lnTo>
                      <a:pt x="2950108" y="760888"/>
                    </a:lnTo>
                    <a:lnTo>
                      <a:pt x="1515101" y="106791"/>
                    </a:lnTo>
                    <a:close/>
                  </a:path>
                </a:pathLst>
              </a:custGeom>
              <a:solidFill>
                <a:schemeClr val="bg2">
                  <a:lumMod val="75000"/>
                </a:schemeClr>
              </a:solidFill>
              <a:ln w="3175">
                <a:noFill/>
              </a:ln>
              <a:effectLst/>
              <a:scene3d>
                <a:camera prst="orthographicFront">
                  <a:rot lat="0" lon="0" rev="0"/>
                </a:camera>
                <a:lightRig rig="contrasting" dir="t">
                  <a:rot lat="0" lon="0" rev="1500000"/>
                </a:lightRig>
              </a:scene3d>
              <a:sp3d prstMaterial="metal">
                <a:bevelT w="88900" h="889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8" name="矩形 16"/>
              <p:cNvSpPr/>
              <p:nvPr/>
            </p:nvSpPr>
            <p:spPr>
              <a:xfrm>
                <a:off x="11852639" y="3672177"/>
                <a:ext cx="559766" cy="555757"/>
              </a:xfrm>
              <a:prstGeom prst="rect">
                <a:avLst/>
              </a:prstGeom>
              <a:solidFill>
                <a:schemeClr val="bg2">
                  <a:lumMod val="75000"/>
                </a:schemeClr>
              </a:soli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14" name="组合 17"/>
              <p:cNvGrpSpPr/>
              <p:nvPr/>
            </p:nvGrpSpPr>
            <p:grpSpPr>
              <a:xfrm>
                <a:off x="12420872" y="3905957"/>
                <a:ext cx="1020934" cy="313510"/>
                <a:chOff x="5668898" y="3593210"/>
                <a:chExt cx="919326" cy="282308"/>
              </a:xfrm>
            </p:grpSpPr>
            <p:sp>
              <p:nvSpPr>
                <p:cNvPr id="238" name="矩形 237"/>
                <p:cNvSpPr/>
                <p:nvPr/>
              </p:nvSpPr>
              <p:spPr>
                <a:xfrm>
                  <a:off x="5668898" y="3594709"/>
                  <a:ext cx="919326" cy="280809"/>
                </a:xfrm>
                <a:prstGeom prst="rect">
                  <a:avLst/>
                </a:prstGeom>
                <a:solidFill>
                  <a:schemeClr val="bg2">
                    <a:lumMod val="90000"/>
                  </a:schemeClr>
                </a:solidFill>
                <a:ln w="317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39" name="矩形 238"/>
                <p:cNvSpPr/>
                <p:nvPr/>
              </p:nvSpPr>
              <p:spPr>
                <a:xfrm>
                  <a:off x="5762766" y="3594708"/>
                  <a:ext cx="733428" cy="280809"/>
                </a:xfrm>
                <a:prstGeom prst="rect">
                  <a:avLst/>
                </a:prstGeom>
                <a:solidFill>
                  <a:schemeClr val="bg2">
                    <a:lumMod val="75000"/>
                  </a:schemeClr>
                </a:solidFill>
                <a:ln w="317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40" name="矩形 239"/>
                <p:cNvSpPr/>
                <p:nvPr/>
              </p:nvSpPr>
              <p:spPr>
                <a:xfrm>
                  <a:off x="5861646" y="3594709"/>
                  <a:ext cx="542518" cy="280809"/>
                </a:xfrm>
                <a:prstGeom prst="rect">
                  <a:avLst/>
                </a:prstGeom>
                <a:solidFill>
                  <a:schemeClr val="bg2">
                    <a:lumMod val="90000"/>
                  </a:schemeClr>
                </a:solidFill>
                <a:ln w="317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41" name="矩形 240"/>
                <p:cNvSpPr/>
                <p:nvPr/>
              </p:nvSpPr>
              <p:spPr>
                <a:xfrm>
                  <a:off x="5978790" y="3593210"/>
                  <a:ext cx="324000" cy="280809"/>
                </a:xfrm>
                <a:prstGeom prst="rect">
                  <a:avLst/>
                </a:prstGeom>
                <a:solidFill>
                  <a:schemeClr val="bg2">
                    <a:lumMod val="75000"/>
                  </a:schemeClr>
                </a:solidFill>
                <a:ln w="317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42" name="矩形 241"/>
                <p:cNvSpPr/>
                <p:nvPr/>
              </p:nvSpPr>
              <p:spPr>
                <a:xfrm>
                  <a:off x="6092728" y="3593210"/>
                  <a:ext cx="107069" cy="280809"/>
                </a:xfrm>
                <a:prstGeom prst="rect">
                  <a:avLst/>
                </a:prstGeom>
                <a:solidFill>
                  <a:schemeClr val="bg2">
                    <a:lumMod val="90000"/>
                  </a:schemeClr>
                </a:solidFill>
                <a:ln w="317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200" name="矩形 199"/>
              <p:cNvSpPr/>
              <p:nvPr/>
            </p:nvSpPr>
            <p:spPr>
              <a:xfrm>
                <a:off x="12020935" y="1818122"/>
                <a:ext cx="179905" cy="155923"/>
              </a:xfrm>
              <a:prstGeom prst="rect">
                <a:avLst/>
              </a:prstGeom>
              <a:solidFill>
                <a:schemeClr val="bg2">
                  <a:lumMod val="75000"/>
                </a:schemeClr>
              </a:soli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1" name="矩形 200"/>
              <p:cNvSpPr/>
              <p:nvPr/>
            </p:nvSpPr>
            <p:spPr>
              <a:xfrm>
                <a:off x="11075197" y="2516040"/>
                <a:ext cx="395178" cy="479800"/>
              </a:xfrm>
              <a:prstGeom prst="rect">
                <a:avLst/>
              </a:prstGeom>
              <a:solidFill>
                <a:schemeClr val="bg2">
                  <a:lumMod val="90000"/>
                </a:schemeClr>
              </a:soli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2" name="矩形 201"/>
              <p:cNvSpPr/>
              <p:nvPr/>
            </p:nvSpPr>
            <p:spPr>
              <a:xfrm>
                <a:off x="11728452" y="2516039"/>
                <a:ext cx="403005" cy="336232"/>
              </a:xfrm>
              <a:prstGeom prst="rect">
                <a:avLst/>
              </a:prstGeom>
              <a:solidFill>
                <a:schemeClr val="bg2">
                  <a:lumMod val="90000"/>
                </a:schemeClr>
              </a:soli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3" name="矩形 202"/>
              <p:cNvSpPr/>
              <p:nvPr/>
            </p:nvSpPr>
            <p:spPr>
              <a:xfrm>
                <a:off x="12240577" y="2520043"/>
                <a:ext cx="403005" cy="336232"/>
              </a:xfrm>
              <a:prstGeom prst="rect">
                <a:avLst/>
              </a:prstGeom>
              <a:solidFill>
                <a:schemeClr val="bg2">
                  <a:lumMod val="90000"/>
                </a:schemeClr>
              </a:soli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4" name="矩形 203"/>
              <p:cNvSpPr/>
              <p:nvPr/>
            </p:nvSpPr>
            <p:spPr>
              <a:xfrm>
                <a:off x="12720376" y="2516039"/>
                <a:ext cx="403005" cy="336232"/>
              </a:xfrm>
              <a:prstGeom prst="rect">
                <a:avLst/>
              </a:prstGeom>
              <a:solidFill>
                <a:schemeClr val="bg2">
                  <a:lumMod val="90000"/>
                </a:schemeClr>
              </a:soli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15" name="组合 23"/>
              <p:cNvGrpSpPr/>
              <p:nvPr/>
            </p:nvGrpSpPr>
            <p:grpSpPr>
              <a:xfrm>
                <a:off x="10848819" y="2643758"/>
                <a:ext cx="2558932" cy="399833"/>
                <a:chOff x="4355976" y="2643758"/>
                <a:chExt cx="2304256" cy="360040"/>
              </a:xfrm>
            </p:grpSpPr>
            <p:grpSp>
              <p:nvGrpSpPr>
                <p:cNvPr id="16" name="组合 44"/>
                <p:cNvGrpSpPr/>
                <p:nvPr/>
              </p:nvGrpSpPr>
              <p:grpSpPr>
                <a:xfrm>
                  <a:off x="4355976" y="2643758"/>
                  <a:ext cx="2304256" cy="288032"/>
                  <a:chOff x="4355976" y="2643758"/>
                  <a:chExt cx="2304256" cy="360040"/>
                </a:xfrm>
              </p:grpSpPr>
              <p:sp>
                <p:nvSpPr>
                  <p:cNvPr id="228" name="矩形 227"/>
                  <p:cNvSpPr/>
                  <p:nvPr/>
                </p:nvSpPr>
                <p:spPr>
                  <a:xfrm>
                    <a:off x="4355976" y="2643758"/>
                    <a:ext cx="2304256" cy="360040"/>
                  </a:xfrm>
                  <a:prstGeom prst="rect">
                    <a:avLst/>
                  </a:prstGeom>
                  <a:noFill/>
                  <a:ln w="3175">
                    <a:solidFill>
                      <a:srgbClr val="7F7F7F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29" name="矩形 228"/>
                  <p:cNvSpPr/>
                  <p:nvPr/>
                </p:nvSpPr>
                <p:spPr>
                  <a:xfrm>
                    <a:off x="4716016" y="2643758"/>
                    <a:ext cx="1584176" cy="360040"/>
                  </a:xfrm>
                  <a:prstGeom prst="rect">
                    <a:avLst/>
                  </a:prstGeom>
                  <a:noFill/>
                  <a:ln w="3175">
                    <a:solidFill>
                      <a:srgbClr val="7F7F7F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30" name="矩形 229"/>
                  <p:cNvSpPr/>
                  <p:nvPr/>
                </p:nvSpPr>
                <p:spPr>
                  <a:xfrm>
                    <a:off x="5076056" y="2643758"/>
                    <a:ext cx="864096" cy="360040"/>
                  </a:xfrm>
                  <a:prstGeom prst="rect">
                    <a:avLst/>
                  </a:prstGeom>
                  <a:noFill/>
                  <a:ln w="3175">
                    <a:solidFill>
                      <a:srgbClr val="7F7F7F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cxnSp>
                <p:nvCxnSpPr>
                  <p:cNvPr id="231" name="直接连接符 230"/>
                  <p:cNvCxnSpPr>
                    <a:stCxn id="230" idx="0"/>
                  </p:cNvCxnSpPr>
                  <p:nvPr/>
                </p:nvCxnSpPr>
                <p:spPr>
                  <a:xfrm>
                    <a:off x="5508104" y="2643758"/>
                    <a:ext cx="1656" cy="360040"/>
                  </a:xfrm>
                  <a:prstGeom prst="line">
                    <a:avLst/>
                  </a:prstGeom>
                  <a:ln>
                    <a:solidFill>
                      <a:srgbClr val="7F7F7F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232" name="矩形 231"/>
                  <p:cNvSpPr/>
                  <p:nvPr/>
                </p:nvSpPr>
                <p:spPr>
                  <a:xfrm>
                    <a:off x="5292080" y="2643758"/>
                    <a:ext cx="432048" cy="360040"/>
                  </a:xfrm>
                  <a:prstGeom prst="rect">
                    <a:avLst/>
                  </a:prstGeom>
                  <a:noFill/>
                  <a:ln w="3175">
                    <a:solidFill>
                      <a:srgbClr val="7F7F7F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33" name="矩形 232"/>
                  <p:cNvSpPr/>
                  <p:nvPr/>
                </p:nvSpPr>
                <p:spPr>
                  <a:xfrm>
                    <a:off x="4898670" y="2643758"/>
                    <a:ext cx="1224136" cy="360040"/>
                  </a:xfrm>
                  <a:prstGeom prst="rect">
                    <a:avLst/>
                  </a:prstGeom>
                  <a:noFill/>
                  <a:ln w="3175">
                    <a:solidFill>
                      <a:srgbClr val="7F7F7F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37" name="矩形 52"/>
                  <p:cNvSpPr/>
                  <p:nvPr/>
                </p:nvSpPr>
                <p:spPr>
                  <a:xfrm>
                    <a:off x="4545304" y="2643758"/>
                    <a:ext cx="1944216" cy="360040"/>
                  </a:xfrm>
                  <a:prstGeom prst="rect">
                    <a:avLst/>
                  </a:prstGeom>
                  <a:noFill/>
                  <a:ln w="3175">
                    <a:solidFill>
                      <a:srgbClr val="7F7F7F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sp>
              <p:nvSpPr>
                <p:cNvPr id="227" name="矩形 226"/>
                <p:cNvSpPr/>
                <p:nvPr/>
              </p:nvSpPr>
              <p:spPr>
                <a:xfrm>
                  <a:off x="4355976" y="2931790"/>
                  <a:ext cx="2304256" cy="72008"/>
                </a:xfrm>
                <a:prstGeom prst="rect">
                  <a:avLst/>
                </a:prstGeom>
                <a:solidFill>
                  <a:schemeClr val="bg2">
                    <a:lumMod val="90000"/>
                  </a:schemeClr>
                </a:solidFill>
                <a:ln w="3175">
                  <a:solidFill>
                    <a:srgbClr val="7F7F7F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7" name="组合 24"/>
              <p:cNvGrpSpPr/>
              <p:nvPr/>
            </p:nvGrpSpPr>
            <p:grpSpPr>
              <a:xfrm>
                <a:off x="10823874" y="3898799"/>
                <a:ext cx="1020934" cy="313510"/>
                <a:chOff x="5668898" y="3593210"/>
                <a:chExt cx="919326" cy="282308"/>
              </a:xfrm>
            </p:grpSpPr>
            <p:sp>
              <p:nvSpPr>
                <p:cNvPr id="221" name="矩形 220"/>
                <p:cNvSpPr/>
                <p:nvPr/>
              </p:nvSpPr>
              <p:spPr>
                <a:xfrm>
                  <a:off x="5668898" y="3594709"/>
                  <a:ext cx="919326" cy="280809"/>
                </a:xfrm>
                <a:prstGeom prst="rect">
                  <a:avLst/>
                </a:prstGeom>
                <a:solidFill>
                  <a:schemeClr val="bg2">
                    <a:lumMod val="90000"/>
                  </a:schemeClr>
                </a:solidFill>
                <a:ln w="317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22" name="矩形 221"/>
                <p:cNvSpPr/>
                <p:nvPr/>
              </p:nvSpPr>
              <p:spPr>
                <a:xfrm>
                  <a:off x="5762766" y="3594708"/>
                  <a:ext cx="733428" cy="280809"/>
                </a:xfrm>
                <a:prstGeom prst="rect">
                  <a:avLst/>
                </a:prstGeom>
                <a:solidFill>
                  <a:schemeClr val="bg2">
                    <a:lumMod val="75000"/>
                  </a:schemeClr>
                </a:solidFill>
                <a:ln w="317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23" name="矩形 222"/>
                <p:cNvSpPr/>
                <p:nvPr/>
              </p:nvSpPr>
              <p:spPr>
                <a:xfrm>
                  <a:off x="5861646" y="3594709"/>
                  <a:ext cx="542518" cy="280809"/>
                </a:xfrm>
                <a:prstGeom prst="rect">
                  <a:avLst/>
                </a:prstGeom>
                <a:solidFill>
                  <a:schemeClr val="bg2">
                    <a:lumMod val="90000"/>
                  </a:schemeClr>
                </a:solidFill>
                <a:ln w="317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24" name="矩形 223"/>
                <p:cNvSpPr/>
                <p:nvPr/>
              </p:nvSpPr>
              <p:spPr>
                <a:xfrm>
                  <a:off x="5978790" y="3593210"/>
                  <a:ext cx="324000" cy="280809"/>
                </a:xfrm>
                <a:prstGeom prst="rect">
                  <a:avLst/>
                </a:prstGeom>
                <a:solidFill>
                  <a:schemeClr val="bg2">
                    <a:lumMod val="75000"/>
                  </a:schemeClr>
                </a:solidFill>
                <a:ln w="317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25" name="矩形 224"/>
                <p:cNvSpPr/>
                <p:nvPr/>
              </p:nvSpPr>
              <p:spPr>
                <a:xfrm>
                  <a:off x="6092728" y="3593210"/>
                  <a:ext cx="107069" cy="280809"/>
                </a:xfrm>
                <a:prstGeom prst="rect">
                  <a:avLst/>
                </a:prstGeom>
                <a:solidFill>
                  <a:schemeClr val="bg2">
                    <a:lumMod val="90000"/>
                  </a:schemeClr>
                </a:solidFill>
                <a:ln w="317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8" name="组合 25"/>
              <p:cNvGrpSpPr/>
              <p:nvPr/>
            </p:nvGrpSpPr>
            <p:grpSpPr>
              <a:xfrm>
                <a:off x="13445918" y="3900556"/>
                <a:ext cx="814490" cy="313510"/>
                <a:chOff x="5762766" y="3593210"/>
                <a:chExt cx="733428" cy="282308"/>
              </a:xfrm>
            </p:grpSpPr>
            <p:sp>
              <p:nvSpPr>
                <p:cNvPr id="217" name="矩形 216"/>
                <p:cNvSpPr/>
                <p:nvPr/>
              </p:nvSpPr>
              <p:spPr>
                <a:xfrm>
                  <a:off x="5762766" y="3594708"/>
                  <a:ext cx="733428" cy="280809"/>
                </a:xfrm>
                <a:prstGeom prst="rect">
                  <a:avLst/>
                </a:prstGeom>
                <a:solidFill>
                  <a:schemeClr val="bg2">
                    <a:lumMod val="75000"/>
                  </a:schemeClr>
                </a:solidFill>
                <a:ln w="317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18" name="矩形 217"/>
                <p:cNvSpPr/>
                <p:nvPr/>
              </p:nvSpPr>
              <p:spPr>
                <a:xfrm>
                  <a:off x="5861646" y="3594709"/>
                  <a:ext cx="542518" cy="280809"/>
                </a:xfrm>
                <a:prstGeom prst="rect">
                  <a:avLst/>
                </a:prstGeom>
                <a:solidFill>
                  <a:schemeClr val="bg2">
                    <a:lumMod val="90000"/>
                  </a:schemeClr>
                </a:solidFill>
                <a:ln w="317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19" name="矩形 218"/>
                <p:cNvSpPr/>
                <p:nvPr/>
              </p:nvSpPr>
              <p:spPr>
                <a:xfrm>
                  <a:off x="5978790" y="3593210"/>
                  <a:ext cx="324000" cy="280809"/>
                </a:xfrm>
                <a:prstGeom prst="rect">
                  <a:avLst/>
                </a:prstGeom>
                <a:solidFill>
                  <a:schemeClr val="bg2">
                    <a:lumMod val="75000"/>
                  </a:schemeClr>
                </a:solidFill>
                <a:ln w="317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20" name="矩形 219"/>
                <p:cNvSpPr/>
                <p:nvPr/>
              </p:nvSpPr>
              <p:spPr>
                <a:xfrm>
                  <a:off x="6092728" y="3593210"/>
                  <a:ext cx="107069" cy="280809"/>
                </a:xfrm>
                <a:prstGeom prst="rect">
                  <a:avLst/>
                </a:prstGeom>
                <a:solidFill>
                  <a:schemeClr val="bg2">
                    <a:lumMod val="90000"/>
                  </a:schemeClr>
                </a:solidFill>
                <a:ln w="317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9" name="组合 26"/>
              <p:cNvGrpSpPr/>
              <p:nvPr/>
            </p:nvGrpSpPr>
            <p:grpSpPr>
              <a:xfrm>
                <a:off x="14259504" y="3914068"/>
                <a:ext cx="1020934" cy="313510"/>
                <a:chOff x="5668898" y="3593210"/>
                <a:chExt cx="919326" cy="282308"/>
              </a:xfrm>
            </p:grpSpPr>
            <p:sp>
              <p:nvSpPr>
                <p:cNvPr id="212" name="矩形 211"/>
                <p:cNvSpPr/>
                <p:nvPr/>
              </p:nvSpPr>
              <p:spPr>
                <a:xfrm>
                  <a:off x="5668898" y="3594709"/>
                  <a:ext cx="919326" cy="280809"/>
                </a:xfrm>
                <a:prstGeom prst="rect">
                  <a:avLst/>
                </a:prstGeom>
                <a:solidFill>
                  <a:schemeClr val="bg2">
                    <a:lumMod val="90000"/>
                  </a:schemeClr>
                </a:solidFill>
                <a:ln w="317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13" name="矩形 31"/>
                <p:cNvSpPr/>
                <p:nvPr/>
              </p:nvSpPr>
              <p:spPr>
                <a:xfrm>
                  <a:off x="5762766" y="3594708"/>
                  <a:ext cx="733428" cy="280809"/>
                </a:xfrm>
                <a:prstGeom prst="rect">
                  <a:avLst/>
                </a:prstGeom>
                <a:solidFill>
                  <a:schemeClr val="bg2">
                    <a:lumMod val="75000"/>
                  </a:schemeClr>
                </a:solidFill>
                <a:ln w="317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14" name="矩形 32"/>
                <p:cNvSpPr/>
                <p:nvPr/>
              </p:nvSpPr>
              <p:spPr>
                <a:xfrm>
                  <a:off x="5861646" y="3594709"/>
                  <a:ext cx="542518" cy="280809"/>
                </a:xfrm>
                <a:prstGeom prst="rect">
                  <a:avLst/>
                </a:prstGeom>
                <a:solidFill>
                  <a:schemeClr val="bg2">
                    <a:lumMod val="90000"/>
                  </a:schemeClr>
                </a:solidFill>
                <a:ln w="317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15" name="矩形 33"/>
                <p:cNvSpPr/>
                <p:nvPr/>
              </p:nvSpPr>
              <p:spPr>
                <a:xfrm>
                  <a:off x="5978790" y="3593210"/>
                  <a:ext cx="324000" cy="280809"/>
                </a:xfrm>
                <a:prstGeom prst="rect">
                  <a:avLst/>
                </a:prstGeom>
                <a:solidFill>
                  <a:schemeClr val="bg2">
                    <a:lumMod val="75000"/>
                  </a:schemeClr>
                </a:solidFill>
                <a:ln w="317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16" name="矩形 34"/>
                <p:cNvSpPr/>
                <p:nvPr/>
              </p:nvSpPr>
              <p:spPr>
                <a:xfrm>
                  <a:off x="6092728" y="3593210"/>
                  <a:ext cx="107069" cy="280809"/>
                </a:xfrm>
                <a:prstGeom prst="rect">
                  <a:avLst/>
                </a:prstGeom>
                <a:solidFill>
                  <a:schemeClr val="bg2">
                    <a:lumMod val="90000"/>
                  </a:schemeClr>
                </a:solidFill>
                <a:ln w="317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209" name="矩形 208"/>
              <p:cNvSpPr/>
              <p:nvPr/>
            </p:nvSpPr>
            <p:spPr>
              <a:xfrm>
                <a:off x="13574853" y="3359295"/>
                <a:ext cx="403005" cy="336232"/>
              </a:xfrm>
              <a:prstGeom prst="rect">
                <a:avLst/>
              </a:prstGeom>
              <a:solidFill>
                <a:schemeClr val="bg2">
                  <a:lumMod val="90000"/>
                </a:schemeClr>
              </a:soli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0" name="矩形 209"/>
              <p:cNvSpPr/>
              <p:nvPr/>
            </p:nvSpPr>
            <p:spPr>
              <a:xfrm>
                <a:off x="14123663" y="3362245"/>
                <a:ext cx="403005" cy="336232"/>
              </a:xfrm>
              <a:prstGeom prst="rect">
                <a:avLst/>
              </a:prstGeom>
              <a:solidFill>
                <a:schemeClr val="bg2">
                  <a:lumMod val="90000"/>
                </a:schemeClr>
              </a:soli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211" name="矩形 210"/>
              <p:cNvSpPr/>
              <p:nvPr/>
            </p:nvSpPr>
            <p:spPr>
              <a:xfrm>
                <a:off x="14656762" y="3358972"/>
                <a:ext cx="403005" cy="336232"/>
              </a:xfrm>
              <a:prstGeom prst="rect">
                <a:avLst/>
              </a:prstGeom>
              <a:solidFill>
                <a:schemeClr val="bg2">
                  <a:lumMod val="90000"/>
                </a:schemeClr>
              </a:soli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  <p:grpSp>
          <p:nvGrpSpPr>
            <p:cNvPr id="20" name="组合 6"/>
            <p:cNvGrpSpPr/>
            <p:nvPr/>
          </p:nvGrpSpPr>
          <p:grpSpPr>
            <a:xfrm>
              <a:off x="14747995" y="2597151"/>
              <a:ext cx="625205" cy="1629061"/>
              <a:chOff x="1398736" y="2596721"/>
              <a:chExt cx="625205" cy="1629061"/>
            </a:xfrm>
          </p:grpSpPr>
          <p:grpSp>
            <p:nvGrpSpPr>
              <p:cNvPr id="21" name="组合 8"/>
              <p:cNvGrpSpPr/>
              <p:nvPr/>
            </p:nvGrpSpPr>
            <p:grpSpPr>
              <a:xfrm>
                <a:off x="1398736" y="2603036"/>
                <a:ext cx="311529" cy="1622746"/>
                <a:chOff x="1398736" y="2603036"/>
                <a:chExt cx="311529" cy="1622746"/>
              </a:xfrm>
            </p:grpSpPr>
            <p:sp>
              <p:nvSpPr>
                <p:cNvPr id="194" name="任意多边形 12"/>
                <p:cNvSpPr/>
                <p:nvPr/>
              </p:nvSpPr>
              <p:spPr>
                <a:xfrm>
                  <a:off x="1398736" y="2603036"/>
                  <a:ext cx="311529" cy="1622746"/>
                </a:xfrm>
                <a:custGeom>
                  <a:avLst/>
                  <a:gdLst>
                    <a:gd name="connsiteX0" fmla="*/ 491066 w 1270000"/>
                    <a:gd name="connsiteY0" fmla="*/ 2963334 h 2963334"/>
                    <a:gd name="connsiteX1" fmla="*/ 651933 w 1270000"/>
                    <a:gd name="connsiteY1" fmla="*/ 2963334 h 2963334"/>
                    <a:gd name="connsiteX2" fmla="*/ 643466 w 1270000"/>
                    <a:gd name="connsiteY2" fmla="*/ 194734 h 2963334"/>
                    <a:gd name="connsiteX3" fmla="*/ 711200 w 1270000"/>
                    <a:gd name="connsiteY3" fmla="*/ 84667 h 2963334"/>
                    <a:gd name="connsiteX4" fmla="*/ 821266 w 1270000"/>
                    <a:gd name="connsiteY4" fmla="*/ 59267 h 2963334"/>
                    <a:gd name="connsiteX5" fmla="*/ 914400 w 1270000"/>
                    <a:gd name="connsiteY5" fmla="*/ 101600 h 2963334"/>
                    <a:gd name="connsiteX6" fmla="*/ 990600 w 1270000"/>
                    <a:gd name="connsiteY6" fmla="*/ 194734 h 2963334"/>
                    <a:gd name="connsiteX7" fmla="*/ 1024466 w 1270000"/>
                    <a:gd name="connsiteY7" fmla="*/ 321734 h 2963334"/>
                    <a:gd name="connsiteX8" fmla="*/ 1007533 w 1270000"/>
                    <a:gd name="connsiteY8" fmla="*/ 440267 h 2963334"/>
                    <a:gd name="connsiteX9" fmla="*/ 1016000 w 1270000"/>
                    <a:gd name="connsiteY9" fmla="*/ 508000 h 2963334"/>
                    <a:gd name="connsiteX10" fmla="*/ 1092200 w 1270000"/>
                    <a:gd name="connsiteY10" fmla="*/ 550334 h 2963334"/>
                    <a:gd name="connsiteX11" fmla="*/ 1202266 w 1270000"/>
                    <a:gd name="connsiteY11" fmla="*/ 550334 h 2963334"/>
                    <a:gd name="connsiteX12" fmla="*/ 1270000 w 1270000"/>
                    <a:gd name="connsiteY12" fmla="*/ 440267 h 2963334"/>
                    <a:gd name="connsiteX13" fmla="*/ 1219200 w 1270000"/>
                    <a:gd name="connsiteY13" fmla="*/ 338667 h 2963334"/>
                    <a:gd name="connsiteX14" fmla="*/ 1159933 w 1270000"/>
                    <a:gd name="connsiteY14" fmla="*/ 296334 h 2963334"/>
                    <a:gd name="connsiteX15" fmla="*/ 1126066 w 1270000"/>
                    <a:gd name="connsiteY15" fmla="*/ 279400 h 2963334"/>
                    <a:gd name="connsiteX16" fmla="*/ 999066 w 1270000"/>
                    <a:gd name="connsiteY16" fmla="*/ 67734 h 2963334"/>
                    <a:gd name="connsiteX17" fmla="*/ 872066 w 1270000"/>
                    <a:gd name="connsiteY17" fmla="*/ 8467 h 2963334"/>
                    <a:gd name="connsiteX18" fmla="*/ 728133 w 1270000"/>
                    <a:gd name="connsiteY18" fmla="*/ 0 h 2963334"/>
                    <a:gd name="connsiteX19" fmla="*/ 601133 w 1270000"/>
                    <a:gd name="connsiteY19" fmla="*/ 67734 h 2963334"/>
                    <a:gd name="connsiteX20" fmla="*/ 584200 w 1270000"/>
                    <a:gd name="connsiteY20" fmla="*/ 177800 h 2963334"/>
                    <a:gd name="connsiteX21" fmla="*/ 567266 w 1270000"/>
                    <a:gd name="connsiteY21" fmla="*/ 287867 h 2963334"/>
                    <a:gd name="connsiteX22" fmla="*/ 533400 w 1270000"/>
                    <a:gd name="connsiteY22" fmla="*/ 84667 h 2963334"/>
                    <a:gd name="connsiteX23" fmla="*/ 448733 w 1270000"/>
                    <a:gd name="connsiteY23" fmla="*/ 16934 h 2963334"/>
                    <a:gd name="connsiteX24" fmla="*/ 296333 w 1270000"/>
                    <a:gd name="connsiteY24" fmla="*/ 8467 h 2963334"/>
                    <a:gd name="connsiteX25" fmla="*/ 211666 w 1270000"/>
                    <a:gd name="connsiteY25" fmla="*/ 59267 h 2963334"/>
                    <a:gd name="connsiteX26" fmla="*/ 127000 w 1270000"/>
                    <a:gd name="connsiteY26" fmla="*/ 135467 h 2963334"/>
                    <a:gd name="connsiteX27" fmla="*/ 101600 w 1270000"/>
                    <a:gd name="connsiteY27" fmla="*/ 245534 h 2963334"/>
                    <a:gd name="connsiteX28" fmla="*/ 84666 w 1270000"/>
                    <a:gd name="connsiteY28" fmla="*/ 321734 h 2963334"/>
                    <a:gd name="connsiteX29" fmla="*/ 0 w 1270000"/>
                    <a:gd name="connsiteY29" fmla="*/ 406400 h 2963334"/>
                    <a:gd name="connsiteX30" fmla="*/ 16933 w 1270000"/>
                    <a:gd name="connsiteY30" fmla="*/ 474134 h 2963334"/>
                    <a:gd name="connsiteX31" fmla="*/ 93133 w 1270000"/>
                    <a:gd name="connsiteY31" fmla="*/ 541867 h 2963334"/>
                    <a:gd name="connsiteX32" fmla="*/ 211666 w 1270000"/>
                    <a:gd name="connsiteY32" fmla="*/ 550334 h 2963334"/>
                    <a:gd name="connsiteX33" fmla="*/ 262466 w 1270000"/>
                    <a:gd name="connsiteY33" fmla="*/ 474134 h 2963334"/>
                    <a:gd name="connsiteX34" fmla="*/ 254000 w 1270000"/>
                    <a:gd name="connsiteY34" fmla="*/ 381000 h 2963334"/>
                    <a:gd name="connsiteX35" fmla="*/ 220133 w 1270000"/>
                    <a:gd name="connsiteY35" fmla="*/ 330200 h 2963334"/>
                    <a:gd name="connsiteX36" fmla="*/ 186266 w 1270000"/>
                    <a:gd name="connsiteY36" fmla="*/ 287867 h 2963334"/>
                    <a:gd name="connsiteX37" fmla="*/ 194733 w 1270000"/>
                    <a:gd name="connsiteY37" fmla="*/ 186267 h 2963334"/>
                    <a:gd name="connsiteX38" fmla="*/ 262466 w 1270000"/>
                    <a:gd name="connsiteY38" fmla="*/ 101600 h 2963334"/>
                    <a:gd name="connsiteX39" fmla="*/ 372533 w 1270000"/>
                    <a:gd name="connsiteY39" fmla="*/ 67734 h 2963334"/>
                    <a:gd name="connsiteX40" fmla="*/ 440266 w 1270000"/>
                    <a:gd name="connsiteY40" fmla="*/ 110067 h 2963334"/>
                    <a:gd name="connsiteX41" fmla="*/ 491066 w 1270000"/>
                    <a:gd name="connsiteY41" fmla="*/ 220134 h 2963334"/>
                    <a:gd name="connsiteX42" fmla="*/ 491066 w 1270000"/>
                    <a:gd name="connsiteY42" fmla="*/ 2963334 h 2963334"/>
                    <a:gd name="connsiteX0" fmla="*/ 491066 w 1270000"/>
                    <a:gd name="connsiteY0" fmla="*/ 2963334 h 2963335"/>
                    <a:gd name="connsiteX1" fmla="*/ 565659 w 1270000"/>
                    <a:gd name="connsiteY1" fmla="*/ 2963335 h 2963335"/>
                    <a:gd name="connsiteX2" fmla="*/ 651933 w 1270000"/>
                    <a:gd name="connsiteY2" fmla="*/ 2963334 h 2963335"/>
                    <a:gd name="connsiteX3" fmla="*/ 643466 w 1270000"/>
                    <a:gd name="connsiteY3" fmla="*/ 194734 h 2963335"/>
                    <a:gd name="connsiteX4" fmla="*/ 711200 w 1270000"/>
                    <a:gd name="connsiteY4" fmla="*/ 84667 h 2963335"/>
                    <a:gd name="connsiteX5" fmla="*/ 821266 w 1270000"/>
                    <a:gd name="connsiteY5" fmla="*/ 59267 h 2963335"/>
                    <a:gd name="connsiteX6" fmla="*/ 914400 w 1270000"/>
                    <a:gd name="connsiteY6" fmla="*/ 101600 h 2963335"/>
                    <a:gd name="connsiteX7" fmla="*/ 990600 w 1270000"/>
                    <a:gd name="connsiteY7" fmla="*/ 194734 h 2963335"/>
                    <a:gd name="connsiteX8" fmla="*/ 1024466 w 1270000"/>
                    <a:gd name="connsiteY8" fmla="*/ 321734 h 2963335"/>
                    <a:gd name="connsiteX9" fmla="*/ 1007533 w 1270000"/>
                    <a:gd name="connsiteY9" fmla="*/ 440267 h 2963335"/>
                    <a:gd name="connsiteX10" fmla="*/ 1016000 w 1270000"/>
                    <a:gd name="connsiteY10" fmla="*/ 508000 h 2963335"/>
                    <a:gd name="connsiteX11" fmla="*/ 1092200 w 1270000"/>
                    <a:gd name="connsiteY11" fmla="*/ 550334 h 2963335"/>
                    <a:gd name="connsiteX12" fmla="*/ 1202266 w 1270000"/>
                    <a:gd name="connsiteY12" fmla="*/ 550334 h 2963335"/>
                    <a:gd name="connsiteX13" fmla="*/ 1270000 w 1270000"/>
                    <a:gd name="connsiteY13" fmla="*/ 440267 h 2963335"/>
                    <a:gd name="connsiteX14" fmla="*/ 1219200 w 1270000"/>
                    <a:gd name="connsiteY14" fmla="*/ 338667 h 2963335"/>
                    <a:gd name="connsiteX15" fmla="*/ 1159933 w 1270000"/>
                    <a:gd name="connsiteY15" fmla="*/ 296334 h 2963335"/>
                    <a:gd name="connsiteX16" fmla="*/ 1126066 w 1270000"/>
                    <a:gd name="connsiteY16" fmla="*/ 279400 h 2963335"/>
                    <a:gd name="connsiteX17" fmla="*/ 999066 w 1270000"/>
                    <a:gd name="connsiteY17" fmla="*/ 67734 h 2963335"/>
                    <a:gd name="connsiteX18" fmla="*/ 872066 w 1270000"/>
                    <a:gd name="connsiteY18" fmla="*/ 8467 h 2963335"/>
                    <a:gd name="connsiteX19" fmla="*/ 728133 w 1270000"/>
                    <a:gd name="connsiteY19" fmla="*/ 0 h 2963335"/>
                    <a:gd name="connsiteX20" fmla="*/ 601133 w 1270000"/>
                    <a:gd name="connsiteY20" fmla="*/ 67734 h 2963335"/>
                    <a:gd name="connsiteX21" fmla="*/ 584200 w 1270000"/>
                    <a:gd name="connsiteY21" fmla="*/ 177800 h 2963335"/>
                    <a:gd name="connsiteX22" fmla="*/ 567266 w 1270000"/>
                    <a:gd name="connsiteY22" fmla="*/ 287867 h 2963335"/>
                    <a:gd name="connsiteX23" fmla="*/ 533400 w 1270000"/>
                    <a:gd name="connsiteY23" fmla="*/ 84667 h 2963335"/>
                    <a:gd name="connsiteX24" fmla="*/ 448733 w 1270000"/>
                    <a:gd name="connsiteY24" fmla="*/ 16934 h 2963335"/>
                    <a:gd name="connsiteX25" fmla="*/ 296333 w 1270000"/>
                    <a:gd name="connsiteY25" fmla="*/ 8467 h 2963335"/>
                    <a:gd name="connsiteX26" fmla="*/ 211666 w 1270000"/>
                    <a:gd name="connsiteY26" fmla="*/ 59267 h 2963335"/>
                    <a:gd name="connsiteX27" fmla="*/ 127000 w 1270000"/>
                    <a:gd name="connsiteY27" fmla="*/ 135467 h 2963335"/>
                    <a:gd name="connsiteX28" fmla="*/ 101600 w 1270000"/>
                    <a:gd name="connsiteY28" fmla="*/ 245534 h 2963335"/>
                    <a:gd name="connsiteX29" fmla="*/ 84666 w 1270000"/>
                    <a:gd name="connsiteY29" fmla="*/ 321734 h 2963335"/>
                    <a:gd name="connsiteX30" fmla="*/ 0 w 1270000"/>
                    <a:gd name="connsiteY30" fmla="*/ 406400 h 2963335"/>
                    <a:gd name="connsiteX31" fmla="*/ 16933 w 1270000"/>
                    <a:gd name="connsiteY31" fmla="*/ 474134 h 2963335"/>
                    <a:gd name="connsiteX32" fmla="*/ 93133 w 1270000"/>
                    <a:gd name="connsiteY32" fmla="*/ 541867 h 2963335"/>
                    <a:gd name="connsiteX33" fmla="*/ 211666 w 1270000"/>
                    <a:gd name="connsiteY33" fmla="*/ 550334 h 2963335"/>
                    <a:gd name="connsiteX34" fmla="*/ 262466 w 1270000"/>
                    <a:gd name="connsiteY34" fmla="*/ 474134 h 2963335"/>
                    <a:gd name="connsiteX35" fmla="*/ 254000 w 1270000"/>
                    <a:gd name="connsiteY35" fmla="*/ 381000 h 2963335"/>
                    <a:gd name="connsiteX36" fmla="*/ 220133 w 1270000"/>
                    <a:gd name="connsiteY36" fmla="*/ 330200 h 2963335"/>
                    <a:gd name="connsiteX37" fmla="*/ 186266 w 1270000"/>
                    <a:gd name="connsiteY37" fmla="*/ 287867 h 2963335"/>
                    <a:gd name="connsiteX38" fmla="*/ 194733 w 1270000"/>
                    <a:gd name="connsiteY38" fmla="*/ 186267 h 2963335"/>
                    <a:gd name="connsiteX39" fmla="*/ 262466 w 1270000"/>
                    <a:gd name="connsiteY39" fmla="*/ 101600 h 2963335"/>
                    <a:gd name="connsiteX40" fmla="*/ 372533 w 1270000"/>
                    <a:gd name="connsiteY40" fmla="*/ 67734 h 2963335"/>
                    <a:gd name="connsiteX41" fmla="*/ 440266 w 1270000"/>
                    <a:gd name="connsiteY41" fmla="*/ 110067 h 2963335"/>
                    <a:gd name="connsiteX42" fmla="*/ 491066 w 1270000"/>
                    <a:gd name="connsiteY42" fmla="*/ 220134 h 2963335"/>
                    <a:gd name="connsiteX43" fmla="*/ 491066 w 1270000"/>
                    <a:gd name="connsiteY43" fmla="*/ 2963334 h 2963335"/>
                    <a:gd name="connsiteX0" fmla="*/ 491066 w 1270000"/>
                    <a:gd name="connsiteY0" fmla="*/ 2963334 h 2963335"/>
                    <a:gd name="connsiteX1" fmla="*/ 565659 w 1270000"/>
                    <a:gd name="connsiteY1" fmla="*/ 2963335 h 2963335"/>
                    <a:gd name="connsiteX2" fmla="*/ 643466 w 1270000"/>
                    <a:gd name="connsiteY2" fmla="*/ 194734 h 2963335"/>
                    <a:gd name="connsiteX3" fmla="*/ 711200 w 1270000"/>
                    <a:gd name="connsiteY3" fmla="*/ 84667 h 2963335"/>
                    <a:gd name="connsiteX4" fmla="*/ 821266 w 1270000"/>
                    <a:gd name="connsiteY4" fmla="*/ 59267 h 2963335"/>
                    <a:gd name="connsiteX5" fmla="*/ 914400 w 1270000"/>
                    <a:gd name="connsiteY5" fmla="*/ 101600 h 2963335"/>
                    <a:gd name="connsiteX6" fmla="*/ 990600 w 1270000"/>
                    <a:gd name="connsiteY6" fmla="*/ 194734 h 2963335"/>
                    <a:gd name="connsiteX7" fmla="*/ 1024466 w 1270000"/>
                    <a:gd name="connsiteY7" fmla="*/ 321734 h 2963335"/>
                    <a:gd name="connsiteX8" fmla="*/ 1007533 w 1270000"/>
                    <a:gd name="connsiteY8" fmla="*/ 440267 h 2963335"/>
                    <a:gd name="connsiteX9" fmla="*/ 1016000 w 1270000"/>
                    <a:gd name="connsiteY9" fmla="*/ 508000 h 2963335"/>
                    <a:gd name="connsiteX10" fmla="*/ 1092200 w 1270000"/>
                    <a:gd name="connsiteY10" fmla="*/ 550334 h 2963335"/>
                    <a:gd name="connsiteX11" fmla="*/ 1202266 w 1270000"/>
                    <a:gd name="connsiteY11" fmla="*/ 550334 h 2963335"/>
                    <a:gd name="connsiteX12" fmla="*/ 1270000 w 1270000"/>
                    <a:gd name="connsiteY12" fmla="*/ 440267 h 2963335"/>
                    <a:gd name="connsiteX13" fmla="*/ 1219200 w 1270000"/>
                    <a:gd name="connsiteY13" fmla="*/ 338667 h 2963335"/>
                    <a:gd name="connsiteX14" fmla="*/ 1159933 w 1270000"/>
                    <a:gd name="connsiteY14" fmla="*/ 296334 h 2963335"/>
                    <a:gd name="connsiteX15" fmla="*/ 1126066 w 1270000"/>
                    <a:gd name="connsiteY15" fmla="*/ 279400 h 2963335"/>
                    <a:gd name="connsiteX16" fmla="*/ 999066 w 1270000"/>
                    <a:gd name="connsiteY16" fmla="*/ 67734 h 2963335"/>
                    <a:gd name="connsiteX17" fmla="*/ 872066 w 1270000"/>
                    <a:gd name="connsiteY17" fmla="*/ 8467 h 2963335"/>
                    <a:gd name="connsiteX18" fmla="*/ 728133 w 1270000"/>
                    <a:gd name="connsiteY18" fmla="*/ 0 h 2963335"/>
                    <a:gd name="connsiteX19" fmla="*/ 601133 w 1270000"/>
                    <a:gd name="connsiteY19" fmla="*/ 67734 h 2963335"/>
                    <a:gd name="connsiteX20" fmla="*/ 584200 w 1270000"/>
                    <a:gd name="connsiteY20" fmla="*/ 177800 h 2963335"/>
                    <a:gd name="connsiteX21" fmla="*/ 567266 w 1270000"/>
                    <a:gd name="connsiteY21" fmla="*/ 287867 h 2963335"/>
                    <a:gd name="connsiteX22" fmla="*/ 533400 w 1270000"/>
                    <a:gd name="connsiteY22" fmla="*/ 84667 h 2963335"/>
                    <a:gd name="connsiteX23" fmla="*/ 448733 w 1270000"/>
                    <a:gd name="connsiteY23" fmla="*/ 16934 h 2963335"/>
                    <a:gd name="connsiteX24" fmla="*/ 296333 w 1270000"/>
                    <a:gd name="connsiteY24" fmla="*/ 8467 h 2963335"/>
                    <a:gd name="connsiteX25" fmla="*/ 211666 w 1270000"/>
                    <a:gd name="connsiteY25" fmla="*/ 59267 h 2963335"/>
                    <a:gd name="connsiteX26" fmla="*/ 127000 w 1270000"/>
                    <a:gd name="connsiteY26" fmla="*/ 135467 h 2963335"/>
                    <a:gd name="connsiteX27" fmla="*/ 101600 w 1270000"/>
                    <a:gd name="connsiteY27" fmla="*/ 245534 h 2963335"/>
                    <a:gd name="connsiteX28" fmla="*/ 84666 w 1270000"/>
                    <a:gd name="connsiteY28" fmla="*/ 321734 h 2963335"/>
                    <a:gd name="connsiteX29" fmla="*/ 0 w 1270000"/>
                    <a:gd name="connsiteY29" fmla="*/ 406400 h 2963335"/>
                    <a:gd name="connsiteX30" fmla="*/ 16933 w 1270000"/>
                    <a:gd name="connsiteY30" fmla="*/ 474134 h 2963335"/>
                    <a:gd name="connsiteX31" fmla="*/ 93133 w 1270000"/>
                    <a:gd name="connsiteY31" fmla="*/ 541867 h 2963335"/>
                    <a:gd name="connsiteX32" fmla="*/ 211666 w 1270000"/>
                    <a:gd name="connsiteY32" fmla="*/ 550334 h 2963335"/>
                    <a:gd name="connsiteX33" fmla="*/ 262466 w 1270000"/>
                    <a:gd name="connsiteY33" fmla="*/ 474134 h 2963335"/>
                    <a:gd name="connsiteX34" fmla="*/ 254000 w 1270000"/>
                    <a:gd name="connsiteY34" fmla="*/ 381000 h 2963335"/>
                    <a:gd name="connsiteX35" fmla="*/ 220133 w 1270000"/>
                    <a:gd name="connsiteY35" fmla="*/ 330200 h 2963335"/>
                    <a:gd name="connsiteX36" fmla="*/ 186266 w 1270000"/>
                    <a:gd name="connsiteY36" fmla="*/ 287867 h 2963335"/>
                    <a:gd name="connsiteX37" fmla="*/ 194733 w 1270000"/>
                    <a:gd name="connsiteY37" fmla="*/ 186267 h 2963335"/>
                    <a:gd name="connsiteX38" fmla="*/ 262466 w 1270000"/>
                    <a:gd name="connsiteY38" fmla="*/ 101600 h 2963335"/>
                    <a:gd name="connsiteX39" fmla="*/ 372533 w 1270000"/>
                    <a:gd name="connsiteY39" fmla="*/ 67734 h 2963335"/>
                    <a:gd name="connsiteX40" fmla="*/ 440266 w 1270000"/>
                    <a:gd name="connsiteY40" fmla="*/ 110067 h 2963335"/>
                    <a:gd name="connsiteX41" fmla="*/ 491066 w 1270000"/>
                    <a:gd name="connsiteY41" fmla="*/ 220134 h 2963335"/>
                    <a:gd name="connsiteX42" fmla="*/ 491066 w 1270000"/>
                    <a:gd name="connsiteY42" fmla="*/ 2963334 h 2963335"/>
                    <a:gd name="connsiteX0" fmla="*/ 491066 w 1270000"/>
                    <a:gd name="connsiteY0" fmla="*/ 2963334 h 2963335"/>
                    <a:gd name="connsiteX1" fmla="*/ 565659 w 1270000"/>
                    <a:gd name="connsiteY1" fmla="*/ 2963335 h 2963335"/>
                    <a:gd name="connsiteX2" fmla="*/ 643466 w 1270000"/>
                    <a:gd name="connsiteY2" fmla="*/ 194734 h 2963335"/>
                    <a:gd name="connsiteX3" fmla="*/ 711200 w 1270000"/>
                    <a:gd name="connsiteY3" fmla="*/ 84667 h 2963335"/>
                    <a:gd name="connsiteX4" fmla="*/ 821266 w 1270000"/>
                    <a:gd name="connsiteY4" fmla="*/ 59267 h 2963335"/>
                    <a:gd name="connsiteX5" fmla="*/ 914400 w 1270000"/>
                    <a:gd name="connsiteY5" fmla="*/ 101600 h 2963335"/>
                    <a:gd name="connsiteX6" fmla="*/ 990600 w 1270000"/>
                    <a:gd name="connsiteY6" fmla="*/ 194734 h 2963335"/>
                    <a:gd name="connsiteX7" fmla="*/ 1024466 w 1270000"/>
                    <a:gd name="connsiteY7" fmla="*/ 321734 h 2963335"/>
                    <a:gd name="connsiteX8" fmla="*/ 1007533 w 1270000"/>
                    <a:gd name="connsiteY8" fmla="*/ 440267 h 2963335"/>
                    <a:gd name="connsiteX9" fmla="*/ 1016000 w 1270000"/>
                    <a:gd name="connsiteY9" fmla="*/ 508000 h 2963335"/>
                    <a:gd name="connsiteX10" fmla="*/ 1092200 w 1270000"/>
                    <a:gd name="connsiteY10" fmla="*/ 550334 h 2963335"/>
                    <a:gd name="connsiteX11" fmla="*/ 1270000 w 1270000"/>
                    <a:gd name="connsiteY11" fmla="*/ 440267 h 2963335"/>
                    <a:gd name="connsiteX12" fmla="*/ 1219200 w 1270000"/>
                    <a:gd name="connsiteY12" fmla="*/ 338667 h 2963335"/>
                    <a:gd name="connsiteX13" fmla="*/ 1159933 w 1270000"/>
                    <a:gd name="connsiteY13" fmla="*/ 296334 h 2963335"/>
                    <a:gd name="connsiteX14" fmla="*/ 1126066 w 1270000"/>
                    <a:gd name="connsiteY14" fmla="*/ 279400 h 2963335"/>
                    <a:gd name="connsiteX15" fmla="*/ 999066 w 1270000"/>
                    <a:gd name="connsiteY15" fmla="*/ 67734 h 2963335"/>
                    <a:gd name="connsiteX16" fmla="*/ 872066 w 1270000"/>
                    <a:gd name="connsiteY16" fmla="*/ 8467 h 2963335"/>
                    <a:gd name="connsiteX17" fmla="*/ 728133 w 1270000"/>
                    <a:gd name="connsiteY17" fmla="*/ 0 h 2963335"/>
                    <a:gd name="connsiteX18" fmla="*/ 601133 w 1270000"/>
                    <a:gd name="connsiteY18" fmla="*/ 67734 h 2963335"/>
                    <a:gd name="connsiteX19" fmla="*/ 584200 w 1270000"/>
                    <a:gd name="connsiteY19" fmla="*/ 177800 h 2963335"/>
                    <a:gd name="connsiteX20" fmla="*/ 567266 w 1270000"/>
                    <a:gd name="connsiteY20" fmla="*/ 287867 h 2963335"/>
                    <a:gd name="connsiteX21" fmla="*/ 533400 w 1270000"/>
                    <a:gd name="connsiteY21" fmla="*/ 84667 h 2963335"/>
                    <a:gd name="connsiteX22" fmla="*/ 448733 w 1270000"/>
                    <a:gd name="connsiteY22" fmla="*/ 16934 h 2963335"/>
                    <a:gd name="connsiteX23" fmla="*/ 296333 w 1270000"/>
                    <a:gd name="connsiteY23" fmla="*/ 8467 h 2963335"/>
                    <a:gd name="connsiteX24" fmla="*/ 211666 w 1270000"/>
                    <a:gd name="connsiteY24" fmla="*/ 59267 h 2963335"/>
                    <a:gd name="connsiteX25" fmla="*/ 127000 w 1270000"/>
                    <a:gd name="connsiteY25" fmla="*/ 135467 h 2963335"/>
                    <a:gd name="connsiteX26" fmla="*/ 101600 w 1270000"/>
                    <a:gd name="connsiteY26" fmla="*/ 245534 h 2963335"/>
                    <a:gd name="connsiteX27" fmla="*/ 84666 w 1270000"/>
                    <a:gd name="connsiteY27" fmla="*/ 321734 h 2963335"/>
                    <a:gd name="connsiteX28" fmla="*/ 0 w 1270000"/>
                    <a:gd name="connsiteY28" fmla="*/ 406400 h 2963335"/>
                    <a:gd name="connsiteX29" fmla="*/ 16933 w 1270000"/>
                    <a:gd name="connsiteY29" fmla="*/ 474134 h 2963335"/>
                    <a:gd name="connsiteX30" fmla="*/ 93133 w 1270000"/>
                    <a:gd name="connsiteY30" fmla="*/ 541867 h 2963335"/>
                    <a:gd name="connsiteX31" fmla="*/ 211666 w 1270000"/>
                    <a:gd name="connsiteY31" fmla="*/ 550334 h 2963335"/>
                    <a:gd name="connsiteX32" fmla="*/ 262466 w 1270000"/>
                    <a:gd name="connsiteY32" fmla="*/ 474134 h 2963335"/>
                    <a:gd name="connsiteX33" fmla="*/ 254000 w 1270000"/>
                    <a:gd name="connsiteY33" fmla="*/ 381000 h 2963335"/>
                    <a:gd name="connsiteX34" fmla="*/ 220133 w 1270000"/>
                    <a:gd name="connsiteY34" fmla="*/ 330200 h 2963335"/>
                    <a:gd name="connsiteX35" fmla="*/ 186266 w 1270000"/>
                    <a:gd name="connsiteY35" fmla="*/ 287867 h 2963335"/>
                    <a:gd name="connsiteX36" fmla="*/ 194733 w 1270000"/>
                    <a:gd name="connsiteY36" fmla="*/ 186267 h 2963335"/>
                    <a:gd name="connsiteX37" fmla="*/ 262466 w 1270000"/>
                    <a:gd name="connsiteY37" fmla="*/ 101600 h 2963335"/>
                    <a:gd name="connsiteX38" fmla="*/ 372533 w 1270000"/>
                    <a:gd name="connsiteY38" fmla="*/ 67734 h 2963335"/>
                    <a:gd name="connsiteX39" fmla="*/ 440266 w 1270000"/>
                    <a:gd name="connsiteY39" fmla="*/ 110067 h 2963335"/>
                    <a:gd name="connsiteX40" fmla="*/ 491066 w 1270000"/>
                    <a:gd name="connsiteY40" fmla="*/ 220134 h 2963335"/>
                    <a:gd name="connsiteX41" fmla="*/ 491066 w 1270000"/>
                    <a:gd name="connsiteY41" fmla="*/ 2963334 h 2963335"/>
                    <a:gd name="connsiteX0" fmla="*/ 491066 w 1270000"/>
                    <a:gd name="connsiteY0" fmla="*/ 2963334 h 2963335"/>
                    <a:gd name="connsiteX1" fmla="*/ 565659 w 1270000"/>
                    <a:gd name="connsiteY1" fmla="*/ 2963335 h 2963335"/>
                    <a:gd name="connsiteX2" fmla="*/ 643466 w 1270000"/>
                    <a:gd name="connsiteY2" fmla="*/ 194734 h 2963335"/>
                    <a:gd name="connsiteX3" fmla="*/ 711200 w 1270000"/>
                    <a:gd name="connsiteY3" fmla="*/ 84667 h 2963335"/>
                    <a:gd name="connsiteX4" fmla="*/ 821266 w 1270000"/>
                    <a:gd name="connsiteY4" fmla="*/ 59267 h 2963335"/>
                    <a:gd name="connsiteX5" fmla="*/ 914400 w 1270000"/>
                    <a:gd name="connsiteY5" fmla="*/ 101600 h 2963335"/>
                    <a:gd name="connsiteX6" fmla="*/ 990600 w 1270000"/>
                    <a:gd name="connsiteY6" fmla="*/ 194734 h 2963335"/>
                    <a:gd name="connsiteX7" fmla="*/ 1024466 w 1270000"/>
                    <a:gd name="connsiteY7" fmla="*/ 321734 h 2963335"/>
                    <a:gd name="connsiteX8" fmla="*/ 1007533 w 1270000"/>
                    <a:gd name="connsiteY8" fmla="*/ 440267 h 2963335"/>
                    <a:gd name="connsiteX9" fmla="*/ 1016000 w 1270000"/>
                    <a:gd name="connsiteY9" fmla="*/ 508000 h 2963335"/>
                    <a:gd name="connsiteX10" fmla="*/ 1270000 w 1270000"/>
                    <a:gd name="connsiteY10" fmla="*/ 440267 h 2963335"/>
                    <a:gd name="connsiteX11" fmla="*/ 1219200 w 1270000"/>
                    <a:gd name="connsiteY11" fmla="*/ 338667 h 2963335"/>
                    <a:gd name="connsiteX12" fmla="*/ 1159933 w 1270000"/>
                    <a:gd name="connsiteY12" fmla="*/ 296334 h 2963335"/>
                    <a:gd name="connsiteX13" fmla="*/ 1126066 w 1270000"/>
                    <a:gd name="connsiteY13" fmla="*/ 279400 h 2963335"/>
                    <a:gd name="connsiteX14" fmla="*/ 999066 w 1270000"/>
                    <a:gd name="connsiteY14" fmla="*/ 67734 h 2963335"/>
                    <a:gd name="connsiteX15" fmla="*/ 872066 w 1270000"/>
                    <a:gd name="connsiteY15" fmla="*/ 8467 h 2963335"/>
                    <a:gd name="connsiteX16" fmla="*/ 728133 w 1270000"/>
                    <a:gd name="connsiteY16" fmla="*/ 0 h 2963335"/>
                    <a:gd name="connsiteX17" fmla="*/ 601133 w 1270000"/>
                    <a:gd name="connsiteY17" fmla="*/ 67734 h 2963335"/>
                    <a:gd name="connsiteX18" fmla="*/ 584200 w 1270000"/>
                    <a:gd name="connsiteY18" fmla="*/ 177800 h 2963335"/>
                    <a:gd name="connsiteX19" fmla="*/ 567266 w 1270000"/>
                    <a:gd name="connsiteY19" fmla="*/ 287867 h 2963335"/>
                    <a:gd name="connsiteX20" fmla="*/ 533400 w 1270000"/>
                    <a:gd name="connsiteY20" fmla="*/ 84667 h 2963335"/>
                    <a:gd name="connsiteX21" fmla="*/ 448733 w 1270000"/>
                    <a:gd name="connsiteY21" fmla="*/ 16934 h 2963335"/>
                    <a:gd name="connsiteX22" fmla="*/ 296333 w 1270000"/>
                    <a:gd name="connsiteY22" fmla="*/ 8467 h 2963335"/>
                    <a:gd name="connsiteX23" fmla="*/ 211666 w 1270000"/>
                    <a:gd name="connsiteY23" fmla="*/ 59267 h 2963335"/>
                    <a:gd name="connsiteX24" fmla="*/ 127000 w 1270000"/>
                    <a:gd name="connsiteY24" fmla="*/ 135467 h 2963335"/>
                    <a:gd name="connsiteX25" fmla="*/ 101600 w 1270000"/>
                    <a:gd name="connsiteY25" fmla="*/ 245534 h 2963335"/>
                    <a:gd name="connsiteX26" fmla="*/ 84666 w 1270000"/>
                    <a:gd name="connsiteY26" fmla="*/ 321734 h 2963335"/>
                    <a:gd name="connsiteX27" fmla="*/ 0 w 1270000"/>
                    <a:gd name="connsiteY27" fmla="*/ 406400 h 2963335"/>
                    <a:gd name="connsiteX28" fmla="*/ 16933 w 1270000"/>
                    <a:gd name="connsiteY28" fmla="*/ 474134 h 2963335"/>
                    <a:gd name="connsiteX29" fmla="*/ 93133 w 1270000"/>
                    <a:gd name="connsiteY29" fmla="*/ 541867 h 2963335"/>
                    <a:gd name="connsiteX30" fmla="*/ 211666 w 1270000"/>
                    <a:gd name="connsiteY30" fmla="*/ 550334 h 2963335"/>
                    <a:gd name="connsiteX31" fmla="*/ 262466 w 1270000"/>
                    <a:gd name="connsiteY31" fmla="*/ 474134 h 2963335"/>
                    <a:gd name="connsiteX32" fmla="*/ 254000 w 1270000"/>
                    <a:gd name="connsiteY32" fmla="*/ 381000 h 2963335"/>
                    <a:gd name="connsiteX33" fmla="*/ 220133 w 1270000"/>
                    <a:gd name="connsiteY33" fmla="*/ 330200 h 2963335"/>
                    <a:gd name="connsiteX34" fmla="*/ 186266 w 1270000"/>
                    <a:gd name="connsiteY34" fmla="*/ 287867 h 2963335"/>
                    <a:gd name="connsiteX35" fmla="*/ 194733 w 1270000"/>
                    <a:gd name="connsiteY35" fmla="*/ 186267 h 2963335"/>
                    <a:gd name="connsiteX36" fmla="*/ 262466 w 1270000"/>
                    <a:gd name="connsiteY36" fmla="*/ 101600 h 2963335"/>
                    <a:gd name="connsiteX37" fmla="*/ 372533 w 1270000"/>
                    <a:gd name="connsiteY37" fmla="*/ 67734 h 2963335"/>
                    <a:gd name="connsiteX38" fmla="*/ 440266 w 1270000"/>
                    <a:gd name="connsiteY38" fmla="*/ 110067 h 2963335"/>
                    <a:gd name="connsiteX39" fmla="*/ 491066 w 1270000"/>
                    <a:gd name="connsiteY39" fmla="*/ 220134 h 2963335"/>
                    <a:gd name="connsiteX40" fmla="*/ 491066 w 1270000"/>
                    <a:gd name="connsiteY40" fmla="*/ 2963334 h 2963335"/>
                    <a:gd name="connsiteX0" fmla="*/ 491066 w 1270000"/>
                    <a:gd name="connsiteY0" fmla="*/ 2963334 h 2963335"/>
                    <a:gd name="connsiteX1" fmla="*/ 565659 w 1270000"/>
                    <a:gd name="connsiteY1" fmla="*/ 2963335 h 2963335"/>
                    <a:gd name="connsiteX2" fmla="*/ 643466 w 1270000"/>
                    <a:gd name="connsiteY2" fmla="*/ 194734 h 2963335"/>
                    <a:gd name="connsiteX3" fmla="*/ 711200 w 1270000"/>
                    <a:gd name="connsiteY3" fmla="*/ 84667 h 2963335"/>
                    <a:gd name="connsiteX4" fmla="*/ 821266 w 1270000"/>
                    <a:gd name="connsiteY4" fmla="*/ 59267 h 2963335"/>
                    <a:gd name="connsiteX5" fmla="*/ 914400 w 1270000"/>
                    <a:gd name="connsiteY5" fmla="*/ 101600 h 2963335"/>
                    <a:gd name="connsiteX6" fmla="*/ 990600 w 1270000"/>
                    <a:gd name="connsiteY6" fmla="*/ 194734 h 2963335"/>
                    <a:gd name="connsiteX7" fmla="*/ 1024466 w 1270000"/>
                    <a:gd name="connsiteY7" fmla="*/ 321734 h 2963335"/>
                    <a:gd name="connsiteX8" fmla="*/ 1007533 w 1270000"/>
                    <a:gd name="connsiteY8" fmla="*/ 440267 h 2963335"/>
                    <a:gd name="connsiteX9" fmla="*/ 1270000 w 1270000"/>
                    <a:gd name="connsiteY9" fmla="*/ 440267 h 2963335"/>
                    <a:gd name="connsiteX10" fmla="*/ 1219200 w 1270000"/>
                    <a:gd name="connsiteY10" fmla="*/ 338667 h 2963335"/>
                    <a:gd name="connsiteX11" fmla="*/ 1159933 w 1270000"/>
                    <a:gd name="connsiteY11" fmla="*/ 296334 h 2963335"/>
                    <a:gd name="connsiteX12" fmla="*/ 1126066 w 1270000"/>
                    <a:gd name="connsiteY12" fmla="*/ 279400 h 2963335"/>
                    <a:gd name="connsiteX13" fmla="*/ 999066 w 1270000"/>
                    <a:gd name="connsiteY13" fmla="*/ 67734 h 2963335"/>
                    <a:gd name="connsiteX14" fmla="*/ 872066 w 1270000"/>
                    <a:gd name="connsiteY14" fmla="*/ 8467 h 2963335"/>
                    <a:gd name="connsiteX15" fmla="*/ 728133 w 1270000"/>
                    <a:gd name="connsiteY15" fmla="*/ 0 h 2963335"/>
                    <a:gd name="connsiteX16" fmla="*/ 601133 w 1270000"/>
                    <a:gd name="connsiteY16" fmla="*/ 67734 h 2963335"/>
                    <a:gd name="connsiteX17" fmla="*/ 584200 w 1270000"/>
                    <a:gd name="connsiteY17" fmla="*/ 177800 h 2963335"/>
                    <a:gd name="connsiteX18" fmla="*/ 567266 w 1270000"/>
                    <a:gd name="connsiteY18" fmla="*/ 287867 h 2963335"/>
                    <a:gd name="connsiteX19" fmla="*/ 533400 w 1270000"/>
                    <a:gd name="connsiteY19" fmla="*/ 84667 h 2963335"/>
                    <a:gd name="connsiteX20" fmla="*/ 448733 w 1270000"/>
                    <a:gd name="connsiteY20" fmla="*/ 16934 h 2963335"/>
                    <a:gd name="connsiteX21" fmla="*/ 296333 w 1270000"/>
                    <a:gd name="connsiteY21" fmla="*/ 8467 h 2963335"/>
                    <a:gd name="connsiteX22" fmla="*/ 211666 w 1270000"/>
                    <a:gd name="connsiteY22" fmla="*/ 59267 h 2963335"/>
                    <a:gd name="connsiteX23" fmla="*/ 127000 w 1270000"/>
                    <a:gd name="connsiteY23" fmla="*/ 135467 h 2963335"/>
                    <a:gd name="connsiteX24" fmla="*/ 101600 w 1270000"/>
                    <a:gd name="connsiteY24" fmla="*/ 245534 h 2963335"/>
                    <a:gd name="connsiteX25" fmla="*/ 84666 w 1270000"/>
                    <a:gd name="connsiteY25" fmla="*/ 321734 h 2963335"/>
                    <a:gd name="connsiteX26" fmla="*/ 0 w 1270000"/>
                    <a:gd name="connsiteY26" fmla="*/ 406400 h 2963335"/>
                    <a:gd name="connsiteX27" fmla="*/ 16933 w 1270000"/>
                    <a:gd name="connsiteY27" fmla="*/ 474134 h 2963335"/>
                    <a:gd name="connsiteX28" fmla="*/ 93133 w 1270000"/>
                    <a:gd name="connsiteY28" fmla="*/ 541867 h 2963335"/>
                    <a:gd name="connsiteX29" fmla="*/ 211666 w 1270000"/>
                    <a:gd name="connsiteY29" fmla="*/ 550334 h 2963335"/>
                    <a:gd name="connsiteX30" fmla="*/ 262466 w 1270000"/>
                    <a:gd name="connsiteY30" fmla="*/ 474134 h 2963335"/>
                    <a:gd name="connsiteX31" fmla="*/ 254000 w 1270000"/>
                    <a:gd name="connsiteY31" fmla="*/ 381000 h 2963335"/>
                    <a:gd name="connsiteX32" fmla="*/ 220133 w 1270000"/>
                    <a:gd name="connsiteY32" fmla="*/ 330200 h 2963335"/>
                    <a:gd name="connsiteX33" fmla="*/ 186266 w 1270000"/>
                    <a:gd name="connsiteY33" fmla="*/ 287867 h 2963335"/>
                    <a:gd name="connsiteX34" fmla="*/ 194733 w 1270000"/>
                    <a:gd name="connsiteY34" fmla="*/ 186267 h 2963335"/>
                    <a:gd name="connsiteX35" fmla="*/ 262466 w 1270000"/>
                    <a:gd name="connsiteY35" fmla="*/ 101600 h 2963335"/>
                    <a:gd name="connsiteX36" fmla="*/ 372533 w 1270000"/>
                    <a:gd name="connsiteY36" fmla="*/ 67734 h 2963335"/>
                    <a:gd name="connsiteX37" fmla="*/ 440266 w 1270000"/>
                    <a:gd name="connsiteY37" fmla="*/ 110067 h 2963335"/>
                    <a:gd name="connsiteX38" fmla="*/ 491066 w 1270000"/>
                    <a:gd name="connsiteY38" fmla="*/ 220134 h 2963335"/>
                    <a:gd name="connsiteX39" fmla="*/ 491066 w 1270000"/>
                    <a:gd name="connsiteY39" fmla="*/ 2963334 h 2963335"/>
                    <a:gd name="connsiteX0" fmla="*/ 491066 w 1270000"/>
                    <a:gd name="connsiteY0" fmla="*/ 2963334 h 2963335"/>
                    <a:gd name="connsiteX1" fmla="*/ 565659 w 1270000"/>
                    <a:gd name="connsiteY1" fmla="*/ 2963335 h 2963335"/>
                    <a:gd name="connsiteX2" fmla="*/ 643466 w 1270000"/>
                    <a:gd name="connsiteY2" fmla="*/ 194734 h 2963335"/>
                    <a:gd name="connsiteX3" fmla="*/ 711200 w 1270000"/>
                    <a:gd name="connsiteY3" fmla="*/ 84667 h 2963335"/>
                    <a:gd name="connsiteX4" fmla="*/ 821266 w 1270000"/>
                    <a:gd name="connsiteY4" fmla="*/ 59267 h 2963335"/>
                    <a:gd name="connsiteX5" fmla="*/ 914400 w 1270000"/>
                    <a:gd name="connsiteY5" fmla="*/ 101600 h 2963335"/>
                    <a:gd name="connsiteX6" fmla="*/ 990600 w 1270000"/>
                    <a:gd name="connsiteY6" fmla="*/ 194734 h 2963335"/>
                    <a:gd name="connsiteX7" fmla="*/ 1024466 w 1270000"/>
                    <a:gd name="connsiteY7" fmla="*/ 321734 h 2963335"/>
                    <a:gd name="connsiteX8" fmla="*/ 1270000 w 1270000"/>
                    <a:gd name="connsiteY8" fmla="*/ 440267 h 2963335"/>
                    <a:gd name="connsiteX9" fmla="*/ 1219200 w 1270000"/>
                    <a:gd name="connsiteY9" fmla="*/ 338667 h 2963335"/>
                    <a:gd name="connsiteX10" fmla="*/ 1159933 w 1270000"/>
                    <a:gd name="connsiteY10" fmla="*/ 296334 h 2963335"/>
                    <a:gd name="connsiteX11" fmla="*/ 1126066 w 1270000"/>
                    <a:gd name="connsiteY11" fmla="*/ 279400 h 2963335"/>
                    <a:gd name="connsiteX12" fmla="*/ 999066 w 1270000"/>
                    <a:gd name="connsiteY12" fmla="*/ 67734 h 2963335"/>
                    <a:gd name="connsiteX13" fmla="*/ 872066 w 1270000"/>
                    <a:gd name="connsiteY13" fmla="*/ 8467 h 2963335"/>
                    <a:gd name="connsiteX14" fmla="*/ 728133 w 1270000"/>
                    <a:gd name="connsiteY14" fmla="*/ 0 h 2963335"/>
                    <a:gd name="connsiteX15" fmla="*/ 601133 w 1270000"/>
                    <a:gd name="connsiteY15" fmla="*/ 67734 h 2963335"/>
                    <a:gd name="connsiteX16" fmla="*/ 584200 w 1270000"/>
                    <a:gd name="connsiteY16" fmla="*/ 177800 h 2963335"/>
                    <a:gd name="connsiteX17" fmla="*/ 567266 w 1270000"/>
                    <a:gd name="connsiteY17" fmla="*/ 287867 h 2963335"/>
                    <a:gd name="connsiteX18" fmla="*/ 533400 w 1270000"/>
                    <a:gd name="connsiteY18" fmla="*/ 84667 h 2963335"/>
                    <a:gd name="connsiteX19" fmla="*/ 448733 w 1270000"/>
                    <a:gd name="connsiteY19" fmla="*/ 16934 h 2963335"/>
                    <a:gd name="connsiteX20" fmla="*/ 296333 w 1270000"/>
                    <a:gd name="connsiteY20" fmla="*/ 8467 h 2963335"/>
                    <a:gd name="connsiteX21" fmla="*/ 211666 w 1270000"/>
                    <a:gd name="connsiteY21" fmla="*/ 59267 h 2963335"/>
                    <a:gd name="connsiteX22" fmla="*/ 127000 w 1270000"/>
                    <a:gd name="connsiteY22" fmla="*/ 135467 h 2963335"/>
                    <a:gd name="connsiteX23" fmla="*/ 101600 w 1270000"/>
                    <a:gd name="connsiteY23" fmla="*/ 245534 h 2963335"/>
                    <a:gd name="connsiteX24" fmla="*/ 84666 w 1270000"/>
                    <a:gd name="connsiteY24" fmla="*/ 321734 h 2963335"/>
                    <a:gd name="connsiteX25" fmla="*/ 0 w 1270000"/>
                    <a:gd name="connsiteY25" fmla="*/ 406400 h 2963335"/>
                    <a:gd name="connsiteX26" fmla="*/ 16933 w 1270000"/>
                    <a:gd name="connsiteY26" fmla="*/ 474134 h 2963335"/>
                    <a:gd name="connsiteX27" fmla="*/ 93133 w 1270000"/>
                    <a:gd name="connsiteY27" fmla="*/ 541867 h 2963335"/>
                    <a:gd name="connsiteX28" fmla="*/ 211666 w 1270000"/>
                    <a:gd name="connsiteY28" fmla="*/ 550334 h 2963335"/>
                    <a:gd name="connsiteX29" fmla="*/ 262466 w 1270000"/>
                    <a:gd name="connsiteY29" fmla="*/ 474134 h 2963335"/>
                    <a:gd name="connsiteX30" fmla="*/ 254000 w 1270000"/>
                    <a:gd name="connsiteY30" fmla="*/ 381000 h 2963335"/>
                    <a:gd name="connsiteX31" fmla="*/ 220133 w 1270000"/>
                    <a:gd name="connsiteY31" fmla="*/ 330200 h 2963335"/>
                    <a:gd name="connsiteX32" fmla="*/ 186266 w 1270000"/>
                    <a:gd name="connsiteY32" fmla="*/ 287867 h 2963335"/>
                    <a:gd name="connsiteX33" fmla="*/ 194733 w 1270000"/>
                    <a:gd name="connsiteY33" fmla="*/ 186267 h 2963335"/>
                    <a:gd name="connsiteX34" fmla="*/ 262466 w 1270000"/>
                    <a:gd name="connsiteY34" fmla="*/ 101600 h 2963335"/>
                    <a:gd name="connsiteX35" fmla="*/ 372533 w 1270000"/>
                    <a:gd name="connsiteY35" fmla="*/ 67734 h 2963335"/>
                    <a:gd name="connsiteX36" fmla="*/ 440266 w 1270000"/>
                    <a:gd name="connsiteY36" fmla="*/ 110067 h 2963335"/>
                    <a:gd name="connsiteX37" fmla="*/ 491066 w 1270000"/>
                    <a:gd name="connsiteY37" fmla="*/ 220134 h 2963335"/>
                    <a:gd name="connsiteX38" fmla="*/ 491066 w 1270000"/>
                    <a:gd name="connsiteY38" fmla="*/ 2963334 h 2963335"/>
                    <a:gd name="connsiteX0" fmla="*/ 491066 w 1219200"/>
                    <a:gd name="connsiteY0" fmla="*/ 2963334 h 2963335"/>
                    <a:gd name="connsiteX1" fmla="*/ 565659 w 1219200"/>
                    <a:gd name="connsiteY1" fmla="*/ 2963335 h 2963335"/>
                    <a:gd name="connsiteX2" fmla="*/ 643466 w 1219200"/>
                    <a:gd name="connsiteY2" fmla="*/ 194734 h 2963335"/>
                    <a:gd name="connsiteX3" fmla="*/ 711200 w 1219200"/>
                    <a:gd name="connsiteY3" fmla="*/ 84667 h 2963335"/>
                    <a:gd name="connsiteX4" fmla="*/ 821266 w 1219200"/>
                    <a:gd name="connsiteY4" fmla="*/ 59267 h 2963335"/>
                    <a:gd name="connsiteX5" fmla="*/ 914400 w 1219200"/>
                    <a:gd name="connsiteY5" fmla="*/ 101600 h 2963335"/>
                    <a:gd name="connsiteX6" fmla="*/ 990600 w 1219200"/>
                    <a:gd name="connsiteY6" fmla="*/ 194734 h 2963335"/>
                    <a:gd name="connsiteX7" fmla="*/ 1024466 w 1219200"/>
                    <a:gd name="connsiteY7" fmla="*/ 321734 h 2963335"/>
                    <a:gd name="connsiteX8" fmla="*/ 1219200 w 1219200"/>
                    <a:gd name="connsiteY8" fmla="*/ 338667 h 2963335"/>
                    <a:gd name="connsiteX9" fmla="*/ 1159933 w 1219200"/>
                    <a:gd name="connsiteY9" fmla="*/ 296334 h 2963335"/>
                    <a:gd name="connsiteX10" fmla="*/ 1126066 w 1219200"/>
                    <a:gd name="connsiteY10" fmla="*/ 279400 h 2963335"/>
                    <a:gd name="connsiteX11" fmla="*/ 999066 w 1219200"/>
                    <a:gd name="connsiteY11" fmla="*/ 67734 h 2963335"/>
                    <a:gd name="connsiteX12" fmla="*/ 872066 w 1219200"/>
                    <a:gd name="connsiteY12" fmla="*/ 8467 h 2963335"/>
                    <a:gd name="connsiteX13" fmla="*/ 728133 w 1219200"/>
                    <a:gd name="connsiteY13" fmla="*/ 0 h 2963335"/>
                    <a:gd name="connsiteX14" fmla="*/ 601133 w 1219200"/>
                    <a:gd name="connsiteY14" fmla="*/ 67734 h 2963335"/>
                    <a:gd name="connsiteX15" fmla="*/ 584200 w 1219200"/>
                    <a:gd name="connsiteY15" fmla="*/ 177800 h 2963335"/>
                    <a:gd name="connsiteX16" fmla="*/ 567266 w 1219200"/>
                    <a:gd name="connsiteY16" fmla="*/ 287867 h 2963335"/>
                    <a:gd name="connsiteX17" fmla="*/ 533400 w 1219200"/>
                    <a:gd name="connsiteY17" fmla="*/ 84667 h 2963335"/>
                    <a:gd name="connsiteX18" fmla="*/ 448733 w 1219200"/>
                    <a:gd name="connsiteY18" fmla="*/ 16934 h 2963335"/>
                    <a:gd name="connsiteX19" fmla="*/ 296333 w 1219200"/>
                    <a:gd name="connsiteY19" fmla="*/ 8467 h 2963335"/>
                    <a:gd name="connsiteX20" fmla="*/ 211666 w 1219200"/>
                    <a:gd name="connsiteY20" fmla="*/ 59267 h 2963335"/>
                    <a:gd name="connsiteX21" fmla="*/ 127000 w 1219200"/>
                    <a:gd name="connsiteY21" fmla="*/ 135467 h 2963335"/>
                    <a:gd name="connsiteX22" fmla="*/ 101600 w 1219200"/>
                    <a:gd name="connsiteY22" fmla="*/ 245534 h 2963335"/>
                    <a:gd name="connsiteX23" fmla="*/ 84666 w 1219200"/>
                    <a:gd name="connsiteY23" fmla="*/ 321734 h 2963335"/>
                    <a:gd name="connsiteX24" fmla="*/ 0 w 1219200"/>
                    <a:gd name="connsiteY24" fmla="*/ 406400 h 2963335"/>
                    <a:gd name="connsiteX25" fmla="*/ 16933 w 1219200"/>
                    <a:gd name="connsiteY25" fmla="*/ 474134 h 2963335"/>
                    <a:gd name="connsiteX26" fmla="*/ 93133 w 1219200"/>
                    <a:gd name="connsiteY26" fmla="*/ 541867 h 2963335"/>
                    <a:gd name="connsiteX27" fmla="*/ 211666 w 1219200"/>
                    <a:gd name="connsiteY27" fmla="*/ 550334 h 2963335"/>
                    <a:gd name="connsiteX28" fmla="*/ 262466 w 1219200"/>
                    <a:gd name="connsiteY28" fmla="*/ 474134 h 2963335"/>
                    <a:gd name="connsiteX29" fmla="*/ 254000 w 1219200"/>
                    <a:gd name="connsiteY29" fmla="*/ 381000 h 2963335"/>
                    <a:gd name="connsiteX30" fmla="*/ 220133 w 1219200"/>
                    <a:gd name="connsiteY30" fmla="*/ 330200 h 2963335"/>
                    <a:gd name="connsiteX31" fmla="*/ 186266 w 1219200"/>
                    <a:gd name="connsiteY31" fmla="*/ 287867 h 2963335"/>
                    <a:gd name="connsiteX32" fmla="*/ 194733 w 1219200"/>
                    <a:gd name="connsiteY32" fmla="*/ 186267 h 2963335"/>
                    <a:gd name="connsiteX33" fmla="*/ 262466 w 1219200"/>
                    <a:gd name="connsiteY33" fmla="*/ 101600 h 2963335"/>
                    <a:gd name="connsiteX34" fmla="*/ 372533 w 1219200"/>
                    <a:gd name="connsiteY34" fmla="*/ 67734 h 2963335"/>
                    <a:gd name="connsiteX35" fmla="*/ 440266 w 1219200"/>
                    <a:gd name="connsiteY35" fmla="*/ 110067 h 2963335"/>
                    <a:gd name="connsiteX36" fmla="*/ 491066 w 1219200"/>
                    <a:gd name="connsiteY36" fmla="*/ 220134 h 2963335"/>
                    <a:gd name="connsiteX37" fmla="*/ 491066 w 1219200"/>
                    <a:gd name="connsiteY37" fmla="*/ 2963334 h 2963335"/>
                    <a:gd name="connsiteX0" fmla="*/ 491066 w 1159933"/>
                    <a:gd name="connsiteY0" fmla="*/ 2963334 h 2963335"/>
                    <a:gd name="connsiteX1" fmla="*/ 565659 w 1159933"/>
                    <a:gd name="connsiteY1" fmla="*/ 2963335 h 2963335"/>
                    <a:gd name="connsiteX2" fmla="*/ 643466 w 1159933"/>
                    <a:gd name="connsiteY2" fmla="*/ 194734 h 2963335"/>
                    <a:gd name="connsiteX3" fmla="*/ 711200 w 1159933"/>
                    <a:gd name="connsiteY3" fmla="*/ 84667 h 2963335"/>
                    <a:gd name="connsiteX4" fmla="*/ 821266 w 1159933"/>
                    <a:gd name="connsiteY4" fmla="*/ 59267 h 2963335"/>
                    <a:gd name="connsiteX5" fmla="*/ 914400 w 1159933"/>
                    <a:gd name="connsiteY5" fmla="*/ 101600 h 2963335"/>
                    <a:gd name="connsiteX6" fmla="*/ 990600 w 1159933"/>
                    <a:gd name="connsiteY6" fmla="*/ 194734 h 2963335"/>
                    <a:gd name="connsiteX7" fmla="*/ 1024466 w 1159933"/>
                    <a:gd name="connsiteY7" fmla="*/ 321734 h 2963335"/>
                    <a:gd name="connsiteX8" fmla="*/ 1159933 w 1159933"/>
                    <a:gd name="connsiteY8" fmla="*/ 296334 h 2963335"/>
                    <a:gd name="connsiteX9" fmla="*/ 1126066 w 1159933"/>
                    <a:gd name="connsiteY9" fmla="*/ 279400 h 2963335"/>
                    <a:gd name="connsiteX10" fmla="*/ 999066 w 1159933"/>
                    <a:gd name="connsiteY10" fmla="*/ 67734 h 2963335"/>
                    <a:gd name="connsiteX11" fmla="*/ 872066 w 1159933"/>
                    <a:gd name="connsiteY11" fmla="*/ 8467 h 2963335"/>
                    <a:gd name="connsiteX12" fmla="*/ 728133 w 1159933"/>
                    <a:gd name="connsiteY12" fmla="*/ 0 h 2963335"/>
                    <a:gd name="connsiteX13" fmla="*/ 601133 w 1159933"/>
                    <a:gd name="connsiteY13" fmla="*/ 67734 h 2963335"/>
                    <a:gd name="connsiteX14" fmla="*/ 584200 w 1159933"/>
                    <a:gd name="connsiteY14" fmla="*/ 177800 h 2963335"/>
                    <a:gd name="connsiteX15" fmla="*/ 567266 w 1159933"/>
                    <a:gd name="connsiteY15" fmla="*/ 287867 h 2963335"/>
                    <a:gd name="connsiteX16" fmla="*/ 533400 w 1159933"/>
                    <a:gd name="connsiteY16" fmla="*/ 84667 h 2963335"/>
                    <a:gd name="connsiteX17" fmla="*/ 448733 w 1159933"/>
                    <a:gd name="connsiteY17" fmla="*/ 16934 h 2963335"/>
                    <a:gd name="connsiteX18" fmla="*/ 296333 w 1159933"/>
                    <a:gd name="connsiteY18" fmla="*/ 8467 h 2963335"/>
                    <a:gd name="connsiteX19" fmla="*/ 211666 w 1159933"/>
                    <a:gd name="connsiteY19" fmla="*/ 59267 h 2963335"/>
                    <a:gd name="connsiteX20" fmla="*/ 127000 w 1159933"/>
                    <a:gd name="connsiteY20" fmla="*/ 135467 h 2963335"/>
                    <a:gd name="connsiteX21" fmla="*/ 101600 w 1159933"/>
                    <a:gd name="connsiteY21" fmla="*/ 245534 h 2963335"/>
                    <a:gd name="connsiteX22" fmla="*/ 84666 w 1159933"/>
                    <a:gd name="connsiteY22" fmla="*/ 321734 h 2963335"/>
                    <a:gd name="connsiteX23" fmla="*/ 0 w 1159933"/>
                    <a:gd name="connsiteY23" fmla="*/ 406400 h 2963335"/>
                    <a:gd name="connsiteX24" fmla="*/ 16933 w 1159933"/>
                    <a:gd name="connsiteY24" fmla="*/ 474134 h 2963335"/>
                    <a:gd name="connsiteX25" fmla="*/ 93133 w 1159933"/>
                    <a:gd name="connsiteY25" fmla="*/ 541867 h 2963335"/>
                    <a:gd name="connsiteX26" fmla="*/ 211666 w 1159933"/>
                    <a:gd name="connsiteY26" fmla="*/ 550334 h 2963335"/>
                    <a:gd name="connsiteX27" fmla="*/ 262466 w 1159933"/>
                    <a:gd name="connsiteY27" fmla="*/ 474134 h 2963335"/>
                    <a:gd name="connsiteX28" fmla="*/ 254000 w 1159933"/>
                    <a:gd name="connsiteY28" fmla="*/ 381000 h 2963335"/>
                    <a:gd name="connsiteX29" fmla="*/ 220133 w 1159933"/>
                    <a:gd name="connsiteY29" fmla="*/ 330200 h 2963335"/>
                    <a:gd name="connsiteX30" fmla="*/ 186266 w 1159933"/>
                    <a:gd name="connsiteY30" fmla="*/ 287867 h 2963335"/>
                    <a:gd name="connsiteX31" fmla="*/ 194733 w 1159933"/>
                    <a:gd name="connsiteY31" fmla="*/ 186267 h 2963335"/>
                    <a:gd name="connsiteX32" fmla="*/ 262466 w 1159933"/>
                    <a:gd name="connsiteY32" fmla="*/ 101600 h 2963335"/>
                    <a:gd name="connsiteX33" fmla="*/ 372533 w 1159933"/>
                    <a:gd name="connsiteY33" fmla="*/ 67734 h 2963335"/>
                    <a:gd name="connsiteX34" fmla="*/ 440266 w 1159933"/>
                    <a:gd name="connsiteY34" fmla="*/ 110067 h 2963335"/>
                    <a:gd name="connsiteX35" fmla="*/ 491066 w 1159933"/>
                    <a:gd name="connsiteY35" fmla="*/ 220134 h 2963335"/>
                    <a:gd name="connsiteX36" fmla="*/ 491066 w 1159933"/>
                    <a:gd name="connsiteY36" fmla="*/ 2963334 h 2963335"/>
                    <a:gd name="connsiteX0" fmla="*/ 491066 w 1126066"/>
                    <a:gd name="connsiteY0" fmla="*/ 2963334 h 2963335"/>
                    <a:gd name="connsiteX1" fmla="*/ 565659 w 1126066"/>
                    <a:gd name="connsiteY1" fmla="*/ 2963335 h 2963335"/>
                    <a:gd name="connsiteX2" fmla="*/ 643466 w 1126066"/>
                    <a:gd name="connsiteY2" fmla="*/ 194734 h 2963335"/>
                    <a:gd name="connsiteX3" fmla="*/ 711200 w 1126066"/>
                    <a:gd name="connsiteY3" fmla="*/ 84667 h 2963335"/>
                    <a:gd name="connsiteX4" fmla="*/ 821266 w 1126066"/>
                    <a:gd name="connsiteY4" fmla="*/ 59267 h 2963335"/>
                    <a:gd name="connsiteX5" fmla="*/ 914400 w 1126066"/>
                    <a:gd name="connsiteY5" fmla="*/ 101600 h 2963335"/>
                    <a:gd name="connsiteX6" fmla="*/ 990600 w 1126066"/>
                    <a:gd name="connsiteY6" fmla="*/ 194734 h 2963335"/>
                    <a:gd name="connsiteX7" fmla="*/ 1024466 w 1126066"/>
                    <a:gd name="connsiteY7" fmla="*/ 321734 h 2963335"/>
                    <a:gd name="connsiteX8" fmla="*/ 1126066 w 1126066"/>
                    <a:gd name="connsiteY8" fmla="*/ 279400 h 2963335"/>
                    <a:gd name="connsiteX9" fmla="*/ 999066 w 1126066"/>
                    <a:gd name="connsiteY9" fmla="*/ 67734 h 2963335"/>
                    <a:gd name="connsiteX10" fmla="*/ 872066 w 1126066"/>
                    <a:gd name="connsiteY10" fmla="*/ 8467 h 2963335"/>
                    <a:gd name="connsiteX11" fmla="*/ 728133 w 1126066"/>
                    <a:gd name="connsiteY11" fmla="*/ 0 h 2963335"/>
                    <a:gd name="connsiteX12" fmla="*/ 601133 w 1126066"/>
                    <a:gd name="connsiteY12" fmla="*/ 67734 h 2963335"/>
                    <a:gd name="connsiteX13" fmla="*/ 584200 w 1126066"/>
                    <a:gd name="connsiteY13" fmla="*/ 177800 h 2963335"/>
                    <a:gd name="connsiteX14" fmla="*/ 567266 w 1126066"/>
                    <a:gd name="connsiteY14" fmla="*/ 287867 h 2963335"/>
                    <a:gd name="connsiteX15" fmla="*/ 533400 w 1126066"/>
                    <a:gd name="connsiteY15" fmla="*/ 84667 h 2963335"/>
                    <a:gd name="connsiteX16" fmla="*/ 448733 w 1126066"/>
                    <a:gd name="connsiteY16" fmla="*/ 16934 h 2963335"/>
                    <a:gd name="connsiteX17" fmla="*/ 296333 w 1126066"/>
                    <a:gd name="connsiteY17" fmla="*/ 8467 h 2963335"/>
                    <a:gd name="connsiteX18" fmla="*/ 211666 w 1126066"/>
                    <a:gd name="connsiteY18" fmla="*/ 59267 h 2963335"/>
                    <a:gd name="connsiteX19" fmla="*/ 127000 w 1126066"/>
                    <a:gd name="connsiteY19" fmla="*/ 135467 h 2963335"/>
                    <a:gd name="connsiteX20" fmla="*/ 101600 w 1126066"/>
                    <a:gd name="connsiteY20" fmla="*/ 245534 h 2963335"/>
                    <a:gd name="connsiteX21" fmla="*/ 84666 w 1126066"/>
                    <a:gd name="connsiteY21" fmla="*/ 321734 h 2963335"/>
                    <a:gd name="connsiteX22" fmla="*/ 0 w 1126066"/>
                    <a:gd name="connsiteY22" fmla="*/ 406400 h 2963335"/>
                    <a:gd name="connsiteX23" fmla="*/ 16933 w 1126066"/>
                    <a:gd name="connsiteY23" fmla="*/ 474134 h 2963335"/>
                    <a:gd name="connsiteX24" fmla="*/ 93133 w 1126066"/>
                    <a:gd name="connsiteY24" fmla="*/ 541867 h 2963335"/>
                    <a:gd name="connsiteX25" fmla="*/ 211666 w 1126066"/>
                    <a:gd name="connsiteY25" fmla="*/ 550334 h 2963335"/>
                    <a:gd name="connsiteX26" fmla="*/ 262466 w 1126066"/>
                    <a:gd name="connsiteY26" fmla="*/ 474134 h 2963335"/>
                    <a:gd name="connsiteX27" fmla="*/ 254000 w 1126066"/>
                    <a:gd name="connsiteY27" fmla="*/ 381000 h 2963335"/>
                    <a:gd name="connsiteX28" fmla="*/ 220133 w 1126066"/>
                    <a:gd name="connsiteY28" fmla="*/ 330200 h 2963335"/>
                    <a:gd name="connsiteX29" fmla="*/ 186266 w 1126066"/>
                    <a:gd name="connsiteY29" fmla="*/ 287867 h 2963335"/>
                    <a:gd name="connsiteX30" fmla="*/ 194733 w 1126066"/>
                    <a:gd name="connsiteY30" fmla="*/ 186267 h 2963335"/>
                    <a:gd name="connsiteX31" fmla="*/ 262466 w 1126066"/>
                    <a:gd name="connsiteY31" fmla="*/ 101600 h 2963335"/>
                    <a:gd name="connsiteX32" fmla="*/ 372533 w 1126066"/>
                    <a:gd name="connsiteY32" fmla="*/ 67734 h 2963335"/>
                    <a:gd name="connsiteX33" fmla="*/ 440266 w 1126066"/>
                    <a:gd name="connsiteY33" fmla="*/ 110067 h 2963335"/>
                    <a:gd name="connsiteX34" fmla="*/ 491066 w 1126066"/>
                    <a:gd name="connsiteY34" fmla="*/ 220134 h 2963335"/>
                    <a:gd name="connsiteX35" fmla="*/ 491066 w 1126066"/>
                    <a:gd name="connsiteY35" fmla="*/ 2963334 h 2963335"/>
                    <a:gd name="connsiteX0" fmla="*/ 491066 w 1024466"/>
                    <a:gd name="connsiteY0" fmla="*/ 2963334 h 2963335"/>
                    <a:gd name="connsiteX1" fmla="*/ 565659 w 1024466"/>
                    <a:gd name="connsiteY1" fmla="*/ 2963335 h 2963335"/>
                    <a:gd name="connsiteX2" fmla="*/ 643466 w 1024466"/>
                    <a:gd name="connsiteY2" fmla="*/ 194734 h 2963335"/>
                    <a:gd name="connsiteX3" fmla="*/ 711200 w 1024466"/>
                    <a:gd name="connsiteY3" fmla="*/ 84667 h 2963335"/>
                    <a:gd name="connsiteX4" fmla="*/ 821266 w 1024466"/>
                    <a:gd name="connsiteY4" fmla="*/ 59267 h 2963335"/>
                    <a:gd name="connsiteX5" fmla="*/ 914400 w 1024466"/>
                    <a:gd name="connsiteY5" fmla="*/ 101600 h 2963335"/>
                    <a:gd name="connsiteX6" fmla="*/ 990600 w 1024466"/>
                    <a:gd name="connsiteY6" fmla="*/ 194734 h 2963335"/>
                    <a:gd name="connsiteX7" fmla="*/ 1024466 w 1024466"/>
                    <a:gd name="connsiteY7" fmla="*/ 321734 h 2963335"/>
                    <a:gd name="connsiteX8" fmla="*/ 999066 w 1024466"/>
                    <a:gd name="connsiteY8" fmla="*/ 67734 h 2963335"/>
                    <a:gd name="connsiteX9" fmla="*/ 872066 w 1024466"/>
                    <a:gd name="connsiteY9" fmla="*/ 8467 h 2963335"/>
                    <a:gd name="connsiteX10" fmla="*/ 728133 w 1024466"/>
                    <a:gd name="connsiteY10" fmla="*/ 0 h 2963335"/>
                    <a:gd name="connsiteX11" fmla="*/ 601133 w 1024466"/>
                    <a:gd name="connsiteY11" fmla="*/ 67734 h 2963335"/>
                    <a:gd name="connsiteX12" fmla="*/ 584200 w 1024466"/>
                    <a:gd name="connsiteY12" fmla="*/ 177800 h 2963335"/>
                    <a:gd name="connsiteX13" fmla="*/ 567266 w 1024466"/>
                    <a:gd name="connsiteY13" fmla="*/ 287867 h 2963335"/>
                    <a:gd name="connsiteX14" fmla="*/ 533400 w 1024466"/>
                    <a:gd name="connsiteY14" fmla="*/ 84667 h 2963335"/>
                    <a:gd name="connsiteX15" fmla="*/ 448733 w 1024466"/>
                    <a:gd name="connsiteY15" fmla="*/ 16934 h 2963335"/>
                    <a:gd name="connsiteX16" fmla="*/ 296333 w 1024466"/>
                    <a:gd name="connsiteY16" fmla="*/ 8467 h 2963335"/>
                    <a:gd name="connsiteX17" fmla="*/ 211666 w 1024466"/>
                    <a:gd name="connsiteY17" fmla="*/ 59267 h 2963335"/>
                    <a:gd name="connsiteX18" fmla="*/ 127000 w 1024466"/>
                    <a:gd name="connsiteY18" fmla="*/ 135467 h 2963335"/>
                    <a:gd name="connsiteX19" fmla="*/ 101600 w 1024466"/>
                    <a:gd name="connsiteY19" fmla="*/ 245534 h 2963335"/>
                    <a:gd name="connsiteX20" fmla="*/ 84666 w 1024466"/>
                    <a:gd name="connsiteY20" fmla="*/ 321734 h 2963335"/>
                    <a:gd name="connsiteX21" fmla="*/ 0 w 1024466"/>
                    <a:gd name="connsiteY21" fmla="*/ 406400 h 2963335"/>
                    <a:gd name="connsiteX22" fmla="*/ 16933 w 1024466"/>
                    <a:gd name="connsiteY22" fmla="*/ 474134 h 2963335"/>
                    <a:gd name="connsiteX23" fmla="*/ 93133 w 1024466"/>
                    <a:gd name="connsiteY23" fmla="*/ 541867 h 2963335"/>
                    <a:gd name="connsiteX24" fmla="*/ 211666 w 1024466"/>
                    <a:gd name="connsiteY24" fmla="*/ 550334 h 2963335"/>
                    <a:gd name="connsiteX25" fmla="*/ 262466 w 1024466"/>
                    <a:gd name="connsiteY25" fmla="*/ 474134 h 2963335"/>
                    <a:gd name="connsiteX26" fmla="*/ 254000 w 1024466"/>
                    <a:gd name="connsiteY26" fmla="*/ 381000 h 2963335"/>
                    <a:gd name="connsiteX27" fmla="*/ 220133 w 1024466"/>
                    <a:gd name="connsiteY27" fmla="*/ 330200 h 2963335"/>
                    <a:gd name="connsiteX28" fmla="*/ 186266 w 1024466"/>
                    <a:gd name="connsiteY28" fmla="*/ 287867 h 2963335"/>
                    <a:gd name="connsiteX29" fmla="*/ 194733 w 1024466"/>
                    <a:gd name="connsiteY29" fmla="*/ 186267 h 2963335"/>
                    <a:gd name="connsiteX30" fmla="*/ 262466 w 1024466"/>
                    <a:gd name="connsiteY30" fmla="*/ 101600 h 2963335"/>
                    <a:gd name="connsiteX31" fmla="*/ 372533 w 1024466"/>
                    <a:gd name="connsiteY31" fmla="*/ 67734 h 2963335"/>
                    <a:gd name="connsiteX32" fmla="*/ 440266 w 1024466"/>
                    <a:gd name="connsiteY32" fmla="*/ 110067 h 2963335"/>
                    <a:gd name="connsiteX33" fmla="*/ 491066 w 1024466"/>
                    <a:gd name="connsiteY33" fmla="*/ 220134 h 2963335"/>
                    <a:gd name="connsiteX34" fmla="*/ 491066 w 1024466"/>
                    <a:gd name="connsiteY34" fmla="*/ 2963334 h 2963335"/>
                    <a:gd name="connsiteX0" fmla="*/ 491066 w 999066"/>
                    <a:gd name="connsiteY0" fmla="*/ 2963334 h 2963335"/>
                    <a:gd name="connsiteX1" fmla="*/ 565659 w 999066"/>
                    <a:gd name="connsiteY1" fmla="*/ 2963335 h 2963335"/>
                    <a:gd name="connsiteX2" fmla="*/ 643466 w 999066"/>
                    <a:gd name="connsiteY2" fmla="*/ 194734 h 2963335"/>
                    <a:gd name="connsiteX3" fmla="*/ 711200 w 999066"/>
                    <a:gd name="connsiteY3" fmla="*/ 84667 h 2963335"/>
                    <a:gd name="connsiteX4" fmla="*/ 821266 w 999066"/>
                    <a:gd name="connsiteY4" fmla="*/ 59267 h 2963335"/>
                    <a:gd name="connsiteX5" fmla="*/ 914400 w 999066"/>
                    <a:gd name="connsiteY5" fmla="*/ 101600 h 2963335"/>
                    <a:gd name="connsiteX6" fmla="*/ 990600 w 999066"/>
                    <a:gd name="connsiteY6" fmla="*/ 194734 h 2963335"/>
                    <a:gd name="connsiteX7" fmla="*/ 999066 w 999066"/>
                    <a:gd name="connsiteY7" fmla="*/ 67734 h 2963335"/>
                    <a:gd name="connsiteX8" fmla="*/ 872066 w 999066"/>
                    <a:gd name="connsiteY8" fmla="*/ 8467 h 2963335"/>
                    <a:gd name="connsiteX9" fmla="*/ 728133 w 999066"/>
                    <a:gd name="connsiteY9" fmla="*/ 0 h 2963335"/>
                    <a:gd name="connsiteX10" fmla="*/ 601133 w 999066"/>
                    <a:gd name="connsiteY10" fmla="*/ 67734 h 2963335"/>
                    <a:gd name="connsiteX11" fmla="*/ 584200 w 999066"/>
                    <a:gd name="connsiteY11" fmla="*/ 177800 h 2963335"/>
                    <a:gd name="connsiteX12" fmla="*/ 567266 w 999066"/>
                    <a:gd name="connsiteY12" fmla="*/ 287867 h 2963335"/>
                    <a:gd name="connsiteX13" fmla="*/ 533400 w 999066"/>
                    <a:gd name="connsiteY13" fmla="*/ 84667 h 2963335"/>
                    <a:gd name="connsiteX14" fmla="*/ 448733 w 999066"/>
                    <a:gd name="connsiteY14" fmla="*/ 16934 h 2963335"/>
                    <a:gd name="connsiteX15" fmla="*/ 296333 w 999066"/>
                    <a:gd name="connsiteY15" fmla="*/ 8467 h 2963335"/>
                    <a:gd name="connsiteX16" fmla="*/ 211666 w 999066"/>
                    <a:gd name="connsiteY16" fmla="*/ 59267 h 2963335"/>
                    <a:gd name="connsiteX17" fmla="*/ 127000 w 999066"/>
                    <a:gd name="connsiteY17" fmla="*/ 135467 h 2963335"/>
                    <a:gd name="connsiteX18" fmla="*/ 101600 w 999066"/>
                    <a:gd name="connsiteY18" fmla="*/ 245534 h 2963335"/>
                    <a:gd name="connsiteX19" fmla="*/ 84666 w 999066"/>
                    <a:gd name="connsiteY19" fmla="*/ 321734 h 2963335"/>
                    <a:gd name="connsiteX20" fmla="*/ 0 w 999066"/>
                    <a:gd name="connsiteY20" fmla="*/ 406400 h 2963335"/>
                    <a:gd name="connsiteX21" fmla="*/ 16933 w 999066"/>
                    <a:gd name="connsiteY21" fmla="*/ 474134 h 2963335"/>
                    <a:gd name="connsiteX22" fmla="*/ 93133 w 999066"/>
                    <a:gd name="connsiteY22" fmla="*/ 541867 h 2963335"/>
                    <a:gd name="connsiteX23" fmla="*/ 211666 w 999066"/>
                    <a:gd name="connsiteY23" fmla="*/ 550334 h 2963335"/>
                    <a:gd name="connsiteX24" fmla="*/ 262466 w 999066"/>
                    <a:gd name="connsiteY24" fmla="*/ 474134 h 2963335"/>
                    <a:gd name="connsiteX25" fmla="*/ 254000 w 999066"/>
                    <a:gd name="connsiteY25" fmla="*/ 381000 h 2963335"/>
                    <a:gd name="connsiteX26" fmla="*/ 220133 w 999066"/>
                    <a:gd name="connsiteY26" fmla="*/ 330200 h 2963335"/>
                    <a:gd name="connsiteX27" fmla="*/ 186266 w 999066"/>
                    <a:gd name="connsiteY27" fmla="*/ 287867 h 2963335"/>
                    <a:gd name="connsiteX28" fmla="*/ 194733 w 999066"/>
                    <a:gd name="connsiteY28" fmla="*/ 186267 h 2963335"/>
                    <a:gd name="connsiteX29" fmla="*/ 262466 w 999066"/>
                    <a:gd name="connsiteY29" fmla="*/ 101600 h 2963335"/>
                    <a:gd name="connsiteX30" fmla="*/ 372533 w 999066"/>
                    <a:gd name="connsiteY30" fmla="*/ 67734 h 2963335"/>
                    <a:gd name="connsiteX31" fmla="*/ 440266 w 999066"/>
                    <a:gd name="connsiteY31" fmla="*/ 110067 h 2963335"/>
                    <a:gd name="connsiteX32" fmla="*/ 491066 w 999066"/>
                    <a:gd name="connsiteY32" fmla="*/ 220134 h 2963335"/>
                    <a:gd name="connsiteX33" fmla="*/ 491066 w 999066"/>
                    <a:gd name="connsiteY33" fmla="*/ 2963334 h 2963335"/>
                    <a:gd name="connsiteX0" fmla="*/ 491066 w 999066"/>
                    <a:gd name="connsiteY0" fmla="*/ 2963334 h 2963335"/>
                    <a:gd name="connsiteX1" fmla="*/ 565659 w 999066"/>
                    <a:gd name="connsiteY1" fmla="*/ 2963335 h 2963335"/>
                    <a:gd name="connsiteX2" fmla="*/ 643466 w 999066"/>
                    <a:gd name="connsiteY2" fmla="*/ 194734 h 2963335"/>
                    <a:gd name="connsiteX3" fmla="*/ 711200 w 999066"/>
                    <a:gd name="connsiteY3" fmla="*/ 84667 h 2963335"/>
                    <a:gd name="connsiteX4" fmla="*/ 821266 w 999066"/>
                    <a:gd name="connsiteY4" fmla="*/ 59267 h 2963335"/>
                    <a:gd name="connsiteX5" fmla="*/ 914400 w 999066"/>
                    <a:gd name="connsiteY5" fmla="*/ 101600 h 2963335"/>
                    <a:gd name="connsiteX6" fmla="*/ 999066 w 999066"/>
                    <a:gd name="connsiteY6" fmla="*/ 67734 h 2963335"/>
                    <a:gd name="connsiteX7" fmla="*/ 872066 w 999066"/>
                    <a:gd name="connsiteY7" fmla="*/ 8467 h 2963335"/>
                    <a:gd name="connsiteX8" fmla="*/ 728133 w 999066"/>
                    <a:gd name="connsiteY8" fmla="*/ 0 h 2963335"/>
                    <a:gd name="connsiteX9" fmla="*/ 601133 w 999066"/>
                    <a:gd name="connsiteY9" fmla="*/ 67734 h 2963335"/>
                    <a:gd name="connsiteX10" fmla="*/ 584200 w 999066"/>
                    <a:gd name="connsiteY10" fmla="*/ 177800 h 2963335"/>
                    <a:gd name="connsiteX11" fmla="*/ 567266 w 999066"/>
                    <a:gd name="connsiteY11" fmla="*/ 287867 h 2963335"/>
                    <a:gd name="connsiteX12" fmla="*/ 533400 w 999066"/>
                    <a:gd name="connsiteY12" fmla="*/ 84667 h 2963335"/>
                    <a:gd name="connsiteX13" fmla="*/ 448733 w 999066"/>
                    <a:gd name="connsiteY13" fmla="*/ 16934 h 2963335"/>
                    <a:gd name="connsiteX14" fmla="*/ 296333 w 999066"/>
                    <a:gd name="connsiteY14" fmla="*/ 8467 h 2963335"/>
                    <a:gd name="connsiteX15" fmla="*/ 211666 w 999066"/>
                    <a:gd name="connsiteY15" fmla="*/ 59267 h 2963335"/>
                    <a:gd name="connsiteX16" fmla="*/ 127000 w 999066"/>
                    <a:gd name="connsiteY16" fmla="*/ 135467 h 2963335"/>
                    <a:gd name="connsiteX17" fmla="*/ 101600 w 999066"/>
                    <a:gd name="connsiteY17" fmla="*/ 245534 h 2963335"/>
                    <a:gd name="connsiteX18" fmla="*/ 84666 w 999066"/>
                    <a:gd name="connsiteY18" fmla="*/ 321734 h 2963335"/>
                    <a:gd name="connsiteX19" fmla="*/ 0 w 999066"/>
                    <a:gd name="connsiteY19" fmla="*/ 406400 h 2963335"/>
                    <a:gd name="connsiteX20" fmla="*/ 16933 w 999066"/>
                    <a:gd name="connsiteY20" fmla="*/ 474134 h 2963335"/>
                    <a:gd name="connsiteX21" fmla="*/ 93133 w 999066"/>
                    <a:gd name="connsiteY21" fmla="*/ 541867 h 2963335"/>
                    <a:gd name="connsiteX22" fmla="*/ 211666 w 999066"/>
                    <a:gd name="connsiteY22" fmla="*/ 550334 h 2963335"/>
                    <a:gd name="connsiteX23" fmla="*/ 262466 w 999066"/>
                    <a:gd name="connsiteY23" fmla="*/ 474134 h 2963335"/>
                    <a:gd name="connsiteX24" fmla="*/ 254000 w 999066"/>
                    <a:gd name="connsiteY24" fmla="*/ 381000 h 2963335"/>
                    <a:gd name="connsiteX25" fmla="*/ 220133 w 999066"/>
                    <a:gd name="connsiteY25" fmla="*/ 330200 h 2963335"/>
                    <a:gd name="connsiteX26" fmla="*/ 186266 w 999066"/>
                    <a:gd name="connsiteY26" fmla="*/ 287867 h 2963335"/>
                    <a:gd name="connsiteX27" fmla="*/ 194733 w 999066"/>
                    <a:gd name="connsiteY27" fmla="*/ 186267 h 2963335"/>
                    <a:gd name="connsiteX28" fmla="*/ 262466 w 999066"/>
                    <a:gd name="connsiteY28" fmla="*/ 101600 h 2963335"/>
                    <a:gd name="connsiteX29" fmla="*/ 372533 w 999066"/>
                    <a:gd name="connsiteY29" fmla="*/ 67734 h 2963335"/>
                    <a:gd name="connsiteX30" fmla="*/ 440266 w 999066"/>
                    <a:gd name="connsiteY30" fmla="*/ 110067 h 2963335"/>
                    <a:gd name="connsiteX31" fmla="*/ 491066 w 999066"/>
                    <a:gd name="connsiteY31" fmla="*/ 220134 h 2963335"/>
                    <a:gd name="connsiteX32" fmla="*/ 491066 w 999066"/>
                    <a:gd name="connsiteY32" fmla="*/ 2963334 h 2963335"/>
                    <a:gd name="connsiteX0" fmla="*/ 491066 w 914400"/>
                    <a:gd name="connsiteY0" fmla="*/ 2963334 h 2963335"/>
                    <a:gd name="connsiteX1" fmla="*/ 565659 w 914400"/>
                    <a:gd name="connsiteY1" fmla="*/ 2963335 h 2963335"/>
                    <a:gd name="connsiteX2" fmla="*/ 643466 w 914400"/>
                    <a:gd name="connsiteY2" fmla="*/ 194734 h 2963335"/>
                    <a:gd name="connsiteX3" fmla="*/ 711200 w 914400"/>
                    <a:gd name="connsiteY3" fmla="*/ 84667 h 2963335"/>
                    <a:gd name="connsiteX4" fmla="*/ 821266 w 914400"/>
                    <a:gd name="connsiteY4" fmla="*/ 59267 h 2963335"/>
                    <a:gd name="connsiteX5" fmla="*/ 914400 w 914400"/>
                    <a:gd name="connsiteY5" fmla="*/ 101600 h 2963335"/>
                    <a:gd name="connsiteX6" fmla="*/ 872066 w 914400"/>
                    <a:gd name="connsiteY6" fmla="*/ 8467 h 2963335"/>
                    <a:gd name="connsiteX7" fmla="*/ 728133 w 914400"/>
                    <a:gd name="connsiteY7" fmla="*/ 0 h 2963335"/>
                    <a:gd name="connsiteX8" fmla="*/ 601133 w 914400"/>
                    <a:gd name="connsiteY8" fmla="*/ 67734 h 2963335"/>
                    <a:gd name="connsiteX9" fmla="*/ 584200 w 914400"/>
                    <a:gd name="connsiteY9" fmla="*/ 177800 h 2963335"/>
                    <a:gd name="connsiteX10" fmla="*/ 567266 w 914400"/>
                    <a:gd name="connsiteY10" fmla="*/ 287867 h 2963335"/>
                    <a:gd name="connsiteX11" fmla="*/ 533400 w 914400"/>
                    <a:gd name="connsiteY11" fmla="*/ 84667 h 2963335"/>
                    <a:gd name="connsiteX12" fmla="*/ 448733 w 914400"/>
                    <a:gd name="connsiteY12" fmla="*/ 16934 h 2963335"/>
                    <a:gd name="connsiteX13" fmla="*/ 296333 w 914400"/>
                    <a:gd name="connsiteY13" fmla="*/ 8467 h 2963335"/>
                    <a:gd name="connsiteX14" fmla="*/ 211666 w 914400"/>
                    <a:gd name="connsiteY14" fmla="*/ 59267 h 2963335"/>
                    <a:gd name="connsiteX15" fmla="*/ 127000 w 914400"/>
                    <a:gd name="connsiteY15" fmla="*/ 135467 h 2963335"/>
                    <a:gd name="connsiteX16" fmla="*/ 101600 w 914400"/>
                    <a:gd name="connsiteY16" fmla="*/ 245534 h 2963335"/>
                    <a:gd name="connsiteX17" fmla="*/ 84666 w 914400"/>
                    <a:gd name="connsiteY17" fmla="*/ 321734 h 2963335"/>
                    <a:gd name="connsiteX18" fmla="*/ 0 w 914400"/>
                    <a:gd name="connsiteY18" fmla="*/ 406400 h 2963335"/>
                    <a:gd name="connsiteX19" fmla="*/ 16933 w 914400"/>
                    <a:gd name="connsiteY19" fmla="*/ 474134 h 2963335"/>
                    <a:gd name="connsiteX20" fmla="*/ 93133 w 914400"/>
                    <a:gd name="connsiteY20" fmla="*/ 541867 h 2963335"/>
                    <a:gd name="connsiteX21" fmla="*/ 211666 w 914400"/>
                    <a:gd name="connsiteY21" fmla="*/ 550334 h 2963335"/>
                    <a:gd name="connsiteX22" fmla="*/ 262466 w 914400"/>
                    <a:gd name="connsiteY22" fmla="*/ 474134 h 2963335"/>
                    <a:gd name="connsiteX23" fmla="*/ 254000 w 914400"/>
                    <a:gd name="connsiteY23" fmla="*/ 381000 h 2963335"/>
                    <a:gd name="connsiteX24" fmla="*/ 220133 w 914400"/>
                    <a:gd name="connsiteY24" fmla="*/ 330200 h 2963335"/>
                    <a:gd name="connsiteX25" fmla="*/ 186266 w 914400"/>
                    <a:gd name="connsiteY25" fmla="*/ 287867 h 2963335"/>
                    <a:gd name="connsiteX26" fmla="*/ 194733 w 914400"/>
                    <a:gd name="connsiteY26" fmla="*/ 186267 h 2963335"/>
                    <a:gd name="connsiteX27" fmla="*/ 262466 w 914400"/>
                    <a:gd name="connsiteY27" fmla="*/ 101600 h 2963335"/>
                    <a:gd name="connsiteX28" fmla="*/ 372533 w 914400"/>
                    <a:gd name="connsiteY28" fmla="*/ 67734 h 2963335"/>
                    <a:gd name="connsiteX29" fmla="*/ 440266 w 914400"/>
                    <a:gd name="connsiteY29" fmla="*/ 110067 h 2963335"/>
                    <a:gd name="connsiteX30" fmla="*/ 491066 w 914400"/>
                    <a:gd name="connsiteY30" fmla="*/ 220134 h 2963335"/>
                    <a:gd name="connsiteX31" fmla="*/ 491066 w 914400"/>
                    <a:gd name="connsiteY31" fmla="*/ 2963334 h 2963335"/>
                    <a:gd name="connsiteX0" fmla="*/ 491066 w 872066"/>
                    <a:gd name="connsiteY0" fmla="*/ 2963334 h 2963335"/>
                    <a:gd name="connsiteX1" fmla="*/ 565659 w 872066"/>
                    <a:gd name="connsiteY1" fmla="*/ 2963335 h 2963335"/>
                    <a:gd name="connsiteX2" fmla="*/ 643466 w 872066"/>
                    <a:gd name="connsiteY2" fmla="*/ 194734 h 2963335"/>
                    <a:gd name="connsiteX3" fmla="*/ 711200 w 872066"/>
                    <a:gd name="connsiteY3" fmla="*/ 84667 h 2963335"/>
                    <a:gd name="connsiteX4" fmla="*/ 821266 w 872066"/>
                    <a:gd name="connsiteY4" fmla="*/ 59267 h 2963335"/>
                    <a:gd name="connsiteX5" fmla="*/ 872066 w 872066"/>
                    <a:gd name="connsiteY5" fmla="*/ 8467 h 2963335"/>
                    <a:gd name="connsiteX6" fmla="*/ 728133 w 872066"/>
                    <a:gd name="connsiteY6" fmla="*/ 0 h 2963335"/>
                    <a:gd name="connsiteX7" fmla="*/ 601133 w 872066"/>
                    <a:gd name="connsiteY7" fmla="*/ 67734 h 2963335"/>
                    <a:gd name="connsiteX8" fmla="*/ 584200 w 872066"/>
                    <a:gd name="connsiteY8" fmla="*/ 177800 h 2963335"/>
                    <a:gd name="connsiteX9" fmla="*/ 567266 w 872066"/>
                    <a:gd name="connsiteY9" fmla="*/ 287867 h 2963335"/>
                    <a:gd name="connsiteX10" fmla="*/ 533400 w 872066"/>
                    <a:gd name="connsiteY10" fmla="*/ 84667 h 2963335"/>
                    <a:gd name="connsiteX11" fmla="*/ 448733 w 872066"/>
                    <a:gd name="connsiteY11" fmla="*/ 16934 h 2963335"/>
                    <a:gd name="connsiteX12" fmla="*/ 296333 w 872066"/>
                    <a:gd name="connsiteY12" fmla="*/ 8467 h 2963335"/>
                    <a:gd name="connsiteX13" fmla="*/ 211666 w 872066"/>
                    <a:gd name="connsiteY13" fmla="*/ 59267 h 2963335"/>
                    <a:gd name="connsiteX14" fmla="*/ 127000 w 872066"/>
                    <a:gd name="connsiteY14" fmla="*/ 135467 h 2963335"/>
                    <a:gd name="connsiteX15" fmla="*/ 101600 w 872066"/>
                    <a:gd name="connsiteY15" fmla="*/ 245534 h 2963335"/>
                    <a:gd name="connsiteX16" fmla="*/ 84666 w 872066"/>
                    <a:gd name="connsiteY16" fmla="*/ 321734 h 2963335"/>
                    <a:gd name="connsiteX17" fmla="*/ 0 w 872066"/>
                    <a:gd name="connsiteY17" fmla="*/ 406400 h 2963335"/>
                    <a:gd name="connsiteX18" fmla="*/ 16933 w 872066"/>
                    <a:gd name="connsiteY18" fmla="*/ 474134 h 2963335"/>
                    <a:gd name="connsiteX19" fmla="*/ 93133 w 872066"/>
                    <a:gd name="connsiteY19" fmla="*/ 541867 h 2963335"/>
                    <a:gd name="connsiteX20" fmla="*/ 211666 w 872066"/>
                    <a:gd name="connsiteY20" fmla="*/ 550334 h 2963335"/>
                    <a:gd name="connsiteX21" fmla="*/ 262466 w 872066"/>
                    <a:gd name="connsiteY21" fmla="*/ 474134 h 2963335"/>
                    <a:gd name="connsiteX22" fmla="*/ 254000 w 872066"/>
                    <a:gd name="connsiteY22" fmla="*/ 381000 h 2963335"/>
                    <a:gd name="connsiteX23" fmla="*/ 220133 w 872066"/>
                    <a:gd name="connsiteY23" fmla="*/ 330200 h 2963335"/>
                    <a:gd name="connsiteX24" fmla="*/ 186266 w 872066"/>
                    <a:gd name="connsiteY24" fmla="*/ 287867 h 2963335"/>
                    <a:gd name="connsiteX25" fmla="*/ 194733 w 872066"/>
                    <a:gd name="connsiteY25" fmla="*/ 186267 h 2963335"/>
                    <a:gd name="connsiteX26" fmla="*/ 262466 w 872066"/>
                    <a:gd name="connsiteY26" fmla="*/ 101600 h 2963335"/>
                    <a:gd name="connsiteX27" fmla="*/ 372533 w 872066"/>
                    <a:gd name="connsiteY27" fmla="*/ 67734 h 2963335"/>
                    <a:gd name="connsiteX28" fmla="*/ 440266 w 872066"/>
                    <a:gd name="connsiteY28" fmla="*/ 110067 h 2963335"/>
                    <a:gd name="connsiteX29" fmla="*/ 491066 w 872066"/>
                    <a:gd name="connsiteY29" fmla="*/ 220134 h 2963335"/>
                    <a:gd name="connsiteX30" fmla="*/ 491066 w 872066"/>
                    <a:gd name="connsiteY30" fmla="*/ 2963334 h 2963335"/>
                    <a:gd name="connsiteX0" fmla="*/ 491066 w 821266"/>
                    <a:gd name="connsiteY0" fmla="*/ 2963334 h 2963335"/>
                    <a:gd name="connsiteX1" fmla="*/ 565659 w 821266"/>
                    <a:gd name="connsiteY1" fmla="*/ 2963335 h 2963335"/>
                    <a:gd name="connsiteX2" fmla="*/ 643466 w 821266"/>
                    <a:gd name="connsiteY2" fmla="*/ 194734 h 2963335"/>
                    <a:gd name="connsiteX3" fmla="*/ 711200 w 821266"/>
                    <a:gd name="connsiteY3" fmla="*/ 84667 h 2963335"/>
                    <a:gd name="connsiteX4" fmla="*/ 821266 w 821266"/>
                    <a:gd name="connsiteY4" fmla="*/ 59267 h 2963335"/>
                    <a:gd name="connsiteX5" fmla="*/ 728133 w 821266"/>
                    <a:gd name="connsiteY5" fmla="*/ 0 h 2963335"/>
                    <a:gd name="connsiteX6" fmla="*/ 601133 w 821266"/>
                    <a:gd name="connsiteY6" fmla="*/ 67734 h 2963335"/>
                    <a:gd name="connsiteX7" fmla="*/ 584200 w 821266"/>
                    <a:gd name="connsiteY7" fmla="*/ 177800 h 2963335"/>
                    <a:gd name="connsiteX8" fmla="*/ 567266 w 821266"/>
                    <a:gd name="connsiteY8" fmla="*/ 287867 h 2963335"/>
                    <a:gd name="connsiteX9" fmla="*/ 533400 w 821266"/>
                    <a:gd name="connsiteY9" fmla="*/ 84667 h 2963335"/>
                    <a:gd name="connsiteX10" fmla="*/ 448733 w 821266"/>
                    <a:gd name="connsiteY10" fmla="*/ 16934 h 2963335"/>
                    <a:gd name="connsiteX11" fmla="*/ 296333 w 821266"/>
                    <a:gd name="connsiteY11" fmla="*/ 8467 h 2963335"/>
                    <a:gd name="connsiteX12" fmla="*/ 211666 w 821266"/>
                    <a:gd name="connsiteY12" fmla="*/ 59267 h 2963335"/>
                    <a:gd name="connsiteX13" fmla="*/ 127000 w 821266"/>
                    <a:gd name="connsiteY13" fmla="*/ 135467 h 2963335"/>
                    <a:gd name="connsiteX14" fmla="*/ 101600 w 821266"/>
                    <a:gd name="connsiteY14" fmla="*/ 245534 h 2963335"/>
                    <a:gd name="connsiteX15" fmla="*/ 84666 w 821266"/>
                    <a:gd name="connsiteY15" fmla="*/ 321734 h 2963335"/>
                    <a:gd name="connsiteX16" fmla="*/ 0 w 821266"/>
                    <a:gd name="connsiteY16" fmla="*/ 406400 h 2963335"/>
                    <a:gd name="connsiteX17" fmla="*/ 16933 w 821266"/>
                    <a:gd name="connsiteY17" fmla="*/ 474134 h 2963335"/>
                    <a:gd name="connsiteX18" fmla="*/ 93133 w 821266"/>
                    <a:gd name="connsiteY18" fmla="*/ 541867 h 2963335"/>
                    <a:gd name="connsiteX19" fmla="*/ 211666 w 821266"/>
                    <a:gd name="connsiteY19" fmla="*/ 550334 h 2963335"/>
                    <a:gd name="connsiteX20" fmla="*/ 262466 w 821266"/>
                    <a:gd name="connsiteY20" fmla="*/ 474134 h 2963335"/>
                    <a:gd name="connsiteX21" fmla="*/ 254000 w 821266"/>
                    <a:gd name="connsiteY21" fmla="*/ 381000 h 2963335"/>
                    <a:gd name="connsiteX22" fmla="*/ 220133 w 821266"/>
                    <a:gd name="connsiteY22" fmla="*/ 330200 h 2963335"/>
                    <a:gd name="connsiteX23" fmla="*/ 186266 w 821266"/>
                    <a:gd name="connsiteY23" fmla="*/ 287867 h 2963335"/>
                    <a:gd name="connsiteX24" fmla="*/ 194733 w 821266"/>
                    <a:gd name="connsiteY24" fmla="*/ 186267 h 2963335"/>
                    <a:gd name="connsiteX25" fmla="*/ 262466 w 821266"/>
                    <a:gd name="connsiteY25" fmla="*/ 101600 h 2963335"/>
                    <a:gd name="connsiteX26" fmla="*/ 372533 w 821266"/>
                    <a:gd name="connsiteY26" fmla="*/ 67734 h 2963335"/>
                    <a:gd name="connsiteX27" fmla="*/ 440266 w 821266"/>
                    <a:gd name="connsiteY27" fmla="*/ 110067 h 2963335"/>
                    <a:gd name="connsiteX28" fmla="*/ 491066 w 821266"/>
                    <a:gd name="connsiteY28" fmla="*/ 220134 h 2963335"/>
                    <a:gd name="connsiteX29" fmla="*/ 491066 w 821266"/>
                    <a:gd name="connsiteY29" fmla="*/ 2963334 h 2963335"/>
                    <a:gd name="connsiteX0" fmla="*/ 491066 w 728133"/>
                    <a:gd name="connsiteY0" fmla="*/ 2963334 h 2963335"/>
                    <a:gd name="connsiteX1" fmla="*/ 565659 w 728133"/>
                    <a:gd name="connsiteY1" fmla="*/ 2963335 h 2963335"/>
                    <a:gd name="connsiteX2" fmla="*/ 643466 w 728133"/>
                    <a:gd name="connsiteY2" fmla="*/ 194734 h 2963335"/>
                    <a:gd name="connsiteX3" fmla="*/ 711200 w 728133"/>
                    <a:gd name="connsiteY3" fmla="*/ 84667 h 2963335"/>
                    <a:gd name="connsiteX4" fmla="*/ 728133 w 728133"/>
                    <a:gd name="connsiteY4" fmla="*/ 0 h 2963335"/>
                    <a:gd name="connsiteX5" fmla="*/ 601133 w 728133"/>
                    <a:gd name="connsiteY5" fmla="*/ 67734 h 2963335"/>
                    <a:gd name="connsiteX6" fmla="*/ 584200 w 728133"/>
                    <a:gd name="connsiteY6" fmla="*/ 177800 h 2963335"/>
                    <a:gd name="connsiteX7" fmla="*/ 567266 w 728133"/>
                    <a:gd name="connsiteY7" fmla="*/ 287867 h 2963335"/>
                    <a:gd name="connsiteX8" fmla="*/ 533400 w 728133"/>
                    <a:gd name="connsiteY8" fmla="*/ 84667 h 2963335"/>
                    <a:gd name="connsiteX9" fmla="*/ 448733 w 728133"/>
                    <a:gd name="connsiteY9" fmla="*/ 16934 h 2963335"/>
                    <a:gd name="connsiteX10" fmla="*/ 296333 w 728133"/>
                    <a:gd name="connsiteY10" fmla="*/ 8467 h 2963335"/>
                    <a:gd name="connsiteX11" fmla="*/ 211666 w 728133"/>
                    <a:gd name="connsiteY11" fmla="*/ 59267 h 2963335"/>
                    <a:gd name="connsiteX12" fmla="*/ 127000 w 728133"/>
                    <a:gd name="connsiteY12" fmla="*/ 135467 h 2963335"/>
                    <a:gd name="connsiteX13" fmla="*/ 101600 w 728133"/>
                    <a:gd name="connsiteY13" fmla="*/ 245534 h 2963335"/>
                    <a:gd name="connsiteX14" fmla="*/ 84666 w 728133"/>
                    <a:gd name="connsiteY14" fmla="*/ 321734 h 2963335"/>
                    <a:gd name="connsiteX15" fmla="*/ 0 w 728133"/>
                    <a:gd name="connsiteY15" fmla="*/ 406400 h 2963335"/>
                    <a:gd name="connsiteX16" fmla="*/ 16933 w 728133"/>
                    <a:gd name="connsiteY16" fmla="*/ 474134 h 2963335"/>
                    <a:gd name="connsiteX17" fmla="*/ 93133 w 728133"/>
                    <a:gd name="connsiteY17" fmla="*/ 541867 h 2963335"/>
                    <a:gd name="connsiteX18" fmla="*/ 211666 w 728133"/>
                    <a:gd name="connsiteY18" fmla="*/ 550334 h 2963335"/>
                    <a:gd name="connsiteX19" fmla="*/ 262466 w 728133"/>
                    <a:gd name="connsiteY19" fmla="*/ 474134 h 2963335"/>
                    <a:gd name="connsiteX20" fmla="*/ 254000 w 728133"/>
                    <a:gd name="connsiteY20" fmla="*/ 381000 h 2963335"/>
                    <a:gd name="connsiteX21" fmla="*/ 220133 w 728133"/>
                    <a:gd name="connsiteY21" fmla="*/ 330200 h 2963335"/>
                    <a:gd name="connsiteX22" fmla="*/ 186266 w 728133"/>
                    <a:gd name="connsiteY22" fmla="*/ 287867 h 2963335"/>
                    <a:gd name="connsiteX23" fmla="*/ 194733 w 728133"/>
                    <a:gd name="connsiteY23" fmla="*/ 186267 h 2963335"/>
                    <a:gd name="connsiteX24" fmla="*/ 262466 w 728133"/>
                    <a:gd name="connsiteY24" fmla="*/ 101600 h 2963335"/>
                    <a:gd name="connsiteX25" fmla="*/ 372533 w 728133"/>
                    <a:gd name="connsiteY25" fmla="*/ 67734 h 2963335"/>
                    <a:gd name="connsiteX26" fmla="*/ 440266 w 728133"/>
                    <a:gd name="connsiteY26" fmla="*/ 110067 h 2963335"/>
                    <a:gd name="connsiteX27" fmla="*/ 491066 w 728133"/>
                    <a:gd name="connsiteY27" fmla="*/ 220134 h 2963335"/>
                    <a:gd name="connsiteX28" fmla="*/ 491066 w 728133"/>
                    <a:gd name="connsiteY28" fmla="*/ 2963334 h 2963335"/>
                    <a:gd name="connsiteX0" fmla="*/ 728133 w 788531"/>
                    <a:gd name="connsiteY0" fmla="*/ 0 h 2963335"/>
                    <a:gd name="connsiteX1" fmla="*/ 601133 w 788531"/>
                    <a:gd name="connsiteY1" fmla="*/ 67734 h 2963335"/>
                    <a:gd name="connsiteX2" fmla="*/ 584200 w 788531"/>
                    <a:gd name="connsiteY2" fmla="*/ 177800 h 2963335"/>
                    <a:gd name="connsiteX3" fmla="*/ 567266 w 788531"/>
                    <a:gd name="connsiteY3" fmla="*/ 287867 h 2963335"/>
                    <a:gd name="connsiteX4" fmla="*/ 533400 w 788531"/>
                    <a:gd name="connsiteY4" fmla="*/ 84667 h 2963335"/>
                    <a:gd name="connsiteX5" fmla="*/ 448733 w 788531"/>
                    <a:gd name="connsiteY5" fmla="*/ 16934 h 2963335"/>
                    <a:gd name="connsiteX6" fmla="*/ 296333 w 788531"/>
                    <a:gd name="connsiteY6" fmla="*/ 8467 h 2963335"/>
                    <a:gd name="connsiteX7" fmla="*/ 211666 w 788531"/>
                    <a:gd name="connsiteY7" fmla="*/ 59267 h 2963335"/>
                    <a:gd name="connsiteX8" fmla="*/ 127000 w 788531"/>
                    <a:gd name="connsiteY8" fmla="*/ 135467 h 2963335"/>
                    <a:gd name="connsiteX9" fmla="*/ 101600 w 788531"/>
                    <a:gd name="connsiteY9" fmla="*/ 245534 h 2963335"/>
                    <a:gd name="connsiteX10" fmla="*/ 84666 w 788531"/>
                    <a:gd name="connsiteY10" fmla="*/ 321734 h 2963335"/>
                    <a:gd name="connsiteX11" fmla="*/ 0 w 788531"/>
                    <a:gd name="connsiteY11" fmla="*/ 406400 h 2963335"/>
                    <a:gd name="connsiteX12" fmla="*/ 16933 w 788531"/>
                    <a:gd name="connsiteY12" fmla="*/ 474134 h 2963335"/>
                    <a:gd name="connsiteX13" fmla="*/ 93133 w 788531"/>
                    <a:gd name="connsiteY13" fmla="*/ 541867 h 2963335"/>
                    <a:gd name="connsiteX14" fmla="*/ 211666 w 788531"/>
                    <a:gd name="connsiteY14" fmla="*/ 550334 h 2963335"/>
                    <a:gd name="connsiteX15" fmla="*/ 262466 w 788531"/>
                    <a:gd name="connsiteY15" fmla="*/ 474134 h 2963335"/>
                    <a:gd name="connsiteX16" fmla="*/ 254000 w 788531"/>
                    <a:gd name="connsiteY16" fmla="*/ 381000 h 2963335"/>
                    <a:gd name="connsiteX17" fmla="*/ 220133 w 788531"/>
                    <a:gd name="connsiteY17" fmla="*/ 330200 h 2963335"/>
                    <a:gd name="connsiteX18" fmla="*/ 186266 w 788531"/>
                    <a:gd name="connsiteY18" fmla="*/ 287867 h 2963335"/>
                    <a:gd name="connsiteX19" fmla="*/ 194733 w 788531"/>
                    <a:gd name="connsiteY19" fmla="*/ 186267 h 2963335"/>
                    <a:gd name="connsiteX20" fmla="*/ 262466 w 788531"/>
                    <a:gd name="connsiteY20" fmla="*/ 101600 h 2963335"/>
                    <a:gd name="connsiteX21" fmla="*/ 372533 w 788531"/>
                    <a:gd name="connsiteY21" fmla="*/ 67734 h 2963335"/>
                    <a:gd name="connsiteX22" fmla="*/ 440266 w 788531"/>
                    <a:gd name="connsiteY22" fmla="*/ 110067 h 2963335"/>
                    <a:gd name="connsiteX23" fmla="*/ 491066 w 788531"/>
                    <a:gd name="connsiteY23" fmla="*/ 220134 h 2963335"/>
                    <a:gd name="connsiteX24" fmla="*/ 491066 w 788531"/>
                    <a:gd name="connsiteY24" fmla="*/ 2963334 h 2963335"/>
                    <a:gd name="connsiteX25" fmla="*/ 565659 w 788531"/>
                    <a:gd name="connsiteY25" fmla="*/ 2963335 h 2963335"/>
                    <a:gd name="connsiteX26" fmla="*/ 643466 w 788531"/>
                    <a:gd name="connsiteY26" fmla="*/ 194734 h 2963335"/>
                    <a:gd name="connsiteX27" fmla="*/ 788531 w 788531"/>
                    <a:gd name="connsiteY27" fmla="*/ 161998 h 2963335"/>
                    <a:gd name="connsiteX0" fmla="*/ 728133 w 728133"/>
                    <a:gd name="connsiteY0" fmla="*/ 0 h 2963335"/>
                    <a:gd name="connsiteX1" fmla="*/ 601133 w 728133"/>
                    <a:gd name="connsiteY1" fmla="*/ 67734 h 2963335"/>
                    <a:gd name="connsiteX2" fmla="*/ 584200 w 728133"/>
                    <a:gd name="connsiteY2" fmla="*/ 177800 h 2963335"/>
                    <a:gd name="connsiteX3" fmla="*/ 567266 w 728133"/>
                    <a:gd name="connsiteY3" fmla="*/ 287867 h 2963335"/>
                    <a:gd name="connsiteX4" fmla="*/ 533400 w 728133"/>
                    <a:gd name="connsiteY4" fmla="*/ 84667 h 2963335"/>
                    <a:gd name="connsiteX5" fmla="*/ 448733 w 728133"/>
                    <a:gd name="connsiteY5" fmla="*/ 16934 h 2963335"/>
                    <a:gd name="connsiteX6" fmla="*/ 296333 w 728133"/>
                    <a:gd name="connsiteY6" fmla="*/ 8467 h 2963335"/>
                    <a:gd name="connsiteX7" fmla="*/ 211666 w 728133"/>
                    <a:gd name="connsiteY7" fmla="*/ 59267 h 2963335"/>
                    <a:gd name="connsiteX8" fmla="*/ 127000 w 728133"/>
                    <a:gd name="connsiteY8" fmla="*/ 135467 h 2963335"/>
                    <a:gd name="connsiteX9" fmla="*/ 101600 w 728133"/>
                    <a:gd name="connsiteY9" fmla="*/ 245534 h 2963335"/>
                    <a:gd name="connsiteX10" fmla="*/ 84666 w 728133"/>
                    <a:gd name="connsiteY10" fmla="*/ 321734 h 2963335"/>
                    <a:gd name="connsiteX11" fmla="*/ 0 w 728133"/>
                    <a:gd name="connsiteY11" fmla="*/ 406400 h 2963335"/>
                    <a:gd name="connsiteX12" fmla="*/ 16933 w 728133"/>
                    <a:gd name="connsiteY12" fmla="*/ 474134 h 2963335"/>
                    <a:gd name="connsiteX13" fmla="*/ 93133 w 728133"/>
                    <a:gd name="connsiteY13" fmla="*/ 541867 h 2963335"/>
                    <a:gd name="connsiteX14" fmla="*/ 211666 w 728133"/>
                    <a:gd name="connsiteY14" fmla="*/ 550334 h 2963335"/>
                    <a:gd name="connsiteX15" fmla="*/ 262466 w 728133"/>
                    <a:gd name="connsiteY15" fmla="*/ 474134 h 2963335"/>
                    <a:gd name="connsiteX16" fmla="*/ 254000 w 728133"/>
                    <a:gd name="connsiteY16" fmla="*/ 381000 h 2963335"/>
                    <a:gd name="connsiteX17" fmla="*/ 220133 w 728133"/>
                    <a:gd name="connsiteY17" fmla="*/ 330200 h 2963335"/>
                    <a:gd name="connsiteX18" fmla="*/ 186266 w 728133"/>
                    <a:gd name="connsiteY18" fmla="*/ 287867 h 2963335"/>
                    <a:gd name="connsiteX19" fmla="*/ 194733 w 728133"/>
                    <a:gd name="connsiteY19" fmla="*/ 186267 h 2963335"/>
                    <a:gd name="connsiteX20" fmla="*/ 262466 w 728133"/>
                    <a:gd name="connsiteY20" fmla="*/ 101600 h 2963335"/>
                    <a:gd name="connsiteX21" fmla="*/ 372533 w 728133"/>
                    <a:gd name="connsiteY21" fmla="*/ 67734 h 2963335"/>
                    <a:gd name="connsiteX22" fmla="*/ 440266 w 728133"/>
                    <a:gd name="connsiteY22" fmla="*/ 110067 h 2963335"/>
                    <a:gd name="connsiteX23" fmla="*/ 491066 w 728133"/>
                    <a:gd name="connsiteY23" fmla="*/ 220134 h 2963335"/>
                    <a:gd name="connsiteX24" fmla="*/ 491066 w 728133"/>
                    <a:gd name="connsiteY24" fmla="*/ 2963334 h 2963335"/>
                    <a:gd name="connsiteX25" fmla="*/ 565659 w 728133"/>
                    <a:gd name="connsiteY25" fmla="*/ 2963335 h 2963335"/>
                    <a:gd name="connsiteX26" fmla="*/ 643466 w 728133"/>
                    <a:gd name="connsiteY26" fmla="*/ 194734 h 2963335"/>
                    <a:gd name="connsiteX0" fmla="*/ 601133 w 643466"/>
                    <a:gd name="connsiteY0" fmla="*/ 59267 h 2954868"/>
                    <a:gd name="connsiteX1" fmla="*/ 584200 w 643466"/>
                    <a:gd name="connsiteY1" fmla="*/ 169333 h 2954868"/>
                    <a:gd name="connsiteX2" fmla="*/ 567266 w 643466"/>
                    <a:gd name="connsiteY2" fmla="*/ 279400 h 2954868"/>
                    <a:gd name="connsiteX3" fmla="*/ 533400 w 643466"/>
                    <a:gd name="connsiteY3" fmla="*/ 76200 h 2954868"/>
                    <a:gd name="connsiteX4" fmla="*/ 448733 w 643466"/>
                    <a:gd name="connsiteY4" fmla="*/ 8467 h 2954868"/>
                    <a:gd name="connsiteX5" fmla="*/ 296333 w 643466"/>
                    <a:gd name="connsiteY5" fmla="*/ 0 h 2954868"/>
                    <a:gd name="connsiteX6" fmla="*/ 211666 w 643466"/>
                    <a:gd name="connsiteY6" fmla="*/ 50800 h 2954868"/>
                    <a:gd name="connsiteX7" fmla="*/ 127000 w 643466"/>
                    <a:gd name="connsiteY7" fmla="*/ 127000 h 2954868"/>
                    <a:gd name="connsiteX8" fmla="*/ 101600 w 643466"/>
                    <a:gd name="connsiteY8" fmla="*/ 237067 h 2954868"/>
                    <a:gd name="connsiteX9" fmla="*/ 84666 w 643466"/>
                    <a:gd name="connsiteY9" fmla="*/ 313267 h 2954868"/>
                    <a:gd name="connsiteX10" fmla="*/ 0 w 643466"/>
                    <a:gd name="connsiteY10" fmla="*/ 397933 h 2954868"/>
                    <a:gd name="connsiteX11" fmla="*/ 16933 w 643466"/>
                    <a:gd name="connsiteY11" fmla="*/ 465667 h 2954868"/>
                    <a:gd name="connsiteX12" fmla="*/ 93133 w 643466"/>
                    <a:gd name="connsiteY12" fmla="*/ 533400 h 2954868"/>
                    <a:gd name="connsiteX13" fmla="*/ 211666 w 643466"/>
                    <a:gd name="connsiteY13" fmla="*/ 541867 h 2954868"/>
                    <a:gd name="connsiteX14" fmla="*/ 262466 w 643466"/>
                    <a:gd name="connsiteY14" fmla="*/ 465667 h 2954868"/>
                    <a:gd name="connsiteX15" fmla="*/ 254000 w 643466"/>
                    <a:gd name="connsiteY15" fmla="*/ 372533 h 2954868"/>
                    <a:gd name="connsiteX16" fmla="*/ 220133 w 643466"/>
                    <a:gd name="connsiteY16" fmla="*/ 321733 h 2954868"/>
                    <a:gd name="connsiteX17" fmla="*/ 186266 w 643466"/>
                    <a:gd name="connsiteY17" fmla="*/ 279400 h 2954868"/>
                    <a:gd name="connsiteX18" fmla="*/ 194733 w 643466"/>
                    <a:gd name="connsiteY18" fmla="*/ 177800 h 2954868"/>
                    <a:gd name="connsiteX19" fmla="*/ 262466 w 643466"/>
                    <a:gd name="connsiteY19" fmla="*/ 93133 h 2954868"/>
                    <a:gd name="connsiteX20" fmla="*/ 372533 w 643466"/>
                    <a:gd name="connsiteY20" fmla="*/ 59267 h 2954868"/>
                    <a:gd name="connsiteX21" fmla="*/ 440266 w 643466"/>
                    <a:gd name="connsiteY21" fmla="*/ 101600 h 2954868"/>
                    <a:gd name="connsiteX22" fmla="*/ 491066 w 643466"/>
                    <a:gd name="connsiteY22" fmla="*/ 211667 h 2954868"/>
                    <a:gd name="connsiteX23" fmla="*/ 491066 w 643466"/>
                    <a:gd name="connsiteY23" fmla="*/ 2954867 h 2954868"/>
                    <a:gd name="connsiteX24" fmla="*/ 565659 w 643466"/>
                    <a:gd name="connsiteY24" fmla="*/ 2954868 h 2954868"/>
                    <a:gd name="connsiteX25" fmla="*/ 643466 w 643466"/>
                    <a:gd name="connsiteY25" fmla="*/ 186267 h 2954868"/>
                    <a:gd name="connsiteX0" fmla="*/ 601133 w 643466"/>
                    <a:gd name="connsiteY0" fmla="*/ 59267 h 2954868"/>
                    <a:gd name="connsiteX1" fmla="*/ 584200 w 643466"/>
                    <a:gd name="connsiteY1" fmla="*/ 169333 h 2954868"/>
                    <a:gd name="connsiteX2" fmla="*/ 567266 w 643466"/>
                    <a:gd name="connsiteY2" fmla="*/ 279400 h 2954868"/>
                    <a:gd name="connsiteX3" fmla="*/ 533400 w 643466"/>
                    <a:gd name="connsiteY3" fmla="*/ 76200 h 2954868"/>
                    <a:gd name="connsiteX4" fmla="*/ 448733 w 643466"/>
                    <a:gd name="connsiteY4" fmla="*/ 8467 h 2954868"/>
                    <a:gd name="connsiteX5" fmla="*/ 296333 w 643466"/>
                    <a:gd name="connsiteY5" fmla="*/ 0 h 2954868"/>
                    <a:gd name="connsiteX6" fmla="*/ 211666 w 643466"/>
                    <a:gd name="connsiteY6" fmla="*/ 50800 h 2954868"/>
                    <a:gd name="connsiteX7" fmla="*/ 127000 w 643466"/>
                    <a:gd name="connsiteY7" fmla="*/ 127000 h 2954868"/>
                    <a:gd name="connsiteX8" fmla="*/ 101600 w 643466"/>
                    <a:gd name="connsiteY8" fmla="*/ 237067 h 2954868"/>
                    <a:gd name="connsiteX9" fmla="*/ 84666 w 643466"/>
                    <a:gd name="connsiteY9" fmla="*/ 313267 h 2954868"/>
                    <a:gd name="connsiteX10" fmla="*/ 0 w 643466"/>
                    <a:gd name="connsiteY10" fmla="*/ 397933 h 2954868"/>
                    <a:gd name="connsiteX11" fmla="*/ 16933 w 643466"/>
                    <a:gd name="connsiteY11" fmla="*/ 465667 h 2954868"/>
                    <a:gd name="connsiteX12" fmla="*/ 93133 w 643466"/>
                    <a:gd name="connsiteY12" fmla="*/ 533400 h 2954868"/>
                    <a:gd name="connsiteX13" fmla="*/ 211666 w 643466"/>
                    <a:gd name="connsiteY13" fmla="*/ 541867 h 2954868"/>
                    <a:gd name="connsiteX14" fmla="*/ 262466 w 643466"/>
                    <a:gd name="connsiteY14" fmla="*/ 465667 h 2954868"/>
                    <a:gd name="connsiteX15" fmla="*/ 254000 w 643466"/>
                    <a:gd name="connsiteY15" fmla="*/ 372533 h 2954868"/>
                    <a:gd name="connsiteX16" fmla="*/ 220133 w 643466"/>
                    <a:gd name="connsiteY16" fmla="*/ 321733 h 2954868"/>
                    <a:gd name="connsiteX17" fmla="*/ 186266 w 643466"/>
                    <a:gd name="connsiteY17" fmla="*/ 279400 h 2954868"/>
                    <a:gd name="connsiteX18" fmla="*/ 194733 w 643466"/>
                    <a:gd name="connsiteY18" fmla="*/ 177800 h 2954868"/>
                    <a:gd name="connsiteX19" fmla="*/ 262466 w 643466"/>
                    <a:gd name="connsiteY19" fmla="*/ 93133 h 2954868"/>
                    <a:gd name="connsiteX20" fmla="*/ 372533 w 643466"/>
                    <a:gd name="connsiteY20" fmla="*/ 59267 h 2954868"/>
                    <a:gd name="connsiteX21" fmla="*/ 440266 w 643466"/>
                    <a:gd name="connsiteY21" fmla="*/ 101600 h 2954868"/>
                    <a:gd name="connsiteX22" fmla="*/ 491066 w 643466"/>
                    <a:gd name="connsiteY22" fmla="*/ 211667 h 2954868"/>
                    <a:gd name="connsiteX23" fmla="*/ 491066 w 643466"/>
                    <a:gd name="connsiteY23" fmla="*/ 2954867 h 2954868"/>
                    <a:gd name="connsiteX24" fmla="*/ 565659 w 643466"/>
                    <a:gd name="connsiteY24" fmla="*/ 2954868 h 2954868"/>
                    <a:gd name="connsiteX25" fmla="*/ 643466 w 643466"/>
                    <a:gd name="connsiteY25" fmla="*/ 186267 h 2954868"/>
                    <a:gd name="connsiteX26" fmla="*/ 601133 w 643466"/>
                    <a:gd name="connsiteY26" fmla="*/ 59267 h 2954868"/>
                    <a:gd name="connsiteX0" fmla="*/ 643466 w 643466"/>
                    <a:gd name="connsiteY0" fmla="*/ 186267 h 2954868"/>
                    <a:gd name="connsiteX1" fmla="*/ 584200 w 643466"/>
                    <a:gd name="connsiteY1" fmla="*/ 169333 h 2954868"/>
                    <a:gd name="connsiteX2" fmla="*/ 567266 w 643466"/>
                    <a:gd name="connsiteY2" fmla="*/ 279400 h 2954868"/>
                    <a:gd name="connsiteX3" fmla="*/ 533400 w 643466"/>
                    <a:gd name="connsiteY3" fmla="*/ 76200 h 2954868"/>
                    <a:gd name="connsiteX4" fmla="*/ 448733 w 643466"/>
                    <a:gd name="connsiteY4" fmla="*/ 8467 h 2954868"/>
                    <a:gd name="connsiteX5" fmla="*/ 296333 w 643466"/>
                    <a:gd name="connsiteY5" fmla="*/ 0 h 2954868"/>
                    <a:gd name="connsiteX6" fmla="*/ 211666 w 643466"/>
                    <a:gd name="connsiteY6" fmla="*/ 50800 h 2954868"/>
                    <a:gd name="connsiteX7" fmla="*/ 127000 w 643466"/>
                    <a:gd name="connsiteY7" fmla="*/ 127000 h 2954868"/>
                    <a:gd name="connsiteX8" fmla="*/ 101600 w 643466"/>
                    <a:gd name="connsiteY8" fmla="*/ 237067 h 2954868"/>
                    <a:gd name="connsiteX9" fmla="*/ 84666 w 643466"/>
                    <a:gd name="connsiteY9" fmla="*/ 313267 h 2954868"/>
                    <a:gd name="connsiteX10" fmla="*/ 0 w 643466"/>
                    <a:gd name="connsiteY10" fmla="*/ 397933 h 2954868"/>
                    <a:gd name="connsiteX11" fmla="*/ 16933 w 643466"/>
                    <a:gd name="connsiteY11" fmla="*/ 465667 h 2954868"/>
                    <a:gd name="connsiteX12" fmla="*/ 93133 w 643466"/>
                    <a:gd name="connsiteY12" fmla="*/ 533400 h 2954868"/>
                    <a:gd name="connsiteX13" fmla="*/ 211666 w 643466"/>
                    <a:gd name="connsiteY13" fmla="*/ 541867 h 2954868"/>
                    <a:gd name="connsiteX14" fmla="*/ 262466 w 643466"/>
                    <a:gd name="connsiteY14" fmla="*/ 465667 h 2954868"/>
                    <a:gd name="connsiteX15" fmla="*/ 254000 w 643466"/>
                    <a:gd name="connsiteY15" fmla="*/ 372533 h 2954868"/>
                    <a:gd name="connsiteX16" fmla="*/ 220133 w 643466"/>
                    <a:gd name="connsiteY16" fmla="*/ 321733 h 2954868"/>
                    <a:gd name="connsiteX17" fmla="*/ 186266 w 643466"/>
                    <a:gd name="connsiteY17" fmla="*/ 279400 h 2954868"/>
                    <a:gd name="connsiteX18" fmla="*/ 194733 w 643466"/>
                    <a:gd name="connsiteY18" fmla="*/ 177800 h 2954868"/>
                    <a:gd name="connsiteX19" fmla="*/ 262466 w 643466"/>
                    <a:gd name="connsiteY19" fmla="*/ 93133 h 2954868"/>
                    <a:gd name="connsiteX20" fmla="*/ 372533 w 643466"/>
                    <a:gd name="connsiteY20" fmla="*/ 59267 h 2954868"/>
                    <a:gd name="connsiteX21" fmla="*/ 440266 w 643466"/>
                    <a:gd name="connsiteY21" fmla="*/ 101600 h 2954868"/>
                    <a:gd name="connsiteX22" fmla="*/ 491066 w 643466"/>
                    <a:gd name="connsiteY22" fmla="*/ 211667 h 2954868"/>
                    <a:gd name="connsiteX23" fmla="*/ 491066 w 643466"/>
                    <a:gd name="connsiteY23" fmla="*/ 2954867 h 2954868"/>
                    <a:gd name="connsiteX24" fmla="*/ 565659 w 643466"/>
                    <a:gd name="connsiteY24" fmla="*/ 2954868 h 2954868"/>
                    <a:gd name="connsiteX25" fmla="*/ 643466 w 643466"/>
                    <a:gd name="connsiteY25" fmla="*/ 186267 h 2954868"/>
                    <a:gd name="connsiteX0" fmla="*/ 565659 w 584200"/>
                    <a:gd name="connsiteY0" fmla="*/ 2954868 h 2954868"/>
                    <a:gd name="connsiteX1" fmla="*/ 584200 w 584200"/>
                    <a:gd name="connsiteY1" fmla="*/ 169333 h 2954868"/>
                    <a:gd name="connsiteX2" fmla="*/ 567266 w 584200"/>
                    <a:gd name="connsiteY2" fmla="*/ 279400 h 2954868"/>
                    <a:gd name="connsiteX3" fmla="*/ 533400 w 584200"/>
                    <a:gd name="connsiteY3" fmla="*/ 76200 h 2954868"/>
                    <a:gd name="connsiteX4" fmla="*/ 448733 w 584200"/>
                    <a:gd name="connsiteY4" fmla="*/ 8467 h 2954868"/>
                    <a:gd name="connsiteX5" fmla="*/ 296333 w 584200"/>
                    <a:gd name="connsiteY5" fmla="*/ 0 h 2954868"/>
                    <a:gd name="connsiteX6" fmla="*/ 211666 w 584200"/>
                    <a:gd name="connsiteY6" fmla="*/ 50800 h 2954868"/>
                    <a:gd name="connsiteX7" fmla="*/ 127000 w 584200"/>
                    <a:gd name="connsiteY7" fmla="*/ 127000 h 2954868"/>
                    <a:gd name="connsiteX8" fmla="*/ 101600 w 584200"/>
                    <a:gd name="connsiteY8" fmla="*/ 237067 h 2954868"/>
                    <a:gd name="connsiteX9" fmla="*/ 84666 w 584200"/>
                    <a:gd name="connsiteY9" fmla="*/ 313267 h 2954868"/>
                    <a:gd name="connsiteX10" fmla="*/ 0 w 584200"/>
                    <a:gd name="connsiteY10" fmla="*/ 397933 h 2954868"/>
                    <a:gd name="connsiteX11" fmla="*/ 16933 w 584200"/>
                    <a:gd name="connsiteY11" fmla="*/ 465667 h 2954868"/>
                    <a:gd name="connsiteX12" fmla="*/ 93133 w 584200"/>
                    <a:gd name="connsiteY12" fmla="*/ 533400 h 2954868"/>
                    <a:gd name="connsiteX13" fmla="*/ 211666 w 584200"/>
                    <a:gd name="connsiteY13" fmla="*/ 541867 h 2954868"/>
                    <a:gd name="connsiteX14" fmla="*/ 262466 w 584200"/>
                    <a:gd name="connsiteY14" fmla="*/ 465667 h 2954868"/>
                    <a:gd name="connsiteX15" fmla="*/ 254000 w 584200"/>
                    <a:gd name="connsiteY15" fmla="*/ 372533 h 2954868"/>
                    <a:gd name="connsiteX16" fmla="*/ 220133 w 584200"/>
                    <a:gd name="connsiteY16" fmla="*/ 321733 h 2954868"/>
                    <a:gd name="connsiteX17" fmla="*/ 186266 w 584200"/>
                    <a:gd name="connsiteY17" fmla="*/ 279400 h 2954868"/>
                    <a:gd name="connsiteX18" fmla="*/ 194733 w 584200"/>
                    <a:gd name="connsiteY18" fmla="*/ 177800 h 2954868"/>
                    <a:gd name="connsiteX19" fmla="*/ 262466 w 584200"/>
                    <a:gd name="connsiteY19" fmla="*/ 93133 h 2954868"/>
                    <a:gd name="connsiteX20" fmla="*/ 372533 w 584200"/>
                    <a:gd name="connsiteY20" fmla="*/ 59267 h 2954868"/>
                    <a:gd name="connsiteX21" fmla="*/ 440266 w 584200"/>
                    <a:gd name="connsiteY21" fmla="*/ 101600 h 2954868"/>
                    <a:gd name="connsiteX22" fmla="*/ 491066 w 584200"/>
                    <a:gd name="connsiteY22" fmla="*/ 211667 h 2954868"/>
                    <a:gd name="connsiteX23" fmla="*/ 491066 w 584200"/>
                    <a:gd name="connsiteY23" fmla="*/ 2954867 h 2954868"/>
                    <a:gd name="connsiteX24" fmla="*/ 565659 w 584200"/>
                    <a:gd name="connsiteY24" fmla="*/ 2954868 h 2954868"/>
                    <a:gd name="connsiteX0" fmla="*/ 565659 w 567266"/>
                    <a:gd name="connsiteY0" fmla="*/ 2954868 h 2954868"/>
                    <a:gd name="connsiteX1" fmla="*/ 567266 w 567266"/>
                    <a:gd name="connsiteY1" fmla="*/ 279400 h 2954868"/>
                    <a:gd name="connsiteX2" fmla="*/ 533400 w 567266"/>
                    <a:gd name="connsiteY2" fmla="*/ 76200 h 2954868"/>
                    <a:gd name="connsiteX3" fmla="*/ 448733 w 567266"/>
                    <a:gd name="connsiteY3" fmla="*/ 8467 h 2954868"/>
                    <a:gd name="connsiteX4" fmla="*/ 296333 w 567266"/>
                    <a:gd name="connsiteY4" fmla="*/ 0 h 2954868"/>
                    <a:gd name="connsiteX5" fmla="*/ 211666 w 567266"/>
                    <a:gd name="connsiteY5" fmla="*/ 50800 h 2954868"/>
                    <a:gd name="connsiteX6" fmla="*/ 127000 w 567266"/>
                    <a:gd name="connsiteY6" fmla="*/ 127000 h 2954868"/>
                    <a:gd name="connsiteX7" fmla="*/ 101600 w 567266"/>
                    <a:gd name="connsiteY7" fmla="*/ 237067 h 2954868"/>
                    <a:gd name="connsiteX8" fmla="*/ 84666 w 567266"/>
                    <a:gd name="connsiteY8" fmla="*/ 313267 h 2954868"/>
                    <a:gd name="connsiteX9" fmla="*/ 0 w 567266"/>
                    <a:gd name="connsiteY9" fmla="*/ 397933 h 2954868"/>
                    <a:gd name="connsiteX10" fmla="*/ 16933 w 567266"/>
                    <a:gd name="connsiteY10" fmla="*/ 465667 h 2954868"/>
                    <a:gd name="connsiteX11" fmla="*/ 93133 w 567266"/>
                    <a:gd name="connsiteY11" fmla="*/ 533400 h 2954868"/>
                    <a:gd name="connsiteX12" fmla="*/ 211666 w 567266"/>
                    <a:gd name="connsiteY12" fmla="*/ 541867 h 2954868"/>
                    <a:gd name="connsiteX13" fmla="*/ 262466 w 567266"/>
                    <a:gd name="connsiteY13" fmla="*/ 465667 h 2954868"/>
                    <a:gd name="connsiteX14" fmla="*/ 254000 w 567266"/>
                    <a:gd name="connsiteY14" fmla="*/ 372533 h 2954868"/>
                    <a:gd name="connsiteX15" fmla="*/ 220133 w 567266"/>
                    <a:gd name="connsiteY15" fmla="*/ 321733 h 2954868"/>
                    <a:gd name="connsiteX16" fmla="*/ 186266 w 567266"/>
                    <a:gd name="connsiteY16" fmla="*/ 279400 h 2954868"/>
                    <a:gd name="connsiteX17" fmla="*/ 194733 w 567266"/>
                    <a:gd name="connsiteY17" fmla="*/ 177800 h 2954868"/>
                    <a:gd name="connsiteX18" fmla="*/ 262466 w 567266"/>
                    <a:gd name="connsiteY18" fmla="*/ 93133 h 2954868"/>
                    <a:gd name="connsiteX19" fmla="*/ 372533 w 567266"/>
                    <a:gd name="connsiteY19" fmla="*/ 59267 h 2954868"/>
                    <a:gd name="connsiteX20" fmla="*/ 440266 w 567266"/>
                    <a:gd name="connsiteY20" fmla="*/ 101600 h 2954868"/>
                    <a:gd name="connsiteX21" fmla="*/ 491066 w 567266"/>
                    <a:gd name="connsiteY21" fmla="*/ 211667 h 2954868"/>
                    <a:gd name="connsiteX22" fmla="*/ 491066 w 567266"/>
                    <a:gd name="connsiteY22" fmla="*/ 2954867 h 2954868"/>
                    <a:gd name="connsiteX23" fmla="*/ 565659 w 567266"/>
                    <a:gd name="connsiteY23" fmla="*/ 2954868 h 2954868"/>
                    <a:gd name="connsiteX0" fmla="*/ 565659 w 567266"/>
                    <a:gd name="connsiteY0" fmla="*/ 2954868 h 2954868"/>
                    <a:gd name="connsiteX1" fmla="*/ 567266 w 567266"/>
                    <a:gd name="connsiteY1" fmla="*/ 279400 h 2954868"/>
                    <a:gd name="connsiteX2" fmla="*/ 533400 w 567266"/>
                    <a:gd name="connsiteY2" fmla="*/ 76200 h 2954868"/>
                    <a:gd name="connsiteX3" fmla="*/ 448733 w 567266"/>
                    <a:gd name="connsiteY3" fmla="*/ 8467 h 2954868"/>
                    <a:gd name="connsiteX4" fmla="*/ 296333 w 567266"/>
                    <a:gd name="connsiteY4" fmla="*/ 0 h 2954868"/>
                    <a:gd name="connsiteX5" fmla="*/ 211666 w 567266"/>
                    <a:gd name="connsiteY5" fmla="*/ 50800 h 2954868"/>
                    <a:gd name="connsiteX6" fmla="*/ 127000 w 567266"/>
                    <a:gd name="connsiteY6" fmla="*/ 127000 h 2954868"/>
                    <a:gd name="connsiteX7" fmla="*/ 101600 w 567266"/>
                    <a:gd name="connsiteY7" fmla="*/ 237067 h 2954868"/>
                    <a:gd name="connsiteX8" fmla="*/ 41705 w 567266"/>
                    <a:gd name="connsiteY8" fmla="*/ 291786 h 2954868"/>
                    <a:gd name="connsiteX9" fmla="*/ 0 w 567266"/>
                    <a:gd name="connsiteY9" fmla="*/ 397933 h 2954868"/>
                    <a:gd name="connsiteX10" fmla="*/ 16933 w 567266"/>
                    <a:gd name="connsiteY10" fmla="*/ 465667 h 2954868"/>
                    <a:gd name="connsiteX11" fmla="*/ 93133 w 567266"/>
                    <a:gd name="connsiteY11" fmla="*/ 533400 h 2954868"/>
                    <a:gd name="connsiteX12" fmla="*/ 211666 w 567266"/>
                    <a:gd name="connsiteY12" fmla="*/ 541867 h 2954868"/>
                    <a:gd name="connsiteX13" fmla="*/ 262466 w 567266"/>
                    <a:gd name="connsiteY13" fmla="*/ 465667 h 2954868"/>
                    <a:gd name="connsiteX14" fmla="*/ 254000 w 567266"/>
                    <a:gd name="connsiteY14" fmla="*/ 372533 h 2954868"/>
                    <a:gd name="connsiteX15" fmla="*/ 220133 w 567266"/>
                    <a:gd name="connsiteY15" fmla="*/ 321733 h 2954868"/>
                    <a:gd name="connsiteX16" fmla="*/ 186266 w 567266"/>
                    <a:gd name="connsiteY16" fmla="*/ 279400 h 2954868"/>
                    <a:gd name="connsiteX17" fmla="*/ 194733 w 567266"/>
                    <a:gd name="connsiteY17" fmla="*/ 177800 h 2954868"/>
                    <a:gd name="connsiteX18" fmla="*/ 262466 w 567266"/>
                    <a:gd name="connsiteY18" fmla="*/ 93133 h 2954868"/>
                    <a:gd name="connsiteX19" fmla="*/ 372533 w 567266"/>
                    <a:gd name="connsiteY19" fmla="*/ 59267 h 2954868"/>
                    <a:gd name="connsiteX20" fmla="*/ 440266 w 567266"/>
                    <a:gd name="connsiteY20" fmla="*/ 101600 h 2954868"/>
                    <a:gd name="connsiteX21" fmla="*/ 491066 w 567266"/>
                    <a:gd name="connsiteY21" fmla="*/ 211667 h 2954868"/>
                    <a:gd name="connsiteX22" fmla="*/ 491066 w 567266"/>
                    <a:gd name="connsiteY22" fmla="*/ 2954867 h 2954868"/>
                    <a:gd name="connsiteX23" fmla="*/ 565659 w 567266"/>
                    <a:gd name="connsiteY23" fmla="*/ 2954868 h 29548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</a:cxnLst>
                  <a:rect l="l" t="t" r="r" b="b"/>
                  <a:pathLst>
                    <a:path w="567266" h="2954868">
                      <a:moveTo>
                        <a:pt x="565659" y="2954868"/>
                      </a:moveTo>
                      <a:cubicBezTo>
                        <a:pt x="566195" y="2063045"/>
                        <a:pt x="566730" y="1171223"/>
                        <a:pt x="567266" y="279400"/>
                      </a:cubicBezTo>
                      <a:lnTo>
                        <a:pt x="533400" y="76200"/>
                      </a:lnTo>
                      <a:lnTo>
                        <a:pt x="448733" y="8467"/>
                      </a:lnTo>
                      <a:lnTo>
                        <a:pt x="296333" y="0"/>
                      </a:lnTo>
                      <a:lnTo>
                        <a:pt x="211666" y="50800"/>
                      </a:lnTo>
                      <a:lnTo>
                        <a:pt x="127000" y="127000"/>
                      </a:lnTo>
                      <a:lnTo>
                        <a:pt x="101600" y="237067"/>
                      </a:lnTo>
                      <a:lnTo>
                        <a:pt x="41705" y="291786"/>
                      </a:lnTo>
                      <a:lnTo>
                        <a:pt x="0" y="397933"/>
                      </a:lnTo>
                      <a:lnTo>
                        <a:pt x="16933" y="465667"/>
                      </a:lnTo>
                      <a:lnTo>
                        <a:pt x="93133" y="533400"/>
                      </a:lnTo>
                      <a:lnTo>
                        <a:pt x="211666" y="541867"/>
                      </a:lnTo>
                      <a:lnTo>
                        <a:pt x="262466" y="465667"/>
                      </a:lnTo>
                      <a:lnTo>
                        <a:pt x="254000" y="372533"/>
                      </a:lnTo>
                      <a:lnTo>
                        <a:pt x="220133" y="321733"/>
                      </a:lnTo>
                      <a:lnTo>
                        <a:pt x="186266" y="279400"/>
                      </a:lnTo>
                      <a:lnTo>
                        <a:pt x="194733" y="177800"/>
                      </a:lnTo>
                      <a:lnTo>
                        <a:pt x="262466" y="93133"/>
                      </a:lnTo>
                      <a:lnTo>
                        <a:pt x="372533" y="59267"/>
                      </a:lnTo>
                      <a:lnTo>
                        <a:pt x="440266" y="101600"/>
                      </a:lnTo>
                      <a:lnTo>
                        <a:pt x="491066" y="211667"/>
                      </a:lnTo>
                      <a:lnTo>
                        <a:pt x="491066" y="2954867"/>
                      </a:lnTo>
                      <a:lnTo>
                        <a:pt x="565659" y="2954868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FFFFFF"/>
                    </a:gs>
                    <a:gs pos="32000">
                      <a:srgbClr val="E6E6E6"/>
                    </a:gs>
                    <a:gs pos="99000">
                      <a:srgbClr val="7D8496"/>
                    </a:gs>
                    <a:gs pos="100000">
                      <a:srgbClr val="E6E6E6"/>
                    </a:gs>
                  </a:gsLst>
                  <a:lin ang="2700000" scaled="0"/>
                </a:gradFill>
                <a:ln w="3175">
                  <a:solidFill>
                    <a:schemeClr val="tx1">
                      <a:lumMod val="50000"/>
                      <a:lumOff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95" name="椭圆 13"/>
                <p:cNvSpPr>
                  <a:spLocks noChangeAspect="1"/>
                </p:cNvSpPr>
                <p:nvPr/>
              </p:nvSpPr>
              <p:spPr>
                <a:xfrm>
                  <a:off x="1415588" y="2775293"/>
                  <a:ext cx="108000" cy="10800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22" name="组合 9"/>
              <p:cNvGrpSpPr/>
              <p:nvPr/>
            </p:nvGrpSpPr>
            <p:grpSpPr>
              <a:xfrm flipH="1">
                <a:off x="1712412" y="2596721"/>
                <a:ext cx="311529" cy="1622746"/>
                <a:chOff x="1398736" y="2594569"/>
                <a:chExt cx="311529" cy="1622746"/>
              </a:xfrm>
            </p:grpSpPr>
            <p:sp>
              <p:nvSpPr>
                <p:cNvPr id="192" name="任意多边形 191"/>
                <p:cNvSpPr/>
                <p:nvPr/>
              </p:nvSpPr>
              <p:spPr>
                <a:xfrm>
                  <a:off x="1398736" y="2594569"/>
                  <a:ext cx="311529" cy="1622746"/>
                </a:xfrm>
                <a:custGeom>
                  <a:avLst/>
                  <a:gdLst>
                    <a:gd name="connsiteX0" fmla="*/ 491066 w 1270000"/>
                    <a:gd name="connsiteY0" fmla="*/ 2963334 h 2963334"/>
                    <a:gd name="connsiteX1" fmla="*/ 651933 w 1270000"/>
                    <a:gd name="connsiteY1" fmla="*/ 2963334 h 2963334"/>
                    <a:gd name="connsiteX2" fmla="*/ 643466 w 1270000"/>
                    <a:gd name="connsiteY2" fmla="*/ 194734 h 2963334"/>
                    <a:gd name="connsiteX3" fmla="*/ 711200 w 1270000"/>
                    <a:gd name="connsiteY3" fmla="*/ 84667 h 2963334"/>
                    <a:gd name="connsiteX4" fmla="*/ 821266 w 1270000"/>
                    <a:gd name="connsiteY4" fmla="*/ 59267 h 2963334"/>
                    <a:gd name="connsiteX5" fmla="*/ 914400 w 1270000"/>
                    <a:gd name="connsiteY5" fmla="*/ 101600 h 2963334"/>
                    <a:gd name="connsiteX6" fmla="*/ 990600 w 1270000"/>
                    <a:gd name="connsiteY6" fmla="*/ 194734 h 2963334"/>
                    <a:gd name="connsiteX7" fmla="*/ 1024466 w 1270000"/>
                    <a:gd name="connsiteY7" fmla="*/ 321734 h 2963334"/>
                    <a:gd name="connsiteX8" fmla="*/ 1007533 w 1270000"/>
                    <a:gd name="connsiteY8" fmla="*/ 440267 h 2963334"/>
                    <a:gd name="connsiteX9" fmla="*/ 1016000 w 1270000"/>
                    <a:gd name="connsiteY9" fmla="*/ 508000 h 2963334"/>
                    <a:gd name="connsiteX10" fmla="*/ 1092200 w 1270000"/>
                    <a:gd name="connsiteY10" fmla="*/ 550334 h 2963334"/>
                    <a:gd name="connsiteX11" fmla="*/ 1202266 w 1270000"/>
                    <a:gd name="connsiteY11" fmla="*/ 550334 h 2963334"/>
                    <a:gd name="connsiteX12" fmla="*/ 1270000 w 1270000"/>
                    <a:gd name="connsiteY12" fmla="*/ 440267 h 2963334"/>
                    <a:gd name="connsiteX13" fmla="*/ 1219200 w 1270000"/>
                    <a:gd name="connsiteY13" fmla="*/ 338667 h 2963334"/>
                    <a:gd name="connsiteX14" fmla="*/ 1159933 w 1270000"/>
                    <a:gd name="connsiteY14" fmla="*/ 296334 h 2963334"/>
                    <a:gd name="connsiteX15" fmla="*/ 1126066 w 1270000"/>
                    <a:gd name="connsiteY15" fmla="*/ 279400 h 2963334"/>
                    <a:gd name="connsiteX16" fmla="*/ 999066 w 1270000"/>
                    <a:gd name="connsiteY16" fmla="*/ 67734 h 2963334"/>
                    <a:gd name="connsiteX17" fmla="*/ 872066 w 1270000"/>
                    <a:gd name="connsiteY17" fmla="*/ 8467 h 2963334"/>
                    <a:gd name="connsiteX18" fmla="*/ 728133 w 1270000"/>
                    <a:gd name="connsiteY18" fmla="*/ 0 h 2963334"/>
                    <a:gd name="connsiteX19" fmla="*/ 601133 w 1270000"/>
                    <a:gd name="connsiteY19" fmla="*/ 67734 h 2963334"/>
                    <a:gd name="connsiteX20" fmla="*/ 584200 w 1270000"/>
                    <a:gd name="connsiteY20" fmla="*/ 177800 h 2963334"/>
                    <a:gd name="connsiteX21" fmla="*/ 567266 w 1270000"/>
                    <a:gd name="connsiteY21" fmla="*/ 287867 h 2963334"/>
                    <a:gd name="connsiteX22" fmla="*/ 533400 w 1270000"/>
                    <a:gd name="connsiteY22" fmla="*/ 84667 h 2963334"/>
                    <a:gd name="connsiteX23" fmla="*/ 448733 w 1270000"/>
                    <a:gd name="connsiteY23" fmla="*/ 16934 h 2963334"/>
                    <a:gd name="connsiteX24" fmla="*/ 296333 w 1270000"/>
                    <a:gd name="connsiteY24" fmla="*/ 8467 h 2963334"/>
                    <a:gd name="connsiteX25" fmla="*/ 211666 w 1270000"/>
                    <a:gd name="connsiteY25" fmla="*/ 59267 h 2963334"/>
                    <a:gd name="connsiteX26" fmla="*/ 127000 w 1270000"/>
                    <a:gd name="connsiteY26" fmla="*/ 135467 h 2963334"/>
                    <a:gd name="connsiteX27" fmla="*/ 101600 w 1270000"/>
                    <a:gd name="connsiteY27" fmla="*/ 245534 h 2963334"/>
                    <a:gd name="connsiteX28" fmla="*/ 84666 w 1270000"/>
                    <a:gd name="connsiteY28" fmla="*/ 321734 h 2963334"/>
                    <a:gd name="connsiteX29" fmla="*/ 0 w 1270000"/>
                    <a:gd name="connsiteY29" fmla="*/ 406400 h 2963334"/>
                    <a:gd name="connsiteX30" fmla="*/ 16933 w 1270000"/>
                    <a:gd name="connsiteY30" fmla="*/ 474134 h 2963334"/>
                    <a:gd name="connsiteX31" fmla="*/ 93133 w 1270000"/>
                    <a:gd name="connsiteY31" fmla="*/ 541867 h 2963334"/>
                    <a:gd name="connsiteX32" fmla="*/ 211666 w 1270000"/>
                    <a:gd name="connsiteY32" fmla="*/ 550334 h 2963334"/>
                    <a:gd name="connsiteX33" fmla="*/ 262466 w 1270000"/>
                    <a:gd name="connsiteY33" fmla="*/ 474134 h 2963334"/>
                    <a:gd name="connsiteX34" fmla="*/ 254000 w 1270000"/>
                    <a:gd name="connsiteY34" fmla="*/ 381000 h 2963334"/>
                    <a:gd name="connsiteX35" fmla="*/ 220133 w 1270000"/>
                    <a:gd name="connsiteY35" fmla="*/ 330200 h 2963334"/>
                    <a:gd name="connsiteX36" fmla="*/ 186266 w 1270000"/>
                    <a:gd name="connsiteY36" fmla="*/ 287867 h 2963334"/>
                    <a:gd name="connsiteX37" fmla="*/ 194733 w 1270000"/>
                    <a:gd name="connsiteY37" fmla="*/ 186267 h 2963334"/>
                    <a:gd name="connsiteX38" fmla="*/ 262466 w 1270000"/>
                    <a:gd name="connsiteY38" fmla="*/ 101600 h 2963334"/>
                    <a:gd name="connsiteX39" fmla="*/ 372533 w 1270000"/>
                    <a:gd name="connsiteY39" fmla="*/ 67734 h 2963334"/>
                    <a:gd name="connsiteX40" fmla="*/ 440266 w 1270000"/>
                    <a:gd name="connsiteY40" fmla="*/ 110067 h 2963334"/>
                    <a:gd name="connsiteX41" fmla="*/ 491066 w 1270000"/>
                    <a:gd name="connsiteY41" fmla="*/ 220134 h 2963334"/>
                    <a:gd name="connsiteX42" fmla="*/ 491066 w 1270000"/>
                    <a:gd name="connsiteY42" fmla="*/ 2963334 h 2963334"/>
                    <a:gd name="connsiteX0" fmla="*/ 491066 w 1270000"/>
                    <a:gd name="connsiteY0" fmla="*/ 2963334 h 2963335"/>
                    <a:gd name="connsiteX1" fmla="*/ 565659 w 1270000"/>
                    <a:gd name="connsiteY1" fmla="*/ 2963335 h 2963335"/>
                    <a:gd name="connsiteX2" fmla="*/ 651933 w 1270000"/>
                    <a:gd name="connsiteY2" fmla="*/ 2963334 h 2963335"/>
                    <a:gd name="connsiteX3" fmla="*/ 643466 w 1270000"/>
                    <a:gd name="connsiteY3" fmla="*/ 194734 h 2963335"/>
                    <a:gd name="connsiteX4" fmla="*/ 711200 w 1270000"/>
                    <a:gd name="connsiteY4" fmla="*/ 84667 h 2963335"/>
                    <a:gd name="connsiteX5" fmla="*/ 821266 w 1270000"/>
                    <a:gd name="connsiteY5" fmla="*/ 59267 h 2963335"/>
                    <a:gd name="connsiteX6" fmla="*/ 914400 w 1270000"/>
                    <a:gd name="connsiteY6" fmla="*/ 101600 h 2963335"/>
                    <a:gd name="connsiteX7" fmla="*/ 990600 w 1270000"/>
                    <a:gd name="connsiteY7" fmla="*/ 194734 h 2963335"/>
                    <a:gd name="connsiteX8" fmla="*/ 1024466 w 1270000"/>
                    <a:gd name="connsiteY8" fmla="*/ 321734 h 2963335"/>
                    <a:gd name="connsiteX9" fmla="*/ 1007533 w 1270000"/>
                    <a:gd name="connsiteY9" fmla="*/ 440267 h 2963335"/>
                    <a:gd name="connsiteX10" fmla="*/ 1016000 w 1270000"/>
                    <a:gd name="connsiteY10" fmla="*/ 508000 h 2963335"/>
                    <a:gd name="connsiteX11" fmla="*/ 1092200 w 1270000"/>
                    <a:gd name="connsiteY11" fmla="*/ 550334 h 2963335"/>
                    <a:gd name="connsiteX12" fmla="*/ 1202266 w 1270000"/>
                    <a:gd name="connsiteY12" fmla="*/ 550334 h 2963335"/>
                    <a:gd name="connsiteX13" fmla="*/ 1270000 w 1270000"/>
                    <a:gd name="connsiteY13" fmla="*/ 440267 h 2963335"/>
                    <a:gd name="connsiteX14" fmla="*/ 1219200 w 1270000"/>
                    <a:gd name="connsiteY14" fmla="*/ 338667 h 2963335"/>
                    <a:gd name="connsiteX15" fmla="*/ 1159933 w 1270000"/>
                    <a:gd name="connsiteY15" fmla="*/ 296334 h 2963335"/>
                    <a:gd name="connsiteX16" fmla="*/ 1126066 w 1270000"/>
                    <a:gd name="connsiteY16" fmla="*/ 279400 h 2963335"/>
                    <a:gd name="connsiteX17" fmla="*/ 999066 w 1270000"/>
                    <a:gd name="connsiteY17" fmla="*/ 67734 h 2963335"/>
                    <a:gd name="connsiteX18" fmla="*/ 872066 w 1270000"/>
                    <a:gd name="connsiteY18" fmla="*/ 8467 h 2963335"/>
                    <a:gd name="connsiteX19" fmla="*/ 728133 w 1270000"/>
                    <a:gd name="connsiteY19" fmla="*/ 0 h 2963335"/>
                    <a:gd name="connsiteX20" fmla="*/ 601133 w 1270000"/>
                    <a:gd name="connsiteY20" fmla="*/ 67734 h 2963335"/>
                    <a:gd name="connsiteX21" fmla="*/ 584200 w 1270000"/>
                    <a:gd name="connsiteY21" fmla="*/ 177800 h 2963335"/>
                    <a:gd name="connsiteX22" fmla="*/ 567266 w 1270000"/>
                    <a:gd name="connsiteY22" fmla="*/ 287867 h 2963335"/>
                    <a:gd name="connsiteX23" fmla="*/ 533400 w 1270000"/>
                    <a:gd name="connsiteY23" fmla="*/ 84667 h 2963335"/>
                    <a:gd name="connsiteX24" fmla="*/ 448733 w 1270000"/>
                    <a:gd name="connsiteY24" fmla="*/ 16934 h 2963335"/>
                    <a:gd name="connsiteX25" fmla="*/ 296333 w 1270000"/>
                    <a:gd name="connsiteY25" fmla="*/ 8467 h 2963335"/>
                    <a:gd name="connsiteX26" fmla="*/ 211666 w 1270000"/>
                    <a:gd name="connsiteY26" fmla="*/ 59267 h 2963335"/>
                    <a:gd name="connsiteX27" fmla="*/ 127000 w 1270000"/>
                    <a:gd name="connsiteY27" fmla="*/ 135467 h 2963335"/>
                    <a:gd name="connsiteX28" fmla="*/ 101600 w 1270000"/>
                    <a:gd name="connsiteY28" fmla="*/ 245534 h 2963335"/>
                    <a:gd name="connsiteX29" fmla="*/ 84666 w 1270000"/>
                    <a:gd name="connsiteY29" fmla="*/ 321734 h 2963335"/>
                    <a:gd name="connsiteX30" fmla="*/ 0 w 1270000"/>
                    <a:gd name="connsiteY30" fmla="*/ 406400 h 2963335"/>
                    <a:gd name="connsiteX31" fmla="*/ 16933 w 1270000"/>
                    <a:gd name="connsiteY31" fmla="*/ 474134 h 2963335"/>
                    <a:gd name="connsiteX32" fmla="*/ 93133 w 1270000"/>
                    <a:gd name="connsiteY32" fmla="*/ 541867 h 2963335"/>
                    <a:gd name="connsiteX33" fmla="*/ 211666 w 1270000"/>
                    <a:gd name="connsiteY33" fmla="*/ 550334 h 2963335"/>
                    <a:gd name="connsiteX34" fmla="*/ 262466 w 1270000"/>
                    <a:gd name="connsiteY34" fmla="*/ 474134 h 2963335"/>
                    <a:gd name="connsiteX35" fmla="*/ 254000 w 1270000"/>
                    <a:gd name="connsiteY35" fmla="*/ 381000 h 2963335"/>
                    <a:gd name="connsiteX36" fmla="*/ 220133 w 1270000"/>
                    <a:gd name="connsiteY36" fmla="*/ 330200 h 2963335"/>
                    <a:gd name="connsiteX37" fmla="*/ 186266 w 1270000"/>
                    <a:gd name="connsiteY37" fmla="*/ 287867 h 2963335"/>
                    <a:gd name="connsiteX38" fmla="*/ 194733 w 1270000"/>
                    <a:gd name="connsiteY38" fmla="*/ 186267 h 2963335"/>
                    <a:gd name="connsiteX39" fmla="*/ 262466 w 1270000"/>
                    <a:gd name="connsiteY39" fmla="*/ 101600 h 2963335"/>
                    <a:gd name="connsiteX40" fmla="*/ 372533 w 1270000"/>
                    <a:gd name="connsiteY40" fmla="*/ 67734 h 2963335"/>
                    <a:gd name="connsiteX41" fmla="*/ 440266 w 1270000"/>
                    <a:gd name="connsiteY41" fmla="*/ 110067 h 2963335"/>
                    <a:gd name="connsiteX42" fmla="*/ 491066 w 1270000"/>
                    <a:gd name="connsiteY42" fmla="*/ 220134 h 2963335"/>
                    <a:gd name="connsiteX43" fmla="*/ 491066 w 1270000"/>
                    <a:gd name="connsiteY43" fmla="*/ 2963334 h 2963335"/>
                    <a:gd name="connsiteX0" fmla="*/ 491066 w 1270000"/>
                    <a:gd name="connsiteY0" fmla="*/ 2963334 h 2963335"/>
                    <a:gd name="connsiteX1" fmla="*/ 565659 w 1270000"/>
                    <a:gd name="connsiteY1" fmla="*/ 2963335 h 2963335"/>
                    <a:gd name="connsiteX2" fmla="*/ 643466 w 1270000"/>
                    <a:gd name="connsiteY2" fmla="*/ 194734 h 2963335"/>
                    <a:gd name="connsiteX3" fmla="*/ 711200 w 1270000"/>
                    <a:gd name="connsiteY3" fmla="*/ 84667 h 2963335"/>
                    <a:gd name="connsiteX4" fmla="*/ 821266 w 1270000"/>
                    <a:gd name="connsiteY4" fmla="*/ 59267 h 2963335"/>
                    <a:gd name="connsiteX5" fmla="*/ 914400 w 1270000"/>
                    <a:gd name="connsiteY5" fmla="*/ 101600 h 2963335"/>
                    <a:gd name="connsiteX6" fmla="*/ 990600 w 1270000"/>
                    <a:gd name="connsiteY6" fmla="*/ 194734 h 2963335"/>
                    <a:gd name="connsiteX7" fmla="*/ 1024466 w 1270000"/>
                    <a:gd name="connsiteY7" fmla="*/ 321734 h 2963335"/>
                    <a:gd name="connsiteX8" fmla="*/ 1007533 w 1270000"/>
                    <a:gd name="connsiteY8" fmla="*/ 440267 h 2963335"/>
                    <a:gd name="connsiteX9" fmla="*/ 1016000 w 1270000"/>
                    <a:gd name="connsiteY9" fmla="*/ 508000 h 2963335"/>
                    <a:gd name="connsiteX10" fmla="*/ 1092200 w 1270000"/>
                    <a:gd name="connsiteY10" fmla="*/ 550334 h 2963335"/>
                    <a:gd name="connsiteX11" fmla="*/ 1202266 w 1270000"/>
                    <a:gd name="connsiteY11" fmla="*/ 550334 h 2963335"/>
                    <a:gd name="connsiteX12" fmla="*/ 1270000 w 1270000"/>
                    <a:gd name="connsiteY12" fmla="*/ 440267 h 2963335"/>
                    <a:gd name="connsiteX13" fmla="*/ 1219200 w 1270000"/>
                    <a:gd name="connsiteY13" fmla="*/ 338667 h 2963335"/>
                    <a:gd name="connsiteX14" fmla="*/ 1159933 w 1270000"/>
                    <a:gd name="connsiteY14" fmla="*/ 296334 h 2963335"/>
                    <a:gd name="connsiteX15" fmla="*/ 1126066 w 1270000"/>
                    <a:gd name="connsiteY15" fmla="*/ 279400 h 2963335"/>
                    <a:gd name="connsiteX16" fmla="*/ 999066 w 1270000"/>
                    <a:gd name="connsiteY16" fmla="*/ 67734 h 2963335"/>
                    <a:gd name="connsiteX17" fmla="*/ 872066 w 1270000"/>
                    <a:gd name="connsiteY17" fmla="*/ 8467 h 2963335"/>
                    <a:gd name="connsiteX18" fmla="*/ 728133 w 1270000"/>
                    <a:gd name="connsiteY18" fmla="*/ 0 h 2963335"/>
                    <a:gd name="connsiteX19" fmla="*/ 601133 w 1270000"/>
                    <a:gd name="connsiteY19" fmla="*/ 67734 h 2963335"/>
                    <a:gd name="connsiteX20" fmla="*/ 584200 w 1270000"/>
                    <a:gd name="connsiteY20" fmla="*/ 177800 h 2963335"/>
                    <a:gd name="connsiteX21" fmla="*/ 567266 w 1270000"/>
                    <a:gd name="connsiteY21" fmla="*/ 287867 h 2963335"/>
                    <a:gd name="connsiteX22" fmla="*/ 533400 w 1270000"/>
                    <a:gd name="connsiteY22" fmla="*/ 84667 h 2963335"/>
                    <a:gd name="connsiteX23" fmla="*/ 448733 w 1270000"/>
                    <a:gd name="connsiteY23" fmla="*/ 16934 h 2963335"/>
                    <a:gd name="connsiteX24" fmla="*/ 296333 w 1270000"/>
                    <a:gd name="connsiteY24" fmla="*/ 8467 h 2963335"/>
                    <a:gd name="connsiteX25" fmla="*/ 211666 w 1270000"/>
                    <a:gd name="connsiteY25" fmla="*/ 59267 h 2963335"/>
                    <a:gd name="connsiteX26" fmla="*/ 127000 w 1270000"/>
                    <a:gd name="connsiteY26" fmla="*/ 135467 h 2963335"/>
                    <a:gd name="connsiteX27" fmla="*/ 101600 w 1270000"/>
                    <a:gd name="connsiteY27" fmla="*/ 245534 h 2963335"/>
                    <a:gd name="connsiteX28" fmla="*/ 84666 w 1270000"/>
                    <a:gd name="connsiteY28" fmla="*/ 321734 h 2963335"/>
                    <a:gd name="connsiteX29" fmla="*/ 0 w 1270000"/>
                    <a:gd name="connsiteY29" fmla="*/ 406400 h 2963335"/>
                    <a:gd name="connsiteX30" fmla="*/ 16933 w 1270000"/>
                    <a:gd name="connsiteY30" fmla="*/ 474134 h 2963335"/>
                    <a:gd name="connsiteX31" fmla="*/ 93133 w 1270000"/>
                    <a:gd name="connsiteY31" fmla="*/ 541867 h 2963335"/>
                    <a:gd name="connsiteX32" fmla="*/ 211666 w 1270000"/>
                    <a:gd name="connsiteY32" fmla="*/ 550334 h 2963335"/>
                    <a:gd name="connsiteX33" fmla="*/ 262466 w 1270000"/>
                    <a:gd name="connsiteY33" fmla="*/ 474134 h 2963335"/>
                    <a:gd name="connsiteX34" fmla="*/ 254000 w 1270000"/>
                    <a:gd name="connsiteY34" fmla="*/ 381000 h 2963335"/>
                    <a:gd name="connsiteX35" fmla="*/ 220133 w 1270000"/>
                    <a:gd name="connsiteY35" fmla="*/ 330200 h 2963335"/>
                    <a:gd name="connsiteX36" fmla="*/ 186266 w 1270000"/>
                    <a:gd name="connsiteY36" fmla="*/ 287867 h 2963335"/>
                    <a:gd name="connsiteX37" fmla="*/ 194733 w 1270000"/>
                    <a:gd name="connsiteY37" fmla="*/ 186267 h 2963335"/>
                    <a:gd name="connsiteX38" fmla="*/ 262466 w 1270000"/>
                    <a:gd name="connsiteY38" fmla="*/ 101600 h 2963335"/>
                    <a:gd name="connsiteX39" fmla="*/ 372533 w 1270000"/>
                    <a:gd name="connsiteY39" fmla="*/ 67734 h 2963335"/>
                    <a:gd name="connsiteX40" fmla="*/ 440266 w 1270000"/>
                    <a:gd name="connsiteY40" fmla="*/ 110067 h 2963335"/>
                    <a:gd name="connsiteX41" fmla="*/ 491066 w 1270000"/>
                    <a:gd name="connsiteY41" fmla="*/ 220134 h 2963335"/>
                    <a:gd name="connsiteX42" fmla="*/ 491066 w 1270000"/>
                    <a:gd name="connsiteY42" fmla="*/ 2963334 h 2963335"/>
                    <a:gd name="connsiteX0" fmla="*/ 491066 w 1270000"/>
                    <a:gd name="connsiteY0" fmla="*/ 2963334 h 2963335"/>
                    <a:gd name="connsiteX1" fmla="*/ 565659 w 1270000"/>
                    <a:gd name="connsiteY1" fmla="*/ 2963335 h 2963335"/>
                    <a:gd name="connsiteX2" fmla="*/ 643466 w 1270000"/>
                    <a:gd name="connsiteY2" fmla="*/ 194734 h 2963335"/>
                    <a:gd name="connsiteX3" fmla="*/ 711200 w 1270000"/>
                    <a:gd name="connsiteY3" fmla="*/ 84667 h 2963335"/>
                    <a:gd name="connsiteX4" fmla="*/ 821266 w 1270000"/>
                    <a:gd name="connsiteY4" fmla="*/ 59267 h 2963335"/>
                    <a:gd name="connsiteX5" fmla="*/ 914400 w 1270000"/>
                    <a:gd name="connsiteY5" fmla="*/ 101600 h 2963335"/>
                    <a:gd name="connsiteX6" fmla="*/ 990600 w 1270000"/>
                    <a:gd name="connsiteY6" fmla="*/ 194734 h 2963335"/>
                    <a:gd name="connsiteX7" fmla="*/ 1024466 w 1270000"/>
                    <a:gd name="connsiteY7" fmla="*/ 321734 h 2963335"/>
                    <a:gd name="connsiteX8" fmla="*/ 1007533 w 1270000"/>
                    <a:gd name="connsiteY8" fmla="*/ 440267 h 2963335"/>
                    <a:gd name="connsiteX9" fmla="*/ 1016000 w 1270000"/>
                    <a:gd name="connsiteY9" fmla="*/ 508000 h 2963335"/>
                    <a:gd name="connsiteX10" fmla="*/ 1092200 w 1270000"/>
                    <a:gd name="connsiteY10" fmla="*/ 550334 h 2963335"/>
                    <a:gd name="connsiteX11" fmla="*/ 1270000 w 1270000"/>
                    <a:gd name="connsiteY11" fmla="*/ 440267 h 2963335"/>
                    <a:gd name="connsiteX12" fmla="*/ 1219200 w 1270000"/>
                    <a:gd name="connsiteY12" fmla="*/ 338667 h 2963335"/>
                    <a:gd name="connsiteX13" fmla="*/ 1159933 w 1270000"/>
                    <a:gd name="connsiteY13" fmla="*/ 296334 h 2963335"/>
                    <a:gd name="connsiteX14" fmla="*/ 1126066 w 1270000"/>
                    <a:gd name="connsiteY14" fmla="*/ 279400 h 2963335"/>
                    <a:gd name="connsiteX15" fmla="*/ 999066 w 1270000"/>
                    <a:gd name="connsiteY15" fmla="*/ 67734 h 2963335"/>
                    <a:gd name="connsiteX16" fmla="*/ 872066 w 1270000"/>
                    <a:gd name="connsiteY16" fmla="*/ 8467 h 2963335"/>
                    <a:gd name="connsiteX17" fmla="*/ 728133 w 1270000"/>
                    <a:gd name="connsiteY17" fmla="*/ 0 h 2963335"/>
                    <a:gd name="connsiteX18" fmla="*/ 601133 w 1270000"/>
                    <a:gd name="connsiteY18" fmla="*/ 67734 h 2963335"/>
                    <a:gd name="connsiteX19" fmla="*/ 584200 w 1270000"/>
                    <a:gd name="connsiteY19" fmla="*/ 177800 h 2963335"/>
                    <a:gd name="connsiteX20" fmla="*/ 567266 w 1270000"/>
                    <a:gd name="connsiteY20" fmla="*/ 287867 h 2963335"/>
                    <a:gd name="connsiteX21" fmla="*/ 533400 w 1270000"/>
                    <a:gd name="connsiteY21" fmla="*/ 84667 h 2963335"/>
                    <a:gd name="connsiteX22" fmla="*/ 448733 w 1270000"/>
                    <a:gd name="connsiteY22" fmla="*/ 16934 h 2963335"/>
                    <a:gd name="connsiteX23" fmla="*/ 296333 w 1270000"/>
                    <a:gd name="connsiteY23" fmla="*/ 8467 h 2963335"/>
                    <a:gd name="connsiteX24" fmla="*/ 211666 w 1270000"/>
                    <a:gd name="connsiteY24" fmla="*/ 59267 h 2963335"/>
                    <a:gd name="connsiteX25" fmla="*/ 127000 w 1270000"/>
                    <a:gd name="connsiteY25" fmla="*/ 135467 h 2963335"/>
                    <a:gd name="connsiteX26" fmla="*/ 101600 w 1270000"/>
                    <a:gd name="connsiteY26" fmla="*/ 245534 h 2963335"/>
                    <a:gd name="connsiteX27" fmla="*/ 84666 w 1270000"/>
                    <a:gd name="connsiteY27" fmla="*/ 321734 h 2963335"/>
                    <a:gd name="connsiteX28" fmla="*/ 0 w 1270000"/>
                    <a:gd name="connsiteY28" fmla="*/ 406400 h 2963335"/>
                    <a:gd name="connsiteX29" fmla="*/ 16933 w 1270000"/>
                    <a:gd name="connsiteY29" fmla="*/ 474134 h 2963335"/>
                    <a:gd name="connsiteX30" fmla="*/ 93133 w 1270000"/>
                    <a:gd name="connsiteY30" fmla="*/ 541867 h 2963335"/>
                    <a:gd name="connsiteX31" fmla="*/ 211666 w 1270000"/>
                    <a:gd name="connsiteY31" fmla="*/ 550334 h 2963335"/>
                    <a:gd name="connsiteX32" fmla="*/ 262466 w 1270000"/>
                    <a:gd name="connsiteY32" fmla="*/ 474134 h 2963335"/>
                    <a:gd name="connsiteX33" fmla="*/ 254000 w 1270000"/>
                    <a:gd name="connsiteY33" fmla="*/ 381000 h 2963335"/>
                    <a:gd name="connsiteX34" fmla="*/ 220133 w 1270000"/>
                    <a:gd name="connsiteY34" fmla="*/ 330200 h 2963335"/>
                    <a:gd name="connsiteX35" fmla="*/ 186266 w 1270000"/>
                    <a:gd name="connsiteY35" fmla="*/ 287867 h 2963335"/>
                    <a:gd name="connsiteX36" fmla="*/ 194733 w 1270000"/>
                    <a:gd name="connsiteY36" fmla="*/ 186267 h 2963335"/>
                    <a:gd name="connsiteX37" fmla="*/ 262466 w 1270000"/>
                    <a:gd name="connsiteY37" fmla="*/ 101600 h 2963335"/>
                    <a:gd name="connsiteX38" fmla="*/ 372533 w 1270000"/>
                    <a:gd name="connsiteY38" fmla="*/ 67734 h 2963335"/>
                    <a:gd name="connsiteX39" fmla="*/ 440266 w 1270000"/>
                    <a:gd name="connsiteY39" fmla="*/ 110067 h 2963335"/>
                    <a:gd name="connsiteX40" fmla="*/ 491066 w 1270000"/>
                    <a:gd name="connsiteY40" fmla="*/ 220134 h 2963335"/>
                    <a:gd name="connsiteX41" fmla="*/ 491066 w 1270000"/>
                    <a:gd name="connsiteY41" fmla="*/ 2963334 h 2963335"/>
                    <a:gd name="connsiteX0" fmla="*/ 491066 w 1270000"/>
                    <a:gd name="connsiteY0" fmla="*/ 2963334 h 2963335"/>
                    <a:gd name="connsiteX1" fmla="*/ 565659 w 1270000"/>
                    <a:gd name="connsiteY1" fmla="*/ 2963335 h 2963335"/>
                    <a:gd name="connsiteX2" fmla="*/ 643466 w 1270000"/>
                    <a:gd name="connsiteY2" fmla="*/ 194734 h 2963335"/>
                    <a:gd name="connsiteX3" fmla="*/ 711200 w 1270000"/>
                    <a:gd name="connsiteY3" fmla="*/ 84667 h 2963335"/>
                    <a:gd name="connsiteX4" fmla="*/ 821266 w 1270000"/>
                    <a:gd name="connsiteY4" fmla="*/ 59267 h 2963335"/>
                    <a:gd name="connsiteX5" fmla="*/ 914400 w 1270000"/>
                    <a:gd name="connsiteY5" fmla="*/ 101600 h 2963335"/>
                    <a:gd name="connsiteX6" fmla="*/ 990600 w 1270000"/>
                    <a:gd name="connsiteY6" fmla="*/ 194734 h 2963335"/>
                    <a:gd name="connsiteX7" fmla="*/ 1024466 w 1270000"/>
                    <a:gd name="connsiteY7" fmla="*/ 321734 h 2963335"/>
                    <a:gd name="connsiteX8" fmla="*/ 1007533 w 1270000"/>
                    <a:gd name="connsiteY8" fmla="*/ 440267 h 2963335"/>
                    <a:gd name="connsiteX9" fmla="*/ 1016000 w 1270000"/>
                    <a:gd name="connsiteY9" fmla="*/ 508000 h 2963335"/>
                    <a:gd name="connsiteX10" fmla="*/ 1270000 w 1270000"/>
                    <a:gd name="connsiteY10" fmla="*/ 440267 h 2963335"/>
                    <a:gd name="connsiteX11" fmla="*/ 1219200 w 1270000"/>
                    <a:gd name="connsiteY11" fmla="*/ 338667 h 2963335"/>
                    <a:gd name="connsiteX12" fmla="*/ 1159933 w 1270000"/>
                    <a:gd name="connsiteY12" fmla="*/ 296334 h 2963335"/>
                    <a:gd name="connsiteX13" fmla="*/ 1126066 w 1270000"/>
                    <a:gd name="connsiteY13" fmla="*/ 279400 h 2963335"/>
                    <a:gd name="connsiteX14" fmla="*/ 999066 w 1270000"/>
                    <a:gd name="connsiteY14" fmla="*/ 67734 h 2963335"/>
                    <a:gd name="connsiteX15" fmla="*/ 872066 w 1270000"/>
                    <a:gd name="connsiteY15" fmla="*/ 8467 h 2963335"/>
                    <a:gd name="connsiteX16" fmla="*/ 728133 w 1270000"/>
                    <a:gd name="connsiteY16" fmla="*/ 0 h 2963335"/>
                    <a:gd name="connsiteX17" fmla="*/ 601133 w 1270000"/>
                    <a:gd name="connsiteY17" fmla="*/ 67734 h 2963335"/>
                    <a:gd name="connsiteX18" fmla="*/ 584200 w 1270000"/>
                    <a:gd name="connsiteY18" fmla="*/ 177800 h 2963335"/>
                    <a:gd name="connsiteX19" fmla="*/ 567266 w 1270000"/>
                    <a:gd name="connsiteY19" fmla="*/ 287867 h 2963335"/>
                    <a:gd name="connsiteX20" fmla="*/ 533400 w 1270000"/>
                    <a:gd name="connsiteY20" fmla="*/ 84667 h 2963335"/>
                    <a:gd name="connsiteX21" fmla="*/ 448733 w 1270000"/>
                    <a:gd name="connsiteY21" fmla="*/ 16934 h 2963335"/>
                    <a:gd name="connsiteX22" fmla="*/ 296333 w 1270000"/>
                    <a:gd name="connsiteY22" fmla="*/ 8467 h 2963335"/>
                    <a:gd name="connsiteX23" fmla="*/ 211666 w 1270000"/>
                    <a:gd name="connsiteY23" fmla="*/ 59267 h 2963335"/>
                    <a:gd name="connsiteX24" fmla="*/ 127000 w 1270000"/>
                    <a:gd name="connsiteY24" fmla="*/ 135467 h 2963335"/>
                    <a:gd name="connsiteX25" fmla="*/ 101600 w 1270000"/>
                    <a:gd name="connsiteY25" fmla="*/ 245534 h 2963335"/>
                    <a:gd name="connsiteX26" fmla="*/ 84666 w 1270000"/>
                    <a:gd name="connsiteY26" fmla="*/ 321734 h 2963335"/>
                    <a:gd name="connsiteX27" fmla="*/ 0 w 1270000"/>
                    <a:gd name="connsiteY27" fmla="*/ 406400 h 2963335"/>
                    <a:gd name="connsiteX28" fmla="*/ 16933 w 1270000"/>
                    <a:gd name="connsiteY28" fmla="*/ 474134 h 2963335"/>
                    <a:gd name="connsiteX29" fmla="*/ 93133 w 1270000"/>
                    <a:gd name="connsiteY29" fmla="*/ 541867 h 2963335"/>
                    <a:gd name="connsiteX30" fmla="*/ 211666 w 1270000"/>
                    <a:gd name="connsiteY30" fmla="*/ 550334 h 2963335"/>
                    <a:gd name="connsiteX31" fmla="*/ 262466 w 1270000"/>
                    <a:gd name="connsiteY31" fmla="*/ 474134 h 2963335"/>
                    <a:gd name="connsiteX32" fmla="*/ 254000 w 1270000"/>
                    <a:gd name="connsiteY32" fmla="*/ 381000 h 2963335"/>
                    <a:gd name="connsiteX33" fmla="*/ 220133 w 1270000"/>
                    <a:gd name="connsiteY33" fmla="*/ 330200 h 2963335"/>
                    <a:gd name="connsiteX34" fmla="*/ 186266 w 1270000"/>
                    <a:gd name="connsiteY34" fmla="*/ 287867 h 2963335"/>
                    <a:gd name="connsiteX35" fmla="*/ 194733 w 1270000"/>
                    <a:gd name="connsiteY35" fmla="*/ 186267 h 2963335"/>
                    <a:gd name="connsiteX36" fmla="*/ 262466 w 1270000"/>
                    <a:gd name="connsiteY36" fmla="*/ 101600 h 2963335"/>
                    <a:gd name="connsiteX37" fmla="*/ 372533 w 1270000"/>
                    <a:gd name="connsiteY37" fmla="*/ 67734 h 2963335"/>
                    <a:gd name="connsiteX38" fmla="*/ 440266 w 1270000"/>
                    <a:gd name="connsiteY38" fmla="*/ 110067 h 2963335"/>
                    <a:gd name="connsiteX39" fmla="*/ 491066 w 1270000"/>
                    <a:gd name="connsiteY39" fmla="*/ 220134 h 2963335"/>
                    <a:gd name="connsiteX40" fmla="*/ 491066 w 1270000"/>
                    <a:gd name="connsiteY40" fmla="*/ 2963334 h 2963335"/>
                    <a:gd name="connsiteX0" fmla="*/ 491066 w 1270000"/>
                    <a:gd name="connsiteY0" fmla="*/ 2963334 h 2963335"/>
                    <a:gd name="connsiteX1" fmla="*/ 565659 w 1270000"/>
                    <a:gd name="connsiteY1" fmla="*/ 2963335 h 2963335"/>
                    <a:gd name="connsiteX2" fmla="*/ 643466 w 1270000"/>
                    <a:gd name="connsiteY2" fmla="*/ 194734 h 2963335"/>
                    <a:gd name="connsiteX3" fmla="*/ 711200 w 1270000"/>
                    <a:gd name="connsiteY3" fmla="*/ 84667 h 2963335"/>
                    <a:gd name="connsiteX4" fmla="*/ 821266 w 1270000"/>
                    <a:gd name="connsiteY4" fmla="*/ 59267 h 2963335"/>
                    <a:gd name="connsiteX5" fmla="*/ 914400 w 1270000"/>
                    <a:gd name="connsiteY5" fmla="*/ 101600 h 2963335"/>
                    <a:gd name="connsiteX6" fmla="*/ 990600 w 1270000"/>
                    <a:gd name="connsiteY6" fmla="*/ 194734 h 2963335"/>
                    <a:gd name="connsiteX7" fmla="*/ 1024466 w 1270000"/>
                    <a:gd name="connsiteY7" fmla="*/ 321734 h 2963335"/>
                    <a:gd name="connsiteX8" fmla="*/ 1007533 w 1270000"/>
                    <a:gd name="connsiteY8" fmla="*/ 440267 h 2963335"/>
                    <a:gd name="connsiteX9" fmla="*/ 1270000 w 1270000"/>
                    <a:gd name="connsiteY9" fmla="*/ 440267 h 2963335"/>
                    <a:gd name="connsiteX10" fmla="*/ 1219200 w 1270000"/>
                    <a:gd name="connsiteY10" fmla="*/ 338667 h 2963335"/>
                    <a:gd name="connsiteX11" fmla="*/ 1159933 w 1270000"/>
                    <a:gd name="connsiteY11" fmla="*/ 296334 h 2963335"/>
                    <a:gd name="connsiteX12" fmla="*/ 1126066 w 1270000"/>
                    <a:gd name="connsiteY12" fmla="*/ 279400 h 2963335"/>
                    <a:gd name="connsiteX13" fmla="*/ 999066 w 1270000"/>
                    <a:gd name="connsiteY13" fmla="*/ 67734 h 2963335"/>
                    <a:gd name="connsiteX14" fmla="*/ 872066 w 1270000"/>
                    <a:gd name="connsiteY14" fmla="*/ 8467 h 2963335"/>
                    <a:gd name="connsiteX15" fmla="*/ 728133 w 1270000"/>
                    <a:gd name="connsiteY15" fmla="*/ 0 h 2963335"/>
                    <a:gd name="connsiteX16" fmla="*/ 601133 w 1270000"/>
                    <a:gd name="connsiteY16" fmla="*/ 67734 h 2963335"/>
                    <a:gd name="connsiteX17" fmla="*/ 584200 w 1270000"/>
                    <a:gd name="connsiteY17" fmla="*/ 177800 h 2963335"/>
                    <a:gd name="connsiteX18" fmla="*/ 567266 w 1270000"/>
                    <a:gd name="connsiteY18" fmla="*/ 287867 h 2963335"/>
                    <a:gd name="connsiteX19" fmla="*/ 533400 w 1270000"/>
                    <a:gd name="connsiteY19" fmla="*/ 84667 h 2963335"/>
                    <a:gd name="connsiteX20" fmla="*/ 448733 w 1270000"/>
                    <a:gd name="connsiteY20" fmla="*/ 16934 h 2963335"/>
                    <a:gd name="connsiteX21" fmla="*/ 296333 w 1270000"/>
                    <a:gd name="connsiteY21" fmla="*/ 8467 h 2963335"/>
                    <a:gd name="connsiteX22" fmla="*/ 211666 w 1270000"/>
                    <a:gd name="connsiteY22" fmla="*/ 59267 h 2963335"/>
                    <a:gd name="connsiteX23" fmla="*/ 127000 w 1270000"/>
                    <a:gd name="connsiteY23" fmla="*/ 135467 h 2963335"/>
                    <a:gd name="connsiteX24" fmla="*/ 101600 w 1270000"/>
                    <a:gd name="connsiteY24" fmla="*/ 245534 h 2963335"/>
                    <a:gd name="connsiteX25" fmla="*/ 84666 w 1270000"/>
                    <a:gd name="connsiteY25" fmla="*/ 321734 h 2963335"/>
                    <a:gd name="connsiteX26" fmla="*/ 0 w 1270000"/>
                    <a:gd name="connsiteY26" fmla="*/ 406400 h 2963335"/>
                    <a:gd name="connsiteX27" fmla="*/ 16933 w 1270000"/>
                    <a:gd name="connsiteY27" fmla="*/ 474134 h 2963335"/>
                    <a:gd name="connsiteX28" fmla="*/ 93133 w 1270000"/>
                    <a:gd name="connsiteY28" fmla="*/ 541867 h 2963335"/>
                    <a:gd name="connsiteX29" fmla="*/ 211666 w 1270000"/>
                    <a:gd name="connsiteY29" fmla="*/ 550334 h 2963335"/>
                    <a:gd name="connsiteX30" fmla="*/ 262466 w 1270000"/>
                    <a:gd name="connsiteY30" fmla="*/ 474134 h 2963335"/>
                    <a:gd name="connsiteX31" fmla="*/ 254000 w 1270000"/>
                    <a:gd name="connsiteY31" fmla="*/ 381000 h 2963335"/>
                    <a:gd name="connsiteX32" fmla="*/ 220133 w 1270000"/>
                    <a:gd name="connsiteY32" fmla="*/ 330200 h 2963335"/>
                    <a:gd name="connsiteX33" fmla="*/ 186266 w 1270000"/>
                    <a:gd name="connsiteY33" fmla="*/ 287867 h 2963335"/>
                    <a:gd name="connsiteX34" fmla="*/ 194733 w 1270000"/>
                    <a:gd name="connsiteY34" fmla="*/ 186267 h 2963335"/>
                    <a:gd name="connsiteX35" fmla="*/ 262466 w 1270000"/>
                    <a:gd name="connsiteY35" fmla="*/ 101600 h 2963335"/>
                    <a:gd name="connsiteX36" fmla="*/ 372533 w 1270000"/>
                    <a:gd name="connsiteY36" fmla="*/ 67734 h 2963335"/>
                    <a:gd name="connsiteX37" fmla="*/ 440266 w 1270000"/>
                    <a:gd name="connsiteY37" fmla="*/ 110067 h 2963335"/>
                    <a:gd name="connsiteX38" fmla="*/ 491066 w 1270000"/>
                    <a:gd name="connsiteY38" fmla="*/ 220134 h 2963335"/>
                    <a:gd name="connsiteX39" fmla="*/ 491066 w 1270000"/>
                    <a:gd name="connsiteY39" fmla="*/ 2963334 h 2963335"/>
                    <a:gd name="connsiteX0" fmla="*/ 491066 w 1270000"/>
                    <a:gd name="connsiteY0" fmla="*/ 2963334 h 2963335"/>
                    <a:gd name="connsiteX1" fmla="*/ 565659 w 1270000"/>
                    <a:gd name="connsiteY1" fmla="*/ 2963335 h 2963335"/>
                    <a:gd name="connsiteX2" fmla="*/ 643466 w 1270000"/>
                    <a:gd name="connsiteY2" fmla="*/ 194734 h 2963335"/>
                    <a:gd name="connsiteX3" fmla="*/ 711200 w 1270000"/>
                    <a:gd name="connsiteY3" fmla="*/ 84667 h 2963335"/>
                    <a:gd name="connsiteX4" fmla="*/ 821266 w 1270000"/>
                    <a:gd name="connsiteY4" fmla="*/ 59267 h 2963335"/>
                    <a:gd name="connsiteX5" fmla="*/ 914400 w 1270000"/>
                    <a:gd name="connsiteY5" fmla="*/ 101600 h 2963335"/>
                    <a:gd name="connsiteX6" fmla="*/ 990600 w 1270000"/>
                    <a:gd name="connsiteY6" fmla="*/ 194734 h 2963335"/>
                    <a:gd name="connsiteX7" fmla="*/ 1024466 w 1270000"/>
                    <a:gd name="connsiteY7" fmla="*/ 321734 h 2963335"/>
                    <a:gd name="connsiteX8" fmla="*/ 1270000 w 1270000"/>
                    <a:gd name="connsiteY8" fmla="*/ 440267 h 2963335"/>
                    <a:gd name="connsiteX9" fmla="*/ 1219200 w 1270000"/>
                    <a:gd name="connsiteY9" fmla="*/ 338667 h 2963335"/>
                    <a:gd name="connsiteX10" fmla="*/ 1159933 w 1270000"/>
                    <a:gd name="connsiteY10" fmla="*/ 296334 h 2963335"/>
                    <a:gd name="connsiteX11" fmla="*/ 1126066 w 1270000"/>
                    <a:gd name="connsiteY11" fmla="*/ 279400 h 2963335"/>
                    <a:gd name="connsiteX12" fmla="*/ 999066 w 1270000"/>
                    <a:gd name="connsiteY12" fmla="*/ 67734 h 2963335"/>
                    <a:gd name="connsiteX13" fmla="*/ 872066 w 1270000"/>
                    <a:gd name="connsiteY13" fmla="*/ 8467 h 2963335"/>
                    <a:gd name="connsiteX14" fmla="*/ 728133 w 1270000"/>
                    <a:gd name="connsiteY14" fmla="*/ 0 h 2963335"/>
                    <a:gd name="connsiteX15" fmla="*/ 601133 w 1270000"/>
                    <a:gd name="connsiteY15" fmla="*/ 67734 h 2963335"/>
                    <a:gd name="connsiteX16" fmla="*/ 584200 w 1270000"/>
                    <a:gd name="connsiteY16" fmla="*/ 177800 h 2963335"/>
                    <a:gd name="connsiteX17" fmla="*/ 567266 w 1270000"/>
                    <a:gd name="connsiteY17" fmla="*/ 287867 h 2963335"/>
                    <a:gd name="connsiteX18" fmla="*/ 533400 w 1270000"/>
                    <a:gd name="connsiteY18" fmla="*/ 84667 h 2963335"/>
                    <a:gd name="connsiteX19" fmla="*/ 448733 w 1270000"/>
                    <a:gd name="connsiteY19" fmla="*/ 16934 h 2963335"/>
                    <a:gd name="connsiteX20" fmla="*/ 296333 w 1270000"/>
                    <a:gd name="connsiteY20" fmla="*/ 8467 h 2963335"/>
                    <a:gd name="connsiteX21" fmla="*/ 211666 w 1270000"/>
                    <a:gd name="connsiteY21" fmla="*/ 59267 h 2963335"/>
                    <a:gd name="connsiteX22" fmla="*/ 127000 w 1270000"/>
                    <a:gd name="connsiteY22" fmla="*/ 135467 h 2963335"/>
                    <a:gd name="connsiteX23" fmla="*/ 101600 w 1270000"/>
                    <a:gd name="connsiteY23" fmla="*/ 245534 h 2963335"/>
                    <a:gd name="connsiteX24" fmla="*/ 84666 w 1270000"/>
                    <a:gd name="connsiteY24" fmla="*/ 321734 h 2963335"/>
                    <a:gd name="connsiteX25" fmla="*/ 0 w 1270000"/>
                    <a:gd name="connsiteY25" fmla="*/ 406400 h 2963335"/>
                    <a:gd name="connsiteX26" fmla="*/ 16933 w 1270000"/>
                    <a:gd name="connsiteY26" fmla="*/ 474134 h 2963335"/>
                    <a:gd name="connsiteX27" fmla="*/ 93133 w 1270000"/>
                    <a:gd name="connsiteY27" fmla="*/ 541867 h 2963335"/>
                    <a:gd name="connsiteX28" fmla="*/ 211666 w 1270000"/>
                    <a:gd name="connsiteY28" fmla="*/ 550334 h 2963335"/>
                    <a:gd name="connsiteX29" fmla="*/ 262466 w 1270000"/>
                    <a:gd name="connsiteY29" fmla="*/ 474134 h 2963335"/>
                    <a:gd name="connsiteX30" fmla="*/ 254000 w 1270000"/>
                    <a:gd name="connsiteY30" fmla="*/ 381000 h 2963335"/>
                    <a:gd name="connsiteX31" fmla="*/ 220133 w 1270000"/>
                    <a:gd name="connsiteY31" fmla="*/ 330200 h 2963335"/>
                    <a:gd name="connsiteX32" fmla="*/ 186266 w 1270000"/>
                    <a:gd name="connsiteY32" fmla="*/ 287867 h 2963335"/>
                    <a:gd name="connsiteX33" fmla="*/ 194733 w 1270000"/>
                    <a:gd name="connsiteY33" fmla="*/ 186267 h 2963335"/>
                    <a:gd name="connsiteX34" fmla="*/ 262466 w 1270000"/>
                    <a:gd name="connsiteY34" fmla="*/ 101600 h 2963335"/>
                    <a:gd name="connsiteX35" fmla="*/ 372533 w 1270000"/>
                    <a:gd name="connsiteY35" fmla="*/ 67734 h 2963335"/>
                    <a:gd name="connsiteX36" fmla="*/ 440266 w 1270000"/>
                    <a:gd name="connsiteY36" fmla="*/ 110067 h 2963335"/>
                    <a:gd name="connsiteX37" fmla="*/ 491066 w 1270000"/>
                    <a:gd name="connsiteY37" fmla="*/ 220134 h 2963335"/>
                    <a:gd name="connsiteX38" fmla="*/ 491066 w 1270000"/>
                    <a:gd name="connsiteY38" fmla="*/ 2963334 h 2963335"/>
                    <a:gd name="connsiteX0" fmla="*/ 491066 w 1219200"/>
                    <a:gd name="connsiteY0" fmla="*/ 2963334 h 2963335"/>
                    <a:gd name="connsiteX1" fmla="*/ 565659 w 1219200"/>
                    <a:gd name="connsiteY1" fmla="*/ 2963335 h 2963335"/>
                    <a:gd name="connsiteX2" fmla="*/ 643466 w 1219200"/>
                    <a:gd name="connsiteY2" fmla="*/ 194734 h 2963335"/>
                    <a:gd name="connsiteX3" fmla="*/ 711200 w 1219200"/>
                    <a:gd name="connsiteY3" fmla="*/ 84667 h 2963335"/>
                    <a:gd name="connsiteX4" fmla="*/ 821266 w 1219200"/>
                    <a:gd name="connsiteY4" fmla="*/ 59267 h 2963335"/>
                    <a:gd name="connsiteX5" fmla="*/ 914400 w 1219200"/>
                    <a:gd name="connsiteY5" fmla="*/ 101600 h 2963335"/>
                    <a:gd name="connsiteX6" fmla="*/ 990600 w 1219200"/>
                    <a:gd name="connsiteY6" fmla="*/ 194734 h 2963335"/>
                    <a:gd name="connsiteX7" fmla="*/ 1024466 w 1219200"/>
                    <a:gd name="connsiteY7" fmla="*/ 321734 h 2963335"/>
                    <a:gd name="connsiteX8" fmla="*/ 1219200 w 1219200"/>
                    <a:gd name="connsiteY8" fmla="*/ 338667 h 2963335"/>
                    <a:gd name="connsiteX9" fmla="*/ 1159933 w 1219200"/>
                    <a:gd name="connsiteY9" fmla="*/ 296334 h 2963335"/>
                    <a:gd name="connsiteX10" fmla="*/ 1126066 w 1219200"/>
                    <a:gd name="connsiteY10" fmla="*/ 279400 h 2963335"/>
                    <a:gd name="connsiteX11" fmla="*/ 999066 w 1219200"/>
                    <a:gd name="connsiteY11" fmla="*/ 67734 h 2963335"/>
                    <a:gd name="connsiteX12" fmla="*/ 872066 w 1219200"/>
                    <a:gd name="connsiteY12" fmla="*/ 8467 h 2963335"/>
                    <a:gd name="connsiteX13" fmla="*/ 728133 w 1219200"/>
                    <a:gd name="connsiteY13" fmla="*/ 0 h 2963335"/>
                    <a:gd name="connsiteX14" fmla="*/ 601133 w 1219200"/>
                    <a:gd name="connsiteY14" fmla="*/ 67734 h 2963335"/>
                    <a:gd name="connsiteX15" fmla="*/ 584200 w 1219200"/>
                    <a:gd name="connsiteY15" fmla="*/ 177800 h 2963335"/>
                    <a:gd name="connsiteX16" fmla="*/ 567266 w 1219200"/>
                    <a:gd name="connsiteY16" fmla="*/ 287867 h 2963335"/>
                    <a:gd name="connsiteX17" fmla="*/ 533400 w 1219200"/>
                    <a:gd name="connsiteY17" fmla="*/ 84667 h 2963335"/>
                    <a:gd name="connsiteX18" fmla="*/ 448733 w 1219200"/>
                    <a:gd name="connsiteY18" fmla="*/ 16934 h 2963335"/>
                    <a:gd name="connsiteX19" fmla="*/ 296333 w 1219200"/>
                    <a:gd name="connsiteY19" fmla="*/ 8467 h 2963335"/>
                    <a:gd name="connsiteX20" fmla="*/ 211666 w 1219200"/>
                    <a:gd name="connsiteY20" fmla="*/ 59267 h 2963335"/>
                    <a:gd name="connsiteX21" fmla="*/ 127000 w 1219200"/>
                    <a:gd name="connsiteY21" fmla="*/ 135467 h 2963335"/>
                    <a:gd name="connsiteX22" fmla="*/ 101600 w 1219200"/>
                    <a:gd name="connsiteY22" fmla="*/ 245534 h 2963335"/>
                    <a:gd name="connsiteX23" fmla="*/ 84666 w 1219200"/>
                    <a:gd name="connsiteY23" fmla="*/ 321734 h 2963335"/>
                    <a:gd name="connsiteX24" fmla="*/ 0 w 1219200"/>
                    <a:gd name="connsiteY24" fmla="*/ 406400 h 2963335"/>
                    <a:gd name="connsiteX25" fmla="*/ 16933 w 1219200"/>
                    <a:gd name="connsiteY25" fmla="*/ 474134 h 2963335"/>
                    <a:gd name="connsiteX26" fmla="*/ 93133 w 1219200"/>
                    <a:gd name="connsiteY26" fmla="*/ 541867 h 2963335"/>
                    <a:gd name="connsiteX27" fmla="*/ 211666 w 1219200"/>
                    <a:gd name="connsiteY27" fmla="*/ 550334 h 2963335"/>
                    <a:gd name="connsiteX28" fmla="*/ 262466 w 1219200"/>
                    <a:gd name="connsiteY28" fmla="*/ 474134 h 2963335"/>
                    <a:gd name="connsiteX29" fmla="*/ 254000 w 1219200"/>
                    <a:gd name="connsiteY29" fmla="*/ 381000 h 2963335"/>
                    <a:gd name="connsiteX30" fmla="*/ 220133 w 1219200"/>
                    <a:gd name="connsiteY30" fmla="*/ 330200 h 2963335"/>
                    <a:gd name="connsiteX31" fmla="*/ 186266 w 1219200"/>
                    <a:gd name="connsiteY31" fmla="*/ 287867 h 2963335"/>
                    <a:gd name="connsiteX32" fmla="*/ 194733 w 1219200"/>
                    <a:gd name="connsiteY32" fmla="*/ 186267 h 2963335"/>
                    <a:gd name="connsiteX33" fmla="*/ 262466 w 1219200"/>
                    <a:gd name="connsiteY33" fmla="*/ 101600 h 2963335"/>
                    <a:gd name="connsiteX34" fmla="*/ 372533 w 1219200"/>
                    <a:gd name="connsiteY34" fmla="*/ 67734 h 2963335"/>
                    <a:gd name="connsiteX35" fmla="*/ 440266 w 1219200"/>
                    <a:gd name="connsiteY35" fmla="*/ 110067 h 2963335"/>
                    <a:gd name="connsiteX36" fmla="*/ 491066 w 1219200"/>
                    <a:gd name="connsiteY36" fmla="*/ 220134 h 2963335"/>
                    <a:gd name="connsiteX37" fmla="*/ 491066 w 1219200"/>
                    <a:gd name="connsiteY37" fmla="*/ 2963334 h 2963335"/>
                    <a:gd name="connsiteX0" fmla="*/ 491066 w 1159933"/>
                    <a:gd name="connsiteY0" fmla="*/ 2963334 h 2963335"/>
                    <a:gd name="connsiteX1" fmla="*/ 565659 w 1159933"/>
                    <a:gd name="connsiteY1" fmla="*/ 2963335 h 2963335"/>
                    <a:gd name="connsiteX2" fmla="*/ 643466 w 1159933"/>
                    <a:gd name="connsiteY2" fmla="*/ 194734 h 2963335"/>
                    <a:gd name="connsiteX3" fmla="*/ 711200 w 1159933"/>
                    <a:gd name="connsiteY3" fmla="*/ 84667 h 2963335"/>
                    <a:gd name="connsiteX4" fmla="*/ 821266 w 1159933"/>
                    <a:gd name="connsiteY4" fmla="*/ 59267 h 2963335"/>
                    <a:gd name="connsiteX5" fmla="*/ 914400 w 1159933"/>
                    <a:gd name="connsiteY5" fmla="*/ 101600 h 2963335"/>
                    <a:gd name="connsiteX6" fmla="*/ 990600 w 1159933"/>
                    <a:gd name="connsiteY6" fmla="*/ 194734 h 2963335"/>
                    <a:gd name="connsiteX7" fmla="*/ 1024466 w 1159933"/>
                    <a:gd name="connsiteY7" fmla="*/ 321734 h 2963335"/>
                    <a:gd name="connsiteX8" fmla="*/ 1159933 w 1159933"/>
                    <a:gd name="connsiteY8" fmla="*/ 296334 h 2963335"/>
                    <a:gd name="connsiteX9" fmla="*/ 1126066 w 1159933"/>
                    <a:gd name="connsiteY9" fmla="*/ 279400 h 2963335"/>
                    <a:gd name="connsiteX10" fmla="*/ 999066 w 1159933"/>
                    <a:gd name="connsiteY10" fmla="*/ 67734 h 2963335"/>
                    <a:gd name="connsiteX11" fmla="*/ 872066 w 1159933"/>
                    <a:gd name="connsiteY11" fmla="*/ 8467 h 2963335"/>
                    <a:gd name="connsiteX12" fmla="*/ 728133 w 1159933"/>
                    <a:gd name="connsiteY12" fmla="*/ 0 h 2963335"/>
                    <a:gd name="connsiteX13" fmla="*/ 601133 w 1159933"/>
                    <a:gd name="connsiteY13" fmla="*/ 67734 h 2963335"/>
                    <a:gd name="connsiteX14" fmla="*/ 584200 w 1159933"/>
                    <a:gd name="connsiteY14" fmla="*/ 177800 h 2963335"/>
                    <a:gd name="connsiteX15" fmla="*/ 567266 w 1159933"/>
                    <a:gd name="connsiteY15" fmla="*/ 287867 h 2963335"/>
                    <a:gd name="connsiteX16" fmla="*/ 533400 w 1159933"/>
                    <a:gd name="connsiteY16" fmla="*/ 84667 h 2963335"/>
                    <a:gd name="connsiteX17" fmla="*/ 448733 w 1159933"/>
                    <a:gd name="connsiteY17" fmla="*/ 16934 h 2963335"/>
                    <a:gd name="connsiteX18" fmla="*/ 296333 w 1159933"/>
                    <a:gd name="connsiteY18" fmla="*/ 8467 h 2963335"/>
                    <a:gd name="connsiteX19" fmla="*/ 211666 w 1159933"/>
                    <a:gd name="connsiteY19" fmla="*/ 59267 h 2963335"/>
                    <a:gd name="connsiteX20" fmla="*/ 127000 w 1159933"/>
                    <a:gd name="connsiteY20" fmla="*/ 135467 h 2963335"/>
                    <a:gd name="connsiteX21" fmla="*/ 101600 w 1159933"/>
                    <a:gd name="connsiteY21" fmla="*/ 245534 h 2963335"/>
                    <a:gd name="connsiteX22" fmla="*/ 84666 w 1159933"/>
                    <a:gd name="connsiteY22" fmla="*/ 321734 h 2963335"/>
                    <a:gd name="connsiteX23" fmla="*/ 0 w 1159933"/>
                    <a:gd name="connsiteY23" fmla="*/ 406400 h 2963335"/>
                    <a:gd name="connsiteX24" fmla="*/ 16933 w 1159933"/>
                    <a:gd name="connsiteY24" fmla="*/ 474134 h 2963335"/>
                    <a:gd name="connsiteX25" fmla="*/ 93133 w 1159933"/>
                    <a:gd name="connsiteY25" fmla="*/ 541867 h 2963335"/>
                    <a:gd name="connsiteX26" fmla="*/ 211666 w 1159933"/>
                    <a:gd name="connsiteY26" fmla="*/ 550334 h 2963335"/>
                    <a:gd name="connsiteX27" fmla="*/ 262466 w 1159933"/>
                    <a:gd name="connsiteY27" fmla="*/ 474134 h 2963335"/>
                    <a:gd name="connsiteX28" fmla="*/ 254000 w 1159933"/>
                    <a:gd name="connsiteY28" fmla="*/ 381000 h 2963335"/>
                    <a:gd name="connsiteX29" fmla="*/ 220133 w 1159933"/>
                    <a:gd name="connsiteY29" fmla="*/ 330200 h 2963335"/>
                    <a:gd name="connsiteX30" fmla="*/ 186266 w 1159933"/>
                    <a:gd name="connsiteY30" fmla="*/ 287867 h 2963335"/>
                    <a:gd name="connsiteX31" fmla="*/ 194733 w 1159933"/>
                    <a:gd name="connsiteY31" fmla="*/ 186267 h 2963335"/>
                    <a:gd name="connsiteX32" fmla="*/ 262466 w 1159933"/>
                    <a:gd name="connsiteY32" fmla="*/ 101600 h 2963335"/>
                    <a:gd name="connsiteX33" fmla="*/ 372533 w 1159933"/>
                    <a:gd name="connsiteY33" fmla="*/ 67734 h 2963335"/>
                    <a:gd name="connsiteX34" fmla="*/ 440266 w 1159933"/>
                    <a:gd name="connsiteY34" fmla="*/ 110067 h 2963335"/>
                    <a:gd name="connsiteX35" fmla="*/ 491066 w 1159933"/>
                    <a:gd name="connsiteY35" fmla="*/ 220134 h 2963335"/>
                    <a:gd name="connsiteX36" fmla="*/ 491066 w 1159933"/>
                    <a:gd name="connsiteY36" fmla="*/ 2963334 h 2963335"/>
                    <a:gd name="connsiteX0" fmla="*/ 491066 w 1126066"/>
                    <a:gd name="connsiteY0" fmla="*/ 2963334 h 2963335"/>
                    <a:gd name="connsiteX1" fmla="*/ 565659 w 1126066"/>
                    <a:gd name="connsiteY1" fmla="*/ 2963335 h 2963335"/>
                    <a:gd name="connsiteX2" fmla="*/ 643466 w 1126066"/>
                    <a:gd name="connsiteY2" fmla="*/ 194734 h 2963335"/>
                    <a:gd name="connsiteX3" fmla="*/ 711200 w 1126066"/>
                    <a:gd name="connsiteY3" fmla="*/ 84667 h 2963335"/>
                    <a:gd name="connsiteX4" fmla="*/ 821266 w 1126066"/>
                    <a:gd name="connsiteY4" fmla="*/ 59267 h 2963335"/>
                    <a:gd name="connsiteX5" fmla="*/ 914400 w 1126066"/>
                    <a:gd name="connsiteY5" fmla="*/ 101600 h 2963335"/>
                    <a:gd name="connsiteX6" fmla="*/ 990600 w 1126066"/>
                    <a:gd name="connsiteY6" fmla="*/ 194734 h 2963335"/>
                    <a:gd name="connsiteX7" fmla="*/ 1024466 w 1126066"/>
                    <a:gd name="connsiteY7" fmla="*/ 321734 h 2963335"/>
                    <a:gd name="connsiteX8" fmla="*/ 1126066 w 1126066"/>
                    <a:gd name="connsiteY8" fmla="*/ 279400 h 2963335"/>
                    <a:gd name="connsiteX9" fmla="*/ 999066 w 1126066"/>
                    <a:gd name="connsiteY9" fmla="*/ 67734 h 2963335"/>
                    <a:gd name="connsiteX10" fmla="*/ 872066 w 1126066"/>
                    <a:gd name="connsiteY10" fmla="*/ 8467 h 2963335"/>
                    <a:gd name="connsiteX11" fmla="*/ 728133 w 1126066"/>
                    <a:gd name="connsiteY11" fmla="*/ 0 h 2963335"/>
                    <a:gd name="connsiteX12" fmla="*/ 601133 w 1126066"/>
                    <a:gd name="connsiteY12" fmla="*/ 67734 h 2963335"/>
                    <a:gd name="connsiteX13" fmla="*/ 584200 w 1126066"/>
                    <a:gd name="connsiteY13" fmla="*/ 177800 h 2963335"/>
                    <a:gd name="connsiteX14" fmla="*/ 567266 w 1126066"/>
                    <a:gd name="connsiteY14" fmla="*/ 287867 h 2963335"/>
                    <a:gd name="connsiteX15" fmla="*/ 533400 w 1126066"/>
                    <a:gd name="connsiteY15" fmla="*/ 84667 h 2963335"/>
                    <a:gd name="connsiteX16" fmla="*/ 448733 w 1126066"/>
                    <a:gd name="connsiteY16" fmla="*/ 16934 h 2963335"/>
                    <a:gd name="connsiteX17" fmla="*/ 296333 w 1126066"/>
                    <a:gd name="connsiteY17" fmla="*/ 8467 h 2963335"/>
                    <a:gd name="connsiteX18" fmla="*/ 211666 w 1126066"/>
                    <a:gd name="connsiteY18" fmla="*/ 59267 h 2963335"/>
                    <a:gd name="connsiteX19" fmla="*/ 127000 w 1126066"/>
                    <a:gd name="connsiteY19" fmla="*/ 135467 h 2963335"/>
                    <a:gd name="connsiteX20" fmla="*/ 101600 w 1126066"/>
                    <a:gd name="connsiteY20" fmla="*/ 245534 h 2963335"/>
                    <a:gd name="connsiteX21" fmla="*/ 84666 w 1126066"/>
                    <a:gd name="connsiteY21" fmla="*/ 321734 h 2963335"/>
                    <a:gd name="connsiteX22" fmla="*/ 0 w 1126066"/>
                    <a:gd name="connsiteY22" fmla="*/ 406400 h 2963335"/>
                    <a:gd name="connsiteX23" fmla="*/ 16933 w 1126066"/>
                    <a:gd name="connsiteY23" fmla="*/ 474134 h 2963335"/>
                    <a:gd name="connsiteX24" fmla="*/ 93133 w 1126066"/>
                    <a:gd name="connsiteY24" fmla="*/ 541867 h 2963335"/>
                    <a:gd name="connsiteX25" fmla="*/ 211666 w 1126066"/>
                    <a:gd name="connsiteY25" fmla="*/ 550334 h 2963335"/>
                    <a:gd name="connsiteX26" fmla="*/ 262466 w 1126066"/>
                    <a:gd name="connsiteY26" fmla="*/ 474134 h 2963335"/>
                    <a:gd name="connsiteX27" fmla="*/ 254000 w 1126066"/>
                    <a:gd name="connsiteY27" fmla="*/ 381000 h 2963335"/>
                    <a:gd name="connsiteX28" fmla="*/ 220133 w 1126066"/>
                    <a:gd name="connsiteY28" fmla="*/ 330200 h 2963335"/>
                    <a:gd name="connsiteX29" fmla="*/ 186266 w 1126066"/>
                    <a:gd name="connsiteY29" fmla="*/ 287867 h 2963335"/>
                    <a:gd name="connsiteX30" fmla="*/ 194733 w 1126066"/>
                    <a:gd name="connsiteY30" fmla="*/ 186267 h 2963335"/>
                    <a:gd name="connsiteX31" fmla="*/ 262466 w 1126066"/>
                    <a:gd name="connsiteY31" fmla="*/ 101600 h 2963335"/>
                    <a:gd name="connsiteX32" fmla="*/ 372533 w 1126066"/>
                    <a:gd name="connsiteY32" fmla="*/ 67734 h 2963335"/>
                    <a:gd name="connsiteX33" fmla="*/ 440266 w 1126066"/>
                    <a:gd name="connsiteY33" fmla="*/ 110067 h 2963335"/>
                    <a:gd name="connsiteX34" fmla="*/ 491066 w 1126066"/>
                    <a:gd name="connsiteY34" fmla="*/ 220134 h 2963335"/>
                    <a:gd name="connsiteX35" fmla="*/ 491066 w 1126066"/>
                    <a:gd name="connsiteY35" fmla="*/ 2963334 h 2963335"/>
                    <a:gd name="connsiteX0" fmla="*/ 491066 w 1024466"/>
                    <a:gd name="connsiteY0" fmla="*/ 2963334 h 2963335"/>
                    <a:gd name="connsiteX1" fmla="*/ 565659 w 1024466"/>
                    <a:gd name="connsiteY1" fmla="*/ 2963335 h 2963335"/>
                    <a:gd name="connsiteX2" fmla="*/ 643466 w 1024466"/>
                    <a:gd name="connsiteY2" fmla="*/ 194734 h 2963335"/>
                    <a:gd name="connsiteX3" fmla="*/ 711200 w 1024466"/>
                    <a:gd name="connsiteY3" fmla="*/ 84667 h 2963335"/>
                    <a:gd name="connsiteX4" fmla="*/ 821266 w 1024466"/>
                    <a:gd name="connsiteY4" fmla="*/ 59267 h 2963335"/>
                    <a:gd name="connsiteX5" fmla="*/ 914400 w 1024466"/>
                    <a:gd name="connsiteY5" fmla="*/ 101600 h 2963335"/>
                    <a:gd name="connsiteX6" fmla="*/ 990600 w 1024466"/>
                    <a:gd name="connsiteY6" fmla="*/ 194734 h 2963335"/>
                    <a:gd name="connsiteX7" fmla="*/ 1024466 w 1024466"/>
                    <a:gd name="connsiteY7" fmla="*/ 321734 h 2963335"/>
                    <a:gd name="connsiteX8" fmla="*/ 999066 w 1024466"/>
                    <a:gd name="connsiteY8" fmla="*/ 67734 h 2963335"/>
                    <a:gd name="connsiteX9" fmla="*/ 872066 w 1024466"/>
                    <a:gd name="connsiteY9" fmla="*/ 8467 h 2963335"/>
                    <a:gd name="connsiteX10" fmla="*/ 728133 w 1024466"/>
                    <a:gd name="connsiteY10" fmla="*/ 0 h 2963335"/>
                    <a:gd name="connsiteX11" fmla="*/ 601133 w 1024466"/>
                    <a:gd name="connsiteY11" fmla="*/ 67734 h 2963335"/>
                    <a:gd name="connsiteX12" fmla="*/ 584200 w 1024466"/>
                    <a:gd name="connsiteY12" fmla="*/ 177800 h 2963335"/>
                    <a:gd name="connsiteX13" fmla="*/ 567266 w 1024466"/>
                    <a:gd name="connsiteY13" fmla="*/ 287867 h 2963335"/>
                    <a:gd name="connsiteX14" fmla="*/ 533400 w 1024466"/>
                    <a:gd name="connsiteY14" fmla="*/ 84667 h 2963335"/>
                    <a:gd name="connsiteX15" fmla="*/ 448733 w 1024466"/>
                    <a:gd name="connsiteY15" fmla="*/ 16934 h 2963335"/>
                    <a:gd name="connsiteX16" fmla="*/ 296333 w 1024466"/>
                    <a:gd name="connsiteY16" fmla="*/ 8467 h 2963335"/>
                    <a:gd name="connsiteX17" fmla="*/ 211666 w 1024466"/>
                    <a:gd name="connsiteY17" fmla="*/ 59267 h 2963335"/>
                    <a:gd name="connsiteX18" fmla="*/ 127000 w 1024466"/>
                    <a:gd name="connsiteY18" fmla="*/ 135467 h 2963335"/>
                    <a:gd name="connsiteX19" fmla="*/ 101600 w 1024466"/>
                    <a:gd name="connsiteY19" fmla="*/ 245534 h 2963335"/>
                    <a:gd name="connsiteX20" fmla="*/ 84666 w 1024466"/>
                    <a:gd name="connsiteY20" fmla="*/ 321734 h 2963335"/>
                    <a:gd name="connsiteX21" fmla="*/ 0 w 1024466"/>
                    <a:gd name="connsiteY21" fmla="*/ 406400 h 2963335"/>
                    <a:gd name="connsiteX22" fmla="*/ 16933 w 1024466"/>
                    <a:gd name="connsiteY22" fmla="*/ 474134 h 2963335"/>
                    <a:gd name="connsiteX23" fmla="*/ 93133 w 1024466"/>
                    <a:gd name="connsiteY23" fmla="*/ 541867 h 2963335"/>
                    <a:gd name="connsiteX24" fmla="*/ 211666 w 1024466"/>
                    <a:gd name="connsiteY24" fmla="*/ 550334 h 2963335"/>
                    <a:gd name="connsiteX25" fmla="*/ 262466 w 1024466"/>
                    <a:gd name="connsiteY25" fmla="*/ 474134 h 2963335"/>
                    <a:gd name="connsiteX26" fmla="*/ 254000 w 1024466"/>
                    <a:gd name="connsiteY26" fmla="*/ 381000 h 2963335"/>
                    <a:gd name="connsiteX27" fmla="*/ 220133 w 1024466"/>
                    <a:gd name="connsiteY27" fmla="*/ 330200 h 2963335"/>
                    <a:gd name="connsiteX28" fmla="*/ 186266 w 1024466"/>
                    <a:gd name="connsiteY28" fmla="*/ 287867 h 2963335"/>
                    <a:gd name="connsiteX29" fmla="*/ 194733 w 1024466"/>
                    <a:gd name="connsiteY29" fmla="*/ 186267 h 2963335"/>
                    <a:gd name="connsiteX30" fmla="*/ 262466 w 1024466"/>
                    <a:gd name="connsiteY30" fmla="*/ 101600 h 2963335"/>
                    <a:gd name="connsiteX31" fmla="*/ 372533 w 1024466"/>
                    <a:gd name="connsiteY31" fmla="*/ 67734 h 2963335"/>
                    <a:gd name="connsiteX32" fmla="*/ 440266 w 1024466"/>
                    <a:gd name="connsiteY32" fmla="*/ 110067 h 2963335"/>
                    <a:gd name="connsiteX33" fmla="*/ 491066 w 1024466"/>
                    <a:gd name="connsiteY33" fmla="*/ 220134 h 2963335"/>
                    <a:gd name="connsiteX34" fmla="*/ 491066 w 1024466"/>
                    <a:gd name="connsiteY34" fmla="*/ 2963334 h 2963335"/>
                    <a:gd name="connsiteX0" fmla="*/ 491066 w 999066"/>
                    <a:gd name="connsiteY0" fmla="*/ 2963334 h 2963335"/>
                    <a:gd name="connsiteX1" fmla="*/ 565659 w 999066"/>
                    <a:gd name="connsiteY1" fmla="*/ 2963335 h 2963335"/>
                    <a:gd name="connsiteX2" fmla="*/ 643466 w 999066"/>
                    <a:gd name="connsiteY2" fmla="*/ 194734 h 2963335"/>
                    <a:gd name="connsiteX3" fmla="*/ 711200 w 999066"/>
                    <a:gd name="connsiteY3" fmla="*/ 84667 h 2963335"/>
                    <a:gd name="connsiteX4" fmla="*/ 821266 w 999066"/>
                    <a:gd name="connsiteY4" fmla="*/ 59267 h 2963335"/>
                    <a:gd name="connsiteX5" fmla="*/ 914400 w 999066"/>
                    <a:gd name="connsiteY5" fmla="*/ 101600 h 2963335"/>
                    <a:gd name="connsiteX6" fmla="*/ 990600 w 999066"/>
                    <a:gd name="connsiteY6" fmla="*/ 194734 h 2963335"/>
                    <a:gd name="connsiteX7" fmla="*/ 999066 w 999066"/>
                    <a:gd name="connsiteY7" fmla="*/ 67734 h 2963335"/>
                    <a:gd name="connsiteX8" fmla="*/ 872066 w 999066"/>
                    <a:gd name="connsiteY8" fmla="*/ 8467 h 2963335"/>
                    <a:gd name="connsiteX9" fmla="*/ 728133 w 999066"/>
                    <a:gd name="connsiteY9" fmla="*/ 0 h 2963335"/>
                    <a:gd name="connsiteX10" fmla="*/ 601133 w 999066"/>
                    <a:gd name="connsiteY10" fmla="*/ 67734 h 2963335"/>
                    <a:gd name="connsiteX11" fmla="*/ 584200 w 999066"/>
                    <a:gd name="connsiteY11" fmla="*/ 177800 h 2963335"/>
                    <a:gd name="connsiteX12" fmla="*/ 567266 w 999066"/>
                    <a:gd name="connsiteY12" fmla="*/ 287867 h 2963335"/>
                    <a:gd name="connsiteX13" fmla="*/ 533400 w 999066"/>
                    <a:gd name="connsiteY13" fmla="*/ 84667 h 2963335"/>
                    <a:gd name="connsiteX14" fmla="*/ 448733 w 999066"/>
                    <a:gd name="connsiteY14" fmla="*/ 16934 h 2963335"/>
                    <a:gd name="connsiteX15" fmla="*/ 296333 w 999066"/>
                    <a:gd name="connsiteY15" fmla="*/ 8467 h 2963335"/>
                    <a:gd name="connsiteX16" fmla="*/ 211666 w 999066"/>
                    <a:gd name="connsiteY16" fmla="*/ 59267 h 2963335"/>
                    <a:gd name="connsiteX17" fmla="*/ 127000 w 999066"/>
                    <a:gd name="connsiteY17" fmla="*/ 135467 h 2963335"/>
                    <a:gd name="connsiteX18" fmla="*/ 101600 w 999066"/>
                    <a:gd name="connsiteY18" fmla="*/ 245534 h 2963335"/>
                    <a:gd name="connsiteX19" fmla="*/ 84666 w 999066"/>
                    <a:gd name="connsiteY19" fmla="*/ 321734 h 2963335"/>
                    <a:gd name="connsiteX20" fmla="*/ 0 w 999066"/>
                    <a:gd name="connsiteY20" fmla="*/ 406400 h 2963335"/>
                    <a:gd name="connsiteX21" fmla="*/ 16933 w 999066"/>
                    <a:gd name="connsiteY21" fmla="*/ 474134 h 2963335"/>
                    <a:gd name="connsiteX22" fmla="*/ 93133 w 999066"/>
                    <a:gd name="connsiteY22" fmla="*/ 541867 h 2963335"/>
                    <a:gd name="connsiteX23" fmla="*/ 211666 w 999066"/>
                    <a:gd name="connsiteY23" fmla="*/ 550334 h 2963335"/>
                    <a:gd name="connsiteX24" fmla="*/ 262466 w 999066"/>
                    <a:gd name="connsiteY24" fmla="*/ 474134 h 2963335"/>
                    <a:gd name="connsiteX25" fmla="*/ 254000 w 999066"/>
                    <a:gd name="connsiteY25" fmla="*/ 381000 h 2963335"/>
                    <a:gd name="connsiteX26" fmla="*/ 220133 w 999066"/>
                    <a:gd name="connsiteY26" fmla="*/ 330200 h 2963335"/>
                    <a:gd name="connsiteX27" fmla="*/ 186266 w 999066"/>
                    <a:gd name="connsiteY27" fmla="*/ 287867 h 2963335"/>
                    <a:gd name="connsiteX28" fmla="*/ 194733 w 999066"/>
                    <a:gd name="connsiteY28" fmla="*/ 186267 h 2963335"/>
                    <a:gd name="connsiteX29" fmla="*/ 262466 w 999066"/>
                    <a:gd name="connsiteY29" fmla="*/ 101600 h 2963335"/>
                    <a:gd name="connsiteX30" fmla="*/ 372533 w 999066"/>
                    <a:gd name="connsiteY30" fmla="*/ 67734 h 2963335"/>
                    <a:gd name="connsiteX31" fmla="*/ 440266 w 999066"/>
                    <a:gd name="connsiteY31" fmla="*/ 110067 h 2963335"/>
                    <a:gd name="connsiteX32" fmla="*/ 491066 w 999066"/>
                    <a:gd name="connsiteY32" fmla="*/ 220134 h 2963335"/>
                    <a:gd name="connsiteX33" fmla="*/ 491066 w 999066"/>
                    <a:gd name="connsiteY33" fmla="*/ 2963334 h 2963335"/>
                    <a:gd name="connsiteX0" fmla="*/ 491066 w 999066"/>
                    <a:gd name="connsiteY0" fmla="*/ 2963334 h 2963335"/>
                    <a:gd name="connsiteX1" fmla="*/ 565659 w 999066"/>
                    <a:gd name="connsiteY1" fmla="*/ 2963335 h 2963335"/>
                    <a:gd name="connsiteX2" fmla="*/ 643466 w 999066"/>
                    <a:gd name="connsiteY2" fmla="*/ 194734 h 2963335"/>
                    <a:gd name="connsiteX3" fmla="*/ 711200 w 999066"/>
                    <a:gd name="connsiteY3" fmla="*/ 84667 h 2963335"/>
                    <a:gd name="connsiteX4" fmla="*/ 821266 w 999066"/>
                    <a:gd name="connsiteY4" fmla="*/ 59267 h 2963335"/>
                    <a:gd name="connsiteX5" fmla="*/ 914400 w 999066"/>
                    <a:gd name="connsiteY5" fmla="*/ 101600 h 2963335"/>
                    <a:gd name="connsiteX6" fmla="*/ 999066 w 999066"/>
                    <a:gd name="connsiteY6" fmla="*/ 67734 h 2963335"/>
                    <a:gd name="connsiteX7" fmla="*/ 872066 w 999066"/>
                    <a:gd name="connsiteY7" fmla="*/ 8467 h 2963335"/>
                    <a:gd name="connsiteX8" fmla="*/ 728133 w 999066"/>
                    <a:gd name="connsiteY8" fmla="*/ 0 h 2963335"/>
                    <a:gd name="connsiteX9" fmla="*/ 601133 w 999066"/>
                    <a:gd name="connsiteY9" fmla="*/ 67734 h 2963335"/>
                    <a:gd name="connsiteX10" fmla="*/ 584200 w 999066"/>
                    <a:gd name="connsiteY10" fmla="*/ 177800 h 2963335"/>
                    <a:gd name="connsiteX11" fmla="*/ 567266 w 999066"/>
                    <a:gd name="connsiteY11" fmla="*/ 287867 h 2963335"/>
                    <a:gd name="connsiteX12" fmla="*/ 533400 w 999066"/>
                    <a:gd name="connsiteY12" fmla="*/ 84667 h 2963335"/>
                    <a:gd name="connsiteX13" fmla="*/ 448733 w 999066"/>
                    <a:gd name="connsiteY13" fmla="*/ 16934 h 2963335"/>
                    <a:gd name="connsiteX14" fmla="*/ 296333 w 999066"/>
                    <a:gd name="connsiteY14" fmla="*/ 8467 h 2963335"/>
                    <a:gd name="connsiteX15" fmla="*/ 211666 w 999066"/>
                    <a:gd name="connsiteY15" fmla="*/ 59267 h 2963335"/>
                    <a:gd name="connsiteX16" fmla="*/ 127000 w 999066"/>
                    <a:gd name="connsiteY16" fmla="*/ 135467 h 2963335"/>
                    <a:gd name="connsiteX17" fmla="*/ 101600 w 999066"/>
                    <a:gd name="connsiteY17" fmla="*/ 245534 h 2963335"/>
                    <a:gd name="connsiteX18" fmla="*/ 84666 w 999066"/>
                    <a:gd name="connsiteY18" fmla="*/ 321734 h 2963335"/>
                    <a:gd name="connsiteX19" fmla="*/ 0 w 999066"/>
                    <a:gd name="connsiteY19" fmla="*/ 406400 h 2963335"/>
                    <a:gd name="connsiteX20" fmla="*/ 16933 w 999066"/>
                    <a:gd name="connsiteY20" fmla="*/ 474134 h 2963335"/>
                    <a:gd name="connsiteX21" fmla="*/ 93133 w 999066"/>
                    <a:gd name="connsiteY21" fmla="*/ 541867 h 2963335"/>
                    <a:gd name="connsiteX22" fmla="*/ 211666 w 999066"/>
                    <a:gd name="connsiteY22" fmla="*/ 550334 h 2963335"/>
                    <a:gd name="connsiteX23" fmla="*/ 262466 w 999066"/>
                    <a:gd name="connsiteY23" fmla="*/ 474134 h 2963335"/>
                    <a:gd name="connsiteX24" fmla="*/ 254000 w 999066"/>
                    <a:gd name="connsiteY24" fmla="*/ 381000 h 2963335"/>
                    <a:gd name="connsiteX25" fmla="*/ 220133 w 999066"/>
                    <a:gd name="connsiteY25" fmla="*/ 330200 h 2963335"/>
                    <a:gd name="connsiteX26" fmla="*/ 186266 w 999066"/>
                    <a:gd name="connsiteY26" fmla="*/ 287867 h 2963335"/>
                    <a:gd name="connsiteX27" fmla="*/ 194733 w 999066"/>
                    <a:gd name="connsiteY27" fmla="*/ 186267 h 2963335"/>
                    <a:gd name="connsiteX28" fmla="*/ 262466 w 999066"/>
                    <a:gd name="connsiteY28" fmla="*/ 101600 h 2963335"/>
                    <a:gd name="connsiteX29" fmla="*/ 372533 w 999066"/>
                    <a:gd name="connsiteY29" fmla="*/ 67734 h 2963335"/>
                    <a:gd name="connsiteX30" fmla="*/ 440266 w 999066"/>
                    <a:gd name="connsiteY30" fmla="*/ 110067 h 2963335"/>
                    <a:gd name="connsiteX31" fmla="*/ 491066 w 999066"/>
                    <a:gd name="connsiteY31" fmla="*/ 220134 h 2963335"/>
                    <a:gd name="connsiteX32" fmla="*/ 491066 w 999066"/>
                    <a:gd name="connsiteY32" fmla="*/ 2963334 h 2963335"/>
                    <a:gd name="connsiteX0" fmla="*/ 491066 w 914400"/>
                    <a:gd name="connsiteY0" fmla="*/ 2963334 h 2963335"/>
                    <a:gd name="connsiteX1" fmla="*/ 565659 w 914400"/>
                    <a:gd name="connsiteY1" fmla="*/ 2963335 h 2963335"/>
                    <a:gd name="connsiteX2" fmla="*/ 643466 w 914400"/>
                    <a:gd name="connsiteY2" fmla="*/ 194734 h 2963335"/>
                    <a:gd name="connsiteX3" fmla="*/ 711200 w 914400"/>
                    <a:gd name="connsiteY3" fmla="*/ 84667 h 2963335"/>
                    <a:gd name="connsiteX4" fmla="*/ 821266 w 914400"/>
                    <a:gd name="connsiteY4" fmla="*/ 59267 h 2963335"/>
                    <a:gd name="connsiteX5" fmla="*/ 914400 w 914400"/>
                    <a:gd name="connsiteY5" fmla="*/ 101600 h 2963335"/>
                    <a:gd name="connsiteX6" fmla="*/ 872066 w 914400"/>
                    <a:gd name="connsiteY6" fmla="*/ 8467 h 2963335"/>
                    <a:gd name="connsiteX7" fmla="*/ 728133 w 914400"/>
                    <a:gd name="connsiteY7" fmla="*/ 0 h 2963335"/>
                    <a:gd name="connsiteX8" fmla="*/ 601133 w 914400"/>
                    <a:gd name="connsiteY8" fmla="*/ 67734 h 2963335"/>
                    <a:gd name="connsiteX9" fmla="*/ 584200 w 914400"/>
                    <a:gd name="connsiteY9" fmla="*/ 177800 h 2963335"/>
                    <a:gd name="connsiteX10" fmla="*/ 567266 w 914400"/>
                    <a:gd name="connsiteY10" fmla="*/ 287867 h 2963335"/>
                    <a:gd name="connsiteX11" fmla="*/ 533400 w 914400"/>
                    <a:gd name="connsiteY11" fmla="*/ 84667 h 2963335"/>
                    <a:gd name="connsiteX12" fmla="*/ 448733 w 914400"/>
                    <a:gd name="connsiteY12" fmla="*/ 16934 h 2963335"/>
                    <a:gd name="connsiteX13" fmla="*/ 296333 w 914400"/>
                    <a:gd name="connsiteY13" fmla="*/ 8467 h 2963335"/>
                    <a:gd name="connsiteX14" fmla="*/ 211666 w 914400"/>
                    <a:gd name="connsiteY14" fmla="*/ 59267 h 2963335"/>
                    <a:gd name="connsiteX15" fmla="*/ 127000 w 914400"/>
                    <a:gd name="connsiteY15" fmla="*/ 135467 h 2963335"/>
                    <a:gd name="connsiteX16" fmla="*/ 101600 w 914400"/>
                    <a:gd name="connsiteY16" fmla="*/ 245534 h 2963335"/>
                    <a:gd name="connsiteX17" fmla="*/ 84666 w 914400"/>
                    <a:gd name="connsiteY17" fmla="*/ 321734 h 2963335"/>
                    <a:gd name="connsiteX18" fmla="*/ 0 w 914400"/>
                    <a:gd name="connsiteY18" fmla="*/ 406400 h 2963335"/>
                    <a:gd name="connsiteX19" fmla="*/ 16933 w 914400"/>
                    <a:gd name="connsiteY19" fmla="*/ 474134 h 2963335"/>
                    <a:gd name="connsiteX20" fmla="*/ 93133 w 914400"/>
                    <a:gd name="connsiteY20" fmla="*/ 541867 h 2963335"/>
                    <a:gd name="connsiteX21" fmla="*/ 211666 w 914400"/>
                    <a:gd name="connsiteY21" fmla="*/ 550334 h 2963335"/>
                    <a:gd name="connsiteX22" fmla="*/ 262466 w 914400"/>
                    <a:gd name="connsiteY22" fmla="*/ 474134 h 2963335"/>
                    <a:gd name="connsiteX23" fmla="*/ 254000 w 914400"/>
                    <a:gd name="connsiteY23" fmla="*/ 381000 h 2963335"/>
                    <a:gd name="connsiteX24" fmla="*/ 220133 w 914400"/>
                    <a:gd name="connsiteY24" fmla="*/ 330200 h 2963335"/>
                    <a:gd name="connsiteX25" fmla="*/ 186266 w 914400"/>
                    <a:gd name="connsiteY25" fmla="*/ 287867 h 2963335"/>
                    <a:gd name="connsiteX26" fmla="*/ 194733 w 914400"/>
                    <a:gd name="connsiteY26" fmla="*/ 186267 h 2963335"/>
                    <a:gd name="connsiteX27" fmla="*/ 262466 w 914400"/>
                    <a:gd name="connsiteY27" fmla="*/ 101600 h 2963335"/>
                    <a:gd name="connsiteX28" fmla="*/ 372533 w 914400"/>
                    <a:gd name="connsiteY28" fmla="*/ 67734 h 2963335"/>
                    <a:gd name="connsiteX29" fmla="*/ 440266 w 914400"/>
                    <a:gd name="connsiteY29" fmla="*/ 110067 h 2963335"/>
                    <a:gd name="connsiteX30" fmla="*/ 491066 w 914400"/>
                    <a:gd name="connsiteY30" fmla="*/ 220134 h 2963335"/>
                    <a:gd name="connsiteX31" fmla="*/ 491066 w 914400"/>
                    <a:gd name="connsiteY31" fmla="*/ 2963334 h 2963335"/>
                    <a:gd name="connsiteX0" fmla="*/ 491066 w 872066"/>
                    <a:gd name="connsiteY0" fmla="*/ 2963334 h 2963335"/>
                    <a:gd name="connsiteX1" fmla="*/ 565659 w 872066"/>
                    <a:gd name="connsiteY1" fmla="*/ 2963335 h 2963335"/>
                    <a:gd name="connsiteX2" fmla="*/ 643466 w 872066"/>
                    <a:gd name="connsiteY2" fmla="*/ 194734 h 2963335"/>
                    <a:gd name="connsiteX3" fmla="*/ 711200 w 872066"/>
                    <a:gd name="connsiteY3" fmla="*/ 84667 h 2963335"/>
                    <a:gd name="connsiteX4" fmla="*/ 821266 w 872066"/>
                    <a:gd name="connsiteY4" fmla="*/ 59267 h 2963335"/>
                    <a:gd name="connsiteX5" fmla="*/ 872066 w 872066"/>
                    <a:gd name="connsiteY5" fmla="*/ 8467 h 2963335"/>
                    <a:gd name="connsiteX6" fmla="*/ 728133 w 872066"/>
                    <a:gd name="connsiteY6" fmla="*/ 0 h 2963335"/>
                    <a:gd name="connsiteX7" fmla="*/ 601133 w 872066"/>
                    <a:gd name="connsiteY7" fmla="*/ 67734 h 2963335"/>
                    <a:gd name="connsiteX8" fmla="*/ 584200 w 872066"/>
                    <a:gd name="connsiteY8" fmla="*/ 177800 h 2963335"/>
                    <a:gd name="connsiteX9" fmla="*/ 567266 w 872066"/>
                    <a:gd name="connsiteY9" fmla="*/ 287867 h 2963335"/>
                    <a:gd name="connsiteX10" fmla="*/ 533400 w 872066"/>
                    <a:gd name="connsiteY10" fmla="*/ 84667 h 2963335"/>
                    <a:gd name="connsiteX11" fmla="*/ 448733 w 872066"/>
                    <a:gd name="connsiteY11" fmla="*/ 16934 h 2963335"/>
                    <a:gd name="connsiteX12" fmla="*/ 296333 w 872066"/>
                    <a:gd name="connsiteY12" fmla="*/ 8467 h 2963335"/>
                    <a:gd name="connsiteX13" fmla="*/ 211666 w 872066"/>
                    <a:gd name="connsiteY13" fmla="*/ 59267 h 2963335"/>
                    <a:gd name="connsiteX14" fmla="*/ 127000 w 872066"/>
                    <a:gd name="connsiteY14" fmla="*/ 135467 h 2963335"/>
                    <a:gd name="connsiteX15" fmla="*/ 101600 w 872066"/>
                    <a:gd name="connsiteY15" fmla="*/ 245534 h 2963335"/>
                    <a:gd name="connsiteX16" fmla="*/ 84666 w 872066"/>
                    <a:gd name="connsiteY16" fmla="*/ 321734 h 2963335"/>
                    <a:gd name="connsiteX17" fmla="*/ 0 w 872066"/>
                    <a:gd name="connsiteY17" fmla="*/ 406400 h 2963335"/>
                    <a:gd name="connsiteX18" fmla="*/ 16933 w 872066"/>
                    <a:gd name="connsiteY18" fmla="*/ 474134 h 2963335"/>
                    <a:gd name="connsiteX19" fmla="*/ 93133 w 872066"/>
                    <a:gd name="connsiteY19" fmla="*/ 541867 h 2963335"/>
                    <a:gd name="connsiteX20" fmla="*/ 211666 w 872066"/>
                    <a:gd name="connsiteY20" fmla="*/ 550334 h 2963335"/>
                    <a:gd name="connsiteX21" fmla="*/ 262466 w 872066"/>
                    <a:gd name="connsiteY21" fmla="*/ 474134 h 2963335"/>
                    <a:gd name="connsiteX22" fmla="*/ 254000 w 872066"/>
                    <a:gd name="connsiteY22" fmla="*/ 381000 h 2963335"/>
                    <a:gd name="connsiteX23" fmla="*/ 220133 w 872066"/>
                    <a:gd name="connsiteY23" fmla="*/ 330200 h 2963335"/>
                    <a:gd name="connsiteX24" fmla="*/ 186266 w 872066"/>
                    <a:gd name="connsiteY24" fmla="*/ 287867 h 2963335"/>
                    <a:gd name="connsiteX25" fmla="*/ 194733 w 872066"/>
                    <a:gd name="connsiteY25" fmla="*/ 186267 h 2963335"/>
                    <a:gd name="connsiteX26" fmla="*/ 262466 w 872066"/>
                    <a:gd name="connsiteY26" fmla="*/ 101600 h 2963335"/>
                    <a:gd name="connsiteX27" fmla="*/ 372533 w 872066"/>
                    <a:gd name="connsiteY27" fmla="*/ 67734 h 2963335"/>
                    <a:gd name="connsiteX28" fmla="*/ 440266 w 872066"/>
                    <a:gd name="connsiteY28" fmla="*/ 110067 h 2963335"/>
                    <a:gd name="connsiteX29" fmla="*/ 491066 w 872066"/>
                    <a:gd name="connsiteY29" fmla="*/ 220134 h 2963335"/>
                    <a:gd name="connsiteX30" fmla="*/ 491066 w 872066"/>
                    <a:gd name="connsiteY30" fmla="*/ 2963334 h 2963335"/>
                    <a:gd name="connsiteX0" fmla="*/ 491066 w 821266"/>
                    <a:gd name="connsiteY0" fmla="*/ 2963334 h 2963335"/>
                    <a:gd name="connsiteX1" fmla="*/ 565659 w 821266"/>
                    <a:gd name="connsiteY1" fmla="*/ 2963335 h 2963335"/>
                    <a:gd name="connsiteX2" fmla="*/ 643466 w 821266"/>
                    <a:gd name="connsiteY2" fmla="*/ 194734 h 2963335"/>
                    <a:gd name="connsiteX3" fmla="*/ 711200 w 821266"/>
                    <a:gd name="connsiteY3" fmla="*/ 84667 h 2963335"/>
                    <a:gd name="connsiteX4" fmla="*/ 821266 w 821266"/>
                    <a:gd name="connsiteY4" fmla="*/ 59267 h 2963335"/>
                    <a:gd name="connsiteX5" fmla="*/ 728133 w 821266"/>
                    <a:gd name="connsiteY5" fmla="*/ 0 h 2963335"/>
                    <a:gd name="connsiteX6" fmla="*/ 601133 w 821266"/>
                    <a:gd name="connsiteY6" fmla="*/ 67734 h 2963335"/>
                    <a:gd name="connsiteX7" fmla="*/ 584200 w 821266"/>
                    <a:gd name="connsiteY7" fmla="*/ 177800 h 2963335"/>
                    <a:gd name="connsiteX8" fmla="*/ 567266 w 821266"/>
                    <a:gd name="connsiteY8" fmla="*/ 287867 h 2963335"/>
                    <a:gd name="connsiteX9" fmla="*/ 533400 w 821266"/>
                    <a:gd name="connsiteY9" fmla="*/ 84667 h 2963335"/>
                    <a:gd name="connsiteX10" fmla="*/ 448733 w 821266"/>
                    <a:gd name="connsiteY10" fmla="*/ 16934 h 2963335"/>
                    <a:gd name="connsiteX11" fmla="*/ 296333 w 821266"/>
                    <a:gd name="connsiteY11" fmla="*/ 8467 h 2963335"/>
                    <a:gd name="connsiteX12" fmla="*/ 211666 w 821266"/>
                    <a:gd name="connsiteY12" fmla="*/ 59267 h 2963335"/>
                    <a:gd name="connsiteX13" fmla="*/ 127000 w 821266"/>
                    <a:gd name="connsiteY13" fmla="*/ 135467 h 2963335"/>
                    <a:gd name="connsiteX14" fmla="*/ 101600 w 821266"/>
                    <a:gd name="connsiteY14" fmla="*/ 245534 h 2963335"/>
                    <a:gd name="connsiteX15" fmla="*/ 84666 w 821266"/>
                    <a:gd name="connsiteY15" fmla="*/ 321734 h 2963335"/>
                    <a:gd name="connsiteX16" fmla="*/ 0 w 821266"/>
                    <a:gd name="connsiteY16" fmla="*/ 406400 h 2963335"/>
                    <a:gd name="connsiteX17" fmla="*/ 16933 w 821266"/>
                    <a:gd name="connsiteY17" fmla="*/ 474134 h 2963335"/>
                    <a:gd name="connsiteX18" fmla="*/ 93133 w 821266"/>
                    <a:gd name="connsiteY18" fmla="*/ 541867 h 2963335"/>
                    <a:gd name="connsiteX19" fmla="*/ 211666 w 821266"/>
                    <a:gd name="connsiteY19" fmla="*/ 550334 h 2963335"/>
                    <a:gd name="connsiteX20" fmla="*/ 262466 w 821266"/>
                    <a:gd name="connsiteY20" fmla="*/ 474134 h 2963335"/>
                    <a:gd name="connsiteX21" fmla="*/ 254000 w 821266"/>
                    <a:gd name="connsiteY21" fmla="*/ 381000 h 2963335"/>
                    <a:gd name="connsiteX22" fmla="*/ 220133 w 821266"/>
                    <a:gd name="connsiteY22" fmla="*/ 330200 h 2963335"/>
                    <a:gd name="connsiteX23" fmla="*/ 186266 w 821266"/>
                    <a:gd name="connsiteY23" fmla="*/ 287867 h 2963335"/>
                    <a:gd name="connsiteX24" fmla="*/ 194733 w 821266"/>
                    <a:gd name="connsiteY24" fmla="*/ 186267 h 2963335"/>
                    <a:gd name="connsiteX25" fmla="*/ 262466 w 821266"/>
                    <a:gd name="connsiteY25" fmla="*/ 101600 h 2963335"/>
                    <a:gd name="connsiteX26" fmla="*/ 372533 w 821266"/>
                    <a:gd name="connsiteY26" fmla="*/ 67734 h 2963335"/>
                    <a:gd name="connsiteX27" fmla="*/ 440266 w 821266"/>
                    <a:gd name="connsiteY27" fmla="*/ 110067 h 2963335"/>
                    <a:gd name="connsiteX28" fmla="*/ 491066 w 821266"/>
                    <a:gd name="connsiteY28" fmla="*/ 220134 h 2963335"/>
                    <a:gd name="connsiteX29" fmla="*/ 491066 w 821266"/>
                    <a:gd name="connsiteY29" fmla="*/ 2963334 h 2963335"/>
                    <a:gd name="connsiteX0" fmla="*/ 491066 w 728133"/>
                    <a:gd name="connsiteY0" fmla="*/ 2963334 h 2963335"/>
                    <a:gd name="connsiteX1" fmla="*/ 565659 w 728133"/>
                    <a:gd name="connsiteY1" fmla="*/ 2963335 h 2963335"/>
                    <a:gd name="connsiteX2" fmla="*/ 643466 w 728133"/>
                    <a:gd name="connsiteY2" fmla="*/ 194734 h 2963335"/>
                    <a:gd name="connsiteX3" fmla="*/ 711200 w 728133"/>
                    <a:gd name="connsiteY3" fmla="*/ 84667 h 2963335"/>
                    <a:gd name="connsiteX4" fmla="*/ 728133 w 728133"/>
                    <a:gd name="connsiteY4" fmla="*/ 0 h 2963335"/>
                    <a:gd name="connsiteX5" fmla="*/ 601133 w 728133"/>
                    <a:gd name="connsiteY5" fmla="*/ 67734 h 2963335"/>
                    <a:gd name="connsiteX6" fmla="*/ 584200 w 728133"/>
                    <a:gd name="connsiteY6" fmla="*/ 177800 h 2963335"/>
                    <a:gd name="connsiteX7" fmla="*/ 567266 w 728133"/>
                    <a:gd name="connsiteY7" fmla="*/ 287867 h 2963335"/>
                    <a:gd name="connsiteX8" fmla="*/ 533400 w 728133"/>
                    <a:gd name="connsiteY8" fmla="*/ 84667 h 2963335"/>
                    <a:gd name="connsiteX9" fmla="*/ 448733 w 728133"/>
                    <a:gd name="connsiteY9" fmla="*/ 16934 h 2963335"/>
                    <a:gd name="connsiteX10" fmla="*/ 296333 w 728133"/>
                    <a:gd name="connsiteY10" fmla="*/ 8467 h 2963335"/>
                    <a:gd name="connsiteX11" fmla="*/ 211666 w 728133"/>
                    <a:gd name="connsiteY11" fmla="*/ 59267 h 2963335"/>
                    <a:gd name="connsiteX12" fmla="*/ 127000 w 728133"/>
                    <a:gd name="connsiteY12" fmla="*/ 135467 h 2963335"/>
                    <a:gd name="connsiteX13" fmla="*/ 101600 w 728133"/>
                    <a:gd name="connsiteY13" fmla="*/ 245534 h 2963335"/>
                    <a:gd name="connsiteX14" fmla="*/ 84666 w 728133"/>
                    <a:gd name="connsiteY14" fmla="*/ 321734 h 2963335"/>
                    <a:gd name="connsiteX15" fmla="*/ 0 w 728133"/>
                    <a:gd name="connsiteY15" fmla="*/ 406400 h 2963335"/>
                    <a:gd name="connsiteX16" fmla="*/ 16933 w 728133"/>
                    <a:gd name="connsiteY16" fmla="*/ 474134 h 2963335"/>
                    <a:gd name="connsiteX17" fmla="*/ 93133 w 728133"/>
                    <a:gd name="connsiteY17" fmla="*/ 541867 h 2963335"/>
                    <a:gd name="connsiteX18" fmla="*/ 211666 w 728133"/>
                    <a:gd name="connsiteY18" fmla="*/ 550334 h 2963335"/>
                    <a:gd name="connsiteX19" fmla="*/ 262466 w 728133"/>
                    <a:gd name="connsiteY19" fmla="*/ 474134 h 2963335"/>
                    <a:gd name="connsiteX20" fmla="*/ 254000 w 728133"/>
                    <a:gd name="connsiteY20" fmla="*/ 381000 h 2963335"/>
                    <a:gd name="connsiteX21" fmla="*/ 220133 w 728133"/>
                    <a:gd name="connsiteY21" fmla="*/ 330200 h 2963335"/>
                    <a:gd name="connsiteX22" fmla="*/ 186266 w 728133"/>
                    <a:gd name="connsiteY22" fmla="*/ 287867 h 2963335"/>
                    <a:gd name="connsiteX23" fmla="*/ 194733 w 728133"/>
                    <a:gd name="connsiteY23" fmla="*/ 186267 h 2963335"/>
                    <a:gd name="connsiteX24" fmla="*/ 262466 w 728133"/>
                    <a:gd name="connsiteY24" fmla="*/ 101600 h 2963335"/>
                    <a:gd name="connsiteX25" fmla="*/ 372533 w 728133"/>
                    <a:gd name="connsiteY25" fmla="*/ 67734 h 2963335"/>
                    <a:gd name="connsiteX26" fmla="*/ 440266 w 728133"/>
                    <a:gd name="connsiteY26" fmla="*/ 110067 h 2963335"/>
                    <a:gd name="connsiteX27" fmla="*/ 491066 w 728133"/>
                    <a:gd name="connsiteY27" fmla="*/ 220134 h 2963335"/>
                    <a:gd name="connsiteX28" fmla="*/ 491066 w 728133"/>
                    <a:gd name="connsiteY28" fmla="*/ 2963334 h 2963335"/>
                    <a:gd name="connsiteX0" fmla="*/ 728133 w 788531"/>
                    <a:gd name="connsiteY0" fmla="*/ 0 h 2963335"/>
                    <a:gd name="connsiteX1" fmla="*/ 601133 w 788531"/>
                    <a:gd name="connsiteY1" fmla="*/ 67734 h 2963335"/>
                    <a:gd name="connsiteX2" fmla="*/ 584200 w 788531"/>
                    <a:gd name="connsiteY2" fmla="*/ 177800 h 2963335"/>
                    <a:gd name="connsiteX3" fmla="*/ 567266 w 788531"/>
                    <a:gd name="connsiteY3" fmla="*/ 287867 h 2963335"/>
                    <a:gd name="connsiteX4" fmla="*/ 533400 w 788531"/>
                    <a:gd name="connsiteY4" fmla="*/ 84667 h 2963335"/>
                    <a:gd name="connsiteX5" fmla="*/ 448733 w 788531"/>
                    <a:gd name="connsiteY5" fmla="*/ 16934 h 2963335"/>
                    <a:gd name="connsiteX6" fmla="*/ 296333 w 788531"/>
                    <a:gd name="connsiteY6" fmla="*/ 8467 h 2963335"/>
                    <a:gd name="connsiteX7" fmla="*/ 211666 w 788531"/>
                    <a:gd name="connsiteY7" fmla="*/ 59267 h 2963335"/>
                    <a:gd name="connsiteX8" fmla="*/ 127000 w 788531"/>
                    <a:gd name="connsiteY8" fmla="*/ 135467 h 2963335"/>
                    <a:gd name="connsiteX9" fmla="*/ 101600 w 788531"/>
                    <a:gd name="connsiteY9" fmla="*/ 245534 h 2963335"/>
                    <a:gd name="connsiteX10" fmla="*/ 84666 w 788531"/>
                    <a:gd name="connsiteY10" fmla="*/ 321734 h 2963335"/>
                    <a:gd name="connsiteX11" fmla="*/ 0 w 788531"/>
                    <a:gd name="connsiteY11" fmla="*/ 406400 h 2963335"/>
                    <a:gd name="connsiteX12" fmla="*/ 16933 w 788531"/>
                    <a:gd name="connsiteY12" fmla="*/ 474134 h 2963335"/>
                    <a:gd name="connsiteX13" fmla="*/ 93133 w 788531"/>
                    <a:gd name="connsiteY13" fmla="*/ 541867 h 2963335"/>
                    <a:gd name="connsiteX14" fmla="*/ 211666 w 788531"/>
                    <a:gd name="connsiteY14" fmla="*/ 550334 h 2963335"/>
                    <a:gd name="connsiteX15" fmla="*/ 262466 w 788531"/>
                    <a:gd name="connsiteY15" fmla="*/ 474134 h 2963335"/>
                    <a:gd name="connsiteX16" fmla="*/ 254000 w 788531"/>
                    <a:gd name="connsiteY16" fmla="*/ 381000 h 2963335"/>
                    <a:gd name="connsiteX17" fmla="*/ 220133 w 788531"/>
                    <a:gd name="connsiteY17" fmla="*/ 330200 h 2963335"/>
                    <a:gd name="connsiteX18" fmla="*/ 186266 w 788531"/>
                    <a:gd name="connsiteY18" fmla="*/ 287867 h 2963335"/>
                    <a:gd name="connsiteX19" fmla="*/ 194733 w 788531"/>
                    <a:gd name="connsiteY19" fmla="*/ 186267 h 2963335"/>
                    <a:gd name="connsiteX20" fmla="*/ 262466 w 788531"/>
                    <a:gd name="connsiteY20" fmla="*/ 101600 h 2963335"/>
                    <a:gd name="connsiteX21" fmla="*/ 372533 w 788531"/>
                    <a:gd name="connsiteY21" fmla="*/ 67734 h 2963335"/>
                    <a:gd name="connsiteX22" fmla="*/ 440266 w 788531"/>
                    <a:gd name="connsiteY22" fmla="*/ 110067 h 2963335"/>
                    <a:gd name="connsiteX23" fmla="*/ 491066 w 788531"/>
                    <a:gd name="connsiteY23" fmla="*/ 220134 h 2963335"/>
                    <a:gd name="connsiteX24" fmla="*/ 491066 w 788531"/>
                    <a:gd name="connsiteY24" fmla="*/ 2963334 h 2963335"/>
                    <a:gd name="connsiteX25" fmla="*/ 565659 w 788531"/>
                    <a:gd name="connsiteY25" fmla="*/ 2963335 h 2963335"/>
                    <a:gd name="connsiteX26" fmla="*/ 643466 w 788531"/>
                    <a:gd name="connsiteY26" fmla="*/ 194734 h 2963335"/>
                    <a:gd name="connsiteX27" fmla="*/ 788531 w 788531"/>
                    <a:gd name="connsiteY27" fmla="*/ 161998 h 2963335"/>
                    <a:gd name="connsiteX0" fmla="*/ 728133 w 728133"/>
                    <a:gd name="connsiteY0" fmla="*/ 0 h 2963335"/>
                    <a:gd name="connsiteX1" fmla="*/ 601133 w 728133"/>
                    <a:gd name="connsiteY1" fmla="*/ 67734 h 2963335"/>
                    <a:gd name="connsiteX2" fmla="*/ 584200 w 728133"/>
                    <a:gd name="connsiteY2" fmla="*/ 177800 h 2963335"/>
                    <a:gd name="connsiteX3" fmla="*/ 567266 w 728133"/>
                    <a:gd name="connsiteY3" fmla="*/ 287867 h 2963335"/>
                    <a:gd name="connsiteX4" fmla="*/ 533400 w 728133"/>
                    <a:gd name="connsiteY4" fmla="*/ 84667 h 2963335"/>
                    <a:gd name="connsiteX5" fmla="*/ 448733 w 728133"/>
                    <a:gd name="connsiteY5" fmla="*/ 16934 h 2963335"/>
                    <a:gd name="connsiteX6" fmla="*/ 296333 w 728133"/>
                    <a:gd name="connsiteY6" fmla="*/ 8467 h 2963335"/>
                    <a:gd name="connsiteX7" fmla="*/ 211666 w 728133"/>
                    <a:gd name="connsiteY7" fmla="*/ 59267 h 2963335"/>
                    <a:gd name="connsiteX8" fmla="*/ 127000 w 728133"/>
                    <a:gd name="connsiteY8" fmla="*/ 135467 h 2963335"/>
                    <a:gd name="connsiteX9" fmla="*/ 101600 w 728133"/>
                    <a:gd name="connsiteY9" fmla="*/ 245534 h 2963335"/>
                    <a:gd name="connsiteX10" fmla="*/ 84666 w 728133"/>
                    <a:gd name="connsiteY10" fmla="*/ 321734 h 2963335"/>
                    <a:gd name="connsiteX11" fmla="*/ 0 w 728133"/>
                    <a:gd name="connsiteY11" fmla="*/ 406400 h 2963335"/>
                    <a:gd name="connsiteX12" fmla="*/ 16933 w 728133"/>
                    <a:gd name="connsiteY12" fmla="*/ 474134 h 2963335"/>
                    <a:gd name="connsiteX13" fmla="*/ 93133 w 728133"/>
                    <a:gd name="connsiteY13" fmla="*/ 541867 h 2963335"/>
                    <a:gd name="connsiteX14" fmla="*/ 211666 w 728133"/>
                    <a:gd name="connsiteY14" fmla="*/ 550334 h 2963335"/>
                    <a:gd name="connsiteX15" fmla="*/ 262466 w 728133"/>
                    <a:gd name="connsiteY15" fmla="*/ 474134 h 2963335"/>
                    <a:gd name="connsiteX16" fmla="*/ 254000 w 728133"/>
                    <a:gd name="connsiteY16" fmla="*/ 381000 h 2963335"/>
                    <a:gd name="connsiteX17" fmla="*/ 220133 w 728133"/>
                    <a:gd name="connsiteY17" fmla="*/ 330200 h 2963335"/>
                    <a:gd name="connsiteX18" fmla="*/ 186266 w 728133"/>
                    <a:gd name="connsiteY18" fmla="*/ 287867 h 2963335"/>
                    <a:gd name="connsiteX19" fmla="*/ 194733 w 728133"/>
                    <a:gd name="connsiteY19" fmla="*/ 186267 h 2963335"/>
                    <a:gd name="connsiteX20" fmla="*/ 262466 w 728133"/>
                    <a:gd name="connsiteY20" fmla="*/ 101600 h 2963335"/>
                    <a:gd name="connsiteX21" fmla="*/ 372533 w 728133"/>
                    <a:gd name="connsiteY21" fmla="*/ 67734 h 2963335"/>
                    <a:gd name="connsiteX22" fmla="*/ 440266 w 728133"/>
                    <a:gd name="connsiteY22" fmla="*/ 110067 h 2963335"/>
                    <a:gd name="connsiteX23" fmla="*/ 491066 w 728133"/>
                    <a:gd name="connsiteY23" fmla="*/ 220134 h 2963335"/>
                    <a:gd name="connsiteX24" fmla="*/ 491066 w 728133"/>
                    <a:gd name="connsiteY24" fmla="*/ 2963334 h 2963335"/>
                    <a:gd name="connsiteX25" fmla="*/ 565659 w 728133"/>
                    <a:gd name="connsiteY25" fmla="*/ 2963335 h 2963335"/>
                    <a:gd name="connsiteX26" fmla="*/ 643466 w 728133"/>
                    <a:gd name="connsiteY26" fmla="*/ 194734 h 2963335"/>
                    <a:gd name="connsiteX0" fmla="*/ 601133 w 643466"/>
                    <a:gd name="connsiteY0" fmla="*/ 59267 h 2954868"/>
                    <a:gd name="connsiteX1" fmla="*/ 584200 w 643466"/>
                    <a:gd name="connsiteY1" fmla="*/ 169333 h 2954868"/>
                    <a:gd name="connsiteX2" fmla="*/ 567266 w 643466"/>
                    <a:gd name="connsiteY2" fmla="*/ 279400 h 2954868"/>
                    <a:gd name="connsiteX3" fmla="*/ 533400 w 643466"/>
                    <a:gd name="connsiteY3" fmla="*/ 76200 h 2954868"/>
                    <a:gd name="connsiteX4" fmla="*/ 448733 w 643466"/>
                    <a:gd name="connsiteY4" fmla="*/ 8467 h 2954868"/>
                    <a:gd name="connsiteX5" fmla="*/ 296333 w 643466"/>
                    <a:gd name="connsiteY5" fmla="*/ 0 h 2954868"/>
                    <a:gd name="connsiteX6" fmla="*/ 211666 w 643466"/>
                    <a:gd name="connsiteY6" fmla="*/ 50800 h 2954868"/>
                    <a:gd name="connsiteX7" fmla="*/ 127000 w 643466"/>
                    <a:gd name="connsiteY7" fmla="*/ 127000 h 2954868"/>
                    <a:gd name="connsiteX8" fmla="*/ 101600 w 643466"/>
                    <a:gd name="connsiteY8" fmla="*/ 237067 h 2954868"/>
                    <a:gd name="connsiteX9" fmla="*/ 84666 w 643466"/>
                    <a:gd name="connsiteY9" fmla="*/ 313267 h 2954868"/>
                    <a:gd name="connsiteX10" fmla="*/ 0 w 643466"/>
                    <a:gd name="connsiteY10" fmla="*/ 397933 h 2954868"/>
                    <a:gd name="connsiteX11" fmla="*/ 16933 w 643466"/>
                    <a:gd name="connsiteY11" fmla="*/ 465667 h 2954868"/>
                    <a:gd name="connsiteX12" fmla="*/ 93133 w 643466"/>
                    <a:gd name="connsiteY12" fmla="*/ 533400 h 2954868"/>
                    <a:gd name="connsiteX13" fmla="*/ 211666 w 643466"/>
                    <a:gd name="connsiteY13" fmla="*/ 541867 h 2954868"/>
                    <a:gd name="connsiteX14" fmla="*/ 262466 w 643466"/>
                    <a:gd name="connsiteY14" fmla="*/ 465667 h 2954868"/>
                    <a:gd name="connsiteX15" fmla="*/ 254000 w 643466"/>
                    <a:gd name="connsiteY15" fmla="*/ 372533 h 2954868"/>
                    <a:gd name="connsiteX16" fmla="*/ 220133 w 643466"/>
                    <a:gd name="connsiteY16" fmla="*/ 321733 h 2954868"/>
                    <a:gd name="connsiteX17" fmla="*/ 186266 w 643466"/>
                    <a:gd name="connsiteY17" fmla="*/ 279400 h 2954868"/>
                    <a:gd name="connsiteX18" fmla="*/ 194733 w 643466"/>
                    <a:gd name="connsiteY18" fmla="*/ 177800 h 2954868"/>
                    <a:gd name="connsiteX19" fmla="*/ 262466 w 643466"/>
                    <a:gd name="connsiteY19" fmla="*/ 93133 h 2954868"/>
                    <a:gd name="connsiteX20" fmla="*/ 372533 w 643466"/>
                    <a:gd name="connsiteY20" fmla="*/ 59267 h 2954868"/>
                    <a:gd name="connsiteX21" fmla="*/ 440266 w 643466"/>
                    <a:gd name="connsiteY21" fmla="*/ 101600 h 2954868"/>
                    <a:gd name="connsiteX22" fmla="*/ 491066 w 643466"/>
                    <a:gd name="connsiteY22" fmla="*/ 211667 h 2954868"/>
                    <a:gd name="connsiteX23" fmla="*/ 491066 w 643466"/>
                    <a:gd name="connsiteY23" fmla="*/ 2954867 h 2954868"/>
                    <a:gd name="connsiteX24" fmla="*/ 565659 w 643466"/>
                    <a:gd name="connsiteY24" fmla="*/ 2954868 h 2954868"/>
                    <a:gd name="connsiteX25" fmla="*/ 643466 w 643466"/>
                    <a:gd name="connsiteY25" fmla="*/ 186267 h 2954868"/>
                    <a:gd name="connsiteX0" fmla="*/ 601133 w 643466"/>
                    <a:gd name="connsiteY0" fmla="*/ 59267 h 2954868"/>
                    <a:gd name="connsiteX1" fmla="*/ 584200 w 643466"/>
                    <a:gd name="connsiteY1" fmla="*/ 169333 h 2954868"/>
                    <a:gd name="connsiteX2" fmla="*/ 567266 w 643466"/>
                    <a:gd name="connsiteY2" fmla="*/ 279400 h 2954868"/>
                    <a:gd name="connsiteX3" fmla="*/ 533400 w 643466"/>
                    <a:gd name="connsiteY3" fmla="*/ 76200 h 2954868"/>
                    <a:gd name="connsiteX4" fmla="*/ 448733 w 643466"/>
                    <a:gd name="connsiteY4" fmla="*/ 8467 h 2954868"/>
                    <a:gd name="connsiteX5" fmla="*/ 296333 w 643466"/>
                    <a:gd name="connsiteY5" fmla="*/ 0 h 2954868"/>
                    <a:gd name="connsiteX6" fmla="*/ 211666 w 643466"/>
                    <a:gd name="connsiteY6" fmla="*/ 50800 h 2954868"/>
                    <a:gd name="connsiteX7" fmla="*/ 127000 w 643466"/>
                    <a:gd name="connsiteY7" fmla="*/ 127000 h 2954868"/>
                    <a:gd name="connsiteX8" fmla="*/ 101600 w 643466"/>
                    <a:gd name="connsiteY8" fmla="*/ 237067 h 2954868"/>
                    <a:gd name="connsiteX9" fmla="*/ 84666 w 643466"/>
                    <a:gd name="connsiteY9" fmla="*/ 313267 h 2954868"/>
                    <a:gd name="connsiteX10" fmla="*/ 0 w 643466"/>
                    <a:gd name="connsiteY10" fmla="*/ 397933 h 2954868"/>
                    <a:gd name="connsiteX11" fmla="*/ 16933 w 643466"/>
                    <a:gd name="connsiteY11" fmla="*/ 465667 h 2954868"/>
                    <a:gd name="connsiteX12" fmla="*/ 93133 w 643466"/>
                    <a:gd name="connsiteY12" fmla="*/ 533400 h 2954868"/>
                    <a:gd name="connsiteX13" fmla="*/ 211666 w 643466"/>
                    <a:gd name="connsiteY13" fmla="*/ 541867 h 2954868"/>
                    <a:gd name="connsiteX14" fmla="*/ 262466 w 643466"/>
                    <a:gd name="connsiteY14" fmla="*/ 465667 h 2954868"/>
                    <a:gd name="connsiteX15" fmla="*/ 254000 w 643466"/>
                    <a:gd name="connsiteY15" fmla="*/ 372533 h 2954868"/>
                    <a:gd name="connsiteX16" fmla="*/ 220133 w 643466"/>
                    <a:gd name="connsiteY16" fmla="*/ 321733 h 2954868"/>
                    <a:gd name="connsiteX17" fmla="*/ 186266 w 643466"/>
                    <a:gd name="connsiteY17" fmla="*/ 279400 h 2954868"/>
                    <a:gd name="connsiteX18" fmla="*/ 194733 w 643466"/>
                    <a:gd name="connsiteY18" fmla="*/ 177800 h 2954868"/>
                    <a:gd name="connsiteX19" fmla="*/ 262466 w 643466"/>
                    <a:gd name="connsiteY19" fmla="*/ 93133 h 2954868"/>
                    <a:gd name="connsiteX20" fmla="*/ 372533 w 643466"/>
                    <a:gd name="connsiteY20" fmla="*/ 59267 h 2954868"/>
                    <a:gd name="connsiteX21" fmla="*/ 440266 w 643466"/>
                    <a:gd name="connsiteY21" fmla="*/ 101600 h 2954868"/>
                    <a:gd name="connsiteX22" fmla="*/ 491066 w 643466"/>
                    <a:gd name="connsiteY22" fmla="*/ 211667 h 2954868"/>
                    <a:gd name="connsiteX23" fmla="*/ 491066 w 643466"/>
                    <a:gd name="connsiteY23" fmla="*/ 2954867 h 2954868"/>
                    <a:gd name="connsiteX24" fmla="*/ 565659 w 643466"/>
                    <a:gd name="connsiteY24" fmla="*/ 2954868 h 2954868"/>
                    <a:gd name="connsiteX25" fmla="*/ 643466 w 643466"/>
                    <a:gd name="connsiteY25" fmla="*/ 186267 h 2954868"/>
                    <a:gd name="connsiteX26" fmla="*/ 601133 w 643466"/>
                    <a:gd name="connsiteY26" fmla="*/ 59267 h 2954868"/>
                    <a:gd name="connsiteX0" fmla="*/ 643466 w 643466"/>
                    <a:gd name="connsiteY0" fmla="*/ 186267 h 2954868"/>
                    <a:gd name="connsiteX1" fmla="*/ 584200 w 643466"/>
                    <a:gd name="connsiteY1" fmla="*/ 169333 h 2954868"/>
                    <a:gd name="connsiteX2" fmla="*/ 567266 w 643466"/>
                    <a:gd name="connsiteY2" fmla="*/ 279400 h 2954868"/>
                    <a:gd name="connsiteX3" fmla="*/ 533400 w 643466"/>
                    <a:gd name="connsiteY3" fmla="*/ 76200 h 2954868"/>
                    <a:gd name="connsiteX4" fmla="*/ 448733 w 643466"/>
                    <a:gd name="connsiteY4" fmla="*/ 8467 h 2954868"/>
                    <a:gd name="connsiteX5" fmla="*/ 296333 w 643466"/>
                    <a:gd name="connsiteY5" fmla="*/ 0 h 2954868"/>
                    <a:gd name="connsiteX6" fmla="*/ 211666 w 643466"/>
                    <a:gd name="connsiteY6" fmla="*/ 50800 h 2954868"/>
                    <a:gd name="connsiteX7" fmla="*/ 127000 w 643466"/>
                    <a:gd name="connsiteY7" fmla="*/ 127000 h 2954868"/>
                    <a:gd name="connsiteX8" fmla="*/ 101600 w 643466"/>
                    <a:gd name="connsiteY8" fmla="*/ 237067 h 2954868"/>
                    <a:gd name="connsiteX9" fmla="*/ 84666 w 643466"/>
                    <a:gd name="connsiteY9" fmla="*/ 313267 h 2954868"/>
                    <a:gd name="connsiteX10" fmla="*/ 0 w 643466"/>
                    <a:gd name="connsiteY10" fmla="*/ 397933 h 2954868"/>
                    <a:gd name="connsiteX11" fmla="*/ 16933 w 643466"/>
                    <a:gd name="connsiteY11" fmla="*/ 465667 h 2954868"/>
                    <a:gd name="connsiteX12" fmla="*/ 93133 w 643466"/>
                    <a:gd name="connsiteY12" fmla="*/ 533400 h 2954868"/>
                    <a:gd name="connsiteX13" fmla="*/ 211666 w 643466"/>
                    <a:gd name="connsiteY13" fmla="*/ 541867 h 2954868"/>
                    <a:gd name="connsiteX14" fmla="*/ 262466 w 643466"/>
                    <a:gd name="connsiteY14" fmla="*/ 465667 h 2954868"/>
                    <a:gd name="connsiteX15" fmla="*/ 254000 w 643466"/>
                    <a:gd name="connsiteY15" fmla="*/ 372533 h 2954868"/>
                    <a:gd name="connsiteX16" fmla="*/ 220133 w 643466"/>
                    <a:gd name="connsiteY16" fmla="*/ 321733 h 2954868"/>
                    <a:gd name="connsiteX17" fmla="*/ 186266 w 643466"/>
                    <a:gd name="connsiteY17" fmla="*/ 279400 h 2954868"/>
                    <a:gd name="connsiteX18" fmla="*/ 194733 w 643466"/>
                    <a:gd name="connsiteY18" fmla="*/ 177800 h 2954868"/>
                    <a:gd name="connsiteX19" fmla="*/ 262466 w 643466"/>
                    <a:gd name="connsiteY19" fmla="*/ 93133 h 2954868"/>
                    <a:gd name="connsiteX20" fmla="*/ 372533 w 643466"/>
                    <a:gd name="connsiteY20" fmla="*/ 59267 h 2954868"/>
                    <a:gd name="connsiteX21" fmla="*/ 440266 w 643466"/>
                    <a:gd name="connsiteY21" fmla="*/ 101600 h 2954868"/>
                    <a:gd name="connsiteX22" fmla="*/ 491066 w 643466"/>
                    <a:gd name="connsiteY22" fmla="*/ 211667 h 2954868"/>
                    <a:gd name="connsiteX23" fmla="*/ 491066 w 643466"/>
                    <a:gd name="connsiteY23" fmla="*/ 2954867 h 2954868"/>
                    <a:gd name="connsiteX24" fmla="*/ 565659 w 643466"/>
                    <a:gd name="connsiteY24" fmla="*/ 2954868 h 2954868"/>
                    <a:gd name="connsiteX25" fmla="*/ 643466 w 643466"/>
                    <a:gd name="connsiteY25" fmla="*/ 186267 h 2954868"/>
                    <a:gd name="connsiteX0" fmla="*/ 565659 w 584200"/>
                    <a:gd name="connsiteY0" fmla="*/ 2954868 h 2954868"/>
                    <a:gd name="connsiteX1" fmla="*/ 584200 w 584200"/>
                    <a:gd name="connsiteY1" fmla="*/ 169333 h 2954868"/>
                    <a:gd name="connsiteX2" fmla="*/ 567266 w 584200"/>
                    <a:gd name="connsiteY2" fmla="*/ 279400 h 2954868"/>
                    <a:gd name="connsiteX3" fmla="*/ 533400 w 584200"/>
                    <a:gd name="connsiteY3" fmla="*/ 76200 h 2954868"/>
                    <a:gd name="connsiteX4" fmla="*/ 448733 w 584200"/>
                    <a:gd name="connsiteY4" fmla="*/ 8467 h 2954868"/>
                    <a:gd name="connsiteX5" fmla="*/ 296333 w 584200"/>
                    <a:gd name="connsiteY5" fmla="*/ 0 h 2954868"/>
                    <a:gd name="connsiteX6" fmla="*/ 211666 w 584200"/>
                    <a:gd name="connsiteY6" fmla="*/ 50800 h 2954868"/>
                    <a:gd name="connsiteX7" fmla="*/ 127000 w 584200"/>
                    <a:gd name="connsiteY7" fmla="*/ 127000 h 2954868"/>
                    <a:gd name="connsiteX8" fmla="*/ 101600 w 584200"/>
                    <a:gd name="connsiteY8" fmla="*/ 237067 h 2954868"/>
                    <a:gd name="connsiteX9" fmla="*/ 84666 w 584200"/>
                    <a:gd name="connsiteY9" fmla="*/ 313267 h 2954868"/>
                    <a:gd name="connsiteX10" fmla="*/ 0 w 584200"/>
                    <a:gd name="connsiteY10" fmla="*/ 397933 h 2954868"/>
                    <a:gd name="connsiteX11" fmla="*/ 16933 w 584200"/>
                    <a:gd name="connsiteY11" fmla="*/ 465667 h 2954868"/>
                    <a:gd name="connsiteX12" fmla="*/ 93133 w 584200"/>
                    <a:gd name="connsiteY12" fmla="*/ 533400 h 2954868"/>
                    <a:gd name="connsiteX13" fmla="*/ 211666 w 584200"/>
                    <a:gd name="connsiteY13" fmla="*/ 541867 h 2954868"/>
                    <a:gd name="connsiteX14" fmla="*/ 262466 w 584200"/>
                    <a:gd name="connsiteY14" fmla="*/ 465667 h 2954868"/>
                    <a:gd name="connsiteX15" fmla="*/ 254000 w 584200"/>
                    <a:gd name="connsiteY15" fmla="*/ 372533 h 2954868"/>
                    <a:gd name="connsiteX16" fmla="*/ 220133 w 584200"/>
                    <a:gd name="connsiteY16" fmla="*/ 321733 h 2954868"/>
                    <a:gd name="connsiteX17" fmla="*/ 186266 w 584200"/>
                    <a:gd name="connsiteY17" fmla="*/ 279400 h 2954868"/>
                    <a:gd name="connsiteX18" fmla="*/ 194733 w 584200"/>
                    <a:gd name="connsiteY18" fmla="*/ 177800 h 2954868"/>
                    <a:gd name="connsiteX19" fmla="*/ 262466 w 584200"/>
                    <a:gd name="connsiteY19" fmla="*/ 93133 h 2954868"/>
                    <a:gd name="connsiteX20" fmla="*/ 372533 w 584200"/>
                    <a:gd name="connsiteY20" fmla="*/ 59267 h 2954868"/>
                    <a:gd name="connsiteX21" fmla="*/ 440266 w 584200"/>
                    <a:gd name="connsiteY21" fmla="*/ 101600 h 2954868"/>
                    <a:gd name="connsiteX22" fmla="*/ 491066 w 584200"/>
                    <a:gd name="connsiteY22" fmla="*/ 211667 h 2954868"/>
                    <a:gd name="connsiteX23" fmla="*/ 491066 w 584200"/>
                    <a:gd name="connsiteY23" fmla="*/ 2954867 h 2954868"/>
                    <a:gd name="connsiteX24" fmla="*/ 565659 w 584200"/>
                    <a:gd name="connsiteY24" fmla="*/ 2954868 h 2954868"/>
                    <a:gd name="connsiteX0" fmla="*/ 565659 w 567266"/>
                    <a:gd name="connsiteY0" fmla="*/ 2954868 h 2954868"/>
                    <a:gd name="connsiteX1" fmla="*/ 567266 w 567266"/>
                    <a:gd name="connsiteY1" fmla="*/ 279400 h 2954868"/>
                    <a:gd name="connsiteX2" fmla="*/ 533400 w 567266"/>
                    <a:gd name="connsiteY2" fmla="*/ 76200 h 2954868"/>
                    <a:gd name="connsiteX3" fmla="*/ 448733 w 567266"/>
                    <a:gd name="connsiteY3" fmla="*/ 8467 h 2954868"/>
                    <a:gd name="connsiteX4" fmla="*/ 296333 w 567266"/>
                    <a:gd name="connsiteY4" fmla="*/ 0 h 2954868"/>
                    <a:gd name="connsiteX5" fmla="*/ 211666 w 567266"/>
                    <a:gd name="connsiteY5" fmla="*/ 50800 h 2954868"/>
                    <a:gd name="connsiteX6" fmla="*/ 127000 w 567266"/>
                    <a:gd name="connsiteY6" fmla="*/ 127000 h 2954868"/>
                    <a:gd name="connsiteX7" fmla="*/ 101600 w 567266"/>
                    <a:gd name="connsiteY7" fmla="*/ 237067 h 2954868"/>
                    <a:gd name="connsiteX8" fmla="*/ 84666 w 567266"/>
                    <a:gd name="connsiteY8" fmla="*/ 313267 h 2954868"/>
                    <a:gd name="connsiteX9" fmla="*/ 0 w 567266"/>
                    <a:gd name="connsiteY9" fmla="*/ 397933 h 2954868"/>
                    <a:gd name="connsiteX10" fmla="*/ 16933 w 567266"/>
                    <a:gd name="connsiteY10" fmla="*/ 465667 h 2954868"/>
                    <a:gd name="connsiteX11" fmla="*/ 93133 w 567266"/>
                    <a:gd name="connsiteY11" fmla="*/ 533400 h 2954868"/>
                    <a:gd name="connsiteX12" fmla="*/ 211666 w 567266"/>
                    <a:gd name="connsiteY12" fmla="*/ 541867 h 2954868"/>
                    <a:gd name="connsiteX13" fmla="*/ 262466 w 567266"/>
                    <a:gd name="connsiteY13" fmla="*/ 465667 h 2954868"/>
                    <a:gd name="connsiteX14" fmla="*/ 254000 w 567266"/>
                    <a:gd name="connsiteY14" fmla="*/ 372533 h 2954868"/>
                    <a:gd name="connsiteX15" fmla="*/ 220133 w 567266"/>
                    <a:gd name="connsiteY15" fmla="*/ 321733 h 2954868"/>
                    <a:gd name="connsiteX16" fmla="*/ 186266 w 567266"/>
                    <a:gd name="connsiteY16" fmla="*/ 279400 h 2954868"/>
                    <a:gd name="connsiteX17" fmla="*/ 194733 w 567266"/>
                    <a:gd name="connsiteY17" fmla="*/ 177800 h 2954868"/>
                    <a:gd name="connsiteX18" fmla="*/ 262466 w 567266"/>
                    <a:gd name="connsiteY18" fmla="*/ 93133 h 2954868"/>
                    <a:gd name="connsiteX19" fmla="*/ 372533 w 567266"/>
                    <a:gd name="connsiteY19" fmla="*/ 59267 h 2954868"/>
                    <a:gd name="connsiteX20" fmla="*/ 440266 w 567266"/>
                    <a:gd name="connsiteY20" fmla="*/ 101600 h 2954868"/>
                    <a:gd name="connsiteX21" fmla="*/ 491066 w 567266"/>
                    <a:gd name="connsiteY21" fmla="*/ 211667 h 2954868"/>
                    <a:gd name="connsiteX22" fmla="*/ 491066 w 567266"/>
                    <a:gd name="connsiteY22" fmla="*/ 2954867 h 2954868"/>
                    <a:gd name="connsiteX23" fmla="*/ 565659 w 567266"/>
                    <a:gd name="connsiteY23" fmla="*/ 2954868 h 2954868"/>
                    <a:gd name="connsiteX0" fmla="*/ 565659 w 567266"/>
                    <a:gd name="connsiteY0" fmla="*/ 2954868 h 2954868"/>
                    <a:gd name="connsiteX1" fmla="*/ 567266 w 567266"/>
                    <a:gd name="connsiteY1" fmla="*/ 279400 h 2954868"/>
                    <a:gd name="connsiteX2" fmla="*/ 533400 w 567266"/>
                    <a:gd name="connsiteY2" fmla="*/ 76200 h 2954868"/>
                    <a:gd name="connsiteX3" fmla="*/ 448733 w 567266"/>
                    <a:gd name="connsiteY3" fmla="*/ 8467 h 2954868"/>
                    <a:gd name="connsiteX4" fmla="*/ 296333 w 567266"/>
                    <a:gd name="connsiteY4" fmla="*/ 0 h 2954868"/>
                    <a:gd name="connsiteX5" fmla="*/ 211666 w 567266"/>
                    <a:gd name="connsiteY5" fmla="*/ 50800 h 2954868"/>
                    <a:gd name="connsiteX6" fmla="*/ 127000 w 567266"/>
                    <a:gd name="connsiteY6" fmla="*/ 127000 h 2954868"/>
                    <a:gd name="connsiteX7" fmla="*/ 101600 w 567266"/>
                    <a:gd name="connsiteY7" fmla="*/ 237067 h 2954868"/>
                    <a:gd name="connsiteX8" fmla="*/ 41705 w 567266"/>
                    <a:gd name="connsiteY8" fmla="*/ 291786 h 2954868"/>
                    <a:gd name="connsiteX9" fmla="*/ 0 w 567266"/>
                    <a:gd name="connsiteY9" fmla="*/ 397933 h 2954868"/>
                    <a:gd name="connsiteX10" fmla="*/ 16933 w 567266"/>
                    <a:gd name="connsiteY10" fmla="*/ 465667 h 2954868"/>
                    <a:gd name="connsiteX11" fmla="*/ 93133 w 567266"/>
                    <a:gd name="connsiteY11" fmla="*/ 533400 h 2954868"/>
                    <a:gd name="connsiteX12" fmla="*/ 211666 w 567266"/>
                    <a:gd name="connsiteY12" fmla="*/ 541867 h 2954868"/>
                    <a:gd name="connsiteX13" fmla="*/ 262466 w 567266"/>
                    <a:gd name="connsiteY13" fmla="*/ 465667 h 2954868"/>
                    <a:gd name="connsiteX14" fmla="*/ 254000 w 567266"/>
                    <a:gd name="connsiteY14" fmla="*/ 372533 h 2954868"/>
                    <a:gd name="connsiteX15" fmla="*/ 220133 w 567266"/>
                    <a:gd name="connsiteY15" fmla="*/ 321733 h 2954868"/>
                    <a:gd name="connsiteX16" fmla="*/ 186266 w 567266"/>
                    <a:gd name="connsiteY16" fmla="*/ 279400 h 2954868"/>
                    <a:gd name="connsiteX17" fmla="*/ 194733 w 567266"/>
                    <a:gd name="connsiteY17" fmla="*/ 177800 h 2954868"/>
                    <a:gd name="connsiteX18" fmla="*/ 262466 w 567266"/>
                    <a:gd name="connsiteY18" fmla="*/ 93133 h 2954868"/>
                    <a:gd name="connsiteX19" fmla="*/ 372533 w 567266"/>
                    <a:gd name="connsiteY19" fmla="*/ 59267 h 2954868"/>
                    <a:gd name="connsiteX20" fmla="*/ 440266 w 567266"/>
                    <a:gd name="connsiteY20" fmla="*/ 101600 h 2954868"/>
                    <a:gd name="connsiteX21" fmla="*/ 491066 w 567266"/>
                    <a:gd name="connsiteY21" fmla="*/ 211667 h 2954868"/>
                    <a:gd name="connsiteX22" fmla="*/ 491066 w 567266"/>
                    <a:gd name="connsiteY22" fmla="*/ 2954867 h 2954868"/>
                    <a:gd name="connsiteX23" fmla="*/ 565659 w 567266"/>
                    <a:gd name="connsiteY23" fmla="*/ 2954868 h 29548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</a:cxnLst>
                  <a:rect l="l" t="t" r="r" b="b"/>
                  <a:pathLst>
                    <a:path w="567266" h="2954868">
                      <a:moveTo>
                        <a:pt x="565659" y="2954868"/>
                      </a:moveTo>
                      <a:cubicBezTo>
                        <a:pt x="566195" y="2063045"/>
                        <a:pt x="566730" y="1171223"/>
                        <a:pt x="567266" y="279400"/>
                      </a:cubicBezTo>
                      <a:lnTo>
                        <a:pt x="533400" y="76200"/>
                      </a:lnTo>
                      <a:lnTo>
                        <a:pt x="448733" y="8467"/>
                      </a:lnTo>
                      <a:lnTo>
                        <a:pt x="296333" y="0"/>
                      </a:lnTo>
                      <a:lnTo>
                        <a:pt x="211666" y="50800"/>
                      </a:lnTo>
                      <a:lnTo>
                        <a:pt x="127000" y="127000"/>
                      </a:lnTo>
                      <a:lnTo>
                        <a:pt x="101600" y="237067"/>
                      </a:lnTo>
                      <a:lnTo>
                        <a:pt x="41705" y="291786"/>
                      </a:lnTo>
                      <a:lnTo>
                        <a:pt x="0" y="397933"/>
                      </a:lnTo>
                      <a:lnTo>
                        <a:pt x="16933" y="465667"/>
                      </a:lnTo>
                      <a:lnTo>
                        <a:pt x="93133" y="533400"/>
                      </a:lnTo>
                      <a:lnTo>
                        <a:pt x="211666" y="541867"/>
                      </a:lnTo>
                      <a:lnTo>
                        <a:pt x="262466" y="465667"/>
                      </a:lnTo>
                      <a:lnTo>
                        <a:pt x="254000" y="372533"/>
                      </a:lnTo>
                      <a:lnTo>
                        <a:pt x="220133" y="321733"/>
                      </a:lnTo>
                      <a:lnTo>
                        <a:pt x="186266" y="279400"/>
                      </a:lnTo>
                      <a:lnTo>
                        <a:pt x="194733" y="177800"/>
                      </a:lnTo>
                      <a:lnTo>
                        <a:pt x="262466" y="93133"/>
                      </a:lnTo>
                      <a:lnTo>
                        <a:pt x="372533" y="59267"/>
                      </a:lnTo>
                      <a:lnTo>
                        <a:pt x="440266" y="101600"/>
                      </a:lnTo>
                      <a:lnTo>
                        <a:pt x="491066" y="211667"/>
                      </a:lnTo>
                      <a:lnTo>
                        <a:pt x="491066" y="2954867"/>
                      </a:lnTo>
                      <a:lnTo>
                        <a:pt x="565659" y="2954868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FFFFFF"/>
                    </a:gs>
                    <a:gs pos="32000">
                      <a:srgbClr val="E6E6E6"/>
                    </a:gs>
                    <a:gs pos="99000">
                      <a:srgbClr val="7D8496"/>
                    </a:gs>
                    <a:gs pos="100000">
                      <a:srgbClr val="E6E6E6"/>
                    </a:gs>
                  </a:gsLst>
                  <a:lin ang="2700000" scaled="0"/>
                </a:gradFill>
                <a:ln w="3175">
                  <a:solidFill>
                    <a:schemeClr val="tx1">
                      <a:lumMod val="50000"/>
                      <a:lumOff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93" name="椭圆 11"/>
                <p:cNvSpPr>
                  <a:spLocks noChangeAspect="1"/>
                </p:cNvSpPr>
                <p:nvPr/>
              </p:nvSpPr>
              <p:spPr>
                <a:xfrm>
                  <a:off x="1415588" y="2766826"/>
                  <a:ext cx="108000" cy="10800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sp>
          <p:nvSpPr>
            <p:cNvPr id="189" name="矩形 188"/>
            <p:cNvSpPr/>
            <p:nvPr/>
          </p:nvSpPr>
          <p:spPr>
            <a:xfrm>
              <a:off x="-1" y="4227934"/>
              <a:ext cx="17648749" cy="457783"/>
            </a:xfrm>
            <a:prstGeom prst="rect">
              <a:avLst/>
            </a:prstGeom>
            <a:blipFill dpi="0" rotWithShape="1">
              <a:blip r:embed="rId5" cstate="print"/>
              <a:srcRect/>
              <a:tile tx="0" ty="0" sx="100000" sy="100000" flip="none" algn="tl"/>
            </a:blipFill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23" name="矩形 122"/>
          <p:cNvSpPr/>
          <p:nvPr/>
        </p:nvSpPr>
        <p:spPr>
          <a:xfrm>
            <a:off x="0" y="5007747"/>
            <a:ext cx="17605448" cy="45719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6" name="组合 233"/>
          <p:cNvGrpSpPr/>
          <p:nvPr/>
        </p:nvGrpSpPr>
        <p:grpSpPr>
          <a:xfrm>
            <a:off x="6419013" y="3290257"/>
            <a:ext cx="385235" cy="490222"/>
            <a:chOff x="4139952" y="-898014"/>
            <a:chExt cx="3645958" cy="4639580"/>
          </a:xfrm>
        </p:grpSpPr>
        <p:pic>
          <p:nvPicPr>
            <p:cNvPr id="235" name="图片 234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 rot="4721342">
              <a:off x="5436096" y="29928"/>
              <a:ext cx="2157806" cy="2541822"/>
            </a:xfrm>
            <a:prstGeom prst="rect">
              <a:avLst/>
            </a:prstGeom>
          </p:spPr>
        </p:pic>
        <p:pic>
          <p:nvPicPr>
            <p:cNvPr id="236" name="图片 235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4139952" y="-898014"/>
              <a:ext cx="3093056" cy="4639580"/>
            </a:xfrm>
            <a:prstGeom prst="rect">
              <a:avLst/>
            </a:prstGeom>
          </p:spPr>
        </p:pic>
      </p:grpSp>
      <p:grpSp>
        <p:nvGrpSpPr>
          <p:cNvPr id="27" name="组合 79"/>
          <p:cNvGrpSpPr/>
          <p:nvPr/>
        </p:nvGrpSpPr>
        <p:grpSpPr>
          <a:xfrm>
            <a:off x="4246492" y="3465918"/>
            <a:ext cx="2558932" cy="399833"/>
            <a:chOff x="4355976" y="2643758"/>
            <a:chExt cx="2304256" cy="360040"/>
          </a:xfrm>
        </p:grpSpPr>
        <p:grpSp>
          <p:nvGrpSpPr>
            <p:cNvPr id="28" name="组合 80"/>
            <p:cNvGrpSpPr/>
            <p:nvPr/>
          </p:nvGrpSpPr>
          <p:grpSpPr>
            <a:xfrm>
              <a:off x="4355976" y="2643758"/>
              <a:ext cx="2304256" cy="288032"/>
              <a:chOff x="4355976" y="2643758"/>
              <a:chExt cx="2304256" cy="360040"/>
            </a:xfrm>
          </p:grpSpPr>
          <p:sp>
            <p:nvSpPr>
              <p:cNvPr id="265" name="矩形 264"/>
              <p:cNvSpPr/>
              <p:nvPr/>
            </p:nvSpPr>
            <p:spPr>
              <a:xfrm>
                <a:off x="4355976" y="2643758"/>
                <a:ext cx="2304256" cy="360040"/>
              </a:xfrm>
              <a:prstGeom prst="rect">
                <a:avLst/>
              </a:prstGeom>
              <a:noFill/>
              <a:ln w="3175">
                <a:solidFill>
                  <a:srgbClr val="7F7F7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6" name="矩形 265"/>
              <p:cNvSpPr/>
              <p:nvPr/>
            </p:nvSpPr>
            <p:spPr>
              <a:xfrm>
                <a:off x="4716016" y="2643758"/>
                <a:ext cx="1584176" cy="360040"/>
              </a:xfrm>
              <a:prstGeom prst="rect">
                <a:avLst/>
              </a:prstGeom>
              <a:noFill/>
              <a:ln w="3175">
                <a:solidFill>
                  <a:srgbClr val="7F7F7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7" name="矩形 266"/>
              <p:cNvSpPr/>
              <p:nvPr/>
            </p:nvSpPr>
            <p:spPr>
              <a:xfrm>
                <a:off x="5076056" y="2643758"/>
                <a:ext cx="864096" cy="360040"/>
              </a:xfrm>
              <a:prstGeom prst="rect">
                <a:avLst/>
              </a:prstGeom>
              <a:noFill/>
              <a:ln w="3175">
                <a:solidFill>
                  <a:srgbClr val="7F7F7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268" name="直接连接符 267"/>
              <p:cNvCxnSpPr>
                <a:stCxn id="267" idx="0"/>
              </p:cNvCxnSpPr>
              <p:nvPr/>
            </p:nvCxnSpPr>
            <p:spPr>
              <a:xfrm>
                <a:off x="5508104" y="2643758"/>
                <a:ext cx="1656" cy="360040"/>
              </a:xfrm>
              <a:prstGeom prst="line">
                <a:avLst/>
              </a:prstGeom>
              <a:ln>
                <a:solidFill>
                  <a:srgbClr val="7F7F7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69" name="矩形 86"/>
              <p:cNvSpPr/>
              <p:nvPr/>
            </p:nvSpPr>
            <p:spPr>
              <a:xfrm>
                <a:off x="5292080" y="2643758"/>
                <a:ext cx="432048" cy="360040"/>
              </a:xfrm>
              <a:prstGeom prst="rect">
                <a:avLst/>
              </a:prstGeom>
              <a:noFill/>
              <a:ln w="3175">
                <a:solidFill>
                  <a:srgbClr val="7F7F7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0" name="矩形 269"/>
              <p:cNvSpPr/>
              <p:nvPr/>
            </p:nvSpPr>
            <p:spPr>
              <a:xfrm>
                <a:off x="4898670" y="2643758"/>
                <a:ext cx="1224136" cy="360040"/>
              </a:xfrm>
              <a:prstGeom prst="rect">
                <a:avLst/>
              </a:prstGeom>
              <a:noFill/>
              <a:ln w="3175">
                <a:solidFill>
                  <a:srgbClr val="7F7F7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1" name="矩形 270"/>
              <p:cNvSpPr/>
              <p:nvPr/>
            </p:nvSpPr>
            <p:spPr>
              <a:xfrm>
                <a:off x="4545304" y="2643758"/>
                <a:ext cx="1944216" cy="360040"/>
              </a:xfrm>
              <a:prstGeom prst="rect">
                <a:avLst/>
              </a:prstGeom>
              <a:noFill/>
              <a:ln w="3175">
                <a:solidFill>
                  <a:srgbClr val="7F7F7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64" name="矩形 263"/>
            <p:cNvSpPr/>
            <p:nvPr/>
          </p:nvSpPr>
          <p:spPr>
            <a:xfrm>
              <a:off x="4355976" y="2931790"/>
              <a:ext cx="2304256" cy="72008"/>
            </a:xfrm>
            <a:prstGeom prst="rect">
              <a:avLst/>
            </a:prstGeom>
            <a:solidFill>
              <a:schemeClr val="bg2">
                <a:lumMod val="90000"/>
              </a:schemeClr>
            </a:solidFill>
            <a:ln w="3175">
              <a:solidFill>
                <a:srgbClr val="7F7F7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9" name="组合 157"/>
          <p:cNvGrpSpPr/>
          <p:nvPr/>
        </p:nvGrpSpPr>
        <p:grpSpPr>
          <a:xfrm>
            <a:off x="-592214" y="4802030"/>
            <a:ext cx="252000" cy="252000"/>
            <a:chOff x="5469975" y="3507854"/>
            <a:chExt cx="1304763" cy="1297346"/>
          </a:xfrm>
        </p:grpSpPr>
        <p:grpSp>
          <p:nvGrpSpPr>
            <p:cNvPr id="30" name="组合 21"/>
            <p:cNvGrpSpPr/>
            <p:nvPr/>
          </p:nvGrpSpPr>
          <p:grpSpPr>
            <a:xfrm>
              <a:off x="5480033" y="3507854"/>
              <a:ext cx="1294705" cy="1281257"/>
              <a:chOff x="5618618" y="1379851"/>
              <a:chExt cx="1294705" cy="1281257"/>
            </a:xfrm>
          </p:grpSpPr>
          <p:sp>
            <p:nvSpPr>
              <p:cNvPr id="163" name="十字形 162"/>
              <p:cNvSpPr/>
              <p:nvPr/>
            </p:nvSpPr>
            <p:spPr>
              <a:xfrm>
                <a:off x="5632067" y="1379852"/>
                <a:ext cx="1281256" cy="1281256"/>
              </a:xfrm>
              <a:prstGeom prst="plus">
                <a:avLst>
                  <a:gd name="adj" fmla="val 47726"/>
                </a:avLst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4" name="十字形 163"/>
              <p:cNvSpPr/>
              <p:nvPr/>
            </p:nvSpPr>
            <p:spPr>
              <a:xfrm rot="2731685">
                <a:off x="5618618" y="1379851"/>
                <a:ext cx="1281256" cy="1281256"/>
              </a:xfrm>
              <a:prstGeom prst="plus">
                <a:avLst>
                  <a:gd name="adj" fmla="val 47726"/>
                </a:avLst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1" name="组合 22"/>
            <p:cNvGrpSpPr/>
            <p:nvPr/>
          </p:nvGrpSpPr>
          <p:grpSpPr>
            <a:xfrm rot="1339528">
              <a:off x="5469975" y="3523943"/>
              <a:ext cx="1294705" cy="1281257"/>
              <a:chOff x="5618618" y="1379851"/>
              <a:chExt cx="1294705" cy="1281257"/>
            </a:xfrm>
          </p:grpSpPr>
          <p:sp>
            <p:nvSpPr>
              <p:cNvPr id="161" name="十字形 160"/>
              <p:cNvSpPr/>
              <p:nvPr/>
            </p:nvSpPr>
            <p:spPr>
              <a:xfrm>
                <a:off x="5632067" y="1379852"/>
                <a:ext cx="1281256" cy="1281256"/>
              </a:xfrm>
              <a:prstGeom prst="plus">
                <a:avLst>
                  <a:gd name="adj" fmla="val 47726"/>
                </a:avLst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2" name="十字形 161"/>
              <p:cNvSpPr/>
              <p:nvPr/>
            </p:nvSpPr>
            <p:spPr>
              <a:xfrm rot="2731685">
                <a:off x="5618618" y="1379851"/>
                <a:ext cx="1281256" cy="1281256"/>
              </a:xfrm>
              <a:prstGeom prst="plus">
                <a:avLst>
                  <a:gd name="adj" fmla="val 47726"/>
                </a:avLst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138" name="组合 137"/>
          <p:cNvGrpSpPr/>
          <p:nvPr/>
        </p:nvGrpSpPr>
        <p:grpSpPr>
          <a:xfrm>
            <a:off x="3030508" y="4046840"/>
            <a:ext cx="398484" cy="1937965"/>
            <a:chOff x="3030508" y="3276991"/>
            <a:chExt cx="398484" cy="1937965"/>
          </a:xfrm>
          <a:noFill/>
        </p:grpSpPr>
        <p:pic>
          <p:nvPicPr>
            <p:cNvPr id="139" name="图片 138" descr="LB.png"/>
            <p:cNvPicPr>
              <a:picLocks noChangeAspect="1"/>
            </p:cNvPicPr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3039697" y="3276991"/>
              <a:ext cx="389295" cy="967977"/>
            </a:xfrm>
            <a:prstGeom prst="rect">
              <a:avLst/>
            </a:prstGeom>
            <a:grpFill/>
          </p:spPr>
        </p:pic>
        <p:pic>
          <p:nvPicPr>
            <p:cNvPr id="140" name="图片 139" descr="LB.png"/>
            <p:cNvPicPr>
              <a:picLocks noChangeAspect="1"/>
            </p:cNvPicPr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3030508" y="4246979"/>
              <a:ext cx="389295" cy="967977"/>
            </a:xfrm>
            <a:prstGeom prst="rect">
              <a:avLst/>
            </a:prstGeom>
            <a:grpFill/>
            <a:effectLst>
              <a:softEdge rad="635000"/>
            </a:effectLst>
          </p:spPr>
        </p:pic>
      </p:grpSp>
      <p:pic>
        <p:nvPicPr>
          <p:cNvPr id="141" name="图片 140" descr="LB2.pn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-2857552" y="4055979"/>
            <a:ext cx="389295" cy="967977"/>
          </a:xfrm>
          <a:prstGeom prst="rect">
            <a:avLst/>
          </a:prstGeom>
        </p:spPr>
      </p:pic>
      <p:grpSp>
        <p:nvGrpSpPr>
          <p:cNvPr id="23" name="组合 164"/>
          <p:cNvGrpSpPr/>
          <p:nvPr/>
        </p:nvGrpSpPr>
        <p:grpSpPr>
          <a:xfrm>
            <a:off x="-1117639" y="4793563"/>
            <a:ext cx="252000" cy="252000"/>
            <a:chOff x="5469975" y="3507854"/>
            <a:chExt cx="1304763" cy="1297346"/>
          </a:xfrm>
        </p:grpSpPr>
        <p:grpSp>
          <p:nvGrpSpPr>
            <p:cNvPr id="24" name="组合 13"/>
            <p:cNvGrpSpPr/>
            <p:nvPr/>
          </p:nvGrpSpPr>
          <p:grpSpPr>
            <a:xfrm>
              <a:off x="5480033" y="3507854"/>
              <a:ext cx="1294705" cy="1281257"/>
              <a:chOff x="5618618" y="1379851"/>
              <a:chExt cx="1294705" cy="1281257"/>
            </a:xfrm>
          </p:grpSpPr>
          <p:sp>
            <p:nvSpPr>
              <p:cNvPr id="170" name="十字形 169"/>
              <p:cNvSpPr/>
              <p:nvPr/>
            </p:nvSpPr>
            <p:spPr>
              <a:xfrm>
                <a:off x="5632067" y="1379852"/>
                <a:ext cx="1281256" cy="1281256"/>
              </a:xfrm>
              <a:prstGeom prst="plus">
                <a:avLst>
                  <a:gd name="adj" fmla="val 47726"/>
                </a:avLst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1" name="十字形 170"/>
              <p:cNvSpPr/>
              <p:nvPr/>
            </p:nvSpPr>
            <p:spPr>
              <a:xfrm rot="2731685">
                <a:off x="5618618" y="1379851"/>
                <a:ext cx="1281256" cy="1281256"/>
              </a:xfrm>
              <a:prstGeom prst="plus">
                <a:avLst>
                  <a:gd name="adj" fmla="val 47726"/>
                </a:avLst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5" name="组合 14"/>
            <p:cNvGrpSpPr/>
            <p:nvPr/>
          </p:nvGrpSpPr>
          <p:grpSpPr>
            <a:xfrm rot="1339528">
              <a:off x="5469975" y="3523943"/>
              <a:ext cx="1294705" cy="1281257"/>
              <a:chOff x="5618618" y="1379851"/>
              <a:chExt cx="1294705" cy="1281257"/>
            </a:xfrm>
          </p:grpSpPr>
          <p:sp>
            <p:nvSpPr>
              <p:cNvPr id="168" name="十字形 167"/>
              <p:cNvSpPr/>
              <p:nvPr/>
            </p:nvSpPr>
            <p:spPr>
              <a:xfrm>
                <a:off x="5632067" y="1379852"/>
                <a:ext cx="1281256" cy="1281256"/>
              </a:xfrm>
              <a:prstGeom prst="plus">
                <a:avLst>
                  <a:gd name="adj" fmla="val 47726"/>
                </a:avLst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9" name="十字形 168"/>
              <p:cNvSpPr/>
              <p:nvPr/>
            </p:nvSpPr>
            <p:spPr>
              <a:xfrm rot="2731685">
                <a:off x="5618618" y="1379851"/>
                <a:ext cx="1281256" cy="1281256"/>
              </a:xfrm>
              <a:prstGeom prst="plus">
                <a:avLst>
                  <a:gd name="adj" fmla="val 47726"/>
                </a:avLst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pic>
        <p:nvPicPr>
          <p:cNvPr id="157" name="图片 156" descr="4wer.pn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-1143040" y="4444840"/>
            <a:ext cx="809525" cy="631367"/>
          </a:xfrm>
          <a:prstGeom prst="rect">
            <a:avLst/>
          </a:prstGeom>
        </p:spPr>
      </p:pic>
      <p:pic>
        <p:nvPicPr>
          <p:cNvPr id="175" name="图片 174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434813" y="4216225"/>
            <a:ext cx="2657966" cy="764987"/>
          </a:xfrm>
          <a:prstGeom prst="rect">
            <a:avLst/>
          </a:prstGeom>
        </p:spPr>
      </p:pic>
      <p:pic>
        <p:nvPicPr>
          <p:cNvPr id="173" name="图片 172" descr="yui78.png"/>
          <p:cNvPicPr>
            <a:picLocks noChangeAspect="1"/>
          </p:cNvPicPr>
          <p:nvPr/>
        </p:nvPicPr>
        <p:blipFill>
          <a:blip r:embed="rId12" cstate="print"/>
          <a:srcRect l="5063" t="1515" r="3797" b="1259"/>
          <a:stretch>
            <a:fillRect/>
          </a:stretch>
        </p:blipFill>
        <p:spPr>
          <a:xfrm>
            <a:off x="11341676" y="4702083"/>
            <a:ext cx="363062" cy="368105"/>
          </a:xfrm>
          <a:prstGeom prst="rect">
            <a:avLst/>
          </a:prstGeom>
        </p:spPr>
      </p:pic>
      <p:pic>
        <p:nvPicPr>
          <p:cNvPr id="172" name="图片 171" descr="yui78.png"/>
          <p:cNvPicPr>
            <a:picLocks noChangeAspect="1"/>
          </p:cNvPicPr>
          <p:nvPr/>
        </p:nvPicPr>
        <p:blipFill>
          <a:blip r:embed="rId12" cstate="print"/>
          <a:srcRect l="5063" t="1515" r="3797" b="1259"/>
          <a:stretch>
            <a:fillRect/>
          </a:stretch>
        </p:blipFill>
        <p:spPr>
          <a:xfrm>
            <a:off x="9770040" y="4693616"/>
            <a:ext cx="363062" cy="368105"/>
          </a:xfrm>
          <a:prstGeom prst="rect">
            <a:avLst/>
          </a:prstGeom>
        </p:spPr>
      </p:pic>
      <p:pic>
        <p:nvPicPr>
          <p:cNvPr id="199" name="图片 198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324528" y="890242"/>
            <a:ext cx="5127732" cy="7109195"/>
          </a:xfrm>
          <a:prstGeom prst="rect">
            <a:avLst/>
          </a:prstGeom>
        </p:spPr>
      </p:pic>
      <p:pic>
        <p:nvPicPr>
          <p:cNvPr id="205" name="图片 204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-5941168" y="1003326"/>
            <a:ext cx="5127732" cy="7109195"/>
          </a:xfrm>
          <a:prstGeom prst="rect">
            <a:avLst/>
          </a:prstGeom>
        </p:spPr>
      </p:pic>
      <p:sp>
        <p:nvSpPr>
          <p:cNvPr id="381" name="矩形 380"/>
          <p:cNvSpPr/>
          <p:nvPr/>
        </p:nvSpPr>
        <p:spPr>
          <a:xfrm>
            <a:off x="-71716" y="-87249"/>
            <a:ext cx="9308526" cy="5333457"/>
          </a:xfrm>
          <a:prstGeom prst="rect">
            <a:avLst/>
          </a:prstGeom>
          <a:noFill/>
          <a:ln w="158750">
            <a:solidFill>
              <a:schemeClr val="tx1"/>
            </a:solidFill>
          </a:ln>
          <a:effectLst>
            <a:glow rad="228600">
              <a:schemeClr val="tx1"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72617" y="842943"/>
            <a:ext cx="5615641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家是我们载着梦想</a:t>
            </a:r>
            <a:endParaRPr lang="en-US" altLang="zh-CN" sz="32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3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向前出发的地方</a:t>
            </a:r>
            <a:endParaRPr lang="zh-CN" altLang="en-US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06827" y="285343"/>
            <a:ext cx="615553" cy="1284967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2800" b="1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那时候</a:t>
            </a:r>
            <a:endParaRPr lang="zh-CN" altLang="en-US" sz="2800" b="1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1475268" y="2012551"/>
            <a:ext cx="428835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家，是我们梦想的港湾</a:t>
            </a:r>
            <a:endParaRPr lang="zh-CN" altLang="en-US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525355293"/>
      </p:ext>
    </p:extLst>
  </p:cSld>
  <p:clrMapOvr>
    <a:masterClrMapping/>
  </p:clrMapOvr>
  <p:transition spd="med" advClick="0" advTm="1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3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3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1" nodeType="withEffect">
                                  <p:stCondLst>
                                    <p:cond delay="7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0" presetClass="path" presetSubtype="0" ac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4.72222E-6 4.82578E-6 L 0.62778 -0.0034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400" y="-200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0" presetClass="path" presetSubtype="0" ac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3.88889E-6 8.66482E-7 L 0.62778 -0.00339 " pathEditMode="relative" rAng="0" ptsTypes="AA">
                                      <p:cBhvr>
                                        <p:cTn id="32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400" y="-200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0" presetClass="path" presetSubtype="0" ac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2.5E-6 -2.65495E-6 L 0.62778 -0.00339 " pathEditMode="relative" rAng="0" ptsTypes="AA">
                                      <p:cBhvr>
                                        <p:cTn id="34" dur="20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400" y="-200"/>
                                    </p:animMotion>
                                  </p:childTnLst>
                                </p:cTn>
                              </p:par>
                              <p:par>
                                <p:cTn id="35" presetID="0" presetClass="path" presetSubtype="0" accel="50000" decel="50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-2.77778E-6 7.97034E-7 L -0.07222 0.00031 " pathEditMode="relative" ptsTypes="AA">
                                      <p:cBhvr>
                                        <p:cTn id="36" dur="2900" fill="hold"/>
                                        <p:tgtEl>
                                          <p:spTgt spid="3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7" presetID="8" presetClass="emph" presetSubtype="0" repeatCount="1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21600000">
                                      <p:cBhvr>
                                        <p:cTn id="38" dur="4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9" presetID="8" presetClass="emph" presetSubtype="0" repeatCount="1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21600000">
                                      <p:cBhvr>
                                        <p:cTn id="40" dur="4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1" presetID="0" presetClass="path" presetSubtype="0" fill="hold" nodeType="withEffect">
                                  <p:stCondLst>
                                    <p:cond delay="3400"/>
                                  </p:stCondLst>
                                  <p:childTnLst>
                                    <p:animMotion origin="layout" path="M 0 0 L -0.68507 0.0003 " pathEditMode="relative" ptsTypes="AA">
                                      <p:cBhvr>
                                        <p:cTn id="42" dur="15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3" presetID="0" presetClass="path" presetSubtype="0" fill="hold" nodeType="withEffect">
                                  <p:stCondLst>
                                    <p:cond delay="3400"/>
                                  </p:stCondLst>
                                  <p:childTnLst>
                                    <p:animMotion origin="layout" path="M 0 0 L -0.68507 0.0003 " pathEditMode="relative" ptsTypes="AA">
                                      <p:cBhvr>
                                        <p:cTn id="44" dur="150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5" presetID="0" presetClass="path" presetSubtype="0" fill="hold" nodeType="withEffect">
                                  <p:stCondLst>
                                    <p:cond delay="3400"/>
                                  </p:stCondLst>
                                  <p:childTnLst>
                                    <p:animMotion origin="layout" path="M 0 0 L -0.68507 0.0003 " pathEditMode="relative" ptsTypes="AA">
                                      <p:cBhvr>
                                        <p:cTn id="46" dur="1500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7" presetID="8" presetClass="emph" presetSubtype="0" repeatCount="7000" fill="hold" nodeType="withEffect">
                                  <p:stCondLst>
                                    <p:cond delay="3400"/>
                                  </p:stCondLst>
                                  <p:childTnLst>
                                    <p:animRot by="-21600000">
                                      <p:cBhvr>
                                        <p:cTn id="48" dur="5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9" presetID="8" presetClass="emph" presetSubtype="0" repeatCount="7000" fill="hold" nodeType="withEffect">
                                  <p:stCondLst>
                                    <p:cond delay="3400"/>
                                  </p:stCondLst>
                                  <p:childTnLst>
                                    <p:animRot by="-21600000">
                                      <p:cBhvr>
                                        <p:cTn id="50" dur="486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1" presetID="0" presetClass="path" presetSubtype="0" fill="hold" nodeType="withEffect">
                                  <p:stCondLst>
                                    <p:cond delay="4600"/>
                                  </p:stCondLst>
                                  <p:childTnLst>
                                    <p:animMotion origin="layout" path="M 0.62778 -0.00339 L 1.26042 -0.00308 " pathEditMode="relative" rAng="0" ptsTypes="AA">
                                      <p:cBhvr>
                                        <p:cTn id="52" dur="8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632" y="0"/>
                                    </p:animMotion>
                                  </p:childTnLst>
                                </p:cTn>
                              </p:par>
                              <p:par>
                                <p:cTn id="53" presetID="0" presetClass="path" presetSubtype="0" fill="hold" nodeType="withEffect">
                                  <p:stCondLst>
                                    <p:cond delay="4600"/>
                                  </p:stCondLst>
                                  <p:childTnLst>
                                    <p:animMotion origin="layout" path="M 0.62778 -0.00339 L 1.26042 -0.00308 " pathEditMode="relative" rAng="0" ptsTypes="AA">
                                      <p:cBhvr>
                                        <p:cTn id="54" dur="8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632" y="0"/>
                                    </p:animMotion>
                                  </p:childTnLst>
                                </p:cTn>
                              </p:par>
                              <p:par>
                                <p:cTn id="55" presetID="0" presetClass="path" presetSubtype="0" fill="hold" nodeType="withEffect">
                                  <p:stCondLst>
                                    <p:cond delay="4600"/>
                                  </p:stCondLst>
                                  <p:childTnLst>
                                    <p:animMotion origin="layout" path="M 0.62778 -0.00339 L 1.26042 -0.00308 " pathEditMode="relative" rAng="0" ptsTypes="AA">
                                      <p:cBhvr>
                                        <p:cTn id="56" dur="8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632" y="0"/>
                                    </p:animMotion>
                                  </p:childTnLst>
                                </p:cTn>
                              </p:par>
                              <p:par>
                                <p:cTn id="57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18941 0.00031 " pathEditMode="relative" ptsTypes="AA">
                                      <p:cBhvr>
                                        <p:cTn id="58" dur="3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9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-2.83159E-6 L -0.29618 0.00031 " pathEditMode="relative" rAng="0" ptsTypes="AA">
                                      <p:cBhvr>
                                        <p:cTn id="60" dur="3000" fill="hold"/>
                                        <p:tgtEl>
                                          <p:spTgt spid="20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8" y="0"/>
                                    </p:animMotion>
                                  </p:childTnLst>
                                </p:cTn>
                              </p:par>
                              <p:par>
                                <p:cTn id="61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9.32387E-7 L -0.18698 0.00031 " pathEditMode="relative" rAng="0" ptsTypes="AA">
                                      <p:cBhvr>
                                        <p:cTn id="62" dur="3000" fill="hold"/>
                                        <p:tgtEl>
                                          <p:spTgt spid="29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4" y="0"/>
                                    </p:animMotion>
                                  </p:childTnLst>
                                </p:cTn>
                              </p:par>
                              <p:par>
                                <p:cTn id="63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18941 0.00031 " pathEditMode="relative" ptsTypes="AA">
                                      <p:cBhvr>
                                        <p:cTn id="64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5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1.85128E-8 L -0.18889 0.00031 " pathEditMode="relative" rAng="0" ptsTypes="AA">
                                      <p:cBhvr>
                                        <p:cTn id="66" dur="30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4" y="0"/>
                                    </p:animMotion>
                                  </p:childTnLst>
                                </p:cTn>
                              </p:par>
                              <p:par>
                                <p:cTn id="67" presetID="0" presetClass="path" presetSubtype="0" autoRev="1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0.29618 0.00031 L -0.52448 0.00031 " pathEditMode="relative" rAng="0" ptsTypes="AA">
                                      <p:cBhvr>
                                        <p:cTn id="68" dur="1900" fill="hold"/>
                                        <p:tgtEl>
                                          <p:spTgt spid="20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4" y="0"/>
                                    </p:animMotion>
                                  </p:childTnLst>
                                </p:cTn>
                              </p:par>
                              <p:par>
                                <p:cTn id="69" presetID="0" presetClass="path" presetSubtype="0" autoRev="1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0.18941 0.00154 L -0.81146 0.00093 " pathEditMode="relative" rAng="0" ptsTypes="AA">
                                      <p:cBhvr>
                                        <p:cTn id="70" dur="19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11" y="0"/>
                                    </p:animMotion>
                                  </p:childTnLst>
                                </p:cTn>
                              </p:par>
                              <p:par>
                                <p:cTn id="71" presetID="0" presetClass="path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0.18889 0.00031 L -0.81093 0.00062 " pathEditMode="relative" rAng="0" ptsTypes="AA">
                                      <p:cBhvr>
                                        <p:cTn id="72" dur="19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11" y="0"/>
                                    </p:animMotion>
                                  </p:childTnLst>
                                </p:cTn>
                              </p:par>
                              <p:par>
                                <p:cTn id="73" presetID="0" presetClass="path" presetSubtype="0" autoRev="1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0.18941 0.00031 L -0.80521 -0.0034 " pathEditMode="relative" rAng="0" ptsTypes="AA">
                                      <p:cBhvr>
                                        <p:cTn id="74" dur="19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08" y="-2"/>
                                    </p:animMotion>
                                  </p:childTnLst>
                                </p:cTn>
                              </p:par>
                              <p:par>
                                <p:cTn id="75" presetID="0" presetClass="path" presetSubtype="0" autoRev="1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0.07222 0.00031 L -0.1519 0.00061 " pathEditMode="relative" rAng="0" ptsTypes="AA">
                                      <p:cBhvr>
                                        <p:cTn id="76" dur="1900" fill="hold"/>
                                        <p:tgtEl>
                                          <p:spTgt spid="3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0" y="0"/>
                                    </p:animMotion>
                                  </p:childTnLst>
                                </p:cTn>
                              </p:par>
                              <p:par>
                                <p:cTn id="77" presetID="0" presetClass="path" presetSubtype="0" autoRev="1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0.18698 0.00031 L -0.80174 -0.00247 " pathEditMode="relative" rAng="0" ptsTypes="AA">
                                      <p:cBhvr>
                                        <p:cTn id="78" dur="1900" fill="hold"/>
                                        <p:tgtEl>
                                          <p:spTgt spid="29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07" y="-2"/>
                                    </p:animMotion>
                                  </p:childTnLst>
                                </p:cTn>
                              </p:par>
                              <p:par>
                                <p:cTn id="79" presetID="1" presetClass="entr" presetSubtype="0" fill="hold" nodeType="withEffect">
                                  <p:stCondLst>
                                    <p:cond delay="49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0" presetClass="path" presetSubtype="0" fill="hold" nodeType="withEffect">
                                  <p:stCondLst>
                                    <p:cond delay="4900"/>
                                  </p:stCondLst>
                                  <p:childTnLst>
                                    <p:animMotion origin="layout" path="M -0.83542 -0.00031 L -0.19375 -1.97531E-6 " pathEditMode="relative" ptsTypes="AA">
                                      <p:cBhvr>
                                        <p:cTn id="82" dur="19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3" presetID="0" presetClass="path" presetSubtype="0" fill="hold" nodeType="withEffect">
                                  <p:stCondLst>
                                    <p:cond delay="5400"/>
                                  </p:stCondLst>
                                  <p:childTnLst>
                                    <p:animMotion origin="layout" path="M 0.00035 -0.00031 L 0.45643 0.00154 " pathEditMode="relative" ptsTypes="AA">
                                      <p:cBhvr>
                                        <p:cTn id="84" dur="14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5" presetID="0" presetClass="path" presetSubtype="0" fill="hold" nodeType="withEffect">
                                  <p:stCondLst>
                                    <p:cond delay="6800"/>
                                  </p:stCondLst>
                                  <p:childTnLst>
                                    <p:animMotion origin="layout" path="M -0.68507 0.00031 L -1.50798 0.00062 " pathEditMode="relative" rAng="0" ptsTypes="AA">
                                      <p:cBhvr>
                                        <p:cTn id="86" dur="500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11" y="0"/>
                                    </p:animMotion>
                                  </p:childTnLst>
                                </p:cTn>
                              </p:par>
                              <p:par>
                                <p:cTn id="87" presetID="0" presetClass="path" presetSubtype="0" fill="hold" nodeType="withEffect">
                                  <p:stCondLst>
                                    <p:cond delay="6800"/>
                                  </p:stCondLst>
                                  <p:childTnLst>
                                    <p:animMotion origin="layout" path="M -0.85694 -0.00123 L -1.67986 -0.00092 " pathEditMode="relative" rAng="0" ptsTypes="AA">
                                      <p:cBhvr>
                                        <p:cTn id="88" dur="50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11" y="0"/>
                                    </p:animMotion>
                                  </p:childTnLst>
                                </p:cTn>
                              </p:par>
                              <p:par>
                                <p:cTn id="89" presetID="0" presetClass="path" presetSubtype="0" fill="hold" nodeType="withEffect">
                                  <p:stCondLst>
                                    <p:cond delay="6800"/>
                                  </p:stCondLst>
                                  <p:childTnLst>
                                    <p:animMotion origin="layout" path="M -0.51129 0.00617 L -1.33421 0.00648 " pathEditMode="relative" rAng="0" ptsTypes="AA">
                                      <p:cBhvr>
                                        <p:cTn id="90" dur="5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11" y="0"/>
                                    </p:animMotion>
                                  </p:childTnLst>
                                </p:cTn>
                              </p:par>
                              <p:par>
                                <p:cTn id="91" presetID="0" presetClass="path" presetSubtype="0" accel="40000" fill="hold" nodeType="withEffect">
                                  <p:stCondLst>
                                    <p:cond delay="2900"/>
                                  </p:stCondLst>
                                  <p:childTnLst>
                                    <p:animMotion origin="layout" path="M -2.5E-6 -2.93135E-6 L -1.67691 -0.00464 " pathEditMode="relative" ptsTypes="AA">
                                      <p:cBhvr>
                                        <p:cTn id="92" dur="900" fill="hold"/>
                                        <p:tgtEl>
                                          <p:spTgt spid="19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3" presetID="0" presetClass="path" presetSubtype="0" accel="40000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animMotion origin="layout" path="M -0.04098 -0.02873 L 1.76597 -0.04695 " pathEditMode="relative" rAng="0" ptsTypes="AA">
                                      <p:cBhvr>
                                        <p:cTn id="94" dur="900" fill="hold"/>
                                        <p:tgtEl>
                                          <p:spTgt spid="20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0347" y="-92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uiExpand="1" build="allAtOnce"/>
      <p:bldP spid="5" grpId="0" build="allAtOnce"/>
      <p:bldP spid="33" grpId="0"/>
      <p:bldP spid="33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5" name="矩形 814"/>
          <p:cNvSpPr/>
          <p:nvPr/>
        </p:nvSpPr>
        <p:spPr>
          <a:xfrm>
            <a:off x="0" y="13063"/>
            <a:ext cx="9144000" cy="5143500"/>
          </a:xfrm>
          <a:prstGeom prst="rect">
            <a:avLst/>
          </a:prstGeom>
          <a:gradFill>
            <a:gsLst>
              <a:gs pos="0">
                <a:srgbClr val="8488C4"/>
              </a:gs>
              <a:gs pos="53000">
                <a:srgbClr val="D4DEFF"/>
              </a:gs>
              <a:gs pos="83000">
                <a:srgbClr val="D4DEFF"/>
              </a:gs>
              <a:gs pos="100000">
                <a:srgbClr val="96AB94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</a:endParaRPr>
          </a:p>
        </p:txBody>
      </p:sp>
      <p:grpSp>
        <p:nvGrpSpPr>
          <p:cNvPr id="819" name="组合 818"/>
          <p:cNvGrpSpPr/>
          <p:nvPr/>
        </p:nvGrpSpPr>
        <p:grpSpPr>
          <a:xfrm>
            <a:off x="-1101468" y="2048653"/>
            <a:ext cx="16615358" cy="4737939"/>
            <a:chOff x="-431750" y="341646"/>
            <a:chExt cx="16615358" cy="4737939"/>
          </a:xfrm>
        </p:grpSpPr>
        <p:sp>
          <p:nvSpPr>
            <p:cNvPr id="820" name="任意多边形 819"/>
            <p:cNvSpPr/>
            <p:nvPr/>
          </p:nvSpPr>
          <p:spPr>
            <a:xfrm>
              <a:off x="-431750" y="341646"/>
              <a:ext cx="16615358" cy="4737939"/>
            </a:xfrm>
            <a:custGeom>
              <a:avLst/>
              <a:gdLst>
                <a:gd name="connsiteX0" fmla="*/ 40193 w 11083331"/>
                <a:gd name="connsiteY0" fmla="*/ 4029389 h 4029389"/>
                <a:gd name="connsiteX1" fmla="*/ 0 w 11083331"/>
                <a:gd name="connsiteY1" fmla="*/ 964642 h 4029389"/>
                <a:gd name="connsiteX2" fmla="*/ 2170444 w 11083331"/>
                <a:gd name="connsiteY2" fmla="*/ 954593 h 4029389"/>
                <a:gd name="connsiteX3" fmla="*/ 2160395 w 11083331"/>
                <a:gd name="connsiteY3" fmla="*/ 1607736 h 4029389"/>
                <a:gd name="connsiteX4" fmla="*/ 3074795 w 11083331"/>
                <a:gd name="connsiteY4" fmla="*/ 1607736 h 4029389"/>
                <a:gd name="connsiteX5" fmla="*/ 3094892 w 11083331"/>
                <a:gd name="connsiteY5" fmla="*/ 140677 h 4029389"/>
                <a:gd name="connsiteX6" fmla="*/ 4903595 w 11083331"/>
                <a:gd name="connsiteY6" fmla="*/ 140677 h 4029389"/>
                <a:gd name="connsiteX7" fmla="*/ 4883498 w 11083331"/>
                <a:gd name="connsiteY7" fmla="*/ 612949 h 4029389"/>
                <a:gd name="connsiteX8" fmla="*/ 7244861 w 11083331"/>
                <a:gd name="connsiteY8" fmla="*/ 612949 h 4029389"/>
                <a:gd name="connsiteX9" fmla="*/ 7234813 w 11083331"/>
                <a:gd name="connsiteY9" fmla="*/ 1004835 h 4029389"/>
                <a:gd name="connsiteX10" fmla="*/ 8119068 w 11083331"/>
                <a:gd name="connsiteY10" fmla="*/ 994787 h 4029389"/>
                <a:gd name="connsiteX11" fmla="*/ 8671727 w 11083331"/>
                <a:gd name="connsiteY11" fmla="*/ 1276141 h 4029389"/>
                <a:gd name="connsiteX12" fmla="*/ 8671727 w 11083331"/>
                <a:gd name="connsiteY12" fmla="*/ 1547446 h 4029389"/>
                <a:gd name="connsiteX13" fmla="*/ 11083331 w 11083331"/>
                <a:gd name="connsiteY13" fmla="*/ 1537398 h 4029389"/>
                <a:gd name="connsiteX14" fmla="*/ 11073283 w 11083331"/>
                <a:gd name="connsiteY14" fmla="*/ 0 h 4029389"/>
                <a:gd name="connsiteX0" fmla="*/ 40193 w 11474547"/>
                <a:gd name="connsiteY0" fmla="*/ 4029389 h 4029389"/>
                <a:gd name="connsiteX1" fmla="*/ 0 w 11474547"/>
                <a:gd name="connsiteY1" fmla="*/ 964642 h 4029389"/>
                <a:gd name="connsiteX2" fmla="*/ 2170444 w 11474547"/>
                <a:gd name="connsiteY2" fmla="*/ 954593 h 4029389"/>
                <a:gd name="connsiteX3" fmla="*/ 2160395 w 11474547"/>
                <a:gd name="connsiteY3" fmla="*/ 1607736 h 4029389"/>
                <a:gd name="connsiteX4" fmla="*/ 3074795 w 11474547"/>
                <a:gd name="connsiteY4" fmla="*/ 1607736 h 4029389"/>
                <a:gd name="connsiteX5" fmla="*/ 3094892 w 11474547"/>
                <a:gd name="connsiteY5" fmla="*/ 140677 h 4029389"/>
                <a:gd name="connsiteX6" fmla="*/ 4903595 w 11474547"/>
                <a:gd name="connsiteY6" fmla="*/ 140677 h 4029389"/>
                <a:gd name="connsiteX7" fmla="*/ 4883498 w 11474547"/>
                <a:gd name="connsiteY7" fmla="*/ 612949 h 4029389"/>
                <a:gd name="connsiteX8" fmla="*/ 7244861 w 11474547"/>
                <a:gd name="connsiteY8" fmla="*/ 612949 h 4029389"/>
                <a:gd name="connsiteX9" fmla="*/ 7234813 w 11474547"/>
                <a:gd name="connsiteY9" fmla="*/ 1004835 h 4029389"/>
                <a:gd name="connsiteX10" fmla="*/ 8119068 w 11474547"/>
                <a:gd name="connsiteY10" fmla="*/ 994787 h 4029389"/>
                <a:gd name="connsiteX11" fmla="*/ 8671727 w 11474547"/>
                <a:gd name="connsiteY11" fmla="*/ 1276141 h 4029389"/>
                <a:gd name="connsiteX12" fmla="*/ 8671727 w 11474547"/>
                <a:gd name="connsiteY12" fmla="*/ 1547446 h 4029389"/>
                <a:gd name="connsiteX13" fmla="*/ 11083331 w 11474547"/>
                <a:gd name="connsiteY13" fmla="*/ 1537398 h 4029389"/>
                <a:gd name="connsiteX14" fmla="*/ 11019022 w 11474547"/>
                <a:gd name="connsiteY14" fmla="*/ 279093 h 4029389"/>
                <a:gd name="connsiteX15" fmla="*/ 11073283 w 11474547"/>
                <a:gd name="connsiteY15" fmla="*/ 0 h 4029389"/>
                <a:gd name="connsiteX0" fmla="*/ 40193 w 11083331"/>
                <a:gd name="connsiteY0" fmla="*/ 4029389 h 4029389"/>
                <a:gd name="connsiteX1" fmla="*/ 0 w 11083331"/>
                <a:gd name="connsiteY1" fmla="*/ 964642 h 4029389"/>
                <a:gd name="connsiteX2" fmla="*/ 2170444 w 11083331"/>
                <a:gd name="connsiteY2" fmla="*/ 954593 h 4029389"/>
                <a:gd name="connsiteX3" fmla="*/ 2160395 w 11083331"/>
                <a:gd name="connsiteY3" fmla="*/ 1607736 h 4029389"/>
                <a:gd name="connsiteX4" fmla="*/ 3074795 w 11083331"/>
                <a:gd name="connsiteY4" fmla="*/ 1607736 h 4029389"/>
                <a:gd name="connsiteX5" fmla="*/ 3094892 w 11083331"/>
                <a:gd name="connsiteY5" fmla="*/ 140677 h 4029389"/>
                <a:gd name="connsiteX6" fmla="*/ 4903595 w 11083331"/>
                <a:gd name="connsiteY6" fmla="*/ 140677 h 4029389"/>
                <a:gd name="connsiteX7" fmla="*/ 4883498 w 11083331"/>
                <a:gd name="connsiteY7" fmla="*/ 612949 h 4029389"/>
                <a:gd name="connsiteX8" fmla="*/ 7244861 w 11083331"/>
                <a:gd name="connsiteY8" fmla="*/ 612949 h 4029389"/>
                <a:gd name="connsiteX9" fmla="*/ 7234813 w 11083331"/>
                <a:gd name="connsiteY9" fmla="*/ 1004835 h 4029389"/>
                <a:gd name="connsiteX10" fmla="*/ 8119068 w 11083331"/>
                <a:gd name="connsiteY10" fmla="*/ 994787 h 4029389"/>
                <a:gd name="connsiteX11" fmla="*/ 8671727 w 11083331"/>
                <a:gd name="connsiteY11" fmla="*/ 1276141 h 4029389"/>
                <a:gd name="connsiteX12" fmla="*/ 8671727 w 11083331"/>
                <a:gd name="connsiteY12" fmla="*/ 1547446 h 4029389"/>
                <a:gd name="connsiteX13" fmla="*/ 11083331 w 11083331"/>
                <a:gd name="connsiteY13" fmla="*/ 1537398 h 4029389"/>
                <a:gd name="connsiteX14" fmla="*/ 11019022 w 11083331"/>
                <a:gd name="connsiteY14" fmla="*/ 279093 h 4029389"/>
                <a:gd name="connsiteX15" fmla="*/ 11073283 w 11083331"/>
                <a:gd name="connsiteY15" fmla="*/ 0 h 4029389"/>
                <a:gd name="connsiteX0" fmla="*/ 40193 w 13645019"/>
                <a:gd name="connsiteY0" fmla="*/ 4006529 h 4006529"/>
                <a:gd name="connsiteX1" fmla="*/ 0 w 13645019"/>
                <a:gd name="connsiteY1" fmla="*/ 941782 h 4006529"/>
                <a:gd name="connsiteX2" fmla="*/ 2170444 w 13645019"/>
                <a:gd name="connsiteY2" fmla="*/ 931733 h 4006529"/>
                <a:gd name="connsiteX3" fmla="*/ 2160395 w 13645019"/>
                <a:gd name="connsiteY3" fmla="*/ 1584876 h 4006529"/>
                <a:gd name="connsiteX4" fmla="*/ 3074795 w 13645019"/>
                <a:gd name="connsiteY4" fmla="*/ 1584876 h 4006529"/>
                <a:gd name="connsiteX5" fmla="*/ 3094892 w 13645019"/>
                <a:gd name="connsiteY5" fmla="*/ 117817 h 4006529"/>
                <a:gd name="connsiteX6" fmla="*/ 4903595 w 13645019"/>
                <a:gd name="connsiteY6" fmla="*/ 117817 h 4006529"/>
                <a:gd name="connsiteX7" fmla="*/ 4883498 w 13645019"/>
                <a:gd name="connsiteY7" fmla="*/ 590089 h 4006529"/>
                <a:gd name="connsiteX8" fmla="*/ 7244861 w 13645019"/>
                <a:gd name="connsiteY8" fmla="*/ 590089 h 4006529"/>
                <a:gd name="connsiteX9" fmla="*/ 7234813 w 13645019"/>
                <a:gd name="connsiteY9" fmla="*/ 981975 h 4006529"/>
                <a:gd name="connsiteX10" fmla="*/ 8119068 w 13645019"/>
                <a:gd name="connsiteY10" fmla="*/ 971927 h 4006529"/>
                <a:gd name="connsiteX11" fmla="*/ 8671727 w 13645019"/>
                <a:gd name="connsiteY11" fmla="*/ 1253281 h 4006529"/>
                <a:gd name="connsiteX12" fmla="*/ 8671727 w 13645019"/>
                <a:gd name="connsiteY12" fmla="*/ 1524586 h 4006529"/>
                <a:gd name="connsiteX13" fmla="*/ 11083331 w 13645019"/>
                <a:gd name="connsiteY13" fmla="*/ 1514538 h 4006529"/>
                <a:gd name="connsiteX14" fmla="*/ 11019022 w 13645019"/>
                <a:gd name="connsiteY14" fmla="*/ 256233 h 4006529"/>
                <a:gd name="connsiteX15" fmla="*/ 13645019 w 13645019"/>
                <a:gd name="connsiteY15" fmla="*/ 262874 h 4006529"/>
                <a:gd name="connsiteX0" fmla="*/ 40193 w 13645019"/>
                <a:gd name="connsiteY0" fmla="*/ 3888712 h 3888712"/>
                <a:gd name="connsiteX1" fmla="*/ 0 w 13645019"/>
                <a:gd name="connsiteY1" fmla="*/ 823965 h 3888712"/>
                <a:gd name="connsiteX2" fmla="*/ 2170444 w 13645019"/>
                <a:gd name="connsiteY2" fmla="*/ 813916 h 3888712"/>
                <a:gd name="connsiteX3" fmla="*/ 2160395 w 13645019"/>
                <a:gd name="connsiteY3" fmla="*/ 1467059 h 3888712"/>
                <a:gd name="connsiteX4" fmla="*/ 3074795 w 13645019"/>
                <a:gd name="connsiteY4" fmla="*/ 1467059 h 3888712"/>
                <a:gd name="connsiteX5" fmla="*/ 3094892 w 13645019"/>
                <a:gd name="connsiteY5" fmla="*/ 0 h 3888712"/>
                <a:gd name="connsiteX6" fmla="*/ 4903595 w 13645019"/>
                <a:gd name="connsiteY6" fmla="*/ 0 h 3888712"/>
                <a:gd name="connsiteX7" fmla="*/ 4883498 w 13645019"/>
                <a:gd name="connsiteY7" fmla="*/ 472272 h 3888712"/>
                <a:gd name="connsiteX8" fmla="*/ 7244861 w 13645019"/>
                <a:gd name="connsiteY8" fmla="*/ 472272 h 3888712"/>
                <a:gd name="connsiteX9" fmla="*/ 7234813 w 13645019"/>
                <a:gd name="connsiteY9" fmla="*/ 864158 h 3888712"/>
                <a:gd name="connsiteX10" fmla="*/ 8119068 w 13645019"/>
                <a:gd name="connsiteY10" fmla="*/ 854110 h 3888712"/>
                <a:gd name="connsiteX11" fmla="*/ 8671727 w 13645019"/>
                <a:gd name="connsiteY11" fmla="*/ 1135464 h 3888712"/>
                <a:gd name="connsiteX12" fmla="*/ 8671727 w 13645019"/>
                <a:gd name="connsiteY12" fmla="*/ 1406769 h 3888712"/>
                <a:gd name="connsiteX13" fmla="*/ 11083331 w 13645019"/>
                <a:gd name="connsiteY13" fmla="*/ 1396721 h 3888712"/>
                <a:gd name="connsiteX14" fmla="*/ 11019022 w 13645019"/>
                <a:gd name="connsiteY14" fmla="*/ 138416 h 3888712"/>
                <a:gd name="connsiteX15" fmla="*/ 13645019 w 13645019"/>
                <a:gd name="connsiteY15" fmla="*/ 145057 h 3888712"/>
                <a:gd name="connsiteX0" fmla="*/ 40193 w 13645019"/>
                <a:gd name="connsiteY0" fmla="*/ 3888712 h 3888712"/>
                <a:gd name="connsiteX1" fmla="*/ 0 w 13645019"/>
                <a:gd name="connsiteY1" fmla="*/ 823965 h 3888712"/>
                <a:gd name="connsiteX2" fmla="*/ 2170444 w 13645019"/>
                <a:gd name="connsiteY2" fmla="*/ 813916 h 3888712"/>
                <a:gd name="connsiteX3" fmla="*/ 2160395 w 13645019"/>
                <a:gd name="connsiteY3" fmla="*/ 1467059 h 3888712"/>
                <a:gd name="connsiteX4" fmla="*/ 3074795 w 13645019"/>
                <a:gd name="connsiteY4" fmla="*/ 1467059 h 3888712"/>
                <a:gd name="connsiteX5" fmla="*/ 3094892 w 13645019"/>
                <a:gd name="connsiteY5" fmla="*/ 0 h 3888712"/>
                <a:gd name="connsiteX6" fmla="*/ 4903595 w 13645019"/>
                <a:gd name="connsiteY6" fmla="*/ 0 h 3888712"/>
                <a:gd name="connsiteX7" fmla="*/ 4883498 w 13645019"/>
                <a:gd name="connsiteY7" fmla="*/ 472272 h 3888712"/>
                <a:gd name="connsiteX8" fmla="*/ 7244861 w 13645019"/>
                <a:gd name="connsiteY8" fmla="*/ 472272 h 3888712"/>
                <a:gd name="connsiteX9" fmla="*/ 7234813 w 13645019"/>
                <a:gd name="connsiteY9" fmla="*/ 864158 h 3888712"/>
                <a:gd name="connsiteX10" fmla="*/ 8119068 w 13645019"/>
                <a:gd name="connsiteY10" fmla="*/ 854110 h 3888712"/>
                <a:gd name="connsiteX11" fmla="*/ 8671727 w 13645019"/>
                <a:gd name="connsiteY11" fmla="*/ 1135464 h 3888712"/>
                <a:gd name="connsiteX12" fmla="*/ 8671727 w 13645019"/>
                <a:gd name="connsiteY12" fmla="*/ 1406769 h 3888712"/>
                <a:gd name="connsiteX13" fmla="*/ 11083331 w 13645019"/>
                <a:gd name="connsiteY13" fmla="*/ 1396721 h 3888712"/>
                <a:gd name="connsiteX14" fmla="*/ 11019022 w 13645019"/>
                <a:gd name="connsiteY14" fmla="*/ 138416 h 3888712"/>
                <a:gd name="connsiteX15" fmla="*/ 13373602 w 13645019"/>
                <a:gd name="connsiteY15" fmla="*/ 138415 h 3888712"/>
                <a:gd name="connsiteX16" fmla="*/ 13645019 w 13645019"/>
                <a:gd name="connsiteY16" fmla="*/ 145057 h 3888712"/>
                <a:gd name="connsiteX0" fmla="*/ 40193 w 13645019"/>
                <a:gd name="connsiteY0" fmla="*/ 3888712 h 3888712"/>
                <a:gd name="connsiteX1" fmla="*/ 0 w 13645019"/>
                <a:gd name="connsiteY1" fmla="*/ 823965 h 3888712"/>
                <a:gd name="connsiteX2" fmla="*/ 2170444 w 13645019"/>
                <a:gd name="connsiteY2" fmla="*/ 813916 h 3888712"/>
                <a:gd name="connsiteX3" fmla="*/ 2160395 w 13645019"/>
                <a:gd name="connsiteY3" fmla="*/ 1467059 h 3888712"/>
                <a:gd name="connsiteX4" fmla="*/ 3074795 w 13645019"/>
                <a:gd name="connsiteY4" fmla="*/ 1467059 h 3888712"/>
                <a:gd name="connsiteX5" fmla="*/ 3094892 w 13645019"/>
                <a:gd name="connsiteY5" fmla="*/ 0 h 3888712"/>
                <a:gd name="connsiteX6" fmla="*/ 4903595 w 13645019"/>
                <a:gd name="connsiteY6" fmla="*/ 0 h 3888712"/>
                <a:gd name="connsiteX7" fmla="*/ 4883498 w 13645019"/>
                <a:gd name="connsiteY7" fmla="*/ 472272 h 3888712"/>
                <a:gd name="connsiteX8" fmla="*/ 7244861 w 13645019"/>
                <a:gd name="connsiteY8" fmla="*/ 472272 h 3888712"/>
                <a:gd name="connsiteX9" fmla="*/ 7234813 w 13645019"/>
                <a:gd name="connsiteY9" fmla="*/ 864158 h 3888712"/>
                <a:gd name="connsiteX10" fmla="*/ 8119068 w 13645019"/>
                <a:gd name="connsiteY10" fmla="*/ 854110 h 3888712"/>
                <a:gd name="connsiteX11" fmla="*/ 8671727 w 13645019"/>
                <a:gd name="connsiteY11" fmla="*/ 1135464 h 3888712"/>
                <a:gd name="connsiteX12" fmla="*/ 8671727 w 13645019"/>
                <a:gd name="connsiteY12" fmla="*/ 1406769 h 3888712"/>
                <a:gd name="connsiteX13" fmla="*/ 11083331 w 13645019"/>
                <a:gd name="connsiteY13" fmla="*/ 1396721 h 3888712"/>
                <a:gd name="connsiteX14" fmla="*/ 11019022 w 13645019"/>
                <a:gd name="connsiteY14" fmla="*/ 138416 h 3888712"/>
                <a:gd name="connsiteX15" fmla="*/ 13373602 w 13645019"/>
                <a:gd name="connsiteY15" fmla="*/ 138415 h 3888712"/>
                <a:gd name="connsiteX16" fmla="*/ 13645019 w 13645019"/>
                <a:gd name="connsiteY16" fmla="*/ 1930989 h 3888712"/>
                <a:gd name="connsiteX0" fmla="*/ 40193 w 13645019"/>
                <a:gd name="connsiteY0" fmla="*/ 3888712 h 3888712"/>
                <a:gd name="connsiteX1" fmla="*/ 0 w 13645019"/>
                <a:gd name="connsiteY1" fmla="*/ 823965 h 3888712"/>
                <a:gd name="connsiteX2" fmla="*/ 2170444 w 13645019"/>
                <a:gd name="connsiteY2" fmla="*/ 813916 h 3888712"/>
                <a:gd name="connsiteX3" fmla="*/ 2160395 w 13645019"/>
                <a:gd name="connsiteY3" fmla="*/ 1467059 h 3888712"/>
                <a:gd name="connsiteX4" fmla="*/ 3074795 w 13645019"/>
                <a:gd name="connsiteY4" fmla="*/ 1467059 h 3888712"/>
                <a:gd name="connsiteX5" fmla="*/ 3094892 w 13645019"/>
                <a:gd name="connsiteY5" fmla="*/ 0 h 3888712"/>
                <a:gd name="connsiteX6" fmla="*/ 4903595 w 13645019"/>
                <a:gd name="connsiteY6" fmla="*/ 0 h 3888712"/>
                <a:gd name="connsiteX7" fmla="*/ 4883498 w 13645019"/>
                <a:gd name="connsiteY7" fmla="*/ 472272 h 3888712"/>
                <a:gd name="connsiteX8" fmla="*/ 7244861 w 13645019"/>
                <a:gd name="connsiteY8" fmla="*/ 472272 h 3888712"/>
                <a:gd name="connsiteX9" fmla="*/ 7234813 w 13645019"/>
                <a:gd name="connsiteY9" fmla="*/ 864158 h 3888712"/>
                <a:gd name="connsiteX10" fmla="*/ 8119068 w 13645019"/>
                <a:gd name="connsiteY10" fmla="*/ 854110 h 3888712"/>
                <a:gd name="connsiteX11" fmla="*/ 8671727 w 13645019"/>
                <a:gd name="connsiteY11" fmla="*/ 1135464 h 3888712"/>
                <a:gd name="connsiteX12" fmla="*/ 8671727 w 13645019"/>
                <a:gd name="connsiteY12" fmla="*/ 1406769 h 3888712"/>
                <a:gd name="connsiteX13" fmla="*/ 11083331 w 13645019"/>
                <a:gd name="connsiteY13" fmla="*/ 1396721 h 3888712"/>
                <a:gd name="connsiteX14" fmla="*/ 11019022 w 13645019"/>
                <a:gd name="connsiteY14" fmla="*/ 138416 h 3888712"/>
                <a:gd name="connsiteX15" fmla="*/ 13373602 w 13645019"/>
                <a:gd name="connsiteY15" fmla="*/ 138415 h 3888712"/>
                <a:gd name="connsiteX16" fmla="*/ 13645019 w 13645019"/>
                <a:gd name="connsiteY16" fmla="*/ 2288161 h 3888712"/>
                <a:gd name="connsiteX0" fmla="*/ 40193 w 13645019"/>
                <a:gd name="connsiteY0" fmla="*/ 3888712 h 3888712"/>
                <a:gd name="connsiteX1" fmla="*/ 0 w 13645019"/>
                <a:gd name="connsiteY1" fmla="*/ 823965 h 3888712"/>
                <a:gd name="connsiteX2" fmla="*/ 2170444 w 13645019"/>
                <a:gd name="connsiteY2" fmla="*/ 813916 h 3888712"/>
                <a:gd name="connsiteX3" fmla="*/ 2160395 w 13645019"/>
                <a:gd name="connsiteY3" fmla="*/ 1467059 h 3888712"/>
                <a:gd name="connsiteX4" fmla="*/ 3074795 w 13645019"/>
                <a:gd name="connsiteY4" fmla="*/ 1467059 h 3888712"/>
                <a:gd name="connsiteX5" fmla="*/ 3094892 w 13645019"/>
                <a:gd name="connsiteY5" fmla="*/ 0 h 3888712"/>
                <a:gd name="connsiteX6" fmla="*/ 4903595 w 13645019"/>
                <a:gd name="connsiteY6" fmla="*/ 0 h 3888712"/>
                <a:gd name="connsiteX7" fmla="*/ 4883498 w 13645019"/>
                <a:gd name="connsiteY7" fmla="*/ 472272 h 3888712"/>
                <a:gd name="connsiteX8" fmla="*/ 7244861 w 13645019"/>
                <a:gd name="connsiteY8" fmla="*/ 472272 h 3888712"/>
                <a:gd name="connsiteX9" fmla="*/ 7234813 w 13645019"/>
                <a:gd name="connsiteY9" fmla="*/ 864158 h 3888712"/>
                <a:gd name="connsiteX10" fmla="*/ 8119068 w 13645019"/>
                <a:gd name="connsiteY10" fmla="*/ 854110 h 3888712"/>
                <a:gd name="connsiteX11" fmla="*/ 8671727 w 13645019"/>
                <a:gd name="connsiteY11" fmla="*/ 1135464 h 3888712"/>
                <a:gd name="connsiteX12" fmla="*/ 8671727 w 13645019"/>
                <a:gd name="connsiteY12" fmla="*/ 1406769 h 3888712"/>
                <a:gd name="connsiteX13" fmla="*/ 11083331 w 13645019"/>
                <a:gd name="connsiteY13" fmla="*/ 1396721 h 3888712"/>
                <a:gd name="connsiteX14" fmla="*/ 11156182 w 13645019"/>
                <a:gd name="connsiteY14" fmla="*/ 138416 h 3888712"/>
                <a:gd name="connsiteX15" fmla="*/ 13373602 w 13645019"/>
                <a:gd name="connsiteY15" fmla="*/ 138415 h 3888712"/>
                <a:gd name="connsiteX16" fmla="*/ 13645019 w 13645019"/>
                <a:gd name="connsiteY16" fmla="*/ 2288161 h 3888712"/>
                <a:gd name="connsiteX0" fmla="*/ 40193 w 13645019"/>
                <a:gd name="connsiteY0" fmla="*/ 3888712 h 3888712"/>
                <a:gd name="connsiteX1" fmla="*/ 0 w 13645019"/>
                <a:gd name="connsiteY1" fmla="*/ 823965 h 3888712"/>
                <a:gd name="connsiteX2" fmla="*/ 2170444 w 13645019"/>
                <a:gd name="connsiteY2" fmla="*/ 813916 h 3888712"/>
                <a:gd name="connsiteX3" fmla="*/ 2160395 w 13645019"/>
                <a:gd name="connsiteY3" fmla="*/ 1467059 h 3888712"/>
                <a:gd name="connsiteX4" fmla="*/ 3074795 w 13645019"/>
                <a:gd name="connsiteY4" fmla="*/ 1467059 h 3888712"/>
                <a:gd name="connsiteX5" fmla="*/ 3094892 w 13645019"/>
                <a:gd name="connsiteY5" fmla="*/ 0 h 3888712"/>
                <a:gd name="connsiteX6" fmla="*/ 4903595 w 13645019"/>
                <a:gd name="connsiteY6" fmla="*/ 0 h 3888712"/>
                <a:gd name="connsiteX7" fmla="*/ 4883498 w 13645019"/>
                <a:gd name="connsiteY7" fmla="*/ 472272 h 3888712"/>
                <a:gd name="connsiteX8" fmla="*/ 7244861 w 13645019"/>
                <a:gd name="connsiteY8" fmla="*/ 472272 h 3888712"/>
                <a:gd name="connsiteX9" fmla="*/ 7234813 w 13645019"/>
                <a:gd name="connsiteY9" fmla="*/ 864158 h 3888712"/>
                <a:gd name="connsiteX10" fmla="*/ 8119068 w 13645019"/>
                <a:gd name="connsiteY10" fmla="*/ 854110 h 3888712"/>
                <a:gd name="connsiteX11" fmla="*/ 8671727 w 13645019"/>
                <a:gd name="connsiteY11" fmla="*/ 1135464 h 3888712"/>
                <a:gd name="connsiteX12" fmla="*/ 8671727 w 13645019"/>
                <a:gd name="connsiteY12" fmla="*/ 1406769 h 3888712"/>
                <a:gd name="connsiteX13" fmla="*/ 11083331 w 13645019"/>
                <a:gd name="connsiteY13" fmla="*/ 1396721 h 3888712"/>
                <a:gd name="connsiteX14" fmla="*/ 11087602 w 13645019"/>
                <a:gd name="connsiteY14" fmla="*/ 115556 h 3888712"/>
                <a:gd name="connsiteX15" fmla="*/ 13373602 w 13645019"/>
                <a:gd name="connsiteY15" fmla="*/ 138415 h 3888712"/>
                <a:gd name="connsiteX16" fmla="*/ 13645019 w 13645019"/>
                <a:gd name="connsiteY16" fmla="*/ 2288161 h 3888712"/>
                <a:gd name="connsiteX0" fmla="*/ 40193 w 13403618"/>
                <a:gd name="connsiteY0" fmla="*/ 3888712 h 3888712"/>
                <a:gd name="connsiteX1" fmla="*/ 0 w 13403618"/>
                <a:gd name="connsiteY1" fmla="*/ 823965 h 3888712"/>
                <a:gd name="connsiteX2" fmla="*/ 2170444 w 13403618"/>
                <a:gd name="connsiteY2" fmla="*/ 813916 h 3888712"/>
                <a:gd name="connsiteX3" fmla="*/ 2160395 w 13403618"/>
                <a:gd name="connsiteY3" fmla="*/ 1467059 h 3888712"/>
                <a:gd name="connsiteX4" fmla="*/ 3074795 w 13403618"/>
                <a:gd name="connsiteY4" fmla="*/ 1467059 h 3888712"/>
                <a:gd name="connsiteX5" fmla="*/ 3094892 w 13403618"/>
                <a:gd name="connsiteY5" fmla="*/ 0 h 3888712"/>
                <a:gd name="connsiteX6" fmla="*/ 4903595 w 13403618"/>
                <a:gd name="connsiteY6" fmla="*/ 0 h 3888712"/>
                <a:gd name="connsiteX7" fmla="*/ 4883498 w 13403618"/>
                <a:gd name="connsiteY7" fmla="*/ 472272 h 3888712"/>
                <a:gd name="connsiteX8" fmla="*/ 7244861 w 13403618"/>
                <a:gd name="connsiteY8" fmla="*/ 472272 h 3888712"/>
                <a:gd name="connsiteX9" fmla="*/ 7234813 w 13403618"/>
                <a:gd name="connsiteY9" fmla="*/ 864158 h 3888712"/>
                <a:gd name="connsiteX10" fmla="*/ 8119068 w 13403618"/>
                <a:gd name="connsiteY10" fmla="*/ 854110 h 3888712"/>
                <a:gd name="connsiteX11" fmla="*/ 8671727 w 13403618"/>
                <a:gd name="connsiteY11" fmla="*/ 1135464 h 3888712"/>
                <a:gd name="connsiteX12" fmla="*/ 8671727 w 13403618"/>
                <a:gd name="connsiteY12" fmla="*/ 1406769 h 3888712"/>
                <a:gd name="connsiteX13" fmla="*/ 11083331 w 13403618"/>
                <a:gd name="connsiteY13" fmla="*/ 1396721 h 3888712"/>
                <a:gd name="connsiteX14" fmla="*/ 11087602 w 13403618"/>
                <a:gd name="connsiteY14" fmla="*/ 115556 h 3888712"/>
                <a:gd name="connsiteX15" fmla="*/ 13373602 w 13403618"/>
                <a:gd name="connsiteY15" fmla="*/ 138415 h 3888712"/>
                <a:gd name="connsiteX16" fmla="*/ 13403618 w 13403618"/>
                <a:gd name="connsiteY16" fmla="*/ 2280846 h 3888712"/>
                <a:gd name="connsiteX0" fmla="*/ 40193 w 13373602"/>
                <a:gd name="connsiteY0" fmla="*/ 3888712 h 3888712"/>
                <a:gd name="connsiteX1" fmla="*/ 0 w 13373602"/>
                <a:gd name="connsiteY1" fmla="*/ 823965 h 3888712"/>
                <a:gd name="connsiteX2" fmla="*/ 2170444 w 13373602"/>
                <a:gd name="connsiteY2" fmla="*/ 813916 h 3888712"/>
                <a:gd name="connsiteX3" fmla="*/ 2160395 w 13373602"/>
                <a:gd name="connsiteY3" fmla="*/ 1467059 h 3888712"/>
                <a:gd name="connsiteX4" fmla="*/ 3074795 w 13373602"/>
                <a:gd name="connsiteY4" fmla="*/ 1467059 h 3888712"/>
                <a:gd name="connsiteX5" fmla="*/ 3094892 w 13373602"/>
                <a:gd name="connsiteY5" fmla="*/ 0 h 3888712"/>
                <a:gd name="connsiteX6" fmla="*/ 4903595 w 13373602"/>
                <a:gd name="connsiteY6" fmla="*/ 0 h 3888712"/>
                <a:gd name="connsiteX7" fmla="*/ 4883498 w 13373602"/>
                <a:gd name="connsiteY7" fmla="*/ 472272 h 3888712"/>
                <a:gd name="connsiteX8" fmla="*/ 7244861 w 13373602"/>
                <a:gd name="connsiteY8" fmla="*/ 472272 h 3888712"/>
                <a:gd name="connsiteX9" fmla="*/ 7234813 w 13373602"/>
                <a:gd name="connsiteY9" fmla="*/ 864158 h 3888712"/>
                <a:gd name="connsiteX10" fmla="*/ 8119068 w 13373602"/>
                <a:gd name="connsiteY10" fmla="*/ 854110 h 3888712"/>
                <a:gd name="connsiteX11" fmla="*/ 8671727 w 13373602"/>
                <a:gd name="connsiteY11" fmla="*/ 1135464 h 3888712"/>
                <a:gd name="connsiteX12" fmla="*/ 8671727 w 13373602"/>
                <a:gd name="connsiteY12" fmla="*/ 1406769 h 3888712"/>
                <a:gd name="connsiteX13" fmla="*/ 11083331 w 13373602"/>
                <a:gd name="connsiteY13" fmla="*/ 1396721 h 3888712"/>
                <a:gd name="connsiteX14" fmla="*/ 11087602 w 13373602"/>
                <a:gd name="connsiteY14" fmla="*/ 115556 h 3888712"/>
                <a:gd name="connsiteX15" fmla="*/ 13373602 w 13373602"/>
                <a:gd name="connsiteY15" fmla="*/ 138415 h 3888712"/>
                <a:gd name="connsiteX16" fmla="*/ 13359727 w 13373602"/>
                <a:gd name="connsiteY16" fmla="*/ 2280846 h 3888712"/>
                <a:gd name="connsiteX0" fmla="*/ 40193 w 13373602"/>
                <a:gd name="connsiteY0" fmla="*/ 3888712 h 3888712"/>
                <a:gd name="connsiteX1" fmla="*/ 0 w 13373602"/>
                <a:gd name="connsiteY1" fmla="*/ 823965 h 3888712"/>
                <a:gd name="connsiteX2" fmla="*/ 2170444 w 13373602"/>
                <a:gd name="connsiteY2" fmla="*/ 813916 h 3888712"/>
                <a:gd name="connsiteX3" fmla="*/ 2160395 w 13373602"/>
                <a:gd name="connsiteY3" fmla="*/ 1467059 h 3888712"/>
                <a:gd name="connsiteX4" fmla="*/ 3074795 w 13373602"/>
                <a:gd name="connsiteY4" fmla="*/ 1467059 h 3888712"/>
                <a:gd name="connsiteX5" fmla="*/ 3094892 w 13373602"/>
                <a:gd name="connsiteY5" fmla="*/ 0 h 3888712"/>
                <a:gd name="connsiteX6" fmla="*/ 4903595 w 13373602"/>
                <a:gd name="connsiteY6" fmla="*/ 0 h 3888712"/>
                <a:gd name="connsiteX7" fmla="*/ 4883498 w 13373602"/>
                <a:gd name="connsiteY7" fmla="*/ 472272 h 3888712"/>
                <a:gd name="connsiteX8" fmla="*/ 7244861 w 13373602"/>
                <a:gd name="connsiteY8" fmla="*/ 472272 h 3888712"/>
                <a:gd name="connsiteX9" fmla="*/ 7234813 w 13373602"/>
                <a:gd name="connsiteY9" fmla="*/ 864158 h 3888712"/>
                <a:gd name="connsiteX10" fmla="*/ 8119068 w 13373602"/>
                <a:gd name="connsiteY10" fmla="*/ 854110 h 3888712"/>
                <a:gd name="connsiteX11" fmla="*/ 8671727 w 13373602"/>
                <a:gd name="connsiteY11" fmla="*/ 1135464 h 3888712"/>
                <a:gd name="connsiteX12" fmla="*/ 8671727 w 13373602"/>
                <a:gd name="connsiteY12" fmla="*/ 1406769 h 3888712"/>
                <a:gd name="connsiteX13" fmla="*/ 11083331 w 13373602"/>
                <a:gd name="connsiteY13" fmla="*/ 1396721 h 3888712"/>
                <a:gd name="connsiteX14" fmla="*/ 11087602 w 13373602"/>
                <a:gd name="connsiteY14" fmla="*/ 115556 h 3888712"/>
                <a:gd name="connsiteX15" fmla="*/ 13373602 w 13373602"/>
                <a:gd name="connsiteY15" fmla="*/ 138415 h 3888712"/>
                <a:gd name="connsiteX16" fmla="*/ 13359886 w 13373602"/>
                <a:gd name="connsiteY16" fmla="*/ 1882176 h 3888712"/>
                <a:gd name="connsiteX17" fmla="*/ 13359727 w 13373602"/>
                <a:gd name="connsiteY17" fmla="*/ 2280846 h 3888712"/>
                <a:gd name="connsiteX0" fmla="*/ 40193 w 15130005"/>
                <a:gd name="connsiteY0" fmla="*/ 3888712 h 3888712"/>
                <a:gd name="connsiteX1" fmla="*/ 0 w 15130005"/>
                <a:gd name="connsiteY1" fmla="*/ 823965 h 3888712"/>
                <a:gd name="connsiteX2" fmla="*/ 2170444 w 15130005"/>
                <a:gd name="connsiteY2" fmla="*/ 813916 h 3888712"/>
                <a:gd name="connsiteX3" fmla="*/ 2160395 w 15130005"/>
                <a:gd name="connsiteY3" fmla="*/ 1467059 h 3888712"/>
                <a:gd name="connsiteX4" fmla="*/ 3074795 w 15130005"/>
                <a:gd name="connsiteY4" fmla="*/ 1467059 h 3888712"/>
                <a:gd name="connsiteX5" fmla="*/ 3094892 w 15130005"/>
                <a:gd name="connsiteY5" fmla="*/ 0 h 3888712"/>
                <a:gd name="connsiteX6" fmla="*/ 4903595 w 15130005"/>
                <a:gd name="connsiteY6" fmla="*/ 0 h 3888712"/>
                <a:gd name="connsiteX7" fmla="*/ 4883498 w 15130005"/>
                <a:gd name="connsiteY7" fmla="*/ 472272 h 3888712"/>
                <a:gd name="connsiteX8" fmla="*/ 7244861 w 15130005"/>
                <a:gd name="connsiteY8" fmla="*/ 472272 h 3888712"/>
                <a:gd name="connsiteX9" fmla="*/ 7234813 w 15130005"/>
                <a:gd name="connsiteY9" fmla="*/ 864158 h 3888712"/>
                <a:gd name="connsiteX10" fmla="*/ 8119068 w 15130005"/>
                <a:gd name="connsiteY10" fmla="*/ 854110 h 3888712"/>
                <a:gd name="connsiteX11" fmla="*/ 8671727 w 15130005"/>
                <a:gd name="connsiteY11" fmla="*/ 1135464 h 3888712"/>
                <a:gd name="connsiteX12" fmla="*/ 8671727 w 15130005"/>
                <a:gd name="connsiteY12" fmla="*/ 1406769 h 3888712"/>
                <a:gd name="connsiteX13" fmla="*/ 11083331 w 15130005"/>
                <a:gd name="connsiteY13" fmla="*/ 1396721 h 3888712"/>
                <a:gd name="connsiteX14" fmla="*/ 11087602 w 15130005"/>
                <a:gd name="connsiteY14" fmla="*/ 115556 h 3888712"/>
                <a:gd name="connsiteX15" fmla="*/ 13373602 w 15130005"/>
                <a:gd name="connsiteY15" fmla="*/ 138415 h 3888712"/>
                <a:gd name="connsiteX16" fmla="*/ 13359886 w 15130005"/>
                <a:gd name="connsiteY16" fmla="*/ 1882176 h 3888712"/>
                <a:gd name="connsiteX17" fmla="*/ 15130005 w 15130005"/>
                <a:gd name="connsiteY17" fmla="*/ 1915086 h 3888712"/>
                <a:gd name="connsiteX0" fmla="*/ 40193 w 15130005"/>
                <a:gd name="connsiteY0" fmla="*/ 3888712 h 3888712"/>
                <a:gd name="connsiteX1" fmla="*/ 0 w 15130005"/>
                <a:gd name="connsiteY1" fmla="*/ 823965 h 3888712"/>
                <a:gd name="connsiteX2" fmla="*/ 2170444 w 15130005"/>
                <a:gd name="connsiteY2" fmla="*/ 813916 h 3888712"/>
                <a:gd name="connsiteX3" fmla="*/ 2160395 w 15130005"/>
                <a:gd name="connsiteY3" fmla="*/ 1467059 h 3888712"/>
                <a:gd name="connsiteX4" fmla="*/ 3074795 w 15130005"/>
                <a:gd name="connsiteY4" fmla="*/ 1467059 h 3888712"/>
                <a:gd name="connsiteX5" fmla="*/ 3094892 w 15130005"/>
                <a:gd name="connsiteY5" fmla="*/ 0 h 3888712"/>
                <a:gd name="connsiteX6" fmla="*/ 4903595 w 15130005"/>
                <a:gd name="connsiteY6" fmla="*/ 0 h 3888712"/>
                <a:gd name="connsiteX7" fmla="*/ 4883498 w 15130005"/>
                <a:gd name="connsiteY7" fmla="*/ 472272 h 3888712"/>
                <a:gd name="connsiteX8" fmla="*/ 7244861 w 15130005"/>
                <a:gd name="connsiteY8" fmla="*/ 472272 h 3888712"/>
                <a:gd name="connsiteX9" fmla="*/ 7234813 w 15130005"/>
                <a:gd name="connsiteY9" fmla="*/ 864158 h 3888712"/>
                <a:gd name="connsiteX10" fmla="*/ 8119068 w 15130005"/>
                <a:gd name="connsiteY10" fmla="*/ 854110 h 3888712"/>
                <a:gd name="connsiteX11" fmla="*/ 8671727 w 15130005"/>
                <a:gd name="connsiteY11" fmla="*/ 1135464 h 3888712"/>
                <a:gd name="connsiteX12" fmla="*/ 8671727 w 15130005"/>
                <a:gd name="connsiteY12" fmla="*/ 1406769 h 3888712"/>
                <a:gd name="connsiteX13" fmla="*/ 11083331 w 15130005"/>
                <a:gd name="connsiteY13" fmla="*/ 1396721 h 3888712"/>
                <a:gd name="connsiteX14" fmla="*/ 11087602 w 15130005"/>
                <a:gd name="connsiteY14" fmla="*/ 115556 h 3888712"/>
                <a:gd name="connsiteX15" fmla="*/ 13373602 w 15130005"/>
                <a:gd name="connsiteY15" fmla="*/ 138415 h 3888712"/>
                <a:gd name="connsiteX16" fmla="*/ 13359886 w 15130005"/>
                <a:gd name="connsiteY16" fmla="*/ 1882176 h 3888712"/>
                <a:gd name="connsiteX17" fmla="*/ 14815611 w 15130005"/>
                <a:gd name="connsiteY17" fmla="*/ 1911437 h 3888712"/>
                <a:gd name="connsiteX18" fmla="*/ 15130005 w 15130005"/>
                <a:gd name="connsiteY18" fmla="*/ 1915086 h 3888712"/>
                <a:gd name="connsiteX0" fmla="*/ 40193 w 14822767"/>
                <a:gd name="connsiteY0" fmla="*/ 3888712 h 3888712"/>
                <a:gd name="connsiteX1" fmla="*/ 0 w 14822767"/>
                <a:gd name="connsiteY1" fmla="*/ 823965 h 3888712"/>
                <a:gd name="connsiteX2" fmla="*/ 2170444 w 14822767"/>
                <a:gd name="connsiteY2" fmla="*/ 813916 h 3888712"/>
                <a:gd name="connsiteX3" fmla="*/ 2160395 w 14822767"/>
                <a:gd name="connsiteY3" fmla="*/ 1467059 h 3888712"/>
                <a:gd name="connsiteX4" fmla="*/ 3074795 w 14822767"/>
                <a:gd name="connsiteY4" fmla="*/ 1467059 h 3888712"/>
                <a:gd name="connsiteX5" fmla="*/ 3094892 w 14822767"/>
                <a:gd name="connsiteY5" fmla="*/ 0 h 3888712"/>
                <a:gd name="connsiteX6" fmla="*/ 4903595 w 14822767"/>
                <a:gd name="connsiteY6" fmla="*/ 0 h 3888712"/>
                <a:gd name="connsiteX7" fmla="*/ 4883498 w 14822767"/>
                <a:gd name="connsiteY7" fmla="*/ 472272 h 3888712"/>
                <a:gd name="connsiteX8" fmla="*/ 7244861 w 14822767"/>
                <a:gd name="connsiteY8" fmla="*/ 472272 h 3888712"/>
                <a:gd name="connsiteX9" fmla="*/ 7234813 w 14822767"/>
                <a:gd name="connsiteY9" fmla="*/ 864158 h 3888712"/>
                <a:gd name="connsiteX10" fmla="*/ 8119068 w 14822767"/>
                <a:gd name="connsiteY10" fmla="*/ 854110 h 3888712"/>
                <a:gd name="connsiteX11" fmla="*/ 8671727 w 14822767"/>
                <a:gd name="connsiteY11" fmla="*/ 1135464 h 3888712"/>
                <a:gd name="connsiteX12" fmla="*/ 8671727 w 14822767"/>
                <a:gd name="connsiteY12" fmla="*/ 1406769 h 3888712"/>
                <a:gd name="connsiteX13" fmla="*/ 11083331 w 14822767"/>
                <a:gd name="connsiteY13" fmla="*/ 1396721 h 3888712"/>
                <a:gd name="connsiteX14" fmla="*/ 11087602 w 14822767"/>
                <a:gd name="connsiteY14" fmla="*/ 115556 h 3888712"/>
                <a:gd name="connsiteX15" fmla="*/ 13373602 w 14822767"/>
                <a:gd name="connsiteY15" fmla="*/ 138415 h 3888712"/>
                <a:gd name="connsiteX16" fmla="*/ 13359886 w 14822767"/>
                <a:gd name="connsiteY16" fmla="*/ 1882176 h 3888712"/>
                <a:gd name="connsiteX17" fmla="*/ 14815611 w 14822767"/>
                <a:gd name="connsiteY17" fmla="*/ 1911437 h 3888712"/>
                <a:gd name="connsiteX18" fmla="*/ 14822767 w 14822767"/>
                <a:gd name="connsiteY18" fmla="*/ 722708 h 3888712"/>
                <a:gd name="connsiteX0" fmla="*/ 40193 w 14925641"/>
                <a:gd name="connsiteY0" fmla="*/ 3888712 h 3888712"/>
                <a:gd name="connsiteX1" fmla="*/ 0 w 14925641"/>
                <a:gd name="connsiteY1" fmla="*/ 823965 h 3888712"/>
                <a:gd name="connsiteX2" fmla="*/ 2170444 w 14925641"/>
                <a:gd name="connsiteY2" fmla="*/ 813916 h 3888712"/>
                <a:gd name="connsiteX3" fmla="*/ 2160395 w 14925641"/>
                <a:gd name="connsiteY3" fmla="*/ 1467059 h 3888712"/>
                <a:gd name="connsiteX4" fmla="*/ 3074795 w 14925641"/>
                <a:gd name="connsiteY4" fmla="*/ 1467059 h 3888712"/>
                <a:gd name="connsiteX5" fmla="*/ 3094892 w 14925641"/>
                <a:gd name="connsiteY5" fmla="*/ 0 h 3888712"/>
                <a:gd name="connsiteX6" fmla="*/ 4903595 w 14925641"/>
                <a:gd name="connsiteY6" fmla="*/ 0 h 3888712"/>
                <a:gd name="connsiteX7" fmla="*/ 4883498 w 14925641"/>
                <a:gd name="connsiteY7" fmla="*/ 472272 h 3888712"/>
                <a:gd name="connsiteX8" fmla="*/ 7244861 w 14925641"/>
                <a:gd name="connsiteY8" fmla="*/ 472272 h 3888712"/>
                <a:gd name="connsiteX9" fmla="*/ 7234813 w 14925641"/>
                <a:gd name="connsiteY9" fmla="*/ 864158 h 3888712"/>
                <a:gd name="connsiteX10" fmla="*/ 8119068 w 14925641"/>
                <a:gd name="connsiteY10" fmla="*/ 854110 h 3888712"/>
                <a:gd name="connsiteX11" fmla="*/ 8671727 w 14925641"/>
                <a:gd name="connsiteY11" fmla="*/ 1135464 h 3888712"/>
                <a:gd name="connsiteX12" fmla="*/ 8671727 w 14925641"/>
                <a:gd name="connsiteY12" fmla="*/ 1406769 h 3888712"/>
                <a:gd name="connsiteX13" fmla="*/ 11083331 w 14925641"/>
                <a:gd name="connsiteY13" fmla="*/ 1396721 h 3888712"/>
                <a:gd name="connsiteX14" fmla="*/ 11087602 w 14925641"/>
                <a:gd name="connsiteY14" fmla="*/ 115556 h 3888712"/>
                <a:gd name="connsiteX15" fmla="*/ 13373602 w 14925641"/>
                <a:gd name="connsiteY15" fmla="*/ 138415 h 3888712"/>
                <a:gd name="connsiteX16" fmla="*/ 13359886 w 14925641"/>
                <a:gd name="connsiteY16" fmla="*/ 1882176 h 3888712"/>
                <a:gd name="connsiteX17" fmla="*/ 14815611 w 14925641"/>
                <a:gd name="connsiteY17" fmla="*/ 1911437 h 3888712"/>
                <a:gd name="connsiteX18" fmla="*/ 14822926 w 14925641"/>
                <a:gd name="connsiteY18" fmla="*/ 850733 h 3888712"/>
                <a:gd name="connsiteX19" fmla="*/ 14822767 w 14925641"/>
                <a:gd name="connsiteY19" fmla="*/ 722708 h 3888712"/>
                <a:gd name="connsiteX0" fmla="*/ 40193 w 14823423"/>
                <a:gd name="connsiteY0" fmla="*/ 3888712 h 3888712"/>
                <a:gd name="connsiteX1" fmla="*/ 0 w 14823423"/>
                <a:gd name="connsiteY1" fmla="*/ 823965 h 3888712"/>
                <a:gd name="connsiteX2" fmla="*/ 2170444 w 14823423"/>
                <a:gd name="connsiteY2" fmla="*/ 813916 h 3888712"/>
                <a:gd name="connsiteX3" fmla="*/ 2160395 w 14823423"/>
                <a:gd name="connsiteY3" fmla="*/ 1467059 h 3888712"/>
                <a:gd name="connsiteX4" fmla="*/ 3074795 w 14823423"/>
                <a:gd name="connsiteY4" fmla="*/ 1467059 h 3888712"/>
                <a:gd name="connsiteX5" fmla="*/ 3094892 w 14823423"/>
                <a:gd name="connsiteY5" fmla="*/ 0 h 3888712"/>
                <a:gd name="connsiteX6" fmla="*/ 4903595 w 14823423"/>
                <a:gd name="connsiteY6" fmla="*/ 0 h 3888712"/>
                <a:gd name="connsiteX7" fmla="*/ 4883498 w 14823423"/>
                <a:gd name="connsiteY7" fmla="*/ 472272 h 3888712"/>
                <a:gd name="connsiteX8" fmla="*/ 7244861 w 14823423"/>
                <a:gd name="connsiteY8" fmla="*/ 472272 h 3888712"/>
                <a:gd name="connsiteX9" fmla="*/ 7234813 w 14823423"/>
                <a:gd name="connsiteY9" fmla="*/ 864158 h 3888712"/>
                <a:gd name="connsiteX10" fmla="*/ 8119068 w 14823423"/>
                <a:gd name="connsiteY10" fmla="*/ 854110 h 3888712"/>
                <a:gd name="connsiteX11" fmla="*/ 8671727 w 14823423"/>
                <a:gd name="connsiteY11" fmla="*/ 1135464 h 3888712"/>
                <a:gd name="connsiteX12" fmla="*/ 8671727 w 14823423"/>
                <a:gd name="connsiteY12" fmla="*/ 1406769 h 3888712"/>
                <a:gd name="connsiteX13" fmla="*/ 11083331 w 14823423"/>
                <a:gd name="connsiteY13" fmla="*/ 1396721 h 3888712"/>
                <a:gd name="connsiteX14" fmla="*/ 11087602 w 14823423"/>
                <a:gd name="connsiteY14" fmla="*/ 115556 h 3888712"/>
                <a:gd name="connsiteX15" fmla="*/ 13373602 w 14823423"/>
                <a:gd name="connsiteY15" fmla="*/ 138415 h 3888712"/>
                <a:gd name="connsiteX16" fmla="*/ 13359886 w 14823423"/>
                <a:gd name="connsiteY16" fmla="*/ 1882176 h 3888712"/>
                <a:gd name="connsiteX17" fmla="*/ 14815611 w 14823423"/>
                <a:gd name="connsiteY17" fmla="*/ 1911437 h 3888712"/>
                <a:gd name="connsiteX18" fmla="*/ 14822926 w 14823423"/>
                <a:gd name="connsiteY18" fmla="*/ 850733 h 3888712"/>
                <a:gd name="connsiteX19" fmla="*/ 14822767 w 14823423"/>
                <a:gd name="connsiteY19" fmla="*/ 722708 h 3888712"/>
                <a:gd name="connsiteX0" fmla="*/ 40193 w 16051720"/>
                <a:gd name="connsiteY0" fmla="*/ 3888712 h 3888712"/>
                <a:gd name="connsiteX1" fmla="*/ 0 w 16051720"/>
                <a:gd name="connsiteY1" fmla="*/ 823965 h 3888712"/>
                <a:gd name="connsiteX2" fmla="*/ 2170444 w 16051720"/>
                <a:gd name="connsiteY2" fmla="*/ 813916 h 3888712"/>
                <a:gd name="connsiteX3" fmla="*/ 2160395 w 16051720"/>
                <a:gd name="connsiteY3" fmla="*/ 1467059 h 3888712"/>
                <a:gd name="connsiteX4" fmla="*/ 3074795 w 16051720"/>
                <a:gd name="connsiteY4" fmla="*/ 1467059 h 3888712"/>
                <a:gd name="connsiteX5" fmla="*/ 3094892 w 16051720"/>
                <a:gd name="connsiteY5" fmla="*/ 0 h 3888712"/>
                <a:gd name="connsiteX6" fmla="*/ 4903595 w 16051720"/>
                <a:gd name="connsiteY6" fmla="*/ 0 h 3888712"/>
                <a:gd name="connsiteX7" fmla="*/ 4883498 w 16051720"/>
                <a:gd name="connsiteY7" fmla="*/ 472272 h 3888712"/>
                <a:gd name="connsiteX8" fmla="*/ 7244861 w 16051720"/>
                <a:gd name="connsiteY8" fmla="*/ 472272 h 3888712"/>
                <a:gd name="connsiteX9" fmla="*/ 7234813 w 16051720"/>
                <a:gd name="connsiteY9" fmla="*/ 864158 h 3888712"/>
                <a:gd name="connsiteX10" fmla="*/ 8119068 w 16051720"/>
                <a:gd name="connsiteY10" fmla="*/ 854110 h 3888712"/>
                <a:gd name="connsiteX11" fmla="*/ 8671727 w 16051720"/>
                <a:gd name="connsiteY11" fmla="*/ 1135464 h 3888712"/>
                <a:gd name="connsiteX12" fmla="*/ 8671727 w 16051720"/>
                <a:gd name="connsiteY12" fmla="*/ 1406769 h 3888712"/>
                <a:gd name="connsiteX13" fmla="*/ 11083331 w 16051720"/>
                <a:gd name="connsiteY13" fmla="*/ 1396721 h 3888712"/>
                <a:gd name="connsiteX14" fmla="*/ 11087602 w 16051720"/>
                <a:gd name="connsiteY14" fmla="*/ 115556 h 3888712"/>
                <a:gd name="connsiteX15" fmla="*/ 13373602 w 16051720"/>
                <a:gd name="connsiteY15" fmla="*/ 138415 h 3888712"/>
                <a:gd name="connsiteX16" fmla="*/ 13359886 w 16051720"/>
                <a:gd name="connsiteY16" fmla="*/ 1882176 h 3888712"/>
                <a:gd name="connsiteX17" fmla="*/ 14815611 w 16051720"/>
                <a:gd name="connsiteY17" fmla="*/ 1911437 h 3888712"/>
                <a:gd name="connsiteX18" fmla="*/ 14822926 w 16051720"/>
                <a:gd name="connsiteY18" fmla="*/ 850733 h 3888712"/>
                <a:gd name="connsiteX19" fmla="*/ 16051720 w 16051720"/>
                <a:gd name="connsiteY19" fmla="*/ 839751 h 3888712"/>
                <a:gd name="connsiteX0" fmla="*/ 40193 w 16051720"/>
                <a:gd name="connsiteY0" fmla="*/ 3888712 h 3888712"/>
                <a:gd name="connsiteX1" fmla="*/ 0 w 16051720"/>
                <a:gd name="connsiteY1" fmla="*/ 823965 h 3888712"/>
                <a:gd name="connsiteX2" fmla="*/ 2170444 w 16051720"/>
                <a:gd name="connsiteY2" fmla="*/ 813916 h 3888712"/>
                <a:gd name="connsiteX3" fmla="*/ 2160395 w 16051720"/>
                <a:gd name="connsiteY3" fmla="*/ 1467059 h 3888712"/>
                <a:gd name="connsiteX4" fmla="*/ 3074795 w 16051720"/>
                <a:gd name="connsiteY4" fmla="*/ 1467059 h 3888712"/>
                <a:gd name="connsiteX5" fmla="*/ 3094892 w 16051720"/>
                <a:gd name="connsiteY5" fmla="*/ 0 h 3888712"/>
                <a:gd name="connsiteX6" fmla="*/ 4903595 w 16051720"/>
                <a:gd name="connsiteY6" fmla="*/ 0 h 3888712"/>
                <a:gd name="connsiteX7" fmla="*/ 4883498 w 16051720"/>
                <a:gd name="connsiteY7" fmla="*/ 472272 h 3888712"/>
                <a:gd name="connsiteX8" fmla="*/ 7244861 w 16051720"/>
                <a:gd name="connsiteY8" fmla="*/ 472272 h 3888712"/>
                <a:gd name="connsiteX9" fmla="*/ 7234813 w 16051720"/>
                <a:gd name="connsiteY9" fmla="*/ 864158 h 3888712"/>
                <a:gd name="connsiteX10" fmla="*/ 8119068 w 16051720"/>
                <a:gd name="connsiteY10" fmla="*/ 854110 h 3888712"/>
                <a:gd name="connsiteX11" fmla="*/ 8671727 w 16051720"/>
                <a:gd name="connsiteY11" fmla="*/ 1135464 h 3888712"/>
                <a:gd name="connsiteX12" fmla="*/ 8671727 w 16051720"/>
                <a:gd name="connsiteY12" fmla="*/ 1406769 h 3888712"/>
                <a:gd name="connsiteX13" fmla="*/ 11083331 w 16051720"/>
                <a:gd name="connsiteY13" fmla="*/ 1396721 h 3888712"/>
                <a:gd name="connsiteX14" fmla="*/ 11087602 w 16051720"/>
                <a:gd name="connsiteY14" fmla="*/ 115556 h 3888712"/>
                <a:gd name="connsiteX15" fmla="*/ 13373602 w 16051720"/>
                <a:gd name="connsiteY15" fmla="*/ 138415 h 3888712"/>
                <a:gd name="connsiteX16" fmla="*/ 13359886 w 16051720"/>
                <a:gd name="connsiteY16" fmla="*/ 1882176 h 3888712"/>
                <a:gd name="connsiteX17" fmla="*/ 14815611 w 16051720"/>
                <a:gd name="connsiteY17" fmla="*/ 1911437 h 3888712"/>
                <a:gd name="connsiteX18" fmla="*/ 14822926 w 16051720"/>
                <a:gd name="connsiteY18" fmla="*/ 850733 h 3888712"/>
                <a:gd name="connsiteX19" fmla="*/ 16051720 w 16051720"/>
                <a:gd name="connsiteY19" fmla="*/ 839751 h 3888712"/>
                <a:gd name="connsiteX0" fmla="*/ 40193 w 16073666"/>
                <a:gd name="connsiteY0" fmla="*/ 3888712 h 3888712"/>
                <a:gd name="connsiteX1" fmla="*/ 0 w 16073666"/>
                <a:gd name="connsiteY1" fmla="*/ 823965 h 3888712"/>
                <a:gd name="connsiteX2" fmla="*/ 2170444 w 16073666"/>
                <a:gd name="connsiteY2" fmla="*/ 813916 h 3888712"/>
                <a:gd name="connsiteX3" fmla="*/ 2160395 w 16073666"/>
                <a:gd name="connsiteY3" fmla="*/ 1467059 h 3888712"/>
                <a:gd name="connsiteX4" fmla="*/ 3074795 w 16073666"/>
                <a:gd name="connsiteY4" fmla="*/ 1467059 h 3888712"/>
                <a:gd name="connsiteX5" fmla="*/ 3094892 w 16073666"/>
                <a:gd name="connsiteY5" fmla="*/ 0 h 3888712"/>
                <a:gd name="connsiteX6" fmla="*/ 4903595 w 16073666"/>
                <a:gd name="connsiteY6" fmla="*/ 0 h 3888712"/>
                <a:gd name="connsiteX7" fmla="*/ 4883498 w 16073666"/>
                <a:gd name="connsiteY7" fmla="*/ 472272 h 3888712"/>
                <a:gd name="connsiteX8" fmla="*/ 7244861 w 16073666"/>
                <a:gd name="connsiteY8" fmla="*/ 472272 h 3888712"/>
                <a:gd name="connsiteX9" fmla="*/ 7234813 w 16073666"/>
                <a:gd name="connsiteY9" fmla="*/ 864158 h 3888712"/>
                <a:gd name="connsiteX10" fmla="*/ 8119068 w 16073666"/>
                <a:gd name="connsiteY10" fmla="*/ 854110 h 3888712"/>
                <a:gd name="connsiteX11" fmla="*/ 8671727 w 16073666"/>
                <a:gd name="connsiteY11" fmla="*/ 1135464 h 3888712"/>
                <a:gd name="connsiteX12" fmla="*/ 8671727 w 16073666"/>
                <a:gd name="connsiteY12" fmla="*/ 1406769 h 3888712"/>
                <a:gd name="connsiteX13" fmla="*/ 11083331 w 16073666"/>
                <a:gd name="connsiteY13" fmla="*/ 1396721 h 3888712"/>
                <a:gd name="connsiteX14" fmla="*/ 11087602 w 16073666"/>
                <a:gd name="connsiteY14" fmla="*/ 115556 h 3888712"/>
                <a:gd name="connsiteX15" fmla="*/ 13373602 w 16073666"/>
                <a:gd name="connsiteY15" fmla="*/ 138415 h 3888712"/>
                <a:gd name="connsiteX16" fmla="*/ 13359886 w 16073666"/>
                <a:gd name="connsiteY16" fmla="*/ 1882176 h 3888712"/>
                <a:gd name="connsiteX17" fmla="*/ 14815611 w 16073666"/>
                <a:gd name="connsiteY17" fmla="*/ 1911437 h 3888712"/>
                <a:gd name="connsiteX18" fmla="*/ 14822926 w 16073666"/>
                <a:gd name="connsiteY18" fmla="*/ 850733 h 3888712"/>
                <a:gd name="connsiteX19" fmla="*/ 16073666 w 16073666"/>
                <a:gd name="connsiteY19" fmla="*/ 861697 h 3888712"/>
                <a:gd name="connsiteX0" fmla="*/ 40193 w 16073666"/>
                <a:gd name="connsiteY0" fmla="*/ 3888712 h 3888712"/>
                <a:gd name="connsiteX1" fmla="*/ 0 w 16073666"/>
                <a:gd name="connsiteY1" fmla="*/ 823965 h 3888712"/>
                <a:gd name="connsiteX2" fmla="*/ 2170444 w 16073666"/>
                <a:gd name="connsiteY2" fmla="*/ 813916 h 3888712"/>
                <a:gd name="connsiteX3" fmla="*/ 2160395 w 16073666"/>
                <a:gd name="connsiteY3" fmla="*/ 1467059 h 3888712"/>
                <a:gd name="connsiteX4" fmla="*/ 3074795 w 16073666"/>
                <a:gd name="connsiteY4" fmla="*/ 1467059 h 3888712"/>
                <a:gd name="connsiteX5" fmla="*/ 3094892 w 16073666"/>
                <a:gd name="connsiteY5" fmla="*/ 0 h 3888712"/>
                <a:gd name="connsiteX6" fmla="*/ 4903595 w 16073666"/>
                <a:gd name="connsiteY6" fmla="*/ 0 h 3888712"/>
                <a:gd name="connsiteX7" fmla="*/ 4883498 w 16073666"/>
                <a:gd name="connsiteY7" fmla="*/ 472272 h 3888712"/>
                <a:gd name="connsiteX8" fmla="*/ 7244861 w 16073666"/>
                <a:gd name="connsiteY8" fmla="*/ 472272 h 3888712"/>
                <a:gd name="connsiteX9" fmla="*/ 7234813 w 16073666"/>
                <a:gd name="connsiteY9" fmla="*/ 864158 h 3888712"/>
                <a:gd name="connsiteX10" fmla="*/ 8119068 w 16073666"/>
                <a:gd name="connsiteY10" fmla="*/ 854110 h 3888712"/>
                <a:gd name="connsiteX11" fmla="*/ 8671727 w 16073666"/>
                <a:gd name="connsiteY11" fmla="*/ 1135464 h 3888712"/>
                <a:gd name="connsiteX12" fmla="*/ 8671727 w 16073666"/>
                <a:gd name="connsiteY12" fmla="*/ 1406769 h 3888712"/>
                <a:gd name="connsiteX13" fmla="*/ 11083331 w 16073666"/>
                <a:gd name="connsiteY13" fmla="*/ 1396721 h 3888712"/>
                <a:gd name="connsiteX14" fmla="*/ 11087602 w 16073666"/>
                <a:gd name="connsiteY14" fmla="*/ 115556 h 3888712"/>
                <a:gd name="connsiteX15" fmla="*/ 13373602 w 16073666"/>
                <a:gd name="connsiteY15" fmla="*/ 138415 h 3888712"/>
                <a:gd name="connsiteX16" fmla="*/ 13359886 w 16073666"/>
                <a:gd name="connsiteY16" fmla="*/ 1882176 h 3888712"/>
                <a:gd name="connsiteX17" fmla="*/ 14815611 w 16073666"/>
                <a:gd name="connsiteY17" fmla="*/ 1911437 h 3888712"/>
                <a:gd name="connsiteX18" fmla="*/ 14822926 w 16073666"/>
                <a:gd name="connsiteY18" fmla="*/ 850733 h 3888712"/>
                <a:gd name="connsiteX19" fmla="*/ 15898259 w 16073666"/>
                <a:gd name="connsiteY19" fmla="*/ 858048 h 3888712"/>
                <a:gd name="connsiteX20" fmla="*/ 16073666 w 16073666"/>
                <a:gd name="connsiteY20" fmla="*/ 861697 h 3888712"/>
                <a:gd name="connsiteX0" fmla="*/ 40193 w 15898259"/>
                <a:gd name="connsiteY0" fmla="*/ 3888712 h 3888712"/>
                <a:gd name="connsiteX1" fmla="*/ 0 w 15898259"/>
                <a:gd name="connsiteY1" fmla="*/ 823965 h 3888712"/>
                <a:gd name="connsiteX2" fmla="*/ 2170444 w 15898259"/>
                <a:gd name="connsiteY2" fmla="*/ 813916 h 3888712"/>
                <a:gd name="connsiteX3" fmla="*/ 2160395 w 15898259"/>
                <a:gd name="connsiteY3" fmla="*/ 1467059 h 3888712"/>
                <a:gd name="connsiteX4" fmla="*/ 3074795 w 15898259"/>
                <a:gd name="connsiteY4" fmla="*/ 1467059 h 3888712"/>
                <a:gd name="connsiteX5" fmla="*/ 3094892 w 15898259"/>
                <a:gd name="connsiteY5" fmla="*/ 0 h 3888712"/>
                <a:gd name="connsiteX6" fmla="*/ 4903595 w 15898259"/>
                <a:gd name="connsiteY6" fmla="*/ 0 h 3888712"/>
                <a:gd name="connsiteX7" fmla="*/ 4883498 w 15898259"/>
                <a:gd name="connsiteY7" fmla="*/ 472272 h 3888712"/>
                <a:gd name="connsiteX8" fmla="*/ 7244861 w 15898259"/>
                <a:gd name="connsiteY8" fmla="*/ 472272 h 3888712"/>
                <a:gd name="connsiteX9" fmla="*/ 7234813 w 15898259"/>
                <a:gd name="connsiteY9" fmla="*/ 864158 h 3888712"/>
                <a:gd name="connsiteX10" fmla="*/ 8119068 w 15898259"/>
                <a:gd name="connsiteY10" fmla="*/ 854110 h 3888712"/>
                <a:gd name="connsiteX11" fmla="*/ 8671727 w 15898259"/>
                <a:gd name="connsiteY11" fmla="*/ 1135464 h 3888712"/>
                <a:gd name="connsiteX12" fmla="*/ 8671727 w 15898259"/>
                <a:gd name="connsiteY12" fmla="*/ 1406769 h 3888712"/>
                <a:gd name="connsiteX13" fmla="*/ 11083331 w 15898259"/>
                <a:gd name="connsiteY13" fmla="*/ 1396721 h 3888712"/>
                <a:gd name="connsiteX14" fmla="*/ 11087602 w 15898259"/>
                <a:gd name="connsiteY14" fmla="*/ 115556 h 3888712"/>
                <a:gd name="connsiteX15" fmla="*/ 13373602 w 15898259"/>
                <a:gd name="connsiteY15" fmla="*/ 138415 h 3888712"/>
                <a:gd name="connsiteX16" fmla="*/ 13359886 w 15898259"/>
                <a:gd name="connsiteY16" fmla="*/ 1882176 h 3888712"/>
                <a:gd name="connsiteX17" fmla="*/ 14815611 w 15898259"/>
                <a:gd name="connsiteY17" fmla="*/ 1911437 h 3888712"/>
                <a:gd name="connsiteX18" fmla="*/ 14822926 w 15898259"/>
                <a:gd name="connsiteY18" fmla="*/ 850733 h 3888712"/>
                <a:gd name="connsiteX19" fmla="*/ 15898259 w 15898259"/>
                <a:gd name="connsiteY19" fmla="*/ 858048 h 3888712"/>
                <a:gd name="connsiteX20" fmla="*/ 15898101 w 15898259"/>
                <a:gd name="connsiteY20" fmla="*/ 1088468 h 3888712"/>
                <a:gd name="connsiteX0" fmla="*/ 40193 w 15898259"/>
                <a:gd name="connsiteY0" fmla="*/ 3888712 h 3888712"/>
                <a:gd name="connsiteX1" fmla="*/ 0 w 15898259"/>
                <a:gd name="connsiteY1" fmla="*/ 823965 h 3888712"/>
                <a:gd name="connsiteX2" fmla="*/ 2170444 w 15898259"/>
                <a:gd name="connsiteY2" fmla="*/ 813916 h 3888712"/>
                <a:gd name="connsiteX3" fmla="*/ 2160395 w 15898259"/>
                <a:gd name="connsiteY3" fmla="*/ 1467059 h 3888712"/>
                <a:gd name="connsiteX4" fmla="*/ 3074795 w 15898259"/>
                <a:gd name="connsiteY4" fmla="*/ 1467059 h 3888712"/>
                <a:gd name="connsiteX5" fmla="*/ 3094892 w 15898259"/>
                <a:gd name="connsiteY5" fmla="*/ 0 h 3888712"/>
                <a:gd name="connsiteX6" fmla="*/ 4903595 w 15898259"/>
                <a:gd name="connsiteY6" fmla="*/ 0 h 3888712"/>
                <a:gd name="connsiteX7" fmla="*/ 4883498 w 15898259"/>
                <a:gd name="connsiteY7" fmla="*/ 472272 h 3888712"/>
                <a:gd name="connsiteX8" fmla="*/ 7244861 w 15898259"/>
                <a:gd name="connsiteY8" fmla="*/ 472272 h 3888712"/>
                <a:gd name="connsiteX9" fmla="*/ 7234813 w 15898259"/>
                <a:gd name="connsiteY9" fmla="*/ 864158 h 3888712"/>
                <a:gd name="connsiteX10" fmla="*/ 8119068 w 15898259"/>
                <a:gd name="connsiteY10" fmla="*/ 854110 h 3888712"/>
                <a:gd name="connsiteX11" fmla="*/ 8671727 w 15898259"/>
                <a:gd name="connsiteY11" fmla="*/ 1135464 h 3888712"/>
                <a:gd name="connsiteX12" fmla="*/ 8671727 w 15898259"/>
                <a:gd name="connsiteY12" fmla="*/ 1406769 h 3888712"/>
                <a:gd name="connsiteX13" fmla="*/ 11083331 w 15898259"/>
                <a:gd name="connsiteY13" fmla="*/ 1396721 h 3888712"/>
                <a:gd name="connsiteX14" fmla="*/ 11087602 w 15898259"/>
                <a:gd name="connsiteY14" fmla="*/ 115556 h 3888712"/>
                <a:gd name="connsiteX15" fmla="*/ 13373602 w 15898259"/>
                <a:gd name="connsiteY15" fmla="*/ 138415 h 3888712"/>
                <a:gd name="connsiteX16" fmla="*/ 13359886 w 15898259"/>
                <a:gd name="connsiteY16" fmla="*/ 1882176 h 3888712"/>
                <a:gd name="connsiteX17" fmla="*/ 14815611 w 15898259"/>
                <a:gd name="connsiteY17" fmla="*/ 1911437 h 3888712"/>
                <a:gd name="connsiteX18" fmla="*/ 14822926 w 15898259"/>
                <a:gd name="connsiteY18" fmla="*/ 850733 h 3888712"/>
                <a:gd name="connsiteX19" fmla="*/ 15898259 w 15898259"/>
                <a:gd name="connsiteY19" fmla="*/ 858048 h 3888712"/>
                <a:gd name="connsiteX20" fmla="*/ 15898101 w 15898259"/>
                <a:gd name="connsiteY20" fmla="*/ 1132359 h 3888712"/>
                <a:gd name="connsiteX0" fmla="*/ 40193 w 15898259"/>
                <a:gd name="connsiteY0" fmla="*/ 3888712 h 3888712"/>
                <a:gd name="connsiteX1" fmla="*/ 0 w 15898259"/>
                <a:gd name="connsiteY1" fmla="*/ 823965 h 3888712"/>
                <a:gd name="connsiteX2" fmla="*/ 2170444 w 15898259"/>
                <a:gd name="connsiteY2" fmla="*/ 813916 h 3888712"/>
                <a:gd name="connsiteX3" fmla="*/ 2160395 w 15898259"/>
                <a:gd name="connsiteY3" fmla="*/ 1467059 h 3888712"/>
                <a:gd name="connsiteX4" fmla="*/ 3074795 w 15898259"/>
                <a:gd name="connsiteY4" fmla="*/ 1467059 h 3888712"/>
                <a:gd name="connsiteX5" fmla="*/ 3094892 w 15898259"/>
                <a:gd name="connsiteY5" fmla="*/ 0 h 3888712"/>
                <a:gd name="connsiteX6" fmla="*/ 4903595 w 15898259"/>
                <a:gd name="connsiteY6" fmla="*/ 0 h 3888712"/>
                <a:gd name="connsiteX7" fmla="*/ 4883498 w 15898259"/>
                <a:gd name="connsiteY7" fmla="*/ 472272 h 3888712"/>
                <a:gd name="connsiteX8" fmla="*/ 7244861 w 15898259"/>
                <a:gd name="connsiteY8" fmla="*/ 472272 h 3888712"/>
                <a:gd name="connsiteX9" fmla="*/ 7234813 w 15898259"/>
                <a:gd name="connsiteY9" fmla="*/ 864158 h 3888712"/>
                <a:gd name="connsiteX10" fmla="*/ 8119068 w 15898259"/>
                <a:gd name="connsiteY10" fmla="*/ 854110 h 3888712"/>
                <a:gd name="connsiteX11" fmla="*/ 8671727 w 15898259"/>
                <a:gd name="connsiteY11" fmla="*/ 1135464 h 3888712"/>
                <a:gd name="connsiteX12" fmla="*/ 8671727 w 15898259"/>
                <a:gd name="connsiteY12" fmla="*/ 1406769 h 3888712"/>
                <a:gd name="connsiteX13" fmla="*/ 11083331 w 15898259"/>
                <a:gd name="connsiteY13" fmla="*/ 1396721 h 3888712"/>
                <a:gd name="connsiteX14" fmla="*/ 11087602 w 15898259"/>
                <a:gd name="connsiteY14" fmla="*/ 115556 h 3888712"/>
                <a:gd name="connsiteX15" fmla="*/ 13373602 w 15898259"/>
                <a:gd name="connsiteY15" fmla="*/ 138415 h 3888712"/>
                <a:gd name="connsiteX16" fmla="*/ 13359886 w 15898259"/>
                <a:gd name="connsiteY16" fmla="*/ 1882176 h 3888712"/>
                <a:gd name="connsiteX17" fmla="*/ 14815611 w 15898259"/>
                <a:gd name="connsiteY17" fmla="*/ 1911437 h 3888712"/>
                <a:gd name="connsiteX18" fmla="*/ 14822926 w 15898259"/>
                <a:gd name="connsiteY18" fmla="*/ 850733 h 3888712"/>
                <a:gd name="connsiteX19" fmla="*/ 15898259 w 15898259"/>
                <a:gd name="connsiteY19" fmla="*/ 858048 h 3888712"/>
                <a:gd name="connsiteX20" fmla="*/ 15898101 w 15898259"/>
                <a:gd name="connsiteY20" fmla="*/ 1337185 h 3888712"/>
                <a:gd name="connsiteX0" fmla="*/ 40193 w 15975524"/>
                <a:gd name="connsiteY0" fmla="*/ 3888712 h 3888712"/>
                <a:gd name="connsiteX1" fmla="*/ 0 w 15975524"/>
                <a:gd name="connsiteY1" fmla="*/ 823965 h 3888712"/>
                <a:gd name="connsiteX2" fmla="*/ 2170444 w 15975524"/>
                <a:gd name="connsiteY2" fmla="*/ 813916 h 3888712"/>
                <a:gd name="connsiteX3" fmla="*/ 2160395 w 15975524"/>
                <a:gd name="connsiteY3" fmla="*/ 1467059 h 3888712"/>
                <a:gd name="connsiteX4" fmla="*/ 3074795 w 15975524"/>
                <a:gd name="connsiteY4" fmla="*/ 1467059 h 3888712"/>
                <a:gd name="connsiteX5" fmla="*/ 3094892 w 15975524"/>
                <a:gd name="connsiteY5" fmla="*/ 0 h 3888712"/>
                <a:gd name="connsiteX6" fmla="*/ 4903595 w 15975524"/>
                <a:gd name="connsiteY6" fmla="*/ 0 h 3888712"/>
                <a:gd name="connsiteX7" fmla="*/ 4883498 w 15975524"/>
                <a:gd name="connsiteY7" fmla="*/ 472272 h 3888712"/>
                <a:gd name="connsiteX8" fmla="*/ 7244861 w 15975524"/>
                <a:gd name="connsiteY8" fmla="*/ 472272 h 3888712"/>
                <a:gd name="connsiteX9" fmla="*/ 7234813 w 15975524"/>
                <a:gd name="connsiteY9" fmla="*/ 864158 h 3888712"/>
                <a:gd name="connsiteX10" fmla="*/ 8119068 w 15975524"/>
                <a:gd name="connsiteY10" fmla="*/ 854110 h 3888712"/>
                <a:gd name="connsiteX11" fmla="*/ 8671727 w 15975524"/>
                <a:gd name="connsiteY11" fmla="*/ 1135464 h 3888712"/>
                <a:gd name="connsiteX12" fmla="*/ 8671727 w 15975524"/>
                <a:gd name="connsiteY12" fmla="*/ 1406769 h 3888712"/>
                <a:gd name="connsiteX13" fmla="*/ 11083331 w 15975524"/>
                <a:gd name="connsiteY13" fmla="*/ 1396721 h 3888712"/>
                <a:gd name="connsiteX14" fmla="*/ 11087602 w 15975524"/>
                <a:gd name="connsiteY14" fmla="*/ 115556 h 3888712"/>
                <a:gd name="connsiteX15" fmla="*/ 13373602 w 15975524"/>
                <a:gd name="connsiteY15" fmla="*/ 138415 h 3888712"/>
                <a:gd name="connsiteX16" fmla="*/ 13359886 w 15975524"/>
                <a:gd name="connsiteY16" fmla="*/ 1882176 h 3888712"/>
                <a:gd name="connsiteX17" fmla="*/ 14815611 w 15975524"/>
                <a:gd name="connsiteY17" fmla="*/ 1911437 h 3888712"/>
                <a:gd name="connsiteX18" fmla="*/ 14822926 w 15975524"/>
                <a:gd name="connsiteY18" fmla="*/ 850733 h 3888712"/>
                <a:gd name="connsiteX19" fmla="*/ 15898259 w 15975524"/>
                <a:gd name="connsiteY19" fmla="*/ 858048 h 3888712"/>
                <a:gd name="connsiteX20" fmla="*/ 15890945 w 15975524"/>
                <a:gd name="connsiteY20" fmla="*/ 1136025 h 3888712"/>
                <a:gd name="connsiteX21" fmla="*/ 15898101 w 15975524"/>
                <a:gd name="connsiteY21" fmla="*/ 1337185 h 3888712"/>
                <a:gd name="connsiteX0" fmla="*/ 40193 w 15898259"/>
                <a:gd name="connsiteY0" fmla="*/ 3888712 h 3888712"/>
                <a:gd name="connsiteX1" fmla="*/ 0 w 15898259"/>
                <a:gd name="connsiteY1" fmla="*/ 823965 h 3888712"/>
                <a:gd name="connsiteX2" fmla="*/ 2170444 w 15898259"/>
                <a:gd name="connsiteY2" fmla="*/ 813916 h 3888712"/>
                <a:gd name="connsiteX3" fmla="*/ 2160395 w 15898259"/>
                <a:gd name="connsiteY3" fmla="*/ 1467059 h 3888712"/>
                <a:gd name="connsiteX4" fmla="*/ 3074795 w 15898259"/>
                <a:gd name="connsiteY4" fmla="*/ 1467059 h 3888712"/>
                <a:gd name="connsiteX5" fmla="*/ 3094892 w 15898259"/>
                <a:gd name="connsiteY5" fmla="*/ 0 h 3888712"/>
                <a:gd name="connsiteX6" fmla="*/ 4903595 w 15898259"/>
                <a:gd name="connsiteY6" fmla="*/ 0 h 3888712"/>
                <a:gd name="connsiteX7" fmla="*/ 4883498 w 15898259"/>
                <a:gd name="connsiteY7" fmla="*/ 472272 h 3888712"/>
                <a:gd name="connsiteX8" fmla="*/ 7244861 w 15898259"/>
                <a:gd name="connsiteY8" fmla="*/ 472272 h 3888712"/>
                <a:gd name="connsiteX9" fmla="*/ 7234813 w 15898259"/>
                <a:gd name="connsiteY9" fmla="*/ 864158 h 3888712"/>
                <a:gd name="connsiteX10" fmla="*/ 8119068 w 15898259"/>
                <a:gd name="connsiteY10" fmla="*/ 854110 h 3888712"/>
                <a:gd name="connsiteX11" fmla="*/ 8671727 w 15898259"/>
                <a:gd name="connsiteY11" fmla="*/ 1135464 h 3888712"/>
                <a:gd name="connsiteX12" fmla="*/ 8671727 w 15898259"/>
                <a:gd name="connsiteY12" fmla="*/ 1406769 h 3888712"/>
                <a:gd name="connsiteX13" fmla="*/ 11083331 w 15898259"/>
                <a:gd name="connsiteY13" fmla="*/ 1396721 h 3888712"/>
                <a:gd name="connsiteX14" fmla="*/ 11087602 w 15898259"/>
                <a:gd name="connsiteY14" fmla="*/ 115556 h 3888712"/>
                <a:gd name="connsiteX15" fmla="*/ 13373602 w 15898259"/>
                <a:gd name="connsiteY15" fmla="*/ 138415 h 3888712"/>
                <a:gd name="connsiteX16" fmla="*/ 13359886 w 15898259"/>
                <a:gd name="connsiteY16" fmla="*/ 1882176 h 3888712"/>
                <a:gd name="connsiteX17" fmla="*/ 14815611 w 15898259"/>
                <a:gd name="connsiteY17" fmla="*/ 1911437 h 3888712"/>
                <a:gd name="connsiteX18" fmla="*/ 14822926 w 15898259"/>
                <a:gd name="connsiteY18" fmla="*/ 850733 h 3888712"/>
                <a:gd name="connsiteX19" fmla="*/ 15898259 w 15898259"/>
                <a:gd name="connsiteY19" fmla="*/ 858048 h 3888712"/>
                <a:gd name="connsiteX20" fmla="*/ 15890945 w 15898259"/>
                <a:gd name="connsiteY20" fmla="*/ 1136025 h 3888712"/>
                <a:gd name="connsiteX21" fmla="*/ 15898101 w 15898259"/>
                <a:gd name="connsiteY21" fmla="*/ 1337185 h 3888712"/>
                <a:gd name="connsiteX0" fmla="*/ 40193 w 16827131"/>
                <a:gd name="connsiteY0" fmla="*/ 3888712 h 3888712"/>
                <a:gd name="connsiteX1" fmla="*/ 0 w 16827131"/>
                <a:gd name="connsiteY1" fmla="*/ 823965 h 3888712"/>
                <a:gd name="connsiteX2" fmla="*/ 2170444 w 16827131"/>
                <a:gd name="connsiteY2" fmla="*/ 813916 h 3888712"/>
                <a:gd name="connsiteX3" fmla="*/ 2160395 w 16827131"/>
                <a:gd name="connsiteY3" fmla="*/ 1467059 h 3888712"/>
                <a:gd name="connsiteX4" fmla="*/ 3074795 w 16827131"/>
                <a:gd name="connsiteY4" fmla="*/ 1467059 h 3888712"/>
                <a:gd name="connsiteX5" fmla="*/ 3094892 w 16827131"/>
                <a:gd name="connsiteY5" fmla="*/ 0 h 3888712"/>
                <a:gd name="connsiteX6" fmla="*/ 4903595 w 16827131"/>
                <a:gd name="connsiteY6" fmla="*/ 0 h 3888712"/>
                <a:gd name="connsiteX7" fmla="*/ 4883498 w 16827131"/>
                <a:gd name="connsiteY7" fmla="*/ 472272 h 3888712"/>
                <a:gd name="connsiteX8" fmla="*/ 7244861 w 16827131"/>
                <a:gd name="connsiteY8" fmla="*/ 472272 h 3888712"/>
                <a:gd name="connsiteX9" fmla="*/ 7234813 w 16827131"/>
                <a:gd name="connsiteY9" fmla="*/ 864158 h 3888712"/>
                <a:gd name="connsiteX10" fmla="*/ 8119068 w 16827131"/>
                <a:gd name="connsiteY10" fmla="*/ 854110 h 3888712"/>
                <a:gd name="connsiteX11" fmla="*/ 8671727 w 16827131"/>
                <a:gd name="connsiteY11" fmla="*/ 1135464 h 3888712"/>
                <a:gd name="connsiteX12" fmla="*/ 8671727 w 16827131"/>
                <a:gd name="connsiteY12" fmla="*/ 1406769 h 3888712"/>
                <a:gd name="connsiteX13" fmla="*/ 11083331 w 16827131"/>
                <a:gd name="connsiteY13" fmla="*/ 1396721 h 3888712"/>
                <a:gd name="connsiteX14" fmla="*/ 11087602 w 16827131"/>
                <a:gd name="connsiteY14" fmla="*/ 115556 h 3888712"/>
                <a:gd name="connsiteX15" fmla="*/ 13373602 w 16827131"/>
                <a:gd name="connsiteY15" fmla="*/ 138415 h 3888712"/>
                <a:gd name="connsiteX16" fmla="*/ 13359886 w 16827131"/>
                <a:gd name="connsiteY16" fmla="*/ 1882176 h 3888712"/>
                <a:gd name="connsiteX17" fmla="*/ 14815611 w 16827131"/>
                <a:gd name="connsiteY17" fmla="*/ 1911437 h 3888712"/>
                <a:gd name="connsiteX18" fmla="*/ 14822926 w 16827131"/>
                <a:gd name="connsiteY18" fmla="*/ 850733 h 3888712"/>
                <a:gd name="connsiteX19" fmla="*/ 15898259 w 16827131"/>
                <a:gd name="connsiteY19" fmla="*/ 858048 h 3888712"/>
                <a:gd name="connsiteX20" fmla="*/ 15890945 w 16827131"/>
                <a:gd name="connsiteY20" fmla="*/ 1136025 h 3888712"/>
                <a:gd name="connsiteX21" fmla="*/ 16827131 w 16827131"/>
                <a:gd name="connsiteY21" fmla="*/ 1520065 h 3888712"/>
                <a:gd name="connsiteX0" fmla="*/ 40193 w 16827131"/>
                <a:gd name="connsiteY0" fmla="*/ 3888712 h 3888712"/>
                <a:gd name="connsiteX1" fmla="*/ 0 w 16827131"/>
                <a:gd name="connsiteY1" fmla="*/ 823965 h 3888712"/>
                <a:gd name="connsiteX2" fmla="*/ 2170444 w 16827131"/>
                <a:gd name="connsiteY2" fmla="*/ 813916 h 3888712"/>
                <a:gd name="connsiteX3" fmla="*/ 2160395 w 16827131"/>
                <a:gd name="connsiteY3" fmla="*/ 1467059 h 3888712"/>
                <a:gd name="connsiteX4" fmla="*/ 3074795 w 16827131"/>
                <a:gd name="connsiteY4" fmla="*/ 1467059 h 3888712"/>
                <a:gd name="connsiteX5" fmla="*/ 3094892 w 16827131"/>
                <a:gd name="connsiteY5" fmla="*/ 0 h 3888712"/>
                <a:gd name="connsiteX6" fmla="*/ 4903595 w 16827131"/>
                <a:gd name="connsiteY6" fmla="*/ 0 h 3888712"/>
                <a:gd name="connsiteX7" fmla="*/ 4883498 w 16827131"/>
                <a:gd name="connsiteY7" fmla="*/ 472272 h 3888712"/>
                <a:gd name="connsiteX8" fmla="*/ 7244861 w 16827131"/>
                <a:gd name="connsiteY8" fmla="*/ 472272 h 3888712"/>
                <a:gd name="connsiteX9" fmla="*/ 7234813 w 16827131"/>
                <a:gd name="connsiteY9" fmla="*/ 864158 h 3888712"/>
                <a:gd name="connsiteX10" fmla="*/ 8119068 w 16827131"/>
                <a:gd name="connsiteY10" fmla="*/ 854110 h 3888712"/>
                <a:gd name="connsiteX11" fmla="*/ 8671727 w 16827131"/>
                <a:gd name="connsiteY11" fmla="*/ 1135464 h 3888712"/>
                <a:gd name="connsiteX12" fmla="*/ 8671727 w 16827131"/>
                <a:gd name="connsiteY12" fmla="*/ 1406769 h 3888712"/>
                <a:gd name="connsiteX13" fmla="*/ 11083331 w 16827131"/>
                <a:gd name="connsiteY13" fmla="*/ 1396721 h 3888712"/>
                <a:gd name="connsiteX14" fmla="*/ 11087602 w 16827131"/>
                <a:gd name="connsiteY14" fmla="*/ 115556 h 3888712"/>
                <a:gd name="connsiteX15" fmla="*/ 13373602 w 16827131"/>
                <a:gd name="connsiteY15" fmla="*/ 138415 h 3888712"/>
                <a:gd name="connsiteX16" fmla="*/ 13359886 w 16827131"/>
                <a:gd name="connsiteY16" fmla="*/ 1882176 h 3888712"/>
                <a:gd name="connsiteX17" fmla="*/ 14815611 w 16827131"/>
                <a:gd name="connsiteY17" fmla="*/ 1911437 h 3888712"/>
                <a:gd name="connsiteX18" fmla="*/ 14822926 w 16827131"/>
                <a:gd name="connsiteY18" fmla="*/ 850733 h 3888712"/>
                <a:gd name="connsiteX19" fmla="*/ 15898259 w 16827131"/>
                <a:gd name="connsiteY19" fmla="*/ 858048 h 3888712"/>
                <a:gd name="connsiteX20" fmla="*/ 15890945 w 16827131"/>
                <a:gd name="connsiteY20" fmla="*/ 1136025 h 3888712"/>
                <a:gd name="connsiteX21" fmla="*/ 16593204 w 16827131"/>
                <a:gd name="connsiteY21" fmla="*/ 1414003 h 3888712"/>
                <a:gd name="connsiteX22" fmla="*/ 16827131 w 16827131"/>
                <a:gd name="connsiteY22" fmla="*/ 1520065 h 3888712"/>
                <a:gd name="connsiteX0" fmla="*/ 40193 w 16827131"/>
                <a:gd name="connsiteY0" fmla="*/ 3888712 h 3888712"/>
                <a:gd name="connsiteX1" fmla="*/ 0 w 16827131"/>
                <a:gd name="connsiteY1" fmla="*/ 823965 h 3888712"/>
                <a:gd name="connsiteX2" fmla="*/ 2170444 w 16827131"/>
                <a:gd name="connsiteY2" fmla="*/ 813916 h 3888712"/>
                <a:gd name="connsiteX3" fmla="*/ 2160395 w 16827131"/>
                <a:gd name="connsiteY3" fmla="*/ 1467059 h 3888712"/>
                <a:gd name="connsiteX4" fmla="*/ 3074795 w 16827131"/>
                <a:gd name="connsiteY4" fmla="*/ 1467059 h 3888712"/>
                <a:gd name="connsiteX5" fmla="*/ 3094892 w 16827131"/>
                <a:gd name="connsiteY5" fmla="*/ 0 h 3888712"/>
                <a:gd name="connsiteX6" fmla="*/ 4903595 w 16827131"/>
                <a:gd name="connsiteY6" fmla="*/ 0 h 3888712"/>
                <a:gd name="connsiteX7" fmla="*/ 4883498 w 16827131"/>
                <a:gd name="connsiteY7" fmla="*/ 472272 h 3888712"/>
                <a:gd name="connsiteX8" fmla="*/ 7244861 w 16827131"/>
                <a:gd name="connsiteY8" fmla="*/ 472272 h 3888712"/>
                <a:gd name="connsiteX9" fmla="*/ 7234813 w 16827131"/>
                <a:gd name="connsiteY9" fmla="*/ 864158 h 3888712"/>
                <a:gd name="connsiteX10" fmla="*/ 8119068 w 16827131"/>
                <a:gd name="connsiteY10" fmla="*/ 854110 h 3888712"/>
                <a:gd name="connsiteX11" fmla="*/ 8671727 w 16827131"/>
                <a:gd name="connsiteY11" fmla="*/ 1135464 h 3888712"/>
                <a:gd name="connsiteX12" fmla="*/ 8671727 w 16827131"/>
                <a:gd name="connsiteY12" fmla="*/ 1406769 h 3888712"/>
                <a:gd name="connsiteX13" fmla="*/ 11083331 w 16827131"/>
                <a:gd name="connsiteY13" fmla="*/ 1396721 h 3888712"/>
                <a:gd name="connsiteX14" fmla="*/ 11087602 w 16827131"/>
                <a:gd name="connsiteY14" fmla="*/ 115556 h 3888712"/>
                <a:gd name="connsiteX15" fmla="*/ 13373602 w 16827131"/>
                <a:gd name="connsiteY15" fmla="*/ 138415 h 3888712"/>
                <a:gd name="connsiteX16" fmla="*/ 13359886 w 16827131"/>
                <a:gd name="connsiteY16" fmla="*/ 1882176 h 3888712"/>
                <a:gd name="connsiteX17" fmla="*/ 14815611 w 16827131"/>
                <a:gd name="connsiteY17" fmla="*/ 1911437 h 3888712"/>
                <a:gd name="connsiteX18" fmla="*/ 14822926 w 16827131"/>
                <a:gd name="connsiteY18" fmla="*/ 850733 h 3888712"/>
                <a:gd name="connsiteX19" fmla="*/ 15898259 w 16827131"/>
                <a:gd name="connsiteY19" fmla="*/ 858048 h 3888712"/>
                <a:gd name="connsiteX20" fmla="*/ 15890945 w 16827131"/>
                <a:gd name="connsiteY20" fmla="*/ 1136025 h 3888712"/>
                <a:gd name="connsiteX21" fmla="*/ 16593204 w 16827131"/>
                <a:gd name="connsiteY21" fmla="*/ 1414003 h 3888712"/>
                <a:gd name="connsiteX22" fmla="*/ 16827131 w 16827131"/>
                <a:gd name="connsiteY22" fmla="*/ 1520065 h 3888712"/>
                <a:gd name="connsiteX0" fmla="*/ 40193 w 16667651"/>
                <a:gd name="connsiteY0" fmla="*/ 3888712 h 3888712"/>
                <a:gd name="connsiteX1" fmla="*/ 0 w 16667651"/>
                <a:gd name="connsiteY1" fmla="*/ 823965 h 3888712"/>
                <a:gd name="connsiteX2" fmla="*/ 2170444 w 16667651"/>
                <a:gd name="connsiteY2" fmla="*/ 813916 h 3888712"/>
                <a:gd name="connsiteX3" fmla="*/ 2160395 w 16667651"/>
                <a:gd name="connsiteY3" fmla="*/ 1467059 h 3888712"/>
                <a:gd name="connsiteX4" fmla="*/ 3074795 w 16667651"/>
                <a:gd name="connsiteY4" fmla="*/ 1467059 h 3888712"/>
                <a:gd name="connsiteX5" fmla="*/ 3094892 w 16667651"/>
                <a:gd name="connsiteY5" fmla="*/ 0 h 3888712"/>
                <a:gd name="connsiteX6" fmla="*/ 4903595 w 16667651"/>
                <a:gd name="connsiteY6" fmla="*/ 0 h 3888712"/>
                <a:gd name="connsiteX7" fmla="*/ 4883498 w 16667651"/>
                <a:gd name="connsiteY7" fmla="*/ 472272 h 3888712"/>
                <a:gd name="connsiteX8" fmla="*/ 7244861 w 16667651"/>
                <a:gd name="connsiteY8" fmla="*/ 472272 h 3888712"/>
                <a:gd name="connsiteX9" fmla="*/ 7234813 w 16667651"/>
                <a:gd name="connsiteY9" fmla="*/ 864158 h 3888712"/>
                <a:gd name="connsiteX10" fmla="*/ 8119068 w 16667651"/>
                <a:gd name="connsiteY10" fmla="*/ 854110 h 3888712"/>
                <a:gd name="connsiteX11" fmla="*/ 8671727 w 16667651"/>
                <a:gd name="connsiteY11" fmla="*/ 1135464 h 3888712"/>
                <a:gd name="connsiteX12" fmla="*/ 8671727 w 16667651"/>
                <a:gd name="connsiteY12" fmla="*/ 1406769 h 3888712"/>
                <a:gd name="connsiteX13" fmla="*/ 11083331 w 16667651"/>
                <a:gd name="connsiteY13" fmla="*/ 1396721 h 3888712"/>
                <a:gd name="connsiteX14" fmla="*/ 11087602 w 16667651"/>
                <a:gd name="connsiteY14" fmla="*/ 115556 h 3888712"/>
                <a:gd name="connsiteX15" fmla="*/ 13373602 w 16667651"/>
                <a:gd name="connsiteY15" fmla="*/ 138415 h 3888712"/>
                <a:gd name="connsiteX16" fmla="*/ 13359886 w 16667651"/>
                <a:gd name="connsiteY16" fmla="*/ 1882176 h 3888712"/>
                <a:gd name="connsiteX17" fmla="*/ 14815611 w 16667651"/>
                <a:gd name="connsiteY17" fmla="*/ 1911437 h 3888712"/>
                <a:gd name="connsiteX18" fmla="*/ 14822926 w 16667651"/>
                <a:gd name="connsiteY18" fmla="*/ 850733 h 3888712"/>
                <a:gd name="connsiteX19" fmla="*/ 15898259 w 16667651"/>
                <a:gd name="connsiteY19" fmla="*/ 858048 h 3888712"/>
                <a:gd name="connsiteX20" fmla="*/ 15890945 w 16667651"/>
                <a:gd name="connsiteY20" fmla="*/ 1136025 h 3888712"/>
                <a:gd name="connsiteX21" fmla="*/ 16593204 w 16667651"/>
                <a:gd name="connsiteY21" fmla="*/ 1414003 h 3888712"/>
                <a:gd name="connsiteX22" fmla="*/ 16644252 w 16667651"/>
                <a:gd name="connsiteY22" fmla="*/ 3129409 h 3888712"/>
                <a:gd name="connsiteX0" fmla="*/ 40193 w 16644252"/>
                <a:gd name="connsiteY0" fmla="*/ 3888712 h 3888712"/>
                <a:gd name="connsiteX1" fmla="*/ 0 w 16644252"/>
                <a:gd name="connsiteY1" fmla="*/ 823965 h 3888712"/>
                <a:gd name="connsiteX2" fmla="*/ 2170444 w 16644252"/>
                <a:gd name="connsiteY2" fmla="*/ 813916 h 3888712"/>
                <a:gd name="connsiteX3" fmla="*/ 2160395 w 16644252"/>
                <a:gd name="connsiteY3" fmla="*/ 1467059 h 3888712"/>
                <a:gd name="connsiteX4" fmla="*/ 3074795 w 16644252"/>
                <a:gd name="connsiteY4" fmla="*/ 1467059 h 3888712"/>
                <a:gd name="connsiteX5" fmla="*/ 3094892 w 16644252"/>
                <a:gd name="connsiteY5" fmla="*/ 0 h 3888712"/>
                <a:gd name="connsiteX6" fmla="*/ 4903595 w 16644252"/>
                <a:gd name="connsiteY6" fmla="*/ 0 h 3888712"/>
                <a:gd name="connsiteX7" fmla="*/ 4883498 w 16644252"/>
                <a:gd name="connsiteY7" fmla="*/ 472272 h 3888712"/>
                <a:gd name="connsiteX8" fmla="*/ 7244861 w 16644252"/>
                <a:gd name="connsiteY8" fmla="*/ 472272 h 3888712"/>
                <a:gd name="connsiteX9" fmla="*/ 7234813 w 16644252"/>
                <a:gd name="connsiteY9" fmla="*/ 864158 h 3888712"/>
                <a:gd name="connsiteX10" fmla="*/ 8119068 w 16644252"/>
                <a:gd name="connsiteY10" fmla="*/ 854110 h 3888712"/>
                <a:gd name="connsiteX11" fmla="*/ 8671727 w 16644252"/>
                <a:gd name="connsiteY11" fmla="*/ 1135464 h 3888712"/>
                <a:gd name="connsiteX12" fmla="*/ 8671727 w 16644252"/>
                <a:gd name="connsiteY12" fmla="*/ 1406769 h 3888712"/>
                <a:gd name="connsiteX13" fmla="*/ 11083331 w 16644252"/>
                <a:gd name="connsiteY13" fmla="*/ 1396721 h 3888712"/>
                <a:gd name="connsiteX14" fmla="*/ 11087602 w 16644252"/>
                <a:gd name="connsiteY14" fmla="*/ 115556 h 3888712"/>
                <a:gd name="connsiteX15" fmla="*/ 13373602 w 16644252"/>
                <a:gd name="connsiteY15" fmla="*/ 138415 h 3888712"/>
                <a:gd name="connsiteX16" fmla="*/ 13359886 w 16644252"/>
                <a:gd name="connsiteY16" fmla="*/ 1882176 h 3888712"/>
                <a:gd name="connsiteX17" fmla="*/ 14815611 w 16644252"/>
                <a:gd name="connsiteY17" fmla="*/ 1911437 h 3888712"/>
                <a:gd name="connsiteX18" fmla="*/ 14822926 w 16644252"/>
                <a:gd name="connsiteY18" fmla="*/ 850733 h 3888712"/>
                <a:gd name="connsiteX19" fmla="*/ 15898259 w 16644252"/>
                <a:gd name="connsiteY19" fmla="*/ 858048 h 3888712"/>
                <a:gd name="connsiteX20" fmla="*/ 15890945 w 16644252"/>
                <a:gd name="connsiteY20" fmla="*/ 1136025 h 3888712"/>
                <a:gd name="connsiteX21" fmla="*/ 16593204 w 16644252"/>
                <a:gd name="connsiteY21" fmla="*/ 1414003 h 3888712"/>
                <a:gd name="connsiteX22" fmla="*/ 16644252 w 16644252"/>
                <a:gd name="connsiteY22" fmla="*/ 3129409 h 3888712"/>
                <a:gd name="connsiteX0" fmla="*/ 40193 w 16600361"/>
                <a:gd name="connsiteY0" fmla="*/ 3888712 h 3888712"/>
                <a:gd name="connsiteX1" fmla="*/ 0 w 16600361"/>
                <a:gd name="connsiteY1" fmla="*/ 823965 h 3888712"/>
                <a:gd name="connsiteX2" fmla="*/ 2170444 w 16600361"/>
                <a:gd name="connsiteY2" fmla="*/ 813916 h 3888712"/>
                <a:gd name="connsiteX3" fmla="*/ 2160395 w 16600361"/>
                <a:gd name="connsiteY3" fmla="*/ 1467059 h 3888712"/>
                <a:gd name="connsiteX4" fmla="*/ 3074795 w 16600361"/>
                <a:gd name="connsiteY4" fmla="*/ 1467059 h 3888712"/>
                <a:gd name="connsiteX5" fmla="*/ 3094892 w 16600361"/>
                <a:gd name="connsiteY5" fmla="*/ 0 h 3888712"/>
                <a:gd name="connsiteX6" fmla="*/ 4903595 w 16600361"/>
                <a:gd name="connsiteY6" fmla="*/ 0 h 3888712"/>
                <a:gd name="connsiteX7" fmla="*/ 4883498 w 16600361"/>
                <a:gd name="connsiteY7" fmla="*/ 472272 h 3888712"/>
                <a:gd name="connsiteX8" fmla="*/ 7244861 w 16600361"/>
                <a:gd name="connsiteY8" fmla="*/ 472272 h 3888712"/>
                <a:gd name="connsiteX9" fmla="*/ 7234813 w 16600361"/>
                <a:gd name="connsiteY9" fmla="*/ 864158 h 3888712"/>
                <a:gd name="connsiteX10" fmla="*/ 8119068 w 16600361"/>
                <a:gd name="connsiteY10" fmla="*/ 854110 h 3888712"/>
                <a:gd name="connsiteX11" fmla="*/ 8671727 w 16600361"/>
                <a:gd name="connsiteY11" fmla="*/ 1135464 h 3888712"/>
                <a:gd name="connsiteX12" fmla="*/ 8671727 w 16600361"/>
                <a:gd name="connsiteY12" fmla="*/ 1406769 h 3888712"/>
                <a:gd name="connsiteX13" fmla="*/ 11083331 w 16600361"/>
                <a:gd name="connsiteY13" fmla="*/ 1396721 h 3888712"/>
                <a:gd name="connsiteX14" fmla="*/ 11087602 w 16600361"/>
                <a:gd name="connsiteY14" fmla="*/ 115556 h 3888712"/>
                <a:gd name="connsiteX15" fmla="*/ 13373602 w 16600361"/>
                <a:gd name="connsiteY15" fmla="*/ 138415 h 3888712"/>
                <a:gd name="connsiteX16" fmla="*/ 13359886 w 16600361"/>
                <a:gd name="connsiteY16" fmla="*/ 1882176 h 3888712"/>
                <a:gd name="connsiteX17" fmla="*/ 14815611 w 16600361"/>
                <a:gd name="connsiteY17" fmla="*/ 1911437 h 3888712"/>
                <a:gd name="connsiteX18" fmla="*/ 14822926 w 16600361"/>
                <a:gd name="connsiteY18" fmla="*/ 850733 h 3888712"/>
                <a:gd name="connsiteX19" fmla="*/ 15898259 w 16600361"/>
                <a:gd name="connsiteY19" fmla="*/ 858048 h 3888712"/>
                <a:gd name="connsiteX20" fmla="*/ 15890945 w 16600361"/>
                <a:gd name="connsiteY20" fmla="*/ 1136025 h 3888712"/>
                <a:gd name="connsiteX21" fmla="*/ 16593204 w 16600361"/>
                <a:gd name="connsiteY21" fmla="*/ 1414003 h 3888712"/>
                <a:gd name="connsiteX22" fmla="*/ 16600361 w 16600361"/>
                <a:gd name="connsiteY22" fmla="*/ 3144039 h 3888712"/>
                <a:gd name="connsiteX0" fmla="*/ 40193 w 16593875"/>
                <a:gd name="connsiteY0" fmla="*/ 3888712 h 4095015"/>
                <a:gd name="connsiteX1" fmla="*/ 0 w 16593875"/>
                <a:gd name="connsiteY1" fmla="*/ 823965 h 4095015"/>
                <a:gd name="connsiteX2" fmla="*/ 2170444 w 16593875"/>
                <a:gd name="connsiteY2" fmla="*/ 813916 h 4095015"/>
                <a:gd name="connsiteX3" fmla="*/ 2160395 w 16593875"/>
                <a:gd name="connsiteY3" fmla="*/ 1467059 h 4095015"/>
                <a:gd name="connsiteX4" fmla="*/ 3074795 w 16593875"/>
                <a:gd name="connsiteY4" fmla="*/ 1467059 h 4095015"/>
                <a:gd name="connsiteX5" fmla="*/ 3094892 w 16593875"/>
                <a:gd name="connsiteY5" fmla="*/ 0 h 4095015"/>
                <a:gd name="connsiteX6" fmla="*/ 4903595 w 16593875"/>
                <a:gd name="connsiteY6" fmla="*/ 0 h 4095015"/>
                <a:gd name="connsiteX7" fmla="*/ 4883498 w 16593875"/>
                <a:gd name="connsiteY7" fmla="*/ 472272 h 4095015"/>
                <a:gd name="connsiteX8" fmla="*/ 7244861 w 16593875"/>
                <a:gd name="connsiteY8" fmla="*/ 472272 h 4095015"/>
                <a:gd name="connsiteX9" fmla="*/ 7234813 w 16593875"/>
                <a:gd name="connsiteY9" fmla="*/ 864158 h 4095015"/>
                <a:gd name="connsiteX10" fmla="*/ 8119068 w 16593875"/>
                <a:gd name="connsiteY10" fmla="*/ 854110 h 4095015"/>
                <a:gd name="connsiteX11" fmla="*/ 8671727 w 16593875"/>
                <a:gd name="connsiteY11" fmla="*/ 1135464 h 4095015"/>
                <a:gd name="connsiteX12" fmla="*/ 8671727 w 16593875"/>
                <a:gd name="connsiteY12" fmla="*/ 1406769 h 4095015"/>
                <a:gd name="connsiteX13" fmla="*/ 11083331 w 16593875"/>
                <a:gd name="connsiteY13" fmla="*/ 1396721 h 4095015"/>
                <a:gd name="connsiteX14" fmla="*/ 11087602 w 16593875"/>
                <a:gd name="connsiteY14" fmla="*/ 115556 h 4095015"/>
                <a:gd name="connsiteX15" fmla="*/ 13373602 w 16593875"/>
                <a:gd name="connsiteY15" fmla="*/ 138415 h 4095015"/>
                <a:gd name="connsiteX16" fmla="*/ 13359886 w 16593875"/>
                <a:gd name="connsiteY16" fmla="*/ 1882176 h 4095015"/>
                <a:gd name="connsiteX17" fmla="*/ 14815611 w 16593875"/>
                <a:gd name="connsiteY17" fmla="*/ 1911437 h 4095015"/>
                <a:gd name="connsiteX18" fmla="*/ 14822926 w 16593875"/>
                <a:gd name="connsiteY18" fmla="*/ 850733 h 4095015"/>
                <a:gd name="connsiteX19" fmla="*/ 15898259 w 16593875"/>
                <a:gd name="connsiteY19" fmla="*/ 858048 h 4095015"/>
                <a:gd name="connsiteX20" fmla="*/ 15890945 w 16593875"/>
                <a:gd name="connsiteY20" fmla="*/ 1136025 h 4095015"/>
                <a:gd name="connsiteX21" fmla="*/ 16593204 w 16593875"/>
                <a:gd name="connsiteY21" fmla="*/ 1414003 h 4095015"/>
                <a:gd name="connsiteX22" fmla="*/ 16593046 w 16593875"/>
                <a:gd name="connsiteY22" fmla="*/ 4095015 h 4095015"/>
                <a:gd name="connsiteX0" fmla="*/ 0 w 16613643"/>
                <a:gd name="connsiteY0" fmla="*/ 4068594 h 4095015"/>
                <a:gd name="connsiteX1" fmla="*/ 19768 w 16613643"/>
                <a:gd name="connsiteY1" fmla="*/ 823965 h 4095015"/>
                <a:gd name="connsiteX2" fmla="*/ 2190212 w 16613643"/>
                <a:gd name="connsiteY2" fmla="*/ 813916 h 4095015"/>
                <a:gd name="connsiteX3" fmla="*/ 2180163 w 16613643"/>
                <a:gd name="connsiteY3" fmla="*/ 1467059 h 4095015"/>
                <a:gd name="connsiteX4" fmla="*/ 3094563 w 16613643"/>
                <a:gd name="connsiteY4" fmla="*/ 1467059 h 4095015"/>
                <a:gd name="connsiteX5" fmla="*/ 3114660 w 16613643"/>
                <a:gd name="connsiteY5" fmla="*/ 0 h 4095015"/>
                <a:gd name="connsiteX6" fmla="*/ 4923363 w 16613643"/>
                <a:gd name="connsiteY6" fmla="*/ 0 h 4095015"/>
                <a:gd name="connsiteX7" fmla="*/ 4903266 w 16613643"/>
                <a:gd name="connsiteY7" fmla="*/ 472272 h 4095015"/>
                <a:gd name="connsiteX8" fmla="*/ 7264629 w 16613643"/>
                <a:gd name="connsiteY8" fmla="*/ 472272 h 4095015"/>
                <a:gd name="connsiteX9" fmla="*/ 7254581 w 16613643"/>
                <a:gd name="connsiteY9" fmla="*/ 864158 h 4095015"/>
                <a:gd name="connsiteX10" fmla="*/ 8138836 w 16613643"/>
                <a:gd name="connsiteY10" fmla="*/ 854110 h 4095015"/>
                <a:gd name="connsiteX11" fmla="*/ 8691495 w 16613643"/>
                <a:gd name="connsiteY11" fmla="*/ 1135464 h 4095015"/>
                <a:gd name="connsiteX12" fmla="*/ 8691495 w 16613643"/>
                <a:gd name="connsiteY12" fmla="*/ 1406769 h 4095015"/>
                <a:gd name="connsiteX13" fmla="*/ 11103099 w 16613643"/>
                <a:gd name="connsiteY13" fmla="*/ 1396721 h 4095015"/>
                <a:gd name="connsiteX14" fmla="*/ 11107370 w 16613643"/>
                <a:gd name="connsiteY14" fmla="*/ 115556 h 4095015"/>
                <a:gd name="connsiteX15" fmla="*/ 13393370 w 16613643"/>
                <a:gd name="connsiteY15" fmla="*/ 138415 h 4095015"/>
                <a:gd name="connsiteX16" fmla="*/ 13379654 w 16613643"/>
                <a:gd name="connsiteY16" fmla="*/ 1882176 h 4095015"/>
                <a:gd name="connsiteX17" fmla="*/ 14835379 w 16613643"/>
                <a:gd name="connsiteY17" fmla="*/ 1911437 h 4095015"/>
                <a:gd name="connsiteX18" fmla="*/ 14842694 w 16613643"/>
                <a:gd name="connsiteY18" fmla="*/ 850733 h 4095015"/>
                <a:gd name="connsiteX19" fmla="*/ 15918027 w 16613643"/>
                <a:gd name="connsiteY19" fmla="*/ 858048 h 4095015"/>
                <a:gd name="connsiteX20" fmla="*/ 15910713 w 16613643"/>
                <a:gd name="connsiteY20" fmla="*/ 1136025 h 4095015"/>
                <a:gd name="connsiteX21" fmla="*/ 16612972 w 16613643"/>
                <a:gd name="connsiteY21" fmla="*/ 1414003 h 4095015"/>
                <a:gd name="connsiteX22" fmla="*/ 16612814 w 16613643"/>
                <a:gd name="connsiteY22" fmla="*/ 4095015 h 4095015"/>
                <a:gd name="connsiteX0" fmla="*/ 0 w 16615358"/>
                <a:gd name="connsiteY0" fmla="*/ 4711518 h 4711518"/>
                <a:gd name="connsiteX1" fmla="*/ 19768 w 16615358"/>
                <a:gd name="connsiteY1" fmla="*/ 823965 h 4711518"/>
                <a:gd name="connsiteX2" fmla="*/ 2190212 w 16615358"/>
                <a:gd name="connsiteY2" fmla="*/ 813916 h 4711518"/>
                <a:gd name="connsiteX3" fmla="*/ 2180163 w 16615358"/>
                <a:gd name="connsiteY3" fmla="*/ 1467059 h 4711518"/>
                <a:gd name="connsiteX4" fmla="*/ 3094563 w 16615358"/>
                <a:gd name="connsiteY4" fmla="*/ 1467059 h 4711518"/>
                <a:gd name="connsiteX5" fmla="*/ 3114660 w 16615358"/>
                <a:gd name="connsiteY5" fmla="*/ 0 h 4711518"/>
                <a:gd name="connsiteX6" fmla="*/ 4923363 w 16615358"/>
                <a:gd name="connsiteY6" fmla="*/ 0 h 4711518"/>
                <a:gd name="connsiteX7" fmla="*/ 4903266 w 16615358"/>
                <a:gd name="connsiteY7" fmla="*/ 472272 h 4711518"/>
                <a:gd name="connsiteX8" fmla="*/ 7264629 w 16615358"/>
                <a:gd name="connsiteY8" fmla="*/ 472272 h 4711518"/>
                <a:gd name="connsiteX9" fmla="*/ 7254581 w 16615358"/>
                <a:gd name="connsiteY9" fmla="*/ 864158 h 4711518"/>
                <a:gd name="connsiteX10" fmla="*/ 8138836 w 16615358"/>
                <a:gd name="connsiteY10" fmla="*/ 854110 h 4711518"/>
                <a:gd name="connsiteX11" fmla="*/ 8691495 w 16615358"/>
                <a:gd name="connsiteY11" fmla="*/ 1135464 h 4711518"/>
                <a:gd name="connsiteX12" fmla="*/ 8691495 w 16615358"/>
                <a:gd name="connsiteY12" fmla="*/ 1406769 h 4711518"/>
                <a:gd name="connsiteX13" fmla="*/ 11103099 w 16615358"/>
                <a:gd name="connsiteY13" fmla="*/ 1396721 h 4711518"/>
                <a:gd name="connsiteX14" fmla="*/ 11107370 w 16615358"/>
                <a:gd name="connsiteY14" fmla="*/ 115556 h 4711518"/>
                <a:gd name="connsiteX15" fmla="*/ 13393370 w 16615358"/>
                <a:gd name="connsiteY15" fmla="*/ 138415 h 4711518"/>
                <a:gd name="connsiteX16" fmla="*/ 13379654 w 16615358"/>
                <a:gd name="connsiteY16" fmla="*/ 1882176 h 4711518"/>
                <a:gd name="connsiteX17" fmla="*/ 14835379 w 16615358"/>
                <a:gd name="connsiteY17" fmla="*/ 1911437 h 4711518"/>
                <a:gd name="connsiteX18" fmla="*/ 14842694 w 16615358"/>
                <a:gd name="connsiteY18" fmla="*/ 850733 h 4711518"/>
                <a:gd name="connsiteX19" fmla="*/ 15918027 w 16615358"/>
                <a:gd name="connsiteY19" fmla="*/ 858048 h 4711518"/>
                <a:gd name="connsiteX20" fmla="*/ 15910713 w 16615358"/>
                <a:gd name="connsiteY20" fmla="*/ 1136025 h 4711518"/>
                <a:gd name="connsiteX21" fmla="*/ 16612972 w 16615358"/>
                <a:gd name="connsiteY21" fmla="*/ 1414003 h 4711518"/>
                <a:gd name="connsiteX22" fmla="*/ 16612814 w 16615358"/>
                <a:gd name="connsiteY22" fmla="*/ 4095015 h 4711518"/>
                <a:gd name="connsiteX0" fmla="*/ 0 w 16615358"/>
                <a:gd name="connsiteY0" fmla="*/ 4711518 h 4737939"/>
                <a:gd name="connsiteX1" fmla="*/ 19768 w 16615358"/>
                <a:gd name="connsiteY1" fmla="*/ 823965 h 4737939"/>
                <a:gd name="connsiteX2" fmla="*/ 2190212 w 16615358"/>
                <a:gd name="connsiteY2" fmla="*/ 813916 h 4737939"/>
                <a:gd name="connsiteX3" fmla="*/ 2180163 w 16615358"/>
                <a:gd name="connsiteY3" fmla="*/ 1467059 h 4737939"/>
                <a:gd name="connsiteX4" fmla="*/ 3094563 w 16615358"/>
                <a:gd name="connsiteY4" fmla="*/ 1467059 h 4737939"/>
                <a:gd name="connsiteX5" fmla="*/ 3114660 w 16615358"/>
                <a:gd name="connsiteY5" fmla="*/ 0 h 4737939"/>
                <a:gd name="connsiteX6" fmla="*/ 4923363 w 16615358"/>
                <a:gd name="connsiteY6" fmla="*/ 0 h 4737939"/>
                <a:gd name="connsiteX7" fmla="*/ 4903266 w 16615358"/>
                <a:gd name="connsiteY7" fmla="*/ 472272 h 4737939"/>
                <a:gd name="connsiteX8" fmla="*/ 7264629 w 16615358"/>
                <a:gd name="connsiteY8" fmla="*/ 472272 h 4737939"/>
                <a:gd name="connsiteX9" fmla="*/ 7254581 w 16615358"/>
                <a:gd name="connsiteY9" fmla="*/ 864158 h 4737939"/>
                <a:gd name="connsiteX10" fmla="*/ 8138836 w 16615358"/>
                <a:gd name="connsiteY10" fmla="*/ 854110 h 4737939"/>
                <a:gd name="connsiteX11" fmla="*/ 8691495 w 16615358"/>
                <a:gd name="connsiteY11" fmla="*/ 1135464 h 4737939"/>
                <a:gd name="connsiteX12" fmla="*/ 8691495 w 16615358"/>
                <a:gd name="connsiteY12" fmla="*/ 1406769 h 4737939"/>
                <a:gd name="connsiteX13" fmla="*/ 11103099 w 16615358"/>
                <a:gd name="connsiteY13" fmla="*/ 1396721 h 4737939"/>
                <a:gd name="connsiteX14" fmla="*/ 11107370 w 16615358"/>
                <a:gd name="connsiteY14" fmla="*/ 115556 h 4737939"/>
                <a:gd name="connsiteX15" fmla="*/ 13393370 w 16615358"/>
                <a:gd name="connsiteY15" fmla="*/ 138415 h 4737939"/>
                <a:gd name="connsiteX16" fmla="*/ 13379654 w 16615358"/>
                <a:gd name="connsiteY16" fmla="*/ 1882176 h 4737939"/>
                <a:gd name="connsiteX17" fmla="*/ 14835379 w 16615358"/>
                <a:gd name="connsiteY17" fmla="*/ 1911437 h 4737939"/>
                <a:gd name="connsiteX18" fmla="*/ 14842694 w 16615358"/>
                <a:gd name="connsiteY18" fmla="*/ 850733 h 4737939"/>
                <a:gd name="connsiteX19" fmla="*/ 15918027 w 16615358"/>
                <a:gd name="connsiteY19" fmla="*/ 858048 h 4737939"/>
                <a:gd name="connsiteX20" fmla="*/ 15910713 w 16615358"/>
                <a:gd name="connsiteY20" fmla="*/ 1136025 h 4737939"/>
                <a:gd name="connsiteX21" fmla="*/ 16612972 w 16615358"/>
                <a:gd name="connsiteY21" fmla="*/ 1414003 h 4737939"/>
                <a:gd name="connsiteX22" fmla="*/ 16612814 w 16615358"/>
                <a:gd name="connsiteY22" fmla="*/ 4737939 h 47379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6615358" h="4737939">
                  <a:moveTo>
                    <a:pt x="0" y="4711518"/>
                  </a:moveTo>
                  <a:lnTo>
                    <a:pt x="19768" y="823965"/>
                  </a:lnTo>
                  <a:lnTo>
                    <a:pt x="2190212" y="813916"/>
                  </a:lnTo>
                  <a:lnTo>
                    <a:pt x="2180163" y="1467059"/>
                  </a:lnTo>
                  <a:lnTo>
                    <a:pt x="3094563" y="1467059"/>
                  </a:lnTo>
                  <a:lnTo>
                    <a:pt x="3114660" y="0"/>
                  </a:lnTo>
                  <a:lnTo>
                    <a:pt x="4923363" y="0"/>
                  </a:lnTo>
                  <a:lnTo>
                    <a:pt x="4903266" y="472272"/>
                  </a:lnTo>
                  <a:lnTo>
                    <a:pt x="7264629" y="472272"/>
                  </a:lnTo>
                  <a:lnTo>
                    <a:pt x="7254581" y="864158"/>
                  </a:lnTo>
                  <a:lnTo>
                    <a:pt x="8138836" y="854110"/>
                  </a:lnTo>
                  <a:lnTo>
                    <a:pt x="8691495" y="1135464"/>
                  </a:lnTo>
                  <a:lnTo>
                    <a:pt x="8691495" y="1406769"/>
                  </a:lnTo>
                  <a:lnTo>
                    <a:pt x="11103099" y="1396721"/>
                  </a:lnTo>
                  <a:cubicBezTo>
                    <a:pt x="11104523" y="969666"/>
                    <a:pt x="11105946" y="542611"/>
                    <a:pt x="11107370" y="115556"/>
                  </a:cubicBezTo>
                  <a:lnTo>
                    <a:pt x="13393370" y="138415"/>
                  </a:lnTo>
                  <a:lnTo>
                    <a:pt x="13379654" y="1882176"/>
                  </a:lnTo>
                  <a:lnTo>
                    <a:pt x="14835379" y="1911437"/>
                  </a:lnTo>
                  <a:cubicBezTo>
                    <a:pt x="14837817" y="1557869"/>
                    <a:pt x="14840256" y="1204301"/>
                    <a:pt x="14842694" y="850733"/>
                  </a:cubicBezTo>
                  <a:lnTo>
                    <a:pt x="15918027" y="858048"/>
                  </a:lnTo>
                  <a:lnTo>
                    <a:pt x="15910713" y="1136025"/>
                  </a:lnTo>
                  <a:lnTo>
                    <a:pt x="16612972" y="1414003"/>
                  </a:lnTo>
                  <a:cubicBezTo>
                    <a:pt x="16615358" y="1990682"/>
                    <a:pt x="16610428" y="4161260"/>
                    <a:pt x="16612814" y="4737939"/>
                  </a:cubicBezTo>
                </a:path>
              </a:pathLst>
            </a:custGeom>
            <a:solidFill>
              <a:srgbClr val="7F7F7F">
                <a:alpha val="69804"/>
              </a:srgbClr>
            </a:solidFill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21" name="矩形 820"/>
            <p:cNvSpPr/>
            <p:nvPr/>
          </p:nvSpPr>
          <p:spPr>
            <a:xfrm>
              <a:off x="2843808" y="483518"/>
              <a:ext cx="144016" cy="144016"/>
            </a:xfrm>
            <a:prstGeom prst="rect">
              <a:avLst/>
            </a:prstGeom>
            <a:solidFill>
              <a:srgbClr val="D9D9D9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23" name="矩形 822"/>
            <p:cNvSpPr/>
            <p:nvPr/>
          </p:nvSpPr>
          <p:spPr>
            <a:xfrm>
              <a:off x="3203848" y="483518"/>
              <a:ext cx="144016" cy="144016"/>
            </a:xfrm>
            <a:prstGeom prst="rect">
              <a:avLst/>
            </a:prstGeom>
            <a:solidFill>
              <a:srgbClr val="D9D9D9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24" name="矩形 823"/>
            <p:cNvSpPr/>
            <p:nvPr/>
          </p:nvSpPr>
          <p:spPr>
            <a:xfrm>
              <a:off x="4128026" y="1131590"/>
              <a:ext cx="144016" cy="144016"/>
            </a:xfrm>
            <a:prstGeom prst="rect">
              <a:avLst/>
            </a:prstGeom>
            <a:solidFill>
              <a:srgbClr val="D9D9D9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25" name="矩形 824"/>
            <p:cNvSpPr/>
            <p:nvPr/>
          </p:nvSpPr>
          <p:spPr>
            <a:xfrm>
              <a:off x="2843808" y="1548965"/>
              <a:ext cx="144016" cy="144016"/>
            </a:xfrm>
            <a:prstGeom prst="rect">
              <a:avLst/>
            </a:prstGeom>
            <a:solidFill>
              <a:srgbClr val="D9D9D9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26" name="矩形 825"/>
            <p:cNvSpPr/>
            <p:nvPr/>
          </p:nvSpPr>
          <p:spPr>
            <a:xfrm>
              <a:off x="3203848" y="1563638"/>
              <a:ext cx="144016" cy="144016"/>
            </a:xfrm>
            <a:prstGeom prst="rect">
              <a:avLst/>
            </a:prstGeom>
            <a:solidFill>
              <a:srgbClr val="D9D9D9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27" name="矩形 826"/>
            <p:cNvSpPr/>
            <p:nvPr/>
          </p:nvSpPr>
          <p:spPr>
            <a:xfrm>
              <a:off x="3563888" y="1563638"/>
              <a:ext cx="144016" cy="144016"/>
            </a:xfrm>
            <a:prstGeom prst="rect">
              <a:avLst/>
            </a:prstGeom>
            <a:solidFill>
              <a:srgbClr val="D9D9D9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28" name="矩形 827"/>
            <p:cNvSpPr/>
            <p:nvPr/>
          </p:nvSpPr>
          <p:spPr>
            <a:xfrm>
              <a:off x="1403648" y="1275606"/>
              <a:ext cx="144016" cy="144016"/>
            </a:xfrm>
            <a:prstGeom prst="rect">
              <a:avLst/>
            </a:prstGeom>
            <a:solidFill>
              <a:srgbClr val="D9D9D9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29" name="矩形 828"/>
            <p:cNvSpPr/>
            <p:nvPr/>
          </p:nvSpPr>
          <p:spPr>
            <a:xfrm>
              <a:off x="1403648" y="1563638"/>
              <a:ext cx="144016" cy="144016"/>
            </a:xfrm>
            <a:prstGeom prst="rect">
              <a:avLst/>
            </a:prstGeom>
            <a:solidFill>
              <a:srgbClr val="D9D9D9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30" name="矩形 829"/>
            <p:cNvSpPr/>
            <p:nvPr/>
          </p:nvSpPr>
          <p:spPr>
            <a:xfrm>
              <a:off x="899592" y="1563638"/>
              <a:ext cx="144016" cy="144016"/>
            </a:xfrm>
            <a:prstGeom prst="rect">
              <a:avLst/>
            </a:prstGeom>
            <a:solidFill>
              <a:srgbClr val="D9D9D9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31" name="矩形 830"/>
            <p:cNvSpPr/>
            <p:nvPr/>
          </p:nvSpPr>
          <p:spPr>
            <a:xfrm>
              <a:off x="395536" y="1563638"/>
              <a:ext cx="144016" cy="144016"/>
            </a:xfrm>
            <a:prstGeom prst="rect">
              <a:avLst/>
            </a:prstGeom>
            <a:solidFill>
              <a:srgbClr val="D9D9D9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32" name="矩形 831"/>
            <p:cNvSpPr/>
            <p:nvPr/>
          </p:nvSpPr>
          <p:spPr>
            <a:xfrm>
              <a:off x="395536" y="2427734"/>
              <a:ext cx="144016" cy="144016"/>
            </a:xfrm>
            <a:prstGeom prst="rect">
              <a:avLst/>
            </a:prstGeom>
            <a:solidFill>
              <a:srgbClr val="D9D9D9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33" name="矩形 832"/>
            <p:cNvSpPr/>
            <p:nvPr/>
          </p:nvSpPr>
          <p:spPr>
            <a:xfrm>
              <a:off x="2843808" y="2427734"/>
              <a:ext cx="144016" cy="144016"/>
            </a:xfrm>
            <a:prstGeom prst="rect">
              <a:avLst/>
            </a:prstGeom>
            <a:solidFill>
              <a:srgbClr val="D9D9D9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34" name="矩形 833"/>
            <p:cNvSpPr/>
            <p:nvPr/>
          </p:nvSpPr>
          <p:spPr>
            <a:xfrm>
              <a:off x="1835696" y="1946935"/>
              <a:ext cx="144016" cy="144016"/>
            </a:xfrm>
            <a:prstGeom prst="rect">
              <a:avLst/>
            </a:prstGeom>
            <a:solidFill>
              <a:srgbClr val="D9D9D9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35" name="矩形 834"/>
            <p:cNvSpPr/>
            <p:nvPr/>
          </p:nvSpPr>
          <p:spPr>
            <a:xfrm>
              <a:off x="2411760" y="2427734"/>
              <a:ext cx="144016" cy="144016"/>
            </a:xfrm>
            <a:prstGeom prst="rect">
              <a:avLst/>
            </a:prstGeom>
            <a:solidFill>
              <a:srgbClr val="D9D9D9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36" name="矩形 835"/>
            <p:cNvSpPr/>
            <p:nvPr/>
          </p:nvSpPr>
          <p:spPr>
            <a:xfrm>
              <a:off x="4796040" y="1131590"/>
              <a:ext cx="144016" cy="144016"/>
            </a:xfrm>
            <a:prstGeom prst="rect">
              <a:avLst/>
            </a:prstGeom>
            <a:solidFill>
              <a:srgbClr val="D9D9D9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37" name="矩形 836"/>
            <p:cNvSpPr/>
            <p:nvPr/>
          </p:nvSpPr>
          <p:spPr>
            <a:xfrm>
              <a:off x="7092866" y="1419622"/>
              <a:ext cx="144016" cy="144016"/>
            </a:xfrm>
            <a:prstGeom prst="rect">
              <a:avLst/>
            </a:prstGeom>
            <a:solidFill>
              <a:srgbClr val="D9D9D9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38" name="矩形 837"/>
            <p:cNvSpPr/>
            <p:nvPr/>
          </p:nvSpPr>
          <p:spPr>
            <a:xfrm>
              <a:off x="7452906" y="1419622"/>
              <a:ext cx="144016" cy="144016"/>
            </a:xfrm>
            <a:prstGeom prst="rect">
              <a:avLst/>
            </a:prstGeom>
            <a:solidFill>
              <a:srgbClr val="D9D9D9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39" name="矩形 838"/>
            <p:cNvSpPr/>
            <p:nvPr/>
          </p:nvSpPr>
          <p:spPr>
            <a:xfrm>
              <a:off x="8377084" y="2067694"/>
              <a:ext cx="144016" cy="144016"/>
            </a:xfrm>
            <a:prstGeom prst="rect">
              <a:avLst/>
            </a:prstGeom>
            <a:solidFill>
              <a:srgbClr val="D9D9D9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40" name="矩形 839"/>
            <p:cNvSpPr/>
            <p:nvPr/>
          </p:nvSpPr>
          <p:spPr>
            <a:xfrm>
              <a:off x="7092866" y="2485069"/>
              <a:ext cx="144016" cy="144016"/>
            </a:xfrm>
            <a:prstGeom prst="rect">
              <a:avLst/>
            </a:prstGeom>
            <a:solidFill>
              <a:srgbClr val="D9D9D9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41" name="矩形 840"/>
            <p:cNvSpPr/>
            <p:nvPr/>
          </p:nvSpPr>
          <p:spPr>
            <a:xfrm>
              <a:off x="7452906" y="2499742"/>
              <a:ext cx="144016" cy="144016"/>
            </a:xfrm>
            <a:prstGeom prst="rect">
              <a:avLst/>
            </a:prstGeom>
            <a:solidFill>
              <a:srgbClr val="D9D9D9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42" name="矩形 841"/>
            <p:cNvSpPr/>
            <p:nvPr/>
          </p:nvSpPr>
          <p:spPr>
            <a:xfrm>
              <a:off x="7812946" y="2499742"/>
              <a:ext cx="144016" cy="144016"/>
            </a:xfrm>
            <a:prstGeom prst="rect">
              <a:avLst/>
            </a:prstGeom>
            <a:solidFill>
              <a:srgbClr val="D9D9D9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43" name="矩形 842"/>
            <p:cNvSpPr/>
            <p:nvPr/>
          </p:nvSpPr>
          <p:spPr>
            <a:xfrm>
              <a:off x="5652706" y="2211710"/>
              <a:ext cx="144016" cy="144016"/>
            </a:xfrm>
            <a:prstGeom prst="rect">
              <a:avLst/>
            </a:prstGeom>
            <a:solidFill>
              <a:srgbClr val="D9D9D9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44" name="矩形 843"/>
            <p:cNvSpPr/>
            <p:nvPr/>
          </p:nvSpPr>
          <p:spPr>
            <a:xfrm>
              <a:off x="5652706" y="2499742"/>
              <a:ext cx="144016" cy="144016"/>
            </a:xfrm>
            <a:prstGeom prst="rect">
              <a:avLst/>
            </a:prstGeom>
            <a:solidFill>
              <a:srgbClr val="D9D9D9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45" name="矩形 844"/>
            <p:cNvSpPr/>
            <p:nvPr/>
          </p:nvSpPr>
          <p:spPr>
            <a:xfrm>
              <a:off x="5148650" y="2499742"/>
              <a:ext cx="144016" cy="144016"/>
            </a:xfrm>
            <a:prstGeom prst="rect">
              <a:avLst/>
            </a:prstGeom>
            <a:solidFill>
              <a:srgbClr val="D9D9D9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46" name="矩形 845"/>
            <p:cNvSpPr/>
            <p:nvPr/>
          </p:nvSpPr>
          <p:spPr>
            <a:xfrm>
              <a:off x="4644594" y="2499742"/>
              <a:ext cx="144016" cy="144016"/>
            </a:xfrm>
            <a:prstGeom prst="rect">
              <a:avLst/>
            </a:prstGeom>
            <a:solidFill>
              <a:srgbClr val="D9D9D9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47" name="矩形 846"/>
            <p:cNvSpPr/>
            <p:nvPr/>
          </p:nvSpPr>
          <p:spPr>
            <a:xfrm>
              <a:off x="4644594" y="3363838"/>
              <a:ext cx="144016" cy="144016"/>
            </a:xfrm>
            <a:prstGeom prst="rect">
              <a:avLst/>
            </a:prstGeom>
            <a:solidFill>
              <a:srgbClr val="D9D9D9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48" name="矩形 847"/>
            <p:cNvSpPr/>
            <p:nvPr/>
          </p:nvSpPr>
          <p:spPr>
            <a:xfrm>
              <a:off x="7092866" y="3363838"/>
              <a:ext cx="144016" cy="144016"/>
            </a:xfrm>
            <a:prstGeom prst="rect">
              <a:avLst/>
            </a:prstGeom>
            <a:solidFill>
              <a:srgbClr val="D9D9D9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49" name="矩形 848"/>
            <p:cNvSpPr/>
            <p:nvPr/>
          </p:nvSpPr>
          <p:spPr>
            <a:xfrm>
              <a:off x="6084754" y="2883039"/>
              <a:ext cx="144016" cy="144016"/>
            </a:xfrm>
            <a:prstGeom prst="rect">
              <a:avLst/>
            </a:prstGeom>
            <a:solidFill>
              <a:srgbClr val="D9D9D9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50" name="矩形 849"/>
            <p:cNvSpPr/>
            <p:nvPr/>
          </p:nvSpPr>
          <p:spPr>
            <a:xfrm>
              <a:off x="6660818" y="3363838"/>
              <a:ext cx="144016" cy="144016"/>
            </a:xfrm>
            <a:prstGeom prst="rect">
              <a:avLst/>
            </a:prstGeom>
            <a:solidFill>
              <a:srgbClr val="D9D9D9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51" name="矩形 850"/>
            <p:cNvSpPr/>
            <p:nvPr/>
          </p:nvSpPr>
          <p:spPr>
            <a:xfrm>
              <a:off x="9045098" y="2067694"/>
              <a:ext cx="144016" cy="144016"/>
            </a:xfrm>
            <a:prstGeom prst="rect">
              <a:avLst/>
            </a:prstGeom>
            <a:solidFill>
              <a:srgbClr val="D9D9D9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52" name="矩形 851"/>
            <p:cNvSpPr/>
            <p:nvPr/>
          </p:nvSpPr>
          <p:spPr>
            <a:xfrm>
              <a:off x="907022" y="2427734"/>
              <a:ext cx="144016" cy="144016"/>
            </a:xfrm>
            <a:prstGeom prst="rect">
              <a:avLst/>
            </a:prstGeom>
            <a:solidFill>
              <a:srgbClr val="D9D9D9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53" name="矩形 852"/>
            <p:cNvSpPr/>
            <p:nvPr/>
          </p:nvSpPr>
          <p:spPr>
            <a:xfrm>
              <a:off x="1763688" y="3507854"/>
              <a:ext cx="144016" cy="144016"/>
            </a:xfrm>
            <a:prstGeom prst="rect">
              <a:avLst/>
            </a:prstGeom>
            <a:solidFill>
              <a:srgbClr val="D9D9D9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54" name="矩形 853"/>
            <p:cNvSpPr/>
            <p:nvPr/>
          </p:nvSpPr>
          <p:spPr>
            <a:xfrm>
              <a:off x="1763688" y="3795886"/>
              <a:ext cx="144016" cy="144016"/>
            </a:xfrm>
            <a:prstGeom prst="rect">
              <a:avLst/>
            </a:prstGeom>
            <a:solidFill>
              <a:srgbClr val="D9D9D9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55" name="矩形 854"/>
            <p:cNvSpPr/>
            <p:nvPr/>
          </p:nvSpPr>
          <p:spPr>
            <a:xfrm>
              <a:off x="1259632" y="3795886"/>
              <a:ext cx="144016" cy="144016"/>
            </a:xfrm>
            <a:prstGeom prst="rect">
              <a:avLst/>
            </a:prstGeom>
            <a:solidFill>
              <a:srgbClr val="D9D9D9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56" name="矩形 855"/>
            <p:cNvSpPr/>
            <p:nvPr/>
          </p:nvSpPr>
          <p:spPr>
            <a:xfrm>
              <a:off x="755576" y="3795886"/>
              <a:ext cx="144016" cy="144016"/>
            </a:xfrm>
            <a:prstGeom prst="rect">
              <a:avLst/>
            </a:prstGeom>
            <a:solidFill>
              <a:srgbClr val="D9D9D9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57" name="矩形 856"/>
            <p:cNvSpPr/>
            <p:nvPr/>
          </p:nvSpPr>
          <p:spPr>
            <a:xfrm>
              <a:off x="11044704" y="1851670"/>
              <a:ext cx="144016" cy="144016"/>
            </a:xfrm>
            <a:prstGeom prst="rect">
              <a:avLst/>
            </a:prstGeom>
            <a:solidFill>
              <a:srgbClr val="D9D9D9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58" name="矩形 857"/>
            <p:cNvSpPr/>
            <p:nvPr/>
          </p:nvSpPr>
          <p:spPr>
            <a:xfrm>
              <a:off x="11404744" y="1851670"/>
              <a:ext cx="144016" cy="144016"/>
            </a:xfrm>
            <a:prstGeom prst="rect">
              <a:avLst/>
            </a:prstGeom>
            <a:solidFill>
              <a:srgbClr val="D9D9D9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59" name="矩形 858"/>
            <p:cNvSpPr/>
            <p:nvPr/>
          </p:nvSpPr>
          <p:spPr>
            <a:xfrm>
              <a:off x="12328922" y="2499742"/>
              <a:ext cx="144016" cy="144016"/>
            </a:xfrm>
            <a:prstGeom prst="rect">
              <a:avLst/>
            </a:prstGeom>
            <a:solidFill>
              <a:srgbClr val="D9D9D9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60" name="矩形 859"/>
            <p:cNvSpPr/>
            <p:nvPr/>
          </p:nvSpPr>
          <p:spPr>
            <a:xfrm>
              <a:off x="11044704" y="2917117"/>
              <a:ext cx="144016" cy="144016"/>
            </a:xfrm>
            <a:prstGeom prst="rect">
              <a:avLst/>
            </a:prstGeom>
            <a:solidFill>
              <a:srgbClr val="D9D9D9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61" name="矩形 860"/>
            <p:cNvSpPr/>
            <p:nvPr/>
          </p:nvSpPr>
          <p:spPr>
            <a:xfrm>
              <a:off x="11404744" y="2931790"/>
              <a:ext cx="144016" cy="144016"/>
            </a:xfrm>
            <a:prstGeom prst="rect">
              <a:avLst/>
            </a:prstGeom>
            <a:solidFill>
              <a:srgbClr val="D9D9D9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62" name="矩形 861"/>
            <p:cNvSpPr/>
            <p:nvPr/>
          </p:nvSpPr>
          <p:spPr>
            <a:xfrm>
              <a:off x="11764784" y="2931790"/>
              <a:ext cx="144016" cy="144016"/>
            </a:xfrm>
            <a:prstGeom prst="rect">
              <a:avLst/>
            </a:prstGeom>
            <a:solidFill>
              <a:srgbClr val="D9D9D9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63" name="矩形 862"/>
            <p:cNvSpPr/>
            <p:nvPr/>
          </p:nvSpPr>
          <p:spPr>
            <a:xfrm>
              <a:off x="9604544" y="2643758"/>
              <a:ext cx="144016" cy="144016"/>
            </a:xfrm>
            <a:prstGeom prst="rect">
              <a:avLst/>
            </a:prstGeom>
            <a:solidFill>
              <a:srgbClr val="D9D9D9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64" name="矩形 863"/>
            <p:cNvSpPr/>
            <p:nvPr/>
          </p:nvSpPr>
          <p:spPr>
            <a:xfrm>
              <a:off x="9604544" y="2931790"/>
              <a:ext cx="144016" cy="144016"/>
            </a:xfrm>
            <a:prstGeom prst="rect">
              <a:avLst/>
            </a:prstGeom>
            <a:solidFill>
              <a:srgbClr val="D9D9D9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65" name="矩形 864"/>
            <p:cNvSpPr/>
            <p:nvPr/>
          </p:nvSpPr>
          <p:spPr>
            <a:xfrm>
              <a:off x="9100488" y="2931790"/>
              <a:ext cx="144016" cy="144016"/>
            </a:xfrm>
            <a:prstGeom prst="rect">
              <a:avLst/>
            </a:prstGeom>
            <a:solidFill>
              <a:srgbClr val="D9D9D9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66" name="矩形 865"/>
            <p:cNvSpPr/>
            <p:nvPr/>
          </p:nvSpPr>
          <p:spPr>
            <a:xfrm>
              <a:off x="11044704" y="3795886"/>
              <a:ext cx="144016" cy="144016"/>
            </a:xfrm>
            <a:prstGeom prst="rect">
              <a:avLst/>
            </a:prstGeom>
            <a:solidFill>
              <a:srgbClr val="D9D9D9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67" name="矩形 866"/>
            <p:cNvSpPr/>
            <p:nvPr/>
          </p:nvSpPr>
          <p:spPr>
            <a:xfrm>
              <a:off x="10036592" y="3315087"/>
              <a:ext cx="144016" cy="144016"/>
            </a:xfrm>
            <a:prstGeom prst="rect">
              <a:avLst/>
            </a:prstGeom>
            <a:solidFill>
              <a:srgbClr val="D9D9D9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68" name="矩形 867"/>
            <p:cNvSpPr/>
            <p:nvPr/>
          </p:nvSpPr>
          <p:spPr>
            <a:xfrm>
              <a:off x="10612656" y="3795886"/>
              <a:ext cx="144016" cy="144016"/>
            </a:xfrm>
            <a:prstGeom prst="rect">
              <a:avLst/>
            </a:prstGeom>
            <a:solidFill>
              <a:srgbClr val="D9D9D9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69" name="矩形 868"/>
            <p:cNvSpPr/>
            <p:nvPr/>
          </p:nvSpPr>
          <p:spPr>
            <a:xfrm>
              <a:off x="12996936" y="2499742"/>
              <a:ext cx="144016" cy="144016"/>
            </a:xfrm>
            <a:prstGeom prst="rect">
              <a:avLst/>
            </a:prstGeom>
            <a:solidFill>
              <a:srgbClr val="D9D9D9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70" name="矩形 869"/>
            <p:cNvSpPr/>
            <p:nvPr/>
          </p:nvSpPr>
          <p:spPr>
            <a:xfrm>
              <a:off x="13869634" y="2499742"/>
              <a:ext cx="144016" cy="144016"/>
            </a:xfrm>
            <a:prstGeom prst="rect">
              <a:avLst/>
            </a:prstGeom>
            <a:solidFill>
              <a:srgbClr val="D9D9D9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71" name="矩形 870"/>
            <p:cNvSpPr/>
            <p:nvPr/>
          </p:nvSpPr>
          <p:spPr>
            <a:xfrm>
              <a:off x="14229674" y="2499742"/>
              <a:ext cx="144016" cy="144016"/>
            </a:xfrm>
            <a:prstGeom prst="rect">
              <a:avLst/>
            </a:prstGeom>
            <a:solidFill>
              <a:srgbClr val="D9D9D9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72" name="矩形 871"/>
            <p:cNvSpPr/>
            <p:nvPr/>
          </p:nvSpPr>
          <p:spPr>
            <a:xfrm>
              <a:off x="15153852" y="3147814"/>
              <a:ext cx="144016" cy="144016"/>
            </a:xfrm>
            <a:prstGeom prst="rect">
              <a:avLst/>
            </a:prstGeom>
            <a:solidFill>
              <a:srgbClr val="D9D9D9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73" name="矩形 872"/>
            <p:cNvSpPr/>
            <p:nvPr/>
          </p:nvSpPr>
          <p:spPr>
            <a:xfrm>
              <a:off x="13869634" y="3565189"/>
              <a:ext cx="144016" cy="144016"/>
            </a:xfrm>
            <a:prstGeom prst="rect">
              <a:avLst/>
            </a:prstGeom>
            <a:solidFill>
              <a:srgbClr val="D9D9D9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74" name="矩形 873"/>
            <p:cNvSpPr/>
            <p:nvPr/>
          </p:nvSpPr>
          <p:spPr>
            <a:xfrm>
              <a:off x="14229674" y="3579862"/>
              <a:ext cx="144016" cy="144016"/>
            </a:xfrm>
            <a:prstGeom prst="rect">
              <a:avLst/>
            </a:prstGeom>
            <a:solidFill>
              <a:srgbClr val="D9D9D9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75" name="矩形 874"/>
            <p:cNvSpPr/>
            <p:nvPr/>
          </p:nvSpPr>
          <p:spPr>
            <a:xfrm>
              <a:off x="14589714" y="3579862"/>
              <a:ext cx="144016" cy="144016"/>
            </a:xfrm>
            <a:prstGeom prst="rect">
              <a:avLst/>
            </a:prstGeom>
            <a:solidFill>
              <a:srgbClr val="D9D9D9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76" name="矩形 875"/>
            <p:cNvSpPr/>
            <p:nvPr/>
          </p:nvSpPr>
          <p:spPr>
            <a:xfrm>
              <a:off x="11412760" y="843558"/>
              <a:ext cx="144016" cy="144016"/>
            </a:xfrm>
            <a:prstGeom prst="rect">
              <a:avLst/>
            </a:prstGeom>
            <a:solidFill>
              <a:srgbClr val="D9D9D9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77" name="矩形 876"/>
            <p:cNvSpPr/>
            <p:nvPr/>
          </p:nvSpPr>
          <p:spPr>
            <a:xfrm>
              <a:off x="15821866" y="3147814"/>
              <a:ext cx="144016" cy="144016"/>
            </a:xfrm>
            <a:prstGeom prst="rect">
              <a:avLst/>
            </a:prstGeom>
            <a:solidFill>
              <a:srgbClr val="D9D9D9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78" name="矩形 877"/>
            <p:cNvSpPr/>
            <p:nvPr/>
          </p:nvSpPr>
          <p:spPr>
            <a:xfrm>
              <a:off x="12564888" y="845594"/>
              <a:ext cx="144016" cy="144016"/>
            </a:xfrm>
            <a:prstGeom prst="rect">
              <a:avLst/>
            </a:prstGeom>
            <a:solidFill>
              <a:srgbClr val="D9D9D9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79" name="矩形 878"/>
            <p:cNvSpPr/>
            <p:nvPr/>
          </p:nvSpPr>
          <p:spPr>
            <a:xfrm>
              <a:off x="12564888" y="1133626"/>
              <a:ext cx="144016" cy="144016"/>
            </a:xfrm>
            <a:prstGeom prst="rect">
              <a:avLst/>
            </a:prstGeom>
            <a:solidFill>
              <a:srgbClr val="D9D9D9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80" name="矩形 879"/>
            <p:cNvSpPr/>
            <p:nvPr/>
          </p:nvSpPr>
          <p:spPr>
            <a:xfrm>
              <a:off x="15877256" y="4011910"/>
              <a:ext cx="144016" cy="144016"/>
            </a:xfrm>
            <a:prstGeom prst="rect">
              <a:avLst/>
            </a:prstGeom>
            <a:solidFill>
              <a:srgbClr val="D9D9D9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pic>
        <p:nvPicPr>
          <p:cNvPr id="891" name="图片 89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011107" y="1209536"/>
            <a:ext cx="1715227" cy="3643338"/>
          </a:xfrm>
          <a:prstGeom prst="rect">
            <a:avLst/>
          </a:prstGeom>
        </p:spPr>
      </p:pic>
      <p:grpSp>
        <p:nvGrpSpPr>
          <p:cNvPr id="881" name="组合 880"/>
          <p:cNvGrpSpPr/>
          <p:nvPr/>
        </p:nvGrpSpPr>
        <p:grpSpPr>
          <a:xfrm>
            <a:off x="-1714512" y="4573922"/>
            <a:ext cx="17645154" cy="428628"/>
            <a:chOff x="0" y="3786196"/>
            <a:chExt cx="17645154" cy="428628"/>
          </a:xfrm>
        </p:grpSpPr>
        <p:sp>
          <p:nvSpPr>
            <p:cNvPr id="882" name="矩形 881"/>
            <p:cNvSpPr/>
            <p:nvPr/>
          </p:nvSpPr>
          <p:spPr>
            <a:xfrm>
              <a:off x="0" y="3786196"/>
              <a:ext cx="4113392" cy="428628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83" name="矩形 882"/>
            <p:cNvSpPr/>
            <p:nvPr/>
          </p:nvSpPr>
          <p:spPr>
            <a:xfrm>
              <a:off x="6929454" y="3786196"/>
              <a:ext cx="3786214" cy="428628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84" name="矩形 883"/>
            <p:cNvSpPr/>
            <p:nvPr/>
          </p:nvSpPr>
          <p:spPr>
            <a:xfrm>
              <a:off x="15314168" y="3786196"/>
              <a:ext cx="2330986" cy="428628"/>
            </a:xfrm>
            <a:prstGeom prst="rect">
              <a:avLst/>
            </a:prstGeom>
            <a:gradFill flip="none" rotWithShape="1">
              <a:gsLst>
                <a:gs pos="0">
                  <a:srgbClr val="92D050">
                    <a:shade val="30000"/>
                    <a:satMod val="115000"/>
                  </a:srgbClr>
                </a:gs>
                <a:gs pos="50000">
                  <a:srgbClr val="92D050">
                    <a:shade val="67500"/>
                    <a:satMod val="115000"/>
                  </a:srgbClr>
                </a:gs>
                <a:gs pos="100000">
                  <a:srgbClr val="92D050">
                    <a:shade val="100000"/>
                    <a:satMod val="115000"/>
                  </a:srgb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20" name="组合 119"/>
          <p:cNvGrpSpPr/>
          <p:nvPr/>
        </p:nvGrpSpPr>
        <p:grpSpPr>
          <a:xfrm>
            <a:off x="-1728192" y="2376765"/>
            <a:ext cx="17605449" cy="2869443"/>
            <a:chOff x="-1728192" y="1589039"/>
            <a:chExt cx="17605449" cy="2869443"/>
          </a:xfrm>
        </p:grpSpPr>
        <p:grpSp>
          <p:nvGrpSpPr>
            <p:cNvPr id="174" name="组合 173"/>
            <p:cNvGrpSpPr/>
            <p:nvPr/>
          </p:nvGrpSpPr>
          <p:grpSpPr>
            <a:xfrm>
              <a:off x="-1728192" y="1589039"/>
              <a:ext cx="17605449" cy="2869443"/>
              <a:chOff x="-1" y="1589039"/>
              <a:chExt cx="17605449" cy="2869443"/>
            </a:xfrm>
          </p:grpSpPr>
          <p:sp>
            <p:nvSpPr>
              <p:cNvPr id="176" name="任意多边形 175"/>
              <p:cNvSpPr/>
              <p:nvPr/>
            </p:nvSpPr>
            <p:spPr>
              <a:xfrm>
                <a:off x="4166525" y="1692982"/>
                <a:ext cx="2718865" cy="2534952"/>
              </a:xfrm>
              <a:custGeom>
                <a:avLst/>
                <a:gdLst>
                  <a:gd name="connsiteX0" fmla="*/ 0 w 2022359"/>
                  <a:gd name="connsiteY0" fmla="*/ 553980 h 2282663"/>
                  <a:gd name="connsiteX1" fmla="*/ 0 w 2022359"/>
                  <a:gd name="connsiteY1" fmla="*/ 2282663 h 2282663"/>
                  <a:gd name="connsiteX2" fmla="*/ 2022359 w 2022359"/>
                  <a:gd name="connsiteY2" fmla="*/ 2282663 h 2282663"/>
                  <a:gd name="connsiteX3" fmla="*/ 2022359 w 2022359"/>
                  <a:gd name="connsiteY3" fmla="*/ 567329 h 2282663"/>
                  <a:gd name="connsiteX4" fmla="*/ 994493 w 2022359"/>
                  <a:gd name="connsiteY4" fmla="*/ 0 h 2282663"/>
                  <a:gd name="connsiteX5" fmla="*/ 0 w 2022359"/>
                  <a:gd name="connsiteY5" fmla="*/ 553980 h 22826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022359" h="2282663">
                    <a:moveTo>
                      <a:pt x="0" y="553980"/>
                    </a:moveTo>
                    <a:lnTo>
                      <a:pt x="0" y="2282663"/>
                    </a:lnTo>
                    <a:lnTo>
                      <a:pt x="2022359" y="2282663"/>
                    </a:lnTo>
                    <a:lnTo>
                      <a:pt x="2022359" y="567329"/>
                    </a:lnTo>
                    <a:lnTo>
                      <a:pt x="994493" y="0"/>
                    </a:lnTo>
                    <a:lnTo>
                      <a:pt x="0" y="553980"/>
                    </a:lnTo>
                    <a:close/>
                  </a:path>
                </a:pathLst>
              </a:custGeom>
              <a:blipFill>
                <a:blip r:embed="rId4" cstate="print"/>
                <a:stretch>
                  <a:fillRect/>
                </a:stretch>
              </a:blipFill>
              <a:ln w="317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77" name="任意多边形 176"/>
              <p:cNvSpPr/>
              <p:nvPr/>
            </p:nvSpPr>
            <p:spPr>
              <a:xfrm>
                <a:off x="3827766" y="1597506"/>
                <a:ext cx="3416997" cy="859808"/>
              </a:xfrm>
              <a:custGeom>
                <a:avLst/>
                <a:gdLst>
                  <a:gd name="connsiteX0" fmla="*/ 1515101 w 3076923"/>
                  <a:gd name="connsiteY0" fmla="*/ 106791 h 774236"/>
                  <a:gd name="connsiteX1" fmla="*/ 93443 w 3076923"/>
                  <a:gd name="connsiteY1" fmla="*/ 774236 h 774236"/>
                  <a:gd name="connsiteX2" fmla="*/ 0 w 3076923"/>
                  <a:gd name="connsiteY2" fmla="*/ 714166 h 774236"/>
                  <a:gd name="connsiteX3" fmla="*/ 1515101 w 3076923"/>
                  <a:gd name="connsiteY3" fmla="*/ 0 h 774236"/>
                  <a:gd name="connsiteX4" fmla="*/ 3076923 w 3076923"/>
                  <a:gd name="connsiteY4" fmla="*/ 714166 h 774236"/>
                  <a:gd name="connsiteX5" fmla="*/ 2950108 w 3076923"/>
                  <a:gd name="connsiteY5" fmla="*/ 760888 h 774236"/>
                  <a:gd name="connsiteX6" fmla="*/ 1515101 w 3076923"/>
                  <a:gd name="connsiteY6" fmla="*/ 106791 h 7742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076923" h="774236">
                    <a:moveTo>
                      <a:pt x="1515101" y="106791"/>
                    </a:moveTo>
                    <a:lnTo>
                      <a:pt x="93443" y="774236"/>
                    </a:lnTo>
                    <a:lnTo>
                      <a:pt x="0" y="714166"/>
                    </a:lnTo>
                    <a:lnTo>
                      <a:pt x="1515101" y="0"/>
                    </a:lnTo>
                    <a:lnTo>
                      <a:pt x="3076923" y="714166"/>
                    </a:lnTo>
                    <a:lnTo>
                      <a:pt x="2950108" y="760888"/>
                    </a:lnTo>
                    <a:lnTo>
                      <a:pt x="1515101" y="106791"/>
                    </a:lnTo>
                    <a:close/>
                  </a:path>
                </a:pathLst>
              </a:custGeom>
              <a:solidFill>
                <a:schemeClr val="bg2">
                  <a:lumMod val="75000"/>
                </a:schemeClr>
              </a:solidFill>
              <a:ln w="3175">
                <a:noFill/>
              </a:ln>
              <a:effectLst/>
              <a:scene3d>
                <a:camera prst="orthographicFront">
                  <a:rot lat="0" lon="0" rev="0"/>
                </a:camera>
                <a:lightRig rig="contrasting" dir="t">
                  <a:rot lat="0" lon="0" rev="1500000"/>
                </a:lightRig>
              </a:scene3d>
              <a:sp3d prstMaterial="metal">
                <a:bevelT w="88900" h="889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78" name="矩形 177"/>
              <p:cNvSpPr/>
              <p:nvPr/>
            </p:nvSpPr>
            <p:spPr>
              <a:xfrm>
                <a:off x="4726292" y="3672177"/>
                <a:ext cx="559766" cy="555757"/>
              </a:xfrm>
              <a:prstGeom prst="rect">
                <a:avLst/>
              </a:prstGeom>
              <a:solidFill>
                <a:schemeClr val="bg2">
                  <a:lumMod val="90000"/>
                </a:schemeClr>
              </a:soli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grpSp>
            <p:nvGrpSpPr>
              <p:cNvPr id="179" name="组合 73"/>
              <p:cNvGrpSpPr/>
              <p:nvPr/>
            </p:nvGrpSpPr>
            <p:grpSpPr>
              <a:xfrm>
                <a:off x="5704524" y="3523063"/>
                <a:ext cx="1020934" cy="704877"/>
                <a:chOff x="5668898" y="3593210"/>
                <a:chExt cx="919326" cy="634724"/>
              </a:xfrm>
            </p:grpSpPr>
            <p:sp>
              <p:nvSpPr>
                <p:cNvPr id="255" name="矩形 254"/>
                <p:cNvSpPr/>
                <p:nvPr/>
              </p:nvSpPr>
              <p:spPr>
                <a:xfrm>
                  <a:off x="5668898" y="3594709"/>
                  <a:ext cx="919326" cy="280809"/>
                </a:xfrm>
                <a:prstGeom prst="rect">
                  <a:avLst/>
                </a:prstGeom>
                <a:solidFill>
                  <a:schemeClr val="bg2">
                    <a:lumMod val="90000"/>
                  </a:schemeClr>
                </a:solidFill>
                <a:ln w="317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56" name="矩形 255"/>
                <p:cNvSpPr/>
                <p:nvPr/>
              </p:nvSpPr>
              <p:spPr>
                <a:xfrm>
                  <a:off x="5762766" y="3594708"/>
                  <a:ext cx="733428" cy="280809"/>
                </a:xfrm>
                <a:prstGeom prst="rect">
                  <a:avLst/>
                </a:prstGeom>
                <a:solidFill>
                  <a:schemeClr val="bg2">
                    <a:lumMod val="75000"/>
                  </a:schemeClr>
                </a:solidFill>
                <a:ln w="317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57" name="矩形 256"/>
                <p:cNvSpPr/>
                <p:nvPr/>
              </p:nvSpPr>
              <p:spPr>
                <a:xfrm>
                  <a:off x="5861646" y="3594709"/>
                  <a:ext cx="542518" cy="280809"/>
                </a:xfrm>
                <a:prstGeom prst="rect">
                  <a:avLst/>
                </a:prstGeom>
                <a:solidFill>
                  <a:schemeClr val="bg2">
                    <a:lumMod val="90000"/>
                  </a:schemeClr>
                </a:solidFill>
                <a:ln w="317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58" name="矩形 257"/>
                <p:cNvSpPr/>
                <p:nvPr/>
              </p:nvSpPr>
              <p:spPr>
                <a:xfrm>
                  <a:off x="5978790" y="3593210"/>
                  <a:ext cx="324000" cy="280809"/>
                </a:xfrm>
                <a:prstGeom prst="rect">
                  <a:avLst/>
                </a:prstGeom>
                <a:solidFill>
                  <a:schemeClr val="bg2">
                    <a:lumMod val="75000"/>
                  </a:schemeClr>
                </a:solidFill>
                <a:ln w="317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59" name="矩形 258"/>
                <p:cNvSpPr/>
                <p:nvPr/>
              </p:nvSpPr>
              <p:spPr>
                <a:xfrm>
                  <a:off x="6092728" y="3593210"/>
                  <a:ext cx="107069" cy="280809"/>
                </a:xfrm>
                <a:prstGeom prst="rect">
                  <a:avLst/>
                </a:prstGeom>
                <a:solidFill>
                  <a:schemeClr val="bg2">
                    <a:lumMod val="90000"/>
                  </a:schemeClr>
                </a:solidFill>
                <a:ln w="317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60" name="矩形 259"/>
                <p:cNvSpPr/>
                <p:nvPr/>
              </p:nvSpPr>
              <p:spPr>
                <a:xfrm>
                  <a:off x="5703156" y="3874019"/>
                  <a:ext cx="864096" cy="353915"/>
                </a:xfrm>
                <a:prstGeom prst="rect">
                  <a:avLst/>
                </a:prstGeom>
                <a:solidFill>
                  <a:schemeClr val="bg2">
                    <a:lumMod val="90000"/>
                  </a:schemeClr>
                </a:solidFill>
                <a:ln w="317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61" name="矩形 260"/>
                <p:cNvSpPr/>
                <p:nvPr/>
              </p:nvSpPr>
              <p:spPr>
                <a:xfrm>
                  <a:off x="5788512" y="3933228"/>
                  <a:ext cx="693384" cy="288032"/>
                </a:xfrm>
                <a:prstGeom prst="rect">
                  <a:avLst/>
                </a:prstGeom>
                <a:solidFill>
                  <a:schemeClr val="bg2">
                    <a:lumMod val="75000"/>
                  </a:schemeClr>
                </a:solidFill>
                <a:ln w="317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</p:grpSp>
          <p:sp>
            <p:nvSpPr>
              <p:cNvPr id="180" name="矩形 179"/>
              <p:cNvSpPr/>
              <p:nvPr/>
            </p:nvSpPr>
            <p:spPr>
              <a:xfrm>
                <a:off x="5418608" y="1818122"/>
                <a:ext cx="179905" cy="155923"/>
              </a:xfrm>
              <a:prstGeom prst="rect">
                <a:avLst/>
              </a:prstGeom>
              <a:solidFill>
                <a:schemeClr val="bg2">
                  <a:lumMod val="75000"/>
                </a:schemeClr>
              </a:soli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81" name="矩形 180"/>
              <p:cNvSpPr/>
              <p:nvPr/>
            </p:nvSpPr>
            <p:spPr>
              <a:xfrm>
                <a:off x="4472870" y="2516040"/>
                <a:ext cx="395178" cy="479800"/>
              </a:xfrm>
              <a:prstGeom prst="rect">
                <a:avLst/>
              </a:prstGeom>
              <a:solidFill>
                <a:schemeClr val="bg2">
                  <a:lumMod val="90000"/>
                </a:schemeClr>
              </a:soli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82" name="矩形 181"/>
              <p:cNvSpPr/>
              <p:nvPr/>
            </p:nvSpPr>
            <p:spPr>
              <a:xfrm>
                <a:off x="5126125" y="2516039"/>
                <a:ext cx="403005" cy="336232"/>
              </a:xfrm>
              <a:prstGeom prst="rect">
                <a:avLst/>
              </a:prstGeom>
              <a:solidFill>
                <a:schemeClr val="bg2">
                  <a:lumMod val="90000"/>
                </a:schemeClr>
              </a:soli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83" name="矩形 182"/>
              <p:cNvSpPr/>
              <p:nvPr/>
            </p:nvSpPr>
            <p:spPr>
              <a:xfrm>
                <a:off x="5638250" y="2520043"/>
                <a:ext cx="403005" cy="336232"/>
              </a:xfrm>
              <a:prstGeom prst="rect">
                <a:avLst/>
              </a:prstGeom>
              <a:solidFill>
                <a:schemeClr val="bg2">
                  <a:lumMod val="90000"/>
                </a:schemeClr>
              </a:soli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84" name="矩形 183"/>
              <p:cNvSpPr/>
              <p:nvPr/>
            </p:nvSpPr>
            <p:spPr>
              <a:xfrm>
                <a:off x="6118049" y="2516039"/>
                <a:ext cx="403005" cy="336232"/>
              </a:xfrm>
              <a:prstGeom prst="rect">
                <a:avLst/>
              </a:prstGeom>
              <a:solidFill>
                <a:schemeClr val="bg2">
                  <a:lumMod val="90000"/>
                </a:schemeClr>
              </a:soli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grpSp>
            <p:nvGrpSpPr>
              <p:cNvPr id="185" name="组合 3"/>
              <p:cNvGrpSpPr/>
              <p:nvPr/>
            </p:nvGrpSpPr>
            <p:grpSpPr>
              <a:xfrm>
                <a:off x="783029" y="2590354"/>
                <a:ext cx="625205" cy="1629061"/>
                <a:chOff x="1398736" y="2596721"/>
                <a:chExt cx="625205" cy="1629061"/>
              </a:xfrm>
            </p:grpSpPr>
            <p:grpSp>
              <p:nvGrpSpPr>
                <p:cNvPr id="249" name="组合 64"/>
                <p:cNvGrpSpPr/>
                <p:nvPr/>
              </p:nvGrpSpPr>
              <p:grpSpPr>
                <a:xfrm>
                  <a:off x="1398736" y="2603036"/>
                  <a:ext cx="311529" cy="1622746"/>
                  <a:chOff x="1398736" y="2603036"/>
                  <a:chExt cx="311529" cy="1622746"/>
                </a:xfrm>
              </p:grpSpPr>
              <p:sp>
                <p:nvSpPr>
                  <p:cNvPr id="253" name="任意多边形 252"/>
                  <p:cNvSpPr/>
                  <p:nvPr/>
                </p:nvSpPr>
                <p:spPr>
                  <a:xfrm>
                    <a:off x="1398736" y="2603036"/>
                    <a:ext cx="311529" cy="1622746"/>
                  </a:xfrm>
                  <a:custGeom>
                    <a:avLst/>
                    <a:gdLst>
                      <a:gd name="connsiteX0" fmla="*/ 491066 w 1270000"/>
                      <a:gd name="connsiteY0" fmla="*/ 2963334 h 2963334"/>
                      <a:gd name="connsiteX1" fmla="*/ 651933 w 1270000"/>
                      <a:gd name="connsiteY1" fmla="*/ 2963334 h 2963334"/>
                      <a:gd name="connsiteX2" fmla="*/ 643466 w 1270000"/>
                      <a:gd name="connsiteY2" fmla="*/ 194734 h 2963334"/>
                      <a:gd name="connsiteX3" fmla="*/ 711200 w 1270000"/>
                      <a:gd name="connsiteY3" fmla="*/ 84667 h 2963334"/>
                      <a:gd name="connsiteX4" fmla="*/ 821266 w 1270000"/>
                      <a:gd name="connsiteY4" fmla="*/ 59267 h 2963334"/>
                      <a:gd name="connsiteX5" fmla="*/ 914400 w 1270000"/>
                      <a:gd name="connsiteY5" fmla="*/ 101600 h 2963334"/>
                      <a:gd name="connsiteX6" fmla="*/ 990600 w 1270000"/>
                      <a:gd name="connsiteY6" fmla="*/ 194734 h 2963334"/>
                      <a:gd name="connsiteX7" fmla="*/ 1024466 w 1270000"/>
                      <a:gd name="connsiteY7" fmla="*/ 321734 h 2963334"/>
                      <a:gd name="connsiteX8" fmla="*/ 1007533 w 1270000"/>
                      <a:gd name="connsiteY8" fmla="*/ 440267 h 2963334"/>
                      <a:gd name="connsiteX9" fmla="*/ 1016000 w 1270000"/>
                      <a:gd name="connsiteY9" fmla="*/ 508000 h 2963334"/>
                      <a:gd name="connsiteX10" fmla="*/ 1092200 w 1270000"/>
                      <a:gd name="connsiteY10" fmla="*/ 550334 h 2963334"/>
                      <a:gd name="connsiteX11" fmla="*/ 1202266 w 1270000"/>
                      <a:gd name="connsiteY11" fmla="*/ 550334 h 2963334"/>
                      <a:gd name="connsiteX12" fmla="*/ 1270000 w 1270000"/>
                      <a:gd name="connsiteY12" fmla="*/ 440267 h 2963334"/>
                      <a:gd name="connsiteX13" fmla="*/ 1219200 w 1270000"/>
                      <a:gd name="connsiteY13" fmla="*/ 338667 h 2963334"/>
                      <a:gd name="connsiteX14" fmla="*/ 1159933 w 1270000"/>
                      <a:gd name="connsiteY14" fmla="*/ 296334 h 2963334"/>
                      <a:gd name="connsiteX15" fmla="*/ 1126066 w 1270000"/>
                      <a:gd name="connsiteY15" fmla="*/ 279400 h 2963334"/>
                      <a:gd name="connsiteX16" fmla="*/ 999066 w 1270000"/>
                      <a:gd name="connsiteY16" fmla="*/ 67734 h 2963334"/>
                      <a:gd name="connsiteX17" fmla="*/ 872066 w 1270000"/>
                      <a:gd name="connsiteY17" fmla="*/ 8467 h 2963334"/>
                      <a:gd name="connsiteX18" fmla="*/ 728133 w 1270000"/>
                      <a:gd name="connsiteY18" fmla="*/ 0 h 2963334"/>
                      <a:gd name="connsiteX19" fmla="*/ 601133 w 1270000"/>
                      <a:gd name="connsiteY19" fmla="*/ 67734 h 2963334"/>
                      <a:gd name="connsiteX20" fmla="*/ 584200 w 1270000"/>
                      <a:gd name="connsiteY20" fmla="*/ 177800 h 2963334"/>
                      <a:gd name="connsiteX21" fmla="*/ 567266 w 1270000"/>
                      <a:gd name="connsiteY21" fmla="*/ 287867 h 2963334"/>
                      <a:gd name="connsiteX22" fmla="*/ 533400 w 1270000"/>
                      <a:gd name="connsiteY22" fmla="*/ 84667 h 2963334"/>
                      <a:gd name="connsiteX23" fmla="*/ 448733 w 1270000"/>
                      <a:gd name="connsiteY23" fmla="*/ 16934 h 2963334"/>
                      <a:gd name="connsiteX24" fmla="*/ 296333 w 1270000"/>
                      <a:gd name="connsiteY24" fmla="*/ 8467 h 2963334"/>
                      <a:gd name="connsiteX25" fmla="*/ 211666 w 1270000"/>
                      <a:gd name="connsiteY25" fmla="*/ 59267 h 2963334"/>
                      <a:gd name="connsiteX26" fmla="*/ 127000 w 1270000"/>
                      <a:gd name="connsiteY26" fmla="*/ 135467 h 2963334"/>
                      <a:gd name="connsiteX27" fmla="*/ 101600 w 1270000"/>
                      <a:gd name="connsiteY27" fmla="*/ 245534 h 2963334"/>
                      <a:gd name="connsiteX28" fmla="*/ 84666 w 1270000"/>
                      <a:gd name="connsiteY28" fmla="*/ 321734 h 2963334"/>
                      <a:gd name="connsiteX29" fmla="*/ 0 w 1270000"/>
                      <a:gd name="connsiteY29" fmla="*/ 406400 h 2963334"/>
                      <a:gd name="connsiteX30" fmla="*/ 16933 w 1270000"/>
                      <a:gd name="connsiteY30" fmla="*/ 474134 h 2963334"/>
                      <a:gd name="connsiteX31" fmla="*/ 93133 w 1270000"/>
                      <a:gd name="connsiteY31" fmla="*/ 541867 h 2963334"/>
                      <a:gd name="connsiteX32" fmla="*/ 211666 w 1270000"/>
                      <a:gd name="connsiteY32" fmla="*/ 550334 h 2963334"/>
                      <a:gd name="connsiteX33" fmla="*/ 262466 w 1270000"/>
                      <a:gd name="connsiteY33" fmla="*/ 474134 h 2963334"/>
                      <a:gd name="connsiteX34" fmla="*/ 254000 w 1270000"/>
                      <a:gd name="connsiteY34" fmla="*/ 381000 h 2963334"/>
                      <a:gd name="connsiteX35" fmla="*/ 220133 w 1270000"/>
                      <a:gd name="connsiteY35" fmla="*/ 330200 h 2963334"/>
                      <a:gd name="connsiteX36" fmla="*/ 186266 w 1270000"/>
                      <a:gd name="connsiteY36" fmla="*/ 287867 h 2963334"/>
                      <a:gd name="connsiteX37" fmla="*/ 194733 w 1270000"/>
                      <a:gd name="connsiteY37" fmla="*/ 186267 h 2963334"/>
                      <a:gd name="connsiteX38" fmla="*/ 262466 w 1270000"/>
                      <a:gd name="connsiteY38" fmla="*/ 101600 h 2963334"/>
                      <a:gd name="connsiteX39" fmla="*/ 372533 w 1270000"/>
                      <a:gd name="connsiteY39" fmla="*/ 67734 h 2963334"/>
                      <a:gd name="connsiteX40" fmla="*/ 440266 w 1270000"/>
                      <a:gd name="connsiteY40" fmla="*/ 110067 h 2963334"/>
                      <a:gd name="connsiteX41" fmla="*/ 491066 w 1270000"/>
                      <a:gd name="connsiteY41" fmla="*/ 220134 h 2963334"/>
                      <a:gd name="connsiteX42" fmla="*/ 491066 w 1270000"/>
                      <a:gd name="connsiteY42" fmla="*/ 2963334 h 2963334"/>
                      <a:gd name="connsiteX0" fmla="*/ 491066 w 1270000"/>
                      <a:gd name="connsiteY0" fmla="*/ 2963334 h 2963335"/>
                      <a:gd name="connsiteX1" fmla="*/ 565659 w 1270000"/>
                      <a:gd name="connsiteY1" fmla="*/ 2963335 h 2963335"/>
                      <a:gd name="connsiteX2" fmla="*/ 651933 w 1270000"/>
                      <a:gd name="connsiteY2" fmla="*/ 2963334 h 2963335"/>
                      <a:gd name="connsiteX3" fmla="*/ 643466 w 1270000"/>
                      <a:gd name="connsiteY3" fmla="*/ 194734 h 2963335"/>
                      <a:gd name="connsiteX4" fmla="*/ 711200 w 1270000"/>
                      <a:gd name="connsiteY4" fmla="*/ 84667 h 2963335"/>
                      <a:gd name="connsiteX5" fmla="*/ 821266 w 1270000"/>
                      <a:gd name="connsiteY5" fmla="*/ 59267 h 2963335"/>
                      <a:gd name="connsiteX6" fmla="*/ 914400 w 1270000"/>
                      <a:gd name="connsiteY6" fmla="*/ 101600 h 2963335"/>
                      <a:gd name="connsiteX7" fmla="*/ 990600 w 1270000"/>
                      <a:gd name="connsiteY7" fmla="*/ 194734 h 2963335"/>
                      <a:gd name="connsiteX8" fmla="*/ 1024466 w 1270000"/>
                      <a:gd name="connsiteY8" fmla="*/ 321734 h 2963335"/>
                      <a:gd name="connsiteX9" fmla="*/ 1007533 w 1270000"/>
                      <a:gd name="connsiteY9" fmla="*/ 440267 h 2963335"/>
                      <a:gd name="connsiteX10" fmla="*/ 1016000 w 1270000"/>
                      <a:gd name="connsiteY10" fmla="*/ 508000 h 2963335"/>
                      <a:gd name="connsiteX11" fmla="*/ 1092200 w 1270000"/>
                      <a:gd name="connsiteY11" fmla="*/ 550334 h 2963335"/>
                      <a:gd name="connsiteX12" fmla="*/ 1202266 w 1270000"/>
                      <a:gd name="connsiteY12" fmla="*/ 550334 h 2963335"/>
                      <a:gd name="connsiteX13" fmla="*/ 1270000 w 1270000"/>
                      <a:gd name="connsiteY13" fmla="*/ 440267 h 2963335"/>
                      <a:gd name="connsiteX14" fmla="*/ 1219200 w 1270000"/>
                      <a:gd name="connsiteY14" fmla="*/ 338667 h 2963335"/>
                      <a:gd name="connsiteX15" fmla="*/ 1159933 w 1270000"/>
                      <a:gd name="connsiteY15" fmla="*/ 296334 h 2963335"/>
                      <a:gd name="connsiteX16" fmla="*/ 1126066 w 1270000"/>
                      <a:gd name="connsiteY16" fmla="*/ 279400 h 2963335"/>
                      <a:gd name="connsiteX17" fmla="*/ 999066 w 1270000"/>
                      <a:gd name="connsiteY17" fmla="*/ 67734 h 2963335"/>
                      <a:gd name="connsiteX18" fmla="*/ 872066 w 1270000"/>
                      <a:gd name="connsiteY18" fmla="*/ 8467 h 2963335"/>
                      <a:gd name="connsiteX19" fmla="*/ 728133 w 1270000"/>
                      <a:gd name="connsiteY19" fmla="*/ 0 h 2963335"/>
                      <a:gd name="connsiteX20" fmla="*/ 601133 w 1270000"/>
                      <a:gd name="connsiteY20" fmla="*/ 67734 h 2963335"/>
                      <a:gd name="connsiteX21" fmla="*/ 584200 w 1270000"/>
                      <a:gd name="connsiteY21" fmla="*/ 177800 h 2963335"/>
                      <a:gd name="connsiteX22" fmla="*/ 567266 w 1270000"/>
                      <a:gd name="connsiteY22" fmla="*/ 287867 h 2963335"/>
                      <a:gd name="connsiteX23" fmla="*/ 533400 w 1270000"/>
                      <a:gd name="connsiteY23" fmla="*/ 84667 h 2963335"/>
                      <a:gd name="connsiteX24" fmla="*/ 448733 w 1270000"/>
                      <a:gd name="connsiteY24" fmla="*/ 16934 h 2963335"/>
                      <a:gd name="connsiteX25" fmla="*/ 296333 w 1270000"/>
                      <a:gd name="connsiteY25" fmla="*/ 8467 h 2963335"/>
                      <a:gd name="connsiteX26" fmla="*/ 211666 w 1270000"/>
                      <a:gd name="connsiteY26" fmla="*/ 59267 h 2963335"/>
                      <a:gd name="connsiteX27" fmla="*/ 127000 w 1270000"/>
                      <a:gd name="connsiteY27" fmla="*/ 135467 h 2963335"/>
                      <a:gd name="connsiteX28" fmla="*/ 101600 w 1270000"/>
                      <a:gd name="connsiteY28" fmla="*/ 245534 h 2963335"/>
                      <a:gd name="connsiteX29" fmla="*/ 84666 w 1270000"/>
                      <a:gd name="connsiteY29" fmla="*/ 321734 h 2963335"/>
                      <a:gd name="connsiteX30" fmla="*/ 0 w 1270000"/>
                      <a:gd name="connsiteY30" fmla="*/ 406400 h 2963335"/>
                      <a:gd name="connsiteX31" fmla="*/ 16933 w 1270000"/>
                      <a:gd name="connsiteY31" fmla="*/ 474134 h 2963335"/>
                      <a:gd name="connsiteX32" fmla="*/ 93133 w 1270000"/>
                      <a:gd name="connsiteY32" fmla="*/ 541867 h 2963335"/>
                      <a:gd name="connsiteX33" fmla="*/ 211666 w 1270000"/>
                      <a:gd name="connsiteY33" fmla="*/ 550334 h 2963335"/>
                      <a:gd name="connsiteX34" fmla="*/ 262466 w 1270000"/>
                      <a:gd name="connsiteY34" fmla="*/ 474134 h 2963335"/>
                      <a:gd name="connsiteX35" fmla="*/ 254000 w 1270000"/>
                      <a:gd name="connsiteY35" fmla="*/ 381000 h 2963335"/>
                      <a:gd name="connsiteX36" fmla="*/ 220133 w 1270000"/>
                      <a:gd name="connsiteY36" fmla="*/ 330200 h 2963335"/>
                      <a:gd name="connsiteX37" fmla="*/ 186266 w 1270000"/>
                      <a:gd name="connsiteY37" fmla="*/ 287867 h 2963335"/>
                      <a:gd name="connsiteX38" fmla="*/ 194733 w 1270000"/>
                      <a:gd name="connsiteY38" fmla="*/ 186267 h 2963335"/>
                      <a:gd name="connsiteX39" fmla="*/ 262466 w 1270000"/>
                      <a:gd name="connsiteY39" fmla="*/ 101600 h 2963335"/>
                      <a:gd name="connsiteX40" fmla="*/ 372533 w 1270000"/>
                      <a:gd name="connsiteY40" fmla="*/ 67734 h 2963335"/>
                      <a:gd name="connsiteX41" fmla="*/ 440266 w 1270000"/>
                      <a:gd name="connsiteY41" fmla="*/ 110067 h 2963335"/>
                      <a:gd name="connsiteX42" fmla="*/ 491066 w 1270000"/>
                      <a:gd name="connsiteY42" fmla="*/ 220134 h 2963335"/>
                      <a:gd name="connsiteX43" fmla="*/ 491066 w 1270000"/>
                      <a:gd name="connsiteY43" fmla="*/ 2963334 h 2963335"/>
                      <a:gd name="connsiteX0" fmla="*/ 491066 w 1270000"/>
                      <a:gd name="connsiteY0" fmla="*/ 2963334 h 2963335"/>
                      <a:gd name="connsiteX1" fmla="*/ 565659 w 1270000"/>
                      <a:gd name="connsiteY1" fmla="*/ 2963335 h 2963335"/>
                      <a:gd name="connsiteX2" fmla="*/ 643466 w 1270000"/>
                      <a:gd name="connsiteY2" fmla="*/ 194734 h 2963335"/>
                      <a:gd name="connsiteX3" fmla="*/ 711200 w 1270000"/>
                      <a:gd name="connsiteY3" fmla="*/ 84667 h 2963335"/>
                      <a:gd name="connsiteX4" fmla="*/ 821266 w 1270000"/>
                      <a:gd name="connsiteY4" fmla="*/ 59267 h 2963335"/>
                      <a:gd name="connsiteX5" fmla="*/ 914400 w 1270000"/>
                      <a:gd name="connsiteY5" fmla="*/ 101600 h 2963335"/>
                      <a:gd name="connsiteX6" fmla="*/ 990600 w 1270000"/>
                      <a:gd name="connsiteY6" fmla="*/ 194734 h 2963335"/>
                      <a:gd name="connsiteX7" fmla="*/ 1024466 w 1270000"/>
                      <a:gd name="connsiteY7" fmla="*/ 321734 h 2963335"/>
                      <a:gd name="connsiteX8" fmla="*/ 1007533 w 1270000"/>
                      <a:gd name="connsiteY8" fmla="*/ 440267 h 2963335"/>
                      <a:gd name="connsiteX9" fmla="*/ 1016000 w 1270000"/>
                      <a:gd name="connsiteY9" fmla="*/ 508000 h 2963335"/>
                      <a:gd name="connsiteX10" fmla="*/ 1092200 w 1270000"/>
                      <a:gd name="connsiteY10" fmla="*/ 550334 h 2963335"/>
                      <a:gd name="connsiteX11" fmla="*/ 1202266 w 1270000"/>
                      <a:gd name="connsiteY11" fmla="*/ 550334 h 2963335"/>
                      <a:gd name="connsiteX12" fmla="*/ 1270000 w 1270000"/>
                      <a:gd name="connsiteY12" fmla="*/ 440267 h 2963335"/>
                      <a:gd name="connsiteX13" fmla="*/ 1219200 w 1270000"/>
                      <a:gd name="connsiteY13" fmla="*/ 338667 h 2963335"/>
                      <a:gd name="connsiteX14" fmla="*/ 1159933 w 1270000"/>
                      <a:gd name="connsiteY14" fmla="*/ 296334 h 2963335"/>
                      <a:gd name="connsiteX15" fmla="*/ 1126066 w 1270000"/>
                      <a:gd name="connsiteY15" fmla="*/ 279400 h 2963335"/>
                      <a:gd name="connsiteX16" fmla="*/ 999066 w 1270000"/>
                      <a:gd name="connsiteY16" fmla="*/ 67734 h 2963335"/>
                      <a:gd name="connsiteX17" fmla="*/ 872066 w 1270000"/>
                      <a:gd name="connsiteY17" fmla="*/ 8467 h 2963335"/>
                      <a:gd name="connsiteX18" fmla="*/ 728133 w 1270000"/>
                      <a:gd name="connsiteY18" fmla="*/ 0 h 2963335"/>
                      <a:gd name="connsiteX19" fmla="*/ 601133 w 1270000"/>
                      <a:gd name="connsiteY19" fmla="*/ 67734 h 2963335"/>
                      <a:gd name="connsiteX20" fmla="*/ 584200 w 1270000"/>
                      <a:gd name="connsiteY20" fmla="*/ 177800 h 2963335"/>
                      <a:gd name="connsiteX21" fmla="*/ 567266 w 1270000"/>
                      <a:gd name="connsiteY21" fmla="*/ 287867 h 2963335"/>
                      <a:gd name="connsiteX22" fmla="*/ 533400 w 1270000"/>
                      <a:gd name="connsiteY22" fmla="*/ 84667 h 2963335"/>
                      <a:gd name="connsiteX23" fmla="*/ 448733 w 1270000"/>
                      <a:gd name="connsiteY23" fmla="*/ 16934 h 2963335"/>
                      <a:gd name="connsiteX24" fmla="*/ 296333 w 1270000"/>
                      <a:gd name="connsiteY24" fmla="*/ 8467 h 2963335"/>
                      <a:gd name="connsiteX25" fmla="*/ 211666 w 1270000"/>
                      <a:gd name="connsiteY25" fmla="*/ 59267 h 2963335"/>
                      <a:gd name="connsiteX26" fmla="*/ 127000 w 1270000"/>
                      <a:gd name="connsiteY26" fmla="*/ 135467 h 2963335"/>
                      <a:gd name="connsiteX27" fmla="*/ 101600 w 1270000"/>
                      <a:gd name="connsiteY27" fmla="*/ 245534 h 2963335"/>
                      <a:gd name="connsiteX28" fmla="*/ 84666 w 1270000"/>
                      <a:gd name="connsiteY28" fmla="*/ 321734 h 2963335"/>
                      <a:gd name="connsiteX29" fmla="*/ 0 w 1270000"/>
                      <a:gd name="connsiteY29" fmla="*/ 406400 h 2963335"/>
                      <a:gd name="connsiteX30" fmla="*/ 16933 w 1270000"/>
                      <a:gd name="connsiteY30" fmla="*/ 474134 h 2963335"/>
                      <a:gd name="connsiteX31" fmla="*/ 93133 w 1270000"/>
                      <a:gd name="connsiteY31" fmla="*/ 541867 h 2963335"/>
                      <a:gd name="connsiteX32" fmla="*/ 211666 w 1270000"/>
                      <a:gd name="connsiteY32" fmla="*/ 550334 h 2963335"/>
                      <a:gd name="connsiteX33" fmla="*/ 262466 w 1270000"/>
                      <a:gd name="connsiteY33" fmla="*/ 474134 h 2963335"/>
                      <a:gd name="connsiteX34" fmla="*/ 254000 w 1270000"/>
                      <a:gd name="connsiteY34" fmla="*/ 381000 h 2963335"/>
                      <a:gd name="connsiteX35" fmla="*/ 220133 w 1270000"/>
                      <a:gd name="connsiteY35" fmla="*/ 330200 h 2963335"/>
                      <a:gd name="connsiteX36" fmla="*/ 186266 w 1270000"/>
                      <a:gd name="connsiteY36" fmla="*/ 287867 h 2963335"/>
                      <a:gd name="connsiteX37" fmla="*/ 194733 w 1270000"/>
                      <a:gd name="connsiteY37" fmla="*/ 186267 h 2963335"/>
                      <a:gd name="connsiteX38" fmla="*/ 262466 w 1270000"/>
                      <a:gd name="connsiteY38" fmla="*/ 101600 h 2963335"/>
                      <a:gd name="connsiteX39" fmla="*/ 372533 w 1270000"/>
                      <a:gd name="connsiteY39" fmla="*/ 67734 h 2963335"/>
                      <a:gd name="connsiteX40" fmla="*/ 440266 w 1270000"/>
                      <a:gd name="connsiteY40" fmla="*/ 110067 h 2963335"/>
                      <a:gd name="connsiteX41" fmla="*/ 491066 w 1270000"/>
                      <a:gd name="connsiteY41" fmla="*/ 220134 h 2963335"/>
                      <a:gd name="connsiteX42" fmla="*/ 491066 w 1270000"/>
                      <a:gd name="connsiteY42" fmla="*/ 2963334 h 2963335"/>
                      <a:gd name="connsiteX0" fmla="*/ 491066 w 1270000"/>
                      <a:gd name="connsiteY0" fmla="*/ 2963334 h 2963335"/>
                      <a:gd name="connsiteX1" fmla="*/ 565659 w 1270000"/>
                      <a:gd name="connsiteY1" fmla="*/ 2963335 h 2963335"/>
                      <a:gd name="connsiteX2" fmla="*/ 643466 w 1270000"/>
                      <a:gd name="connsiteY2" fmla="*/ 194734 h 2963335"/>
                      <a:gd name="connsiteX3" fmla="*/ 711200 w 1270000"/>
                      <a:gd name="connsiteY3" fmla="*/ 84667 h 2963335"/>
                      <a:gd name="connsiteX4" fmla="*/ 821266 w 1270000"/>
                      <a:gd name="connsiteY4" fmla="*/ 59267 h 2963335"/>
                      <a:gd name="connsiteX5" fmla="*/ 914400 w 1270000"/>
                      <a:gd name="connsiteY5" fmla="*/ 101600 h 2963335"/>
                      <a:gd name="connsiteX6" fmla="*/ 990600 w 1270000"/>
                      <a:gd name="connsiteY6" fmla="*/ 194734 h 2963335"/>
                      <a:gd name="connsiteX7" fmla="*/ 1024466 w 1270000"/>
                      <a:gd name="connsiteY7" fmla="*/ 321734 h 2963335"/>
                      <a:gd name="connsiteX8" fmla="*/ 1007533 w 1270000"/>
                      <a:gd name="connsiteY8" fmla="*/ 440267 h 2963335"/>
                      <a:gd name="connsiteX9" fmla="*/ 1016000 w 1270000"/>
                      <a:gd name="connsiteY9" fmla="*/ 508000 h 2963335"/>
                      <a:gd name="connsiteX10" fmla="*/ 1092200 w 1270000"/>
                      <a:gd name="connsiteY10" fmla="*/ 550334 h 2963335"/>
                      <a:gd name="connsiteX11" fmla="*/ 1270000 w 1270000"/>
                      <a:gd name="connsiteY11" fmla="*/ 440267 h 2963335"/>
                      <a:gd name="connsiteX12" fmla="*/ 1219200 w 1270000"/>
                      <a:gd name="connsiteY12" fmla="*/ 338667 h 2963335"/>
                      <a:gd name="connsiteX13" fmla="*/ 1159933 w 1270000"/>
                      <a:gd name="connsiteY13" fmla="*/ 296334 h 2963335"/>
                      <a:gd name="connsiteX14" fmla="*/ 1126066 w 1270000"/>
                      <a:gd name="connsiteY14" fmla="*/ 279400 h 2963335"/>
                      <a:gd name="connsiteX15" fmla="*/ 999066 w 1270000"/>
                      <a:gd name="connsiteY15" fmla="*/ 67734 h 2963335"/>
                      <a:gd name="connsiteX16" fmla="*/ 872066 w 1270000"/>
                      <a:gd name="connsiteY16" fmla="*/ 8467 h 2963335"/>
                      <a:gd name="connsiteX17" fmla="*/ 728133 w 1270000"/>
                      <a:gd name="connsiteY17" fmla="*/ 0 h 2963335"/>
                      <a:gd name="connsiteX18" fmla="*/ 601133 w 1270000"/>
                      <a:gd name="connsiteY18" fmla="*/ 67734 h 2963335"/>
                      <a:gd name="connsiteX19" fmla="*/ 584200 w 1270000"/>
                      <a:gd name="connsiteY19" fmla="*/ 177800 h 2963335"/>
                      <a:gd name="connsiteX20" fmla="*/ 567266 w 1270000"/>
                      <a:gd name="connsiteY20" fmla="*/ 287867 h 2963335"/>
                      <a:gd name="connsiteX21" fmla="*/ 533400 w 1270000"/>
                      <a:gd name="connsiteY21" fmla="*/ 84667 h 2963335"/>
                      <a:gd name="connsiteX22" fmla="*/ 448733 w 1270000"/>
                      <a:gd name="connsiteY22" fmla="*/ 16934 h 2963335"/>
                      <a:gd name="connsiteX23" fmla="*/ 296333 w 1270000"/>
                      <a:gd name="connsiteY23" fmla="*/ 8467 h 2963335"/>
                      <a:gd name="connsiteX24" fmla="*/ 211666 w 1270000"/>
                      <a:gd name="connsiteY24" fmla="*/ 59267 h 2963335"/>
                      <a:gd name="connsiteX25" fmla="*/ 127000 w 1270000"/>
                      <a:gd name="connsiteY25" fmla="*/ 135467 h 2963335"/>
                      <a:gd name="connsiteX26" fmla="*/ 101600 w 1270000"/>
                      <a:gd name="connsiteY26" fmla="*/ 245534 h 2963335"/>
                      <a:gd name="connsiteX27" fmla="*/ 84666 w 1270000"/>
                      <a:gd name="connsiteY27" fmla="*/ 321734 h 2963335"/>
                      <a:gd name="connsiteX28" fmla="*/ 0 w 1270000"/>
                      <a:gd name="connsiteY28" fmla="*/ 406400 h 2963335"/>
                      <a:gd name="connsiteX29" fmla="*/ 16933 w 1270000"/>
                      <a:gd name="connsiteY29" fmla="*/ 474134 h 2963335"/>
                      <a:gd name="connsiteX30" fmla="*/ 93133 w 1270000"/>
                      <a:gd name="connsiteY30" fmla="*/ 541867 h 2963335"/>
                      <a:gd name="connsiteX31" fmla="*/ 211666 w 1270000"/>
                      <a:gd name="connsiteY31" fmla="*/ 550334 h 2963335"/>
                      <a:gd name="connsiteX32" fmla="*/ 262466 w 1270000"/>
                      <a:gd name="connsiteY32" fmla="*/ 474134 h 2963335"/>
                      <a:gd name="connsiteX33" fmla="*/ 254000 w 1270000"/>
                      <a:gd name="connsiteY33" fmla="*/ 381000 h 2963335"/>
                      <a:gd name="connsiteX34" fmla="*/ 220133 w 1270000"/>
                      <a:gd name="connsiteY34" fmla="*/ 330200 h 2963335"/>
                      <a:gd name="connsiteX35" fmla="*/ 186266 w 1270000"/>
                      <a:gd name="connsiteY35" fmla="*/ 287867 h 2963335"/>
                      <a:gd name="connsiteX36" fmla="*/ 194733 w 1270000"/>
                      <a:gd name="connsiteY36" fmla="*/ 186267 h 2963335"/>
                      <a:gd name="connsiteX37" fmla="*/ 262466 w 1270000"/>
                      <a:gd name="connsiteY37" fmla="*/ 101600 h 2963335"/>
                      <a:gd name="connsiteX38" fmla="*/ 372533 w 1270000"/>
                      <a:gd name="connsiteY38" fmla="*/ 67734 h 2963335"/>
                      <a:gd name="connsiteX39" fmla="*/ 440266 w 1270000"/>
                      <a:gd name="connsiteY39" fmla="*/ 110067 h 2963335"/>
                      <a:gd name="connsiteX40" fmla="*/ 491066 w 1270000"/>
                      <a:gd name="connsiteY40" fmla="*/ 220134 h 2963335"/>
                      <a:gd name="connsiteX41" fmla="*/ 491066 w 1270000"/>
                      <a:gd name="connsiteY41" fmla="*/ 2963334 h 2963335"/>
                      <a:gd name="connsiteX0" fmla="*/ 491066 w 1270000"/>
                      <a:gd name="connsiteY0" fmla="*/ 2963334 h 2963335"/>
                      <a:gd name="connsiteX1" fmla="*/ 565659 w 1270000"/>
                      <a:gd name="connsiteY1" fmla="*/ 2963335 h 2963335"/>
                      <a:gd name="connsiteX2" fmla="*/ 643466 w 1270000"/>
                      <a:gd name="connsiteY2" fmla="*/ 194734 h 2963335"/>
                      <a:gd name="connsiteX3" fmla="*/ 711200 w 1270000"/>
                      <a:gd name="connsiteY3" fmla="*/ 84667 h 2963335"/>
                      <a:gd name="connsiteX4" fmla="*/ 821266 w 1270000"/>
                      <a:gd name="connsiteY4" fmla="*/ 59267 h 2963335"/>
                      <a:gd name="connsiteX5" fmla="*/ 914400 w 1270000"/>
                      <a:gd name="connsiteY5" fmla="*/ 101600 h 2963335"/>
                      <a:gd name="connsiteX6" fmla="*/ 990600 w 1270000"/>
                      <a:gd name="connsiteY6" fmla="*/ 194734 h 2963335"/>
                      <a:gd name="connsiteX7" fmla="*/ 1024466 w 1270000"/>
                      <a:gd name="connsiteY7" fmla="*/ 321734 h 2963335"/>
                      <a:gd name="connsiteX8" fmla="*/ 1007533 w 1270000"/>
                      <a:gd name="connsiteY8" fmla="*/ 440267 h 2963335"/>
                      <a:gd name="connsiteX9" fmla="*/ 1016000 w 1270000"/>
                      <a:gd name="connsiteY9" fmla="*/ 508000 h 2963335"/>
                      <a:gd name="connsiteX10" fmla="*/ 1270000 w 1270000"/>
                      <a:gd name="connsiteY10" fmla="*/ 440267 h 2963335"/>
                      <a:gd name="connsiteX11" fmla="*/ 1219200 w 1270000"/>
                      <a:gd name="connsiteY11" fmla="*/ 338667 h 2963335"/>
                      <a:gd name="connsiteX12" fmla="*/ 1159933 w 1270000"/>
                      <a:gd name="connsiteY12" fmla="*/ 296334 h 2963335"/>
                      <a:gd name="connsiteX13" fmla="*/ 1126066 w 1270000"/>
                      <a:gd name="connsiteY13" fmla="*/ 279400 h 2963335"/>
                      <a:gd name="connsiteX14" fmla="*/ 999066 w 1270000"/>
                      <a:gd name="connsiteY14" fmla="*/ 67734 h 2963335"/>
                      <a:gd name="connsiteX15" fmla="*/ 872066 w 1270000"/>
                      <a:gd name="connsiteY15" fmla="*/ 8467 h 2963335"/>
                      <a:gd name="connsiteX16" fmla="*/ 728133 w 1270000"/>
                      <a:gd name="connsiteY16" fmla="*/ 0 h 2963335"/>
                      <a:gd name="connsiteX17" fmla="*/ 601133 w 1270000"/>
                      <a:gd name="connsiteY17" fmla="*/ 67734 h 2963335"/>
                      <a:gd name="connsiteX18" fmla="*/ 584200 w 1270000"/>
                      <a:gd name="connsiteY18" fmla="*/ 177800 h 2963335"/>
                      <a:gd name="connsiteX19" fmla="*/ 567266 w 1270000"/>
                      <a:gd name="connsiteY19" fmla="*/ 287867 h 2963335"/>
                      <a:gd name="connsiteX20" fmla="*/ 533400 w 1270000"/>
                      <a:gd name="connsiteY20" fmla="*/ 84667 h 2963335"/>
                      <a:gd name="connsiteX21" fmla="*/ 448733 w 1270000"/>
                      <a:gd name="connsiteY21" fmla="*/ 16934 h 2963335"/>
                      <a:gd name="connsiteX22" fmla="*/ 296333 w 1270000"/>
                      <a:gd name="connsiteY22" fmla="*/ 8467 h 2963335"/>
                      <a:gd name="connsiteX23" fmla="*/ 211666 w 1270000"/>
                      <a:gd name="connsiteY23" fmla="*/ 59267 h 2963335"/>
                      <a:gd name="connsiteX24" fmla="*/ 127000 w 1270000"/>
                      <a:gd name="connsiteY24" fmla="*/ 135467 h 2963335"/>
                      <a:gd name="connsiteX25" fmla="*/ 101600 w 1270000"/>
                      <a:gd name="connsiteY25" fmla="*/ 245534 h 2963335"/>
                      <a:gd name="connsiteX26" fmla="*/ 84666 w 1270000"/>
                      <a:gd name="connsiteY26" fmla="*/ 321734 h 2963335"/>
                      <a:gd name="connsiteX27" fmla="*/ 0 w 1270000"/>
                      <a:gd name="connsiteY27" fmla="*/ 406400 h 2963335"/>
                      <a:gd name="connsiteX28" fmla="*/ 16933 w 1270000"/>
                      <a:gd name="connsiteY28" fmla="*/ 474134 h 2963335"/>
                      <a:gd name="connsiteX29" fmla="*/ 93133 w 1270000"/>
                      <a:gd name="connsiteY29" fmla="*/ 541867 h 2963335"/>
                      <a:gd name="connsiteX30" fmla="*/ 211666 w 1270000"/>
                      <a:gd name="connsiteY30" fmla="*/ 550334 h 2963335"/>
                      <a:gd name="connsiteX31" fmla="*/ 262466 w 1270000"/>
                      <a:gd name="connsiteY31" fmla="*/ 474134 h 2963335"/>
                      <a:gd name="connsiteX32" fmla="*/ 254000 w 1270000"/>
                      <a:gd name="connsiteY32" fmla="*/ 381000 h 2963335"/>
                      <a:gd name="connsiteX33" fmla="*/ 220133 w 1270000"/>
                      <a:gd name="connsiteY33" fmla="*/ 330200 h 2963335"/>
                      <a:gd name="connsiteX34" fmla="*/ 186266 w 1270000"/>
                      <a:gd name="connsiteY34" fmla="*/ 287867 h 2963335"/>
                      <a:gd name="connsiteX35" fmla="*/ 194733 w 1270000"/>
                      <a:gd name="connsiteY35" fmla="*/ 186267 h 2963335"/>
                      <a:gd name="connsiteX36" fmla="*/ 262466 w 1270000"/>
                      <a:gd name="connsiteY36" fmla="*/ 101600 h 2963335"/>
                      <a:gd name="connsiteX37" fmla="*/ 372533 w 1270000"/>
                      <a:gd name="connsiteY37" fmla="*/ 67734 h 2963335"/>
                      <a:gd name="connsiteX38" fmla="*/ 440266 w 1270000"/>
                      <a:gd name="connsiteY38" fmla="*/ 110067 h 2963335"/>
                      <a:gd name="connsiteX39" fmla="*/ 491066 w 1270000"/>
                      <a:gd name="connsiteY39" fmla="*/ 220134 h 2963335"/>
                      <a:gd name="connsiteX40" fmla="*/ 491066 w 1270000"/>
                      <a:gd name="connsiteY40" fmla="*/ 2963334 h 2963335"/>
                      <a:gd name="connsiteX0" fmla="*/ 491066 w 1270000"/>
                      <a:gd name="connsiteY0" fmla="*/ 2963334 h 2963335"/>
                      <a:gd name="connsiteX1" fmla="*/ 565659 w 1270000"/>
                      <a:gd name="connsiteY1" fmla="*/ 2963335 h 2963335"/>
                      <a:gd name="connsiteX2" fmla="*/ 643466 w 1270000"/>
                      <a:gd name="connsiteY2" fmla="*/ 194734 h 2963335"/>
                      <a:gd name="connsiteX3" fmla="*/ 711200 w 1270000"/>
                      <a:gd name="connsiteY3" fmla="*/ 84667 h 2963335"/>
                      <a:gd name="connsiteX4" fmla="*/ 821266 w 1270000"/>
                      <a:gd name="connsiteY4" fmla="*/ 59267 h 2963335"/>
                      <a:gd name="connsiteX5" fmla="*/ 914400 w 1270000"/>
                      <a:gd name="connsiteY5" fmla="*/ 101600 h 2963335"/>
                      <a:gd name="connsiteX6" fmla="*/ 990600 w 1270000"/>
                      <a:gd name="connsiteY6" fmla="*/ 194734 h 2963335"/>
                      <a:gd name="connsiteX7" fmla="*/ 1024466 w 1270000"/>
                      <a:gd name="connsiteY7" fmla="*/ 321734 h 2963335"/>
                      <a:gd name="connsiteX8" fmla="*/ 1007533 w 1270000"/>
                      <a:gd name="connsiteY8" fmla="*/ 440267 h 2963335"/>
                      <a:gd name="connsiteX9" fmla="*/ 1270000 w 1270000"/>
                      <a:gd name="connsiteY9" fmla="*/ 440267 h 2963335"/>
                      <a:gd name="connsiteX10" fmla="*/ 1219200 w 1270000"/>
                      <a:gd name="connsiteY10" fmla="*/ 338667 h 2963335"/>
                      <a:gd name="connsiteX11" fmla="*/ 1159933 w 1270000"/>
                      <a:gd name="connsiteY11" fmla="*/ 296334 h 2963335"/>
                      <a:gd name="connsiteX12" fmla="*/ 1126066 w 1270000"/>
                      <a:gd name="connsiteY12" fmla="*/ 279400 h 2963335"/>
                      <a:gd name="connsiteX13" fmla="*/ 999066 w 1270000"/>
                      <a:gd name="connsiteY13" fmla="*/ 67734 h 2963335"/>
                      <a:gd name="connsiteX14" fmla="*/ 872066 w 1270000"/>
                      <a:gd name="connsiteY14" fmla="*/ 8467 h 2963335"/>
                      <a:gd name="connsiteX15" fmla="*/ 728133 w 1270000"/>
                      <a:gd name="connsiteY15" fmla="*/ 0 h 2963335"/>
                      <a:gd name="connsiteX16" fmla="*/ 601133 w 1270000"/>
                      <a:gd name="connsiteY16" fmla="*/ 67734 h 2963335"/>
                      <a:gd name="connsiteX17" fmla="*/ 584200 w 1270000"/>
                      <a:gd name="connsiteY17" fmla="*/ 177800 h 2963335"/>
                      <a:gd name="connsiteX18" fmla="*/ 567266 w 1270000"/>
                      <a:gd name="connsiteY18" fmla="*/ 287867 h 2963335"/>
                      <a:gd name="connsiteX19" fmla="*/ 533400 w 1270000"/>
                      <a:gd name="connsiteY19" fmla="*/ 84667 h 2963335"/>
                      <a:gd name="connsiteX20" fmla="*/ 448733 w 1270000"/>
                      <a:gd name="connsiteY20" fmla="*/ 16934 h 2963335"/>
                      <a:gd name="connsiteX21" fmla="*/ 296333 w 1270000"/>
                      <a:gd name="connsiteY21" fmla="*/ 8467 h 2963335"/>
                      <a:gd name="connsiteX22" fmla="*/ 211666 w 1270000"/>
                      <a:gd name="connsiteY22" fmla="*/ 59267 h 2963335"/>
                      <a:gd name="connsiteX23" fmla="*/ 127000 w 1270000"/>
                      <a:gd name="connsiteY23" fmla="*/ 135467 h 2963335"/>
                      <a:gd name="connsiteX24" fmla="*/ 101600 w 1270000"/>
                      <a:gd name="connsiteY24" fmla="*/ 245534 h 2963335"/>
                      <a:gd name="connsiteX25" fmla="*/ 84666 w 1270000"/>
                      <a:gd name="connsiteY25" fmla="*/ 321734 h 2963335"/>
                      <a:gd name="connsiteX26" fmla="*/ 0 w 1270000"/>
                      <a:gd name="connsiteY26" fmla="*/ 406400 h 2963335"/>
                      <a:gd name="connsiteX27" fmla="*/ 16933 w 1270000"/>
                      <a:gd name="connsiteY27" fmla="*/ 474134 h 2963335"/>
                      <a:gd name="connsiteX28" fmla="*/ 93133 w 1270000"/>
                      <a:gd name="connsiteY28" fmla="*/ 541867 h 2963335"/>
                      <a:gd name="connsiteX29" fmla="*/ 211666 w 1270000"/>
                      <a:gd name="connsiteY29" fmla="*/ 550334 h 2963335"/>
                      <a:gd name="connsiteX30" fmla="*/ 262466 w 1270000"/>
                      <a:gd name="connsiteY30" fmla="*/ 474134 h 2963335"/>
                      <a:gd name="connsiteX31" fmla="*/ 254000 w 1270000"/>
                      <a:gd name="connsiteY31" fmla="*/ 381000 h 2963335"/>
                      <a:gd name="connsiteX32" fmla="*/ 220133 w 1270000"/>
                      <a:gd name="connsiteY32" fmla="*/ 330200 h 2963335"/>
                      <a:gd name="connsiteX33" fmla="*/ 186266 w 1270000"/>
                      <a:gd name="connsiteY33" fmla="*/ 287867 h 2963335"/>
                      <a:gd name="connsiteX34" fmla="*/ 194733 w 1270000"/>
                      <a:gd name="connsiteY34" fmla="*/ 186267 h 2963335"/>
                      <a:gd name="connsiteX35" fmla="*/ 262466 w 1270000"/>
                      <a:gd name="connsiteY35" fmla="*/ 101600 h 2963335"/>
                      <a:gd name="connsiteX36" fmla="*/ 372533 w 1270000"/>
                      <a:gd name="connsiteY36" fmla="*/ 67734 h 2963335"/>
                      <a:gd name="connsiteX37" fmla="*/ 440266 w 1270000"/>
                      <a:gd name="connsiteY37" fmla="*/ 110067 h 2963335"/>
                      <a:gd name="connsiteX38" fmla="*/ 491066 w 1270000"/>
                      <a:gd name="connsiteY38" fmla="*/ 220134 h 2963335"/>
                      <a:gd name="connsiteX39" fmla="*/ 491066 w 1270000"/>
                      <a:gd name="connsiteY39" fmla="*/ 2963334 h 2963335"/>
                      <a:gd name="connsiteX0" fmla="*/ 491066 w 1270000"/>
                      <a:gd name="connsiteY0" fmla="*/ 2963334 h 2963335"/>
                      <a:gd name="connsiteX1" fmla="*/ 565659 w 1270000"/>
                      <a:gd name="connsiteY1" fmla="*/ 2963335 h 2963335"/>
                      <a:gd name="connsiteX2" fmla="*/ 643466 w 1270000"/>
                      <a:gd name="connsiteY2" fmla="*/ 194734 h 2963335"/>
                      <a:gd name="connsiteX3" fmla="*/ 711200 w 1270000"/>
                      <a:gd name="connsiteY3" fmla="*/ 84667 h 2963335"/>
                      <a:gd name="connsiteX4" fmla="*/ 821266 w 1270000"/>
                      <a:gd name="connsiteY4" fmla="*/ 59267 h 2963335"/>
                      <a:gd name="connsiteX5" fmla="*/ 914400 w 1270000"/>
                      <a:gd name="connsiteY5" fmla="*/ 101600 h 2963335"/>
                      <a:gd name="connsiteX6" fmla="*/ 990600 w 1270000"/>
                      <a:gd name="connsiteY6" fmla="*/ 194734 h 2963335"/>
                      <a:gd name="connsiteX7" fmla="*/ 1024466 w 1270000"/>
                      <a:gd name="connsiteY7" fmla="*/ 321734 h 2963335"/>
                      <a:gd name="connsiteX8" fmla="*/ 1270000 w 1270000"/>
                      <a:gd name="connsiteY8" fmla="*/ 440267 h 2963335"/>
                      <a:gd name="connsiteX9" fmla="*/ 1219200 w 1270000"/>
                      <a:gd name="connsiteY9" fmla="*/ 338667 h 2963335"/>
                      <a:gd name="connsiteX10" fmla="*/ 1159933 w 1270000"/>
                      <a:gd name="connsiteY10" fmla="*/ 296334 h 2963335"/>
                      <a:gd name="connsiteX11" fmla="*/ 1126066 w 1270000"/>
                      <a:gd name="connsiteY11" fmla="*/ 279400 h 2963335"/>
                      <a:gd name="connsiteX12" fmla="*/ 999066 w 1270000"/>
                      <a:gd name="connsiteY12" fmla="*/ 67734 h 2963335"/>
                      <a:gd name="connsiteX13" fmla="*/ 872066 w 1270000"/>
                      <a:gd name="connsiteY13" fmla="*/ 8467 h 2963335"/>
                      <a:gd name="connsiteX14" fmla="*/ 728133 w 1270000"/>
                      <a:gd name="connsiteY14" fmla="*/ 0 h 2963335"/>
                      <a:gd name="connsiteX15" fmla="*/ 601133 w 1270000"/>
                      <a:gd name="connsiteY15" fmla="*/ 67734 h 2963335"/>
                      <a:gd name="connsiteX16" fmla="*/ 584200 w 1270000"/>
                      <a:gd name="connsiteY16" fmla="*/ 177800 h 2963335"/>
                      <a:gd name="connsiteX17" fmla="*/ 567266 w 1270000"/>
                      <a:gd name="connsiteY17" fmla="*/ 287867 h 2963335"/>
                      <a:gd name="connsiteX18" fmla="*/ 533400 w 1270000"/>
                      <a:gd name="connsiteY18" fmla="*/ 84667 h 2963335"/>
                      <a:gd name="connsiteX19" fmla="*/ 448733 w 1270000"/>
                      <a:gd name="connsiteY19" fmla="*/ 16934 h 2963335"/>
                      <a:gd name="connsiteX20" fmla="*/ 296333 w 1270000"/>
                      <a:gd name="connsiteY20" fmla="*/ 8467 h 2963335"/>
                      <a:gd name="connsiteX21" fmla="*/ 211666 w 1270000"/>
                      <a:gd name="connsiteY21" fmla="*/ 59267 h 2963335"/>
                      <a:gd name="connsiteX22" fmla="*/ 127000 w 1270000"/>
                      <a:gd name="connsiteY22" fmla="*/ 135467 h 2963335"/>
                      <a:gd name="connsiteX23" fmla="*/ 101600 w 1270000"/>
                      <a:gd name="connsiteY23" fmla="*/ 245534 h 2963335"/>
                      <a:gd name="connsiteX24" fmla="*/ 84666 w 1270000"/>
                      <a:gd name="connsiteY24" fmla="*/ 321734 h 2963335"/>
                      <a:gd name="connsiteX25" fmla="*/ 0 w 1270000"/>
                      <a:gd name="connsiteY25" fmla="*/ 406400 h 2963335"/>
                      <a:gd name="connsiteX26" fmla="*/ 16933 w 1270000"/>
                      <a:gd name="connsiteY26" fmla="*/ 474134 h 2963335"/>
                      <a:gd name="connsiteX27" fmla="*/ 93133 w 1270000"/>
                      <a:gd name="connsiteY27" fmla="*/ 541867 h 2963335"/>
                      <a:gd name="connsiteX28" fmla="*/ 211666 w 1270000"/>
                      <a:gd name="connsiteY28" fmla="*/ 550334 h 2963335"/>
                      <a:gd name="connsiteX29" fmla="*/ 262466 w 1270000"/>
                      <a:gd name="connsiteY29" fmla="*/ 474134 h 2963335"/>
                      <a:gd name="connsiteX30" fmla="*/ 254000 w 1270000"/>
                      <a:gd name="connsiteY30" fmla="*/ 381000 h 2963335"/>
                      <a:gd name="connsiteX31" fmla="*/ 220133 w 1270000"/>
                      <a:gd name="connsiteY31" fmla="*/ 330200 h 2963335"/>
                      <a:gd name="connsiteX32" fmla="*/ 186266 w 1270000"/>
                      <a:gd name="connsiteY32" fmla="*/ 287867 h 2963335"/>
                      <a:gd name="connsiteX33" fmla="*/ 194733 w 1270000"/>
                      <a:gd name="connsiteY33" fmla="*/ 186267 h 2963335"/>
                      <a:gd name="connsiteX34" fmla="*/ 262466 w 1270000"/>
                      <a:gd name="connsiteY34" fmla="*/ 101600 h 2963335"/>
                      <a:gd name="connsiteX35" fmla="*/ 372533 w 1270000"/>
                      <a:gd name="connsiteY35" fmla="*/ 67734 h 2963335"/>
                      <a:gd name="connsiteX36" fmla="*/ 440266 w 1270000"/>
                      <a:gd name="connsiteY36" fmla="*/ 110067 h 2963335"/>
                      <a:gd name="connsiteX37" fmla="*/ 491066 w 1270000"/>
                      <a:gd name="connsiteY37" fmla="*/ 220134 h 2963335"/>
                      <a:gd name="connsiteX38" fmla="*/ 491066 w 1270000"/>
                      <a:gd name="connsiteY38" fmla="*/ 2963334 h 2963335"/>
                      <a:gd name="connsiteX0" fmla="*/ 491066 w 1219200"/>
                      <a:gd name="connsiteY0" fmla="*/ 2963334 h 2963335"/>
                      <a:gd name="connsiteX1" fmla="*/ 565659 w 1219200"/>
                      <a:gd name="connsiteY1" fmla="*/ 2963335 h 2963335"/>
                      <a:gd name="connsiteX2" fmla="*/ 643466 w 1219200"/>
                      <a:gd name="connsiteY2" fmla="*/ 194734 h 2963335"/>
                      <a:gd name="connsiteX3" fmla="*/ 711200 w 1219200"/>
                      <a:gd name="connsiteY3" fmla="*/ 84667 h 2963335"/>
                      <a:gd name="connsiteX4" fmla="*/ 821266 w 1219200"/>
                      <a:gd name="connsiteY4" fmla="*/ 59267 h 2963335"/>
                      <a:gd name="connsiteX5" fmla="*/ 914400 w 1219200"/>
                      <a:gd name="connsiteY5" fmla="*/ 101600 h 2963335"/>
                      <a:gd name="connsiteX6" fmla="*/ 990600 w 1219200"/>
                      <a:gd name="connsiteY6" fmla="*/ 194734 h 2963335"/>
                      <a:gd name="connsiteX7" fmla="*/ 1024466 w 1219200"/>
                      <a:gd name="connsiteY7" fmla="*/ 321734 h 2963335"/>
                      <a:gd name="connsiteX8" fmla="*/ 1219200 w 1219200"/>
                      <a:gd name="connsiteY8" fmla="*/ 338667 h 2963335"/>
                      <a:gd name="connsiteX9" fmla="*/ 1159933 w 1219200"/>
                      <a:gd name="connsiteY9" fmla="*/ 296334 h 2963335"/>
                      <a:gd name="connsiteX10" fmla="*/ 1126066 w 1219200"/>
                      <a:gd name="connsiteY10" fmla="*/ 279400 h 2963335"/>
                      <a:gd name="connsiteX11" fmla="*/ 999066 w 1219200"/>
                      <a:gd name="connsiteY11" fmla="*/ 67734 h 2963335"/>
                      <a:gd name="connsiteX12" fmla="*/ 872066 w 1219200"/>
                      <a:gd name="connsiteY12" fmla="*/ 8467 h 2963335"/>
                      <a:gd name="connsiteX13" fmla="*/ 728133 w 1219200"/>
                      <a:gd name="connsiteY13" fmla="*/ 0 h 2963335"/>
                      <a:gd name="connsiteX14" fmla="*/ 601133 w 1219200"/>
                      <a:gd name="connsiteY14" fmla="*/ 67734 h 2963335"/>
                      <a:gd name="connsiteX15" fmla="*/ 584200 w 1219200"/>
                      <a:gd name="connsiteY15" fmla="*/ 177800 h 2963335"/>
                      <a:gd name="connsiteX16" fmla="*/ 567266 w 1219200"/>
                      <a:gd name="connsiteY16" fmla="*/ 287867 h 2963335"/>
                      <a:gd name="connsiteX17" fmla="*/ 533400 w 1219200"/>
                      <a:gd name="connsiteY17" fmla="*/ 84667 h 2963335"/>
                      <a:gd name="connsiteX18" fmla="*/ 448733 w 1219200"/>
                      <a:gd name="connsiteY18" fmla="*/ 16934 h 2963335"/>
                      <a:gd name="connsiteX19" fmla="*/ 296333 w 1219200"/>
                      <a:gd name="connsiteY19" fmla="*/ 8467 h 2963335"/>
                      <a:gd name="connsiteX20" fmla="*/ 211666 w 1219200"/>
                      <a:gd name="connsiteY20" fmla="*/ 59267 h 2963335"/>
                      <a:gd name="connsiteX21" fmla="*/ 127000 w 1219200"/>
                      <a:gd name="connsiteY21" fmla="*/ 135467 h 2963335"/>
                      <a:gd name="connsiteX22" fmla="*/ 101600 w 1219200"/>
                      <a:gd name="connsiteY22" fmla="*/ 245534 h 2963335"/>
                      <a:gd name="connsiteX23" fmla="*/ 84666 w 1219200"/>
                      <a:gd name="connsiteY23" fmla="*/ 321734 h 2963335"/>
                      <a:gd name="connsiteX24" fmla="*/ 0 w 1219200"/>
                      <a:gd name="connsiteY24" fmla="*/ 406400 h 2963335"/>
                      <a:gd name="connsiteX25" fmla="*/ 16933 w 1219200"/>
                      <a:gd name="connsiteY25" fmla="*/ 474134 h 2963335"/>
                      <a:gd name="connsiteX26" fmla="*/ 93133 w 1219200"/>
                      <a:gd name="connsiteY26" fmla="*/ 541867 h 2963335"/>
                      <a:gd name="connsiteX27" fmla="*/ 211666 w 1219200"/>
                      <a:gd name="connsiteY27" fmla="*/ 550334 h 2963335"/>
                      <a:gd name="connsiteX28" fmla="*/ 262466 w 1219200"/>
                      <a:gd name="connsiteY28" fmla="*/ 474134 h 2963335"/>
                      <a:gd name="connsiteX29" fmla="*/ 254000 w 1219200"/>
                      <a:gd name="connsiteY29" fmla="*/ 381000 h 2963335"/>
                      <a:gd name="connsiteX30" fmla="*/ 220133 w 1219200"/>
                      <a:gd name="connsiteY30" fmla="*/ 330200 h 2963335"/>
                      <a:gd name="connsiteX31" fmla="*/ 186266 w 1219200"/>
                      <a:gd name="connsiteY31" fmla="*/ 287867 h 2963335"/>
                      <a:gd name="connsiteX32" fmla="*/ 194733 w 1219200"/>
                      <a:gd name="connsiteY32" fmla="*/ 186267 h 2963335"/>
                      <a:gd name="connsiteX33" fmla="*/ 262466 w 1219200"/>
                      <a:gd name="connsiteY33" fmla="*/ 101600 h 2963335"/>
                      <a:gd name="connsiteX34" fmla="*/ 372533 w 1219200"/>
                      <a:gd name="connsiteY34" fmla="*/ 67734 h 2963335"/>
                      <a:gd name="connsiteX35" fmla="*/ 440266 w 1219200"/>
                      <a:gd name="connsiteY35" fmla="*/ 110067 h 2963335"/>
                      <a:gd name="connsiteX36" fmla="*/ 491066 w 1219200"/>
                      <a:gd name="connsiteY36" fmla="*/ 220134 h 2963335"/>
                      <a:gd name="connsiteX37" fmla="*/ 491066 w 1219200"/>
                      <a:gd name="connsiteY37" fmla="*/ 2963334 h 2963335"/>
                      <a:gd name="connsiteX0" fmla="*/ 491066 w 1159933"/>
                      <a:gd name="connsiteY0" fmla="*/ 2963334 h 2963335"/>
                      <a:gd name="connsiteX1" fmla="*/ 565659 w 1159933"/>
                      <a:gd name="connsiteY1" fmla="*/ 2963335 h 2963335"/>
                      <a:gd name="connsiteX2" fmla="*/ 643466 w 1159933"/>
                      <a:gd name="connsiteY2" fmla="*/ 194734 h 2963335"/>
                      <a:gd name="connsiteX3" fmla="*/ 711200 w 1159933"/>
                      <a:gd name="connsiteY3" fmla="*/ 84667 h 2963335"/>
                      <a:gd name="connsiteX4" fmla="*/ 821266 w 1159933"/>
                      <a:gd name="connsiteY4" fmla="*/ 59267 h 2963335"/>
                      <a:gd name="connsiteX5" fmla="*/ 914400 w 1159933"/>
                      <a:gd name="connsiteY5" fmla="*/ 101600 h 2963335"/>
                      <a:gd name="connsiteX6" fmla="*/ 990600 w 1159933"/>
                      <a:gd name="connsiteY6" fmla="*/ 194734 h 2963335"/>
                      <a:gd name="connsiteX7" fmla="*/ 1024466 w 1159933"/>
                      <a:gd name="connsiteY7" fmla="*/ 321734 h 2963335"/>
                      <a:gd name="connsiteX8" fmla="*/ 1159933 w 1159933"/>
                      <a:gd name="connsiteY8" fmla="*/ 296334 h 2963335"/>
                      <a:gd name="connsiteX9" fmla="*/ 1126066 w 1159933"/>
                      <a:gd name="connsiteY9" fmla="*/ 279400 h 2963335"/>
                      <a:gd name="connsiteX10" fmla="*/ 999066 w 1159933"/>
                      <a:gd name="connsiteY10" fmla="*/ 67734 h 2963335"/>
                      <a:gd name="connsiteX11" fmla="*/ 872066 w 1159933"/>
                      <a:gd name="connsiteY11" fmla="*/ 8467 h 2963335"/>
                      <a:gd name="connsiteX12" fmla="*/ 728133 w 1159933"/>
                      <a:gd name="connsiteY12" fmla="*/ 0 h 2963335"/>
                      <a:gd name="connsiteX13" fmla="*/ 601133 w 1159933"/>
                      <a:gd name="connsiteY13" fmla="*/ 67734 h 2963335"/>
                      <a:gd name="connsiteX14" fmla="*/ 584200 w 1159933"/>
                      <a:gd name="connsiteY14" fmla="*/ 177800 h 2963335"/>
                      <a:gd name="connsiteX15" fmla="*/ 567266 w 1159933"/>
                      <a:gd name="connsiteY15" fmla="*/ 287867 h 2963335"/>
                      <a:gd name="connsiteX16" fmla="*/ 533400 w 1159933"/>
                      <a:gd name="connsiteY16" fmla="*/ 84667 h 2963335"/>
                      <a:gd name="connsiteX17" fmla="*/ 448733 w 1159933"/>
                      <a:gd name="connsiteY17" fmla="*/ 16934 h 2963335"/>
                      <a:gd name="connsiteX18" fmla="*/ 296333 w 1159933"/>
                      <a:gd name="connsiteY18" fmla="*/ 8467 h 2963335"/>
                      <a:gd name="connsiteX19" fmla="*/ 211666 w 1159933"/>
                      <a:gd name="connsiteY19" fmla="*/ 59267 h 2963335"/>
                      <a:gd name="connsiteX20" fmla="*/ 127000 w 1159933"/>
                      <a:gd name="connsiteY20" fmla="*/ 135467 h 2963335"/>
                      <a:gd name="connsiteX21" fmla="*/ 101600 w 1159933"/>
                      <a:gd name="connsiteY21" fmla="*/ 245534 h 2963335"/>
                      <a:gd name="connsiteX22" fmla="*/ 84666 w 1159933"/>
                      <a:gd name="connsiteY22" fmla="*/ 321734 h 2963335"/>
                      <a:gd name="connsiteX23" fmla="*/ 0 w 1159933"/>
                      <a:gd name="connsiteY23" fmla="*/ 406400 h 2963335"/>
                      <a:gd name="connsiteX24" fmla="*/ 16933 w 1159933"/>
                      <a:gd name="connsiteY24" fmla="*/ 474134 h 2963335"/>
                      <a:gd name="connsiteX25" fmla="*/ 93133 w 1159933"/>
                      <a:gd name="connsiteY25" fmla="*/ 541867 h 2963335"/>
                      <a:gd name="connsiteX26" fmla="*/ 211666 w 1159933"/>
                      <a:gd name="connsiteY26" fmla="*/ 550334 h 2963335"/>
                      <a:gd name="connsiteX27" fmla="*/ 262466 w 1159933"/>
                      <a:gd name="connsiteY27" fmla="*/ 474134 h 2963335"/>
                      <a:gd name="connsiteX28" fmla="*/ 254000 w 1159933"/>
                      <a:gd name="connsiteY28" fmla="*/ 381000 h 2963335"/>
                      <a:gd name="connsiteX29" fmla="*/ 220133 w 1159933"/>
                      <a:gd name="connsiteY29" fmla="*/ 330200 h 2963335"/>
                      <a:gd name="connsiteX30" fmla="*/ 186266 w 1159933"/>
                      <a:gd name="connsiteY30" fmla="*/ 287867 h 2963335"/>
                      <a:gd name="connsiteX31" fmla="*/ 194733 w 1159933"/>
                      <a:gd name="connsiteY31" fmla="*/ 186267 h 2963335"/>
                      <a:gd name="connsiteX32" fmla="*/ 262466 w 1159933"/>
                      <a:gd name="connsiteY32" fmla="*/ 101600 h 2963335"/>
                      <a:gd name="connsiteX33" fmla="*/ 372533 w 1159933"/>
                      <a:gd name="connsiteY33" fmla="*/ 67734 h 2963335"/>
                      <a:gd name="connsiteX34" fmla="*/ 440266 w 1159933"/>
                      <a:gd name="connsiteY34" fmla="*/ 110067 h 2963335"/>
                      <a:gd name="connsiteX35" fmla="*/ 491066 w 1159933"/>
                      <a:gd name="connsiteY35" fmla="*/ 220134 h 2963335"/>
                      <a:gd name="connsiteX36" fmla="*/ 491066 w 1159933"/>
                      <a:gd name="connsiteY36" fmla="*/ 2963334 h 2963335"/>
                      <a:gd name="connsiteX0" fmla="*/ 491066 w 1126066"/>
                      <a:gd name="connsiteY0" fmla="*/ 2963334 h 2963335"/>
                      <a:gd name="connsiteX1" fmla="*/ 565659 w 1126066"/>
                      <a:gd name="connsiteY1" fmla="*/ 2963335 h 2963335"/>
                      <a:gd name="connsiteX2" fmla="*/ 643466 w 1126066"/>
                      <a:gd name="connsiteY2" fmla="*/ 194734 h 2963335"/>
                      <a:gd name="connsiteX3" fmla="*/ 711200 w 1126066"/>
                      <a:gd name="connsiteY3" fmla="*/ 84667 h 2963335"/>
                      <a:gd name="connsiteX4" fmla="*/ 821266 w 1126066"/>
                      <a:gd name="connsiteY4" fmla="*/ 59267 h 2963335"/>
                      <a:gd name="connsiteX5" fmla="*/ 914400 w 1126066"/>
                      <a:gd name="connsiteY5" fmla="*/ 101600 h 2963335"/>
                      <a:gd name="connsiteX6" fmla="*/ 990600 w 1126066"/>
                      <a:gd name="connsiteY6" fmla="*/ 194734 h 2963335"/>
                      <a:gd name="connsiteX7" fmla="*/ 1024466 w 1126066"/>
                      <a:gd name="connsiteY7" fmla="*/ 321734 h 2963335"/>
                      <a:gd name="connsiteX8" fmla="*/ 1126066 w 1126066"/>
                      <a:gd name="connsiteY8" fmla="*/ 279400 h 2963335"/>
                      <a:gd name="connsiteX9" fmla="*/ 999066 w 1126066"/>
                      <a:gd name="connsiteY9" fmla="*/ 67734 h 2963335"/>
                      <a:gd name="connsiteX10" fmla="*/ 872066 w 1126066"/>
                      <a:gd name="connsiteY10" fmla="*/ 8467 h 2963335"/>
                      <a:gd name="connsiteX11" fmla="*/ 728133 w 1126066"/>
                      <a:gd name="connsiteY11" fmla="*/ 0 h 2963335"/>
                      <a:gd name="connsiteX12" fmla="*/ 601133 w 1126066"/>
                      <a:gd name="connsiteY12" fmla="*/ 67734 h 2963335"/>
                      <a:gd name="connsiteX13" fmla="*/ 584200 w 1126066"/>
                      <a:gd name="connsiteY13" fmla="*/ 177800 h 2963335"/>
                      <a:gd name="connsiteX14" fmla="*/ 567266 w 1126066"/>
                      <a:gd name="connsiteY14" fmla="*/ 287867 h 2963335"/>
                      <a:gd name="connsiteX15" fmla="*/ 533400 w 1126066"/>
                      <a:gd name="connsiteY15" fmla="*/ 84667 h 2963335"/>
                      <a:gd name="connsiteX16" fmla="*/ 448733 w 1126066"/>
                      <a:gd name="connsiteY16" fmla="*/ 16934 h 2963335"/>
                      <a:gd name="connsiteX17" fmla="*/ 296333 w 1126066"/>
                      <a:gd name="connsiteY17" fmla="*/ 8467 h 2963335"/>
                      <a:gd name="connsiteX18" fmla="*/ 211666 w 1126066"/>
                      <a:gd name="connsiteY18" fmla="*/ 59267 h 2963335"/>
                      <a:gd name="connsiteX19" fmla="*/ 127000 w 1126066"/>
                      <a:gd name="connsiteY19" fmla="*/ 135467 h 2963335"/>
                      <a:gd name="connsiteX20" fmla="*/ 101600 w 1126066"/>
                      <a:gd name="connsiteY20" fmla="*/ 245534 h 2963335"/>
                      <a:gd name="connsiteX21" fmla="*/ 84666 w 1126066"/>
                      <a:gd name="connsiteY21" fmla="*/ 321734 h 2963335"/>
                      <a:gd name="connsiteX22" fmla="*/ 0 w 1126066"/>
                      <a:gd name="connsiteY22" fmla="*/ 406400 h 2963335"/>
                      <a:gd name="connsiteX23" fmla="*/ 16933 w 1126066"/>
                      <a:gd name="connsiteY23" fmla="*/ 474134 h 2963335"/>
                      <a:gd name="connsiteX24" fmla="*/ 93133 w 1126066"/>
                      <a:gd name="connsiteY24" fmla="*/ 541867 h 2963335"/>
                      <a:gd name="connsiteX25" fmla="*/ 211666 w 1126066"/>
                      <a:gd name="connsiteY25" fmla="*/ 550334 h 2963335"/>
                      <a:gd name="connsiteX26" fmla="*/ 262466 w 1126066"/>
                      <a:gd name="connsiteY26" fmla="*/ 474134 h 2963335"/>
                      <a:gd name="connsiteX27" fmla="*/ 254000 w 1126066"/>
                      <a:gd name="connsiteY27" fmla="*/ 381000 h 2963335"/>
                      <a:gd name="connsiteX28" fmla="*/ 220133 w 1126066"/>
                      <a:gd name="connsiteY28" fmla="*/ 330200 h 2963335"/>
                      <a:gd name="connsiteX29" fmla="*/ 186266 w 1126066"/>
                      <a:gd name="connsiteY29" fmla="*/ 287867 h 2963335"/>
                      <a:gd name="connsiteX30" fmla="*/ 194733 w 1126066"/>
                      <a:gd name="connsiteY30" fmla="*/ 186267 h 2963335"/>
                      <a:gd name="connsiteX31" fmla="*/ 262466 w 1126066"/>
                      <a:gd name="connsiteY31" fmla="*/ 101600 h 2963335"/>
                      <a:gd name="connsiteX32" fmla="*/ 372533 w 1126066"/>
                      <a:gd name="connsiteY32" fmla="*/ 67734 h 2963335"/>
                      <a:gd name="connsiteX33" fmla="*/ 440266 w 1126066"/>
                      <a:gd name="connsiteY33" fmla="*/ 110067 h 2963335"/>
                      <a:gd name="connsiteX34" fmla="*/ 491066 w 1126066"/>
                      <a:gd name="connsiteY34" fmla="*/ 220134 h 2963335"/>
                      <a:gd name="connsiteX35" fmla="*/ 491066 w 1126066"/>
                      <a:gd name="connsiteY35" fmla="*/ 2963334 h 2963335"/>
                      <a:gd name="connsiteX0" fmla="*/ 491066 w 1024466"/>
                      <a:gd name="connsiteY0" fmla="*/ 2963334 h 2963335"/>
                      <a:gd name="connsiteX1" fmla="*/ 565659 w 1024466"/>
                      <a:gd name="connsiteY1" fmla="*/ 2963335 h 2963335"/>
                      <a:gd name="connsiteX2" fmla="*/ 643466 w 1024466"/>
                      <a:gd name="connsiteY2" fmla="*/ 194734 h 2963335"/>
                      <a:gd name="connsiteX3" fmla="*/ 711200 w 1024466"/>
                      <a:gd name="connsiteY3" fmla="*/ 84667 h 2963335"/>
                      <a:gd name="connsiteX4" fmla="*/ 821266 w 1024466"/>
                      <a:gd name="connsiteY4" fmla="*/ 59267 h 2963335"/>
                      <a:gd name="connsiteX5" fmla="*/ 914400 w 1024466"/>
                      <a:gd name="connsiteY5" fmla="*/ 101600 h 2963335"/>
                      <a:gd name="connsiteX6" fmla="*/ 990600 w 1024466"/>
                      <a:gd name="connsiteY6" fmla="*/ 194734 h 2963335"/>
                      <a:gd name="connsiteX7" fmla="*/ 1024466 w 1024466"/>
                      <a:gd name="connsiteY7" fmla="*/ 321734 h 2963335"/>
                      <a:gd name="connsiteX8" fmla="*/ 999066 w 1024466"/>
                      <a:gd name="connsiteY8" fmla="*/ 67734 h 2963335"/>
                      <a:gd name="connsiteX9" fmla="*/ 872066 w 1024466"/>
                      <a:gd name="connsiteY9" fmla="*/ 8467 h 2963335"/>
                      <a:gd name="connsiteX10" fmla="*/ 728133 w 1024466"/>
                      <a:gd name="connsiteY10" fmla="*/ 0 h 2963335"/>
                      <a:gd name="connsiteX11" fmla="*/ 601133 w 1024466"/>
                      <a:gd name="connsiteY11" fmla="*/ 67734 h 2963335"/>
                      <a:gd name="connsiteX12" fmla="*/ 584200 w 1024466"/>
                      <a:gd name="connsiteY12" fmla="*/ 177800 h 2963335"/>
                      <a:gd name="connsiteX13" fmla="*/ 567266 w 1024466"/>
                      <a:gd name="connsiteY13" fmla="*/ 287867 h 2963335"/>
                      <a:gd name="connsiteX14" fmla="*/ 533400 w 1024466"/>
                      <a:gd name="connsiteY14" fmla="*/ 84667 h 2963335"/>
                      <a:gd name="connsiteX15" fmla="*/ 448733 w 1024466"/>
                      <a:gd name="connsiteY15" fmla="*/ 16934 h 2963335"/>
                      <a:gd name="connsiteX16" fmla="*/ 296333 w 1024466"/>
                      <a:gd name="connsiteY16" fmla="*/ 8467 h 2963335"/>
                      <a:gd name="connsiteX17" fmla="*/ 211666 w 1024466"/>
                      <a:gd name="connsiteY17" fmla="*/ 59267 h 2963335"/>
                      <a:gd name="connsiteX18" fmla="*/ 127000 w 1024466"/>
                      <a:gd name="connsiteY18" fmla="*/ 135467 h 2963335"/>
                      <a:gd name="connsiteX19" fmla="*/ 101600 w 1024466"/>
                      <a:gd name="connsiteY19" fmla="*/ 245534 h 2963335"/>
                      <a:gd name="connsiteX20" fmla="*/ 84666 w 1024466"/>
                      <a:gd name="connsiteY20" fmla="*/ 321734 h 2963335"/>
                      <a:gd name="connsiteX21" fmla="*/ 0 w 1024466"/>
                      <a:gd name="connsiteY21" fmla="*/ 406400 h 2963335"/>
                      <a:gd name="connsiteX22" fmla="*/ 16933 w 1024466"/>
                      <a:gd name="connsiteY22" fmla="*/ 474134 h 2963335"/>
                      <a:gd name="connsiteX23" fmla="*/ 93133 w 1024466"/>
                      <a:gd name="connsiteY23" fmla="*/ 541867 h 2963335"/>
                      <a:gd name="connsiteX24" fmla="*/ 211666 w 1024466"/>
                      <a:gd name="connsiteY24" fmla="*/ 550334 h 2963335"/>
                      <a:gd name="connsiteX25" fmla="*/ 262466 w 1024466"/>
                      <a:gd name="connsiteY25" fmla="*/ 474134 h 2963335"/>
                      <a:gd name="connsiteX26" fmla="*/ 254000 w 1024466"/>
                      <a:gd name="connsiteY26" fmla="*/ 381000 h 2963335"/>
                      <a:gd name="connsiteX27" fmla="*/ 220133 w 1024466"/>
                      <a:gd name="connsiteY27" fmla="*/ 330200 h 2963335"/>
                      <a:gd name="connsiteX28" fmla="*/ 186266 w 1024466"/>
                      <a:gd name="connsiteY28" fmla="*/ 287867 h 2963335"/>
                      <a:gd name="connsiteX29" fmla="*/ 194733 w 1024466"/>
                      <a:gd name="connsiteY29" fmla="*/ 186267 h 2963335"/>
                      <a:gd name="connsiteX30" fmla="*/ 262466 w 1024466"/>
                      <a:gd name="connsiteY30" fmla="*/ 101600 h 2963335"/>
                      <a:gd name="connsiteX31" fmla="*/ 372533 w 1024466"/>
                      <a:gd name="connsiteY31" fmla="*/ 67734 h 2963335"/>
                      <a:gd name="connsiteX32" fmla="*/ 440266 w 1024466"/>
                      <a:gd name="connsiteY32" fmla="*/ 110067 h 2963335"/>
                      <a:gd name="connsiteX33" fmla="*/ 491066 w 1024466"/>
                      <a:gd name="connsiteY33" fmla="*/ 220134 h 2963335"/>
                      <a:gd name="connsiteX34" fmla="*/ 491066 w 1024466"/>
                      <a:gd name="connsiteY34" fmla="*/ 2963334 h 2963335"/>
                      <a:gd name="connsiteX0" fmla="*/ 491066 w 999066"/>
                      <a:gd name="connsiteY0" fmla="*/ 2963334 h 2963335"/>
                      <a:gd name="connsiteX1" fmla="*/ 565659 w 999066"/>
                      <a:gd name="connsiteY1" fmla="*/ 2963335 h 2963335"/>
                      <a:gd name="connsiteX2" fmla="*/ 643466 w 999066"/>
                      <a:gd name="connsiteY2" fmla="*/ 194734 h 2963335"/>
                      <a:gd name="connsiteX3" fmla="*/ 711200 w 999066"/>
                      <a:gd name="connsiteY3" fmla="*/ 84667 h 2963335"/>
                      <a:gd name="connsiteX4" fmla="*/ 821266 w 999066"/>
                      <a:gd name="connsiteY4" fmla="*/ 59267 h 2963335"/>
                      <a:gd name="connsiteX5" fmla="*/ 914400 w 999066"/>
                      <a:gd name="connsiteY5" fmla="*/ 101600 h 2963335"/>
                      <a:gd name="connsiteX6" fmla="*/ 990600 w 999066"/>
                      <a:gd name="connsiteY6" fmla="*/ 194734 h 2963335"/>
                      <a:gd name="connsiteX7" fmla="*/ 999066 w 999066"/>
                      <a:gd name="connsiteY7" fmla="*/ 67734 h 2963335"/>
                      <a:gd name="connsiteX8" fmla="*/ 872066 w 999066"/>
                      <a:gd name="connsiteY8" fmla="*/ 8467 h 2963335"/>
                      <a:gd name="connsiteX9" fmla="*/ 728133 w 999066"/>
                      <a:gd name="connsiteY9" fmla="*/ 0 h 2963335"/>
                      <a:gd name="connsiteX10" fmla="*/ 601133 w 999066"/>
                      <a:gd name="connsiteY10" fmla="*/ 67734 h 2963335"/>
                      <a:gd name="connsiteX11" fmla="*/ 584200 w 999066"/>
                      <a:gd name="connsiteY11" fmla="*/ 177800 h 2963335"/>
                      <a:gd name="connsiteX12" fmla="*/ 567266 w 999066"/>
                      <a:gd name="connsiteY12" fmla="*/ 287867 h 2963335"/>
                      <a:gd name="connsiteX13" fmla="*/ 533400 w 999066"/>
                      <a:gd name="connsiteY13" fmla="*/ 84667 h 2963335"/>
                      <a:gd name="connsiteX14" fmla="*/ 448733 w 999066"/>
                      <a:gd name="connsiteY14" fmla="*/ 16934 h 2963335"/>
                      <a:gd name="connsiteX15" fmla="*/ 296333 w 999066"/>
                      <a:gd name="connsiteY15" fmla="*/ 8467 h 2963335"/>
                      <a:gd name="connsiteX16" fmla="*/ 211666 w 999066"/>
                      <a:gd name="connsiteY16" fmla="*/ 59267 h 2963335"/>
                      <a:gd name="connsiteX17" fmla="*/ 127000 w 999066"/>
                      <a:gd name="connsiteY17" fmla="*/ 135467 h 2963335"/>
                      <a:gd name="connsiteX18" fmla="*/ 101600 w 999066"/>
                      <a:gd name="connsiteY18" fmla="*/ 245534 h 2963335"/>
                      <a:gd name="connsiteX19" fmla="*/ 84666 w 999066"/>
                      <a:gd name="connsiteY19" fmla="*/ 321734 h 2963335"/>
                      <a:gd name="connsiteX20" fmla="*/ 0 w 999066"/>
                      <a:gd name="connsiteY20" fmla="*/ 406400 h 2963335"/>
                      <a:gd name="connsiteX21" fmla="*/ 16933 w 999066"/>
                      <a:gd name="connsiteY21" fmla="*/ 474134 h 2963335"/>
                      <a:gd name="connsiteX22" fmla="*/ 93133 w 999066"/>
                      <a:gd name="connsiteY22" fmla="*/ 541867 h 2963335"/>
                      <a:gd name="connsiteX23" fmla="*/ 211666 w 999066"/>
                      <a:gd name="connsiteY23" fmla="*/ 550334 h 2963335"/>
                      <a:gd name="connsiteX24" fmla="*/ 262466 w 999066"/>
                      <a:gd name="connsiteY24" fmla="*/ 474134 h 2963335"/>
                      <a:gd name="connsiteX25" fmla="*/ 254000 w 999066"/>
                      <a:gd name="connsiteY25" fmla="*/ 381000 h 2963335"/>
                      <a:gd name="connsiteX26" fmla="*/ 220133 w 999066"/>
                      <a:gd name="connsiteY26" fmla="*/ 330200 h 2963335"/>
                      <a:gd name="connsiteX27" fmla="*/ 186266 w 999066"/>
                      <a:gd name="connsiteY27" fmla="*/ 287867 h 2963335"/>
                      <a:gd name="connsiteX28" fmla="*/ 194733 w 999066"/>
                      <a:gd name="connsiteY28" fmla="*/ 186267 h 2963335"/>
                      <a:gd name="connsiteX29" fmla="*/ 262466 w 999066"/>
                      <a:gd name="connsiteY29" fmla="*/ 101600 h 2963335"/>
                      <a:gd name="connsiteX30" fmla="*/ 372533 w 999066"/>
                      <a:gd name="connsiteY30" fmla="*/ 67734 h 2963335"/>
                      <a:gd name="connsiteX31" fmla="*/ 440266 w 999066"/>
                      <a:gd name="connsiteY31" fmla="*/ 110067 h 2963335"/>
                      <a:gd name="connsiteX32" fmla="*/ 491066 w 999066"/>
                      <a:gd name="connsiteY32" fmla="*/ 220134 h 2963335"/>
                      <a:gd name="connsiteX33" fmla="*/ 491066 w 999066"/>
                      <a:gd name="connsiteY33" fmla="*/ 2963334 h 2963335"/>
                      <a:gd name="connsiteX0" fmla="*/ 491066 w 999066"/>
                      <a:gd name="connsiteY0" fmla="*/ 2963334 h 2963335"/>
                      <a:gd name="connsiteX1" fmla="*/ 565659 w 999066"/>
                      <a:gd name="connsiteY1" fmla="*/ 2963335 h 2963335"/>
                      <a:gd name="connsiteX2" fmla="*/ 643466 w 999066"/>
                      <a:gd name="connsiteY2" fmla="*/ 194734 h 2963335"/>
                      <a:gd name="connsiteX3" fmla="*/ 711200 w 999066"/>
                      <a:gd name="connsiteY3" fmla="*/ 84667 h 2963335"/>
                      <a:gd name="connsiteX4" fmla="*/ 821266 w 999066"/>
                      <a:gd name="connsiteY4" fmla="*/ 59267 h 2963335"/>
                      <a:gd name="connsiteX5" fmla="*/ 914400 w 999066"/>
                      <a:gd name="connsiteY5" fmla="*/ 101600 h 2963335"/>
                      <a:gd name="connsiteX6" fmla="*/ 999066 w 999066"/>
                      <a:gd name="connsiteY6" fmla="*/ 67734 h 2963335"/>
                      <a:gd name="connsiteX7" fmla="*/ 872066 w 999066"/>
                      <a:gd name="connsiteY7" fmla="*/ 8467 h 2963335"/>
                      <a:gd name="connsiteX8" fmla="*/ 728133 w 999066"/>
                      <a:gd name="connsiteY8" fmla="*/ 0 h 2963335"/>
                      <a:gd name="connsiteX9" fmla="*/ 601133 w 999066"/>
                      <a:gd name="connsiteY9" fmla="*/ 67734 h 2963335"/>
                      <a:gd name="connsiteX10" fmla="*/ 584200 w 999066"/>
                      <a:gd name="connsiteY10" fmla="*/ 177800 h 2963335"/>
                      <a:gd name="connsiteX11" fmla="*/ 567266 w 999066"/>
                      <a:gd name="connsiteY11" fmla="*/ 287867 h 2963335"/>
                      <a:gd name="connsiteX12" fmla="*/ 533400 w 999066"/>
                      <a:gd name="connsiteY12" fmla="*/ 84667 h 2963335"/>
                      <a:gd name="connsiteX13" fmla="*/ 448733 w 999066"/>
                      <a:gd name="connsiteY13" fmla="*/ 16934 h 2963335"/>
                      <a:gd name="connsiteX14" fmla="*/ 296333 w 999066"/>
                      <a:gd name="connsiteY14" fmla="*/ 8467 h 2963335"/>
                      <a:gd name="connsiteX15" fmla="*/ 211666 w 999066"/>
                      <a:gd name="connsiteY15" fmla="*/ 59267 h 2963335"/>
                      <a:gd name="connsiteX16" fmla="*/ 127000 w 999066"/>
                      <a:gd name="connsiteY16" fmla="*/ 135467 h 2963335"/>
                      <a:gd name="connsiteX17" fmla="*/ 101600 w 999066"/>
                      <a:gd name="connsiteY17" fmla="*/ 245534 h 2963335"/>
                      <a:gd name="connsiteX18" fmla="*/ 84666 w 999066"/>
                      <a:gd name="connsiteY18" fmla="*/ 321734 h 2963335"/>
                      <a:gd name="connsiteX19" fmla="*/ 0 w 999066"/>
                      <a:gd name="connsiteY19" fmla="*/ 406400 h 2963335"/>
                      <a:gd name="connsiteX20" fmla="*/ 16933 w 999066"/>
                      <a:gd name="connsiteY20" fmla="*/ 474134 h 2963335"/>
                      <a:gd name="connsiteX21" fmla="*/ 93133 w 999066"/>
                      <a:gd name="connsiteY21" fmla="*/ 541867 h 2963335"/>
                      <a:gd name="connsiteX22" fmla="*/ 211666 w 999066"/>
                      <a:gd name="connsiteY22" fmla="*/ 550334 h 2963335"/>
                      <a:gd name="connsiteX23" fmla="*/ 262466 w 999066"/>
                      <a:gd name="connsiteY23" fmla="*/ 474134 h 2963335"/>
                      <a:gd name="connsiteX24" fmla="*/ 254000 w 999066"/>
                      <a:gd name="connsiteY24" fmla="*/ 381000 h 2963335"/>
                      <a:gd name="connsiteX25" fmla="*/ 220133 w 999066"/>
                      <a:gd name="connsiteY25" fmla="*/ 330200 h 2963335"/>
                      <a:gd name="connsiteX26" fmla="*/ 186266 w 999066"/>
                      <a:gd name="connsiteY26" fmla="*/ 287867 h 2963335"/>
                      <a:gd name="connsiteX27" fmla="*/ 194733 w 999066"/>
                      <a:gd name="connsiteY27" fmla="*/ 186267 h 2963335"/>
                      <a:gd name="connsiteX28" fmla="*/ 262466 w 999066"/>
                      <a:gd name="connsiteY28" fmla="*/ 101600 h 2963335"/>
                      <a:gd name="connsiteX29" fmla="*/ 372533 w 999066"/>
                      <a:gd name="connsiteY29" fmla="*/ 67734 h 2963335"/>
                      <a:gd name="connsiteX30" fmla="*/ 440266 w 999066"/>
                      <a:gd name="connsiteY30" fmla="*/ 110067 h 2963335"/>
                      <a:gd name="connsiteX31" fmla="*/ 491066 w 999066"/>
                      <a:gd name="connsiteY31" fmla="*/ 220134 h 2963335"/>
                      <a:gd name="connsiteX32" fmla="*/ 491066 w 999066"/>
                      <a:gd name="connsiteY32" fmla="*/ 2963334 h 2963335"/>
                      <a:gd name="connsiteX0" fmla="*/ 491066 w 914400"/>
                      <a:gd name="connsiteY0" fmla="*/ 2963334 h 2963335"/>
                      <a:gd name="connsiteX1" fmla="*/ 565659 w 914400"/>
                      <a:gd name="connsiteY1" fmla="*/ 2963335 h 2963335"/>
                      <a:gd name="connsiteX2" fmla="*/ 643466 w 914400"/>
                      <a:gd name="connsiteY2" fmla="*/ 194734 h 2963335"/>
                      <a:gd name="connsiteX3" fmla="*/ 711200 w 914400"/>
                      <a:gd name="connsiteY3" fmla="*/ 84667 h 2963335"/>
                      <a:gd name="connsiteX4" fmla="*/ 821266 w 914400"/>
                      <a:gd name="connsiteY4" fmla="*/ 59267 h 2963335"/>
                      <a:gd name="connsiteX5" fmla="*/ 914400 w 914400"/>
                      <a:gd name="connsiteY5" fmla="*/ 101600 h 2963335"/>
                      <a:gd name="connsiteX6" fmla="*/ 872066 w 914400"/>
                      <a:gd name="connsiteY6" fmla="*/ 8467 h 2963335"/>
                      <a:gd name="connsiteX7" fmla="*/ 728133 w 914400"/>
                      <a:gd name="connsiteY7" fmla="*/ 0 h 2963335"/>
                      <a:gd name="connsiteX8" fmla="*/ 601133 w 914400"/>
                      <a:gd name="connsiteY8" fmla="*/ 67734 h 2963335"/>
                      <a:gd name="connsiteX9" fmla="*/ 584200 w 914400"/>
                      <a:gd name="connsiteY9" fmla="*/ 177800 h 2963335"/>
                      <a:gd name="connsiteX10" fmla="*/ 567266 w 914400"/>
                      <a:gd name="connsiteY10" fmla="*/ 287867 h 2963335"/>
                      <a:gd name="connsiteX11" fmla="*/ 533400 w 914400"/>
                      <a:gd name="connsiteY11" fmla="*/ 84667 h 2963335"/>
                      <a:gd name="connsiteX12" fmla="*/ 448733 w 914400"/>
                      <a:gd name="connsiteY12" fmla="*/ 16934 h 2963335"/>
                      <a:gd name="connsiteX13" fmla="*/ 296333 w 914400"/>
                      <a:gd name="connsiteY13" fmla="*/ 8467 h 2963335"/>
                      <a:gd name="connsiteX14" fmla="*/ 211666 w 914400"/>
                      <a:gd name="connsiteY14" fmla="*/ 59267 h 2963335"/>
                      <a:gd name="connsiteX15" fmla="*/ 127000 w 914400"/>
                      <a:gd name="connsiteY15" fmla="*/ 135467 h 2963335"/>
                      <a:gd name="connsiteX16" fmla="*/ 101600 w 914400"/>
                      <a:gd name="connsiteY16" fmla="*/ 245534 h 2963335"/>
                      <a:gd name="connsiteX17" fmla="*/ 84666 w 914400"/>
                      <a:gd name="connsiteY17" fmla="*/ 321734 h 2963335"/>
                      <a:gd name="connsiteX18" fmla="*/ 0 w 914400"/>
                      <a:gd name="connsiteY18" fmla="*/ 406400 h 2963335"/>
                      <a:gd name="connsiteX19" fmla="*/ 16933 w 914400"/>
                      <a:gd name="connsiteY19" fmla="*/ 474134 h 2963335"/>
                      <a:gd name="connsiteX20" fmla="*/ 93133 w 914400"/>
                      <a:gd name="connsiteY20" fmla="*/ 541867 h 2963335"/>
                      <a:gd name="connsiteX21" fmla="*/ 211666 w 914400"/>
                      <a:gd name="connsiteY21" fmla="*/ 550334 h 2963335"/>
                      <a:gd name="connsiteX22" fmla="*/ 262466 w 914400"/>
                      <a:gd name="connsiteY22" fmla="*/ 474134 h 2963335"/>
                      <a:gd name="connsiteX23" fmla="*/ 254000 w 914400"/>
                      <a:gd name="connsiteY23" fmla="*/ 381000 h 2963335"/>
                      <a:gd name="connsiteX24" fmla="*/ 220133 w 914400"/>
                      <a:gd name="connsiteY24" fmla="*/ 330200 h 2963335"/>
                      <a:gd name="connsiteX25" fmla="*/ 186266 w 914400"/>
                      <a:gd name="connsiteY25" fmla="*/ 287867 h 2963335"/>
                      <a:gd name="connsiteX26" fmla="*/ 194733 w 914400"/>
                      <a:gd name="connsiteY26" fmla="*/ 186267 h 2963335"/>
                      <a:gd name="connsiteX27" fmla="*/ 262466 w 914400"/>
                      <a:gd name="connsiteY27" fmla="*/ 101600 h 2963335"/>
                      <a:gd name="connsiteX28" fmla="*/ 372533 w 914400"/>
                      <a:gd name="connsiteY28" fmla="*/ 67734 h 2963335"/>
                      <a:gd name="connsiteX29" fmla="*/ 440266 w 914400"/>
                      <a:gd name="connsiteY29" fmla="*/ 110067 h 2963335"/>
                      <a:gd name="connsiteX30" fmla="*/ 491066 w 914400"/>
                      <a:gd name="connsiteY30" fmla="*/ 220134 h 2963335"/>
                      <a:gd name="connsiteX31" fmla="*/ 491066 w 914400"/>
                      <a:gd name="connsiteY31" fmla="*/ 2963334 h 2963335"/>
                      <a:gd name="connsiteX0" fmla="*/ 491066 w 872066"/>
                      <a:gd name="connsiteY0" fmla="*/ 2963334 h 2963335"/>
                      <a:gd name="connsiteX1" fmla="*/ 565659 w 872066"/>
                      <a:gd name="connsiteY1" fmla="*/ 2963335 h 2963335"/>
                      <a:gd name="connsiteX2" fmla="*/ 643466 w 872066"/>
                      <a:gd name="connsiteY2" fmla="*/ 194734 h 2963335"/>
                      <a:gd name="connsiteX3" fmla="*/ 711200 w 872066"/>
                      <a:gd name="connsiteY3" fmla="*/ 84667 h 2963335"/>
                      <a:gd name="connsiteX4" fmla="*/ 821266 w 872066"/>
                      <a:gd name="connsiteY4" fmla="*/ 59267 h 2963335"/>
                      <a:gd name="connsiteX5" fmla="*/ 872066 w 872066"/>
                      <a:gd name="connsiteY5" fmla="*/ 8467 h 2963335"/>
                      <a:gd name="connsiteX6" fmla="*/ 728133 w 872066"/>
                      <a:gd name="connsiteY6" fmla="*/ 0 h 2963335"/>
                      <a:gd name="connsiteX7" fmla="*/ 601133 w 872066"/>
                      <a:gd name="connsiteY7" fmla="*/ 67734 h 2963335"/>
                      <a:gd name="connsiteX8" fmla="*/ 584200 w 872066"/>
                      <a:gd name="connsiteY8" fmla="*/ 177800 h 2963335"/>
                      <a:gd name="connsiteX9" fmla="*/ 567266 w 872066"/>
                      <a:gd name="connsiteY9" fmla="*/ 287867 h 2963335"/>
                      <a:gd name="connsiteX10" fmla="*/ 533400 w 872066"/>
                      <a:gd name="connsiteY10" fmla="*/ 84667 h 2963335"/>
                      <a:gd name="connsiteX11" fmla="*/ 448733 w 872066"/>
                      <a:gd name="connsiteY11" fmla="*/ 16934 h 2963335"/>
                      <a:gd name="connsiteX12" fmla="*/ 296333 w 872066"/>
                      <a:gd name="connsiteY12" fmla="*/ 8467 h 2963335"/>
                      <a:gd name="connsiteX13" fmla="*/ 211666 w 872066"/>
                      <a:gd name="connsiteY13" fmla="*/ 59267 h 2963335"/>
                      <a:gd name="connsiteX14" fmla="*/ 127000 w 872066"/>
                      <a:gd name="connsiteY14" fmla="*/ 135467 h 2963335"/>
                      <a:gd name="connsiteX15" fmla="*/ 101600 w 872066"/>
                      <a:gd name="connsiteY15" fmla="*/ 245534 h 2963335"/>
                      <a:gd name="connsiteX16" fmla="*/ 84666 w 872066"/>
                      <a:gd name="connsiteY16" fmla="*/ 321734 h 2963335"/>
                      <a:gd name="connsiteX17" fmla="*/ 0 w 872066"/>
                      <a:gd name="connsiteY17" fmla="*/ 406400 h 2963335"/>
                      <a:gd name="connsiteX18" fmla="*/ 16933 w 872066"/>
                      <a:gd name="connsiteY18" fmla="*/ 474134 h 2963335"/>
                      <a:gd name="connsiteX19" fmla="*/ 93133 w 872066"/>
                      <a:gd name="connsiteY19" fmla="*/ 541867 h 2963335"/>
                      <a:gd name="connsiteX20" fmla="*/ 211666 w 872066"/>
                      <a:gd name="connsiteY20" fmla="*/ 550334 h 2963335"/>
                      <a:gd name="connsiteX21" fmla="*/ 262466 w 872066"/>
                      <a:gd name="connsiteY21" fmla="*/ 474134 h 2963335"/>
                      <a:gd name="connsiteX22" fmla="*/ 254000 w 872066"/>
                      <a:gd name="connsiteY22" fmla="*/ 381000 h 2963335"/>
                      <a:gd name="connsiteX23" fmla="*/ 220133 w 872066"/>
                      <a:gd name="connsiteY23" fmla="*/ 330200 h 2963335"/>
                      <a:gd name="connsiteX24" fmla="*/ 186266 w 872066"/>
                      <a:gd name="connsiteY24" fmla="*/ 287867 h 2963335"/>
                      <a:gd name="connsiteX25" fmla="*/ 194733 w 872066"/>
                      <a:gd name="connsiteY25" fmla="*/ 186267 h 2963335"/>
                      <a:gd name="connsiteX26" fmla="*/ 262466 w 872066"/>
                      <a:gd name="connsiteY26" fmla="*/ 101600 h 2963335"/>
                      <a:gd name="connsiteX27" fmla="*/ 372533 w 872066"/>
                      <a:gd name="connsiteY27" fmla="*/ 67734 h 2963335"/>
                      <a:gd name="connsiteX28" fmla="*/ 440266 w 872066"/>
                      <a:gd name="connsiteY28" fmla="*/ 110067 h 2963335"/>
                      <a:gd name="connsiteX29" fmla="*/ 491066 w 872066"/>
                      <a:gd name="connsiteY29" fmla="*/ 220134 h 2963335"/>
                      <a:gd name="connsiteX30" fmla="*/ 491066 w 872066"/>
                      <a:gd name="connsiteY30" fmla="*/ 2963334 h 2963335"/>
                      <a:gd name="connsiteX0" fmla="*/ 491066 w 821266"/>
                      <a:gd name="connsiteY0" fmla="*/ 2963334 h 2963335"/>
                      <a:gd name="connsiteX1" fmla="*/ 565659 w 821266"/>
                      <a:gd name="connsiteY1" fmla="*/ 2963335 h 2963335"/>
                      <a:gd name="connsiteX2" fmla="*/ 643466 w 821266"/>
                      <a:gd name="connsiteY2" fmla="*/ 194734 h 2963335"/>
                      <a:gd name="connsiteX3" fmla="*/ 711200 w 821266"/>
                      <a:gd name="connsiteY3" fmla="*/ 84667 h 2963335"/>
                      <a:gd name="connsiteX4" fmla="*/ 821266 w 821266"/>
                      <a:gd name="connsiteY4" fmla="*/ 59267 h 2963335"/>
                      <a:gd name="connsiteX5" fmla="*/ 728133 w 821266"/>
                      <a:gd name="connsiteY5" fmla="*/ 0 h 2963335"/>
                      <a:gd name="connsiteX6" fmla="*/ 601133 w 821266"/>
                      <a:gd name="connsiteY6" fmla="*/ 67734 h 2963335"/>
                      <a:gd name="connsiteX7" fmla="*/ 584200 w 821266"/>
                      <a:gd name="connsiteY7" fmla="*/ 177800 h 2963335"/>
                      <a:gd name="connsiteX8" fmla="*/ 567266 w 821266"/>
                      <a:gd name="connsiteY8" fmla="*/ 287867 h 2963335"/>
                      <a:gd name="connsiteX9" fmla="*/ 533400 w 821266"/>
                      <a:gd name="connsiteY9" fmla="*/ 84667 h 2963335"/>
                      <a:gd name="connsiteX10" fmla="*/ 448733 w 821266"/>
                      <a:gd name="connsiteY10" fmla="*/ 16934 h 2963335"/>
                      <a:gd name="connsiteX11" fmla="*/ 296333 w 821266"/>
                      <a:gd name="connsiteY11" fmla="*/ 8467 h 2963335"/>
                      <a:gd name="connsiteX12" fmla="*/ 211666 w 821266"/>
                      <a:gd name="connsiteY12" fmla="*/ 59267 h 2963335"/>
                      <a:gd name="connsiteX13" fmla="*/ 127000 w 821266"/>
                      <a:gd name="connsiteY13" fmla="*/ 135467 h 2963335"/>
                      <a:gd name="connsiteX14" fmla="*/ 101600 w 821266"/>
                      <a:gd name="connsiteY14" fmla="*/ 245534 h 2963335"/>
                      <a:gd name="connsiteX15" fmla="*/ 84666 w 821266"/>
                      <a:gd name="connsiteY15" fmla="*/ 321734 h 2963335"/>
                      <a:gd name="connsiteX16" fmla="*/ 0 w 821266"/>
                      <a:gd name="connsiteY16" fmla="*/ 406400 h 2963335"/>
                      <a:gd name="connsiteX17" fmla="*/ 16933 w 821266"/>
                      <a:gd name="connsiteY17" fmla="*/ 474134 h 2963335"/>
                      <a:gd name="connsiteX18" fmla="*/ 93133 w 821266"/>
                      <a:gd name="connsiteY18" fmla="*/ 541867 h 2963335"/>
                      <a:gd name="connsiteX19" fmla="*/ 211666 w 821266"/>
                      <a:gd name="connsiteY19" fmla="*/ 550334 h 2963335"/>
                      <a:gd name="connsiteX20" fmla="*/ 262466 w 821266"/>
                      <a:gd name="connsiteY20" fmla="*/ 474134 h 2963335"/>
                      <a:gd name="connsiteX21" fmla="*/ 254000 w 821266"/>
                      <a:gd name="connsiteY21" fmla="*/ 381000 h 2963335"/>
                      <a:gd name="connsiteX22" fmla="*/ 220133 w 821266"/>
                      <a:gd name="connsiteY22" fmla="*/ 330200 h 2963335"/>
                      <a:gd name="connsiteX23" fmla="*/ 186266 w 821266"/>
                      <a:gd name="connsiteY23" fmla="*/ 287867 h 2963335"/>
                      <a:gd name="connsiteX24" fmla="*/ 194733 w 821266"/>
                      <a:gd name="connsiteY24" fmla="*/ 186267 h 2963335"/>
                      <a:gd name="connsiteX25" fmla="*/ 262466 w 821266"/>
                      <a:gd name="connsiteY25" fmla="*/ 101600 h 2963335"/>
                      <a:gd name="connsiteX26" fmla="*/ 372533 w 821266"/>
                      <a:gd name="connsiteY26" fmla="*/ 67734 h 2963335"/>
                      <a:gd name="connsiteX27" fmla="*/ 440266 w 821266"/>
                      <a:gd name="connsiteY27" fmla="*/ 110067 h 2963335"/>
                      <a:gd name="connsiteX28" fmla="*/ 491066 w 821266"/>
                      <a:gd name="connsiteY28" fmla="*/ 220134 h 2963335"/>
                      <a:gd name="connsiteX29" fmla="*/ 491066 w 821266"/>
                      <a:gd name="connsiteY29" fmla="*/ 2963334 h 2963335"/>
                      <a:gd name="connsiteX0" fmla="*/ 491066 w 728133"/>
                      <a:gd name="connsiteY0" fmla="*/ 2963334 h 2963335"/>
                      <a:gd name="connsiteX1" fmla="*/ 565659 w 728133"/>
                      <a:gd name="connsiteY1" fmla="*/ 2963335 h 2963335"/>
                      <a:gd name="connsiteX2" fmla="*/ 643466 w 728133"/>
                      <a:gd name="connsiteY2" fmla="*/ 194734 h 2963335"/>
                      <a:gd name="connsiteX3" fmla="*/ 711200 w 728133"/>
                      <a:gd name="connsiteY3" fmla="*/ 84667 h 2963335"/>
                      <a:gd name="connsiteX4" fmla="*/ 728133 w 728133"/>
                      <a:gd name="connsiteY4" fmla="*/ 0 h 2963335"/>
                      <a:gd name="connsiteX5" fmla="*/ 601133 w 728133"/>
                      <a:gd name="connsiteY5" fmla="*/ 67734 h 2963335"/>
                      <a:gd name="connsiteX6" fmla="*/ 584200 w 728133"/>
                      <a:gd name="connsiteY6" fmla="*/ 177800 h 2963335"/>
                      <a:gd name="connsiteX7" fmla="*/ 567266 w 728133"/>
                      <a:gd name="connsiteY7" fmla="*/ 287867 h 2963335"/>
                      <a:gd name="connsiteX8" fmla="*/ 533400 w 728133"/>
                      <a:gd name="connsiteY8" fmla="*/ 84667 h 2963335"/>
                      <a:gd name="connsiteX9" fmla="*/ 448733 w 728133"/>
                      <a:gd name="connsiteY9" fmla="*/ 16934 h 2963335"/>
                      <a:gd name="connsiteX10" fmla="*/ 296333 w 728133"/>
                      <a:gd name="connsiteY10" fmla="*/ 8467 h 2963335"/>
                      <a:gd name="connsiteX11" fmla="*/ 211666 w 728133"/>
                      <a:gd name="connsiteY11" fmla="*/ 59267 h 2963335"/>
                      <a:gd name="connsiteX12" fmla="*/ 127000 w 728133"/>
                      <a:gd name="connsiteY12" fmla="*/ 135467 h 2963335"/>
                      <a:gd name="connsiteX13" fmla="*/ 101600 w 728133"/>
                      <a:gd name="connsiteY13" fmla="*/ 245534 h 2963335"/>
                      <a:gd name="connsiteX14" fmla="*/ 84666 w 728133"/>
                      <a:gd name="connsiteY14" fmla="*/ 321734 h 2963335"/>
                      <a:gd name="connsiteX15" fmla="*/ 0 w 728133"/>
                      <a:gd name="connsiteY15" fmla="*/ 406400 h 2963335"/>
                      <a:gd name="connsiteX16" fmla="*/ 16933 w 728133"/>
                      <a:gd name="connsiteY16" fmla="*/ 474134 h 2963335"/>
                      <a:gd name="connsiteX17" fmla="*/ 93133 w 728133"/>
                      <a:gd name="connsiteY17" fmla="*/ 541867 h 2963335"/>
                      <a:gd name="connsiteX18" fmla="*/ 211666 w 728133"/>
                      <a:gd name="connsiteY18" fmla="*/ 550334 h 2963335"/>
                      <a:gd name="connsiteX19" fmla="*/ 262466 w 728133"/>
                      <a:gd name="connsiteY19" fmla="*/ 474134 h 2963335"/>
                      <a:gd name="connsiteX20" fmla="*/ 254000 w 728133"/>
                      <a:gd name="connsiteY20" fmla="*/ 381000 h 2963335"/>
                      <a:gd name="connsiteX21" fmla="*/ 220133 w 728133"/>
                      <a:gd name="connsiteY21" fmla="*/ 330200 h 2963335"/>
                      <a:gd name="connsiteX22" fmla="*/ 186266 w 728133"/>
                      <a:gd name="connsiteY22" fmla="*/ 287867 h 2963335"/>
                      <a:gd name="connsiteX23" fmla="*/ 194733 w 728133"/>
                      <a:gd name="connsiteY23" fmla="*/ 186267 h 2963335"/>
                      <a:gd name="connsiteX24" fmla="*/ 262466 w 728133"/>
                      <a:gd name="connsiteY24" fmla="*/ 101600 h 2963335"/>
                      <a:gd name="connsiteX25" fmla="*/ 372533 w 728133"/>
                      <a:gd name="connsiteY25" fmla="*/ 67734 h 2963335"/>
                      <a:gd name="connsiteX26" fmla="*/ 440266 w 728133"/>
                      <a:gd name="connsiteY26" fmla="*/ 110067 h 2963335"/>
                      <a:gd name="connsiteX27" fmla="*/ 491066 w 728133"/>
                      <a:gd name="connsiteY27" fmla="*/ 220134 h 2963335"/>
                      <a:gd name="connsiteX28" fmla="*/ 491066 w 728133"/>
                      <a:gd name="connsiteY28" fmla="*/ 2963334 h 2963335"/>
                      <a:gd name="connsiteX0" fmla="*/ 728133 w 788531"/>
                      <a:gd name="connsiteY0" fmla="*/ 0 h 2963335"/>
                      <a:gd name="connsiteX1" fmla="*/ 601133 w 788531"/>
                      <a:gd name="connsiteY1" fmla="*/ 67734 h 2963335"/>
                      <a:gd name="connsiteX2" fmla="*/ 584200 w 788531"/>
                      <a:gd name="connsiteY2" fmla="*/ 177800 h 2963335"/>
                      <a:gd name="connsiteX3" fmla="*/ 567266 w 788531"/>
                      <a:gd name="connsiteY3" fmla="*/ 287867 h 2963335"/>
                      <a:gd name="connsiteX4" fmla="*/ 533400 w 788531"/>
                      <a:gd name="connsiteY4" fmla="*/ 84667 h 2963335"/>
                      <a:gd name="connsiteX5" fmla="*/ 448733 w 788531"/>
                      <a:gd name="connsiteY5" fmla="*/ 16934 h 2963335"/>
                      <a:gd name="connsiteX6" fmla="*/ 296333 w 788531"/>
                      <a:gd name="connsiteY6" fmla="*/ 8467 h 2963335"/>
                      <a:gd name="connsiteX7" fmla="*/ 211666 w 788531"/>
                      <a:gd name="connsiteY7" fmla="*/ 59267 h 2963335"/>
                      <a:gd name="connsiteX8" fmla="*/ 127000 w 788531"/>
                      <a:gd name="connsiteY8" fmla="*/ 135467 h 2963335"/>
                      <a:gd name="connsiteX9" fmla="*/ 101600 w 788531"/>
                      <a:gd name="connsiteY9" fmla="*/ 245534 h 2963335"/>
                      <a:gd name="connsiteX10" fmla="*/ 84666 w 788531"/>
                      <a:gd name="connsiteY10" fmla="*/ 321734 h 2963335"/>
                      <a:gd name="connsiteX11" fmla="*/ 0 w 788531"/>
                      <a:gd name="connsiteY11" fmla="*/ 406400 h 2963335"/>
                      <a:gd name="connsiteX12" fmla="*/ 16933 w 788531"/>
                      <a:gd name="connsiteY12" fmla="*/ 474134 h 2963335"/>
                      <a:gd name="connsiteX13" fmla="*/ 93133 w 788531"/>
                      <a:gd name="connsiteY13" fmla="*/ 541867 h 2963335"/>
                      <a:gd name="connsiteX14" fmla="*/ 211666 w 788531"/>
                      <a:gd name="connsiteY14" fmla="*/ 550334 h 2963335"/>
                      <a:gd name="connsiteX15" fmla="*/ 262466 w 788531"/>
                      <a:gd name="connsiteY15" fmla="*/ 474134 h 2963335"/>
                      <a:gd name="connsiteX16" fmla="*/ 254000 w 788531"/>
                      <a:gd name="connsiteY16" fmla="*/ 381000 h 2963335"/>
                      <a:gd name="connsiteX17" fmla="*/ 220133 w 788531"/>
                      <a:gd name="connsiteY17" fmla="*/ 330200 h 2963335"/>
                      <a:gd name="connsiteX18" fmla="*/ 186266 w 788531"/>
                      <a:gd name="connsiteY18" fmla="*/ 287867 h 2963335"/>
                      <a:gd name="connsiteX19" fmla="*/ 194733 w 788531"/>
                      <a:gd name="connsiteY19" fmla="*/ 186267 h 2963335"/>
                      <a:gd name="connsiteX20" fmla="*/ 262466 w 788531"/>
                      <a:gd name="connsiteY20" fmla="*/ 101600 h 2963335"/>
                      <a:gd name="connsiteX21" fmla="*/ 372533 w 788531"/>
                      <a:gd name="connsiteY21" fmla="*/ 67734 h 2963335"/>
                      <a:gd name="connsiteX22" fmla="*/ 440266 w 788531"/>
                      <a:gd name="connsiteY22" fmla="*/ 110067 h 2963335"/>
                      <a:gd name="connsiteX23" fmla="*/ 491066 w 788531"/>
                      <a:gd name="connsiteY23" fmla="*/ 220134 h 2963335"/>
                      <a:gd name="connsiteX24" fmla="*/ 491066 w 788531"/>
                      <a:gd name="connsiteY24" fmla="*/ 2963334 h 2963335"/>
                      <a:gd name="connsiteX25" fmla="*/ 565659 w 788531"/>
                      <a:gd name="connsiteY25" fmla="*/ 2963335 h 2963335"/>
                      <a:gd name="connsiteX26" fmla="*/ 643466 w 788531"/>
                      <a:gd name="connsiteY26" fmla="*/ 194734 h 2963335"/>
                      <a:gd name="connsiteX27" fmla="*/ 788531 w 788531"/>
                      <a:gd name="connsiteY27" fmla="*/ 161998 h 2963335"/>
                      <a:gd name="connsiteX0" fmla="*/ 728133 w 728133"/>
                      <a:gd name="connsiteY0" fmla="*/ 0 h 2963335"/>
                      <a:gd name="connsiteX1" fmla="*/ 601133 w 728133"/>
                      <a:gd name="connsiteY1" fmla="*/ 67734 h 2963335"/>
                      <a:gd name="connsiteX2" fmla="*/ 584200 w 728133"/>
                      <a:gd name="connsiteY2" fmla="*/ 177800 h 2963335"/>
                      <a:gd name="connsiteX3" fmla="*/ 567266 w 728133"/>
                      <a:gd name="connsiteY3" fmla="*/ 287867 h 2963335"/>
                      <a:gd name="connsiteX4" fmla="*/ 533400 w 728133"/>
                      <a:gd name="connsiteY4" fmla="*/ 84667 h 2963335"/>
                      <a:gd name="connsiteX5" fmla="*/ 448733 w 728133"/>
                      <a:gd name="connsiteY5" fmla="*/ 16934 h 2963335"/>
                      <a:gd name="connsiteX6" fmla="*/ 296333 w 728133"/>
                      <a:gd name="connsiteY6" fmla="*/ 8467 h 2963335"/>
                      <a:gd name="connsiteX7" fmla="*/ 211666 w 728133"/>
                      <a:gd name="connsiteY7" fmla="*/ 59267 h 2963335"/>
                      <a:gd name="connsiteX8" fmla="*/ 127000 w 728133"/>
                      <a:gd name="connsiteY8" fmla="*/ 135467 h 2963335"/>
                      <a:gd name="connsiteX9" fmla="*/ 101600 w 728133"/>
                      <a:gd name="connsiteY9" fmla="*/ 245534 h 2963335"/>
                      <a:gd name="connsiteX10" fmla="*/ 84666 w 728133"/>
                      <a:gd name="connsiteY10" fmla="*/ 321734 h 2963335"/>
                      <a:gd name="connsiteX11" fmla="*/ 0 w 728133"/>
                      <a:gd name="connsiteY11" fmla="*/ 406400 h 2963335"/>
                      <a:gd name="connsiteX12" fmla="*/ 16933 w 728133"/>
                      <a:gd name="connsiteY12" fmla="*/ 474134 h 2963335"/>
                      <a:gd name="connsiteX13" fmla="*/ 93133 w 728133"/>
                      <a:gd name="connsiteY13" fmla="*/ 541867 h 2963335"/>
                      <a:gd name="connsiteX14" fmla="*/ 211666 w 728133"/>
                      <a:gd name="connsiteY14" fmla="*/ 550334 h 2963335"/>
                      <a:gd name="connsiteX15" fmla="*/ 262466 w 728133"/>
                      <a:gd name="connsiteY15" fmla="*/ 474134 h 2963335"/>
                      <a:gd name="connsiteX16" fmla="*/ 254000 w 728133"/>
                      <a:gd name="connsiteY16" fmla="*/ 381000 h 2963335"/>
                      <a:gd name="connsiteX17" fmla="*/ 220133 w 728133"/>
                      <a:gd name="connsiteY17" fmla="*/ 330200 h 2963335"/>
                      <a:gd name="connsiteX18" fmla="*/ 186266 w 728133"/>
                      <a:gd name="connsiteY18" fmla="*/ 287867 h 2963335"/>
                      <a:gd name="connsiteX19" fmla="*/ 194733 w 728133"/>
                      <a:gd name="connsiteY19" fmla="*/ 186267 h 2963335"/>
                      <a:gd name="connsiteX20" fmla="*/ 262466 w 728133"/>
                      <a:gd name="connsiteY20" fmla="*/ 101600 h 2963335"/>
                      <a:gd name="connsiteX21" fmla="*/ 372533 w 728133"/>
                      <a:gd name="connsiteY21" fmla="*/ 67734 h 2963335"/>
                      <a:gd name="connsiteX22" fmla="*/ 440266 w 728133"/>
                      <a:gd name="connsiteY22" fmla="*/ 110067 h 2963335"/>
                      <a:gd name="connsiteX23" fmla="*/ 491066 w 728133"/>
                      <a:gd name="connsiteY23" fmla="*/ 220134 h 2963335"/>
                      <a:gd name="connsiteX24" fmla="*/ 491066 w 728133"/>
                      <a:gd name="connsiteY24" fmla="*/ 2963334 h 2963335"/>
                      <a:gd name="connsiteX25" fmla="*/ 565659 w 728133"/>
                      <a:gd name="connsiteY25" fmla="*/ 2963335 h 2963335"/>
                      <a:gd name="connsiteX26" fmla="*/ 643466 w 728133"/>
                      <a:gd name="connsiteY26" fmla="*/ 194734 h 2963335"/>
                      <a:gd name="connsiteX0" fmla="*/ 601133 w 643466"/>
                      <a:gd name="connsiteY0" fmla="*/ 59267 h 2954868"/>
                      <a:gd name="connsiteX1" fmla="*/ 584200 w 643466"/>
                      <a:gd name="connsiteY1" fmla="*/ 169333 h 2954868"/>
                      <a:gd name="connsiteX2" fmla="*/ 567266 w 643466"/>
                      <a:gd name="connsiteY2" fmla="*/ 279400 h 2954868"/>
                      <a:gd name="connsiteX3" fmla="*/ 533400 w 643466"/>
                      <a:gd name="connsiteY3" fmla="*/ 76200 h 2954868"/>
                      <a:gd name="connsiteX4" fmla="*/ 448733 w 643466"/>
                      <a:gd name="connsiteY4" fmla="*/ 8467 h 2954868"/>
                      <a:gd name="connsiteX5" fmla="*/ 296333 w 643466"/>
                      <a:gd name="connsiteY5" fmla="*/ 0 h 2954868"/>
                      <a:gd name="connsiteX6" fmla="*/ 211666 w 643466"/>
                      <a:gd name="connsiteY6" fmla="*/ 50800 h 2954868"/>
                      <a:gd name="connsiteX7" fmla="*/ 127000 w 643466"/>
                      <a:gd name="connsiteY7" fmla="*/ 127000 h 2954868"/>
                      <a:gd name="connsiteX8" fmla="*/ 101600 w 643466"/>
                      <a:gd name="connsiteY8" fmla="*/ 237067 h 2954868"/>
                      <a:gd name="connsiteX9" fmla="*/ 84666 w 643466"/>
                      <a:gd name="connsiteY9" fmla="*/ 313267 h 2954868"/>
                      <a:gd name="connsiteX10" fmla="*/ 0 w 643466"/>
                      <a:gd name="connsiteY10" fmla="*/ 397933 h 2954868"/>
                      <a:gd name="connsiteX11" fmla="*/ 16933 w 643466"/>
                      <a:gd name="connsiteY11" fmla="*/ 465667 h 2954868"/>
                      <a:gd name="connsiteX12" fmla="*/ 93133 w 643466"/>
                      <a:gd name="connsiteY12" fmla="*/ 533400 h 2954868"/>
                      <a:gd name="connsiteX13" fmla="*/ 211666 w 643466"/>
                      <a:gd name="connsiteY13" fmla="*/ 541867 h 2954868"/>
                      <a:gd name="connsiteX14" fmla="*/ 262466 w 643466"/>
                      <a:gd name="connsiteY14" fmla="*/ 465667 h 2954868"/>
                      <a:gd name="connsiteX15" fmla="*/ 254000 w 643466"/>
                      <a:gd name="connsiteY15" fmla="*/ 372533 h 2954868"/>
                      <a:gd name="connsiteX16" fmla="*/ 220133 w 643466"/>
                      <a:gd name="connsiteY16" fmla="*/ 321733 h 2954868"/>
                      <a:gd name="connsiteX17" fmla="*/ 186266 w 643466"/>
                      <a:gd name="connsiteY17" fmla="*/ 279400 h 2954868"/>
                      <a:gd name="connsiteX18" fmla="*/ 194733 w 643466"/>
                      <a:gd name="connsiteY18" fmla="*/ 177800 h 2954868"/>
                      <a:gd name="connsiteX19" fmla="*/ 262466 w 643466"/>
                      <a:gd name="connsiteY19" fmla="*/ 93133 h 2954868"/>
                      <a:gd name="connsiteX20" fmla="*/ 372533 w 643466"/>
                      <a:gd name="connsiteY20" fmla="*/ 59267 h 2954868"/>
                      <a:gd name="connsiteX21" fmla="*/ 440266 w 643466"/>
                      <a:gd name="connsiteY21" fmla="*/ 101600 h 2954868"/>
                      <a:gd name="connsiteX22" fmla="*/ 491066 w 643466"/>
                      <a:gd name="connsiteY22" fmla="*/ 211667 h 2954868"/>
                      <a:gd name="connsiteX23" fmla="*/ 491066 w 643466"/>
                      <a:gd name="connsiteY23" fmla="*/ 2954867 h 2954868"/>
                      <a:gd name="connsiteX24" fmla="*/ 565659 w 643466"/>
                      <a:gd name="connsiteY24" fmla="*/ 2954868 h 2954868"/>
                      <a:gd name="connsiteX25" fmla="*/ 643466 w 643466"/>
                      <a:gd name="connsiteY25" fmla="*/ 186267 h 2954868"/>
                      <a:gd name="connsiteX0" fmla="*/ 601133 w 643466"/>
                      <a:gd name="connsiteY0" fmla="*/ 59267 h 2954868"/>
                      <a:gd name="connsiteX1" fmla="*/ 584200 w 643466"/>
                      <a:gd name="connsiteY1" fmla="*/ 169333 h 2954868"/>
                      <a:gd name="connsiteX2" fmla="*/ 567266 w 643466"/>
                      <a:gd name="connsiteY2" fmla="*/ 279400 h 2954868"/>
                      <a:gd name="connsiteX3" fmla="*/ 533400 w 643466"/>
                      <a:gd name="connsiteY3" fmla="*/ 76200 h 2954868"/>
                      <a:gd name="connsiteX4" fmla="*/ 448733 w 643466"/>
                      <a:gd name="connsiteY4" fmla="*/ 8467 h 2954868"/>
                      <a:gd name="connsiteX5" fmla="*/ 296333 w 643466"/>
                      <a:gd name="connsiteY5" fmla="*/ 0 h 2954868"/>
                      <a:gd name="connsiteX6" fmla="*/ 211666 w 643466"/>
                      <a:gd name="connsiteY6" fmla="*/ 50800 h 2954868"/>
                      <a:gd name="connsiteX7" fmla="*/ 127000 w 643466"/>
                      <a:gd name="connsiteY7" fmla="*/ 127000 h 2954868"/>
                      <a:gd name="connsiteX8" fmla="*/ 101600 w 643466"/>
                      <a:gd name="connsiteY8" fmla="*/ 237067 h 2954868"/>
                      <a:gd name="connsiteX9" fmla="*/ 84666 w 643466"/>
                      <a:gd name="connsiteY9" fmla="*/ 313267 h 2954868"/>
                      <a:gd name="connsiteX10" fmla="*/ 0 w 643466"/>
                      <a:gd name="connsiteY10" fmla="*/ 397933 h 2954868"/>
                      <a:gd name="connsiteX11" fmla="*/ 16933 w 643466"/>
                      <a:gd name="connsiteY11" fmla="*/ 465667 h 2954868"/>
                      <a:gd name="connsiteX12" fmla="*/ 93133 w 643466"/>
                      <a:gd name="connsiteY12" fmla="*/ 533400 h 2954868"/>
                      <a:gd name="connsiteX13" fmla="*/ 211666 w 643466"/>
                      <a:gd name="connsiteY13" fmla="*/ 541867 h 2954868"/>
                      <a:gd name="connsiteX14" fmla="*/ 262466 w 643466"/>
                      <a:gd name="connsiteY14" fmla="*/ 465667 h 2954868"/>
                      <a:gd name="connsiteX15" fmla="*/ 254000 w 643466"/>
                      <a:gd name="connsiteY15" fmla="*/ 372533 h 2954868"/>
                      <a:gd name="connsiteX16" fmla="*/ 220133 w 643466"/>
                      <a:gd name="connsiteY16" fmla="*/ 321733 h 2954868"/>
                      <a:gd name="connsiteX17" fmla="*/ 186266 w 643466"/>
                      <a:gd name="connsiteY17" fmla="*/ 279400 h 2954868"/>
                      <a:gd name="connsiteX18" fmla="*/ 194733 w 643466"/>
                      <a:gd name="connsiteY18" fmla="*/ 177800 h 2954868"/>
                      <a:gd name="connsiteX19" fmla="*/ 262466 w 643466"/>
                      <a:gd name="connsiteY19" fmla="*/ 93133 h 2954868"/>
                      <a:gd name="connsiteX20" fmla="*/ 372533 w 643466"/>
                      <a:gd name="connsiteY20" fmla="*/ 59267 h 2954868"/>
                      <a:gd name="connsiteX21" fmla="*/ 440266 w 643466"/>
                      <a:gd name="connsiteY21" fmla="*/ 101600 h 2954868"/>
                      <a:gd name="connsiteX22" fmla="*/ 491066 w 643466"/>
                      <a:gd name="connsiteY22" fmla="*/ 211667 h 2954868"/>
                      <a:gd name="connsiteX23" fmla="*/ 491066 w 643466"/>
                      <a:gd name="connsiteY23" fmla="*/ 2954867 h 2954868"/>
                      <a:gd name="connsiteX24" fmla="*/ 565659 w 643466"/>
                      <a:gd name="connsiteY24" fmla="*/ 2954868 h 2954868"/>
                      <a:gd name="connsiteX25" fmla="*/ 643466 w 643466"/>
                      <a:gd name="connsiteY25" fmla="*/ 186267 h 2954868"/>
                      <a:gd name="connsiteX26" fmla="*/ 601133 w 643466"/>
                      <a:gd name="connsiteY26" fmla="*/ 59267 h 2954868"/>
                      <a:gd name="connsiteX0" fmla="*/ 643466 w 643466"/>
                      <a:gd name="connsiteY0" fmla="*/ 186267 h 2954868"/>
                      <a:gd name="connsiteX1" fmla="*/ 584200 w 643466"/>
                      <a:gd name="connsiteY1" fmla="*/ 169333 h 2954868"/>
                      <a:gd name="connsiteX2" fmla="*/ 567266 w 643466"/>
                      <a:gd name="connsiteY2" fmla="*/ 279400 h 2954868"/>
                      <a:gd name="connsiteX3" fmla="*/ 533400 w 643466"/>
                      <a:gd name="connsiteY3" fmla="*/ 76200 h 2954868"/>
                      <a:gd name="connsiteX4" fmla="*/ 448733 w 643466"/>
                      <a:gd name="connsiteY4" fmla="*/ 8467 h 2954868"/>
                      <a:gd name="connsiteX5" fmla="*/ 296333 w 643466"/>
                      <a:gd name="connsiteY5" fmla="*/ 0 h 2954868"/>
                      <a:gd name="connsiteX6" fmla="*/ 211666 w 643466"/>
                      <a:gd name="connsiteY6" fmla="*/ 50800 h 2954868"/>
                      <a:gd name="connsiteX7" fmla="*/ 127000 w 643466"/>
                      <a:gd name="connsiteY7" fmla="*/ 127000 h 2954868"/>
                      <a:gd name="connsiteX8" fmla="*/ 101600 w 643466"/>
                      <a:gd name="connsiteY8" fmla="*/ 237067 h 2954868"/>
                      <a:gd name="connsiteX9" fmla="*/ 84666 w 643466"/>
                      <a:gd name="connsiteY9" fmla="*/ 313267 h 2954868"/>
                      <a:gd name="connsiteX10" fmla="*/ 0 w 643466"/>
                      <a:gd name="connsiteY10" fmla="*/ 397933 h 2954868"/>
                      <a:gd name="connsiteX11" fmla="*/ 16933 w 643466"/>
                      <a:gd name="connsiteY11" fmla="*/ 465667 h 2954868"/>
                      <a:gd name="connsiteX12" fmla="*/ 93133 w 643466"/>
                      <a:gd name="connsiteY12" fmla="*/ 533400 h 2954868"/>
                      <a:gd name="connsiteX13" fmla="*/ 211666 w 643466"/>
                      <a:gd name="connsiteY13" fmla="*/ 541867 h 2954868"/>
                      <a:gd name="connsiteX14" fmla="*/ 262466 w 643466"/>
                      <a:gd name="connsiteY14" fmla="*/ 465667 h 2954868"/>
                      <a:gd name="connsiteX15" fmla="*/ 254000 w 643466"/>
                      <a:gd name="connsiteY15" fmla="*/ 372533 h 2954868"/>
                      <a:gd name="connsiteX16" fmla="*/ 220133 w 643466"/>
                      <a:gd name="connsiteY16" fmla="*/ 321733 h 2954868"/>
                      <a:gd name="connsiteX17" fmla="*/ 186266 w 643466"/>
                      <a:gd name="connsiteY17" fmla="*/ 279400 h 2954868"/>
                      <a:gd name="connsiteX18" fmla="*/ 194733 w 643466"/>
                      <a:gd name="connsiteY18" fmla="*/ 177800 h 2954868"/>
                      <a:gd name="connsiteX19" fmla="*/ 262466 w 643466"/>
                      <a:gd name="connsiteY19" fmla="*/ 93133 h 2954868"/>
                      <a:gd name="connsiteX20" fmla="*/ 372533 w 643466"/>
                      <a:gd name="connsiteY20" fmla="*/ 59267 h 2954868"/>
                      <a:gd name="connsiteX21" fmla="*/ 440266 w 643466"/>
                      <a:gd name="connsiteY21" fmla="*/ 101600 h 2954868"/>
                      <a:gd name="connsiteX22" fmla="*/ 491066 w 643466"/>
                      <a:gd name="connsiteY22" fmla="*/ 211667 h 2954868"/>
                      <a:gd name="connsiteX23" fmla="*/ 491066 w 643466"/>
                      <a:gd name="connsiteY23" fmla="*/ 2954867 h 2954868"/>
                      <a:gd name="connsiteX24" fmla="*/ 565659 w 643466"/>
                      <a:gd name="connsiteY24" fmla="*/ 2954868 h 2954868"/>
                      <a:gd name="connsiteX25" fmla="*/ 643466 w 643466"/>
                      <a:gd name="connsiteY25" fmla="*/ 186267 h 2954868"/>
                      <a:gd name="connsiteX0" fmla="*/ 565659 w 584200"/>
                      <a:gd name="connsiteY0" fmla="*/ 2954868 h 2954868"/>
                      <a:gd name="connsiteX1" fmla="*/ 584200 w 584200"/>
                      <a:gd name="connsiteY1" fmla="*/ 169333 h 2954868"/>
                      <a:gd name="connsiteX2" fmla="*/ 567266 w 584200"/>
                      <a:gd name="connsiteY2" fmla="*/ 279400 h 2954868"/>
                      <a:gd name="connsiteX3" fmla="*/ 533400 w 584200"/>
                      <a:gd name="connsiteY3" fmla="*/ 76200 h 2954868"/>
                      <a:gd name="connsiteX4" fmla="*/ 448733 w 584200"/>
                      <a:gd name="connsiteY4" fmla="*/ 8467 h 2954868"/>
                      <a:gd name="connsiteX5" fmla="*/ 296333 w 584200"/>
                      <a:gd name="connsiteY5" fmla="*/ 0 h 2954868"/>
                      <a:gd name="connsiteX6" fmla="*/ 211666 w 584200"/>
                      <a:gd name="connsiteY6" fmla="*/ 50800 h 2954868"/>
                      <a:gd name="connsiteX7" fmla="*/ 127000 w 584200"/>
                      <a:gd name="connsiteY7" fmla="*/ 127000 h 2954868"/>
                      <a:gd name="connsiteX8" fmla="*/ 101600 w 584200"/>
                      <a:gd name="connsiteY8" fmla="*/ 237067 h 2954868"/>
                      <a:gd name="connsiteX9" fmla="*/ 84666 w 584200"/>
                      <a:gd name="connsiteY9" fmla="*/ 313267 h 2954868"/>
                      <a:gd name="connsiteX10" fmla="*/ 0 w 584200"/>
                      <a:gd name="connsiteY10" fmla="*/ 397933 h 2954868"/>
                      <a:gd name="connsiteX11" fmla="*/ 16933 w 584200"/>
                      <a:gd name="connsiteY11" fmla="*/ 465667 h 2954868"/>
                      <a:gd name="connsiteX12" fmla="*/ 93133 w 584200"/>
                      <a:gd name="connsiteY12" fmla="*/ 533400 h 2954868"/>
                      <a:gd name="connsiteX13" fmla="*/ 211666 w 584200"/>
                      <a:gd name="connsiteY13" fmla="*/ 541867 h 2954868"/>
                      <a:gd name="connsiteX14" fmla="*/ 262466 w 584200"/>
                      <a:gd name="connsiteY14" fmla="*/ 465667 h 2954868"/>
                      <a:gd name="connsiteX15" fmla="*/ 254000 w 584200"/>
                      <a:gd name="connsiteY15" fmla="*/ 372533 h 2954868"/>
                      <a:gd name="connsiteX16" fmla="*/ 220133 w 584200"/>
                      <a:gd name="connsiteY16" fmla="*/ 321733 h 2954868"/>
                      <a:gd name="connsiteX17" fmla="*/ 186266 w 584200"/>
                      <a:gd name="connsiteY17" fmla="*/ 279400 h 2954868"/>
                      <a:gd name="connsiteX18" fmla="*/ 194733 w 584200"/>
                      <a:gd name="connsiteY18" fmla="*/ 177800 h 2954868"/>
                      <a:gd name="connsiteX19" fmla="*/ 262466 w 584200"/>
                      <a:gd name="connsiteY19" fmla="*/ 93133 h 2954868"/>
                      <a:gd name="connsiteX20" fmla="*/ 372533 w 584200"/>
                      <a:gd name="connsiteY20" fmla="*/ 59267 h 2954868"/>
                      <a:gd name="connsiteX21" fmla="*/ 440266 w 584200"/>
                      <a:gd name="connsiteY21" fmla="*/ 101600 h 2954868"/>
                      <a:gd name="connsiteX22" fmla="*/ 491066 w 584200"/>
                      <a:gd name="connsiteY22" fmla="*/ 211667 h 2954868"/>
                      <a:gd name="connsiteX23" fmla="*/ 491066 w 584200"/>
                      <a:gd name="connsiteY23" fmla="*/ 2954867 h 2954868"/>
                      <a:gd name="connsiteX24" fmla="*/ 565659 w 584200"/>
                      <a:gd name="connsiteY24" fmla="*/ 2954868 h 2954868"/>
                      <a:gd name="connsiteX0" fmla="*/ 565659 w 567266"/>
                      <a:gd name="connsiteY0" fmla="*/ 2954868 h 2954868"/>
                      <a:gd name="connsiteX1" fmla="*/ 567266 w 567266"/>
                      <a:gd name="connsiteY1" fmla="*/ 279400 h 2954868"/>
                      <a:gd name="connsiteX2" fmla="*/ 533400 w 567266"/>
                      <a:gd name="connsiteY2" fmla="*/ 76200 h 2954868"/>
                      <a:gd name="connsiteX3" fmla="*/ 448733 w 567266"/>
                      <a:gd name="connsiteY3" fmla="*/ 8467 h 2954868"/>
                      <a:gd name="connsiteX4" fmla="*/ 296333 w 567266"/>
                      <a:gd name="connsiteY4" fmla="*/ 0 h 2954868"/>
                      <a:gd name="connsiteX5" fmla="*/ 211666 w 567266"/>
                      <a:gd name="connsiteY5" fmla="*/ 50800 h 2954868"/>
                      <a:gd name="connsiteX6" fmla="*/ 127000 w 567266"/>
                      <a:gd name="connsiteY6" fmla="*/ 127000 h 2954868"/>
                      <a:gd name="connsiteX7" fmla="*/ 101600 w 567266"/>
                      <a:gd name="connsiteY7" fmla="*/ 237067 h 2954868"/>
                      <a:gd name="connsiteX8" fmla="*/ 84666 w 567266"/>
                      <a:gd name="connsiteY8" fmla="*/ 313267 h 2954868"/>
                      <a:gd name="connsiteX9" fmla="*/ 0 w 567266"/>
                      <a:gd name="connsiteY9" fmla="*/ 397933 h 2954868"/>
                      <a:gd name="connsiteX10" fmla="*/ 16933 w 567266"/>
                      <a:gd name="connsiteY10" fmla="*/ 465667 h 2954868"/>
                      <a:gd name="connsiteX11" fmla="*/ 93133 w 567266"/>
                      <a:gd name="connsiteY11" fmla="*/ 533400 h 2954868"/>
                      <a:gd name="connsiteX12" fmla="*/ 211666 w 567266"/>
                      <a:gd name="connsiteY12" fmla="*/ 541867 h 2954868"/>
                      <a:gd name="connsiteX13" fmla="*/ 262466 w 567266"/>
                      <a:gd name="connsiteY13" fmla="*/ 465667 h 2954868"/>
                      <a:gd name="connsiteX14" fmla="*/ 254000 w 567266"/>
                      <a:gd name="connsiteY14" fmla="*/ 372533 h 2954868"/>
                      <a:gd name="connsiteX15" fmla="*/ 220133 w 567266"/>
                      <a:gd name="connsiteY15" fmla="*/ 321733 h 2954868"/>
                      <a:gd name="connsiteX16" fmla="*/ 186266 w 567266"/>
                      <a:gd name="connsiteY16" fmla="*/ 279400 h 2954868"/>
                      <a:gd name="connsiteX17" fmla="*/ 194733 w 567266"/>
                      <a:gd name="connsiteY17" fmla="*/ 177800 h 2954868"/>
                      <a:gd name="connsiteX18" fmla="*/ 262466 w 567266"/>
                      <a:gd name="connsiteY18" fmla="*/ 93133 h 2954868"/>
                      <a:gd name="connsiteX19" fmla="*/ 372533 w 567266"/>
                      <a:gd name="connsiteY19" fmla="*/ 59267 h 2954868"/>
                      <a:gd name="connsiteX20" fmla="*/ 440266 w 567266"/>
                      <a:gd name="connsiteY20" fmla="*/ 101600 h 2954868"/>
                      <a:gd name="connsiteX21" fmla="*/ 491066 w 567266"/>
                      <a:gd name="connsiteY21" fmla="*/ 211667 h 2954868"/>
                      <a:gd name="connsiteX22" fmla="*/ 491066 w 567266"/>
                      <a:gd name="connsiteY22" fmla="*/ 2954867 h 2954868"/>
                      <a:gd name="connsiteX23" fmla="*/ 565659 w 567266"/>
                      <a:gd name="connsiteY23" fmla="*/ 2954868 h 2954868"/>
                      <a:gd name="connsiteX0" fmla="*/ 565659 w 567266"/>
                      <a:gd name="connsiteY0" fmla="*/ 2954868 h 2954868"/>
                      <a:gd name="connsiteX1" fmla="*/ 567266 w 567266"/>
                      <a:gd name="connsiteY1" fmla="*/ 279400 h 2954868"/>
                      <a:gd name="connsiteX2" fmla="*/ 533400 w 567266"/>
                      <a:gd name="connsiteY2" fmla="*/ 76200 h 2954868"/>
                      <a:gd name="connsiteX3" fmla="*/ 448733 w 567266"/>
                      <a:gd name="connsiteY3" fmla="*/ 8467 h 2954868"/>
                      <a:gd name="connsiteX4" fmla="*/ 296333 w 567266"/>
                      <a:gd name="connsiteY4" fmla="*/ 0 h 2954868"/>
                      <a:gd name="connsiteX5" fmla="*/ 211666 w 567266"/>
                      <a:gd name="connsiteY5" fmla="*/ 50800 h 2954868"/>
                      <a:gd name="connsiteX6" fmla="*/ 127000 w 567266"/>
                      <a:gd name="connsiteY6" fmla="*/ 127000 h 2954868"/>
                      <a:gd name="connsiteX7" fmla="*/ 101600 w 567266"/>
                      <a:gd name="connsiteY7" fmla="*/ 237067 h 2954868"/>
                      <a:gd name="connsiteX8" fmla="*/ 41705 w 567266"/>
                      <a:gd name="connsiteY8" fmla="*/ 291786 h 2954868"/>
                      <a:gd name="connsiteX9" fmla="*/ 0 w 567266"/>
                      <a:gd name="connsiteY9" fmla="*/ 397933 h 2954868"/>
                      <a:gd name="connsiteX10" fmla="*/ 16933 w 567266"/>
                      <a:gd name="connsiteY10" fmla="*/ 465667 h 2954868"/>
                      <a:gd name="connsiteX11" fmla="*/ 93133 w 567266"/>
                      <a:gd name="connsiteY11" fmla="*/ 533400 h 2954868"/>
                      <a:gd name="connsiteX12" fmla="*/ 211666 w 567266"/>
                      <a:gd name="connsiteY12" fmla="*/ 541867 h 2954868"/>
                      <a:gd name="connsiteX13" fmla="*/ 262466 w 567266"/>
                      <a:gd name="connsiteY13" fmla="*/ 465667 h 2954868"/>
                      <a:gd name="connsiteX14" fmla="*/ 254000 w 567266"/>
                      <a:gd name="connsiteY14" fmla="*/ 372533 h 2954868"/>
                      <a:gd name="connsiteX15" fmla="*/ 220133 w 567266"/>
                      <a:gd name="connsiteY15" fmla="*/ 321733 h 2954868"/>
                      <a:gd name="connsiteX16" fmla="*/ 186266 w 567266"/>
                      <a:gd name="connsiteY16" fmla="*/ 279400 h 2954868"/>
                      <a:gd name="connsiteX17" fmla="*/ 194733 w 567266"/>
                      <a:gd name="connsiteY17" fmla="*/ 177800 h 2954868"/>
                      <a:gd name="connsiteX18" fmla="*/ 262466 w 567266"/>
                      <a:gd name="connsiteY18" fmla="*/ 93133 h 2954868"/>
                      <a:gd name="connsiteX19" fmla="*/ 372533 w 567266"/>
                      <a:gd name="connsiteY19" fmla="*/ 59267 h 2954868"/>
                      <a:gd name="connsiteX20" fmla="*/ 440266 w 567266"/>
                      <a:gd name="connsiteY20" fmla="*/ 101600 h 2954868"/>
                      <a:gd name="connsiteX21" fmla="*/ 491066 w 567266"/>
                      <a:gd name="connsiteY21" fmla="*/ 211667 h 2954868"/>
                      <a:gd name="connsiteX22" fmla="*/ 491066 w 567266"/>
                      <a:gd name="connsiteY22" fmla="*/ 2954867 h 2954868"/>
                      <a:gd name="connsiteX23" fmla="*/ 565659 w 567266"/>
                      <a:gd name="connsiteY23" fmla="*/ 2954868 h 295486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</a:cxnLst>
                    <a:rect l="l" t="t" r="r" b="b"/>
                    <a:pathLst>
                      <a:path w="567266" h="2954868">
                        <a:moveTo>
                          <a:pt x="565659" y="2954868"/>
                        </a:moveTo>
                        <a:cubicBezTo>
                          <a:pt x="566195" y="2063045"/>
                          <a:pt x="566730" y="1171223"/>
                          <a:pt x="567266" y="279400"/>
                        </a:cubicBezTo>
                        <a:lnTo>
                          <a:pt x="533400" y="76200"/>
                        </a:lnTo>
                        <a:lnTo>
                          <a:pt x="448733" y="8467"/>
                        </a:lnTo>
                        <a:lnTo>
                          <a:pt x="296333" y="0"/>
                        </a:lnTo>
                        <a:lnTo>
                          <a:pt x="211666" y="50800"/>
                        </a:lnTo>
                        <a:lnTo>
                          <a:pt x="127000" y="127000"/>
                        </a:lnTo>
                        <a:lnTo>
                          <a:pt x="101600" y="237067"/>
                        </a:lnTo>
                        <a:lnTo>
                          <a:pt x="41705" y="291786"/>
                        </a:lnTo>
                        <a:lnTo>
                          <a:pt x="0" y="397933"/>
                        </a:lnTo>
                        <a:lnTo>
                          <a:pt x="16933" y="465667"/>
                        </a:lnTo>
                        <a:lnTo>
                          <a:pt x="93133" y="533400"/>
                        </a:lnTo>
                        <a:lnTo>
                          <a:pt x="211666" y="541867"/>
                        </a:lnTo>
                        <a:lnTo>
                          <a:pt x="262466" y="465667"/>
                        </a:lnTo>
                        <a:lnTo>
                          <a:pt x="254000" y="372533"/>
                        </a:lnTo>
                        <a:lnTo>
                          <a:pt x="220133" y="321733"/>
                        </a:lnTo>
                        <a:lnTo>
                          <a:pt x="186266" y="279400"/>
                        </a:lnTo>
                        <a:lnTo>
                          <a:pt x="194733" y="177800"/>
                        </a:lnTo>
                        <a:lnTo>
                          <a:pt x="262466" y="93133"/>
                        </a:lnTo>
                        <a:lnTo>
                          <a:pt x="372533" y="59267"/>
                        </a:lnTo>
                        <a:lnTo>
                          <a:pt x="440266" y="101600"/>
                        </a:lnTo>
                        <a:lnTo>
                          <a:pt x="491066" y="211667"/>
                        </a:lnTo>
                        <a:lnTo>
                          <a:pt x="491066" y="2954867"/>
                        </a:lnTo>
                        <a:lnTo>
                          <a:pt x="565659" y="2954868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FFFFFF"/>
                      </a:gs>
                      <a:gs pos="32000">
                        <a:srgbClr val="E6E6E6"/>
                      </a:gs>
                      <a:gs pos="99000">
                        <a:srgbClr val="7D8496"/>
                      </a:gs>
                      <a:gs pos="100000">
                        <a:srgbClr val="E6E6E6"/>
                      </a:gs>
                    </a:gsLst>
                    <a:lin ang="2700000" scaled="0"/>
                  </a:gradFill>
                  <a:ln w="3175">
                    <a:solidFill>
                      <a:schemeClr val="tx1">
                        <a:lumMod val="50000"/>
                        <a:lumOff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prstClr val="white"/>
                      </a:solidFill>
                    </a:endParaRPr>
                  </a:p>
                </p:txBody>
              </p:sp>
              <p:sp>
                <p:nvSpPr>
                  <p:cNvPr id="254" name="椭圆 253"/>
                  <p:cNvSpPr>
                    <a:spLocks noChangeAspect="1"/>
                  </p:cNvSpPr>
                  <p:nvPr/>
                </p:nvSpPr>
                <p:spPr>
                  <a:xfrm>
                    <a:off x="1415588" y="2775293"/>
                    <a:ext cx="108000" cy="10800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prstClr val="white"/>
                      </a:solidFill>
                    </a:endParaRPr>
                  </a:p>
                </p:txBody>
              </p:sp>
            </p:grpSp>
            <p:grpSp>
              <p:nvGrpSpPr>
                <p:cNvPr id="250" name="组合 65"/>
                <p:cNvGrpSpPr/>
                <p:nvPr/>
              </p:nvGrpSpPr>
              <p:grpSpPr>
                <a:xfrm flipH="1">
                  <a:off x="1712412" y="2596721"/>
                  <a:ext cx="311529" cy="1622746"/>
                  <a:chOff x="1398736" y="2594569"/>
                  <a:chExt cx="311529" cy="1622746"/>
                </a:xfrm>
              </p:grpSpPr>
              <p:sp>
                <p:nvSpPr>
                  <p:cNvPr id="251" name="任意多边形 66"/>
                  <p:cNvSpPr/>
                  <p:nvPr/>
                </p:nvSpPr>
                <p:spPr>
                  <a:xfrm>
                    <a:off x="1398736" y="2594569"/>
                    <a:ext cx="311529" cy="1622746"/>
                  </a:xfrm>
                  <a:custGeom>
                    <a:avLst/>
                    <a:gdLst>
                      <a:gd name="connsiteX0" fmla="*/ 491066 w 1270000"/>
                      <a:gd name="connsiteY0" fmla="*/ 2963334 h 2963334"/>
                      <a:gd name="connsiteX1" fmla="*/ 651933 w 1270000"/>
                      <a:gd name="connsiteY1" fmla="*/ 2963334 h 2963334"/>
                      <a:gd name="connsiteX2" fmla="*/ 643466 w 1270000"/>
                      <a:gd name="connsiteY2" fmla="*/ 194734 h 2963334"/>
                      <a:gd name="connsiteX3" fmla="*/ 711200 w 1270000"/>
                      <a:gd name="connsiteY3" fmla="*/ 84667 h 2963334"/>
                      <a:gd name="connsiteX4" fmla="*/ 821266 w 1270000"/>
                      <a:gd name="connsiteY4" fmla="*/ 59267 h 2963334"/>
                      <a:gd name="connsiteX5" fmla="*/ 914400 w 1270000"/>
                      <a:gd name="connsiteY5" fmla="*/ 101600 h 2963334"/>
                      <a:gd name="connsiteX6" fmla="*/ 990600 w 1270000"/>
                      <a:gd name="connsiteY6" fmla="*/ 194734 h 2963334"/>
                      <a:gd name="connsiteX7" fmla="*/ 1024466 w 1270000"/>
                      <a:gd name="connsiteY7" fmla="*/ 321734 h 2963334"/>
                      <a:gd name="connsiteX8" fmla="*/ 1007533 w 1270000"/>
                      <a:gd name="connsiteY8" fmla="*/ 440267 h 2963334"/>
                      <a:gd name="connsiteX9" fmla="*/ 1016000 w 1270000"/>
                      <a:gd name="connsiteY9" fmla="*/ 508000 h 2963334"/>
                      <a:gd name="connsiteX10" fmla="*/ 1092200 w 1270000"/>
                      <a:gd name="connsiteY10" fmla="*/ 550334 h 2963334"/>
                      <a:gd name="connsiteX11" fmla="*/ 1202266 w 1270000"/>
                      <a:gd name="connsiteY11" fmla="*/ 550334 h 2963334"/>
                      <a:gd name="connsiteX12" fmla="*/ 1270000 w 1270000"/>
                      <a:gd name="connsiteY12" fmla="*/ 440267 h 2963334"/>
                      <a:gd name="connsiteX13" fmla="*/ 1219200 w 1270000"/>
                      <a:gd name="connsiteY13" fmla="*/ 338667 h 2963334"/>
                      <a:gd name="connsiteX14" fmla="*/ 1159933 w 1270000"/>
                      <a:gd name="connsiteY14" fmla="*/ 296334 h 2963334"/>
                      <a:gd name="connsiteX15" fmla="*/ 1126066 w 1270000"/>
                      <a:gd name="connsiteY15" fmla="*/ 279400 h 2963334"/>
                      <a:gd name="connsiteX16" fmla="*/ 999066 w 1270000"/>
                      <a:gd name="connsiteY16" fmla="*/ 67734 h 2963334"/>
                      <a:gd name="connsiteX17" fmla="*/ 872066 w 1270000"/>
                      <a:gd name="connsiteY17" fmla="*/ 8467 h 2963334"/>
                      <a:gd name="connsiteX18" fmla="*/ 728133 w 1270000"/>
                      <a:gd name="connsiteY18" fmla="*/ 0 h 2963334"/>
                      <a:gd name="connsiteX19" fmla="*/ 601133 w 1270000"/>
                      <a:gd name="connsiteY19" fmla="*/ 67734 h 2963334"/>
                      <a:gd name="connsiteX20" fmla="*/ 584200 w 1270000"/>
                      <a:gd name="connsiteY20" fmla="*/ 177800 h 2963334"/>
                      <a:gd name="connsiteX21" fmla="*/ 567266 w 1270000"/>
                      <a:gd name="connsiteY21" fmla="*/ 287867 h 2963334"/>
                      <a:gd name="connsiteX22" fmla="*/ 533400 w 1270000"/>
                      <a:gd name="connsiteY22" fmla="*/ 84667 h 2963334"/>
                      <a:gd name="connsiteX23" fmla="*/ 448733 w 1270000"/>
                      <a:gd name="connsiteY23" fmla="*/ 16934 h 2963334"/>
                      <a:gd name="connsiteX24" fmla="*/ 296333 w 1270000"/>
                      <a:gd name="connsiteY24" fmla="*/ 8467 h 2963334"/>
                      <a:gd name="connsiteX25" fmla="*/ 211666 w 1270000"/>
                      <a:gd name="connsiteY25" fmla="*/ 59267 h 2963334"/>
                      <a:gd name="connsiteX26" fmla="*/ 127000 w 1270000"/>
                      <a:gd name="connsiteY26" fmla="*/ 135467 h 2963334"/>
                      <a:gd name="connsiteX27" fmla="*/ 101600 w 1270000"/>
                      <a:gd name="connsiteY27" fmla="*/ 245534 h 2963334"/>
                      <a:gd name="connsiteX28" fmla="*/ 84666 w 1270000"/>
                      <a:gd name="connsiteY28" fmla="*/ 321734 h 2963334"/>
                      <a:gd name="connsiteX29" fmla="*/ 0 w 1270000"/>
                      <a:gd name="connsiteY29" fmla="*/ 406400 h 2963334"/>
                      <a:gd name="connsiteX30" fmla="*/ 16933 w 1270000"/>
                      <a:gd name="connsiteY30" fmla="*/ 474134 h 2963334"/>
                      <a:gd name="connsiteX31" fmla="*/ 93133 w 1270000"/>
                      <a:gd name="connsiteY31" fmla="*/ 541867 h 2963334"/>
                      <a:gd name="connsiteX32" fmla="*/ 211666 w 1270000"/>
                      <a:gd name="connsiteY32" fmla="*/ 550334 h 2963334"/>
                      <a:gd name="connsiteX33" fmla="*/ 262466 w 1270000"/>
                      <a:gd name="connsiteY33" fmla="*/ 474134 h 2963334"/>
                      <a:gd name="connsiteX34" fmla="*/ 254000 w 1270000"/>
                      <a:gd name="connsiteY34" fmla="*/ 381000 h 2963334"/>
                      <a:gd name="connsiteX35" fmla="*/ 220133 w 1270000"/>
                      <a:gd name="connsiteY35" fmla="*/ 330200 h 2963334"/>
                      <a:gd name="connsiteX36" fmla="*/ 186266 w 1270000"/>
                      <a:gd name="connsiteY36" fmla="*/ 287867 h 2963334"/>
                      <a:gd name="connsiteX37" fmla="*/ 194733 w 1270000"/>
                      <a:gd name="connsiteY37" fmla="*/ 186267 h 2963334"/>
                      <a:gd name="connsiteX38" fmla="*/ 262466 w 1270000"/>
                      <a:gd name="connsiteY38" fmla="*/ 101600 h 2963334"/>
                      <a:gd name="connsiteX39" fmla="*/ 372533 w 1270000"/>
                      <a:gd name="connsiteY39" fmla="*/ 67734 h 2963334"/>
                      <a:gd name="connsiteX40" fmla="*/ 440266 w 1270000"/>
                      <a:gd name="connsiteY40" fmla="*/ 110067 h 2963334"/>
                      <a:gd name="connsiteX41" fmla="*/ 491066 w 1270000"/>
                      <a:gd name="connsiteY41" fmla="*/ 220134 h 2963334"/>
                      <a:gd name="connsiteX42" fmla="*/ 491066 w 1270000"/>
                      <a:gd name="connsiteY42" fmla="*/ 2963334 h 2963334"/>
                      <a:gd name="connsiteX0" fmla="*/ 491066 w 1270000"/>
                      <a:gd name="connsiteY0" fmla="*/ 2963334 h 2963335"/>
                      <a:gd name="connsiteX1" fmla="*/ 565659 w 1270000"/>
                      <a:gd name="connsiteY1" fmla="*/ 2963335 h 2963335"/>
                      <a:gd name="connsiteX2" fmla="*/ 651933 w 1270000"/>
                      <a:gd name="connsiteY2" fmla="*/ 2963334 h 2963335"/>
                      <a:gd name="connsiteX3" fmla="*/ 643466 w 1270000"/>
                      <a:gd name="connsiteY3" fmla="*/ 194734 h 2963335"/>
                      <a:gd name="connsiteX4" fmla="*/ 711200 w 1270000"/>
                      <a:gd name="connsiteY4" fmla="*/ 84667 h 2963335"/>
                      <a:gd name="connsiteX5" fmla="*/ 821266 w 1270000"/>
                      <a:gd name="connsiteY5" fmla="*/ 59267 h 2963335"/>
                      <a:gd name="connsiteX6" fmla="*/ 914400 w 1270000"/>
                      <a:gd name="connsiteY6" fmla="*/ 101600 h 2963335"/>
                      <a:gd name="connsiteX7" fmla="*/ 990600 w 1270000"/>
                      <a:gd name="connsiteY7" fmla="*/ 194734 h 2963335"/>
                      <a:gd name="connsiteX8" fmla="*/ 1024466 w 1270000"/>
                      <a:gd name="connsiteY8" fmla="*/ 321734 h 2963335"/>
                      <a:gd name="connsiteX9" fmla="*/ 1007533 w 1270000"/>
                      <a:gd name="connsiteY9" fmla="*/ 440267 h 2963335"/>
                      <a:gd name="connsiteX10" fmla="*/ 1016000 w 1270000"/>
                      <a:gd name="connsiteY10" fmla="*/ 508000 h 2963335"/>
                      <a:gd name="connsiteX11" fmla="*/ 1092200 w 1270000"/>
                      <a:gd name="connsiteY11" fmla="*/ 550334 h 2963335"/>
                      <a:gd name="connsiteX12" fmla="*/ 1202266 w 1270000"/>
                      <a:gd name="connsiteY12" fmla="*/ 550334 h 2963335"/>
                      <a:gd name="connsiteX13" fmla="*/ 1270000 w 1270000"/>
                      <a:gd name="connsiteY13" fmla="*/ 440267 h 2963335"/>
                      <a:gd name="connsiteX14" fmla="*/ 1219200 w 1270000"/>
                      <a:gd name="connsiteY14" fmla="*/ 338667 h 2963335"/>
                      <a:gd name="connsiteX15" fmla="*/ 1159933 w 1270000"/>
                      <a:gd name="connsiteY15" fmla="*/ 296334 h 2963335"/>
                      <a:gd name="connsiteX16" fmla="*/ 1126066 w 1270000"/>
                      <a:gd name="connsiteY16" fmla="*/ 279400 h 2963335"/>
                      <a:gd name="connsiteX17" fmla="*/ 999066 w 1270000"/>
                      <a:gd name="connsiteY17" fmla="*/ 67734 h 2963335"/>
                      <a:gd name="connsiteX18" fmla="*/ 872066 w 1270000"/>
                      <a:gd name="connsiteY18" fmla="*/ 8467 h 2963335"/>
                      <a:gd name="connsiteX19" fmla="*/ 728133 w 1270000"/>
                      <a:gd name="connsiteY19" fmla="*/ 0 h 2963335"/>
                      <a:gd name="connsiteX20" fmla="*/ 601133 w 1270000"/>
                      <a:gd name="connsiteY20" fmla="*/ 67734 h 2963335"/>
                      <a:gd name="connsiteX21" fmla="*/ 584200 w 1270000"/>
                      <a:gd name="connsiteY21" fmla="*/ 177800 h 2963335"/>
                      <a:gd name="connsiteX22" fmla="*/ 567266 w 1270000"/>
                      <a:gd name="connsiteY22" fmla="*/ 287867 h 2963335"/>
                      <a:gd name="connsiteX23" fmla="*/ 533400 w 1270000"/>
                      <a:gd name="connsiteY23" fmla="*/ 84667 h 2963335"/>
                      <a:gd name="connsiteX24" fmla="*/ 448733 w 1270000"/>
                      <a:gd name="connsiteY24" fmla="*/ 16934 h 2963335"/>
                      <a:gd name="connsiteX25" fmla="*/ 296333 w 1270000"/>
                      <a:gd name="connsiteY25" fmla="*/ 8467 h 2963335"/>
                      <a:gd name="connsiteX26" fmla="*/ 211666 w 1270000"/>
                      <a:gd name="connsiteY26" fmla="*/ 59267 h 2963335"/>
                      <a:gd name="connsiteX27" fmla="*/ 127000 w 1270000"/>
                      <a:gd name="connsiteY27" fmla="*/ 135467 h 2963335"/>
                      <a:gd name="connsiteX28" fmla="*/ 101600 w 1270000"/>
                      <a:gd name="connsiteY28" fmla="*/ 245534 h 2963335"/>
                      <a:gd name="connsiteX29" fmla="*/ 84666 w 1270000"/>
                      <a:gd name="connsiteY29" fmla="*/ 321734 h 2963335"/>
                      <a:gd name="connsiteX30" fmla="*/ 0 w 1270000"/>
                      <a:gd name="connsiteY30" fmla="*/ 406400 h 2963335"/>
                      <a:gd name="connsiteX31" fmla="*/ 16933 w 1270000"/>
                      <a:gd name="connsiteY31" fmla="*/ 474134 h 2963335"/>
                      <a:gd name="connsiteX32" fmla="*/ 93133 w 1270000"/>
                      <a:gd name="connsiteY32" fmla="*/ 541867 h 2963335"/>
                      <a:gd name="connsiteX33" fmla="*/ 211666 w 1270000"/>
                      <a:gd name="connsiteY33" fmla="*/ 550334 h 2963335"/>
                      <a:gd name="connsiteX34" fmla="*/ 262466 w 1270000"/>
                      <a:gd name="connsiteY34" fmla="*/ 474134 h 2963335"/>
                      <a:gd name="connsiteX35" fmla="*/ 254000 w 1270000"/>
                      <a:gd name="connsiteY35" fmla="*/ 381000 h 2963335"/>
                      <a:gd name="connsiteX36" fmla="*/ 220133 w 1270000"/>
                      <a:gd name="connsiteY36" fmla="*/ 330200 h 2963335"/>
                      <a:gd name="connsiteX37" fmla="*/ 186266 w 1270000"/>
                      <a:gd name="connsiteY37" fmla="*/ 287867 h 2963335"/>
                      <a:gd name="connsiteX38" fmla="*/ 194733 w 1270000"/>
                      <a:gd name="connsiteY38" fmla="*/ 186267 h 2963335"/>
                      <a:gd name="connsiteX39" fmla="*/ 262466 w 1270000"/>
                      <a:gd name="connsiteY39" fmla="*/ 101600 h 2963335"/>
                      <a:gd name="connsiteX40" fmla="*/ 372533 w 1270000"/>
                      <a:gd name="connsiteY40" fmla="*/ 67734 h 2963335"/>
                      <a:gd name="connsiteX41" fmla="*/ 440266 w 1270000"/>
                      <a:gd name="connsiteY41" fmla="*/ 110067 h 2963335"/>
                      <a:gd name="connsiteX42" fmla="*/ 491066 w 1270000"/>
                      <a:gd name="connsiteY42" fmla="*/ 220134 h 2963335"/>
                      <a:gd name="connsiteX43" fmla="*/ 491066 w 1270000"/>
                      <a:gd name="connsiteY43" fmla="*/ 2963334 h 2963335"/>
                      <a:gd name="connsiteX0" fmla="*/ 491066 w 1270000"/>
                      <a:gd name="connsiteY0" fmla="*/ 2963334 h 2963335"/>
                      <a:gd name="connsiteX1" fmla="*/ 565659 w 1270000"/>
                      <a:gd name="connsiteY1" fmla="*/ 2963335 h 2963335"/>
                      <a:gd name="connsiteX2" fmla="*/ 643466 w 1270000"/>
                      <a:gd name="connsiteY2" fmla="*/ 194734 h 2963335"/>
                      <a:gd name="connsiteX3" fmla="*/ 711200 w 1270000"/>
                      <a:gd name="connsiteY3" fmla="*/ 84667 h 2963335"/>
                      <a:gd name="connsiteX4" fmla="*/ 821266 w 1270000"/>
                      <a:gd name="connsiteY4" fmla="*/ 59267 h 2963335"/>
                      <a:gd name="connsiteX5" fmla="*/ 914400 w 1270000"/>
                      <a:gd name="connsiteY5" fmla="*/ 101600 h 2963335"/>
                      <a:gd name="connsiteX6" fmla="*/ 990600 w 1270000"/>
                      <a:gd name="connsiteY6" fmla="*/ 194734 h 2963335"/>
                      <a:gd name="connsiteX7" fmla="*/ 1024466 w 1270000"/>
                      <a:gd name="connsiteY7" fmla="*/ 321734 h 2963335"/>
                      <a:gd name="connsiteX8" fmla="*/ 1007533 w 1270000"/>
                      <a:gd name="connsiteY8" fmla="*/ 440267 h 2963335"/>
                      <a:gd name="connsiteX9" fmla="*/ 1016000 w 1270000"/>
                      <a:gd name="connsiteY9" fmla="*/ 508000 h 2963335"/>
                      <a:gd name="connsiteX10" fmla="*/ 1092200 w 1270000"/>
                      <a:gd name="connsiteY10" fmla="*/ 550334 h 2963335"/>
                      <a:gd name="connsiteX11" fmla="*/ 1202266 w 1270000"/>
                      <a:gd name="connsiteY11" fmla="*/ 550334 h 2963335"/>
                      <a:gd name="connsiteX12" fmla="*/ 1270000 w 1270000"/>
                      <a:gd name="connsiteY12" fmla="*/ 440267 h 2963335"/>
                      <a:gd name="connsiteX13" fmla="*/ 1219200 w 1270000"/>
                      <a:gd name="connsiteY13" fmla="*/ 338667 h 2963335"/>
                      <a:gd name="connsiteX14" fmla="*/ 1159933 w 1270000"/>
                      <a:gd name="connsiteY14" fmla="*/ 296334 h 2963335"/>
                      <a:gd name="connsiteX15" fmla="*/ 1126066 w 1270000"/>
                      <a:gd name="connsiteY15" fmla="*/ 279400 h 2963335"/>
                      <a:gd name="connsiteX16" fmla="*/ 999066 w 1270000"/>
                      <a:gd name="connsiteY16" fmla="*/ 67734 h 2963335"/>
                      <a:gd name="connsiteX17" fmla="*/ 872066 w 1270000"/>
                      <a:gd name="connsiteY17" fmla="*/ 8467 h 2963335"/>
                      <a:gd name="connsiteX18" fmla="*/ 728133 w 1270000"/>
                      <a:gd name="connsiteY18" fmla="*/ 0 h 2963335"/>
                      <a:gd name="connsiteX19" fmla="*/ 601133 w 1270000"/>
                      <a:gd name="connsiteY19" fmla="*/ 67734 h 2963335"/>
                      <a:gd name="connsiteX20" fmla="*/ 584200 w 1270000"/>
                      <a:gd name="connsiteY20" fmla="*/ 177800 h 2963335"/>
                      <a:gd name="connsiteX21" fmla="*/ 567266 w 1270000"/>
                      <a:gd name="connsiteY21" fmla="*/ 287867 h 2963335"/>
                      <a:gd name="connsiteX22" fmla="*/ 533400 w 1270000"/>
                      <a:gd name="connsiteY22" fmla="*/ 84667 h 2963335"/>
                      <a:gd name="connsiteX23" fmla="*/ 448733 w 1270000"/>
                      <a:gd name="connsiteY23" fmla="*/ 16934 h 2963335"/>
                      <a:gd name="connsiteX24" fmla="*/ 296333 w 1270000"/>
                      <a:gd name="connsiteY24" fmla="*/ 8467 h 2963335"/>
                      <a:gd name="connsiteX25" fmla="*/ 211666 w 1270000"/>
                      <a:gd name="connsiteY25" fmla="*/ 59267 h 2963335"/>
                      <a:gd name="connsiteX26" fmla="*/ 127000 w 1270000"/>
                      <a:gd name="connsiteY26" fmla="*/ 135467 h 2963335"/>
                      <a:gd name="connsiteX27" fmla="*/ 101600 w 1270000"/>
                      <a:gd name="connsiteY27" fmla="*/ 245534 h 2963335"/>
                      <a:gd name="connsiteX28" fmla="*/ 84666 w 1270000"/>
                      <a:gd name="connsiteY28" fmla="*/ 321734 h 2963335"/>
                      <a:gd name="connsiteX29" fmla="*/ 0 w 1270000"/>
                      <a:gd name="connsiteY29" fmla="*/ 406400 h 2963335"/>
                      <a:gd name="connsiteX30" fmla="*/ 16933 w 1270000"/>
                      <a:gd name="connsiteY30" fmla="*/ 474134 h 2963335"/>
                      <a:gd name="connsiteX31" fmla="*/ 93133 w 1270000"/>
                      <a:gd name="connsiteY31" fmla="*/ 541867 h 2963335"/>
                      <a:gd name="connsiteX32" fmla="*/ 211666 w 1270000"/>
                      <a:gd name="connsiteY32" fmla="*/ 550334 h 2963335"/>
                      <a:gd name="connsiteX33" fmla="*/ 262466 w 1270000"/>
                      <a:gd name="connsiteY33" fmla="*/ 474134 h 2963335"/>
                      <a:gd name="connsiteX34" fmla="*/ 254000 w 1270000"/>
                      <a:gd name="connsiteY34" fmla="*/ 381000 h 2963335"/>
                      <a:gd name="connsiteX35" fmla="*/ 220133 w 1270000"/>
                      <a:gd name="connsiteY35" fmla="*/ 330200 h 2963335"/>
                      <a:gd name="connsiteX36" fmla="*/ 186266 w 1270000"/>
                      <a:gd name="connsiteY36" fmla="*/ 287867 h 2963335"/>
                      <a:gd name="connsiteX37" fmla="*/ 194733 w 1270000"/>
                      <a:gd name="connsiteY37" fmla="*/ 186267 h 2963335"/>
                      <a:gd name="connsiteX38" fmla="*/ 262466 w 1270000"/>
                      <a:gd name="connsiteY38" fmla="*/ 101600 h 2963335"/>
                      <a:gd name="connsiteX39" fmla="*/ 372533 w 1270000"/>
                      <a:gd name="connsiteY39" fmla="*/ 67734 h 2963335"/>
                      <a:gd name="connsiteX40" fmla="*/ 440266 w 1270000"/>
                      <a:gd name="connsiteY40" fmla="*/ 110067 h 2963335"/>
                      <a:gd name="connsiteX41" fmla="*/ 491066 w 1270000"/>
                      <a:gd name="connsiteY41" fmla="*/ 220134 h 2963335"/>
                      <a:gd name="connsiteX42" fmla="*/ 491066 w 1270000"/>
                      <a:gd name="connsiteY42" fmla="*/ 2963334 h 2963335"/>
                      <a:gd name="connsiteX0" fmla="*/ 491066 w 1270000"/>
                      <a:gd name="connsiteY0" fmla="*/ 2963334 h 2963335"/>
                      <a:gd name="connsiteX1" fmla="*/ 565659 w 1270000"/>
                      <a:gd name="connsiteY1" fmla="*/ 2963335 h 2963335"/>
                      <a:gd name="connsiteX2" fmla="*/ 643466 w 1270000"/>
                      <a:gd name="connsiteY2" fmla="*/ 194734 h 2963335"/>
                      <a:gd name="connsiteX3" fmla="*/ 711200 w 1270000"/>
                      <a:gd name="connsiteY3" fmla="*/ 84667 h 2963335"/>
                      <a:gd name="connsiteX4" fmla="*/ 821266 w 1270000"/>
                      <a:gd name="connsiteY4" fmla="*/ 59267 h 2963335"/>
                      <a:gd name="connsiteX5" fmla="*/ 914400 w 1270000"/>
                      <a:gd name="connsiteY5" fmla="*/ 101600 h 2963335"/>
                      <a:gd name="connsiteX6" fmla="*/ 990600 w 1270000"/>
                      <a:gd name="connsiteY6" fmla="*/ 194734 h 2963335"/>
                      <a:gd name="connsiteX7" fmla="*/ 1024466 w 1270000"/>
                      <a:gd name="connsiteY7" fmla="*/ 321734 h 2963335"/>
                      <a:gd name="connsiteX8" fmla="*/ 1007533 w 1270000"/>
                      <a:gd name="connsiteY8" fmla="*/ 440267 h 2963335"/>
                      <a:gd name="connsiteX9" fmla="*/ 1016000 w 1270000"/>
                      <a:gd name="connsiteY9" fmla="*/ 508000 h 2963335"/>
                      <a:gd name="connsiteX10" fmla="*/ 1092200 w 1270000"/>
                      <a:gd name="connsiteY10" fmla="*/ 550334 h 2963335"/>
                      <a:gd name="connsiteX11" fmla="*/ 1270000 w 1270000"/>
                      <a:gd name="connsiteY11" fmla="*/ 440267 h 2963335"/>
                      <a:gd name="connsiteX12" fmla="*/ 1219200 w 1270000"/>
                      <a:gd name="connsiteY12" fmla="*/ 338667 h 2963335"/>
                      <a:gd name="connsiteX13" fmla="*/ 1159933 w 1270000"/>
                      <a:gd name="connsiteY13" fmla="*/ 296334 h 2963335"/>
                      <a:gd name="connsiteX14" fmla="*/ 1126066 w 1270000"/>
                      <a:gd name="connsiteY14" fmla="*/ 279400 h 2963335"/>
                      <a:gd name="connsiteX15" fmla="*/ 999066 w 1270000"/>
                      <a:gd name="connsiteY15" fmla="*/ 67734 h 2963335"/>
                      <a:gd name="connsiteX16" fmla="*/ 872066 w 1270000"/>
                      <a:gd name="connsiteY16" fmla="*/ 8467 h 2963335"/>
                      <a:gd name="connsiteX17" fmla="*/ 728133 w 1270000"/>
                      <a:gd name="connsiteY17" fmla="*/ 0 h 2963335"/>
                      <a:gd name="connsiteX18" fmla="*/ 601133 w 1270000"/>
                      <a:gd name="connsiteY18" fmla="*/ 67734 h 2963335"/>
                      <a:gd name="connsiteX19" fmla="*/ 584200 w 1270000"/>
                      <a:gd name="connsiteY19" fmla="*/ 177800 h 2963335"/>
                      <a:gd name="connsiteX20" fmla="*/ 567266 w 1270000"/>
                      <a:gd name="connsiteY20" fmla="*/ 287867 h 2963335"/>
                      <a:gd name="connsiteX21" fmla="*/ 533400 w 1270000"/>
                      <a:gd name="connsiteY21" fmla="*/ 84667 h 2963335"/>
                      <a:gd name="connsiteX22" fmla="*/ 448733 w 1270000"/>
                      <a:gd name="connsiteY22" fmla="*/ 16934 h 2963335"/>
                      <a:gd name="connsiteX23" fmla="*/ 296333 w 1270000"/>
                      <a:gd name="connsiteY23" fmla="*/ 8467 h 2963335"/>
                      <a:gd name="connsiteX24" fmla="*/ 211666 w 1270000"/>
                      <a:gd name="connsiteY24" fmla="*/ 59267 h 2963335"/>
                      <a:gd name="connsiteX25" fmla="*/ 127000 w 1270000"/>
                      <a:gd name="connsiteY25" fmla="*/ 135467 h 2963335"/>
                      <a:gd name="connsiteX26" fmla="*/ 101600 w 1270000"/>
                      <a:gd name="connsiteY26" fmla="*/ 245534 h 2963335"/>
                      <a:gd name="connsiteX27" fmla="*/ 84666 w 1270000"/>
                      <a:gd name="connsiteY27" fmla="*/ 321734 h 2963335"/>
                      <a:gd name="connsiteX28" fmla="*/ 0 w 1270000"/>
                      <a:gd name="connsiteY28" fmla="*/ 406400 h 2963335"/>
                      <a:gd name="connsiteX29" fmla="*/ 16933 w 1270000"/>
                      <a:gd name="connsiteY29" fmla="*/ 474134 h 2963335"/>
                      <a:gd name="connsiteX30" fmla="*/ 93133 w 1270000"/>
                      <a:gd name="connsiteY30" fmla="*/ 541867 h 2963335"/>
                      <a:gd name="connsiteX31" fmla="*/ 211666 w 1270000"/>
                      <a:gd name="connsiteY31" fmla="*/ 550334 h 2963335"/>
                      <a:gd name="connsiteX32" fmla="*/ 262466 w 1270000"/>
                      <a:gd name="connsiteY32" fmla="*/ 474134 h 2963335"/>
                      <a:gd name="connsiteX33" fmla="*/ 254000 w 1270000"/>
                      <a:gd name="connsiteY33" fmla="*/ 381000 h 2963335"/>
                      <a:gd name="connsiteX34" fmla="*/ 220133 w 1270000"/>
                      <a:gd name="connsiteY34" fmla="*/ 330200 h 2963335"/>
                      <a:gd name="connsiteX35" fmla="*/ 186266 w 1270000"/>
                      <a:gd name="connsiteY35" fmla="*/ 287867 h 2963335"/>
                      <a:gd name="connsiteX36" fmla="*/ 194733 w 1270000"/>
                      <a:gd name="connsiteY36" fmla="*/ 186267 h 2963335"/>
                      <a:gd name="connsiteX37" fmla="*/ 262466 w 1270000"/>
                      <a:gd name="connsiteY37" fmla="*/ 101600 h 2963335"/>
                      <a:gd name="connsiteX38" fmla="*/ 372533 w 1270000"/>
                      <a:gd name="connsiteY38" fmla="*/ 67734 h 2963335"/>
                      <a:gd name="connsiteX39" fmla="*/ 440266 w 1270000"/>
                      <a:gd name="connsiteY39" fmla="*/ 110067 h 2963335"/>
                      <a:gd name="connsiteX40" fmla="*/ 491066 w 1270000"/>
                      <a:gd name="connsiteY40" fmla="*/ 220134 h 2963335"/>
                      <a:gd name="connsiteX41" fmla="*/ 491066 w 1270000"/>
                      <a:gd name="connsiteY41" fmla="*/ 2963334 h 2963335"/>
                      <a:gd name="connsiteX0" fmla="*/ 491066 w 1270000"/>
                      <a:gd name="connsiteY0" fmla="*/ 2963334 h 2963335"/>
                      <a:gd name="connsiteX1" fmla="*/ 565659 w 1270000"/>
                      <a:gd name="connsiteY1" fmla="*/ 2963335 h 2963335"/>
                      <a:gd name="connsiteX2" fmla="*/ 643466 w 1270000"/>
                      <a:gd name="connsiteY2" fmla="*/ 194734 h 2963335"/>
                      <a:gd name="connsiteX3" fmla="*/ 711200 w 1270000"/>
                      <a:gd name="connsiteY3" fmla="*/ 84667 h 2963335"/>
                      <a:gd name="connsiteX4" fmla="*/ 821266 w 1270000"/>
                      <a:gd name="connsiteY4" fmla="*/ 59267 h 2963335"/>
                      <a:gd name="connsiteX5" fmla="*/ 914400 w 1270000"/>
                      <a:gd name="connsiteY5" fmla="*/ 101600 h 2963335"/>
                      <a:gd name="connsiteX6" fmla="*/ 990600 w 1270000"/>
                      <a:gd name="connsiteY6" fmla="*/ 194734 h 2963335"/>
                      <a:gd name="connsiteX7" fmla="*/ 1024466 w 1270000"/>
                      <a:gd name="connsiteY7" fmla="*/ 321734 h 2963335"/>
                      <a:gd name="connsiteX8" fmla="*/ 1007533 w 1270000"/>
                      <a:gd name="connsiteY8" fmla="*/ 440267 h 2963335"/>
                      <a:gd name="connsiteX9" fmla="*/ 1016000 w 1270000"/>
                      <a:gd name="connsiteY9" fmla="*/ 508000 h 2963335"/>
                      <a:gd name="connsiteX10" fmla="*/ 1270000 w 1270000"/>
                      <a:gd name="connsiteY10" fmla="*/ 440267 h 2963335"/>
                      <a:gd name="connsiteX11" fmla="*/ 1219200 w 1270000"/>
                      <a:gd name="connsiteY11" fmla="*/ 338667 h 2963335"/>
                      <a:gd name="connsiteX12" fmla="*/ 1159933 w 1270000"/>
                      <a:gd name="connsiteY12" fmla="*/ 296334 h 2963335"/>
                      <a:gd name="connsiteX13" fmla="*/ 1126066 w 1270000"/>
                      <a:gd name="connsiteY13" fmla="*/ 279400 h 2963335"/>
                      <a:gd name="connsiteX14" fmla="*/ 999066 w 1270000"/>
                      <a:gd name="connsiteY14" fmla="*/ 67734 h 2963335"/>
                      <a:gd name="connsiteX15" fmla="*/ 872066 w 1270000"/>
                      <a:gd name="connsiteY15" fmla="*/ 8467 h 2963335"/>
                      <a:gd name="connsiteX16" fmla="*/ 728133 w 1270000"/>
                      <a:gd name="connsiteY16" fmla="*/ 0 h 2963335"/>
                      <a:gd name="connsiteX17" fmla="*/ 601133 w 1270000"/>
                      <a:gd name="connsiteY17" fmla="*/ 67734 h 2963335"/>
                      <a:gd name="connsiteX18" fmla="*/ 584200 w 1270000"/>
                      <a:gd name="connsiteY18" fmla="*/ 177800 h 2963335"/>
                      <a:gd name="connsiteX19" fmla="*/ 567266 w 1270000"/>
                      <a:gd name="connsiteY19" fmla="*/ 287867 h 2963335"/>
                      <a:gd name="connsiteX20" fmla="*/ 533400 w 1270000"/>
                      <a:gd name="connsiteY20" fmla="*/ 84667 h 2963335"/>
                      <a:gd name="connsiteX21" fmla="*/ 448733 w 1270000"/>
                      <a:gd name="connsiteY21" fmla="*/ 16934 h 2963335"/>
                      <a:gd name="connsiteX22" fmla="*/ 296333 w 1270000"/>
                      <a:gd name="connsiteY22" fmla="*/ 8467 h 2963335"/>
                      <a:gd name="connsiteX23" fmla="*/ 211666 w 1270000"/>
                      <a:gd name="connsiteY23" fmla="*/ 59267 h 2963335"/>
                      <a:gd name="connsiteX24" fmla="*/ 127000 w 1270000"/>
                      <a:gd name="connsiteY24" fmla="*/ 135467 h 2963335"/>
                      <a:gd name="connsiteX25" fmla="*/ 101600 w 1270000"/>
                      <a:gd name="connsiteY25" fmla="*/ 245534 h 2963335"/>
                      <a:gd name="connsiteX26" fmla="*/ 84666 w 1270000"/>
                      <a:gd name="connsiteY26" fmla="*/ 321734 h 2963335"/>
                      <a:gd name="connsiteX27" fmla="*/ 0 w 1270000"/>
                      <a:gd name="connsiteY27" fmla="*/ 406400 h 2963335"/>
                      <a:gd name="connsiteX28" fmla="*/ 16933 w 1270000"/>
                      <a:gd name="connsiteY28" fmla="*/ 474134 h 2963335"/>
                      <a:gd name="connsiteX29" fmla="*/ 93133 w 1270000"/>
                      <a:gd name="connsiteY29" fmla="*/ 541867 h 2963335"/>
                      <a:gd name="connsiteX30" fmla="*/ 211666 w 1270000"/>
                      <a:gd name="connsiteY30" fmla="*/ 550334 h 2963335"/>
                      <a:gd name="connsiteX31" fmla="*/ 262466 w 1270000"/>
                      <a:gd name="connsiteY31" fmla="*/ 474134 h 2963335"/>
                      <a:gd name="connsiteX32" fmla="*/ 254000 w 1270000"/>
                      <a:gd name="connsiteY32" fmla="*/ 381000 h 2963335"/>
                      <a:gd name="connsiteX33" fmla="*/ 220133 w 1270000"/>
                      <a:gd name="connsiteY33" fmla="*/ 330200 h 2963335"/>
                      <a:gd name="connsiteX34" fmla="*/ 186266 w 1270000"/>
                      <a:gd name="connsiteY34" fmla="*/ 287867 h 2963335"/>
                      <a:gd name="connsiteX35" fmla="*/ 194733 w 1270000"/>
                      <a:gd name="connsiteY35" fmla="*/ 186267 h 2963335"/>
                      <a:gd name="connsiteX36" fmla="*/ 262466 w 1270000"/>
                      <a:gd name="connsiteY36" fmla="*/ 101600 h 2963335"/>
                      <a:gd name="connsiteX37" fmla="*/ 372533 w 1270000"/>
                      <a:gd name="connsiteY37" fmla="*/ 67734 h 2963335"/>
                      <a:gd name="connsiteX38" fmla="*/ 440266 w 1270000"/>
                      <a:gd name="connsiteY38" fmla="*/ 110067 h 2963335"/>
                      <a:gd name="connsiteX39" fmla="*/ 491066 w 1270000"/>
                      <a:gd name="connsiteY39" fmla="*/ 220134 h 2963335"/>
                      <a:gd name="connsiteX40" fmla="*/ 491066 w 1270000"/>
                      <a:gd name="connsiteY40" fmla="*/ 2963334 h 2963335"/>
                      <a:gd name="connsiteX0" fmla="*/ 491066 w 1270000"/>
                      <a:gd name="connsiteY0" fmla="*/ 2963334 h 2963335"/>
                      <a:gd name="connsiteX1" fmla="*/ 565659 w 1270000"/>
                      <a:gd name="connsiteY1" fmla="*/ 2963335 h 2963335"/>
                      <a:gd name="connsiteX2" fmla="*/ 643466 w 1270000"/>
                      <a:gd name="connsiteY2" fmla="*/ 194734 h 2963335"/>
                      <a:gd name="connsiteX3" fmla="*/ 711200 w 1270000"/>
                      <a:gd name="connsiteY3" fmla="*/ 84667 h 2963335"/>
                      <a:gd name="connsiteX4" fmla="*/ 821266 w 1270000"/>
                      <a:gd name="connsiteY4" fmla="*/ 59267 h 2963335"/>
                      <a:gd name="connsiteX5" fmla="*/ 914400 w 1270000"/>
                      <a:gd name="connsiteY5" fmla="*/ 101600 h 2963335"/>
                      <a:gd name="connsiteX6" fmla="*/ 990600 w 1270000"/>
                      <a:gd name="connsiteY6" fmla="*/ 194734 h 2963335"/>
                      <a:gd name="connsiteX7" fmla="*/ 1024466 w 1270000"/>
                      <a:gd name="connsiteY7" fmla="*/ 321734 h 2963335"/>
                      <a:gd name="connsiteX8" fmla="*/ 1007533 w 1270000"/>
                      <a:gd name="connsiteY8" fmla="*/ 440267 h 2963335"/>
                      <a:gd name="connsiteX9" fmla="*/ 1270000 w 1270000"/>
                      <a:gd name="connsiteY9" fmla="*/ 440267 h 2963335"/>
                      <a:gd name="connsiteX10" fmla="*/ 1219200 w 1270000"/>
                      <a:gd name="connsiteY10" fmla="*/ 338667 h 2963335"/>
                      <a:gd name="connsiteX11" fmla="*/ 1159933 w 1270000"/>
                      <a:gd name="connsiteY11" fmla="*/ 296334 h 2963335"/>
                      <a:gd name="connsiteX12" fmla="*/ 1126066 w 1270000"/>
                      <a:gd name="connsiteY12" fmla="*/ 279400 h 2963335"/>
                      <a:gd name="connsiteX13" fmla="*/ 999066 w 1270000"/>
                      <a:gd name="connsiteY13" fmla="*/ 67734 h 2963335"/>
                      <a:gd name="connsiteX14" fmla="*/ 872066 w 1270000"/>
                      <a:gd name="connsiteY14" fmla="*/ 8467 h 2963335"/>
                      <a:gd name="connsiteX15" fmla="*/ 728133 w 1270000"/>
                      <a:gd name="connsiteY15" fmla="*/ 0 h 2963335"/>
                      <a:gd name="connsiteX16" fmla="*/ 601133 w 1270000"/>
                      <a:gd name="connsiteY16" fmla="*/ 67734 h 2963335"/>
                      <a:gd name="connsiteX17" fmla="*/ 584200 w 1270000"/>
                      <a:gd name="connsiteY17" fmla="*/ 177800 h 2963335"/>
                      <a:gd name="connsiteX18" fmla="*/ 567266 w 1270000"/>
                      <a:gd name="connsiteY18" fmla="*/ 287867 h 2963335"/>
                      <a:gd name="connsiteX19" fmla="*/ 533400 w 1270000"/>
                      <a:gd name="connsiteY19" fmla="*/ 84667 h 2963335"/>
                      <a:gd name="connsiteX20" fmla="*/ 448733 w 1270000"/>
                      <a:gd name="connsiteY20" fmla="*/ 16934 h 2963335"/>
                      <a:gd name="connsiteX21" fmla="*/ 296333 w 1270000"/>
                      <a:gd name="connsiteY21" fmla="*/ 8467 h 2963335"/>
                      <a:gd name="connsiteX22" fmla="*/ 211666 w 1270000"/>
                      <a:gd name="connsiteY22" fmla="*/ 59267 h 2963335"/>
                      <a:gd name="connsiteX23" fmla="*/ 127000 w 1270000"/>
                      <a:gd name="connsiteY23" fmla="*/ 135467 h 2963335"/>
                      <a:gd name="connsiteX24" fmla="*/ 101600 w 1270000"/>
                      <a:gd name="connsiteY24" fmla="*/ 245534 h 2963335"/>
                      <a:gd name="connsiteX25" fmla="*/ 84666 w 1270000"/>
                      <a:gd name="connsiteY25" fmla="*/ 321734 h 2963335"/>
                      <a:gd name="connsiteX26" fmla="*/ 0 w 1270000"/>
                      <a:gd name="connsiteY26" fmla="*/ 406400 h 2963335"/>
                      <a:gd name="connsiteX27" fmla="*/ 16933 w 1270000"/>
                      <a:gd name="connsiteY27" fmla="*/ 474134 h 2963335"/>
                      <a:gd name="connsiteX28" fmla="*/ 93133 w 1270000"/>
                      <a:gd name="connsiteY28" fmla="*/ 541867 h 2963335"/>
                      <a:gd name="connsiteX29" fmla="*/ 211666 w 1270000"/>
                      <a:gd name="connsiteY29" fmla="*/ 550334 h 2963335"/>
                      <a:gd name="connsiteX30" fmla="*/ 262466 w 1270000"/>
                      <a:gd name="connsiteY30" fmla="*/ 474134 h 2963335"/>
                      <a:gd name="connsiteX31" fmla="*/ 254000 w 1270000"/>
                      <a:gd name="connsiteY31" fmla="*/ 381000 h 2963335"/>
                      <a:gd name="connsiteX32" fmla="*/ 220133 w 1270000"/>
                      <a:gd name="connsiteY32" fmla="*/ 330200 h 2963335"/>
                      <a:gd name="connsiteX33" fmla="*/ 186266 w 1270000"/>
                      <a:gd name="connsiteY33" fmla="*/ 287867 h 2963335"/>
                      <a:gd name="connsiteX34" fmla="*/ 194733 w 1270000"/>
                      <a:gd name="connsiteY34" fmla="*/ 186267 h 2963335"/>
                      <a:gd name="connsiteX35" fmla="*/ 262466 w 1270000"/>
                      <a:gd name="connsiteY35" fmla="*/ 101600 h 2963335"/>
                      <a:gd name="connsiteX36" fmla="*/ 372533 w 1270000"/>
                      <a:gd name="connsiteY36" fmla="*/ 67734 h 2963335"/>
                      <a:gd name="connsiteX37" fmla="*/ 440266 w 1270000"/>
                      <a:gd name="connsiteY37" fmla="*/ 110067 h 2963335"/>
                      <a:gd name="connsiteX38" fmla="*/ 491066 w 1270000"/>
                      <a:gd name="connsiteY38" fmla="*/ 220134 h 2963335"/>
                      <a:gd name="connsiteX39" fmla="*/ 491066 w 1270000"/>
                      <a:gd name="connsiteY39" fmla="*/ 2963334 h 2963335"/>
                      <a:gd name="connsiteX0" fmla="*/ 491066 w 1270000"/>
                      <a:gd name="connsiteY0" fmla="*/ 2963334 h 2963335"/>
                      <a:gd name="connsiteX1" fmla="*/ 565659 w 1270000"/>
                      <a:gd name="connsiteY1" fmla="*/ 2963335 h 2963335"/>
                      <a:gd name="connsiteX2" fmla="*/ 643466 w 1270000"/>
                      <a:gd name="connsiteY2" fmla="*/ 194734 h 2963335"/>
                      <a:gd name="connsiteX3" fmla="*/ 711200 w 1270000"/>
                      <a:gd name="connsiteY3" fmla="*/ 84667 h 2963335"/>
                      <a:gd name="connsiteX4" fmla="*/ 821266 w 1270000"/>
                      <a:gd name="connsiteY4" fmla="*/ 59267 h 2963335"/>
                      <a:gd name="connsiteX5" fmla="*/ 914400 w 1270000"/>
                      <a:gd name="connsiteY5" fmla="*/ 101600 h 2963335"/>
                      <a:gd name="connsiteX6" fmla="*/ 990600 w 1270000"/>
                      <a:gd name="connsiteY6" fmla="*/ 194734 h 2963335"/>
                      <a:gd name="connsiteX7" fmla="*/ 1024466 w 1270000"/>
                      <a:gd name="connsiteY7" fmla="*/ 321734 h 2963335"/>
                      <a:gd name="connsiteX8" fmla="*/ 1270000 w 1270000"/>
                      <a:gd name="connsiteY8" fmla="*/ 440267 h 2963335"/>
                      <a:gd name="connsiteX9" fmla="*/ 1219200 w 1270000"/>
                      <a:gd name="connsiteY9" fmla="*/ 338667 h 2963335"/>
                      <a:gd name="connsiteX10" fmla="*/ 1159933 w 1270000"/>
                      <a:gd name="connsiteY10" fmla="*/ 296334 h 2963335"/>
                      <a:gd name="connsiteX11" fmla="*/ 1126066 w 1270000"/>
                      <a:gd name="connsiteY11" fmla="*/ 279400 h 2963335"/>
                      <a:gd name="connsiteX12" fmla="*/ 999066 w 1270000"/>
                      <a:gd name="connsiteY12" fmla="*/ 67734 h 2963335"/>
                      <a:gd name="connsiteX13" fmla="*/ 872066 w 1270000"/>
                      <a:gd name="connsiteY13" fmla="*/ 8467 h 2963335"/>
                      <a:gd name="connsiteX14" fmla="*/ 728133 w 1270000"/>
                      <a:gd name="connsiteY14" fmla="*/ 0 h 2963335"/>
                      <a:gd name="connsiteX15" fmla="*/ 601133 w 1270000"/>
                      <a:gd name="connsiteY15" fmla="*/ 67734 h 2963335"/>
                      <a:gd name="connsiteX16" fmla="*/ 584200 w 1270000"/>
                      <a:gd name="connsiteY16" fmla="*/ 177800 h 2963335"/>
                      <a:gd name="connsiteX17" fmla="*/ 567266 w 1270000"/>
                      <a:gd name="connsiteY17" fmla="*/ 287867 h 2963335"/>
                      <a:gd name="connsiteX18" fmla="*/ 533400 w 1270000"/>
                      <a:gd name="connsiteY18" fmla="*/ 84667 h 2963335"/>
                      <a:gd name="connsiteX19" fmla="*/ 448733 w 1270000"/>
                      <a:gd name="connsiteY19" fmla="*/ 16934 h 2963335"/>
                      <a:gd name="connsiteX20" fmla="*/ 296333 w 1270000"/>
                      <a:gd name="connsiteY20" fmla="*/ 8467 h 2963335"/>
                      <a:gd name="connsiteX21" fmla="*/ 211666 w 1270000"/>
                      <a:gd name="connsiteY21" fmla="*/ 59267 h 2963335"/>
                      <a:gd name="connsiteX22" fmla="*/ 127000 w 1270000"/>
                      <a:gd name="connsiteY22" fmla="*/ 135467 h 2963335"/>
                      <a:gd name="connsiteX23" fmla="*/ 101600 w 1270000"/>
                      <a:gd name="connsiteY23" fmla="*/ 245534 h 2963335"/>
                      <a:gd name="connsiteX24" fmla="*/ 84666 w 1270000"/>
                      <a:gd name="connsiteY24" fmla="*/ 321734 h 2963335"/>
                      <a:gd name="connsiteX25" fmla="*/ 0 w 1270000"/>
                      <a:gd name="connsiteY25" fmla="*/ 406400 h 2963335"/>
                      <a:gd name="connsiteX26" fmla="*/ 16933 w 1270000"/>
                      <a:gd name="connsiteY26" fmla="*/ 474134 h 2963335"/>
                      <a:gd name="connsiteX27" fmla="*/ 93133 w 1270000"/>
                      <a:gd name="connsiteY27" fmla="*/ 541867 h 2963335"/>
                      <a:gd name="connsiteX28" fmla="*/ 211666 w 1270000"/>
                      <a:gd name="connsiteY28" fmla="*/ 550334 h 2963335"/>
                      <a:gd name="connsiteX29" fmla="*/ 262466 w 1270000"/>
                      <a:gd name="connsiteY29" fmla="*/ 474134 h 2963335"/>
                      <a:gd name="connsiteX30" fmla="*/ 254000 w 1270000"/>
                      <a:gd name="connsiteY30" fmla="*/ 381000 h 2963335"/>
                      <a:gd name="connsiteX31" fmla="*/ 220133 w 1270000"/>
                      <a:gd name="connsiteY31" fmla="*/ 330200 h 2963335"/>
                      <a:gd name="connsiteX32" fmla="*/ 186266 w 1270000"/>
                      <a:gd name="connsiteY32" fmla="*/ 287867 h 2963335"/>
                      <a:gd name="connsiteX33" fmla="*/ 194733 w 1270000"/>
                      <a:gd name="connsiteY33" fmla="*/ 186267 h 2963335"/>
                      <a:gd name="connsiteX34" fmla="*/ 262466 w 1270000"/>
                      <a:gd name="connsiteY34" fmla="*/ 101600 h 2963335"/>
                      <a:gd name="connsiteX35" fmla="*/ 372533 w 1270000"/>
                      <a:gd name="connsiteY35" fmla="*/ 67734 h 2963335"/>
                      <a:gd name="connsiteX36" fmla="*/ 440266 w 1270000"/>
                      <a:gd name="connsiteY36" fmla="*/ 110067 h 2963335"/>
                      <a:gd name="connsiteX37" fmla="*/ 491066 w 1270000"/>
                      <a:gd name="connsiteY37" fmla="*/ 220134 h 2963335"/>
                      <a:gd name="connsiteX38" fmla="*/ 491066 w 1270000"/>
                      <a:gd name="connsiteY38" fmla="*/ 2963334 h 2963335"/>
                      <a:gd name="connsiteX0" fmla="*/ 491066 w 1219200"/>
                      <a:gd name="connsiteY0" fmla="*/ 2963334 h 2963335"/>
                      <a:gd name="connsiteX1" fmla="*/ 565659 w 1219200"/>
                      <a:gd name="connsiteY1" fmla="*/ 2963335 h 2963335"/>
                      <a:gd name="connsiteX2" fmla="*/ 643466 w 1219200"/>
                      <a:gd name="connsiteY2" fmla="*/ 194734 h 2963335"/>
                      <a:gd name="connsiteX3" fmla="*/ 711200 w 1219200"/>
                      <a:gd name="connsiteY3" fmla="*/ 84667 h 2963335"/>
                      <a:gd name="connsiteX4" fmla="*/ 821266 w 1219200"/>
                      <a:gd name="connsiteY4" fmla="*/ 59267 h 2963335"/>
                      <a:gd name="connsiteX5" fmla="*/ 914400 w 1219200"/>
                      <a:gd name="connsiteY5" fmla="*/ 101600 h 2963335"/>
                      <a:gd name="connsiteX6" fmla="*/ 990600 w 1219200"/>
                      <a:gd name="connsiteY6" fmla="*/ 194734 h 2963335"/>
                      <a:gd name="connsiteX7" fmla="*/ 1024466 w 1219200"/>
                      <a:gd name="connsiteY7" fmla="*/ 321734 h 2963335"/>
                      <a:gd name="connsiteX8" fmla="*/ 1219200 w 1219200"/>
                      <a:gd name="connsiteY8" fmla="*/ 338667 h 2963335"/>
                      <a:gd name="connsiteX9" fmla="*/ 1159933 w 1219200"/>
                      <a:gd name="connsiteY9" fmla="*/ 296334 h 2963335"/>
                      <a:gd name="connsiteX10" fmla="*/ 1126066 w 1219200"/>
                      <a:gd name="connsiteY10" fmla="*/ 279400 h 2963335"/>
                      <a:gd name="connsiteX11" fmla="*/ 999066 w 1219200"/>
                      <a:gd name="connsiteY11" fmla="*/ 67734 h 2963335"/>
                      <a:gd name="connsiteX12" fmla="*/ 872066 w 1219200"/>
                      <a:gd name="connsiteY12" fmla="*/ 8467 h 2963335"/>
                      <a:gd name="connsiteX13" fmla="*/ 728133 w 1219200"/>
                      <a:gd name="connsiteY13" fmla="*/ 0 h 2963335"/>
                      <a:gd name="connsiteX14" fmla="*/ 601133 w 1219200"/>
                      <a:gd name="connsiteY14" fmla="*/ 67734 h 2963335"/>
                      <a:gd name="connsiteX15" fmla="*/ 584200 w 1219200"/>
                      <a:gd name="connsiteY15" fmla="*/ 177800 h 2963335"/>
                      <a:gd name="connsiteX16" fmla="*/ 567266 w 1219200"/>
                      <a:gd name="connsiteY16" fmla="*/ 287867 h 2963335"/>
                      <a:gd name="connsiteX17" fmla="*/ 533400 w 1219200"/>
                      <a:gd name="connsiteY17" fmla="*/ 84667 h 2963335"/>
                      <a:gd name="connsiteX18" fmla="*/ 448733 w 1219200"/>
                      <a:gd name="connsiteY18" fmla="*/ 16934 h 2963335"/>
                      <a:gd name="connsiteX19" fmla="*/ 296333 w 1219200"/>
                      <a:gd name="connsiteY19" fmla="*/ 8467 h 2963335"/>
                      <a:gd name="connsiteX20" fmla="*/ 211666 w 1219200"/>
                      <a:gd name="connsiteY20" fmla="*/ 59267 h 2963335"/>
                      <a:gd name="connsiteX21" fmla="*/ 127000 w 1219200"/>
                      <a:gd name="connsiteY21" fmla="*/ 135467 h 2963335"/>
                      <a:gd name="connsiteX22" fmla="*/ 101600 w 1219200"/>
                      <a:gd name="connsiteY22" fmla="*/ 245534 h 2963335"/>
                      <a:gd name="connsiteX23" fmla="*/ 84666 w 1219200"/>
                      <a:gd name="connsiteY23" fmla="*/ 321734 h 2963335"/>
                      <a:gd name="connsiteX24" fmla="*/ 0 w 1219200"/>
                      <a:gd name="connsiteY24" fmla="*/ 406400 h 2963335"/>
                      <a:gd name="connsiteX25" fmla="*/ 16933 w 1219200"/>
                      <a:gd name="connsiteY25" fmla="*/ 474134 h 2963335"/>
                      <a:gd name="connsiteX26" fmla="*/ 93133 w 1219200"/>
                      <a:gd name="connsiteY26" fmla="*/ 541867 h 2963335"/>
                      <a:gd name="connsiteX27" fmla="*/ 211666 w 1219200"/>
                      <a:gd name="connsiteY27" fmla="*/ 550334 h 2963335"/>
                      <a:gd name="connsiteX28" fmla="*/ 262466 w 1219200"/>
                      <a:gd name="connsiteY28" fmla="*/ 474134 h 2963335"/>
                      <a:gd name="connsiteX29" fmla="*/ 254000 w 1219200"/>
                      <a:gd name="connsiteY29" fmla="*/ 381000 h 2963335"/>
                      <a:gd name="connsiteX30" fmla="*/ 220133 w 1219200"/>
                      <a:gd name="connsiteY30" fmla="*/ 330200 h 2963335"/>
                      <a:gd name="connsiteX31" fmla="*/ 186266 w 1219200"/>
                      <a:gd name="connsiteY31" fmla="*/ 287867 h 2963335"/>
                      <a:gd name="connsiteX32" fmla="*/ 194733 w 1219200"/>
                      <a:gd name="connsiteY32" fmla="*/ 186267 h 2963335"/>
                      <a:gd name="connsiteX33" fmla="*/ 262466 w 1219200"/>
                      <a:gd name="connsiteY33" fmla="*/ 101600 h 2963335"/>
                      <a:gd name="connsiteX34" fmla="*/ 372533 w 1219200"/>
                      <a:gd name="connsiteY34" fmla="*/ 67734 h 2963335"/>
                      <a:gd name="connsiteX35" fmla="*/ 440266 w 1219200"/>
                      <a:gd name="connsiteY35" fmla="*/ 110067 h 2963335"/>
                      <a:gd name="connsiteX36" fmla="*/ 491066 w 1219200"/>
                      <a:gd name="connsiteY36" fmla="*/ 220134 h 2963335"/>
                      <a:gd name="connsiteX37" fmla="*/ 491066 w 1219200"/>
                      <a:gd name="connsiteY37" fmla="*/ 2963334 h 2963335"/>
                      <a:gd name="connsiteX0" fmla="*/ 491066 w 1159933"/>
                      <a:gd name="connsiteY0" fmla="*/ 2963334 h 2963335"/>
                      <a:gd name="connsiteX1" fmla="*/ 565659 w 1159933"/>
                      <a:gd name="connsiteY1" fmla="*/ 2963335 h 2963335"/>
                      <a:gd name="connsiteX2" fmla="*/ 643466 w 1159933"/>
                      <a:gd name="connsiteY2" fmla="*/ 194734 h 2963335"/>
                      <a:gd name="connsiteX3" fmla="*/ 711200 w 1159933"/>
                      <a:gd name="connsiteY3" fmla="*/ 84667 h 2963335"/>
                      <a:gd name="connsiteX4" fmla="*/ 821266 w 1159933"/>
                      <a:gd name="connsiteY4" fmla="*/ 59267 h 2963335"/>
                      <a:gd name="connsiteX5" fmla="*/ 914400 w 1159933"/>
                      <a:gd name="connsiteY5" fmla="*/ 101600 h 2963335"/>
                      <a:gd name="connsiteX6" fmla="*/ 990600 w 1159933"/>
                      <a:gd name="connsiteY6" fmla="*/ 194734 h 2963335"/>
                      <a:gd name="connsiteX7" fmla="*/ 1024466 w 1159933"/>
                      <a:gd name="connsiteY7" fmla="*/ 321734 h 2963335"/>
                      <a:gd name="connsiteX8" fmla="*/ 1159933 w 1159933"/>
                      <a:gd name="connsiteY8" fmla="*/ 296334 h 2963335"/>
                      <a:gd name="connsiteX9" fmla="*/ 1126066 w 1159933"/>
                      <a:gd name="connsiteY9" fmla="*/ 279400 h 2963335"/>
                      <a:gd name="connsiteX10" fmla="*/ 999066 w 1159933"/>
                      <a:gd name="connsiteY10" fmla="*/ 67734 h 2963335"/>
                      <a:gd name="connsiteX11" fmla="*/ 872066 w 1159933"/>
                      <a:gd name="connsiteY11" fmla="*/ 8467 h 2963335"/>
                      <a:gd name="connsiteX12" fmla="*/ 728133 w 1159933"/>
                      <a:gd name="connsiteY12" fmla="*/ 0 h 2963335"/>
                      <a:gd name="connsiteX13" fmla="*/ 601133 w 1159933"/>
                      <a:gd name="connsiteY13" fmla="*/ 67734 h 2963335"/>
                      <a:gd name="connsiteX14" fmla="*/ 584200 w 1159933"/>
                      <a:gd name="connsiteY14" fmla="*/ 177800 h 2963335"/>
                      <a:gd name="connsiteX15" fmla="*/ 567266 w 1159933"/>
                      <a:gd name="connsiteY15" fmla="*/ 287867 h 2963335"/>
                      <a:gd name="connsiteX16" fmla="*/ 533400 w 1159933"/>
                      <a:gd name="connsiteY16" fmla="*/ 84667 h 2963335"/>
                      <a:gd name="connsiteX17" fmla="*/ 448733 w 1159933"/>
                      <a:gd name="connsiteY17" fmla="*/ 16934 h 2963335"/>
                      <a:gd name="connsiteX18" fmla="*/ 296333 w 1159933"/>
                      <a:gd name="connsiteY18" fmla="*/ 8467 h 2963335"/>
                      <a:gd name="connsiteX19" fmla="*/ 211666 w 1159933"/>
                      <a:gd name="connsiteY19" fmla="*/ 59267 h 2963335"/>
                      <a:gd name="connsiteX20" fmla="*/ 127000 w 1159933"/>
                      <a:gd name="connsiteY20" fmla="*/ 135467 h 2963335"/>
                      <a:gd name="connsiteX21" fmla="*/ 101600 w 1159933"/>
                      <a:gd name="connsiteY21" fmla="*/ 245534 h 2963335"/>
                      <a:gd name="connsiteX22" fmla="*/ 84666 w 1159933"/>
                      <a:gd name="connsiteY22" fmla="*/ 321734 h 2963335"/>
                      <a:gd name="connsiteX23" fmla="*/ 0 w 1159933"/>
                      <a:gd name="connsiteY23" fmla="*/ 406400 h 2963335"/>
                      <a:gd name="connsiteX24" fmla="*/ 16933 w 1159933"/>
                      <a:gd name="connsiteY24" fmla="*/ 474134 h 2963335"/>
                      <a:gd name="connsiteX25" fmla="*/ 93133 w 1159933"/>
                      <a:gd name="connsiteY25" fmla="*/ 541867 h 2963335"/>
                      <a:gd name="connsiteX26" fmla="*/ 211666 w 1159933"/>
                      <a:gd name="connsiteY26" fmla="*/ 550334 h 2963335"/>
                      <a:gd name="connsiteX27" fmla="*/ 262466 w 1159933"/>
                      <a:gd name="connsiteY27" fmla="*/ 474134 h 2963335"/>
                      <a:gd name="connsiteX28" fmla="*/ 254000 w 1159933"/>
                      <a:gd name="connsiteY28" fmla="*/ 381000 h 2963335"/>
                      <a:gd name="connsiteX29" fmla="*/ 220133 w 1159933"/>
                      <a:gd name="connsiteY29" fmla="*/ 330200 h 2963335"/>
                      <a:gd name="connsiteX30" fmla="*/ 186266 w 1159933"/>
                      <a:gd name="connsiteY30" fmla="*/ 287867 h 2963335"/>
                      <a:gd name="connsiteX31" fmla="*/ 194733 w 1159933"/>
                      <a:gd name="connsiteY31" fmla="*/ 186267 h 2963335"/>
                      <a:gd name="connsiteX32" fmla="*/ 262466 w 1159933"/>
                      <a:gd name="connsiteY32" fmla="*/ 101600 h 2963335"/>
                      <a:gd name="connsiteX33" fmla="*/ 372533 w 1159933"/>
                      <a:gd name="connsiteY33" fmla="*/ 67734 h 2963335"/>
                      <a:gd name="connsiteX34" fmla="*/ 440266 w 1159933"/>
                      <a:gd name="connsiteY34" fmla="*/ 110067 h 2963335"/>
                      <a:gd name="connsiteX35" fmla="*/ 491066 w 1159933"/>
                      <a:gd name="connsiteY35" fmla="*/ 220134 h 2963335"/>
                      <a:gd name="connsiteX36" fmla="*/ 491066 w 1159933"/>
                      <a:gd name="connsiteY36" fmla="*/ 2963334 h 2963335"/>
                      <a:gd name="connsiteX0" fmla="*/ 491066 w 1126066"/>
                      <a:gd name="connsiteY0" fmla="*/ 2963334 h 2963335"/>
                      <a:gd name="connsiteX1" fmla="*/ 565659 w 1126066"/>
                      <a:gd name="connsiteY1" fmla="*/ 2963335 h 2963335"/>
                      <a:gd name="connsiteX2" fmla="*/ 643466 w 1126066"/>
                      <a:gd name="connsiteY2" fmla="*/ 194734 h 2963335"/>
                      <a:gd name="connsiteX3" fmla="*/ 711200 w 1126066"/>
                      <a:gd name="connsiteY3" fmla="*/ 84667 h 2963335"/>
                      <a:gd name="connsiteX4" fmla="*/ 821266 w 1126066"/>
                      <a:gd name="connsiteY4" fmla="*/ 59267 h 2963335"/>
                      <a:gd name="connsiteX5" fmla="*/ 914400 w 1126066"/>
                      <a:gd name="connsiteY5" fmla="*/ 101600 h 2963335"/>
                      <a:gd name="connsiteX6" fmla="*/ 990600 w 1126066"/>
                      <a:gd name="connsiteY6" fmla="*/ 194734 h 2963335"/>
                      <a:gd name="connsiteX7" fmla="*/ 1024466 w 1126066"/>
                      <a:gd name="connsiteY7" fmla="*/ 321734 h 2963335"/>
                      <a:gd name="connsiteX8" fmla="*/ 1126066 w 1126066"/>
                      <a:gd name="connsiteY8" fmla="*/ 279400 h 2963335"/>
                      <a:gd name="connsiteX9" fmla="*/ 999066 w 1126066"/>
                      <a:gd name="connsiteY9" fmla="*/ 67734 h 2963335"/>
                      <a:gd name="connsiteX10" fmla="*/ 872066 w 1126066"/>
                      <a:gd name="connsiteY10" fmla="*/ 8467 h 2963335"/>
                      <a:gd name="connsiteX11" fmla="*/ 728133 w 1126066"/>
                      <a:gd name="connsiteY11" fmla="*/ 0 h 2963335"/>
                      <a:gd name="connsiteX12" fmla="*/ 601133 w 1126066"/>
                      <a:gd name="connsiteY12" fmla="*/ 67734 h 2963335"/>
                      <a:gd name="connsiteX13" fmla="*/ 584200 w 1126066"/>
                      <a:gd name="connsiteY13" fmla="*/ 177800 h 2963335"/>
                      <a:gd name="connsiteX14" fmla="*/ 567266 w 1126066"/>
                      <a:gd name="connsiteY14" fmla="*/ 287867 h 2963335"/>
                      <a:gd name="connsiteX15" fmla="*/ 533400 w 1126066"/>
                      <a:gd name="connsiteY15" fmla="*/ 84667 h 2963335"/>
                      <a:gd name="connsiteX16" fmla="*/ 448733 w 1126066"/>
                      <a:gd name="connsiteY16" fmla="*/ 16934 h 2963335"/>
                      <a:gd name="connsiteX17" fmla="*/ 296333 w 1126066"/>
                      <a:gd name="connsiteY17" fmla="*/ 8467 h 2963335"/>
                      <a:gd name="connsiteX18" fmla="*/ 211666 w 1126066"/>
                      <a:gd name="connsiteY18" fmla="*/ 59267 h 2963335"/>
                      <a:gd name="connsiteX19" fmla="*/ 127000 w 1126066"/>
                      <a:gd name="connsiteY19" fmla="*/ 135467 h 2963335"/>
                      <a:gd name="connsiteX20" fmla="*/ 101600 w 1126066"/>
                      <a:gd name="connsiteY20" fmla="*/ 245534 h 2963335"/>
                      <a:gd name="connsiteX21" fmla="*/ 84666 w 1126066"/>
                      <a:gd name="connsiteY21" fmla="*/ 321734 h 2963335"/>
                      <a:gd name="connsiteX22" fmla="*/ 0 w 1126066"/>
                      <a:gd name="connsiteY22" fmla="*/ 406400 h 2963335"/>
                      <a:gd name="connsiteX23" fmla="*/ 16933 w 1126066"/>
                      <a:gd name="connsiteY23" fmla="*/ 474134 h 2963335"/>
                      <a:gd name="connsiteX24" fmla="*/ 93133 w 1126066"/>
                      <a:gd name="connsiteY24" fmla="*/ 541867 h 2963335"/>
                      <a:gd name="connsiteX25" fmla="*/ 211666 w 1126066"/>
                      <a:gd name="connsiteY25" fmla="*/ 550334 h 2963335"/>
                      <a:gd name="connsiteX26" fmla="*/ 262466 w 1126066"/>
                      <a:gd name="connsiteY26" fmla="*/ 474134 h 2963335"/>
                      <a:gd name="connsiteX27" fmla="*/ 254000 w 1126066"/>
                      <a:gd name="connsiteY27" fmla="*/ 381000 h 2963335"/>
                      <a:gd name="connsiteX28" fmla="*/ 220133 w 1126066"/>
                      <a:gd name="connsiteY28" fmla="*/ 330200 h 2963335"/>
                      <a:gd name="connsiteX29" fmla="*/ 186266 w 1126066"/>
                      <a:gd name="connsiteY29" fmla="*/ 287867 h 2963335"/>
                      <a:gd name="connsiteX30" fmla="*/ 194733 w 1126066"/>
                      <a:gd name="connsiteY30" fmla="*/ 186267 h 2963335"/>
                      <a:gd name="connsiteX31" fmla="*/ 262466 w 1126066"/>
                      <a:gd name="connsiteY31" fmla="*/ 101600 h 2963335"/>
                      <a:gd name="connsiteX32" fmla="*/ 372533 w 1126066"/>
                      <a:gd name="connsiteY32" fmla="*/ 67734 h 2963335"/>
                      <a:gd name="connsiteX33" fmla="*/ 440266 w 1126066"/>
                      <a:gd name="connsiteY33" fmla="*/ 110067 h 2963335"/>
                      <a:gd name="connsiteX34" fmla="*/ 491066 w 1126066"/>
                      <a:gd name="connsiteY34" fmla="*/ 220134 h 2963335"/>
                      <a:gd name="connsiteX35" fmla="*/ 491066 w 1126066"/>
                      <a:gd name="connsiteY35" fmla="*/ 2963334 h 2963335"/>
                      <a:gd name="connsiteX0" fmla="*/ 491066 w 1024466"/>
                      <a:gd name="connsiteY0" fmla="*/ 2963334 h 2963335"/>
                      <a:gd name="connsiteX1" fmla="*/ 565659 w 1024466"/>
                      <a:gd name="connsiteY1" fmla="*/ 2963335 h 2963335"/>
                      <a:gd name="connsiteX2" fmla="*/ 643466 w 1024466"/>
                      <a:gd name="connsiteY2" fmla="*/ 194734 h 2963335"/>
                      <a:gd name="connsiteX3" fmla="*/ 711200 w 1024466"/>
                      <a:gd name="connsiteY3" fmla="*/ 84667 h 2963335"/>
                      <a:gd name="connsiteX4" fmla="*/ 821266 w 1024466"/>
                      <a:gd name="connsiteY4" fmla="*/ 59267 h 2963335"/>
                      <a:gd name="connsiteX5" fmla="*/ 914400 w 1024466"/>
                      <a:gd name="connsiteY5" fmla="*/ 101600 h 2963335"/>
                      <a:gd name="connsiteX6" fmla="*/ 990600 w 1024466"/>
                      <a:gd name="connsiteY6" fmla="*/ 194734 h 2963335"/>
                      <a:gd name="connsiteX7" fmla="*/ 1024466 w 1024466"/>
                      <a:gd name="connsiteY7" fmla="*/ 321734 h 2963335"/>
                      <a:gd name="connsiteX8" fmla="*/ 999066 w 1024466"/>
                      <a:gd name="connsiteY8" fmla="*/ 67734 h 2963335"/>
                      <a:gd name="connsiteX9" fmla="*/ 872066 w 1024466"/>
                      <a:gd name="connsiteY9" fmla="*/ 8467 h 2963335"/>
                      <a:gd name="connsiteX10" fmla="*/ 728133 w 1024466"/>
                      <a:gd name="connsiteY10" fmla="*/ 0 h 2963335"/>
                      <a:gd name="connsiteX11" fmla="*/ 601133 w 1024466"/>
                      <a:gd name="connsiteY11" fmla="*/ 67734 h 2963335"/>
                      <a:gd name="connsiteX12" fmla="*/ 584200 w 1024466"/>
                      <a:gd name="connsiteY12" fmla="*/ 177800 h 2963335"/>
                      <a:gd name="connsiteX13" fmla="*/ 567266 w 1024466"/>
                      <a:gd name="connsiteY13" fmla="*/ 287867 h 2963335"/>
                      <a:gd name="connsiteX14" fmla="*/ 533400 w 1024466"/>
                      <a:gd name="connsiteY14" fmla="*/ 84667 h 2963335"/>
                      <a:gd name="connsiteX15" fmla="*/ 448733 w 1024466"/>
                      <a:gd name="connsiteY15" fmla="*/ 16934 h 2963335"/>
                      <a:gd name="connsiteX16" fmla="*/ 296333 w 1024466"/>
                      <a:gd name="connsiteY16" fmla="*/ 8467 h 2963335"/>
                      <a:gd name="connsiteX17" fmla="*/ 211666 w 1024466"/>
                      <a:gd name="connsiteY17" fmla="*/ 59267 h 2963335"/>
                      <a:gd name="connsiteX18" fmla="*/ 127000 w 1024466"/>
                      <a:gd name="connsiteY18" fmla="*/ 135467 h 2963335"/>
                      <a:gd name="connsiteX19" fmla="*/ 101600 w 1024466"/>
                      <a:gd name="connsiteY19" fmla="*/ 245534 h 2963335"/>
                      <a:gd name="connsiteX20" fmla="*/ 84666 w 1024466"/>
                      <a:gd name="connsiteY20" fmla="*/ 321734 h 2963335"/>
                      <a:gd name="connsiteX21" fmla="*/ 0 w 1024466"/>
                      <a:gd name="connsiteY21" fmla="*/ 406400 h 2963335"/>
                      <a:gd name="connsiteX22" fmla="*/ 16933 w 1024466"/>
                      <a:gd name="connsiteY22" fmla="*/ 474134 h 2963335"/>
                      <a:gd name="connsiteX23" fmla="*/ 93133 w 1024466"/>
                      <a:gd name="connsiteY23" fmla="*/ 541867 h 2963335"/>
                      <a:gd name="connsiteX24" fmla="*/ 211666 w 1024466"/>
                      <a:gd name="connsiteY24" fmla="*/ 550334 h 2963335"/>
                      <a:gd name="connsiteX25" fmla="*/ 262466 w 1024466"/>
                      <a:gd name="connsiteY25" fmla="*/ 474134 h 2963335"/>
                      <a:gd name="connsiteX26" fmla="*/ 254000 w 1024466"/>
                      <a:gd name="connsiteY26" fmla="*/ 381000 h 2963335"/>
                      <a:gd name="connsiteX27" fmla="*/ 220133 w 1024466"/>
                      <a:gd name="connsiteY27" fmla="*/ 330200 h 2963335"/>
                      <a:gd name="connsiteX28" fmla="*/ 186266 w 1024466"/>
                      <a:gd name="connsiteY28" fmla="*/ 287867 h 2963335"/>
                      <a:gd name="connsiteX29" fmla="*/ 194733 w 1024466"/>
                      <a:gd name="connsiteY29" fmla="*/ 186267 h 2963335"/>
                      <a:gd name="connsiteX30" fmla="*/ 262466 w 1024466"/>
                      <a:gd name="connsiteY30" fmla="*/ 101600 h 2963335"/>
                      <a:gd name="connsiteX31" fmla="*/ 372533 w 1024466"/>
                      <a:gd name="connsiteY31" fmla="*/ 67734 h 2963335"/>
                      <a:gd name="connsiteX32" fmla="*/ 440266 w 1024466"/>
                      <a:gd name="connsiteY32" fmla="*/ 110067 h 2963335"/>
                      <a:gd name="connsiteX33" fmla="*/ 491066 w 1024466"/>
                      <a:gd name="connsiteY33" fmla="*/ 220134 h 2963335"/>
                      <a:gd name="connsiteX34" fmla="*/ 491066 w 1024466"/>
                      <a:gd name="connsiteY34" fmla="*/ 2963334 h 2963335"/>
                      <a:gd name="connsiteX0" fmla="*/ 491066 w 999066"/>
                      <a:gd name="connsiteY0" fmla="*/ 2963334 h 2963335"/>
                      <a:gd name="connsiteX1" fmla="*/ 565659 w 999066"/>
                      <a:gd name="connsiteY1" fmla="*/ 2963335 h 2963335"/>
                      <a:gd name="connsiteX2" fmla="*/ 643466 w 999066"/>
                      <a:gd name="connsiteY2" fmla="*/ 194734 h 2963335"/>
                      <a:gd name="connsiteX3" fmla="*/ 711200 w 999066"/>
                      <a:gd name="connsiteY3" fmla="*/ 84667 h 2963335"/>
                      <a:gd name="connsiteX4" fmla="*/ 821266 w 999066"/>
                      <a:gd name="connsiteY4" fmla="*/ 59267 h 2963335"/>
                      <a:gd name="connsiteX5" fmla="*/ 914400 w 999066"/>
                      <a:gd name="connsiteY5" fmla="*/ 101600 h 2963335"/>
                      <a:gd name="connsiteX6" fmla="*/ 990600 w 999066"/>
                      <a:gd name="connsiteY6" fmla="*/ 194734 h 2963335"/>
                      <a:gd name="connsiteX7" fmla="*/ 999066 w 999066"/>
                      <a:gd name="connsiteY7" fmla="*/ 67734 h 2963335"/>
                      <a:gd name="connsiteX8" fmla="*/ 872066 w 999066"/>
                      <a:gd name="connsiteY8" fmla="*/ 8467 h 2963335"/>
                      <a:gd name="connsiteX9" fmla="*/ 728133 w 999066"/>
                      <a:gd name="connsiteY9" fmla="*/ 0 h 2963335"/>
                      <a:gd name="connsiteX10" fmla="*/ 601133 w 999066"/>
                      <a:gd name="connsiteY10" fmla="*/ 67734 h 2963335"/>
                      <a:gd name="connsiteX11" fmla="*/ 584200 w 999066"/>
                      <a:gd name="connsiteY11" fmla="*/ 177800 h 2963335"/>
                      <a:gd name="connsiteX12" fmla="*/ 567266 w 999066"/>
                      <a:gd name="connsiteY12" fmla="*/ 287867 h 2963335"/>
                      <a:gd name="connsiteX13" fmla="*/ 533400 w 999066"/>
                      <a:gd name="connsiteY13" fmla="*/ 84667 h 2963335"/>
                      <a:gd name="connsiteX14" fmla="*/ 448733 w 999066"/>
                      <a:gd name="connsiteY14" fmla="*/ 16934 h 2963335"/>
                      <a:gd name="connsiteX15" fmla="*/ 296333 w 999066"/>
                      <a:gd name="connsiteY15" fmla="*/ 8467 h 2963335"/>
                      <a:gd name="connsiteX16" fmla="*/ 211666 w 999066"/>
                      <a:gd name="connsiteY16" fmla="*/ 59267 h 2963335"/>
                      <a:gd name="connsiteX17" fmla="*/ 127000 w 999066"/>
                      <a:gd name="connsiteY17" fmla="*/ 135467 h 2963335"/>
                      <a:gd name="connsiteX18" fmla="*/ 101600 w 999066"/>
                      <a:gd name="connsiteY18" fmla="*/ 245534 h 2963335"/>
                      <a:gd name="connsiteX19" fmla="*/ 84666 w 999066"/>
                      <a:gd name="connsiteY19" fmla="*/ 321734 h 2963335"/>
                      <a:gd name="connsiteX20" fmla="*/ 0 w 999066"/>
                      <a:gd name="connsiteY20" fmla="*/ 406400 h 2963335"/>
                      <a:gd name="connsiteX21" fmla="*/ 16933 w 999066"/>
                      <a:gd name="connsiteY21" fmla="*/ 474134 h 2963335"/>
                      <a:gd name="connsiteX22" fmla="*/ 93133 w 999066"/>
                      <a:gd name="connsiteY22" fmla="*/ 541867 h 2963335"/>
                      <a:gd name="connsiteX23" fmla="*/ 211666 w 999066"/>
                      <a:gd name="connsiteY23" fmla="*/ 550334 h 2963335"/>
                      <a:gd name="connsiteX24" fmla="*/ 262466 w 999066"/>
                      <a:gd name="connsiteY24" fmla="*/ 474134 h 2963335"/>
                      <a:gd name="connsiteX25" fmla="*/ 254000 w 999066"/>
                      <a:gd name="connsiteY25" fmla="*/ 381000 h 2963335"/>
                      <a:gd name="connsiteX26" fmla="*/ 220133 w 999066"/>
                      <a:gd name="connsiteY26" fmla="*/ 330200 h 2963335"/>
                      <a:gd name="connsiteX27" fmla="*/ 186266 w 999066"/>
                      <a:gd name="connsiteY27" fmla="*/ 287867 h 2963335"/>
                      <a:gd name="connsiteX28" fmla="*/ 194733 w 999066"/>
                      <a:gd name="connsiteY28" fmla="*/ 186267 h 2963335"/>
                      <a:gd name="connsiteX29" fmla="*/ 262466 w 999066"/>
                      <a:gd name="connsiteY29" fmla="*/ 101600 h 2963335"/>
                      <a:gd name="connsiteX30" fmla="*/ 372533 w 999066"/>
                      <a:gd name="connsiteY30" fmla="*/ 67734 h 2963335"/>
                      <a:gd name="connsiteX31" fmla="*/ 440266 w 999066"/>
                      <a:gd name="connsiteY31" fmla="*/ 110067 h 2963335"/>
                      <a:gd name="connsiteX32" fmla="*/ 491066 w 999066"/>
                      <a:gd name="connsiteY32" fmla="*/ 220134 h 2963335"/>
                      <a:gd name="connsiteX33" fmla="*/ 491066 w 999066"/>
                      <a:gd name="connsiteY33" fmla="*/ 2963334 h 2963335"/>
                      <a:gd name="connsiteX0" fmla="*/ 491066 w 999066"/>
                      <a:gd name="connsiteY0" fmla="*/ 2963334 h 2963335"/>
                      <a:gd name="connsiteX1" fmla="*/ 565659 w 999066"/>
                      <a:gd name="connsiteY1" fmla="*/ 2963335 h 2963335"/>
                      <a:gd name="connsiteX2" fmla="*/ 643466 w 999066"/>
                      <a:gd name="connsiteY2" fmla="*/ 194734 h 2963335"/>
                      <a:gd name="connsiteX3" fmla="*/ 711200 w 999066"/>
                      <a:gd name="connsiteY3" fmla="*/ 84667 h 2963335"/>
                      <a:gd name="connsiteX4" fmla="*/ 821266 w 999066"/>
                      <a:gd name="connsiteY4" fmla="*/ 59267 h 2963335"/>
                      <a:gd name="connsiteX5" fmla="*/ 914400 w 999066"/>
                      <a:gd name="connsiteY5" fmla="*/ 101600 h 2963335"/>
                      <a:gd name="connsiteX6" fmla="*/ 999066 w 999066"/>
                      <a:gd name="connsiteY6" fmla="*/ 67734 h 2963335"/>
                      <a:gd name="connsiteX7" fmla="*/ 872066 w 999066"/>
                      <a:gd name="connsiteY7" fmla="*/ 8467 h 2963335"/>
                      <a:gd name="connsiteX8" fmla="*/ 728133 w 999066"/>
                      <a:gd name="connsiteY8" fmla="*/ 0 h 2963335"/>
                      <a:gd name="connsiteX9" fmla="*/ 601133 w 999066"/>
                      <a:gd name="connsiteY9" fmla="*/ 67734 h 2963335"/>
                      <a:gd name="connsiteX10" fmla="*/ 584200 w 999066"/>
                      <a:gd name="connsiteY10" fmla="*/ 177800 h 2963335"/>
                      <a:gd name="connsiteX11" fmla="*/ 567266 w 999066"/>
                      <a:gd name="connsiteY11" fmla="*/ 287867 h 2963335"/>
                      <a:gd name="connsiteX12" fmla="*/ 533400 w 999066"/>
                      <a:gd name="connsiteY12" fmla="*/ 84667 h 2963335"/>
                      <a:gd name="connsiteX13" fmla="*/ 448733 w 999066"/>
                      <a:gd name="connsiteY13" fmla="*/ 16934 h 2963335"/>
                      <a:gd name="connsiteX14" fmla="*/ 296333 w 999066"/>
                      <a:gd name="connsiteY14" fmla="*/ 8467 h 2963335"/>
                      <a:gd name="connsiteX15" fmla="*/ 211666 w 999066"/>
                      <a:gd name="connsiteY15" fmla="*/ 59267 h 2963335"/>
                      <a:gd name="connsiteX16" fmla="*/ 127000 w 999066"/>
                      <a:gd name="connsiteY16" fmla="*/ 135467 h 2963335"/>
                      <a:gd name="connsiteX17" fmla="*/ 101600 w 999066"/>
                      <a:gd name="connsiteY17" fmla="*/ 245534 h 2963335"/>
                      <a:gd name="connsiteX18" fmla="*/ 84666 w 999066"/>
                      <a:gd name="connsiteY18" fmla="*/ 321734 h 2963335"/>
                      <a:gd name="connsiteX19" fmla="*/ 0 w 999066"/>
                      <a:gd name="connsiteY19" fmla="*/ 406400 h 2963335"/>
                      <a:gd name="connsiteX20" fmla="*/ 16933 w 999066"/>
                      <a:gd name="connsiteY20" fmla="*/ 474134 h 2963335"/>
                      <a:gd name="connsiteX21" fmla="*/ 93133 w 999066"/>
                      <a:gd name="connsiteY21" fmla="*/ 541867 h 2963335"/>
                      <a:gd name="connsiteX22" fmla="*/ 211666 w 999066"/>
                      <a:gd name="connsiteY22" fmla="*/ 550334 h 2963335"/>
                      <a:gd name="connsiteX23" fmla="*/ 262466 w 999066"/>
                      <a:gd name="connsiteY23" fmla="*/ 474134 h 2963335"/>
                      <a:gd name="connsiteX24" fmla="*/ 254000 w 999066"/>
                      <a:gd name="connsiteY24" fmla="*/ 381000 h 2963335"/>
                      <a:gd name="connsiteX25" fmla="*/ 220133 w 999066"/>
                      <a:gd name="connsiteY25" fmla="*/ 330200 h 2963335"/>
                      <a:gd name="connsiteX26" fmla="*/ 186266 w 999066"/>
                      <a:gd name="connsiteY26" fmla="*/ 287867 h 2963335"/>
                      <a:gd name="connsiteX27" fmla="*/ 194733 w 999066"/>
                      <a:gd name="connsiteY27" fmla="*/ 186267 h 2963335"/>
                      <a:gd name="connsiteX28" fmla="*/ 262466 w 999066"/>
                      <a:gd name="connsiteY28" fmla="*/ 101600 h 2963335"/>
                      <a:gd name="connsiteX29" fmla="*/ 372533 w 999066"/>
                      <a:gd name="connsiteY29" fmla="*/ 67734 h 2963335"/>
                      <a:gd name="connsiteX30" fmla="*/ 440266 w 999066"/>
                      <a:gd name="connsiteY30" fmla="*/ 110067 h 2963335"/>
                      <a:gd name="connsiteX31" fmla="*/ 491066 w 999066"/>
                      <a:gd name="connsiteY31" fmla="*/ 220134 h 2963335"/>
                      <a:gd name="connsiteX32" fmla="*/ 491066 w 999066"/>
                      <a:gd name="connsiteY32" fmla="*/ 2963334 h 2963335"/>
                      <a:gd name="connsiteX0" fmla="*/ 491066 w 914400"/>
                      <a:gd name="connsiteY0" fmla="*/ 2963334 h 2963335"/>
                      <a:gd name="connsiteX1" fmla="*/ 565659 w 914400"/>
                      <a:gd name="connsiteY1" fmla="*/ 2963335 h 2963335"/>
                      <a:gd name="connsiteX2" fmla="*/ 643466 w 914400"/>
                      <a:gd name="connsiteY2" fmla="*/ 194734 h 2963335"/>
                      <a:gd name="connsiteX3" fmla="*/ 711200 w 914400"/>
                      <a:gd name="connsiteY3" fmla="*/ 84667 h 2963335"/>
                      <a:gd name="connsiteX4" fmla="*/ 821266 w 914400"/>
                      <a:gd name="connsiteY4" fmla="*/ 59267 h 2963335"/>
                      <a:gd name="connsiteX5" fmla="*/ 914400 w 914400"/>
                      <a:gd name="connsiteY5" fmla="*/ 101600 h 2963335"/>
                      <a:gd name="connsiteX6" fmla="*/ 872066 w 914400"/>
                      <a:gd name="connsiteY6" fmla="*/ 8467 h 2963335"/>
                      <a:gd name="connsiteX7" fmla="*/ 728133 w 914400"/>
                      <a:gd name="connsiteY7" fmla="*/ 0 h 2963335"/>
                      <a:gd name="connsiteX8" fmla="*/ 601133 w 914400"/>
                      <a:gd name="connsiteY8" fmla="*/ 67734 h 2963335"/>
                      <a:gd name="connsiteX9" fmla="*/ 584200 w 914400"/>
                      <a:gd name="connsiteY9" fmla="*/ 177800 h 2963335"/>
                      <a:gd name="connsiteX10" fmla="*/ 567266 w 914400"/>
                      <a:gd name="connsiteY10" fmla="*/ 287867 h 2963335"/>
                      <a:gd name="connsiteX11" fmla="*/ 533400 w 914400"/>
                      <a:gd name="connsiteY11" fmla="*/ 84667 h 2963335"/>
                      <a:gd name="connsiteX12" fmla="*/ 448733 w 914400"/>
                      <a:gd name="connsiteY12" fmla="*/ 16934 h 2963335"/>
                      <a:gd name="connsiteX13" fmla="*/ 296333 w 914400"/>
                      <a:gd name="connsiteY13" fmla="*/ 8467 h 2963335"/>
                      <a:gd name="connsiteX14" fmla="*/ 211666 w 914400"/>
                      <a:gd name="connsiteY14" fmla="*/ 59267 h 2963335"/>
                      <a:gd name="connsiteX15" fmla="*/ 127000 w 914400"/>
                      <a:gd name="connsiteY15" fmla="*/ 135467 h 2963335"/>
                      <a:gd name="connsiteX16" fmla="*/ 101600 w 914400"/>
                      <a:gd name="connsiteY16" fmla="*/ 245534 h 2963335"/>
                      <a:gd name="connsiteX17" fmla="*/ 84666 w 914400"/>
                      <a:gd name="connsiteY17" fmla="*/ 321734 h 2963335"/>
                      <a:gd name="connsiteX18" fmla="*/ 0 w 914400"/>
                      <a:gd name="connsiteY18" fmla="*/ 406400 h 2963335"/>
                      <a:gd name="connsiteX19" fmla="*/ 16933 w 914400"/>
                      <a:gd name="connsiteY19" fmla="*/ 474134 h 2963335"/>
                      <a:gd name="connsiteX20" fmla="*/ 93133 w 914400"/>
                      <a:gd name="connsiteY20" fmla="*/ 541867 h 2963335"/>
                      <a:gd name="connsiteX21" fmla="*/ 211666 w 914400"/>
                      <a:gd name="connsiteY21" fmla="*/ 550334 h 2963335"/>
                      <a:gd name="connsiteX22" fmla="*/ 262466 w 914400"/>
                      <a:gd name="connsiteY22" fmla="*/ 474134 h 2963335"/>
                      <a:gd name="connsiteX23" fmla="*/ 254000 w 914400"/>
                      <a:gd name="connsiteY23" fmla="*/ 381000 h 2963335"/>
                      <a:gd name="connsiteX24" fmla="*/ 220133 w 914400"/>
                      <a:gd name="connsiteY24" fmla="*/ 330200 h 2963335"/>
                      <a:gd name="connsiteX25" fmla="*/ 186266 w 914400"/>
                      <a:gd name="connsiteY25" fmla="*/ 287867 h 2963335"/>
                      <a:gd name="connsiteX26" fmla="*/ 194733 w 914400"/>
                      <a:gd name="connsiteY26" fmla="*/ 186267 h 2963335"/>
                      <a:gd name="connsiteX27" fmla="*/ 262466 w 914400"/>
                      <a:gd name="connsiteY27" fmla="*/ 101600 h 2963335"/>
                      <a:gd name="connsiteX28" fmla="*/ 372533 w 914400"/>
                      <a:gd name="connsiteY28" fmla="*/ 67734 h 2963335"/>
                      <a:gd name="connsiteX29" fmla="*/ 440266 w 914400"/>
                      <a:gd name="connsiteY29" fmla="*/ 110067 h 2963335"/>
                      <a:gd name="connsiteX30" fmla="*/ 491066 w 914400"/>
                      <a:gd name="connsiteY30" fmla="*/ 220134 h 2963335"/>
                      <a:gd name="connsiteX31" fmla="*/ 491066 w 914400"/>
                      <a:gd name="connsiteY31" fmla="*/ 2963334 h 2963335"/>
                      <a:gd name="connsiteX0" fmla="*/ 491066 w 872066"/>
                      <a:gd name="connsiteY0" fmla="*/ 2963334 h 2963335"/>
                      <a:gd name="connsiteX1" fmla="*/ 565659 w 872066"/>
                      <a:gd name="connsiteY1" fmla="*/ 2963335 h 2963335"/>
                      <a:gd name="connsiteX2" fmla="*/ 643466 w 872066"/>
                      <a:gd name="connsiteY2" fmla="*/ 194734 h 2963335"/>
                      <a:gd name="connsiteX3" fmla="*/ 711200 w 872066"/>
                      <a:gd name="connsiteY3" fmla="*/ 84667 h 2963335"/>
                      <a:gd name="connsiteX4" fmla="*/ 821266 w 872066"/>
                      <a:gd name="connsiteY4" fmla="*/ 59267 h 2963335"/>
                      <a:gd name="connsiteX5" fmla="*/ 872066 w 872066"/>
                      <a:gd name="connsiteY5" fmla="*/ 8467 h 2963335"/>
                      <a:gd name="connsiteX6" fmla="*/ 728133 w 872066"/>
                      <a:gd name="connsiteY6" fmla="*/ 0 h 2963335"/>
                      <a:gd name="connsiteX7" fmla="*/ 601133 w 872066"/>
                      <a:gd name="connsiteY7" fmla="*/ 67734 h 2963335"/>
                      <a:gd name="connsiteX8" fmla="*/ 584200 w 872066"/>
                      <a:gd name="connsiteY8" fmla="*/ 177800 h 2963335"/>
                      <a:gd name="connsiteX9" fmla="*/ 567266 w 872066"/>
                      <a:gd name="connsiteY9" fmla="*/ 287867 h 2963335"/>
                      <a:gd name="connsiteX10" fmla="*/ 533400 w 872066"/>
                      <a:gd name="connsiteY10" fmla="*/ 84667 h 2963335"/>
                      <a:gd name="connsiteX11" fmla="*/ 448733 w 872066"/>
                      <a:gd name="connsiteY11" fmla="*/ 16934 h 2963335"/>
                      <a:gd name="connsiteX12" fmla="*/ 296333 w 872066"/>
                      <a:gd name="connsiteY12" fmla="*/ 8467 h 2963335"/>
                      <a:gd name="connsiteX13" fmla="*/ 211666 w 872066"/>
                      <a:gd name="connsiteY13" fmla="*/ 59267 h 2963335"/>
                      <a:gd name="connsiteX14" fmla="*/ 127000 w 872066"/>
                      <a:gd name="connsiteY14" fmla="*/ 135467 h 2963335"/>
                      <a:gd name="connsiteX15" fmla="*/ 101600 w 872066"/>
                      <a:gd name="connsiteY15" fmla="*/ 245534 h 2963335"/>
                      <a:gd name="connsiteX16" fmla="*/ 84666 w 872066"/>
                      <a:gd name="connsiteY16" fmla="*/ 321734 h 2963335"/>
                      <a:gd name="connsiteX17" fmla="*/ 0 w 872066"/>
                      <a:gd name="connsiteY17" fmla="*/ 406400 h 2963335"/>
                      <a:gd name="connsiteX18" fmla="*/ 16933 w 872066"/>
                      <a:gd name="connsiteY18" fmla="*/ 474134 h 2963335"/>
                      <a:gd name="connsiteX19" fmla="*/ 93133 w 872066"/>
                      <a:gd name="connsiteY19" fmla="*/ 541867 h 2963335"/>
                      <a:gd name="connsiteX20" fmla="*/ 211666 w 872066"/>
                      <a:gd name="connsiteY20" fmla="*/ 550334 h 2963335"/>
                      <a:gd name="connsiteX21" fmla="*/ 262466 w 872066"/>
                      <a:gd name="connsiteY21" fmla="*/ 474134 h 2963335"/>
                      <a:gd name="connsiteX22" fmla="*/ 254000 w 872066"/>
                      <a:gd name="connsiteY22" fmla="*/ 381000 h 2963335"/>
                      <a:gd name="connsiteX23" fmla="*/ 220133 w 872066"/>
                      <a:gd name="connsiteY23" fmla="*/ 330200 h 2963335"/>
                      <a:gd name="connsiteX24" fmla="*/ 186266 w 872066"/>
                      <a:gd name="connsiteY24" fmla="*/ 287867 h 2963335"/>
                      <a:gd name="connsiteX25" fmla="*/ 194733 w 872066"/>
                      <a:gd name="connsiteY25" fmla="*/ 186267 h 2963335"/>
                      <a:gd name="connsiteX26" fmla="*/ 262466 w 872066"/>
                      <a:gd name="connsiteY26" fmla="*/ 101600 h 2963335"/>
                      <a:gd name="connsiteX27" fmla="*/ 372533 w 872066"/>
                      <a:gd name="connsiteY27" fmla="*/ 67734 h 2963335"/>
                      <a:gd name="connsiteX28" fmla="*/ 440266 w 872066"/>
                      <a:gd name="connsiteY28" fmla="*/ 110067 h 2963335"/>
                      <a:gd name="connsiteX29" fmla="*/ 491066 w 872066"/>
                      <a:gd name="connsiteY29" fmla="*/ 220134 h 2963335"/>
                      <a:gd name="connsiteX30" fmla="*/ 491066 w 872066"/>
                      <a:gd name="connsiteY30" fmla="*/ 2963334 h 2963335"/>
                      <a:gd name="connsiteX0" fmla="*/ 491066 w 821266"/>
                      <a:gd name="connsiteY0" fmla="*/ 2963334 h 2963335"/>
                      <a:gd name="connsiteX1" fmla="*/ 565659 w 821266"/>
                      <a:gd name="connsiteY1" fmla="*/ 2963335 h 2963335"/>
                      <a:gd name="connsiteX2" fmla="*/ 643466 w 821266"/>
                      <a:gd name="connsiteY2" fmla="*/ 194734 h 2963335"/>
                      <a:gd name="connsiteX3" fmla="*/ 711200 w 821266"/>
                      <a:gd name="connsiteY3" fmla="*/ 84667 h 2963335"/>
                      <a:gd name="connsiteX4" fmla="*/ 821266 w 821266"/>
                      <a:gd name="connsiteY4" fmla="*/ 59267 h 2963335"/>
                      <a:gd name="connsiteX5" fmla="*/ 728133 w 821266"/>
                      <a:gd name="connsiteY5" fmla="*/ 0 h 2963335"/>
                      <a:gd name="connsiteX6" fmla="*/ 601133 w 821266"/>
                      <a:gd name="connsiteY6" fmla="*/ 67734 h 2963335"/>
                      <a:gd name="connsiteX7" fmla="*/ 584200 w 821266"/>
                      <a:gd name="connsiteY7" fmla="*/ 177800 h 2963335"/>
                      <a:gd name="connsiteX8" fmla="*/ 567266 w 821266"/>
                      <a:gd name="connsiteY8" fmla="*/ 287867 h 2963335"/>
                      <a:gd name="connsiteX9" fmla="*/ 533400 w 821266"/>
                      <a:gd name="connsiteY9" fmla="*/ 84667 h 2963335"/>
                      <a:gd name="connsiteX10" fmla="*/ 448733 w 821266"/>
                      <a:gd name="connsiteY10" fmla="*/ 16934 h 2963335"/>
                      <a:gd name="connsiteX11" fmla="*/ 296333 w 821266"/>
                      <a:gd name="connsiteY11" fmla="*/ 8467 h 2963335"/>
                      <a:gd name="connsiteX12" fmla="*/ 211666 w 821266"/>
                      <a:gd name="connsiteY12" fmla="*/ 59267 h 2963335"/>
                      <a:gd name="connsiteX13" fmla="*/ 127000 w 821266"/>
                      <a:gd name="connsiteY13" fmla="*/ 135467 h 2963335"/>
                      <a:gd name="connsiteX14" fmla="*/ 101600 w 821266"/>
                      <a:gd name="connsiteY14" fmla="*/ 245534 h 2963335"/>
                      <a:gd name="connsiteX15" fmla="*/ 84666 w 821266"/>
                      <a:gd name="connsiteY15" fmla="*/ 321734 h 2963335"/>
                      <a:gd name="connsiteX16" fmla="*/ 0 w 821266"/>
                      <a:gd name="connsiteY16" fmla="*/ 406400 h 2963335"/>
                      <a:gd name="connsiteX17" fmla="*/ 16933 w 821266"/>
                      <a:gd name="connsiteY17" fmla="*/ 474134 h 2963335"/>
                      <a:gd name="connsiteX18" fmla="*/ 93133 w 821266"/>
                      <a:gd name="connsiteY18" fmla="*/ 541867 h 2963335"/>
                      <a:gd name="connsiteX19" fmla="*/ 211666 w 821266"/>
                      <a:gd name="connsiteY19" fmla="*/ 550334 h 2963335"/>
                      <a:gd name="connsiteX20" fmla="*/ 262466 w 821266"/>
                      <a:gd name="connsiteY20" fmla="*/ 474134 h 2963335"/>
                      <a:gd name="connsiteX21" fmla="*/ 254000 w 821266"/>
                      <a:gd name="connsiteY21" fmla="*/ 381000 h 2963335"/>
                      <a:gd name="connsiteX22" fmla="*/ 220133 w 821266"/>
                      <a:gd name="connsiteY22" fmla="*/ 330200 h 2963335"/>
                      <a:gd name="connsiteX23" fmla="*/ 186266 w 821266"/>
                      <a:gd name="connsiteY23" fmla="*/ 287867 h 2963335"/>
                      <a:gd name="connsiteX24" fmla="*/ 194733 w 821266"/>
                      <a:gd name="connsiteY24" fmla="*/ 186267 h 2963335"/>
                      <a:gd name="connsiteX25" fmla="*/ 262466 w 821266"/>
                      <a:gd name="connsiteY25" fmla="*/ 101600 h 2963335"/>
                      <a:gd name="connsiteX26" fmla="*/ 372533 w 821266"/>
                      <a:gd name="connsiteY26" fmla="*/ 67734 h 2963335"/>
                      <a:gd name="connsiteX27" fmla="*/ 440266 w 821266"/>
                      <a:gd name="connsiteY27" fmla="*/ 110067 h 2963335"/>
                      <a:gd name="connsiteX28" fmla="*/ 491066 w 821266"/>
                      <a:gd name="connsiteY28" fmla="*/ 220134 h 2963335"/>
                      <a:gd name="connsiteX29" fmla="*/ 491066 w 821266"/>
                      <a:gd name="connsiteY29" fmla="*/ 2963334 h 2963335"/>
                      <a:gd name="connsiteX0" fmla="*/ 491066 w 728133"/>
                      <a:gd name="connsiteY0" fmla="*/ 2963334 h 2963335"/>
                      <a:gd name="connsiteX1" fmla="*/ 565659 w 728133"/>
                      <a:gd name="connsiteY1" fmla="*/ 2963335 h 2963335"/>
                      <a:gd name="connsiteX2" fmla="*/ 643466 w 728133"/>
                      <a:gd name="connsiteY2" fmla="*/ 194734 h 2963335"/>
                      <a:gd name="connsiteX3" fmla="*/ 711200 w 728133"/>
                      <a:gd name="connsiteY3" fmla="*/ 84667 h 2963335"/>
                      <a:gd name="connsiteX4" fmla="*/ 728133 w 728133"/>
                      <a:gd name="connsiteY4" fmla="*/ 0 h 2963335"/>
                      <a:gd name="connsiteX5" fmla="*/ 601133 w 728133"/>
                      <a:gd name="connsiteY5" fmla="*/ 67734 h 2963335"/>
                      <a:gd name="connsiteX6" fmla="*/ 584200 w 728133"/>
                      <a:gd name="connsiteY6" fmla="*/ 177800 h 2963335"/>
                      <a:gd name="connsiteX7" fmla="*/ 567266 w 728133"/>
                      <a:gd name="connsiteY7" fmla="*/ 287867 h 2963335"/>
                      <a:gd name="connsiteX8" fmla="*/ 533400 w 728133"/>
                      <a:gd name="connsiteY8" fmla="*/ 84667 h 2963335"/>
                      <a:gd name="connsiteX9" fmla="*/ 448733 w 728133"/>
                      <a:gd name="connsiteY9" fmla="*/ 16934 h 2963335"/>
                      <a:gd name="connsiteX10" fmla="*/ 296333 w 728133"/>
                      <a:gd name="connsiteY10" fmla="*/ 8467 h 2963335"/>
                      <a:gd name="connsiteX11" fmla="*/ 211666 w 728133"/>
                      <a:gd name="connsiteY11" fmla="*/ 59267 h 2963335"/>
                      <a:gd name="connsiteX12" fmla="*/ 127000 w 728133"/>
                      <a:gd name="connsiteY12" fmla="*/ 135467 h 2963335"/>
                      <a:gd name="connsiteX13" fmla="*/ 101600 w 728133"/>
                      <a:gd name="connsiteY13" fmla="*/ 245534 h 2963335"/>
                      <a:gd name="connsiteX14" fmla="*/ 84666 w 728133"/>
                      <a:gd name="connsiteY14" fmla="*/ 321734 h 2963335"/>
                      <a:gd name="connsiteX15" fmla="*/ 0 w 728133"/>
                      <a:gd name="connsiteY15" fmla="*/ 406400 h 2963335"/>
                      <a:gd name="connsiteX16" fmla="*/ 16933 w 728133"/>
                      <a:gd name="connsiteY16" fmla="*/ 474134 h 2963335"/>
                      <a:gd name="connsiteX17" fmla="*/ 93133 w 728133"/>
                      <a:gd name="connsiteY17" fmla="*/ 541867 h 2963335"/>
                      <a:gd name="connsiteX18" fmla="*/ 211666 w 728133"/>
                      <a:gd name="connsiteY18" fmla="*/ 550334 h 2963335"/>
                      <a:gd name="connsiteX19" fmla="*/ 262466 w 728133"/>
                      <a:gd name="connsiteY19" fmla="*/ 474134 h 2963335"/>
                      <a:gd name="connsiteX20" fmla="*/ 254000 w 728133"/>
                      <a:gd name="connsiteY20" fmla="*/ 381000 h 2963335"/>
                      <a:gd name="connsiteX21" fmla="*/ 220133 w 728133"/>
                      <a:gd name="connsiteY21" fmla="*/ 330200 h 2963335"/>
                      <a:gd name="connsiteX22" fmla="*/ 186266 w 728133"/>
                      <a:gd name="connsiteY22" fmla="*/ 287867 h 2963335"/>
                      <a:gd name="connsiteX23" fmla="*/ 194733 w 728133"/>
                      <a:gd name="connsiteY23" fmla="*/ 186267 h 2963335"/>
                      <a:gd name="connsiteX24" fmla="*/ 262466 w 728133"/>
                      <a:gd name="connsiteY24" fmla="*/ 101600 h 2963335"/>
                      <a:gd name="connsiteX25" fmla="*/ 372533 w 728133"/>
                      <a:gd name="connsiteY25" fmla="*/ 67734 h 2963335"/>
                      <a:gd name="connsiteX26" fmla="*/ 440266 w 728133"/>
                      <a:gd name="connsiteY26" fmla="*/ 110067 h 2963335"/>
                      <a:gd name="connsiteX27" fmla="*/ 491066 w 728133"/>
                      <a:gd name="connsiteY27" fmla="*/ 220134 h 2963335"/>
                      <a:gd name="connsiteX28" fmla="*/ 491066 w 728133"/>
                      <a:gd name="connsiteY28" fmla="*/ 2963334 h 2963335"/>
                      <a:gd name="connsiteX0" fmla="*/ 728133 w 788531"/>
                      <a:gd name="connsiteY0" fmla="*/ 0 h 2963335"/>
                      <a:gd name="connsiteX1" fmla="*/ 601133 w 788531"/>
                      <a:gd name="connsiteY1" fmla="*/ 67734 h 2963335"/>
                      <a:gd name="connsiteX2" fmla="*/ 584200 w 788531"/>
                      <a:gd name="connsiteY2" fmla="*/ 177800 h 2963335"/>
                      <a:gd name="connsiteX3" fmla="*/ 567266 w 788531"/>
                      <a:gd name="connsiteY3" fmla="*/ 287867 h 2963335"/>
                      <a:gd name="connsiteX4" fmla="*/ 533400 w 788531"/>
                      <a:gd name="connsiteY4" fmla="*/ 84667 h 2963335"/>
                      <a:gd name="connsiteX5" fmla="*/ 448733 w 788531"/>
                      <a:gd name="connsiteY5" fmla="*/ 16934 h 2963335"/>
                      <a:gd name="connsiteX6" fmla="*/ 296333 w 788531"/>
                      <a:gd name="connsiteY6" fmla="*/ 8467 h 2963335"/>
                      <a:gd name="connsiteX7" fmla="*/ 211666 w 788531"/>
                      <a:gd name="connsiteY7" fmla="*/ 59267 h 2963335"/>
                      <a:gd name="connsiteX8" fmla="*/ 127000 w 788531"/>
                      <a:gd name="connsiteY8" fmla="*/ 135467 h 2963335"/>
                      <a:gd name="connsiteX9" fmla="*/ 101600 w 788531"/>
                      <a:gd name="connsiteY9" fmla="*/ 245534 h 2963335"/>
                      <a:gd name="connsiteX10" fmla="*/ 84666 w 788531"/>
                      <a:gd name="connsiteY10" fmla="*/ 321734 h 2963335"/>
                      <a:gd name="connsiteX11" fmla="*/ 0 w 788531"/>
                      <a:gd name="connsiteY11" fmla="*/ 406400 h 2963335"/>
                      <a:gd name="connsiteX12" fmla="*/ 16933 w 788531"/>
                      <a:gd name="connsiteY12" fmla="*/ 474134 h 2963335"/>
                      <a:gd name="connsiteX13" fmla="*/ 93133 w 788531"/>
                      <a:gd name="connsiteY13" fmla="*/ 541867 h 2963335"/>
                      <a:gd name="connsiteX14" fmla="*/ 211666 w 788531"/>
                      <a:gd name="connsiteY14" fmla="*/ 550334 h 2963335"/>
                      <a:gd name="connsiteX15" fmla="*/ 262466 w 788531"/>
                      <a:gd name="connsiteY15" fmla="*/ 474134 h 2963335"/>
                      <a:gd name="connsiteX16" fmla="*/ 254000 w 788531"/>
                      <a:gd name="connsiteY16" fmla="*/ 381000 h 2963335"/>
                      <a:gd name="connsiteX17" fmla="*/ 220133 w 788531"/>
                      <a:gd name="connsiteY17" fmla="*/ 330200 h 2963335"/>
                      <a:gd name="connsiteX18" fmla="*/ 186266 w 788531"/>
                      <a:gd name="connsiteY18" fmla="*/ 287867 h 2963335"/>
                      <a:gd name="connsiteX19" fmla="*/ 194733 w 788531"/>
                      <a:gd name="connsiteY19" fmla="*/ 186267 h 2963335"/>
                      <a:gd name="connsiteX20" fmla="*/ 262466 w 788531"/>
                      <a:gd name="connsiteY20" fmla="*/ 101600 h 2963335"/>
                      <a:gd name="connsiteX21" fmla="*/ 372533 w 788531"/>
                      <a:gd name="connsiteY21" fmla="*/ 67734 h 2963335"/>
                      <a:gd name="connsiteX22" fmla="*/ 440266 w 788531"/>
                      <a:gd name="connsiteY22" fmla="*/ 110067 h 2963335"/>
                      <a:gd name="connsiteX23" fmla="*/ 491066 w 788531"/>
                      <a:gd name="connsiteY23" fmla="*/ 220134 h 2963335"/>
                      <a:gd name="connsiteX24" fmla="*/ 491066 w 788531"/>
                      <a:gd name="connsiteY24" fmla="*/ 2963334 h 2963335"/>
                      <a:gd name="connsiteX25" fmla="*/ 565659 w 788531"/>
                      <a:gd name="connsiteY25" fmla="*/ 2963335 h 2963335"/>
                      <a:gd name="connsiteX26" fmla="*/ 643466 w 788531"/>
                      <a:gd name="connsiteY26" fmla="*/ 194734 h 2963335"/>
                      <a:gd name="connsiteX27" fmla="*/ 788531 w 788531"/>
                      <a:gd name="connsiteY27" fmla="*/ 161998 h 2963335"/>
                      <a:gd name="connsiteX0" fmla="*/ 728133 w 728133"/>
                      <a:gd name="connsiteY0" fmla="*/ 0 h 2963335"/>
                      <a:gd name="connsiteX1" fmla="*/ 601133 w 728133"/>
                      <a:gd name="connsiteY1" fmla="*/ 67734 h 2963335"/>
                      <a:gd name="connsiteX2" fmla="*/ 584200 w 728133"/>
                      <a:gd name="connsiteY2" fmla="*/ 177800 h 2963335"/>
                      <a:gd name="connsiteX3" fmla="*/ 567266 w 728133"/>
                      <a:gd name="connsiteY3" fmla="*/ 287867 h 2963335"/>
                      <a:gd name="connsiteX4" fmla="*/ 533400 w 728133"/>
                      <a:gd name="connsiteY4" fmla="*/ 84667 h 2963335"/>
                      <a:gd name="connsiteX5" fmla="*/ 448733 w 728133"/>
                      <a:gd name="connsiteY5" fmla="*/ 16934 h 2963335"/>
                      <a:gd name="connsiteX6" fmla="*/ 296333 w 728133"/>
                      <a:gd name="connsiteY6" fmla="*/ 8467 h 2963335"/>
                      <a:gd name="connsiteX7" fmla="*/ 211666 w 728133"/>
                      <a:gd name="connsiteY7" fmla="*/ 59267 h 2963335"/>
                      <a:gd name="connsiteX8" fmla="*/ 127000 w 728133"/>
                      <a:gd name="connsiteY8" fmla="*/ 135467 h 2963335"/>
                      <a:gd name="connsiteX9" fmla="*/ 101600 w 728133"/>
                      <a:gd name="connsiteY9" fmla="*/ 245534 h 2963335"/>
                      <a:gd name="connsiteX10" fmla="*/ 84666 w 728133"/>
                      <a:gd name="connsiteY10" fmla="*/ 321734 h 2963335"/>
                      <a:gd name="connsiteX11" fmla="*/ 0 w 728133"/>
                      <a:gd name="connsiteY11" fmla="*/ 406400 h 2963335"/>
                      <a:gd name="connsiteX12" fmla="*/ 16933 w 728133"/>
                      <a:gd name="connsiteY12" fmla="*/ 474134 h 2963335"/>
                      <a:gd name="connsiteX13" fmla="*/ 93133 w 728133"/>
                      <a:gd name="connsiteY13" fmla="*/ 541867 h 2963335"/>
                      <a:gd name="connsiteX14" fmla="*/ 211666 w 728133"/>
                      <a:gd name="connsiteY14" fmla="*/ 550334 h 2963335"/>
                      <a:gd name="connsiteX15" fmla="*/ 262466 w 728133"/>
                      <a:gd name="connsiteY15" fmla="*/ 474134 h 2963335"/>
                      <a:gd name="connsiteX16" fmla="*/ 254000 w 728133"/>
                      <a:gd name="connsiteY16" fmla="*/ 381000 h 2963335"/>
                      <a:gd name="connsiteX17" fmla="*/ 220133 w 728133"/>
                      <a:gd name="connsiteY17" fmla="*/ 330200 h 2963335"/>
                      <a:gd name="connsiteX18" fmla="*/ 186266 w 728133"/>
                      <a:gd name="connsiteY18" fmla="*/ 287867 h 2963335"/>
                      <a:gd name="connsiteX19" fmla="*/ 194733 w 728133"/>
                      <a:gd name="connsiteY19" fmla="*/ 186267 h 2963335"/>
                      <a:gd name="connsiteX20" fmla="*/ 262466 w 728133"/>
                      <a:gd name="connsiteY20" fmla="*/ 101600 h 2963335"/>
                      <a:gd name="connsiteX21" fmla="*/ 372533 w 728133"/>
                      <a:gd name="connsiteY21" fmla="*/ 67734 h 2963335"/>
                      <a:gd name="connsiteX22" fmla="*/ 440266 w 728133"/>
                      <a:gd name="connsiteY22" fmla="*/ 110067 h 2963335"/>
                      <a:gd name="connsiteX23" fmla="*/ 491066 w 728133"/>
                      <a:gd name="connsiteY23" fmla="*/ 220134 h 2963335"/>
                      <a:gd name="connsiteX24" fmla="*/ 491066 w 728133"/>
                      <a:gd name="connsiteY24" fmla="*/ 2963334 h 2963335"/>
                      <a:gd name="connsiteX25" fmla="*/ 565659 w 728133"/>
                      <a:gd name="connsiteY25" fmla="*/ 2963335 h 2963335"/>
                      <a:gd name="connsiteX26" fmla="*/ 643466 w 728133"/>
                      <a:gd name="connsiteY26" fmla="*/ 194734 h 2963335"/>
                      <a:gd name="connsiteX0" fmla="*/ 601133 w 643466"/>
                      <a:gd name="connsiteY0" fmla="*/ 59267 h 2954868"/>
                      <a:gd name="connsiteX1" fmla="*/ 584200 w 643466"/>
                      <a:gd name="connsiteY1" fmla="*/ 169333 h 2954868"/>
                      <a:gd name="connsiteX2" fmla="*/ 567266 w 643466"/>
                      <a:gd name="connsiteY2" fmla="*/ 279400 h 2954868"/>
                      <a:gd name="connsiteX3" fmla="*/ 533400 w 643466"/>
                      <a:gd name="connsiteY3" fmla="*/ 76200 h 2954868"/>
                      <a:gd name="connsiteX4" fmla="*/ 448733 w 643466"/>
                      <a:gd name="connsiteY4" fmla="*/ 8467 h 2954868"/>
                      <a:gd name="connsiteX5" fmla="*/ 296333 w 643466"/>
                      <a:gd name="connsiteY5" fmla="*/ 0 h 2954868"/>
                      <a:gd name="connsiteX6" fmla="*/ 211666 w 643466"/>
                      <a:gd name="connsiteY6" fmla="*/ 50800 h 2954868"/>
                      <a:gd name="connsiteX7" fmla="*/ 127000 w 643466"/>
                      <a:gd name="connsiteY7" fmla="*/ 127000 h 2954868"/>
                      <a:gd name="connsiteX8" fmla="*/ 101600 w 643466"/>
                      <a:gd name="connsiteY8" fmla="*/ 237067 h 2954868"/>
                      <a:gd name="connsiteX9" fmla="*/ 84666 w 643466"/>
                      <a:gd name="connsiteY9" fmla="*/ 313267 h 2954868"/>
                      <a:gd name="connsiteX10" fmla="*/ 0 w 643466"/>
                      <a:gd name="connsiteY10" fmla="*/ 397933 h 2954868"/>
                      <a:gd name="connsiteX11" fmla="*/ 16933 w 643466"/>
                      <a:gd name="connsiteY11" fmla="*/ 465667 h 2954868"/>
                      <a:gd name="connsiteX12" fmla="*/ 93133 w 643466"/>
                      <a:gd name="connsiteY12" fmla="*/ 533400 h 2954868"/>
                      <a:gd name="connsiteX13" fmla="*/ 211666 w 643466"/>
                      <a:gd name="connsiteY13" fmla="*/ 541867 h 2954868"/>
                      <a:gd name="connsiteX14" fmla="*/ 262466 w 643466"/>
                      <a:gd name="connsiteY14" fmla="*/ 465667 h 2954868"/>
                      <a:gd name="connsiteX15" fmla="*/ 254000 w 643466"/>
                      <a:gd name="connsiteY15" fmla="*/ 372533 h 2954868"/>
                      <a:gd name="connsiteX16" fmla="*/ 220133 w 643466"/>
                      <a:gd name="connsiteY16" fmla="*/ 321733 h 2954868"/>
                      <a:gd name="connsiteX17" fmla="*/ 186266 w 643466"/>
                      <a:gd name="connsiteY17" fmla="*/ 279400 h 2954868"/>
                      <a:gd name="connsiteX18" fmla="*/ 194733 w 643466"/>
                      <a:gd name="connsiteY18" fmla="*/ 177800 h 2954868"/>
                      <a:gd name="connsiteX19" fmla="*/ 262466 w 643466"/>
                      <a:gd name="connsiteY19" fmla="*/ 93133 h 2954868"/>
                      <a:gd name="connsiteX20" fmla="*/ 372533 w 643466"/>
                      <a:gd name="connsiteY20" fmla="*/ 59267 h 2954868"/>
                      <a:gd name="connsiteX21" fmla="*/ 440266 w 643466"/>
                      <a:gd name="connsiteY21" fmla="*/ 101600 h 2954868"/>
                      <a:gd name="connsiteX22" fmla="*/ 491066 w 643466"/>
                      <a:gd name="connsiteY22" fmla="*/ 211667 h 2954868"/>
                      <a:gd name="connsiteX23" fmla="*/ 491066 w 643466"/>
                      <a:gd name="connsiteY23" fmla="*/ 2954867 h 2954868"/>
                      <a:gd name="connsiteX24" fmla="*/ 565659 w 643466"/>
                      <a:gd name="connsiteY24" fmla="*/ 2954868 h 2954868"/>
                      <a:gd name="connsiteX25" fmla="*/ 643466 w 643466"/>
                      <a:gd name="connsiteY25" fmla="*/ 186267 h 2954868"/>
                      <a:gd name="connsiteX0" fmla="*/ 601133 w 643466"/>
                      <a:gd name="connsiteY0" fmla="*/ 59267 h 2954868"/>
                      <a:gd name="connsiteX1" fmla="*/ 584200 w 643466"/>
                      <a:gd name="connsiteY1" fmla="*/ 169333 h 2954868"/>
                      <a:gd name="connsiteX2" fmla="*/ 567266 w 643466"/>
                      <a:gd name="connsiteY2" fmla="*/ 279400 h 2954868"/>
                      <a:gd name="connsiteX3" fmla="*/ 533400 w 643466"/>
                      <a:gd name="connsiteY3" fmla="*/ 76200 h 2954868"/>
                      <a:gd name="connsiteX4" fmla="*/ 448733 w 643466"/>
                      <a:gd name="connsiteY4" fmla="*/ 8467 h 2954868"/>
                      <a:gd name="connsiteX5" fmla="*/ 296333 w 643466"/>
                      <a:gd name="connsiteY5" fmla="*/ 0 h 2954868"/>
                      <a:gd name="connsiteX6" fmla="*/ 211666 w 643466"/>
                      <a:gd name="connsiteY6" fmla="*/ 50800 h 2954868"/>
                      <a:gd name="connsiteX7" fmla="*/ 127000 w 643466"/>
                      <a:gd name="connsiteY7" fmla="*/ 127000 h 2954868"/>
                      <a:gd name="connsiteX8" fmla="*/ 101600 w 643466"/>
                      <a:gd name="connsiteY8" fmla="*/ 237067 h 2954868"/>
                      <a:gd name="connsiteX9" fmla="*/ 84666 w 643466"/>
                      <a:gd name="connsiteY9" fmla="*/ 313267 h 2954868"/>
                      <a:gd name="connsiteX10" fmla="*/ 0 w 643466"/>
                      <a:gd name="connsiteY10" fmla="*/ 397933 h 2954868"/>
                      <a:gd name="connsiteX11" fmla="*/ 16933 w 643466"/>
                      <a:gd name="connsiteY11" fmla="*/ 465667 h 2954868"/>
                      <a:gd name="connsiteX12" fmla="*/ 93133 w 643466"/>
                      <a:gd name="connsiteY12" fmla="*/ 533400 h 2954868"/>
                      <a:gd name="connsiteX13" fmla="*/ 211666 w 643466"/>
                      <a:gd name="connsiteY13" fmla="*/ 541867 h 2954868"/>
                      <a:gd name="connsiteX14" fmla="*/ 262466 w 643466"/>
                      <a:gd name="connsiteY14" fmla="*/ 465667 h 2954868"/>
                      <a:gd name="connsiteX15" fmla="*/ 254000 w 643466"/>
                      <a:gd name="connsiteY15" fmla="*/ 372533 h 2954868"/>
                      <a:gd name="connsiteX16" fmla="*/ 220133 w 643466"/>
                      <a:gd name="connsiteY16" fmla="*/ 321733 h 2954868"/>
                      <a:gd name="connsiteX17" fmla="*/ 186266 w 643466"/>
                      <a:gd name="connsiteY17" fmla="*/ 279400 h 2954868"/>
                      <a:gd name="connsiteX18" fmla="*/ 194733 w 643466"/>
                      <a:gd name="connsiteY18" fmla="*/ 177800 h 2954868"/>
                      <a:gd name="connsiteX19" fmla="*/ 262466 w 643466"/>
                      <a:gd name="connsiteY19" fmla="*/ 93133 h 2954868"/>
                      <a:gd name="connsiteX20" fmla="*/ 372533 w 643466"/>
                      <a:gd name="connsiteY20" fmla="*/ 59267 h 2954868"/>
                      <a:gd name="connsiteX21" fmla="*/ 440266 w 643466"/>
                      <a:gd name="connsiteY21" fmla="*/ 101600 h 2954868"/>
                      <a:gd name="connsiteX22" fmla="*/ 491066 w 643466"/>
                      <a:gd name="connsiteY22" fmla="*/ 211667 h 2954868"/>
                      <a:gd name="connsiteX23" fmla="*/ 491066 w 643466"/>
                      <a:gd name="connsiteY23" fmla="*/ 2954867 h 2954868"/>
                      <a:gd name="connsiteX24" fmla="*/ 565659 w 643466"/>
                      <a:gd name="connsiteY24" fmla="*/ 2954868 h 2954868"/>
                      <a:gd name="connsiteX25" fmla="*/ 643466 w 643466"/>
                      <a:gd name="connsiteY25" fmla="*/ 186267 h 2954868"/>
                      <a:gd name="connsiteX26" fmla="*/ 601133 w 643466"/>
                      <a:gd name="connsiteY26" fmla="*/ 59267 h 2954868"/>
                      <a:gd name="connsiteX0" fmla="*/ 643466 w 643466"/>
                      <a:gd name="connsiteY0" fmla="*/ 186267 h 2954868"/>
                      <a:gd name="connsiteX1" fmla="*/ 584200 w 643466"/>
                      <a:gd name="connsiteY1" fmla="*/ 169333 h 2954868"/>
                      <a:gd name="connsiteX2" fmla="*/ 567266 w 643466"/>
                      <a:gd name="connsiteY2" fmla="*/ 279400 h 2954868"/>
                      <a:gd name="connsiteX3" fmla="*/ 533400 w 643466"/>
                      <a:gd name="connsiteY3" fmla="*/ 76200 h 2954868"/>
                      <a:gd name="connsiteX4" fmla="*/ 448733 w 643466"/>
                      <a:gd name="connsiteY4" fmla="*/ 8467 h 2954868"/>
                      <a:gd name="connsiteX5" fmla="*/ 296333 w 643466"/>
                      <a:gd name="connsiteY5" fmla="*/ 0 h 2954868"/>
                      <a:gd name="connsiteX6" fmla="*/ 211666 w 643466"/>
                      <a:gd name="connsiteY6" fmla="*/ 50800 h 2954868"/>
                      <a:gd name="connsiteX7" fmla="*/ 127000 w 643466"/>
                      <a:gd name="connsiteY7" fmla="*/ 127000 h 2954868"/>
                      <a:gd name="connsiteX8" fmla="*/ 101600 w 643466"/>
                      <a:gd name="connsiteY8" fmla="*/ 237067 h 2954868"/>
                      <a:gd name="connsiteX9" fmla="*/ 84666 w 643466"/>
                      <a:gd name="connsiteY9" fmla="*/ 313267 h 2954868"/>
                      <a:gd name="connsiteX10" fmla="*/ 0 w 643466"/>
                      <a:gd name="connsiteY10" fmla="*/ 397933 h 2954868"/>
                      <a:gd name="connsiteX11" fmla="*/ 16933 w 643466"/>
                      <a:gd name="connsiteY11" fmla="*/ 465667 h 2954868"/>
                      <a:gd name="connsiteX12" fmla="*/ 93133 w 643466"/>
                      <a:gd name="connsiteY12" fmla="*/ 533400 h 2954868"/>
                      <a:gd name="connsiteX13" fmla="*/ 211666 w 643466"/>
                      <a:gd name="connsiteY13" fmla="*/ 541867 h 2954868"/>
                      <a:gd name="connsiteX14" fmla="*/ 262466 w 643466"/>
                      <a:gd name="connsiteY14" fmla="*/ 465667 h 2954868"/>
                      <a:gd name="connsiteX15" fmla="*/ 254000 w 643466"/>
                      <a:gd name="connsiteY15" fmla="*/ 372533 h 2954868"/>
                      <a:gd name="connsiteX16" fmla="*/ 220133 w 643466"/>
                      <a:gd name="connsiteY16" fmla="*/ 321733 h 2954868"/>
                      <a:gd name="connsiteX17" fmla="*/ 186266 w 643466"/>
                      <a:gd name="connsiteY17" fmla="*/ 279400 h 2954868"/>
                      <a:gd name="connsiteX18" fmla="*/ 194733 w 643466"/>
                      <a:gd name="connsiteY18" fmla="*/ 177800 h 2954868"/>
                      <a:gd name="connsiteX19" fmla="*/ 262466 w 643466"/>
                      <a:gd name="connsiteY19" fmla="*/ 93133 h 2954868"/>
                      <a:gd name="connsiteX20" fmla="*/ 372533 w 643466"/>
                      <a:gd name="connsiteY20" fmla="*/ 59267 h 2954868"/>
                      <a:gd name="connsiteX21" fmla="*/ 440266 w 643466"/>
                      <a:gd name="connsiteY21" fmla="*/ 101600 h 2954868"/>
                      <a:gd name="connsiteX22" fmla="*/ 491066 w 643466"/>
                      <a:gd name="connsiteY22" fmla="*/ 211667 h 2954868"/>
                      <a:gd name="connsiteX23" fmla="*/ 491066 w 643466"/>
                      <a:gd name="connsiteY23" fmla="*/ 2954867 h 2954868"/>
                      <a:gd name="connsiteX24" fmla="*/ 565659 w 643466"/>
                      <a:gd name="connsiteY24" fmla="*/ 2954868 h 2954868"/>
                      <a:gd name="connsiteX25" fmla="*/ 643466 w 643466"/>
                      <a:gd name="connsiteY25" fmla="*/ 186267 h 2954868"/>
                      <a:gd name="connsiteX0" fmla="*/ 565659 w 584200"/>
                      <a:gd name="connsiteY0" fmla="*/ 2954868 h 2954868"/>
                      <a:gd name="connsiteX1" fmla="*/ 584200 w 584200"/>
                      <a:gd name="connsiteY1" fmla="*/ 169333 h 2954868"/>
                      <a:gd name="connsiteX2" fmla="*/ 567266 w 584200"/>
                      <a:gd name="connsiteY2" fmla="*/ 279400 h 2954868"/>
                      <a:gd name="connsiteX3" fmla="*/ 533400 w 584200"/>
                      <a:gd name="connsiteY3" fmla="*/ 76200 h 2954868"/>
                      <a:gd name="connsiteX4" fmla="*/ 448733 w 584200"/>
                      <a:gd name="connsiteY4" fmla="*/ 8467 h 2954868"/>
                      <a:gd name="connsiteX5" fmla="*/ 296333 w 584200"/>
                      <a:gd name="connsiteY5" fmla="*/ 0 h 2954868"/>
                      <a:gd name="connsiteX6" fmla="*/ 211666 w 584200"/>
                      <a:gd name="connsiteY6" fmla="*/ 50800 h 2954868"/>
                      <a:gd name="connsiteX7" fmla="*/ 127000 w 584200"/>
                      <a:gd name="connsiteY7" fmla="*/ 127000 h 2954868"/>
                      <a:gd name="connsiteX8" fmla="*/ 101600 w 584200"/>
                      <a:gd name="connsiteY8" fmla="*/ 237067 h 2954868"/>
                      <a:gd name="connsiteX9" fmla="*/ 84666 w 584200"/>
                      <a:gd name="connsiteY9" fmla="*/ 313267 h 2954868"/>
                      <a:gd name="connsiteX10" fmla="*/ 0 w 584200"/>
                      <a:gd name="connsiteY10" fmla="*/ 397933 h 2954868"/>
                      <a:gd name="connsiteX11" fmla="*/ 16933 w 584200"/>
                      <a:gd name="connsiteY11" fmla="*/ 465667 h 2954868"/>
                      <a:gd name="connsiteX12" fmla="*/ 93133 w 584200"/>
                      <a:gd name="connsiteY12" fmla="*/ 533400 h 2954868"/>
                      <a:gd name="connsiteX13" fmla="*/ 211666 w 584200"/>
                      <a:gd name="connsiteY13" fmla="*/ 541867 h 2954868"/>
                      <a:gd name="connsiteX14" fmla="*/ 262466 w 584200"/>
                      <a:gd name="connsiteY14" fmla="*/ 465667 h 2954868"/>
                      <a:gd name="connsiteX15" fmla="*/ 254000 w 584200"/>
                      <a:gd name="connsiteY15" fmla="*/ 372533 h 2954868"/>
                      <a:gd name="connsiteX16" fmla="*/ 220133 w 584200"/>
                      <a:gd name="connsiteY16" fmla="*/ 321733 h 2954868"/>
                      <a:gd name="connsiteX17" fmla="*/ 186266 w 584200"/>
                      <a:gd name="connsiteY17" fmla="*/ 279400 h 2954868"/>
                      <a:gd name="connsiteX18" fmla="*/ 194733 w 584200"/>
                      <a:gd name="connsiteY18" fmla="*/ 177800 h 2954868"/>
                      <a:gd name="connsiteX19" fmla="*/ 262466 w 584200"/>
                      <a:gd name="connsiteY19" fmla="*/ 93133 h 2954868"/>
                      <a:gd name="connsiteX20" fmla="*/ 372533 w 584200"/>
                      <a:gd name="connsiteY20" fmla="*/ 59267 h 2954868"/>
                      <a:gd name="connsiteX21" fmla="*/ 440266 w 584200"/>
                      <a:gd name="connsiteY21" fmla="*/ 101600 h 2954868"/>
                      <a:gd name="connsiteX22" fmla="*/ 491066 w 584200"/>
                      <a:gd name="connsiteY22" fmla="*/ 211667 h 2954868"/>
                      <a:gd name="connsiteX23" fmla="*/ 491066 w 584200"/>
                      <a:gd name="connsiteY23" fmla="*/ 2954867 h 2954868"/>
                      <a:gd name="connsiteX24" fmla="*/ 565659 w 584200"/>
                      <a:gd name="connsiteY24" fmla="*/ 2954868 h 2954868"/>
                      <a:gd name="connsiteX0" fmla="*/ 565659 w 567266"/>
                      <a:gd name="connsiteY0" fmla="*/ 2954868 h 2954868"/>
                      <a:gd name="connsiteX1" fmla="*/ 567266 w 567266"/>
                      <a:gd name="connsiteY1" fmla="*/ 279400 h 2954868"/>
                      <a:gd name="connsiteX2" fmla="*/ 533400 w 567266"/>
                      <a:gd name="connsiteY2" fmla="*/ 76200 h 2954868"/>
                      <a:gd name="connsiteX3" fmla="*/ 448733 w 567266"/>
                      <a:gd name="connsiteY3" fmla="*/ 8467 h 2954868"/>
                      <a:gd name="connsiteX4" fmla="*/ 296333 w 567266"/>
                      <a:gd name="connsiteY4" fmla="*/ 0 h 2954868"/>
                      <a:gd name="connsiteX5" fmla="*/ 211666 w 567266"/>
                      <a:gd name="connsiteY5" fmla="*/ 50800 h 2954868"/>
                      <a:gd name="connsiteX6" fmla="*/ 127000 w 567266"/>
                      <a:gd name="connsiteY6" fmla="*/ 127000 h 2954868"/>
                      <a:gd name="connsiteX7" fmla="*/ 101600 w 567266"/>
                      <a:gd name="connsiteY7" fmla="*/ 237067 h 2954868"/>
                      <a:gd name="connsiteX8" fmla="*/ 84666 w 567266"/>
                      <a:gd name="connsiteY8" fmla="*/ 313267 h 2954868"/>
                      <a:gd name="connsiteX9" fmla="*/ 0 w 567266"/>
                      <a:gd name="connsiteY9" fmla="*/ 397933 h 2954868"/>
                      <a:gd name="connsiteX10" fmla="*/ 16933 w 567266"/>
                      <a:gd name="connsiteY10" fmla="*/ 465667 h 2954868"/>
                      <a:gd name="connsiteX11" fmla="*/ 93133 w 567266"/>
                      <a:gd name="connsiteY11" fmla="*/ 533400 h 2954868"/>
                      <a:gd name="connsiteX12" fmla="*/ 211666 w 567266"/>
                      <a:gd name="connsiteY12" fmla="*/ 541867 h 2954868"/>
                      <a:gd name="connsiteX13" fmla="*/ 262466 w 567266"/>
                      <a:gd name="connsiteY13" fmla="*/ 465667 h 2954868"/>
                      <a:gd name="connsiteX14" fmla="*/ 254000 w 567266"/>
                      <a:gd name="connsiteY14" fmla="*/ 372533 h 2954868"/>
                      <a:gd name="connsiteX15" fmla="*/ 220133 w 567266"/>
                      <a:gd name="connsiteY15" fmla="*/ 321733 h 2954868"/>
                      <a:gd name="connsiteX16" fmla="*/ 186266 w 567266"/>
                      <a:gd name="connsiteY16" fmla="*/ 279400 h 2954868"/>
                      <a:gd name="connsiteX17" fmla="*/ 194733 w 567266"/>
                      <a:gd name="connsiteY17" fmla="*/ 177800 h 2954868"/>
                      <a:gd name="connsiteX18" fmla="*/ 262466 w 567266"/>
                      <a:gd name="connsiteY18" fmla="*/ 93133 h 2954868"/>
                      <a:gd name="connsiteX19" fmla="*/ 372533 w 567266"/>
                      <a:gd name="connsiteY19" fmla="*/ 59267 h 2954868"/>
                      <a:gd name="connsiteX20" fmla="*/ 440266 w 567266"/>
                      <a:gd name="connsiteY20" fmla="*/ 101600 h 2954868"/>
                      <a:gd name="connsiteX21" fmla="*/ 491066 w 567266"/>
                      <a:gd name="connsiteY21" fmla="*/ 211667 h 2954868"/>
                      <a:gd name="connsiteX22" fmla="*/ 491066 w 567266"/>
                      <a:gd name="connsiteY22" fmla="*/ 2954867 h 2954868"/>
                      <a:gd name="connsiteX23" fmla="*/ 565659 w 567266"/>
                      <a:gd name="connsiteY23" fmla="*/ 2954868 h 2954868"/>
                      <a:gd name="connsiteX0" fmla="*/ 565659 w 567266"/>
                      <a:gd name="connsiteY0" fmla="*/ 2954868 h 2954868"/>
                      <a:gd name="connsiteX1" fmla="*/ 567266 w 567266"/>
                      <a:gd name="connsiteY1" fmla="*/ 279400 h 2954868"/>
                      <a:gd name="connsiteX2" fmla="*/ 533400 w 567266"/>
                      <a:gd name="connsiteY2" fmla="*/ 76200 h 2954868"/>
                      <a:gd name="connsiteX3" fmla="*/ 448733 w 567266"/>
                      <a:gd name="connsiteY3" fmla="*/ 8467 h 2954868"/>
                      <a:gd name="connsiteX4" fmla="*/ 296333 w 567266"/>
                      <a:gd name="connsiteY4" fmla="*/ 0 h 2954868"/>
                      <a:gd name="connsiteX5" fmla="*/ 211666 w 567266"/>
                      <a:gd name="connsiteY5" fmla="*/ 50800 h 2954868"/>
                      <a:gd name="connsiteX6" fmla="*/ 127000 w 567266"/>
                      <a:gd name="connsiteY6" fmla="*/ 127000 h 2954868"/>
                      <a:gd name="connsiteX7" fmla="*/ 101600 w 567266"/>
                      <a:gd name="connsiteY7" fmla="*/ 237067 h 2954868"/>
                      <a:gd name="connsiteX8" fmla="*/ 41705 w 567266"/>
                      <a:gd name="connsiteY8" fmla="*/ 291786 h 2954868"/>
                      <a:gd name="connsiteX9" fmla="*/ 0 w 567266"/>
                      <a:gd name="connsiteY9" fmla="*/ 397933 h 2954868"/>
                      <a:gd name="connsiteX10" fmla="*/ 16933 w 567266"/>
                      <a:gd name="connsiteY10" fmla="*/ 465667 h 2954868"/>
                      <a:gd name="connsiteX11" fmla="*/ 93133 w 567266"/>
                      <a:gd name="connsiteY11" fmla="*/ 533400 h 2954868"/>
                      <a:gd name="connsiteX12" fmla="*/ 211666 w 567266"/>
                      <a:gd name="connsiteY12" fmla="*/ 541867 h 2954868"/>
                      <a:gd name="connsiteX13" fmla="*/ 262466 w 567266"/>
                      <a:gd name="connsiteY13" fmla="*/ 465667 h 2954868"/>
                      <a:gd name="connsiteX14" fmla="*/ 254000 w 567266"/>
                      <a:gd name="connsiteY14" fmla="*/ 372533 h 2954868"/>
                      <a:gd name="connsiteX15" fmla="*/ 220133 w 567266"/>
                      <a:gd name="connsiteY15" fmla="*/ 321733 h 2954868"/>
                      <a:gd name="connsiteX16" fmla="*/ 186266 w 567266"/>
                      <a:gd name="connsiteY16" fmla="*/ 279400 h 2954868"/>
                      <a:gd name="connsiteX17" fmla="*/ 194733 w 567266"/>
                      <a:gd name="connsiteY17" fmla="*/ 177800 h 2954868"/>
                      <a:gd name="connsiteX18" fmla="*/ 262466 w 567266"/>
                      <a:gd name="connsiteY18" fmla="*/ 93133 h 2954868"/>
                      <a:gd name="connsiteX19" fmla="*/ 372533 w 567266"/>
                      <a:gd name="connsiteY19" fmla="*/ 59267 h 2954868"/>
                      <a:gd name="connsiteX20" fmla="*/ 440266 w 567266"/>
                      <a:gd name="connsiteY20" fmla="*/ 101600 h 2954868"/>
                      <a:gd name="connsiteX21" fmla="*/ 491066 w 567266"/>
                      <a:gd name="connsiteY21" fmla="*/ 211667 h 2954868"/>
                      <a:gd name="connsiteX22" fmla="*/ 491066 w 567266"/>
                      <a:gd name="connsiteY22" fmla="*/ 2954867 h 2954868"/>
                      <a:gd name="connsiteX23" fmla="*/ 565659 w 567266"/>
                      <a:gd name="connsiteY23" fmla="*/ 2954868 h 295486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</a:cxnLst>
                    <a:rect l="l" t="t" r="r" b="b"/>
                    <a:pathLst>
                      <a:path w="567266" h="2954868">
                        <a:moveTo>
                          <a:pt x="565659" y="2954868"/>
                        </a:moveTo>
                        <a:cubicBezTo>
                          <a:pt x="566195" y="2063045"/>
                          <a:pt x="566730" y="1171223"/>
                          <a:pt x="567266" y="279400"/>
                        </a:cubicBezTo>
                        <a:lnTo>
                          <a:pt x="533400" y="76200"/>
                        </a:lnTo>
                        <a:lnTo>
                          <a:pt x="448733" y="8467"/>
                        </a:lnTo>
                        <a:lnTo>
                          <a:pt x="296333" y="0"/>
                        </a:lnTo>
                        <a:lnTo>
                          <a:pt x="211666" y="50800"/>
                        </a:lnTo>
                        <a:lnTo>
                          <a:pt x="127000" y="127000"/>
                        </a:lnTo>
                        <a:lnTo>
                          <a:pt x="101600" y="237067"/>
                        </a:lnTo>
                        <a:lnTo>
                          <a:pt x="41705" y="291786"/>
                        </a:lnTo>
                        <a:lnTo>
                          <a:pt x="0" y="397933"/>
                        </a:lnTo>
                        <a:lnTo>
                          <a:pt x="16933" y="465667"/>
                        </a:lnTo>
                        <a:lnTo>
                          <a:pt x="93133" y="533400"/>
                        </a:lnTo>
                        <a:lnTo>
                          <a:pt x="211666" y="541867"/>
                        </a:lnTo>
                        <a:lnTo>
                          <a:pt x="262466" y="465667"/>
                        </a:lnTo>
                        <a:lnTo>
                          <a:pt x="254000" y="372533"/>
                        </a:lnTo>
                        <a:lnTo>
                          <a:pt x="220133" y="321733"/>
                        </a:lnTo>
                        <a:lnTo>
                          <a:pt x="186266" y="279400"/>
                        </a:lnTo>
                        <a:lnTo>
                          <a:pt x="194733" y="177800"/>
                        </a:lnTo>
                        <a:lnTo>
                          <a:pt x="262466" y="93133"/>
                        </a:lnTo>
                        <a:lnTo>
                          <a:pt x="372533" y="59267"/>
                        </a:lnTo>
                        <a:lnTo>
                          <a:pt x="440266" y="101600"/>
                        </a:lnTo>
                        <a:lnTo>
                          <a:pt x="491066" y="211667"/>
                        </a:lnTo>
                        <a:lnTo>
                          <a:pt x="491066" y="2954867"/>
                        </a:lnTo>
                        <a:lnTo>
                          <a:pt x="565659" y="2954868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FFFFFF"/>
                      </a:gs>
                      <a:gs pos="32000">
                        <a:srgbClr val="E6E6E6"/>
                      </a:gs>
                      <a:gs pos="99000">
                        <a:srgbClr val="7D8496"/>
                      </a:gs>
                      <a:gs pos="100000">
                        <a:srgbClr val="E6E6E6"/>
                      </a:gs>
                    </a:gsLst>
                    <a:lin ang="2700000" scaled="0"/>
                  </a:gradFill>
                  <a:ln w="3175">
                    <a:solidFill>
                      <a:schemeClr val="tx1">
                        <a:lumMod val="50000"/>
                        <a:lumOff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prstClr val="white"/>
                      </a:solidFill>
                    </a:endParaRPr>
                  </a:p>
                </p:txBody>
              </p:sp>
              <p:sp>
                <p:nvSpPr>
                  <p:cNvPr id="252" name="椭圆 67"/>
                  <p:cNvSpPr>
                    <a:spLocks noChangeAspect="1"/>
                  </p:cNvSpPr>
                  <p:nvPr/>
                </p:nvSpPr>
                <p:spPr>
                  <a:xfrm>
                    <a:off x="1415588" y="2766826"/>
                    <a:ext cx="108000" cy="10800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prstClr val="white"/>
                      </a:solidFill>
                    </a:endParaRPr>
                  </a:p>
                </p:txBody>
              </p:sp>
            </p:grpSp>
          </p:grpSp>
          <p:grpSp>
            <p:nvGrpSpPr>
              <p:cNvPr id="186" name="组合 4"/>
              <p:cNvGrpSpPr/>
              <p:nvPr/>
            </p:nvGrpSpPr>
            <p:grpSpPr>
              <a:xfrm>
                <a:off x="8257415" y="2598873"/>
                <a:ext cx="625205" cy="1629061"/>
                <a:chOff x="1398736" y="2596721"/>
                <a:chExt cx="625205" cy="1629061"/>
              </a:xfrm>
            </p:grpSpPr>
            <p:grpSp>
              <p:nvGrpSpPr>
                <p:cNvPr id="243" name="组合 58"/>
                <p:cNvGrpSpPr/>
                <p:nvPr/>
              </p:nvGrpSpPr>
              <p:grpSpPr>
                <a:xfrm>
                  <a:off x="1398736" y="2603036"/>
                  <a:ext cx="311529" cy="1622746"/>
                  <a:chOff x="1398736" y="2603036"/>
                  <a:chExt cx="311529" cy="1622746"/>
                </a:xfrm>
              </p:grpSpPr>
              <p:sp>
                <p:nvSpPr>
                  <p:cNvPr id="247" name="任意多边形 246"/>
                  <p:cNvSpPr/>
                  <p:nvPr/>
                </p:nvSpPr>
                <p:spPr>
                  <a:xfrm>
                    <a:off x="1398736" y="2603036"/>
                    <a:ext cx="311529" cy="1622746"/>
                  </a:xfrm>
                  <a:custGeom>
                    <a:avLst/>
                    <a:gdLst>
                      <a:gd name="connsiteX0" fmla="*/ 491066 w 1270000"/>
                      <a:gd name="connsiteY0" fmla="*/ 2963334 h 2963334"/>
                      <a:gd name="connsiteX1" fmla="*/ 651933 w 1270000"/>
                      <a:gd name="connsiteY1" fmla="*/ 2963334 h 2963334"/>
                      <a:gd name="connsiteX2" fmla="*/ 643466 w 1270000"/>
                      <a:gd name="connsiteY2" fmla="*/ 194734 h 2963334"/>
                      <a:gd name="connsiteX3" fmla="*/ 711200 w 1270000"/>
                      <a:gd name="connsiteY3" fmla="*/ 84667 h 2963334"/>
                      <a:gd name="connsiteX4" fmla="*/ 821266 w 1270000"/>
                      <a:gd name="connsiteY4" fmla="*/ 59267 h 2963334"/>
                      <a:gd name="connsiteX5" fmla="*/ 914400 w 1270000"/>
                      <a:gd name="connsiteY5" fmla="*/ 101600 h 2963334"/>
                      <a:gd name="connsiteX6" fmla="*/ 990600 w 1270000"/>
                      <a:gd name="connsiteY6" fmla="*/ 194734 h 2963334"/>
                      <a:gd name="connsiteX7" fmla="*/ 1024466 w 1270000"/>
                      <a:gd name="connsiteY7" fmla="*/ 321734 h 2963334"/>
                      <a:gd name="connsiteX8" fmla="*/ 1007533 w 1270000"/>
                      <a:gd name="connsiteY8" fmla="*/ 440267 h 2963334"/>
                      <a:gd name="connsiteX9" fmla="*/ 1016000 w 1270000"/>
                      <a:gd name="connsiteY9" fmla="*/ 508000 h 2963334"/>
                      <a:gd name="connsiteX10" fmla="*/ 1092200 w 1270000"/>
                      <a:gd name="connsiteY10" fmla="*/ 550334 h 2963334"/>
                      <a:gd name="connsiteX11" fmla="*/ 1202266 w 1270000"/>
                      <a:gd name="connsiteY11" fmla="*/ 550334 h 2963334"/>
                      <a:gd name="connsiteX12" fmla="*/ 1270000 w 1270000"/>
                      <a:gd name="connsiteY12" fmla="*/ 440267 h 2963334"/>
                      <a:gd name="connsiteX13" fmla="*/ 1219200 w 1270000"/>
                      <a:gd name="connsiteY13" fmla="*/ 338667 h 2963334"/>
                      <a:gd name="connsiteX14" fmla="*/ 1159933 w 1270000"/>
                      <a:gd name="connsiteY14" fmla="*/ 296334 h 2963334"/>
                      <a:gd name="connsiteX15" fmla="*/ 1126066 w 1270000"/>
                      <a:gd name="connsiteY15" fmla="*/ 279400 h 2963334"/>
                      <a:gd name="connsiteX16" fmla="*/ 999066 w 1270000"/>
                      <a:gd name="connsiteY16" fmla="*/ 67734 h 2963334"/>
                      <a:gd name="connsiteX17" fmla="*/ 872066 w 1270000"/>
                      <a:gd name="connsiteY17" fmla="*/ 8467 h 2963334"/>
                      <a:gd name="connsiteX18" fmla="*/ 728133 w 1270000"/>
                      <a:gd name="connsiteY18" fmla="*/ 0 h 2963334"/>
                      <a:gd name="connsiteX19" fmla="*/ 601133 w 1270000"/>
                      <a:gd name="connsiteY19" fmla="*/ 67734 h 2963334"/>
                      <a:gd name="connsiteX20" fmla="*/ 584200 w 1270000"/>
                      <a:gd name="connsiteY20" fmla="*/ 177800 h 2963334"/>
                      <a:gd name="connsiteX21" fmla="*/ 567266 w 1270000"/>
                      <a:gd name="connsiteY21" fmla="*/ 287867 h 2963334"/>
                      <a:gd name="connsiteX22" fmla="*/ 533400 w 1270000"/>
                      <a:gd name="connsiteY22" fmla="*/ 84667 h 2963334"/>
                      <a:gd name="connsiteX23" fmla="*/ 448733 w 1270000"/>
                      <a:gd name="connsiteY23" fmla="*/ 16934 h 2963334"/>
                      <a:gd name="connsiteX24" fmla="*/ 296333 w 1270000"/>
                      <a:gd name="connsiteY24" fmla="*/ 8467 h 2963334"/>
                      <a:gd name="connsiteX25" fmla="*/ 211666 w 1270000"/>
                      <a:gd name="connsiteY25" fmla="*/ 59267 h 2963334"/>
                      <a:gd name="connsiteX26" fmla="*/ 127000 w 1270000"/>
                      <a:gd name="connsiteY26" fmla="*/ 135467 h 2963334"/>
                      <a:gd name="connsiteX27" fmla="*/ 101600 w 1270000"/>
                      <a:gd name="connsiteY27" fmla="*/ 245534 h 2963334"/>
                      <a:gd name="connsiteX28" fmla="*/ 84666 w 1270000"/>
                      <a:gd name="connsiteY28" fmla="*/ 321734 h 2963334"/>
                      <a:gd name="connsiteX29" fmla="*/ 0 w 1270000"/>
                      <a:gd name="connsiteY29" fmla="*/ 406400 h 2963334"/>
                      <a:gd name="connsiteX30" fmla="*/ 16933 w 1270000"/>
                      <a:gd name="connsiteY30" fmla="*/ 474134 h 2963334"/>
                      <a:gd name="connsiteX31" fmla="*/ 93133 w 1270000"/>
                      <a:gd name="connsiteY31" fmla="*/ 541867 h 2963334"/>
                      <a:gd name="connsiteX32" fmla="*/ 211666 w 1270000"/>
                      <a:gd name="connsiteY32" fmla="*/ 550334 h 2963334"/>
                      <a:gd name="connsiteX33" fmla="*/ 262466 w 1270000"/>
                      <a:gd name="connsiteY33" fmla="*/ 474134 h 2963334"/>
                      <a:gd name="connsiteX34" fmla="*/ 254000 w 1270000"/>
                      <a:gd name="connsiteY34" fmla="*/ 381000 h 2963334"/>
                      <a:gd name="connsiteX35" fmla="*/ 220133 w 1270000"/>
                      <a:gd name="connsiteY35" fmla="*/ 330200 h 2963334"/>
                      <a:gd name="connsiteX36" fmla="*/ 186266 w 1270000"/>
                      <a:gd name="connsiteY36" fmla="*/ 287867 h 2963334"/>
                      <a:gd name="connsiteX37" fmla="*/ 194733 w 1270000"/>
                      <a:gd name="connsiteY37" fmla="*/ 186267 h 2963334"/>
                      <a:gd name="connsiteX38" fmla="*/ 262466 w 1270000"/>
                      <a:gd name="connsiteY38" fmla="*/ 101600 h 2963334"/>
                      <a:gd name="connsiteX39" fmla="*/ 372533 w 1270000"/>
                      <a:gd name="connsiteY39" fmla="*/ 67734 h 2963334"/>
                      <a:gd name="connsiteX40" fmla="*/ 440266 w 1270000"/>
                      <a:gd name="connsiteY40" fmla="*/ 110067 h 2963334"/>
                      <a:gd name="connsiteX41" fmla="*/ 491066 w 1270000"/>
                      <a:gd name="connsiteY41" fmla="*/ 220134 h 2963334"/>
                      <a:gd name="connsiteX42" fmla="*/ 491066 w 1270000"/>
                      <a:gd name="connsiteY42" fmla="*/ 2963334 h 2963334"/>
                      <a:gd name="connsiteX0" fmla="*/ 491066 w 1270000"/>
                      <a:gd name="connsiteY0" fmla="*/ 2963334 h 2963335"/>
                      <a:gd name="connsiteX1" fmla="*/ 565659 w 1270000"/>
                      <a:gd name="connsiteY1" fmla="*/ 2963335 h 2963335"/>
                      <a:gd name="connsiteX2" fmla="*/ 651933 w 1270000"/>
                      <a:gd name="connsiteY2" fmla="*/ 2963334 h 2963335"/>
                      <a:gd name="connsiteX3" fmla="*/ 643466 w 1270000"/>
                      <a:gd name="connsiteY3" fmla="*/ 194734 h 2963335"/>
                      <a:gd name="connsiteX4" fmla="*/ 711200 w 1270000"/>
                      <a:gd name="connsiteY4" fmla="*/ 84667 h 2963335"/>
                      <a:gd name="connsiteX5" fmla="*/ 821266 w 1270000"/>
                      <a:gd name="connsiteY5" fmla="*/ 59267 h 2963335"/>
                      <a:gd name="connsiteX6" fmla="*/ 914400 w 1270000"/>
                      <a:gd name="connsiteY6" fmla="*/ 101600 h 2963335"/>
                      <a:gd name="connsiteX7" fmla="*/ 990600 w 1270000"/>
                      <a:gd name="connsiteY7" fmla="*/ 194734 h 2963335"/>
                      <a:gd name="connsiteX8" fmla="*/ 1024466 w 1270000"/>
                      <a:gd name="connsiteY8" fmla="*/ 321734 h 2963335"/>
                      <a:gd name="connsiteX9" fmla="*/ 1007533 w 1270000"/>
                      <a:gd name="connsiteY9" fmla="*/ 440267 h 2963335"/>
                      <a:gd name="connsiteX10" fmla="*/ 1016000 w 1270000"/>
                      <a:gd name="connsiteY10" fmla="*/ 508000 h 2963335"/>
                      <a:gd name="connsiteX11" fmla="*/ 1092200 w 1270000"/>
                      <a:gd name="connsiteY11" fmla="*/ 550334 h 2963335"/>
                      <a:gd name="connsiteX12" fmla="*/ 1202266 w 1270000"/>
                      <a:gd name="connsiteY12" fmla="*/ 550334 h 2963335"/>
                      <a:gd name="connsiteX13" fmla="*/ 1270000 w 1270000"/>
                      <a:gd name="connsiteY13" fmla="*/ 440267 h 2963335"/>
                      <a:gd name="connsiteX14" fmla="*/ 1219200 w 1270000"/>
                      <a:gd name="connsiteY14" fmla="*/ 338667 h 2963335"/>
                      <a:gd name="connsiteX15" fmla="*/ 1159933 w 1270000"/>
                      <a:gd name="connsiteY15" fmla="*/ 296334 h 2963335"/>
                      <a:gd name="connsiteX16" fmla="*/ 1126066 w 1270000"/>
                      <a:gd name="connsiteY16" fmla="*/ 279400 h 2963335"/>
                      <a:gd name="connsiteX17" fmla="*/ 999066 w 1270000"/>
                      <a:gd name="connsiteY17" fmla="*/ 67734 h 2963335"/>
                      <a:gd name="connsiteX18" fmla="*/ 872066 w 1270000"/>
                      <a:gd name="connsiteY18" fmla="*/ 8467 h 2963335"/>
                      <a:gd name="connsiteX19" fmla="*/ 728133 w 1270000"/>
                      <a:gd name="connsiteY19" fmla="*/ 0 h 2963335"/>
                      <a:gd name="connsiteX20" fmla="*/ 601133 w 1270000"/>
                      <a:gd name="connsiteY20" fmla="*/ 67734 h 2963335"/>
                      <a:gd name="connsiteX21" fmla="*/ 584200 w 1270000"/>
                      <a:gd name="connsiteY21" fmla="*/ 177800 h 2963335"/>
                      <a:gd name="connsiteX22" fmla="*/ 567266 w 1270000"/>
                      <a:gd name="connsiteY22" fmla="*/ 287867 h 2963335"/>
                      <a:gd name="connsiteX23" fmla="*/ 533400 w 1270000"/>
                      <a:gd name="connsiteY23" fmla="*/ 84667 h 2963335"/>
                      <a:gd name="connsiteX24" fmla="*/ 448733 w 1270000"/>
                      <a:gd name="connsiteY24" fmla="*/ 16934 h 2963335"/>
                      <a:gd name="connsiteX25" fmla="*/ 296333 w 1270000"/>
                      <a:gd name="connsiteY25" fmla="*/ 8467 h 2963335"/>
                      <a:gd name="connsiteX26" fmla="*/ 211666 w 1270000"/>
                      <a:gd name="connsiteY26" fmla="*/ 59267 h 2963335"/>
                      <a:gd name="connsiteX27" fmla="*/ 127000 w 1270000"/>
                      <a:gd name="connsiteY27" fmla="*/ 135467 h 2963335"/>
                      <a:gd name="connsiteX28" fmla="*/ 101600 w 1270000"/>
                      <a:gd name="connsiteY28" fmla="*/ 245534 h 2963335"/>
                      <a:gd name="connsiteX29" fmla="*/ 84666 w 1270000"/>
                      <a:gd name="connsiteY29" fmla="*/ 321734 h 2963335"/>
                      <a:gd name="connsiteX30" fmla="*/ 0 w 1270000"/>
                      <a:gd name="connsiteY30" fmla="*/ 406400 h 2963335"/>
                      <a:gd name="connsiteX31" fmla="*/ 16933 w 1270000"/>
                      <a:gd name="connsiteY31" fmla="*/ 474134 h 2963335"/>
                      <a:gd name="connsiteX32" fmla="*/ 93133 w 1270000"/>
                      <a:gd name="connsiteY32" fmla="*/ 541867 h 2963335"/>
                      <a:gd name="connsiteX33" fmla="*/ 211666 w 1270000"/>
                      <a:gd name="connsiteY33" fmla="*/ 550334 h 2963335"/>
                      <a:gd name="connsiteX34" fmla="*/ 262466 w 1270000"/>
                      <a:gd name="connsiteY34" fmla="*/ 474134 h 2963335"/>
                      <a:gd name="connsiteX35" fmla="*/ 254000 w 1270000"/>
                      <a:gd name="connsiteY35" fmla="*/ 381000 h 2963335"/>
                      <a:gd name="connsiteX36" fmla="*/ 220133 w 1270000"/>
                      <a:gd name="connsiteY36" fmla="*/ 330200 h 2963335"/>
                      <a:gd name="connsiteX37" fmla="*/ 186266 w 1270000"/>
                      <a:gd name="connsiteY37" fmla="*/ 287867 h 2963335"/>
                      <a:gd name="connsiteX38" fmla="*/ 194733 w 1270000"/>
                      <a:gd name="connsiteY38" fmla="*/ 186267 h 2963335"/>
                      <a:gd name="connsiteX39" fmla="*/ 262466 w 1270000"/>
                      <a:gd name="connsiteY39" fmla="*/ 101600 h 2963335"/>
                      <a:gd name="connsiteX40" fmla="*/ 372533 w 1270000"/>
                      <a:gd name="connsiteY40" fmla="*/ 67734 h 2963335"/>
                      <a:gd name="connsiteX41" fmla="*/ 440266 w 1270000"/>
                      <a:gd name="connsiteY41" fmla="*/ 110067 h 2963335"/>
                      <a:gd name="connsiteX42" fmla="*/ 491066 w 1270000"/>
                      <a:gd name="connsiteY42" fmla="*/ 220134 h 2963335"/>
                      <a:gd name="connsiteX43" fmla="*/ 491066 w 1270000"/>
                      <a:gd name="connsiteY43" fmla="*/ 2963334 h 2963335"/>
                      <a:gd name="connsiteX0" fmla="*/ 491066 w 1270000"/>
                      <a:gd name="connsiteY0" fmla="*/ 2963334 h 2963335"/>
                      <a:gd name="connsiteX1" fmla="*/ 565659 w 1270000"/>
                      <a:gd name="connsiteY1" fmla="*/ 2963335 h 2963335"/>
                      <a:gd name="connsiteX2" fmla="*/ 643466 w 1270000"/>
                      <a:gd name="connsiteY2" fmla="*/ 194734 h 2963335"/>
                      <a:gd name="connsiteX3" fmla="*/ 711200 w 1270000"/>
                      <a:gd name="connsiteY3" fmla="*/ 84667 h 2963335"/>
                      <a:gd name="connsiteX4" fmla="*/ 821266 w 1270000"/>
                      <a:gd name="connsiteY4" fmla="*/ 59267 h 2963335"/>
                      <a:gd name="connsiteX5" fmla="*/ 914400 w 1270000"/>
                      <a:gd name="connsiteY5" fmla="*/ 101600 h 2963335"/>
                      <a:gd name="connsiteX6" fmla="*/ 990600 w 1270000"/>
                      <a:gd name="connsiteY6" fmla="*/ 194734 h 2963335"/>
                      <a:gd name="connsiteX7" fmla="*/ 1024466 w 1270000"/>
                      <a:gd name="connsiteY7" fmla="*/ 321734 h 2963335"/>
                      <a:gd name="connsiteX8" fmla="*/ 1007533 w 1270000"/>
                      <a:gd name="connsiteY8" fmla="*/ 440267 h 2963335"/>
                      <a:gd name="connsiteX9" fmla="*/ 1016000 w 1270000"/>
                      <a:gd name="connsiteY9" fmla="*/ 508000 h 2963335"/>
                      <a:gd name="connsiteX10" fmla="*/ 1092200 w 1270000"/>
                      <a:gd name="connsiteY10" fmla="*/ 550334 h 2963335"/>
                      <a:gd name="connsiteX11" fmla="*/ 1202266 w 1270000"/>
                      <a:gd name="connsiteY11" fmla="*/ 550334 h 2963335"/>
                      <a:gd name="connsiteX12" fmla="*/ 1270000 w 1270000"/>
                      <a:gd name="connsiteY12" fmla="*/ 440267 h 2963335"/>
                      <a:gd name="connsiteX13" fmla="*/ 1219200 w 1270000"/>
                      <a:gd name="connsiteY13" fmla="*/ 338667 h 2963335"/>
                      <a:gd name="connsiteX14" fmla="*/ 1159933 w 1270000"/>
                      <a:gd name="connsiteY14" fmla="*/ 296334 h 2963335"/>
                      <a:gd name="connsiteX15" fmla="*/ 1126066 w 1270000"/>
                      <a:gd name="connsiteY15" fmla="*/ 279400 h 2963335"/>
                      <a:gd name="connsiteX16" fmla="*/ 999066 w 1270000"/>
                      <a:gd name="connsiteY16" fmla="*/ 67734 h 2963335"/>
                      <a:gd name="connsiteX17" fmla="*/ 872066 w 1270000"/>
                      <a:gd name="connsiteY17" fmla="*/ 8467 h 2963335"/>
                      <a:gd name="connsiteX18" fmla="*/ 728133 w 1270000"/>
                      <a:gd name="connsiteY18" fmla="*/ 0 h 2963335"/>
                      <a:gd name="connsiteX19" fmla="*/ 601133 w 1270000"/>
                      <a:gd name="connsiteY19" fmla="*/ 67734 h 2963335"/>
                      <a:gd name="connsiteX20" fmla="*/ 584200 w 1270000"/>
                      <a:gd name="connsiteY20" fmla="*/ 177800 h 2963335"/>
                      <a:gd name="connsiteX21" fmla="*/ 567266 w 1270000"/>
                      <a:gd name="connsiteY21" fmla="*/ 287867 h 2963335"/>
                      <a:gd name="connsiteX22" fmla="*/ 533400 w 1270000"/>
                      <a:gd name="connsiteY22" fmla="*/ 84667 h 2963335"/>
                      <a:gd name="connsiteX23" fmla="*/ 448733 w 1270000"/>
                      <a:gd name="connsiteY23" fmla="*/ 16934 h 2963335"/>
                      <a:gd name="connsiteX24" fmla="*/ 296333 w 1270000"/>
                      <a:gd name="connsiteY24" fmla="*/ 8467 h 2963335"/>
                      <a:gd name="connsiteX25" fmla="*/ 211666 w 1270000"/>
                      <a:gd name="connsiteY25" fmla="*/ 59267 h 2963335"/>
                      <a:gd name="connsiteX26" fmla="*/ 127000 w 1270000"/>
                      <a:gd name="connsiteY26" fmla="*/ 135467 h 2963335"/>
                      <a:gd name="connsiteX27" fmla="*/ 101600 w 1270000"/>
                      <a:gd name="connsiteY27" fmla="*/ 245534 h 2963335"/>
                      <a:gd name="connsiteX28" fmla="*/ 84666 w 1270000"/>
                      <a:gd name="connsiteY28" fmla="*/ 321734 h 2963335"/>
                      <a:gd name="connsiteX29" fmla="*/ 0 w 1270000"/>
                      <a:gd name="connsiteY29" fmla="*/ 406400 h 2963335"/>
                      <a:gd name="connsiteX30" fmla="*/ 16933 w 1270000"/>
                      <a:gd name="connsiteY30" fmla="*/ 474134 h 2963335"/>
                      <a:gd name="connsiteX31" fmla="*/ 93133 w 1270000"/>
                      <a:gd name="connsiteY31" fmla="*/ 541867 h 2963335"/>
                      <a:gd name="connsiteX32" fmla="*/ 211666 w 1270000"/>
                      <a:gd name="connsiteY32" fmla="*/ 550334 h 2963335"/>
                      <a:gd name="connsiteX33" fmla="*/ 262466 w 1270000"/>
                      <a:gd name="connsiteY33" fmla="*/ 474134 h 2963335"/>
                      <a:gd name="connsiteX34" fmla="*/ 254000 w 1270000"/>
                      <a:gd name="connsiteY34" fmla="*/ 381000 h 2963335"/>
                      <a:gd name="connsiteX35" fmla="*/ 220133 w 1270000"/>
                      <a:gd name="connsiteY35" fmla="*/ 330200 h 2963335"/>
                      <a:gd name="connsiteX36" fmla="*/ 186266 w 1270000"/>
                      <a:gd name="connsiteY36" fmla="*/ 287867 h 2963335"/>
                      <a:gd name="connsiteX37" fmla="*/ 194733 w 1270000"/>
                      <a:gd name="connsiteY37" fmla="*/ 186267 h 2963335"/>
                      <a:gd name="connsiteX38" fmla="*/ 262466 w 1270000"/>
                      <a:gd name="connsiteY38" fmla="*/ 101600 h 2963335"/>
                      <a:gd name="connsiteX39" fmla="*/ 372533 w 1270000"/>
                      <a:gd name="connsiteY39" fmla="*/ 67734 h 2963335"/>
                      <a:gd name="connsiteX40" fmla="*/ 440266 w 1270000"/>
                      <a:gd name="connsiteY40" fmla="*/ 110067 h 2963335"/>
                      <a:gd name="connsiteX41" fmla="*/ 491066 w 1270000"/>
                      <a:gd name="connsiteY41" fmla="*/ 220134 h 2963335"/>
                      <a:gd name="connsiteX42" fmla="*/ 491066 w 1270000"/>
                      <a:gd name="connsiteY42" fmla="*/ 2963334 h 2963335"/>
                      <a:gd name="connsiteX0" fmla="*/ 491066 w 1270000"/>
                      <a:gd name="connsiteY0" fmla="*/ 2963334 h 2963335"/>
                      <a:gd name="connsiteX1" fmla="*/ 565659 w 1270000"/>
                      <a:gd name="connsiteY1" fmla="*/ 2963335 h 2963335"/>
                      <a:gd name="connsiteX2" fmla="*/ 643466 w 1270000"/>
                      <a:gd name="connsiteY2" fmla="*/ 194734 h 2963335"/>
                      <a:gd name="connsiteX3" fmla="*/ 711200 w 1270000"/>
                      <a:gd name="connsiteY3" fmla="*/ 84667 h 2963335"/>
                      <a:gd name="connsiteX4" fmla="*/ 821266 w 1270000"/>
                      <a:gd name="connsiteY4" fmla="*/ 59267 h 2963335"/>
                      <a:gd name="connsiteX5" fmla="*/ 914400 w 1270000"/>
                      <a:gd name="connsiteY5" fmla="*/ 101600 h 2963335"/>
                      <a:gd name="connsiteX6" fmla="*/ 990600 w 1270000"/>
                      <a:gd name="connsiteY6" fmla="*/ 194734 h 2963335"/>
                      <a:gd name="connsiteX7" fmla="*/ 1024466 w 1270000"/>
                      <a:gd name="connsiteY7" fmla="*/ 321734 h 2963335"/>
                      <a:gd name="connsiteX8" fmla="*/ 1007533 w 1270000"/>
                      <a:gd name="connsiteY8" fmla="*/ 440267 h 2963335"/>
                      <a:gd name="connsiteX9" fmla="*/ 1016000 w 1270000"/>
                      <a:gd name="connsiteY9" fmla="*/ 508000 h 2963335"/>
                      <a:gd name="connsiteX10" fmla="*/ 1092200 w 1270000"/>
                      <a:gd name="connsiteY10" fmla="*/ 550334 h 2963335"/>
                      <a:gd name="connsiteX11" fmla="*/ 1270000 w 1270000"/>
                      <a:gd name="connsiteY11" fmla="*/ 440267 h 2963335"/>
                      <a:gd name="connsiteX12" fmla="*/ 1219200 w 1270000"/>
                      <a:gd name="connsiteY12" fmla="*/ 338667 h 2963335"/>
                      <a:gd name="connsiteX13" fmla="*/ 1159933 w 1270000"/>
                      <a:gd name="connsiteY13" fmla="*/ 296334 h 2963335"/>
                      <a:gd name="connsiteX14" fmla="*/ 1126066 w 1270000"/>
                      <a:gd name="connsiteY14" fmla="*/ 279400 h 2963335"/>
                      <a:gd name="connsiteX15" fmla="*/ 999066 w 1270000"/>
                      <a:gd name="connsiteY15" fmla="*/ 67734 h 2963335"/>
                      <a:gd name="connsiteX16" fmla="*/ 872066 w 1270000"/>
                      <a:gd name="connsiteY16" fmla="*/ 8467 h 2963335"/>
                      <a:gd name="connsiteX17" fmla="*/ 728133 w 1270000"/>
                      <a:gd name="connsiteY17" fmla="*/ 0 h 2963335"/>
                      <a:gd name="connsiteX18" fmla="*/ 601133 w 1270000"/>
                      <a:gd name="connsiteY18" fmla="*/ 67734 h 2963335"/>
                      <a:gd name="connsiteX19" fmla="*/ 584200 w 1270000"/>
                      <a:gd name="connsiteY19" fmla="*/ 177800 h 2963335"/>
                      <a:gd name="connsiteX20" fmla="*/ 567266 w 1270000"/>
                      <a:gd name="connsiteY20" fmla="*/ 287867 h 2963335"/>
                      <a:gd name="connsiteX21" fmla="*/ 533400 w 1270000"/>
                      <a:gd name="connsiteY21" fmla="*/ 84667 h 2963335"/>
                      <a:gd name="connsiteX22" fmla="*/ 448733 w 1270000"/>
                      <a:gd name="connsiteY22" fmla="*/ 16934 h 2963335"/>
                      <a:gd name="connsiteX23" fmla="*/ 296333 w 1270000"/>
                      <a:gd name="connsiteY23" fmla="*/ 8467 h 2963335"/>
                      <a:gd name="connsiteX24" fmla="*/ 211666 w 1270000"/>
                      <a:gd name="connsiteY24" fmla="*/ 59267 h 2963335"/>
                      <a:gd name="connsiteX25" fmla="*/ 127000 w 1270000"/>
                      <a:gd name="connsiteY25" fmla="*/ 135467 h 2963335"/>
                      <a:gd name="connsiteX26" fmla="*/ 101600 w 1270000"/>
                      <a:gd name="connsiteY26" fmla="*/ 245534 h 2963335"/>
                      <a:gd name="connsiteX27" fmla="*/ 84666 w 1270000"/>
                      <a:gd name="connsiteY27" fmla="*/ 321734 h 2963335"/>
                      <a:gd name="connsiteX28" fmla="*/ 0 w 1270000"/>
                      <a:gd name="connsiteY28" fmla="*/ 406400 h 2963335"/>
                      <a:gd name="connsiteX29" fmla="*/ 16933 w 1270000"/>
                      <a:gd name="connsiteY29" fmla="*/ 474134 h 2963335"/>
                      <a:gd name="connsiteX30" fmla="*/ 93133 w 1270000"/>
                      <a:gd name="connsiteY30" fmla="*/ 541867 h 2963335"/>
                      <a:gd name="connsiteX31" fmla="*/ 211666 w 1270000"/>
                      <a:gd name="connsiteY31" fmla="*/ 550334 h 2963335"/>
                      <a:gd name="connsiteX32" fmla="*/ 262466 w 1270000"/>
                      <a:gd name="connsiteY32" fmla="*/ 474134 h 2963335"/>
                      <a:gd name="connsiteX33" fmla="*/ 254000 w 1270000"/>
                      <a:gd name="connsiteY33" fmla="*/ 381000 h 2963335"/>
                      <a:gd name="connsiteX34" fmla="*/ 220133 w 1270000"/>
                      <a:gd name="connsiteY34" fmla="*/ 330200 h 2963335"/>
                      <a:gd name="connsiteX35" fmla="*/ 186266 w 1270000"/>
                      <a:gd name="connsiteY35" fmla="*/ 287867 h 2963335"/>
                      <a:gd name="connsiteX36" fmla="*/ 194733 w 1270000"/>
                      <a:gd name="connsiteY36" fmla="*/ 186267 h 2963335"/>
                      <a:gd name="connsiteX37" fmla="*/ 262466 w 1270000"/>
                      <a:gd name="connsiteY37" fmla="*/ 101600 h 2963335"/>
                      <a:gd name="connsiteX38" fmla="*/ 372533 w 1270000"/>
                      <a:gd name="connsiteY38" fmla="*/ 67734 h 2963335"/>
                      <a:gd name="connsiteX39" fmla="*/ 440266 w 1270000"/>
                      <a:gd name="connsiteY39" fmla="*/ 110067 h 2963335"/>
                      <a:gd name="connsiteX40" fmla="*/ 491066 w 1270000"/>
                      <a:gd name="connsiteY40" fmla="*/ 220134 h 2963335"/>
                      <a:gd name="connsiteX41" fmla="*/ 491066 w 1270000"/>
                      <a:gd name="connsiteY41" fmla="*/ 2963334 h 2963335"/>
                      <a:gd name="connsiteX0" fmla="*/ 491066 w 1270000"/>
                      <a:gd name="connsiteY0" fmla="*/ 2963334 h 2963335"/>
                      <a:gd name="connsiteX1" fmla="*/ 565659 w 1270000"/>
                      <a:gd name="connsiteY1" fmla="*/ 2963335 h 2963335"/>
                      <a:gd name="connsiteX2" fmla="*/ 643466 w 1270000"/>
                      <a:gd name="connsiteY2" fmla="*/ 194734 h 2963335"/>
                      <a:gd name="connsiteX3" fmla="*/ 711200 w 1270000"/>
                      <a:gd name="connsiteY3" fmla="*/ 84667 h 2963335"/>
                      <a:gd name="connsiteX4" fmla="*/ 821266 w 1270000"/>
                      <a:gd name="connsiteY4" fmla="*/ 59267 h 2963335"/>
                      <a:gd name="connsiteX5" fmla="*/ 914400 w 1270000"/>
                      <a:gd name="connsiteY5" fmla="*/ 101600 h 2963335"/>
                      <a:gd name="connsiteX6" fmla="*/ 990600 w 1270000"/>
                      <a:gd name="connsiteY6" fmla="*/ 194734 h 2963335"/>
                      <a:gd name="connsiteX7" fmla="*/ 1024466 w 1270000"/>
                      <a:gd name="connsiteY7" fmla="*/ 321734 h 2963335"/>
                      <a:gd name="connsiteX8" fmla="*/ 1007533 w 1270000"/>
                      <a:gd name="connsiteY8" fmla="*/ 440267 h 2963335"/>
                      <a:gd name="connsiteX9" fmla="*/ 1016000 w 1270000"/>
                      <a:gd name="connsiteY9" fmla="*/ 508000 h 2963335"/>
                      <a:gd name="connsiteX10" fmla="*/ 1270000 w 1270000"/>
                      <a:gd name="connsiteY10" fmla="*/ 440267 h 2963335"/>
                      <a:gd name="connsiteX11" fmla="*/ 1219200 w 1270000"/>
                      <a:gd name="connsiteY11" fmla="*/ 338667 h 2963335"/>
                      <a:gd name="connsiteX12" fmla="*/ 1159933 w 1270000"/>
                      <a:gd name="connsiteY12" fmla="*/ 296334 h 2963335"/>
                      <a:gd name="connsiteX13" fmla="*/ 1126066 w 1270000"/>
                      <a:gd name="connsiteY13" fmla="*/ 279400 h 2963335"/>
                      <a:gd name="connsiteX14" fmla="*/ 999066 w 1270000"/>
                      <a:gd name="connsiteY14" fmla="*/ 67734 h 2963335"/>
                      <a:gd name="connsiteX15" fmla="*/ 872066 w 1270000"/>
                      <a:gd name="connsiteY15" fmla="*/ 8467 h 2963335"/>
                      <a:gd name="connsiteX16" fmla="*/ 728133 w 1270000"/>
                      <a:gd name="connsiteY16" fmla="*/ 0 h 2963335"/>
                      <a:gd name="connsiteX17" fmla="*/ 601133 w 1270000"/>
                      <a:gd name="connsiteY17" fmla="*/ 67734 h 2963335"/>
                      <a:gd name="connsiteX18" fmla="*/ 584200 w 1270000"/>
                      <a:gd name="connsiteY18" fmla="*/ 177800 h 2963335"/>
                      <a:gd name="connsiteX19" fmla="*/ 567266 w 1270000"/>
                      <a:gd name="connsiteY19" fmla="*/ 287867 h 2963335"/>
                      <a:gd name="connsiteX20" fmla="*/ 533400 w 1270000"/>
                      <a:gd name="connsiteY20" fmla="*/ 84667 h 2963335"/>
                      <a:gd name="connsiteX21" fmla="*/ 448733 w 1270000"/>
                      <a:gd name="connsiteY21" fmla="*/ 16934 h 2963335"/>
                      <a:gd name="connsiteX22" fmla="*/ 296333 w 1270000"/>
                      <a:gd name="connsiteY22" fmla="*/ 8467 h 2963335"/>
                      <a:gd name="connsiteX23" fmla="*/ 211666 w 1270000"/>
                      <a:gd name="connsiteY23" fmla="*/ 59267 h 2963335"/>
                      <a:gd name="connsiteX24" fmla="*/ 127000 w 1270000"/>
                      <a:gd name="connsiteY24" fmla="*/ 135467 h 2963335"/>
                      <a:gd name="connsiteX25" fmla="*/ 101600 w 1270000"/>
                      <a:gd name="connsiteY25" fmla="*/ 245534 h 2963335"/>
                      <a:gd name="connsiteX26" fmla="*/ 84666 w 1270000"/>
                      <a:gd name="connsiteY26" fmla="*/ 321734 h 2963335"/>
                      <a:gd name="connsiteX27" fmla="*/ 0 w 1270000"/>
                      <a:gd name="connsiteY27" fmla="*/ 406400 h 2963335"/>
                      <a:gd name="connsiteX28" fmla="*/ 16933 w 1270000"/>
                      <a:gd name="connsiteY28" fmla="*/ 474134 h 2963335"/>
                      <a:gd name="connsiteX29" fmla="*/ 93133 w 1270000"/>
                      <a:gd name="connsiteY29" fmla="*/ 541867 h 2963335"/>
                      <a:gd name="connsiteX30" fmla="*/ 211666 w 1270000"/>
                      <a:gd name="connsiteY30" fmla="*/ 550334 h 2963335"/>
                      <a:gd name="connsiteX31" fmla="*/ 262466 w 1270000"/>
                      <a:gd name="connsiteY31" fmla="*/ 474134 h 2963335"/>
                      <a:gd name="connsiteX32" fmla="*/ 254000 w 1270000"/>
                      <a:gd name="connsiteY32" fmla="*/ 381000 h 2963335"/>
                      <a:gd name="connsiteX33" fmla="*/ 220133 w 1270000"/>
                      <a:gd name="connsiteY33" fmla="*/ 330200 h 2963335"/>
                      <a:gd name="connsiteX34" fmla="*/ 186266 w 1270000"/>
                      <a:gd name="connsiteY34" fmla="*/ 287867 h 2963335"/>
                      <a:gd name="connsiteX35" fmla="*/ 194733 w 1270000"/>
                      <a:gd name="connsiteY35" fmla="*/ 186267 h 2963335"/>
                      <a:gd name="connsiteX36" fmla="*/ 262466 w 1270000"/>
                      <a:gd name="connsiteY36" fmla="*/ 101600 h 2963335"/>
                      <a:gd name="connsiteX37" fmla="*/ 372533 w 1270000"/>
                      <a:gd name="connsiteY37" fmla="*/ 67734 h 2963335"/>
                      <a:gd name="connsiteX38" fmla="*/ 440266 w 1270000"/>
                      <a:gd name="connsiteY38" fmla="*/ 110067 h 2963335"/>
                      <a:gd name="connsiteX39" fmla="*/ 491066 w 1270000"/>
                      <a:gd name="connsiteY39" fmla="*/ 220134 h 2963335"/>
                      <a:gd name="connsiteX40" fmla="*/ 491066 w 1270000"/>
                      <a:gd name="connsiteY40" fmla="*/ 2963334 h 2963335"/>
                      <a:gd name="connsiteX0" fmla="*/ 491066 w 1270000"/>
                      <a:gd name="connsiteY0" fmla="*/ 2963334 h 2963335"/>
                      <a:gd name="connsiteX1" fmla="*/ 565659 w 1270000"/>
                      <a:gd name="connsiteY1" fmla="*/ 2963335 h 2963335"/>
                      <a:gd name="connsiteX2" fmla="*/ 643466 w 1270000"/>
                      <a:gd name="connsiteY2" fmla="*/ 194734 h 2963335"/>
                      <a:gd name="connsiteX3" fmla="*/ 711200 w 1270000"/>
                      <a:gd name="connsiteY3" fmla="*/ 84667 h 2963335"/>
                      <a:gd name="connsiteX4" fmla="*/ 821266 w 1270000"/>
                      <a:gd name="connsiteY4" fmla="*/ 59267 h 2963335"/>
                      <a:gd name="connsiteX5" fmla="*/ 914400 w 1270000"/>
                      <a:gd name="connsiteY5" fmla="*/ 101600 h 2963335"/>
                      <a:gd name="connsiteX6" fmla="*/ 990600 w 1270000"/>
                      <a:gd name="connsiteY6" fmla="*/ 194734 h 2963335"/>
                      <a:gd name="connsiteX7" fmla="*/ 1024466 w 1270000"/>
                      <a:gd name="connsiteY7" fmla="*/ 321734 h 2963335"/>
                      <a:gd name="connsiteX8" fmla="*/ 1007533 w 1270000"/>
                      <a:gd name="connsiteY8" fmla="*/ 440267 h 2963335"/>
                      <a:gd name="connsiteX9" fmla="*/ 1270000 w 1270000"/>
                      <a:gd name="connsiteY9" fmla="*/ 440267 h 2963335"/>
                      <a:gd name="connsiteX10" fmla="*/ 1219200 w 1270000"/>
                      <a:gd name="connsiteY10" fmla="*/ 338667 h 2963335"/>
                      <a:gd name="connsiteX11" fmla="*/ 1159933 w 1270000"/>
                      <a:gd name="connsiteY11" fmla="*/ 296334 h 2963335"/>
                      <a:gd name="connsiteX12" fmla="*/ 1126066 w 1270000"/>
                      <a:gd name="connsiteY12" fmla="*/ 279400 h 2963335"/>
                      <a:gd name="connsiteX13" fmla="*/ 999066 w 1270000"/>
                      <a:gd name="connsiteY13" fmla="*/ 67734 h 2963335"/>
                      <a:gd name="connsiteX14" fmla="*/ 872066 w 1270000"/>
                      <a:gd name="connsiteY14" fmla="*/ 8467 h 2963335"/>
                      <a:gd name="connsiteX15" fmla="*/ 728133 w 1270000"/>
                      <a:gd name="connsiteY15" fmla="*/ 0 h 2963335"/>
                      <a:gd name="connsiteX16" fmla="*/ 601133 w 1270000"/>
                      <a:gd name="connsiteY16" fmla="*/ 67734 h 2963335"/>
                      <a:gd name="connsiteX17" fmla="*/ 584200 w 1270000"/>
                      <a:gd name="connsiteY17" fmla="*/ 177800 h 2963335"/>
                      <a:gd name="connsiteX18" fmla="*/ 567266 w 1270000"/>
                      <a:gd name="connsiteY18" fmla="*/ 287867 h 2963335"/>
                      <a:gd name="connsiteX19" fmla="*/ 533400 w 1270000"/>
                      <a:gd name="connsiteY19" fmla="*/ 84667 h 2963335"/>
                      <a:gd name="connsiteX20" fmla="*/ 448733 w 1270000"/>
                      <a:gd name="connsiteY20" fmla="*/ 16934 h 2963335"/>
                      <a:gd name="connsiteX21" fmla="*/ 296333 w 1270000"/>
                      <a:gd name="connsiteY21" fmla="*/ 8467 h 2963335"/>
                      <a:gd name="connsiteX22" fmla="*/ 211666 w 1270000"/>
                      <a:gd name="connsiteY22" fmla="*/ 59267 h 2963335"/>
                      <a:gd name="connsiteX23" fmla="*/ 127000 w 1270000"/>
                      <a:gd name="connsiteY23" fmla="*/ 135467 h 2963335"/>
                      <a:gd name="connsiteX24" fmla="*/ 101600 w 1270000"/>
                      <a:gd name="connsiteY24" fmla="*/ 245534 h 2963335"/>
                      <a:gd name="connsiteX25" fmla="*/ 84666 w 1270000"/>
                      <a:gd name="connsiteY25" fmla="*/ 321734 h 2963335"/>
                      <a:gd name="connsiteX26" fmla="*/ 0 w 1270000"/>
                      <a:gd name="connsiteY26" fmla="*/ 406400 h 2963335"/>
                      <a:gd name="connsiteX27" fmla="*/ 16933 w 1270000"/>
                      <a:gd name="connsiteY27" fmla="*/ 474134 h 2963335"/>
                      <a:gd name="connsiteX28" fmla="*/ 93133 w 1270000"/>
                      <a:gd name="connsiteY28" fmla="*/ 541867 h 2963335"/>
                      <a:gd name="connsiteX29" fmla="*/ 211666 w 1270000"/>
                      <a:gd name="connsiteY29" fmla="*/ 550334 h 2963335"/>
                      <a:gd name="connsiteX30" fmla="*/ 262466 w 1270000"/>
                      <a:gd name="connsiteY30" fmla="*/ 474134 h 2963335"/>
                      <a:gd name="connsiteX31" fmla="*/ 254000 w 1270000"/>
                      <a:gd name="connsiteY31" fmla="*/ 381000 h 2963335"/>
                      <a:gd name="connsiteX32" fmla="*/ 220133 w 1270000"/>
                      <a:gd name="connsiteY32" fmla="*/ 330200 h 2963335"/>
                      <a:gd name="connsiteX33" fmla="*/ 186266 w 1270000"/>
                      <a:gd name="connsiteY33" fmla="*/ 287867 h 2963335"/>
                      <a:gd name="connsiteX34" fmla="*/ 194733 w 1270000"/>
                      <a:gd name="connsiteY34" fmla="*/ 186267 h 2963335"/>
                      <a:gd name="connsiteX35" fmla="*/ 262466 w 1270000"/>
                      <a:gd name="connsiteY35" fmla="*/ 101600 h 2963335"/>
                      <a:gd name="connsiteX36" fmla="*/ 372533 w 1270000"/>
                      <a:gd name="connsiteY36" fmla="*/ 67734 h 2963335"/>
                      <a:gd name="connsiteX37" fmla="*/ 440266 w 1270000"/>
                      <a:gd name="connsiteY37" fmla="*/ 110067 h 2963335"/>
                      <a:gd name="connsiteX38" fmla="*/ 491066 w 1270000"/>
                      <a:gd name="connsiteY38" fmla="*/ 220134 h 2963335"/>
                      <a:gd name="connsiteX39" fmla="*/ 491066 w 1270000"/>
                      <a:gd name="connsiteY39" fmla="*/ 2963334 h 2963335"/>
                      <a:gd name="connsiteX0" fmla="*/ 491066 w 1270000"/>
                      <a:gd name="connsiteY0" fmla="*/ 2963334 h 2963335"/>
                      <a:gd name="connsiteX1" fmla="*/ 565659 w 1270000"/>
                      <a:gd name="connsiteY1" fmla="*/ 2963335 h 2963335"/>
                      <a:gd name="connsiteX2" fmla="*/ 643466 w 1270000"/>
                      <a:gd name="connsiteY2" fmla="*/ 194734 h 2963335"/>
                      <a:gd name="connsiteX3" fmla="*/ 711200 w 1270000"/>
                      <a:gd name="connsiteY3" fmla="*/ 84667 h 2963335"/>
                      <a:gd name="connsiteX4" fmla="*/ 821266 w 1270000"/>
                      <a:gd name="connsiteY4" fmla="*/ 59267 h 2963335"/>
                      <a:gd name="connsiteX5" fmla="*/ 914400 w 1270000"/>
                      <a:gd name="connsiteY5" fmla="*/ 101600 h 2963335"/>
                      <a:gd name="connsiteX6" fmla="*/ 990600 w 1270000"/>
                      <a:gd name="connsiteY6" fmla="*/ 194734 h 2963335"/>
                      <a:gd name="connsiteX7" fmla="*/ 1024466 w 1270000"/>
                      <a:gd name="connsiteY7" fmla="*/ 321734 h 2963335"/>
                      <a:gd name="connsiteX8" fmla="*/ 1270000 w 1270000"/>
                      <a:gd name="connsiteY8" fmla="*/ 440267 h 2963335"/>
                      <a:gd name="connsiteX9" fmla="*/ 1219200 w 1270000"/>
                      <a:gd name="connsiteY9" fmla="*/ 338667 h 2963335"/>
                      <a:gd name="connsiteX10" fmla="*/ 1159933 w 1270000"/>
                      <a:gd name="connsiteY10" fmla="*/ 296334 h 2963335"/>
                      <a:gd name="connsiteX11" fmla="*/ 1126066 w 1270000"/>
                      <a:gd name="connsiteY11" fmla="*/ 279400 h 2963335"/>
                      <a:gd name="connsiteX12" fmla="*/ 999066 w 1270000"/>
                      <a:gd name="connsiteY12" fmla="*/ 67734 h 2963335"/>
                      <a:gd name="connsiteX13" fmla="*/ 872066 w 1270000"/>
                      <a:gd name="connsiteY13" fmla="*/ 8467 h 2963335"/>
                      <a:gd name="connsiteX14" fmla="*/ 728133 w 1270000"/>
                      <a:gd name="connsiteY14" fmla="*/ 0 h 2963335"/>
                      <a:gd name="connsiteX15" fmla="*/ 601133 w 1270000"/>
                      <a:gd name="connsiteY15" fmla="*/ 67734 h 2963335"/>
                      <a:gd name="connsiteX16" fmla="*/ 584200 w 1270000"/>
                      <a:gd name="connsiteY16" fmla="*/ 177800 h 2963335"/>
                      <a:gd name="connsiteX17" fmla="*/ 567266 w 1270000"/>
                      <a:gd name="connsiteY17" fmla="*/ 287867 h 2963335"/>
                      <a:gd name="connsiteX18" fmla="*/ 533400 w 1270000"/>
                      <a:gd name="connsiteY18" fmla="*/ 84667 h 2963335"/>
                      <a:gd name="connsiteX19" fmla="*/ 448733 w 1270000"/>
                      <a:gd name="connsiteY19" fmla="*/ 16934 h 2963335"/>
                      <a:gd name="connsiteX20" fmla="*/ 296333 w 1270000"/>
                      <a:gd name="connsiteY20" fmla="*/ 8467 h 2963335"/>
                      <a:gd name="connsiteX21" fmla="*/ 211666 w 1270000"/>
                      <a:gd name="connsiteY21" fmla="*/ 59267 h 2963335"/>
                      <a:gd name="connsiteX22" fmla="*/ 127000 w 1270000"/>
                      <a:gd name="connsiteY22" fmla="*/ 135467 h 2963335"/>
                      <a:gd name="connsiteX23" fmla="*/ 101600 w 1270000"/>
                      <a:gd name="connsiteY23" fmla="*/ 245534 h 2963335"/>
                      <a:gd name="connsiteX24" fmla="*/ 84666 w 1270000"/>
                      <a:gd name="connsiteY24" fmla="*/ 321734 h 2963335"/>
                      <a:gd name="connsiteX25" fmla="*/ 0 w 1270000"/>
                      <a:gd name="connsiteY25" fmla="*/ 406400 h 2963335"/>
                      <a:gd name="connsiteX26" fmla="*/ 16933 w 1270000"/>
                      <a:gd name="connsiteY26" fmla="*/ 474134 h 2963335"/>
                      <a:gd name="connsiteX27" fmla="*/ 93133 w 1270000"/>
                      <a:gd name="connsiteY27" fmla="*/ 541867 h 2963335"/>
                      <a:gd name="connsiteX28" fmla="*/ 211666 w 1270000"/>
                      <a:gd name="connsiteY28" fmla="*/ 550334 h 2963335"/>
                      <a:gd name="connsiteX29" fmla="*/ 262466 w 1270000"/>
                      <a:gd name="connsiteY29" fmla="*/ 474134 h 2963335"/>
                      <a:gd name="connsiteX30" fmla="*/ 254000 w 1270000"/>
                      <a:gd name="connsiteY30" fmla="*/ 381000 h 2963335"/>
                      <a:gd name="connsiteX31" fmla="*/ 220133 w 1270000"/>
                      <a:gd name="connsiteY31" fmla="*/ 330200 h 2963335"/>
                      <a:gd name="connsiteX32" fmla="*/ 186266 w 1270000"/>
                      <a:gd name="connsiteY32" fmla="*/ 287867 h 2963335"/>
                      <a:gd name="connsiteX33" fmla="*/ 194733 w 1270000"/>
                      <a:gd name="connsiteY33" fmla="*/ 186267 h 2963335"/>
                      <a:gd name="connsiteX34" fmla="*/ 262466 w 1270000"/>
                      <a:gd name="connsiteY34" fmla="*/ 101600 h 2963335"/>
                      <a:gd name="connsiteX35" fmla="*/ 372533 w 1270000"/>
                      <a:gd name="connsiteY35" fmla="*/ 67734 h 2963335"/>
                      <a:gd name="connsiteX36" fmla="*/ 440266 w 1270000"/>
                      <a:gd name="connsiteY36" fmla="*/ 110067 h 2963335"/>
                      <a:gd name="connsiteX37" fmla="*/ 491066 w 1270000"/>
                      <a:gd name="connsiteY37" fmla="*/ 220134 h 2963335"/>
                      <a:gd name="connsiteX38" fmla="*/ 491066 w 1270000"/>
                      <a:gd name="connsiteY38" fmla="*/ 2963334 h 2963335"/>
                      <a:gd name="connsiteX0" fmla="*/ 491066 w 1219200"/>
                      <a:gd name="connsiteY0" fmla="*/ 2963334 h 2963335"/>
                      <a:gd name="connsiteX1" fmla="*/ 565659 w 1219200"/>
                      <a:gd name="connsiteY1" fmla="*/ 2963335 h 2963335"/>
                      <a:gd name="connsiteX2" fmla="*/ 643466 w 1219200"/>
                      <a:gd name="connsiteY2" fmla="*/ 194734 h 2963335"/>
                      <a:gd name="connsiteX3" fmla="*/ 711200 w 1219200"/>
                      <a:gd name="connsiteY3" fmla="*/ 84667 h 2963335"/>
                      <a:gd name="connsiteX4" fmla="*/ 821266 w 1219200"/>
                      <a:gd name="connsiteY4" fmla="*/ 59267 h 2963335"/>
                      <a:gd name="connsiteX5" fmla="*/ 914400 w 1219200"/>
                      <a:gd name="connsiteY5" fmla="*/ 101600 h 2963335"/>
                      <a:gd name="connsiteX6" fmla="*/ 990600 w 1219200"/>
                      <a:gd name="connsiteY6" fmla="*/ 194734 h 2963335"/>
                      <a:gd name="connsiteX7" fmla="*/ 1024466 w 1219200"/>
                      <a:gd name="connsiteY7" fmla="*/ 321734 h 2963335"/>
                      <a:gd name="connsiteX8" fmla="*/ 1219200 w 1219200"/>
                      <a:gd name="connsiteY8" fmla="*/ 338667 h 2963335"/>
                      <a:gd name="connsiteX9" fmla="*/ 1159933 w 1219200"/>
                      <a:gd name="connsiteY9" fmla="*/ 296334 h 2963335"/>
                      <a:gd name="connsiteX10" fmla="*/ 1126066 w 1219200"/>
                      <a:gd name="connsiteY10" fmla="*/ 279400 h 2963335"/>
                      <a:gd name="connsiteX11" fmla="*/ 999066 w 1219200"/>
                      <a:gd name="connsiteY11" fmla="*/ 67734 h 2963335"/>
                      <a:gd name="connsiteX12" fmla="*/ 872066 w 1219200"/>
                      <a:gd name="connsiteY12" fmla="*/ 8467 h 2963335"/>
                      <a:gd name="connsiteX13" fmla="*/ 728133 w 1219200"/>
                      <a:gd name="connsiteY13" fmla="*/ 0 h 2963335"/>
                      <a:gd name="connsiteX14" fmla="*/ 601133 w 1219200"/>
                      <a:gd name="connsiteY14" fmla="*/ 67734 h 2963335"/>
                      <a:gd name="connsiteX15" fmla="*/ 584200 w 1219200"/>
                      <a:gd name="connsiteY15" fmla="*/ 177800 h 2963335"/>
                      <a:gd name="connsiteX16" fmla="*/ 567266 w 1219200"/>
                      <a:gd name="connsiteY16" fmla="*/ 287867 h 2963335"/>
                      <a:gd name="connsiteX17" fmla="*/ 533400 w 1219200"/>
                      <a:gd name="connsiteY17" fmla="*/ 84667 h 2963335"/>
                      <a:gd name="connsiteX18" fmla="*/ 448733 w 1219200"/>
                      <a:gd name="connsiteY18" fmla="*/ 16934 h 2963335"/>
                      <a:gd name="connsiteX19" fmla="*/ 296333 w 1219200"/>
                      <a:gd name="connsiteY19" fmla="*/ 8467 h 2963335"/>
                      <a:gd name="connsiteX20" fmla="*/ 211666 w 1219200"/>
                      <a:gd name="connsiteY20" fmla="*/ 59267 h 2963335"/>
                      <a:gd name="connsiteX21" fmla="*/ 127000 w 1219200"/>
                      <a:gd name="connsiteY21" fmla="*/ 135467 h 2963335"/>
                      <a:gd name="connsiteX22" fmla="*/ 101600 w 1219200"/>
                      <a:gd name="connsiteY22" fmla="*/ 245534 h 2963335"/>
                      <a:gd name="connsiteX23" fmla="*/ 84666 w 1219200"/>
                      <a:gd name="connsiteY23" fmla="*/ 321734 h 2963335"/>
                      <a:gd name="connsiteX24" fmla="*/ 0 w 1219200"/>
                      <a:gd name="connsiteY24" fmla="*/ 406400 h 2963335"/>
                      <a:gd name="connsiteX25" fmla="*/ 16933 w 1219200"/>
                      <a:gd name="connsiteY25" fmla="*/ 474134 h 2963335"/>
                      <a:gd name="connsiteX26" fmla="*/ 93133 w 1219200"/>
                      <a:gd name="connsiteY26" fmla="*/ 541867 h 2963335"/>
                      <a:gd name="connsiteX27" fmla="*/ 211666 w 1219200"/>
                      <a:gd name="connsiteY27" fmla="*/ 550334 h 2963335"/>
                      <a:gd name="connsiteX28" fmla="*/ 262466 w 1219200"/>
                      <a:gd name="connsiteY28" fmla="*/ 474134 h 2963335"/>
                      <a:gd name="connsiteX29" fmla="*/ 254000 w 1219200"/>
                      <a:gd name="connsiteY29" fmla="*/ 381000 h 2963335"/>
                      <a:gd name="connsiteX30" fmla="*/ 220133 w 1219200"/>
                      <a:gd name="connsiteY30" fmla="*/ 330200 h 2963335"/>
                      <a:gd name="connsiteX31" fmla="*/ 186266 w 1219200"/>
                      <a:gd name="connsiteY31" fmla="*/ 287867 h 2963335"/>
                      <a:gd name="connsiteX32" fmla="*/ 194733 w 1219200"/>
                      <a:gd name="connsiteY32" fmla="*/ 186267 h 2963335"/>
                      <a:gd name="connsiteX33" fmla="*/ 262466 w 1219200"/>
                      <a:gd name="connsiteY33" fmla="*/ 101600 h 2963335"/>
                      <a:gd name="connsiteX34" fmla="*/ 372533 w 1219200"/>
                      <a:gd name="connsiteY34" fmla="*/ 67734 h 2963335"/>
                      <a:gd name="connsiteX35" fmla="*/ 440266 w 1219200"/>
                      <a:gd name="connsiteY35" fmla="*/ 110067 h 2963335"/>
                      <a:gd name="connsiteX36" fmla="*/ 491066 w 1219200"/>
                      <a:gd name="connsiteY36" fmla="*/ 220134 h 2963335"/>
                      <a:gd name="connsiteX37" fmla="*/ 491066 w 1219200"/>
                      <a:gd name="connsiteY37" fmla="*/ 2963334 h 2963335"/>
                      <a:gd name="connsiteX0" fmla="*/ 491066 w 1159933"/>
                      <a:gd name="connsiteY0" fmla="*/ 2963334 h 2963335"/>
                      <a:gd name="connsiteX1" fmla="*/ 565659 w 1159933"/>
                      <a:gd name="connsiteY1" fmla="*/ 2963335 h 2963335"/>
                      <a:gd name="connsiteX2" fmla="*/ 643466 w 1159933"/>
                      <a:gd name="connsiteY2" fmla="*/ 194734 h 2963335"/>
                      <a:gd name="connsiteX3" fmla="*/ 711200 w 1159933"/>
                      <a:gd name="connsiteY3" fmla="*/ 84667 h 2963335"/>
                      <a:gd name="connsiteX4" fmla="*/ 821266 w 1159933"/>
                      <a:gd name="connsiteY4" fmla="*/ 59267 h 2963335"/>
                      <a:gd name="connsiteX5" fmla="*/ 914400 w 1159933"/>
                      <a:gd name="connsiteY5" fmla="*/ 101600 h 2963335"/>
                      <a:gd name="connsiteX6" fmla="*/ 990600 w 1159933"/>
                      <a:gd name="connsiteY6" fmla="*/ 194734 h 2963335"/>
                      <a:gd name="connsiteX7" fmla="*/ 1024466 w 1159933"/>
                      <a:gd name="connsiteY7" fmla="*/ 321734 h 2963335"/>
                      <a:gd name="connsiteX8" fmla="*/ 1159933 w 1159933"/>
                      <a:gd name="connsiteY8" fmla="*/ 296334 h 2963335"/>
                      <a:gd name="connsiteX9" fmla="*/ 1126066 w 1159933"/>
                      <a:gd name="connsiteY9" fmla="*/ 279400 h 2963335"/>
                      <a:gd name="connsiteX10" fmla="*/ 999066 w 1159933"/>
                      <a:gd name="connsiteY10" fmla="*/ 67734 h 2963335"/>
                      <a:gd name="connsiteX11" fmla="*/ 872066 w 1159933"/>
                      <a:gd name="connsiteY11" fmla="*/ 8467 h 2963335"/>
                      <a:gd name="connsiteX12" fmla="*/ 728133 w 1159933"/>
                      <a:gd name="connsiteY12" fmla="*/ 0 h 2963335"/>
                      <a:gd name="connsiteX13" fmla="*/ 601133 w 1159933"/>
                      <a:gd name="connsiteY13" fmla="*/ 67734 h 2963335"/>
                      <a:gd name="connsiteX14" fmla="*/ 584200 w 1159933"/>
                      <a:gd name="connsiteY14" fmla="*/ 177800 h 2963335"/>
                      <a:gd name="connsiteX15" fmla="*/ 567266 w 1159933"/>
                      <a:gd name="connsiteY15" fmla="*/ 287867 h 2963335"/>
                      <a:gd name="connsiteX16" fmla="*/ 533400 w 1159933"/>
                      <a:gd name="connsiteY16" fmla="*/ 84667 h 2963335"/>
                      <a:gd name="connsiteX17" fmla="*/ 448733 w 1159933"/>
                      <a:gd name="connsiteY17" fmla="*/ 16934 h 2963335"/>
                      <a:gd name="connsiteX18" fmla="*/ 296333 w 1159933"/>
                      <a:gd name="connsiteY18" fmla="*/ 8467 h 2963335"/>
                      <a:gd name="connsiteX19" fmla="*/ 211666 w 1159933"/>
                      <a:gd name="connsiteY19" fmla="*/ 59267 h 2963335"/>
                      <a:gd name="connsiteX20" fmla="*/ 127000 w 1159933"/>
                      <a:gd name="connsiteY20" fmla="*/ 135467 h 2963335"/>
                      <a:gd name="connsiteX21" fmla="*/ 101600 w 1159933"/>
                      <a:gd name="connsiteY21" fmla="*/ 245534 h 2963335"/>
                      <a:gd name="connsiteX22" fmla="*/ 84666 w 1159933"/>
                      <a:gd name="connsiteY22" fmla="*/ 321734 h 2963335"/>
                      <a:gd name="connsiteX23" fmla="*/ 0 w 1159933"/>
                      <a:gd name="connsiteY23" fmla="*/ 406400 h 2963335"/>
                      <a:gd name="connsiteX24" fmla="*/ 16933 w 1159933"/>
                      <a:gd name="connsiteY24" fmla="*/ 474134 h 2963335"/>
                      <a:gd name="connsiteX25" fmla="*/ 93133 w 1159933"/>
                      <a:gd name="connsiteY25" fmla="*/ 541867 h 2963335"/>
                      <a:gd name="connsiteX26" fmla="*/ 211666 w 1159933"/>
                      <a:gd name="connsiteY26" fmla="*/ 550334 h 2963335"/>
                      <a:gd name="connsiteX27" fmla="*/ 262466 w 1159933"/>
                      <a:gd name="connsiteY27" fmla="*/ 474134 h 2963335"/>
                      <a:gd name="connsiteX28" fmla="*/ 254000 w 1159933"/>
                      <a:gd name="connsiteY28" fmla="*/ 381000 h 2963335"/>
                      <a:gd name="connsiteX29" fmla="*/ 220133 w 1159933"/>
                      <a:gd name="connsiteY29" fmla="*/ 330200 h 2963335"/>
                      <a:gd name="connsiteX30" fmla="*/ 186266 w 1159933"/>
                      <a:gd name="connsiteY30" fmla="*/ 287867 h 2963335"/>
                      <a:gd name="connsiteX31" fmla="*/ 194733 w 1159933"/>
                      <a:gd name="connsiteY31" fmla="*/ 186267 h 2963335"/>
                      <a:gd name="connsiteX32" fmla="*/ 262466 w 1159933"/>
                      <a:gd name="connsiteY32" fmla="*/ 101600 h 2963335"/>
                      <a:gd name="connsiteX33" fmla="*/ 372533 w 1159933"/>
                      <a:gd name="connsiteY33" fmla="*/ 67734 h 2963335"/>
                      <a:gd name="connsiteX34" fmla="*/ 440266 w 1159933"/>
                      <a:gd name="connsiteY34" fmla="*/ 110067 h 2963335"/>
                      <a:gd name="connsiteX35" fmla="*/ 491066 w 1159933"/>
                      <a:gd name="connsiteY35" fmla="*/ 220134 h 2963335"/>
                      <a:gd name="connsiteX36" fmla="*/ 491066 w 1159933"/>
                      <a:gd name="connsiteY36" fmla="*/ 2963334 h 2963335"/>
                      <a:gd name="connsiteX0" fmla="*/ 491066 w 1126066"/>
                      <a:gd name="connsiteY0" fmla="*/ 2963334 h 2963335"/>
                      <a:gd name="connsiteX1" fmla="*/ 565659 w 1126066"/>
                      <a:gd name="connsiteY1" fmla="*/ 2963335 h 2963335"/>
                      <a:gd name="connsiteX2" fmla="*/ 643466 w 1126066"/>
                      <a:gd name="connsiteY2" fmla="*/ 194734 h 2963335"/>
                      <a:gd name="connsiteX3" fmla="*/ 711200 w 1126066"/>
                      <a:gd name="connsiteY3" fmla="*/ 84667 h 2963335"/>
                      <a:gd name="connsiteX4" fmla="*/ 821266 w 1126066"/>
                      <a:gd name="connsiteY4" fmla="*/ 59267 h 2963335"/>
                      <a:gd name="connsiteX5" fmla="*/ 914400 w 1126066"/>
                      <a:gd name="connsiteY5" fmla="*/ 101600 h 2963335"/>
                      <a:gd name="connsiteX6" fmla="*/ 990600 w 1126066"/>
                      <a:gd name="connsiteY6" fmla="*/ 194734 h 2963335"/>
                      <a:gd name="connsiteX7" fmla="*/ 1024466 w 1126066"/>
                      <a:gd name="connsiteY7" fmla="*/ 321734 h 2963335"/>
                      <a:gd name="connsiteX8" fmla="*/ 1126066 w 1126066"/>
                      <a:gd name="connsiteY8" fmla="*/ 279400 h 2963335"/>
                      <a:gd name="connsiteX9" fmla="*/ 999066 w 1126066"/>
                      <a:gd name="connsiteY9" fmla="*/ 67734 h 2963335"/>
                      <a:gd name="connsiteX10" fmla="*/ 872066 w 1126066"/>
                      <a:gd name="connsiteY10" fmla="*/ 8467 h 2963335"/>
                      <a:gd name="connsiteX11" fmla="*/ 728133 w 1126066"/>
                      <a:gd name="connsiteY11" fmla="*/ 0 h 2963335"/>
                      <a:gd name="connsiteX12" fmla="*/ 601133 w 1126066"/>
                      <a:gd name="connsiteY12" fmla="*/ 67734 h 2963335"/>
                      <a:gd name="connsiteX13" fmla="*/ 584200 w 1126066"/>
                      <a:gd name="connsiteY13" fmla="*/ 177800 h 2963335"/>
                      <a:gd name="connsiteX14" fmla="*/ 567266 w 1126066"/>
                      <a:gd name="connsiteY14" fmla="*/ 287867 h 2963335"/>
                      <a:gd name="connsiteX15" fmla="*/ 533400 w 1126066"/>
                      <a:gd name="connsiteY15" fmla="*/ 84667 h 2963335"/>
                      <a:gd name="connsiteX16" fmla="*/ 448733 w 1126066"/>
                      <a:gd name="connsiteY16" fmla="*/ 16934 h 2963335"/>
                      <a:gd name="connsiteX17" fmla="*/ 296333 w 1126066"/>
                      <a:gd name="connsiteY17" fmla="*/ 8467 h 2963335"/>
                      <a:gd name="connsiteX18" fmla="*/ 211666 w 1126066"/>
                      <a:gd name="connsiteY18" fmla="*/ 59267 h 2963335"/>
                      <a:gd name="connsiteX19" fmla="*/ 127000 w 1126066"/>
                      <a:gd name="connsiteY19" fmla="*/ 135467 h 2963335"/>
                      <a:gd name="connsiteX20" fmla="*/ 101600 w 1126066"/>
                      <a:gd name="connsiteY20" fmla="*/ 245534 h 2963335"/>
                      <a:gd name="connsiteX21" fmla="*/ 84666 w 1126066"/>
                      <a:gd name="connsiteY21" fmla="*/ 321734 h 2963335"/>
                      <a:gd name="connsiteX22" fmla="*/ 0 w 1126066"/>
                      <a:gd name="connsiteY22" fmla="*/ 406400 h 2963335"/>
                      <a:gd name="connsiteX23" fmla="*/ 16933 w 1126066"/>
                      <a:gd name="connsiteY23" fmla="*/ 474134 h 2963335"/>
                      <a:gd name="connsiteX24" fmla="*/ 93133 w 1126066"/>
                      <a:gd name="connsiteY24" fmla="*/ 541867 h 2963335"/>
                      <a:gd name="connsiteX25" fmla="*/ 211666 w 1126066"/>
                      <a:gd name="connsiteY25" fmla="*/ 550334 h 2963335"/>
                      <a:gd name="connsiteX26" fmla="*/ 262466 w 1126066"/>
                      <a:gd name="connsiteY26" fmla="*/ 474134 h 2963335"/>
                      <a:gd name="connsiteX27" fmla="*/ 254000 w 1126066"/>
                      <a:gd name="connsiteY27" fmla="*/ 381000 h 2963335"/>
                      <a:gd name="connsiteX28" fmla="*/ 220133 w 1126066"/>
                      <a:gd name="connsiteY28" fmla="*/ 330200 h 2963335"/>
                      <a:gd name="connsiteX29" fmla="*/ 186266 w 1126066"/>
                      <a:gd name="connsiteY29" fmla="*/ 287867 h 2963335"/>
                      <a:gd name="connsiteX30" fmla="*/ 194733 w 1126066"/>
                      <a:gd name="connsiteY30" fmla="*/ 186267 h 2963335"/>
                      <a:gd name="connsiteX31" fmla="*/ 262466 w 1126066"/>
                      <a:gd name="connsiteY31" fmla="*/ 101600 h 2963335"/>
                      <a:gd name="connsiteX32" fmla="*/ 372533 w 1126066"/>
                      <a:gd name="connsiteY32" fmla="*/ 67734 h 2963335"/>
                      <a:gd name="connsiteX33" fmla="*/ 440266 w 1126066"/>
                      <a:gd name="connsiteY33" fmla="*/ 110067 h 2963335"/>
                      <a:gd name="connsiteX34" fmla="*/ 491066 w 1126066"/>
                      <a:gd name="connsiteY34" fmla="*/ 220134 h 2963335"/>
                      <a:gd name="connsiteX35" fmla="*/ 491066 w 1126066"/>
                      <a:gd name="connsiteY35" fmla="*/ 2963334 h 2963335"/>
                      <a:gd name="connsiteX0" fmla="*/ 491066 w 1024466"/>
                      <a:gd name="connsiteY0" fmla="*/ 2963334 h 2963335"/>
                      <a:gd name="connsiteX1" fmla="*/ 565659 w 1024466"/>
                      <a:gd name="connsiteY1" fmla="*/ 2963335 h 2963335"/>
                      <a:gd name="connsiteX2" fmla="*/ 643466 w 1024466"/>
                      <a:gd name="connsiteY2" fmla="*/ 194734 h 2963335"/>
                      <a:gd name="connsiteX3" fmla="*/ 711200 w 1024466"/>
                      <a:gd name="connsiteY3" fmla="*/ 84667 h 2963335"/>
                      <a:gd name="connsiteX4" fmla="*/ 821266 w 1024466"/>
                      <a:gd name="connsiteY4" fmla="*/ 59267 h 2963335"/>
                      <a:gd name="connsiteX5" fmla="*/ 914400 w 1024466"/>
                      <a:gd name="connsiteY5" fmla="*/ 101600 h 2963335"/>
                      <a:gd name="connsiteX6" fmla="*/ 990600 w 1024466"/>
                      <a:gd name="connsiteY6" fmla="*/ 194734 h 2963335"/>
                      <a:gd name="connsiteX7" fmla="*/ 1024466 w 1024466"/>
                      <a:gd name="connsiteY7" fmla="*/ 321734 h 2963335"/>
                      <a:gd name="connsiteX8" fmla="*/ 999066 w 1024466"/>
                      <a:gd name="connsiteY8" fmla="*/ 67734 h 2963335"/>
                      <a:gd name="connsiteX9" fmla="*/ 872066 w 1024466"/>
                      <a:gd name="connsiteY9" fmla="*/ 8467 h 2963335"/>
                      <a:gd name="connsiteX10" fmla="*/ 728133 w 1024466"/>
                      <a:gd name="connsiteY10" fmla="*/ 0 h 2963335"/>
                      <a:gd name="connsiteX11" fmla="*/ 601133 w 1024466"/>
                      <a:gd name="connsiteY11" fmla="*/ 67734 h 2963335"/>
                      <a:gd name="connsiteX12" fmla="*/ 584200 w 1024466"/>
                      <a:gd name="connsiteY12" fmla="*/ 177800 h 2963335"/>
                      <a:gd name="connsiteX13" fmla="*/ 567266 w 1024466"/>
                      <a:gd name="connsiteY13" fmla="*/ 287867 h 2963335"/>
                      <a:gd name="connsiteX14" fmla="*/ 533400 w 1024466"/>
                      <a:gd name="connsiteY14" fmla="*/ 84667 h 2963335"/>
                      <a:gd name="connsiteX15" fmla="*/ 448733 w 1024466"/>
                      <a:gd name="connsiteY15" fmla="*/ 16934 h 2963335"/>
                      <a:gd name="connsiteX16" fmla="*/ 296333 w 1024466"/>
                      <a:gd name="connsiteY16" fmla="*/ 8467 h 2963335"/>
                      <a:gd name="connsiteX17" fmla="*/ 211666 w 1024466"/>
                      <a:gd name="connsiteY17" fmla="*/ 59267 h 2963335"/>
                      <a:gd name="connsiteX18" fmla="*/ 127000 w 1024466"/>
                      <a:gd name="connsiteY18" fmla="*/ 135467 h 2963335"/>
                      <a:gd name="connsiteX19" fmla="*/ 101600 w 1024466"/>
                      <a:gd name="connsiteY19" fmla="*/ 245534 h 2963335"/>
                      <a:gd name="connsiteX20" fmla="*/ 84666 w 1024466"/>
                      <a:gd name="connsiteY20" fmla="*/ 321734 h 2963335"/>
                      <a:gd name="connsiteX21" fmla="*/ 0 w 1024466"/>
                      <a:gd name="connsiteY21" fmla="*/ 406400 h 2963335"/>
                      <a:gd name="connsiteX22" fmla="*/ 16933 w 1024466"/>
                      <a:gd name="connsiteY22" fmla="*/ 474134 h 2963335"/>
                      <a:gd name="connsiteX23" fmla="*/ 93133 w 1024466"/>
                      <a:gd name="connsiteY23" fmla="*/ 541867 h 2963335"/>
                      <a:gd name="connsiteX24" fmla="*/ 211666 w 1024466"/>
                      <a:gd name="connsiteY24" fmla="*/ 550334 h 2963335"/>
                      <a:gd name="connsiteX25" fmla="*/ 262466 w 1024466"/>
                      <a:gd name="connsiteY25" fmla="*/ 474134 h 2963335"/>
                      <a:gd name="connsiteX26" fmla="*/ 254000 w 1024466"/>
                      <a:gd name="connsiteY26" fmla="*/ 381000 h 2963335"/>
                      <a:gd name="connsiteX27" fmla="*/ 220133 w 1024466"/>
                      <a:gd name="connsiteY27" fmla="*/ 330200 h 2963335"/>
                      <a:gd name="connsiteX28" fmla="*/ 186266 w 1024466"/>
                      <a:gd name="connsiteY28" fmla="*/ 287867 h 2963335"/>
                      <a:gd name="connsiteX29" fmla="*/ 194733 w 1024466"/>
                      <a:gd name="connsiteY29" fmla="*/ 186267 h 2963335"/>
                      <a:gd name="connsiteX30" fmla="*/ 262466 w 1024466"/>
                      <a:gd name="connsiteY30" fmla="*/ 101600 h 2963335"/>
                      <a:gd name="connsiteX31" fmla="*/ 372533 w 1024466"/>
                      <a:gd name="connsiteY31" fmla="*/ 67734 h 2963335"/>
                      <a:gd name="connsiteX32" fmla="*/ 440266 w 1024466"/>
                      <a:gd name="connsiteY32" fmla="*/ 110067 h 2963335"/>
                      <a:gd name="connsiteX33" fmla="*/ 491066 w 1024466"/>
                      <a:gd name="connsiteY33" fmla="*/ 220134 h 2963335"/>
                      <a:gd name="connsiteX34" fmla="*/ 491066 w 1024466"/>
                      <a:gd name="connsiteY34" fmla="*/ 2963334 h 2963335"/>
                      <a:gd name="connsiteX0" fmla="*/ 491066 w 999066"/>
                      <a:gd name="connsiteY0" fmla="*/ 2963334 h 2963335"/>
                      <a:gd name="connsiteX1" fmla="*/ 565659 w 999066"/>
                      <a:gd name="connsiteY1" fmla="*/ 2963335 h 2963335"/>
                      <a:gd name="connsiteX2" fmla="*/ 643466 w 999066"/>
                      <a:gd name="connsiteY2" fmla="*/ 194734 h 2963335"/>
                      <a:gd name="connsiteX3" fmla="*/ 711200 w 999066"/>
                      <a:gd name="connsiteY3" fmla="*/ 84667 h 2963335"/>
                      <a:gd name="connsiteX4" fmla="*/ 821266 w 999066"/>
                      <a:gd name="connsiteY4" fmla="*/ 59267 h 2963335"/>
                      <a:gd name="connsiteX5" fmla="*/ 914400 w 999066"/>
                      <a:gd name="connsiteY5" fmla="*/ 101600 h 2963335"/>
                      <a:gd name="connsiteX6" fmla="*/ 990600 w 999066"/>
                      <a:gd name="connsiteY6" fmla="*/ 194734 h 2963335"/>
                      <a:gd name="connsiteX7" fmla="*/ 999066 w 999066"/>
                      <a:gd name="connsiteY7" fmla="*/ 67734 h 2963335"/>
                      <a:gd name="connsiteX8" fmla="*/ 872066 w 999066"/>
                      <a:gd name="connsiteY8" fmla="*/ 8467 h 2963335"/>
                      <a:gd name="connsiteX9" fmla="*/ 728133 w 999066"/>
                      <a:gd name="connsiteY9" fmla="*/ 0 h 2963335"/>
                      <a:gd name="connsiteX10" fmla="*/ 601133 w 999066"/>
                      <a:gd name="connsiteY10" fmla="*/ 67734 h 2963335"/>
                      <a:gd name="connsiteX11" fmla="*/ 584200 w 999066"/>
                      <a:gd name="connsiteY11" fmla="*/ 177800 h 2963335"/>
                      <a:gd name="connsiteX12" fmla="*/ 567266 w 999066"/>
                      <a:gd name="connsiteY12" fmla="*/ 287867 h 2963335"/>
                      <a:gd name="connsiteX13" fmla="*/ 533400 w 999066"/>
                      <a:gd name="connsiteY13" fmla="*/ 84667 h 2963335"/>
                      <a:gd name="connsiteX14" fmla="*/ 448733 w 999066"/>
                      <a:gd name="connsiteY14" fmla="*/ 16934 h 2963335"/>
                      <a:gd name="connsiteX15" fmla="*/ 296333 w 999066"/>
                      <a:gd name="connsiteY15" fmla="*/ 8467 h 2963335"/>
                      <a:gd name="connsiteX16" fmla="*/ 211666 w 999066"/>
                      <a:gd name="connsiteY16" fmla="*/ 59267 h 2963335"/>
                      <a:gd name="connsiteX17" fmla="*/ 127000 w 999066"/>
                      <a:gd name="connsiteY17" fmla="*/ 135467 h 2963335"/>
                      <a:gd name="connsiteX18" fmla="*/ 101600 w 999066"/>
                      <a:gd name="connsiteY18" fmla="*/ 245534 h 2963335"/>
                      <a:gd name="connsiteX19" fmla="*/ 84666 w 999066"/>
                      <a:gd name="connsiteY19" fmla="*/ 321734 h 2963335"/>
                      <a:gd name="connsiteX20" fmla="*/ 0 w 999066"/>
                      <a:gd name="connsiteY20" fmla="*/ 406400 h 2963335"/>
                      <a:gd name="connsiteX21" fmla="*/ 16933 w 999066"/>
                      <a:gd name="connsiteY21" fmla="*/ 474134 h 2963335"/>
                      <a:gd name="connsiteX22" fmla="*/ 93133 w 999066"/>
                      <a:gd name="connsiteY22" fmla="*/ 541867 h 2963335"/>
                      <a:gd name="connsiteX23" fmla="*/ 211666 w 999066"/>
                      <a:gd name="connsiteY23" fmla="*/ 550334 h 2963335"/>
                      <a:gd name="connsiteX24" fmla="*/ 262466 w 999066"/>
                      <a:gd name="connsiteY24" fmla="*/ 474134 h 2963335"/>
                      <a:gd name="connsiteX25" fmla="*/ 254000 w 999066"/>
                      <a:gd name="connsiteY25" fmla="*/ 381000 h 2963335"/>
                      <a:gd name="connsiteX26" fmla="*/ 220133 w 999066"/>
                      <a:gd name="connsiteY26" fmla="*/ 330200 h 2963335"/>
                      <a:gd name="connsiteX27" fmla="*/ 186266 w 999066"/>
                      <a:gd name="connsiteY27" fmla="*/ 287867 h 2963335"/>
                      <a:gd name="connsiteX28" fmla="*/ 194733 w 999066"/>
                      <a:gd name="connsiteY28" fmla="*/ 186267 h 2963335"/>
                      <a:gd name="connsiteX29" fmla="*/ 262466 w 999066"/>
                      <a:gd name="connsiteY29" fmla="*/ 101600 h 2963335"/>
                      <a:gd name="connsiteX30" fmla="*/ 372533 w 999066"/>
                      <a:gd name="connsiteY30" fmla="*/ 67734 h 2963335"/>
                      <a:gd name="connsiteX31" fmla="*/ 440266 w 999066"/>
                      <a:gd name="connsiteY31" fmla="*/ 110067 h 2963335"/>
                      <a:gd name="connsiteX32" fmla="*/ 491066 w 999066"/>
                      <a:gd name="connsiteY32" fmla="*/ 220134 h 2963335"/>
                      <a:gd name="connsiteX33" fmla="*/ 491066 w 999066"/>
                      <a:gd name="connsiteY33" fmla="*/ 2963334 h 2963335"/>
                      <a:gd name="connsiteX0" fmla="*/ 491066 w 999066"/>
                      <a:gd name="connsiteY0" fmla="*/ 2963334 h 2963335"/>
                      <a:gd name="connsiteX1" fmla="*/ 565659 w 999066"/>
                      <a:gd name="connsiteY1" fmla="*/ 2963335 h 2963335"/>
                      <a:gd name="connsiteX2" fmla="*/ 643466 w 999066"/>
                      <a:gd name="connsiteY2" fmla="*/ 194734 h 2963335"/>
                      <a:gd name="connsiteX3" fmla="*/ 711200 w 999066"/>
                      <a:gd name="connsiteY3" fmla="*/ 84667 h 2963335"/>
                      <a:gd name="connsiteX4" fmla="*/ 821266 w 999066"/>
                      <a:gd name="connsiteY4" fmla="*/ 59267 h 2963335"/>
                      <a:gd name="connsiteX5" fmla="*/ 914400 w 999066"/>
                      <a:gd name="connsiteY5" fmla="*/ 101600 h 2963335"/>
                      <a:gd name="connsiteX6" fmla="*/ 999066 w 999066"/>
                      <a:gd name="connsiteY6" fmla="*/ 67734 h 2963335"/>
                      <a:gd name="connsiteX7" fmla="*/ 872066 w 999066"/>
                      <a:gd name="connsiteY7" fmla="*/ 8467 h 2963335"/>
                      <a:gd name="connsiteX8" fmla="*/ 728133 w 999066"/>
                      <a:gd name="connsiteY8" fmla="*/ 0 h 2963335"/>
                      <a:gd name="connsiteX9" fmla="*/ 601133 w 999066"/>
                      <a:gd name="connsiteY9" fmla="*/ 67734 h 2963335"/>
                      <a:gd name="connsiteX10" fmla="*/ 584200 w 999066"/>
                      <a:gd name="connsiteY10" fmla="*/ 177800 h 2963335"/>
                      <a:gd name="connsiteX11" fmla="*/ 567266 w 999066"/>
                      <a:gd name="connsiteY11" fmla="*/ 287867 h 2963335"/>
                      <a:gd name="connsiteX12" fmla="*/ 533400 w 999066"/>
                      <a:gd name="connsiteY12" fmla="*/ 84667 h 2963335"/>
                      <a:gd name="connsiteX13" fmla="*/ 448733 w 999066"/>
                      <a:gd name="connsiteY13" fmla="*/ 16934 h 2963335"/>
                      <a:gd name="connsiteX14" fmla="*/ 296333 w 999066"/>
                      <a:gd name="connsiteY14" fmla="*/ 8467 h 2963335"/>
                      <a:gd name="connsiteX15" fmla="*/ 211666 w 999066"/>
                      <a:gd name="connsiteY15" fmla="*/ 59267 h 2963335"/>
                      <a:gd name="connsiteX16" fmla="*/ 127000 w 999066"/>
                      <a:gd name="connsiteY16" fmla="*/ 135467 h 2963335"/>
                      <a:gd name="connsiteX17" fmla="*/ 101600 w 999066"/>
                      <a:gd name="connsiteY17" fmla="*/ 245534 h 2963335"/>
                      <a:gd name="connsiteX18" fmla="*/ 84666 w 999066"/>
                      <a:gd name="connsiteY18" fmla="*/ 321734 h 2963335"/>
                      <a:gd name="connsiteX19" fmla="*/ 0 w 999066"/>
                      <a:gd name="connsiteY19" fmla="*/ 406400 h 2963335"/>
                      <a:gd name="connsiteX20" fmla="*/ 16933 w 999066"/>
                      <a:gd name="connsiteY20" fmla="*/ 474134 h 2963335"/>
                      <a:gd name="connsiteX21" fmla="*/ 93133 w 999066"/>
                      <a:gd name="connsiteY21" fmla="*/ 541867 h 2963335"/>
                      <a:gd name="connsiteX22" fmla="*/ 211666 w 999066"/>
                      <a:gd name="connsiteY22" fmla="*/ 550334 h 2963335"/>
                      <a:gd name="connsiteX23" fmla="*/ 262466 w 999066"/>
                      <a:gd name="connsiteY23" fmla="*/ 474134 h 2963335"/>
                      <a:gd name="connsiteX24" fmla="*/ 254000 w 999066"/>
                      <a:gd name="connsiteY24" fmla="*/ 381000 h 2963335"/>
                      <a:gd name="connsiteX25" fmla="*/ 220133 w 999066"/>
                      <a:gd name="connsiteY25" fmla="*/ 330200 h 2963335"/>
                      <a:gd name="connsiteX26" fmla="*/ 186266 w 999066"/>
                      <a:gd name="connsiteY26" fmla="*/ 287867 h 2963335"/>
                      <a:gd name="connsiteX27" fmla="*/ 194733 w 999066"/>
                      <a:gd name="connsiteY27" fmla="*/ 186267 h 2963335"/>
                      <a:gd name="connsiteX28" fmla="*/ 262466 w 999066"/>
                      <a:gd name="connsiteY28" fmla="*/ 101600 h 2963335"/>
                      <a:gd name="connsiteX29" fmla="*/ 372533 w 999066"/>
                      <a:gd name="connsiteY29" fmla="*/ 67734 h 2963335"/>
                      <a:gd name="connsiteX30" fmla="*/ 440266 w 999066"/>
                      <a:gd name="connsiteY30" fmla="*/ 110067 h 2963335"/>
                      <a:gd name="connsiteX31" fmla="*/ 491066 w 999066"/>
                      <a:gd name="connsiteY31" fmla="*/ 220134 h 2963335"/>
                      <a:gd name="connsiteX32" fmla="*/ 491066 w 999066"/>
                      <a:gd name="connsiteY32" fmla="*/ 2963334 h 2963335"/>
                      <a:gd name="connsiteX0" fmla="*/ 491066 w 914400"/>
                      <a:gd name="connsiteY0" fmla="*/ 2963334 h 2963335"/>
                      <a:gd name="connsiteX1" fmla="*/ 565659 w 914400"/>
                      <a:gd name="connsiteY1" fmla="*/ 2963335 h 2963335"/>
                      <a:gd name="connsiteX2" fmla="*/ 643466 w 914400"/>
                      <a:gd name="connsiteY2" fmla="*/ 194734 h 2963335"/>
                      <a:gd name="connsiteX3" fmla="*/ 711200 w 914400"/>
                      <a:gd name="connsiteY3" fmla="*/ 84667 h 2963335"/>
                      <a:gd name="connsiteX4" fmla="*/ 821266 w 914400"/>
                      <a:gd name="connsiteY4" fmla="*/ 59267 h 2963335"/>
                      <a:gd name="connsiteX5" fmla="*/ 914400 w 914400"/>
                      <a:gd name="connsiteY5" fmla="*/ 101600 h 2963335"/>
                      <a:gd name="connsiteX6" fmla="*/ 872066 w 914400"/>
                      <a:gd name="connsiteY6" fmla="*/ 8467 h 2963335"/>
                      <a:gd name="connsiteX7" fmla="*/ 728133 w 914400"/>
                      <a:gd name="connsiteY7" fmla="*/ 0 h 2963335"/>
                      <a:gd name="connsiteX8" fmla="*/ 601133 w 914400"/>
                      <a:gd name="connsiteY8" fmla="*/ 67734 h 2963335"/>
                      <a:gd name="connsiteX9" fmla="*/ 584200 w 914400"/>
                      <a:gd name="connsiteY9" fmla="*/ 177800 h 2963335"/>
                      <a:gd name="connsiteX10" fmla="*/ 567266 w 914400"/>
                      <a:gd name="connsiteY10" fmla="*/ 287867 h 2963335"/>
                      <a:gd name="connsiteX11" fmla="*/ 533400 w 914400"/>
                      <a:gd name="connsiteY11" fmla="*/ 84667 h 2963335"/>
                      <a:gd name="connsiteX12" fmla="*/ 448733 w 914400"/>
                      <a:gd name="connsiteY12" fmla="*/ 16934 h 2963335"/>
                      <a:gd name="connsiteX13" fmla="*/ 296333 w 914400"/>
                      <a:gd name="connsiteY13" fmla="*/ 8467 h 2963335"/>
                      <a:gd name="connsiteX14" fmla="*/ 211666 w 914400"/>
                      <a:gd name="connsiteY14" fmla="*/ 59267 h 2963335"/>
                      <a:gd name="connsiteX15" fmla="*/ 127000 w 914400"/>
                      <a:gd name="connsiteY15" fmla="*/ 135467 h 2963335"/>
                      <a:gd name="connsiteX16" fmla="*/ 101600 w 914400"/>
                      <a:gd name="connsiteY16" fmla="*/ 245534 h 2963335"/>
                      <a:gd name="connsiteX17" fmla="*/ 84666 w 914400"/>
                      <a:gd name="connsiteY17" fmla="*/ 321734 h 2963335"/>
                      <a:gd name="connsiteX18" fmla="*/ 0 w 914400"/>
                      <a:gd name="connsiteY18" fmla="*/ 406400 h 2963335"/>
                      <a:gd name="connsiteX19" fmla="*/ 16933 w 914400"/>
                      <a:gd name="connsiteY19" fmla="*/ 474134 h 2963335"/>
                      <a:gd name="connsiteX20" fmla="*/ 93133 w 914400"/>
                      <a:gd name="connsiteY20" fmla="*/ 541867 h 2963335"/>
                      <a:gd name="connsiteX21" fmla="*/ 211666 w 914400"/>
                      <a:gd name="connsiteY21" fmla="*/ 550334 h 2963335"/>
                      <a:gd name="connsiteX22" fmla="*/ 262466 w 914400"/>
                      <a:gd name="connsiteY22" fmla="*/ 474134 h 2963335"/>
                      <a:gd name="connsiteX23" fmla="*/ 254000 w 914400"/>
                      <a:gd name="connsiteY23" fmla="*/ 381000 h 2963335"/>
                      <a:gd name="connsiteX24" fmla="*/ 220133 w 914400"/>
                      <a:gd name="connsiteY24" fmla="*/ 330200 h 2963335"/>
                      <a:gd name="connsiteX25" fmla="*/ 186266 w 914400"/>
                      <a:gd name="connsiteY25" fmla="*/ 287867 h 2963335"/>
                      <a:gd name="connsiteX26" fmla="*/ 194733 w 914400"/>
                      <a:gd name="connsiteY26" fmla="*/ 186267 h 2963335"/>
                      <a:gd name="connsiteX27" fmla="*/ 262466 w 914400"/>
                      <a:gd name="connsiteY27" fmla="*/ 101600 h 2963335"/>
                      <a:gd name="connsiteX28" fmla="*/ 372533 w 914400"/>
                      <a:gd name="connsiteY28" fmla="*/ 67734 h 2963335"/>
                      <a:gd name="connsiteX29" fmla="*/ 440266 w 914400"/>
                      <a:gd name="connsiteY29" fmla="*/ 110067 h 2963335"/>
                      <a:gd name="connsiteX30" fmla="*/ 491066 w 914400"/>
                      <a:gd name="connsiteY30" fmla="*/ 220134 h 2963335"/>
                      <a:gd name="connsiteX31" fmla="*/ 491066 w 914400"/>
                      <a:gd name="connsiteY31" fmla="*/ 2963334 h 2963335"/>
                      <a:gd name="connsiteX0" fmla="*/ 491066 w 872066"/>
                      <a:gd name="connsiteY0" fmla="*/ 2963334 h 2963335"/>
                      <a:gd name="connsiteX1" fmla="*/ 565659 w 872066"/>
                      <a:gd name="connsiteY1" fmla="*/ 2963335 h 2963335"/>
                      <a:gd name="connsiteX2" fmla="*/ 643466 w 872066"/>
                      <a:gd name="connsiteY2" fmla="*/ 194734 h 2963335"/>
                      <a:gd name="connsiteX3" fmla="*/ 711200 w 872066"/>
                      <a:gd name="connsiteY3" fmla="*/ 84667 h 2963335"/>
                      <a:gd name="connsiteX4" fmla="*/ 821266 w 872066"/>
                      <a:gd name="connsiteY4" fmla="*/ 59267 h 2963335"/>
                      <a:gd name="connsiteX5" fmla="*/ 872066 w 872066"/>
                      <a:gd name="connsiteY5" fmla="*/ 8467 h 2963335"/>
                      <a:gd name="connsiteX6" fmla="*/ 728133 w 872066"/>
                      <a:gd name="connsiteY6" fmla="*/ 0 h 2963335"/>
                      <a:gd name="connsiteX7" fmla="*/ 601133 w 872066"/>
                      <a:gd name="connsiteY7" fmla="*/ 67734 h 2963335"/>
                      <a:gd name="connsiteX8" fmla="*/ 584200 w 872066"/>
                      <a:gd name="connsiteY8" fmla="*/ 177800 h 2963335"/>
                      <a:gd name="connsiteX9" fmla="*/ 567266 w 872066"/>
                      <a:gd name="connsiteY9" fmla="*/ 287867 h 2963335"/>
                      <a:gd name="connsiteX10" fmla="*/ 533400 w 872066"/>
                      <a:gd name="connsiteY10" fmla="*/ 84667 h 2963335"/>
                      <a:gd name="connsiteX11" fmla="*/ 448733 w 872066"/>
                      <a:gd name="connsiteY11" fmla="*/ 16934 h 2963335"/>
                      <a:gd name="connsiteX12" fmla="*/ 296333 w 872066"/>
                      <a:gd name="connsiteY12" fmla="*/ 8467 h 2963335"/>
                      <a:gd name="connsiteX13" fmla="*/ 211666 w 872066"/>
                      <a:gd name="connsiteY13" fmla="*/ 59267 h 2963335"/>
                      <a:gd name="connsiteX14" fmla="*/ 127000 w 872066"/>
                      <a:gd name="connsiteY14" fmla="*/ 135467 h 2963335"/>
                      <a:gd name="connsiteX15" fmla="*/ 101600 w 872066"/>
                      <a:gd name="connsiteY15" fmla="*/ 245534 h 2963335"/>
                      <a:gd name="connsiteX16" fmla="*/ 84666 w 872066"/>
                      <a:gd name="connsiteY16" fmla="*/ 321734 h 2963335"/>
                      <a:gd name="connsiteX17" fmla="*/ 0 w 872066"/>
                      <a:gd name="connsiteY17" fmla="*/ 406400 h 2963335"/>
                      <a:gd name="connsiteX18" fmla="*/ 16933 w 872066"/>
                      <a:gd name="connsiteY18" fmla="*/ 474134 h 2963335"/>
                      <a:gd name="connsiteX19" fmla="*/ 93133 w 872066"/>
                      <a:gd name="connsiteY19" fmla="*/ 541867 h 2963335"/>
                      <a:gd name="connsiteX20" fmla="*/ 211666 w 872066"/>
                      <a:gd name="connsiteY20" fmla="*/ 550334 h 2963335"/>
                      <a:gd name="connsiteX21" fmla="*/ 262466 w 872066"/>
                      <a:gd name="connsiteY21" fmla="*/ 474134 h 2963335"/>
                      <a:gd name="connsiteX22" fmla="*/ 254000 w 872066"/>
                      <a:gd name="connsiteY22" fmla="*/ 381000 h 2963335"/>
                      <a:gd name="connsiteX23" fmla="*/ 220133 w 872066"/>
                      <a:gd name="connsiteY23" fmla="*/ 330200 h 2963335"/>
                      <a:gd name="connsiteX24" fmla="*/ 186266 w 872066"/>
                      <a:gd name="connsiteY24" fmla="*/ 287867 h 2963335"/>
                      <a:gd name="connsiteX25" fmla="*/ 194733 w 872066"/>
                      <a:gd name="connsiteY25" fmla="*/ 186267 h 2963335"/>
                      <a:gd name="connsiteX26" fmla="*/ 262466 w 872066"/>
                      <a:gd name="connsiteY26" fmla="*/ 101600 h 2963335"/>
                      <a:gd name="connsiteX27" fmla="*/ 372533 w 872066"/>
                      <a:gd name="connsiteY27" fmla="*/ 67734 h 2963335"/>
                      <a:gd name="connsiteX28" fmla="*/ 440266 w 872066"/>
                      <a:gd name="connsiteY28" fmla="*/ 110067 h 2963335"/>
                      <a:gd name="connsiteX29" fmla="*/ 491066 w 872066"/>
                      <a:gd name="connsiteY29" fmla="*/ 220134 h 2963335"/>
                      <a:gd name="connsiteX30" fmla="*/ 491066 w 872066"/>
                      <a:gd name="connsiteY30" fmla="*/ 2963334 h 2963335"/>
                      <a:gd name="connsiteX0" fmla="*/ 491066 w 821266"/>
                      <a:gd name="connsiteY0" fmla="*/ 2963334 h 2963335"/>
                      <a:gd name="connsiteX1" fmla="*/ 565659 w 821266"/>
                      <a:gd name="connsiteY1" fmla="*/ 2963335 h 2963335"/>
                      <a:gd name="connsiteX2" fmla="*/ 643466 w 821266"/>
                      <a:gd name="connsiteY2" fmla="*/ 194734 h 2963335"/>
                      <a:gd name="connsiteX3" fmla="*/ 711200 w 821266"/>
                      <a:gd name="connsiteY3" fmla="*/ 84667 h 2963335"/>
                      <a:gd name="connsiteX4" fmla="*/ 821266 w 821266"/>
                      <a:gd name="connsiteY4" fmla="*/ 59267 h 2963335"/>
                      <a:gd name="connsiteX5" fmla="*/ 728133 w 821266"/>
                      <a:gd name="connsiteY5" fmla="*/ 0 h 2963335"/>
                      <a:gd name="connsiteX6" fmla="*/ 601133 w 821266"/>
                      <a:gd name="connsiteY6" fmla="*/ 67734 h 2963335"/>
                      <a:gd name="connsiteX7" fmla="*/ 584200 w 821266"/>
                      <a:gd name="connsiteY7" fmla="*/ 177800 h 2963335"/>
                      <a:gd name="connsiteX8" fmla="*/ 567266 w 821266"/>
                      <a:gd name="connsiteY8" fmla="*/ 287867 h 2963335"/>
                      <a:gd name="connsiteX9" fmla="*/ 533400 w 821266"/>
                      <a:gd name="connsiteY9" fmla="*/ 84667 h 2963335"/>
                      <a:gd name="connsiteX10" fmla="*/ 448733 w 821266"/>
                      <a:gd name="connsiteY10" fmla="*/ 16934 h 2963335"/>
                      <a:gd name="connsiteX11" fmla="*/ 296333 w 821266"/>
                      <a:gd name="connsiteY11" fmla="*/ 8467 h 2963335"/>
                      <a:gd name="connsiteX12" fmla="*/ 211666 w 821266"/>
                      <a:gd name="connsiteY12" fmla="*/ 59267 h 2963335"/>
                      <a:gd name="connsiteX13" fmla="*/ 127000 w 821266"/>
                      <a:gd name="connsiteY13" fmla="*/ 135467 h 2963335"/>
                      <a:gd name="connsiteX14" fmla="*/ 101600 w 821266"/>
                      <a:gd name="connsiteY14" fmla="*/ 245534 h 2963335"/>
                      <a:gd name="connsiteX15" fmla="*/ 84666 w 821266"/>
                      <a:gd name="connsiteY15" fmla="*/ 321734 h 2963335"/>
                      <a:gd name="connsiteX16" fmla="*/ 0 w 821266"/>
                      <a:gd name="connsiteY16" fmla="*/ 406400 h 2963335"/>
                      <a:gd name="connsiteX17" fmla="*/ 16933 w 821266"/>
                      <a:gd name="connsiteY17" fmla="*/ 474134 h 2963335"/>
                      <a:gd name="connsiteX18" fmla="*/ 93133 w 821266"/>
                      <a:gd name="connsiteY18" fmla="*/ 541867 h 2963335"/>
                      <a:gd name="connsiteX19" fmla="*/ 211666 w 821266"/>
                      <a:gd name="connsiteY19" fmla="*/ 550334 h 2963335"/>
                      <a:gd name="connsiteX20" fmla="*/ 262466 w 821266"/>
                      <a:gd name="connsiteY20" fmla="*/ 474134 h 2963335"/>
                      <a:gd name="connsiteX21" fmla="*/ 254000 w 821266"/>
                      <a:gd name="connsiteY21" fmla="*/ 381000 h 2963335"/>
                      <a:gd name="connsiteX22" fmla="*/ 220133 w 821266"/>
                      <a:gd name="connsiteY22" fmla="*/ 330200 h 2963335"/>
                      <a:gd name="connsiteX23" fmla="*/ 186266 w 821266"/>
                      <a:gd name="connsiteY23" fmla="*/ 287867 h 2963335"/>
                      <a:gd name="connsiteX24" fmla="*/ 194733 w 821266"/>
                      <a:gd name="connsiteY24" fmla="*/ 186267 h 2963335"/>
                      <a:gd name="connsiteX25" fmla="*/ 262466 w 821266"/>
                      <a:gd name="connsiteY25" fmla="*/ 101600 h 2963335"/>
                      <a:gd name="connsiteX26" fmla="*/ 372533 w 821266"/>
                      <a:gd name="connsiteY26" fmla="*/ 67734 h 2963335"/>
                      <a:gd name="connsiteX27" fmla="*/ 440266 w 821266"/>
                      <a:gd name="connsiteY27" fmla="*/ 110067 h 2963335"/>
                      <a:gd name="connsiteX28" fmla="*/ 491066 w 821266"/>
                      <a:gd name="connsiteY28" fmla="*/ 220134 h 2963335"/>
                      <a:gd name="connsiteX29" fmla="*/ 491066 w 821266"/>
                      <a:gd name="connsiteY29" fmla="*/ 2963334 h 2963335"/>
                      <a:gd name="connsiteX0" fmla="*/ 491066 w 728133"/>
                      <a:gd name="connsiteY0" fmla="*/ 2963334 h 2963335"/>
                      <a:gd name="connsiteX1" fmla="*/ 565659 w 728133"/>
                      <a:gd name="connsiteY1" fmla="*/ 2963335 h 2963335"/>
                      <a:gd name="connsiteX2" fmla="*/ 643466 w 728133"/>
                      <a:gd name="connsiteY2" fmla="*/ 194734 h 2963335"/>
                      <a:gd name="connsiteX3" fmla="*/ 711200 w 728133"/>
                      <a:gd name="connsiteY3" fmla="*/ 84667 h 2963335"/>
                      <a:gd name="connsiteX4" fmla="*/ 728133 w 728133"/>
                      <a:gd name="connsiteY4" fmla="*/ 0 h 2963335"/>
                      <a:gd name="connsiteX5" fmla="*/ 601133 w 728133"/>
                      <a:gd name="connsiteY5" fmla="*/ 67734 h 2963335"/>
                      <a:gd name="connsiteX6" fmla="*/ 584200 w 728133"/>
                      <a:gd name="connsiteY6" fmla="*/ 177800 h 2963335"/>
                      <a:gd name="connsiteX7" fmla="*/ 567266 w 728133"/>
                      <a:gd name="connsiteY7" fmla="*/ 287867 h 2963335"/>
                      <a:gd name="connsiteX8" fmla="*/ 533400 w 728133"/>
                      <a:gd name="connsiteY8" fmla="*/ 84667 h 2963335"/>
                      <a:gd name="connsiteX9" fmla="*/ 448733 w 728133"/>
                      <a:gd name="connsiteY9" fmla="*/ 16934 h 2963335"/>
                      <a:gd name="connsiteX10" fmla="*/ 296333 w 728133"/>
                      <a:gd name="connsiteY10" fmla="*/ 8467 h 2963335"/>
                      <a:gd name="connsiteX11" fmla="*/ 211666 w 728133"/>
                      <a:gd name="connsiteY11" fmla="*/ 59267 h 2963335"/>
                      <a:gd name="connsiteX12" fmla="*/ 127000 w 728133"/>
                      <a:gd name="connsiteY12" fmla="*/ 135467 h 2963335"/>
                      <a:gd name="connsiteX13" fmla="*/ 101600 w 728133"/>
                      <a:gd name="connsiteY13" fmla="*/ 245534 h 2963335"/>
                      <a:gd name="connsiteX14" fmla="*/ 84666 w 728133"/>
                      <a:gd name="connsiteY14" fmla="*/ 321734 h 2963335"/>
                      <a:gd name="connsiteX15" fmla="*/ 0 w 728133"/>
                      <a:gd name="connsiteY15" fmla="*/ 406400 h 2963335"/>
                      <a:gd name="connsiteX16" fmla="*/ 16933 w 728133"/>
                      <a:gd name="connsiteY16" fmla="*/ 474134 h 2963335"/>
                      <a:gd name="connsiteX17" fmla="*/ 93133 w 728133"/>
                      <a:gd name="connsiteY17" fmla="*/ 541867 h 2963335"/>
                      <a:gd name="connsiteX18" fmla="*/ 211666 w 728133"/>
                      <a:gd name="connsiteY18" fmla="*/ 550334 h 2963335"/>
                      <a:gd name="connsiteX19" fmla="*/ 262466 w 728133"/>
                      <a:gd name="connsiteY19" fmla="*/ 474134 h 2963335"/>
                      <a:gd name="connsiteX20" fmla="*/ 254000 w 728133"/>
                      <a:gd name="connsiteY20" fmla="*/ 381000 h 2963335"/>
                      <a:gd name="connsiteX21" fmla="*/ 220133 w 728133"/>
                      <a:gd name="connsiteY21" fmla="*/ 330200 h 2963335"/>
                      <a:gd name="connsiteX22" fmla="*/ 186266 w 728133"/>
                      <a:gd name="connsiteY22" fmla="*/ 287867 h 2963335"/>
                      <a:gd name="connsiteX23" fmla="*/ 194733 w 728133"/>
                      <a:gd name="connsiteY23" fmla="*/ 186267 h 2963335"/>
                      <a:gd name="connsiteX24" fmla="*/ 262466 w 728133"/>
                      <a:gd name="connsiteY24" fmla="*/ 101600 h 2963335"/>
                      <a:gd name="connsiteX25" fmla="*/ 372533 w 728133"/>
                      <a:gd name="connsiteY25" fmla="*/ 67734 h 2963335"/>
                      <a:gd name="connsiteX26" fmla="*/ 440266 w 728133"/>
                      <a:gd name="connsiteY26" fmla="*/ 110067 h 2963335"/>
                      <a:gd name="connsiteX27" fmla="*/ 491066 w 728133"/>
                      <a:gd name="connsiteY27" fmla="*/ 220134 h 2963335"/>
                      <a:gd name="connsiteX28" fmla="*/ 491066 w 728133"/>
                      <a:gd name="connsiteY28" fmla="*/ 2963334 h 2963335"/>
                      <a:gd name="connsiteX0" fmla="*/ 728133 w 788531"/>
                      <a:gd name="connsiteY0" fmla="*/ 0 h 2963335"/>
                      <a:gd name="connsiteX1" fmla="*/ 601133 w 788531"/>
                      <a:gd name="connsiteY1" fmla="*/ 67734 h 2963335"/>
                      <a:gd name="connsiteX2" fmla="*/ 584200 w 788531"/>
                      <a:gd name="connsiteY2" fmla="*/ 177800 h 2963335"/>
                      <a:gd name="connsiteX3" fmla="*/ 567266 w 788531"/>
                      <a:gd name="connsiteY3" fmla="*/ 287867 h 2963335"/>
                      <a:gd name="connsiteX4" fmla="*/ 533400 w 788531"/>
                      <a:gd name="connsiteY4" fmla="*/ 84667 h 2963335"/>
                      <a:gd name="connsiteX5" fmla="*/ 448733 w 788531"/>
                      <a:gd name="connsiteY5" fmla="*/ 16934 h 2963335"/>
                      <a:gd name="connsiteX6" fmla="*/ 296333 w 788531"/>
                      <a:gd name="connsiteY6" fmla="*/ 8467 h 2963335"/>
                      <a:gd name="connsiteX7" fmla="*/ 211666 w 788531"/>
                      <a:gd name="connsiteY7" fmla="*/ 59267 h 2963335"/>
                      <a:gd name="connsiteX8" fmla="*/ 127000 w 788531"/>
                      <a:gd name="connsiteY8" fmla="*/ 135467 h 2963335"/>
                      <a:gd name="connsiteX9" fmla="*/ 101600 w 788531"/>
                      <a:gd name="connsiteY9" fmla="*/ 245534 h 2963335"/>
                      <a:gd name="connsiteX10" fmla="*/ 84666 w 788531"/>
                      <a:gd name="connsiteY10" fmla="*/ 321734 h 2963335"/>
                      <a:gd name="connsiteX11" fmla="*/ 0 w 788531"/>
                      <a:gd name="connsiteY11" fmla="*/ 406400 h 2963335"/>
                      <a:gd name="connsiteX12" fmla="*/ 16933 w 788531"/>
                      <a:gd name="connsiteY12" fmla="*/ 474134 h 2963335"/>
                      <a:gd name="connsiteX13" fmla="*/ 93133 w 788531"/>
                      <a:gd name="connsiteY13" fmla="*/ 541867 h 2963335"/>
                      <a:gd name="connsiteX14" fmla="*/ 211666 w 788531"/>
                      <a:gd name="connsiteY14" fmla="*/ 550334 h 2963335"/>
                      <a:gd name="connsiteX15" fmla="*/ 262466 w 788531"/>
                      <a:gd name="connsiteY15" fmla="*/ 474134 h 2963335"/>
                      <a:gd name="connsiteX16" fmla="*/ 254000 w 788531"/>
                      <a:gd name="connsiteY16" fmla="*/ 381000 h 2963335"/>
                      <a:gd name="connsiteX17" fmla="*/ 220133 w 788531"/>
                      <a:gd name="connsiteY17" fmla="*/ 330200 h 2963335"/>
                      <a:gd name="connsiteX18" fmla="*/ 186266 w 788531"/>
                      <a:gd name="connsiteY18" fmla="*/ 287867 h 2963335"/>
                      <a:gd name="connsiteX19" fmla="*/ 194733 w 788531"/>
                      <a:gd name="connsiteY19" fmla="*/ 186267 h 2963335"/>
                      <a:gd name="connsiteX20" fmla="*/ 262466 w 788531"/>
                      <a:gd name="connsiteY20" fmla="*/ 101600 h 2963335"/>
                      <a:gd name="connsiteX21" fmla="*/ 372533 w 788531"/>
                      <a:gd name="connsiteY21" fmla="*/ 67734 h 2963335"/>
                      <a:gd name="connsiteX22" fmla="*/ 440266 w 788531"/>
                      <a:gd name="connsiteY22" fmla="*/ 110067 h 2963335"/>
                      <a:gd name="connsiteX23" fmla="*/ 491066 w 788531"/>
                      <a:gd name="connsiteY23" fmla="*/ 220134 h 2963335"/>
                      <a:gd name="connsiteX24" fmla="*/ 491066 w 788531"/>
                      <a:gd name="connsiteY24" fmla="*/ 2963334 h 2963335"/>
                      <a:gd name="connsiteX25" fmla="*/ 565659 w 788531"/>
                      <a:gd name="connsiteY25" fmla="*/ 2963335 h 2963335"/>
                      <a:gd name="connsiteX26" fmla="*/ 643466 w 788531"/>
                      <a:gd name="connsiteY26" fmla="*/ 194734 h 2963335"/>
                      <a:gd name="connsiteX27" fmla="*/ 788531 w 788531"/>
                      <a:gd name="connsiteY27" fmla="*/ 161998 h 2963335"/>
                      <a:gd name="connsiteX0" fmla="*/ 728133 w 728133"/>
                      <a:gd name="connsiteY0" fmla="*/ 0 h 2963335"/>
                      <a:gd name="connsiteX1" fmla="*/ 601133 w 728133"/>
                      <a:gd name="connsiteY1" fmla="*/ 67734 h 2963335"/>
                      <a:gd name="connsiteX2" fmla="*/ 584200 w 728133"/>
                      <a:gd name="connsiteY2" fmla="*/ 177800 h 2963335"/>
                      <a:gd name="connsiteX3" fmla="*/ 567266 w 728133"/>
                      <a:gd name="connsiteY3" fmla="*/ 287867 h 2963335"/>
                      <a:gd name="connsiteX4" fmla="*/ 533400 w 728133"/>
                      <a:gd name="connsiteY4" fmla="*/ 84667 h 2963335"/>
                      <a:gd name="connsiteX5" fmla="*/ 448733 w 728133"/>
                      <a:gd name="connsiteY5" fmla="*/ 16934 h 2963335"/>
                      <a:gd name="connsiteX6" fmla="*/ 296333 w 728133"/>
                      <a:gd name="connsiteY6" fmla="*/ 8467 h 2963335"/>
                      <a:gd name="connsiteX7" fmla="*/ 211666 w 728133"/>
                      <a:gd name="connsiteY7" fmla="*/ 59267 h 2963335"/>
                      <a:gd name="connsiteX8" fmla="*/ 127000 w 728133"/>
                      <a:gd name="connsiteY8" fmla="*/ 135467 h 2963335"/>
                      <a:gd name="connsiteX9" fmla="*/ 101600 w 728133"/>
                      <a:gd name="connsiteY9" fmla="*/ 245534 h 2963335"/>
                      <a:gd name="connsiteX10" fmla="*/ 84666 w 728133"/>
                      <a:gd name="connsiteY10" fmla="*/ 321734 h 2963335"/>
                      <a:gd name="connsiteX11" fmla="*/ 0 w 728133"/>
                      <a:gd name="connsiteY11" fmla="*/ 406400 h 2963335"/>
                      <a:gd name="connsiteX12" fmla="*/ 16933 w 728133"/>
                      <a:gd name="connsiteY12" fmla="*/ 474134 h 2963335"/>
                      <a:gd name="connsiteX13" fmla="*/ 93133 w 728133"/>
                      <a:gd name="connsiteY13" fmla="*/ 541867 h 2963335"/>
                      <a:gd name="connsiteX14" fmla="*/ 211666 w 728133"/>
                      <a:gd name="connsiteY14" fmla="*/ 550334 h 2963335"/>
                      <a:gd name="connsiteX15" fmla="*/ 262466 w 728133"/>
                      <a:gd name="connsiteY15" fmla="*/ 474134 h 2963335"/>
                      <a:gd name="connsiteX16" fmla="*/ 254000 w 728133"/>
                      <a:gd name="connsiteY16" fmla="*/ 381000 h 2963335"/>
                      <a:gd name="connsiteX17" fmla="*/ 220133 w 728133"/>
                      <a:gd name="connsiteY17" fmla="*/ 330200 h 2963335"/>
                      <a:gd name="connsiteX18" fmla="*/ 186266 w 728133"/>
                      <a:gd name="connsiteY18" fmla="*/ 287867 h 2963335"/>
                      <a:gd name="connsiteX19" fmla="*/ 194733 w 728133"/>
                      <a:gd name="connsiteY19" fmla="*/ 186267 h 2963335"/>
                      <a:gd name="connsiteX20" fmla="*/ 262466 w 728133"/>
                      <a:gd name="connsiteY20" fmla="*/ 101600 h 2963335"/>
                      <a:gd name="connsiteX21" fmla="*/ 372533 w 728133"/>
                      <a:gd name="connsiteY21" fmla="*/ 67734 h 2963335"/>
                      <a:gd name="connsiteX22" fmla="*/ 440266 w 728133"/>
                      <a:gd name="connsiteY22" fmla="*/ 110067 h 2963335"/>
                      <a:gd name="connsiteX23" fmla="*/ 491066 w 728133"/>
                      <a:gd name="connsiteY23" fmla="*/ 220134 h 2963335"/>
                      <a:gd name="connsiteX24" fmla="*/ 491066 w 728133"/>
                      <a:gd name="connsiteY24" fmla="*/ 2963334 h 2963335"/>
                      <a:gd name="connsiteX25" fmla="*/ 565659 w 728133"/>
                      <a:gd name="connsiteY25" fmla="*/ 2963335 h 2963335"/>
                      <a:gd name="connsiteX26" fmla="*/ 643466 w 728133"/>
                      <a:gd name="connsiteY26" fmla="*/ 194734 h 2963335"/>
                      <a:gd name="connsiteX0" fmla="*/ 601133 w 643466"/>
                      <a:gd name="connsiteY0" fmla="*/ 59267 h 2954868"/>
                      <a:gd name="connsiteX1" fmla="*/ 584200 w 643466"/>
                      <a:gd name="connsiteY1" fmla="*/ 169333 h 2954868"/>
                      <a:gd name="connsiteX2" fmla="*/ 567266 w 643466"/>
                      <a:gd name="connsiteY2" fmla="*/ 279400 h 2954868"/>
                      <a:gd name="connsiteX3" fmla="*/ 533400 w 643466"/>
                      <a:gd name="connsiteY3" fmla="*/ 76200 h 2954868"/>
                      <a:gd name="connsiteX4" fmla="*/ 448733 w 643466"/>
                      <a:gd name="connsiteY4" fmla="*/ 8467 h 2954868"/>
                      <a:gd name="connsiteX5" fmla="*/ 296333 w 643466"/>
                      <a:gd name="connsiteY5" fmla="*/ 0 h 2954868"/>
                      <a:gd name="connsiteX6" fmla="*/ 211666 w 643466"/>
                      <a:gd name="connsiteY6" fmla="*/ 50800 h 2954868"/>
                      <a:gd name="connsiteX7" fmla="*/ 127000 w 643466"/>
                      <a:gd name="connsiteY7" fmla="*/ 127000 h 2954868"/>
                      <a:gd name="connsiteX8" fmla="*/ 101600 w 643466"/>
                      <a:gd name="connsiteY8" fmla="*/ 237067 h 2954868"/>
                      <a:gd name="connsiteX9" fmla="*/ 84666 w 643466"/>
                      <a:gd name="connsiteY9" fmla="*/ 313267 h 2954868"/>
                      <a:gd name="connsiteX10" fmla="*/ 0 w 643466"/>
                      <a:gd name="connsiteY10" fmla="*/ 397933 h 2954868"/>
                      <a:gd name="connsiteX11" fmla="*/ 16933 w 643466"/>
                      <a:gd name="connsiteY11" fmla="*/ 465667 h 2954868"/>
                      <a:gd name="connsiteX12" fmla="*/ 93133 w 643466"/>
                      <a:gd name="connsiteY12" fmla="*/ 533400 h 2954868"/>
                      <a:gd name="connsiteX13" fmla="*/ 211666 w 643466"/>
                      <a:gd name="connsiteY13" fmla="*/ 541867 h 2954868"/>
                      <a:gd name="connsiteX14" fmla="*/ 262466 w 643466"/>
                      <a:gd name="connsiteY14" fmla="*/ 465667 h 2954868"/>
                      <a:gd name="connsiteX15" fmla="*/ 254000 w 643466"/>
                      <a:gd name="connsiteY15" fmla="*/ 372533 h 2954868"/>
                      <a:gd name="connsiteX16" fmla="*/ 220133 w 643466"/>
                      <a:gd name="connsiteY16" fmla="*/ 321733 h 2954868"/>
                      <a:gd name="connsiteX17" fmla="*/ 186266 w 643466"/>
                      <a:gd name="connsiteY17" fmla="*/ 279400 h 2954868"/>
                      <a:gd name="connsiteX18" fmla="*/ 194733 w 643466"/>
                      <a:gd name="connsiteY18" fmla="*/ 177800 h 2954868"/>
                      <a:gd name="connsiteX19" fmla="*/ 262466 w 643466"/>
                      <a:gd name="connsiteY19" fmla="*/ 93133 h 2954868"/>
                      <a:gd name="connsiteX20" fmla="*/ 372533 w 643466"/>
                      <a:gd name="connsiteY20" fmla="*/ 59267 h 2954868"/>
                      <a:gd name="connsiteX21" fmla="*/ 440266 w 643466"/>
                      <a:gd name="connsiteY21" fmla="*/ 101600 h 2954868"/>
                      <a:gd name="connsiteX22" fmla="*/ 491066 w 643466"/>
                      <a:gd name="connsiteY22" fmla="*/ 211667 h 2954868"/>
                      <a:gd name="connsiteX23" fmla="*/ 491066 w 643466"/>
                      <a:gd name="connsiteY23" fmla="*/ 2954867 h 2954868"/>
                      <a:gd name="connsiteX24" fmla="*/ 565659 w 643466"/>
                      <a:gd name="connsiteY24" fmla="*/ 2954868 h 2954868"/>
                      <a:gd name="connsiteX25" fmla="*/ 643466 w 643466"/>
                      <a:gd name="connsiteY25" fmla="*/ 186267 h 2954868"/>
                      <a:gd name="connsiteX0" fmla="*/ 601133 w 643466"/>
                      <a:gd name="connsiteY0" fmla="*/ 59267 h 2954868"/>
                      <a:gd name="connsiteX1" fmla="*/ 584200 w 643466"/>
                      <a:gd name="connsiteY1" fmla="*/ 169333 h 2954868"/>
                      <a:gd name="connsiteX2" fmla="*/ 567266 w 643466"/>
                      <a:gd name="connsiteY2" fmla="*/ 279400 h 2954868"/>
                      <a:gd name="connsiteX3" fmla="*/ 533400 w 643466"/>
                      <a:gd name="connsiteY3" fmla="*/ 76200 h 2954868"/>
                      <a:gd name="connsiteX4" fmla="*/ 448733 w 643466"/>
                      <a:gd name="connsiteY4" fmla="*/ 8467 h 2954868"/>
                      <a:gd name="connsiteX5" fmla="*/ 296333 w 643466"/>
                      <a:gd name="connsiteY5" fmla="*/ 0 h 2954868"/>
                      <a:gd name="connsiteX6" fmla="*/ 211666 w 643466"/>
                      <a:gd name="connsiteY6" fmla="*/ 50800 h 2954868"/>
                      <a:gd name="connsiteX7" fmla="*/ 127000 w 643466"/>
                      <a:gd name="connsiteY7" fmla="*/ 127000 h 2954868"/>
                      <a:gd name="connsiteX8" fmla="*/ 101600 w 643466"/>
                      <a:gd name="connsiteY8" fmla="*/ 237067 h 2954868"/>
                      <a:gd name="connsiteX9" fmla="*/ 84666 w 643466"/>
                      <a:gd name="connsiteY9" fmla="*/ 313267 h 2954868"/>
                      <a:gd name="connsiteX10" fmla="*/ 0 w 643466"/>
                      <a:gd name="connsiteY10" fmla="*/ 397933 h 2954868"/>
                      <a:gd name="connsiteX11" fmla="*/ 16933 w 643466"/>
                      <a:gd name="connsiteY11" fmla="*/ 465667 h 2954868"/>
                      <a:gd name="connsiteX12" fmla="*/ 93133 w 643466"/>
                      <a:gd name="connsiteY12" fmla="*/ 533400 h 2954868"/>
                      <a:gd name="connsiteX13" fmla="*/ 211666 w 643466"/>
                      <a:gd name="connsiteY13" fmla="*/ 541867 h 2954868"/>
                      <a:gd name="connsiteX14" fmla="*/ 262466 w 643466"/>
                      <a:gd name="connsiteY14" fmla="*/ 465667 h 2954868"/>
                      <a:gd name="connsiteX15" fmla="*/ 254000 w 643466"/>
                      <a:gd name="connsiteY15" fmla="*/ 372533 h 2954868"/>
                      <a:gd name="connsiteX16" fmla="*/ 220133 w 643466"/>
                      <a:gd name="connsiteY16" fmla="*/ 321733 h 2954868"/>
                      <a:gd name="connsiteX17" fmla="*/ 186266 w 643466"/>
                      <a:gd name="connsiteY17" fmla="*/ 279400 h 2954868"/>
                      <a:gd name="connsiteX18" fmla="*/ 194733 w 643466"/>
                      <a:gd name="connsiteY18" fmla="*/ 177800 h 2954868"/>
                      <a:gd name="connsiteX19" fmla="*/ 262466 w 643466"/>
                      <a:gd name="connsiteY19" fmla="*/ 93133 h 2954868"/>
                      <a:gd name="connsiteX20" fmla="*/ 372533 w 643466"/>
                      <a:gd name="connsiteY20" fmla="*/ 59267 h 2954868"/>
                      <a:gd name="connsiteX21" fmla="*/ 440266 w 643466"/>
                      <a:gd name="connsiteY21" fmla="*/ 101600 h 2954868"/>
                      <a:gd name="connsiteX22" fmla="*/ 491066 w 643466"/>
                      <a:gd name="connsiteY22" fmla="*/ 211667 h 2954868"/>
                      <a:gd name="connsiteX23" fmla="*/ 491066 w 643466"/>
                      <a:gd name="connsiteY23" fmla="*/ 2954867 h 2954868"/>
                      <a:gd name="connsiteX24" fmla="*/ 565659 w 643466"/>
                      <a:gd name="connsiteY24" fmla="*/ 2954868 h 2954868"/>
                      <a:gd name="connsiteX25" fmla="*/ 643466 w 643466"/>
                      <a:gd name="connsiteY25" fmla="*/ 186267 h 2954868"/>
                      <a:gd name="connsiteX26" fmla="*/ 601133 w 643466"/>
                      <a:gd name="connsiteY26" fmla="*/ 59267 h 2954868"/>
                      <a:gd name="connsiteX0" fmla="*/ 643466 w 643466"/>
                      <a:gd name="connsiteY0" fmla="*/ 186267 h 2954868"/>
                      <a:gd name="connsiteX1" fmla="*/ 584200 w 643466"/>
                      <a:gd name="connsiteY1" fmla="*/ 169333 h 2954868"/>
                      <a:gd name="connsiteX2" fmla="*/ 567266 w 643466"/>
                      <a:gd name="connsiteY2" fmla="*/ 279400 h 2954868"/>
                      <a:gd name="connsiteX3" fmla="*/ 533400 w 643466"/>
                      <a:gd name="connsiteY3" fmla="*/ 76200 h 2954868"/>
                      <a:gd name="connsiteX4" fmla="*/ 448733 w 643466"/>
                      <a:gd name="connsiteY4" fmla="*/ 8467 h 2954868"/>
                      <a:gd name="connsiteX5" fmla="*/ 296333 w 643466"/>
                      <a:gd name="connsiteY5" fmla="*/ 0 h 2954868"/>
                      <a:gd name="connsiteX6" fmla="*/ 211666 w 643466"/>
                      <a:gd name="connsiteY6" fmla="*/ 50800 h 2954868"/>
                      <a:gd name="connsiteX7" fmla="*/ 127000 w 643466"/>
                      <a:gd name="connsiteY7" fmla="*/ 127000 h 2954868"/>
                      <a:gd name="connsiteX8" fmla="*/ 101600 w 643466"/>
                      <a:gd name="connsiteY8" fmla="*/ 237067 h 2954868"/>
                      <a:gd name="connsiteX9" fmla="*/ 84666 w 643466"/>
                      <a:gd name="connsiteY9" fmla="*/ 313267 h 2954868"/>
                      <a:gd name="connsiteX10" fmla="*/ 0 w 643466"/>
                      <a:gd name="connsiteY10" fmla="*/ 397933 h 2954868"/>
                      <a:gd name="connsiteX11" fmla="*/ 16933 w 643466"/>
                      <a:gd name="connsiteY11" fmla="*/ 465667 h 2954868"/>
                      <a:gd name="connsiteX12" fmla="*/ 93133 w 643466"/>
                      <a:gd name="connsiteY12" fmla="*/ 533400 h 2954868"/>
                      <a:gd name="connsiteX13" fmla="*/ 211666 w 643466"/>
                      <a:gd name="connsiteY13" fmla="*/ 541867 h 2954868"/>
                      <a:gd name="connsiteX14" fmla="*/ 262466 w 643466"/>
                      <a:gd name="connsiteY14" fmla="*/ 465667 h 2954868"/>
                      <a:gd name="connsiteX15" fmla="*/ 254000 w 643466"/>
                      <a:gd name="connsiteY15" fmla="*/ 372533 h 2954868"/>
                      <a:gd name="connsiteX16" fmla="*/ 220133 w 643466"/>
                      <a:gd name="connsiteY16" fmla="*/ 321733 h 2954868"/>
                      <a:gd name="connsiteX17" fmla="*/ 186266 w 643466"/>
                      <a:gd name="connsiteY17" fmla="*/ 279400 h 2954868"/>
                      <a:gd name="connsiteX18" fmla="*/ 194733 w 643466"/>
                      <a:gd name="connsiteY18" fmla="*/ 177800 h 2954868"/>
                      <a:gd name="connsiteX19" fmla="*/ 262466 w 643466"/>
                      <a:gd name="connsiteY19" fmla="*/ 93133 h 2954868"/>
                      <a:gd name="connsiteX20" fmla="*/ 372533 w 643466"/>
                      <a:gd name="connsiteY20" fmla="*/ 59267 h 2954868"/>
                      <a:gd name="connsiteX21" fmla="*/ 440266 w 643466"/>
                      <a:gd name="connsiteY21" fmla="*/ 101600 h 2954868"/>
                      <a:gd name="connsiteX22" fmla="*/ 491066 w 643466"/>
                      <a:gd name="connsiteY22" fmla="*/ 211667 h 2954868"/>
                      <a:gd name="connsiteX23" fmla="*/ 491066 w 643466"/>
                      <a:gd name="connsiteY23" fmla="*/ 2954867 h 2954868"/>
                      <a:gd name="connsiteX24" fmla="*/ 565659 w 643466"/>
                      <a:gd name="connsiteY24" fmla="*/ 2954868 h 2954868"/>
                      <a:gd name="connsiteX25" fmla="*/ 643466 w 643466"/>
                      <a:gd name="connsiteY25" fmla="*/ 186267 h 2954868"/>
                      <a:gd name="connsiteX0" fmla="*/ 565659 w 584200"/>
                      <a:gd name="connsiteY0" fmla="*/ 2954868 h 2954868"/>
                      <a:gd name="connsiteX1" fmla="*/ 584200 w 584200"/>
                      <a:gd name="connsiteY1" fmla="*/ 169333 h 2954868"/>
                      <a:gd name="connsiteX2" fmla="*/ 567266 w 584200"/>
                      <a:gd name="connsiteY2" fmla="*/ 279400 h 2954868"/>
                      <a:gd name="connsiteX3" fmla="*/ 533400 w 584200"/>
                      <a:gd name="connsiteY3" fmla="*/ 76200 h 2954868"/>
                      <a:gd name="connsiteX4" fmla="*/ 448733 w 584200"/>
                      <a:gd name="connsiteY4" fmla="*/ 8467 h 2954868"/>
                      <a:gd name="connsiteX5" fmla="*/ 296333 w 584200"/>
                      <a:gd name="connsiteY5" fmla="*/ 0 h 2954868"/>
                      <a:gd name="connsiteX6" fmla="*/ 211666 w 584200"/>
                      <a:gd name="connsiteY6" fmla="*/ 50800 h 2954868"/>
                      <a:gd name="connsiteX7" fmla="*/ 127000 w 584200"/>
                      <a:gd name="connsiteY7" fmla="*/ 127000 h 2954868"/>
                      <a:gd name="connsiteX8" fmla="*/ 101600 w 584200"/>
                      <a:gd name="connsiteY8" fmla="*/ 237067 h 2954868"/>
                      <a:gd name="connsiteX9" fmla="*/ 84666 w 584200"/>
                      <a:gd name="connsiteY9" fmla="*/ 313267 h 2954868"/>
                      <a:gd name="connsiteX10" fmla="*/ 0 w 584200"/>
                      <a:gd name="connsiteY10" fmla="*/ 397933 h 2954868"/>
                      <a:gd name="connsiteX11" fmla="*/ 16933 w 584200"/>
                      <a:gd name="connsiteY11" fmla="*/ 465667 h 2954868"/>
                      <a:gd name="connsiteX12" fmla="*/ 93133 w 584200"/>
                      <a:gd name="connsiteY12" fmla="*/ 533400 h 2954868"/>
                      <a:gd name="connsiteX13" fmla="*/ 211666 w 584200"/>
                      <a:gd name="connsiteY13" fmla="*/ 541867 h 2954868"/>
                      <a:gd name="connsiteX14" fmla="*/ 262466 w 584200"/>
                      <a:gd name="connsiteY14" fmla="*/ 465667 h 2954868"/>
                      <a:gd name="connsiteX15" fmla="*/ 254000 w 584200"/>
                      <a:gd name="connsiteY15" fmla="*/ 372533 h 2954868"/>
                      <a:gd name="connsiteX16" fmla="*/ 220133 w 584200"/>
                      <a:gd name="connsiteY16" fmla="*/ 321733 h 2954868"/>
                      <a:gd name="connsiteX17" fmla="*/ 186266 w 584200"/>
                      <a:gd name="connsiteY17" fmla="*/ 279400 h 2954868"/>
                      <a:gd name="connsiteX18" fmla="*/ 194733 w 584200"/>
                      <a:gd name="connsiteY18" fmla="*/ 177800 h 2954868"/>
                      <a:gd name="connsiteX19" fmla="*/ 262466 w 584200"/>
                      <a:gd name="connsiteY19" fmla="*/ 93133 h 2954868"/>
                      <a:gd name="connsiteX20" fmla="*/ 372533 w 584200"/>
                      <a:gd name="connsiteY20" fmla="*/ 59267 h 2954868"/>
                      <a:gd name="connsiteX21" fmla="*/ 440266 w 584200"/>
                      <a:gd name="connsiteY21" fmla="*/ 101600 h 2954868"/>
                      <a:gd name="connsiteX22" fmla="*/ 491066 w 584200"/>
                      <a:gd name="connsiteY22" fmla="*/ 211667 h 2954868"/>
                      <a:gd name="connsiteX23" fmla="*/ 491066 w 584200"/>
                      <a:gd name="connsiteY23" fmla="*/ 2954867 h 2954868"/>
                      <a:gd name="connsiteX24" fmla="*/ 565659 w 584200"/>
                      <a:gd name="connsiteY24" fmla="*/ 2954868 h 2954868"/>
                      <a:gd name="connsiteX0" fmla="*/ 565659 w 567266"/>
                      <a:gd name="connsiteY0" fmla="*/ 2954868 h 2954868"/>
                      <a:gd name="connsiteX1" fmla="*/ 567266 w 567266"/>
                      <a:gd name="connsiteY1" fmla="*/ 279400 h 2954868"/>
                      <a:gd name="connsiteX2" fmla="*/ 533400 w 567266"/>
                      <a:gd name="connsiteY2" fmla="*/ 76200 h 2954868"/>
                      <a:gd name="connsiteX3" fmla="*/ 448733 w 567266"/>
                      <a:gd name="connsiteY3" fmla="*/ 8467 h 2954868"/>
                      <a:gd name="connsiteX4" fmla="*/ 296333 w 567266"/>
                      <a:gd name="connsiteY4" fmla="*/ 0 h 2954868"/>
                      <a:gd name="connsiteX5" fmla="*/ 211666 w 567266"/>
                      <a:gd name="connsiteY5" fmla="*/ 50800 h 2954868"/>
                      <a:gd name="connsiteX6" fmla="*/ 127000 w 567266"/>
                      <a:gd name="connsiteY6" fmla="*/ 127000 h 2954868"/>
                      <a:gd name="connsiteX7" fmla="*/ 101600 w 567266"/>
                      <a:gd name="connsiteY7" fmla="*/ 237067 h 2954868"/>
                      <a:gd name="connsiteX8" fmla="*/ 84666 w 567266"/>
                      <a:gd name="connsiteY8" fmla="*/ 313267 h 2954868"/>
                      <a:gd name="connsiteX9" fmla="*/ 0 w 567266"/>
                      <a:gd name="connsiteY9" fmla="*/ 397933 h 2954868"/>
                      <a:gd name="connsiteX10" fmla="*/ 16933 w 567266"/>
                      <a:gd name="connsiteY10" fmla="*/ 465667 h 2954868"/>
                      <a:gd name="connsiteX11" fmla="*/ 93133 w 567266"/>
                      <a:gd name="connsiteY11" fmla="*/ 533400 h 2954868"/>
                      <a:gd name="connsiteX12" fmla="*/ 211666 w 567266"/>
                      <a:gd name="connsiteY12" fmla="*/ 541867 h 2954868"/>
                      <a:gd name="connsiteX13" fmla="*/ 262466 w 567266"/>
                      <a:gd name="connsiteY13" fmla="*/ 465667 h 2954868"/>
                      <a:gd name="connsiteX14" fmla="*/ 254000 w 567266"/>
                      <a:gd name="connsiteY14" fmla="*/ 372533 h 2954868"/>
                      <a:gd name="connsiteX15" fmla="*/ 220133 w 567266"/>
                      <a:gd name="connsiteY15" fmla="*/ 321733 h 2954868"/>
                      <a:gd name="connsiteX16" fmla="*/ 186266 w 567266"/>
                      <a:gd name="connsiteY16" fmla="*/ 279400 h 2954868"/>
                      <a:gd name="connsiteX17" fmla="*/ 194733 w 567266"/>
                      <a:gd name="connsiteY17" fmla="*/ 177800 h 2954868"/>
                      <a:gd name="connsiteX18" fmla="*/ 262466 w 567266"/>
                      <a:gd name="connsiteY18" fmla="*/ 93133 h 2954868"/>
                      <a:gd name="connsiteX19" fmla="*/ 372533 w 567266"/>
                      <a:gd name="connsiteY19" fmla="*/ 59267 h 2954868"/>
                      <a:gd name="connsiteX20" fmla="*/ 440266 w 567266"/>
                      <a:gd name="connsiteY20" fmla="*/ 101600 h 2954868"/>
                      <a:gd name="connsiteX21" fmla="*/ 491066 w 567266"/>
                      <a:gd name="connsiteY21" fmla="*/ 211667 h 2954868"/>
                      <a:gd name="connsiteX22" fmla="*/ 491066 w 567266"/>
                      <a:gd name="connsiteY22" fmla="*/ 2954867 h 2954868"/>
                      <a:gd name="connsiteX23" fmla="*/ 565659 w 567266"/>
                      <a:gd name="connsiteY23" fmla="*/ 2954868 h 2954868"/>
                      <a:gd name="connsiteX0" fmla="*/ 565659 w 567266"/>
                      <a:gd name="connsiteY0" fmla="*/ 2954868 h 2954868"/>
                      <a:gd name="connsiteX1" fmla="*/ 567266 w 567266"/>
                      <a:gd name="connsiteY1" fmla="*/ 279400 h 2954868"/>
                      <a:gd name="connsiteX2" fmla="*/ 533400 w 567266"/>
                      <a:gd name="connsiteY2" fmla="*/ 76200 h 2954868"/>
                      <a:gd name="connsiteX3" fmla="*/ 448733 w 567266"/>
                      <a:gd name="connsiteY3" fmla="*/ 8467 h 2954868"/>
                      <a:gd name="connsiteX4" fmla="*/ 296333 w 567266"/>
                      <a:gd name="connsiteY4" fmla="*/ 0 h 2954868"/>
                      <a:gd name="connsiteX5" fmla="*/ 211666 w 567266"/>
                      <a:gd name="connsiteY5" fmla="*/ 50800 h 2954868"/>
                      <a:gd name="connsiteX6" fmla="*/ 127000 w 567266"/>
                      <a:gd name="connsiteY6" fmla="*/ 127000 h 2954868"/>
                      <a:gd name="connsiteX7" fmla="*/ 101600 w 567266"/>
                      <a:gd name="connsiteY7" fmla="*/ 237067 h 2954868"/>
                      <a:gd name="connsiteX8" fmla="*/ 41705 w 567266"/>
                      <a:gd name="connsiteY8" fmla="*/ 291786 h 2954868"/>
                      <a:gd name="connsiteX9" fmla="*/ 0 w 567266"/>
                      <a:gd name="connsiteY9" fmla="*/ 397933 h 2954868"/>
                      <a:gd name="connsiteX10" fmla="*/ 16933 w 567266"/>
                      <a:gd name="connsiteY10" fmla="*/ 465667 h 2954868"/>
                      <a:gd name="connsiteX11" fmla="*/ 93133 w 567266"/>
                      <a:gd name="connsiteY11" fmla="*/ 533400 h 2954868"/>
                      <a:gd name="connsiteX12" fmla="*/ 211666 w 567266"/>
                      <a:gd name="connsiteY12" fmla="*/ 541867 h 2954868"/>
                      <a:gd name="connsiteX13" fmla="*/ 262466 w 567266"/>
                      <a:gd name="connsiteY13" fmla="*/ 465667 h 2954868"/>
                      <a:gd name="connsiteX14" fmla="*/ 254000 w 567266"/>
                      <a:gd name="connsiteY14" fmla="*/ 372533 h 2954868"/>
                      <a:gd name="connsiteX15" fmla="*/ 220133 w 567266"/>
                      <a:gd name="connsiteY15" fmla="*/ 321733 h 2954868"/>
                      <a:gd name="connsiteX16" fmla="*/ 186266 w 567266"/>
                      <a:gd name="connsiteY16" fmla="*/ 279400 h 2954868"/>
                      <a:gd name="connsiteX17" fmla="*/ 194733 w 567266"/>
                      <a:gd name="connsiteY17" fmla="*/ 177800 h 2954868"/>
                      <a:gd name="connsiteX18" fmla="*/ 262466 w 567266"/>
                      <a:gd name="connsiteY18" fmla="*/ 93133 h 2954868"/>
                      <a:gd name="connsiteX19" fmla="*/ 372533 w 567266"/>
                      <a:gd name="connsiteY19" fmla="*/ 59267 h 2954868"/>
                      <a:gd name="connsiteX20" fmla="*/ 440266 w 567266"/>
                      <a:gd name="connsiteY20" fmla="*/ 101600 h 2954868"/>
                      <a:gd name="connsiteX21" fmla="*/ 491066 w 567266"/>
                      <a:gd name="connsiteY21" fmla="*/ 211667 h 2954868"/>
                      <a:gd name="connsiteX22" fmla="*/ 491066 w 567266"/>
                      <a:gd name="connsiteY22" fmla="*/ 2954867 h 2954868"/>
                      <a:gd name="connsiteX23" fmla="*/ 565659 w 567266"/>
                      <a:gd name="connsiteY23" fmla="*/ 2954868 h 295486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</a:cxnLst>
                    <a:rect l="l" t="t" r="r" b="b"/>
                    <a:pathLst>
                      <a:path w="567266" h="2954868">
                        <a:moveTo>
                          <a:pt x="565659" y="2954868"/>
                        </a:moveTo>
                        <a:cubicBezTo>
                          <a:pt x="566195" y="2063045"/>
                          <a:pt x="566730" y="1171223"/>
                          <a:pt x="567266" y="279400"/>
                        </a:cubicBezTo>
                        <a:lnTo>
                          <a:pt x="533400" y="76200"/>
                        </a:lnTo>
                        <a:lnTo>
                          <a:pt x="448733" y="8467"/>
                        </a:lnTo>
                        <a:lnTo>
                          <a:pt x="296333" y="0"/>
                        </a:lnTo>
                        <a:lnTo>
                          <a:pt x="211666" y="50800"/>
                        </a:lnTo>
                        <a:lnTo>
                          <a:pt x="127000" y="127000"/>
                        </a:lnTo>
                        <a:lnTo>
                          <a:pt x="101600" y="237067"/>
                        </a:lnTo>
                        <a:lnTo>
                          <a:pt x="41705" y="291786"/>
                        </a:lnTo>
                        <a:lnTo>
                          <a:pt x="0" y="397933"/>
                        </a:lnTo>
                        <a:lnTo>
                          <a:pt x="16933" y="465667"/>
                        </a:lnTo>
                        <a:lnTo>
                          <a:pt x="93133" y="533400"/>
                        </a:lnTo>
                        <a:lnTo>
                          <a:pt x="211666" y="541867"/>
                        </a:lnTo>
                        <a:lnTo>
                          <a:pt x="262466" y="465667"/>
                        </a:lnTo>
                        <a:lnTo>
                          <a:pt x="254000" y="372533"/>
                        </a:lnTo>
                        <a:lnTo>
                          <a:pt x="220133" y="321733"/>
                        </a:lnTo>
                        <a:lnTo>
                          <a:pt x="186266" y="279400"/>
                        </a:lnTo>
                        <a:lnTo>
                          <a:pt x="194733" y="177800"/>
                        </a:lnTo>
                        <a:lnTo>
                          <a:pt x="262466" y="93133"/>
                        </a:lnTo>
                        <a:lnTo>
                          <a:pt x="372533" y="59267"/>
                        </a:lnTo>
                        <a:lnTo>
                          <a:pt x="440266" y="101600"/>
                        </a:lnTo>
                        <a:lnTo>
                          <a:pt x="491066" y="211667"/>
                        </a:lnTo>
                        <a:lnTo>
                          <a:pt x="491066" y="2954867"/>
                        </a:lnTo>
                        <a:lnTo>
                          <a:pt x="565659" y="2954868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FFFFFF"/>
                      </a:gs>
                      <a:gs pos="32000">
                        <a:srgbClr val="E6E6E6"/>
                      </a:gs>
                      <a:gs pos="99000">
                        <a:srgbClr val="7D8496"/>
                      </a:gs>
                      <a:gs pos="100000">
                        <a:srgbClr val="E6E6E6"/>
                      </a:gs>
                    </a:gsLst>
                    <a:lin ang="2700000" scaled="0"/>
                  </a:gradFill>
                  <a:ln w="3175">
                    <a:solidFill>
                      <a:schemeClr val="tx1">
                        <a:lumMod val="50000"/>
                        <a:lumOff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prstClr val="white"/>
                      </a:solidFill>
                    </a:endParaRPr>
                  </a:p>
                </p:txBody>
              </p:sp>
              <p:sp>
                <p:nvSpPr>
                  <p:cNvPr id="248" name="椭圆 247"/>
                  <p:cNvSpPr>
                    <a:spLocks noChangeAspect="1"/>
                  </p:cNvSpPr>
                  <p:nvPr/>
                </p:nvSpPr>
                <p:spPr>
                  <a:xfrm>
                    <a:off x="1415588" y="2775293"/>
                    <a:ext cx="108000" cy="10800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prstClr val="white"/>
                      </a:solidFill>
                    </a:endParaRPr>
                  </a:p>
                </p:txBody>
              </p:sp>
            </p:grpSp>
            <p:grpSp>
              <p:nvGrpSpPr>
                <p:cNvPr id="244" name="组合 59"/>
                <p:cNvGrpSpPr/>
                <p:nvPr/>
              </p:nvGrpSpPr>
              <p:grpSpPr>
                <a:xfrm flipH="1">
                  <a:off x="1712412" y="2596721"/>
                  <a:ext cx="311529" cy="1622746"/>
                  <a:chOff x="1398736" y="2594569"/>
                  <a:chExt cx="311529" cy="1622746"/>
                </a:xfrm>
              </p:grpSpPr>
              <p:sp>
                <p:nvSpPr>
                  <p:cNvPr id="245" name="任意多边形 244"/>
                  <p:cNvSpPr/>
                  <p:nvPr/>
                </p:nvSpPr>
                <p:spPr>
                  <a:xfrm>
                    <a:off x="1398736" y="2594569"/>
                    <a:ext cx="311529" cy="1622746"/>
                  </a:xfrm>
                  <a:custGeom>
                    <a:avLst/>
                    <a:gdLst>
                      <a:gd name="connsiteX0" fmla="*/ 491066 w 1270000"/>
                      <a:gd name="connsiteY0" fmla="*/ 2963334 h 2963334"/>
                      <a:gd name="connsiteX1" fmla="*/ 651933 w 1270000"/>
                      <a:gd name="connsiteY1" fmla="*/ 2963334 h 2963334"/>
                      <a:gd name="connsiteX2" fmla="*/ 643466 w 1270000"/>
                      <a:gd name="connsiteY2" fmla="*/ 194734 h 2963334"/>
                      <a:gd name="connsiteX3" fmla="*/ 711200 w 1270000"/>
                      <a:gd name="connsiteY3" fmla="*/ 84667 h 2963334"/>
                      <a:gd name="connsiteX4" fmla="*/ 821266 w 1270000"/>
                      <a:gd name="connsiteY4" fmla="*/ 59267 h 2963334"/>
                      <a:gd name="connsiteX5" fmla="*/ 914400 w 1270000"/>
                      <a:gd name="connsiteY5" fmla="*/ 101600 h 2963334"/>
                      <a:gd name="connsiteX6" fmla="*/ 990600 w 1270000"/>
                      <a:gd name="connsiteY6" fmla="*/ 194734 h 2963334"/>
                      <a:gd name="connsiteX7" fmla="*/ 1024466 w 1270000"/>
                      <a:gd name="connsiteY7" fmla="*/ 321734 h 2963334"/>
                      <a:gd name="connsiteX8" fmla="*/ 1007533 w 1270000"/>
                      <a:gd name="connsiteY8" fmla="*/ 440267 h 2963334"/>
                      <a:gd name="connsiteX9" fmla="*/ 1016000 w 1270000"/>
                      <a:gd name="connsiteY9" fmla="*/ 508000 h 2963334"/>
                      <a:gd name="connsiteX10" fmla="*/ 1092200 w 1270000"/>
                      <a:gd name="connsiteY10" fmla="*/ 550334 h 2963334"/>
                      <a:gd name="connsiteX11" fmla="*/ 1202266 w 1270000"/>
                      <a:gd name="connsiteY11" fmla="*/ 550334 h 2963334"/>
                      <a:gd name="connsiteX12" fmla="*/ 1270000 w 1270000"/>
                      <a:gd name="connsiteY12" fmla="*/ 440267 h 2963334"/>
                      <a:gd name="connsiteX13" fmla="*/ 1219200 w 1270000"/>
                      <a:gd name="connsiteY13" fmla="*/ 338667 h 2963334"/>
                      <a:gd name="connsiteX14" fmla="*/ 1159933 w 1270000"/>
                      <a:gd name="connsiteY14" fmla="*/ 296334 h 2963334"/>
                      <a:gd name="connsiteX15" fmla="*/ 1126066 w 1270000"/>
                      <a:gd name="connsiteY15" fmla="*/ 279400 h 2963334"/>
                      <a:gd name="connsiteX16" fmla="*/ 999066 w 1270000"/>
                      <a:gd name="connsiteY16" fmla="*/ 67734 h 2963334"/>
                      <a:gd name="connsiteX17" fmla="*/ 872066 w 1270000"/>
                      <a:gd name="connsiteY17" fmla="*/ 8467 h 2963334"/>
                      <a:gd name="connsiteX18" fmla="*/ 728133 w 1270000"/>
                      <a:gd name="connsiteY18" fmla="*/ 0 h 2963334"/>
                      <a:gd name="connsiteX19" fmla="*/ 601133 w 1270000"/>
                      <a:gd name="connsiteY19" fmla="*/ 67734 h 2963334"/>
                      <a:gd name="connsiteX20" fmla="*/ 584200 w 1270000"/>
                      <a:gd name="connsiteY20" fmla="*/ 177800 h 2963334"/>
                      <a:gd name="connsiteX21" fmla="*/ 567266 w 1270000"/>
                      <a:gd name="connsiteY21" fmla="*/ 287867 h 2963334"/>
                      <a:gd name="connsiteX22" fmla="*/ 533400 w 1270000"/>
                      <a:gd name="connsiteY22" fmla="*/ 84667 h 2963334"/>
                      <a:gd name="connsiteX23" fmla="*/ 448733 w 1270000"/>
                      <a:gd name="connsiteY23" fmla="*/ 16934 h 2963334"/>
                      <a:gd name="connsiteX24" fmla="*/ 296333 w 1270000"/>
                      <a:gd name="connsiteY24" fmla="*/ 8467 h 2963334"/>
                      <a:gd name="connsiteX25" fmla="*/ 211666 w 1270000"/>
                      <a:gd name="connsiteY25" fmla="*/ 59267 h 2963334"/>
                      <a:gd name="connsiteX26" fmla="*/ 127000 w 1270000"/>
                      <a:gd name="connsiteY26" fmla="*/ 135467 h 2963334"/>
                      <a:gd name="connsiteX27" fmla="*/ 101600 w 1270000"/>
                      <a:gd name="connsiteY27" fmla="*/ 245534 h 2963334"/>
                      <a:gd name="connsiteX28" fmla="*/ 84666 w 1270000"/>
                      <a:gd name="connsiteY28" fmla="*/ 321734 h 2963334"/>
                      <a:gd name="connsiteX29" fmla="*/ 0 w 1270000"/>
                      <a:gd name="connsiteY29" fmla="*/ 406400 h 2963334"/>
                      <a:gd name="connsiteX30" fmla="*/ 16933 w 1270000"/>
                      <a:gd name="connsiteY30" fmla="*/ 474134 h 2963334"/>
                      <a:gd name="connsiteX31" fmla="*/ 93133 w 1270000"/>
                      <a:gd name="connsiteY31" fmla="*/ 541867 h 2963334"/>
                      <a:gd name="connsiteX32" fmla="*/ 211666 w 1270000"/>
                      <a:gd name="connsiteY32" fmla="*/ 550334 h 2963334"/>
                      <a:gd name="connsiteX33" fmla="*/ 262466 w 1270000"/>
                      <a:gd name="connsiteY33" fmla="*/ 474134 h 2963334"/>
                      <a:gd name="connsiteX34" fmla="*/ 254000 w 1270000"/>
                      <a:gd name="connsiteY34" fmla="*/ 381000 h 2963334"/>
                      <a:gd name="connsiteX35" fmla="*/ 220133 w 1270000"/>
                      <a:gd name="connsiteY35" fmla="*/ 330200 h 2963334"/>
                      <a:gd name="connsiteX36" fmla="*/ 186266 w 1270000"/>
                      <a:gd name="connsiteY36" fmla="*/ 287867 h 2963334"/>
                      <a:gd name="connsiteX37" fmla="*/ 194733 w 1270000"/>
                      <a:gd name="connsiteY37" fmla="*/ 186267 h 2963334"/>
                      <a:gd name="connsiteX38" fmla="*/ 262466 w 1270000"/>
                      <a:gd name="connsiteY38" fmla="*/ 101600 h 2963334"/>
                      <a:gd name="connsiteX39" fmla="*/ 372533 w 1270000"/>
                      <a:gd name="connsiteY39" fmla="*/ 67734 h 2963334"/>
                      <a:gd name="connsiteX40" fmla="*/ 440266 w 1270000"/>
                      <a:gd name="connsiteY40" fmla="*/ 110067 h 2963334"/>
                      <a:gd name="connsiteX41" fmla="*/ 491066 w 1270000"/>
                      <a:gd name="connsiteY41" fmla="*/ 220134 h 2963334"/>
                      <a:gd name="connsiteX42" fmla="*/ 491066 w 1270000"/>
                      <a:gd name="connsiteY42" fmla="*/ 2963334 h 2963334"/>
                      <a:gd name="connsiteX0" fmla="*/ 491066 w 1270000"/>
                      <a:gd name="connsiteY0" fmla="*/ 2963334 h 2963335"/>
                      <a:gd name="connsiteX1" fmla="*/ 565659 w 1270000"/>
                      <a:gd name="connsiteY1" fmla="*/ 2963335 h 2963335"/>
                      <a:gd name="connsiteX2" fmla="*/ 651933 w 1270000"/>
                      <a:gd name="connsiteY2" fmla="*/ 2963334 h 2963335"/>
                      <a:gd name="connsiteX3" fmla="*/ 643466 w 1270000"/>
                      <a:gd name="connsiteY3" fmla="*/ 194734 h 2963335"/>
                      <a:gd name="connsiteX4" fmla="*/ 711200 w 1270000"/>
                      <a:gd name="connsiteY4" fmla="*/ 84667 h 2963335"/>
                      <a:gd name="connsiteX5" fmla="*/ 821266 w 1270000"/>
                      <a:gd name="connsiteY5" fmla="*/ 59267 h 2963335"/>
                      <a:gd name="connsiteX6" fmla="*/ 914400 w 1270000"/>
                      <a:gd name="connsiteY6" fmla="*/ 101600 h 2963335"/>
                      <a:gd name="connsiteX7" fmla="*/ 990600 w 1270000"/>
                      <a:gd name="connsiteY7" fmla="*/ 194734 h 2963335"/>
                      <a:gd name="connsiteX8" fmla="*/ 1024466 w 1270000"/>
                      <a:gd name="connsiteY8" fmla="*/ 321734 h 2963335"/>
                      <a:gd name="connsiteX9" fmla="*/ 1007533 w 1270000"/>
                      <a:gd name="connsiteY9" fmla="*/ 440267 h 2963335"/>
                      <a:gd name="connsiteX10" fmla="*/ 1016000 w 1270000"/>
                      <a:gd name="connsiteY10" fmla="*/ 508000 h 2963335"/>
                      <a:gd name="connsiteX11" fmla="*/ 1092200 w 1270000"/>
                      <a:gd name="connsiteY11" fmla="*/ 550334 h 2963335"/>
                      <a:gd name="connsiteX12" fmla="*/ 1202266 w 1270000"/>
                      <a:gd name="connsiteY12" fmla="*/ 550334 h 2963335"/>
                      <a:gd name="connsiteX13" fmla="*/ 1270000 w 1270000"/>
                      <a:gd name="connsiteY13" fmla="*/ 440267 h 2963335"/>
                      <a:gd name="connsiteX14" fmla="*/ 1219200 w 1270000"/>
                      <a:gd name="connsiteY14" fmla="*/ 338667 h 2963335"/>
                      <a:gd name="connsiteX15" fmla="*/ 1159933 w 1270000"/>
                      <a:gd name="connsiteY15" fmla="*/ 296334 h 2963335"/>
                      <a:gd name="connsiteX16" fmla="*/ 1126066 w 1270000"/>
                      <a:gd name="connsiteY16" fmla="*/ 279400 h 2963335"/>
                      <a:gd name="connsiteX17" fmla="*/ 999066 w 1270000"/>
                      <a:gd name="connsiteY17" fmla="*/ 67734 h 2963335"/>
                      <a:gd name="connsiteX18" fmla="*/ 872066 w 1270000"/>
                      <a:gd name="connsiteY18" fmla="*/ 8467 h 2963335"/>
                      <a:gd name="connsiteX19" fmla="*/ 728133 w 1270000"/>
                      <a:gd name="connsiteY19" fmla="*/ 0 h 2963335"/>
                      <a:gd name="connsiteX20" fmla="*/ 601133 w 1270000"/>
                      <a:gd name="connsiteY20" fmla="*/ 67734 h 2963335"/>
                      <a:gd name="connsiteX21" fmla="*/ 584200 w 1270000"/>
                      <a:gd name="connsiteY21" fmla="*/ 177800 h 2963335"/>
                      <a:gd name="connsiteX22" fmla="*/ 567266 w 1270000"/>
                      <a:gd name="connsiteY22" fmla="*/ 287867 h 2963335"/>
                      <a:gd name="connsiteX23" fmla="*/ 533400 w 1270000"/>
                      <a:gd name="connsiteY23" fmla="*/ 84667 h 2963335"/>
                      <a:gd name="connsiteX24" fmla="*/ 448733 w 1270000"/>
                      <a:gd name="connsiteY24" fmla="*/ 16934 h 2963335"/>
                      <a:gd name="connsiteX25" fmla="*/ 296333 w 1270000"/>
                      <a:gd name="connsiteY25" fmla="*/ 8467 h 2963335"/>
                      <a:gd name="connsiteX26" fmla="*/ 211666 w 1270000"/>
                      <a:gd name="connsiteY26" fmla="*/ 59267 h 2963335"/>
                      <a:gd name="connsiteX27" fmla="*/ 127000 w 1270000"/>
                      <a:gd name="connsiteY27" fmla="*/ 135467 h 2963335"/>
                      <a:gd name="connsiteX28" fmla="*/ 101600 w 1270000"/>
                      <a:gd name="connsiteY28" fmla="*/ 245534 h 2963335"/>
                      <a:gd name="connsiteX29" fmla="*/ 84666 w 1270000"/>
                      <a:gd name="connsiteY29" fmla="*/ 321734 h 2963335"/>
                      <a:gd name="connsiteX30" fmla="*/ 0 w 1270000"/>
                      <a:gd name="connsiteY30" fmla="*/ 406400 h 2963335"/>
                      <a:gd name="connsiteX31" fmla="*/ 16933 w 1270000"/>
                      <a:gd name="connsiteY31" fmla="*/ 474134 h 2963335"/>
                      <a:gd name="connsiteX32" fmla="*/ 93133 w 1270000"/>
                      <a:gd name="connsiteY32" fmla="*/ 541867 h 2963335"/>
                      <a:gd name="connsiteX33" fmla="*/ 211666 w 1270000"/>
                      <a:gd name="connsiteY33" fmla="*/ 550334 h 2963335"/>
                      <a:gd name="connsiteX34" fmla="*/ 262466 w 1270000"/>
                      <a:gd name="connsiteY34" fmla="*/ 474134 h 2963335"/>
                      <a:gd name="connsiteX35" fmla="*/ 254000 w 1270000"/>
                      <a:gd name="connsiteY35" fmla="*/ 381000 h 2963335"/>
                      <a:gd name="connsiteX36" fmla="*/ 220133 w 1270000"/>
                      <a:gd name="connsiteY36" fmla="*/ 330200 h 2963335"/>
                      <a:gd name="connsiteX37" fmla="*/ 186266 w 1270000"/>
                      <a:gd name="connsiteY37" fmla="*/ 287867 h 2963335"/>
                      <a:gd name="connsiteX38" fmla="*/ 194733 w 1270000"/>
                      <a:gd name="connsiteY38" fmla="*/ 186267 h 2963335"/>
                      <a:gd name="connsiteX39" fmla="*/ 262466 w 1270000"/>
                      <a:gd name="connsiteY39" fmla="*/ 101600 h 2963335"/>
                      <a:gd name="connsiteX40" fmla="*/ 372533 w 1270000"/>
                      <a:gd name="connsiteY40" fmla="*/ 67734 h 2963335"/>
                      <a:gd name="connsiteX41" fmla="*/ 440266 w 1270000"/>
                      <a:gd name="connsiteY41" fmla="*/ 110067 h 2963335"/>
                      <a:gd name="connsiteX42" fmla="*/ 491066 w 1270000"/>
                      <a:gd name="connsiteY42" fmla="*/ 220134 h 2963335"/>
                      <a:gd name="connsiteX43" fmla="*/ 491066 w 1270000"/>
                      <a:gd name="connsiteY43" fmla="*/ 2963334 h 2963335"/>
                      <a:gd name="connsiteX0" fmla="*/ 491066 w 1270000"/>
                      <a:gd name="connsiteY0" fmla="*/ 2963334 h 2963335"/>
                      <a:gd name="connsiteX1" fmla="*/ 565659 w 1270000"/>
                      <a:gd name="connsiteY1" fmla="*/ 2963335 h 2963335"/>
                      <a:gd name="connsiteX2" fmla="*/ 643466 w 1270000"/>
                      <a:gd name="connsiteY2" fmla="*/ 194734 h 2963335"/>
                      <a:gd name="connsiteX3" fmla="*/ 711200 w 1270000"/>
                      <a:gd name="connsiteY3" fmla="*/ 84667 h 2963335"/>
                      <a:gd name="connsiteX4" fmla="*/ 821266 w 1270000"/>
                      <a:gd name="connsiteY4" fmla="*/ 59267 h 2963335"/>
                      <a:gd name="connsiteX5" fmla="*/ 914400 w 1270000"/>
                      <a:gd name="connsiteY5" fmla="*/ 101600 h 2963335"/>
                      <a:gd name="connsiteX6" fmla="*/ 990600 w 1270000"/>
                      <a:gd name="connsiteY6" fmla="*/ 194734 h 2963335"/>
                      <a:gd name="connsiteX7" fmla="*/ 1024466 w 1270000"/>
                      <a:gd name="connsiteY7" fmla="*/ 321734 h 2963335"/>
                      <a:gd name="connsiteX8" fmla="*/ 1007533 w 1270000"/>
                      <a:gd name="connsiteY8" fmla="*/ 440267 h 2963335"/>
                      <a:gd name="connsiteX9" fmla="*/ 1016000 w 1270000"/>
                      <a:gd name="connsiteY9" fmla="*/ 508000 h 2963335"/>
                      <a:gd name="connsiteX10" fmla="*/ 1092200 w 1270000"/>
                      <a:gd name="connsiteY10" fmla="*/ 550334 h 2963335"/>
                      <a:gd name="connsiteX11" fmla="*/ 1202266 w 1270000"/>
                      <a:gd name="connsiteY11" fmla="*/ 550334 h 2963335"/>
                      <a:gd name="connsiteX12" fmla="*/ 1270000 w 1270000"/>
                      <a:gd name="connsiteY12" fmla="*/ 440267 h 2963335"/>
                      <a:gd name="connsiteX13" fmla="*/ 1219200 w 1270000"/>
                      <a:gd name="connsiteY13" fmla="*/ 338667 h 2963335"/>
                      <a:gd name="connsiteX14" fmla="*/ 1159933 w 1270000"/>
                      <a:gd name="connsiteY14" fmla="*/ 296334 h 2963335"/>
                      <a:gd name="connsiteX15" fmla="*/ 1126066 w 1270000"/>
                      <a:gd name="connsiteY15" fmla="*/ 279400 h 2963335"/>
                      <a:gd name="connsiteX16" fmla="*/ 999066 w 1270000"/>
                      <a:gd name="connsiteY16" fmla="*/ 67734 h 2963335"/>
                      <a:gd name="connsiteX17" fmla="*/ 872066 w 1270000"/>
                      <a:gd name="connsiteY17" fmla="*/ 8467 h 2963335"/>
                      <a:gd name="connsiteX18" fmla="*/ 728133 w 1270000"/>
                      <a:gd name="connsiteY18" fmla="*/ 0 h 2963335"/>
                      <a:gd name="connsiteX19" fmla="*/ 601133 w 1270000"/>
                      <a:gd name="connsiteY19" fmla="*/ 67734 h 2963335"/>
                      <a:gd name="connsiteX20" fmla="*/ 584200 w 1270000"/>
                      <a:gd name="connsiteY20" fmla="*/ 177800 h 2963335"/>
                      <a:gd name="connsiteX21" fmla="*/ 567266 w 1270000"/>
                      <a:gd name="connsiteY21" fmla="*/ 287867 h 2963335"/>
                      <a:gd name="connsiteX22" fmla="*/ 533400 w 1270000"/>
                      <a:gd name="connsiteY22" fmla="*/ 84667 h 2963335"/>
                      <a:gd name="connsiteX23" fmla="*/ 448733 w 1270000"/>
                      <a:gd name="connsiteY23" fmla="*/ 16934 h 2963335"/>
                      <a:gd name="connsiteX24" fmla="*/ 296333 w 1270000"/>
                      <a:gd name="connsiteY24" fmla="*/ 8467 h 2963335"/>
                      <a:gd name="connsiteX25" fmla="*/ 211666 w 1270000"/>
                      <a:gd name="connsiteY25" fmla="*/ 59267 h 2963335"/>
                      <a:gd name="connsiteX26" fmla="*/ 127000 w 1270000"/>
                      <a:gd name="connsiteY26" fmla="*/ 135467 h 2963335"/>
                      <a:gd name="connsiteX27" fmla="*/ 101600 w 1270000"/>
                      <a:gd name="connsiteY27" fmla="*/ 245534 h 2963335"/>
                      <a:gd name="connsiteX28" fmla="*/ 84666 w 1270000"/>
                      <a:gd name="connsiteY28" fmla="*/ 321734 h 2963335"/>
                      <a:gd name="connsiteX29" fmla="*/ 0 w 1270000"/>
                      <a:gd name="connsiteY29" fmla="*/ 406400 h 2963335"/>
                      <a:gd name="connsiteX30" fmla="*/ 16933 w 1270000"/>
                      <a:gd name="connsiteY30" fmla="*/ 474134 h 2963335"/>
                      <a:gd name="connsiteX31" fmla="*/ 93133 w 1270000"/>
                      <a:gd name="connsiteY31" fmla="*/ 541867 h 2963335"/>
                      <a:gd name="connsiteX32" fmla="*/ 211666 w 1270000"/>
                      <a:gd name="connsiteY32" fmla="*/ 550334 h 2963335"/>
                      <a:gd name="connsiteX33" fmla="*/ 262466 w 1270000"/>
                      <a:gd name="connsiteY33" fmla="*/ 474134 h 2963335"/>
                      <a:gd name="connsiteX34" fmla="*/ 254000 w 1270000"/>
                      <a:gd name="connsiteY34" fmla="*/ 381000 h 2963335"/>
                      <a:gd name="connsiteX35" fmla="*/ 220133 w 1270000"/>
                      <a:gd name="connsiteY35" fmla="*/ 330200 h 2963335"/>
                      <a:gd name="connsiteX36" fmla="*/ 186266 w 1270000"/>
                      <a:gd name="connsiteY36" fmla="*/ 287867 h 2963335"/>
                      <a:gd name="connsiteX37" fmla="*/ 194733 w 1270000"/>
                      <a:gd name="connsiteY37" fmla="*/ 186267 h 2963335"/>
                      <a:gd name="connsiteX38" fmla="*/ 262466 w 1270000"/>
                      <a:gd name="connsiteY38" fmla="*/ 101600 h 2963335"/>
                      <a:gd name="connsiteX39" fmla="*/ 372533 w 1270000"/>
                      <a:gd name="connsiteY39" fmla="*/ 67734 h 2963335"/>
                      <a:gd name="connsiteX40" fmla="*/ 440266 w 1270000"/>
                      <a:gd name="connsiteY40" fmla="*/ 110067 h 2963335"/>
                      <a:gd name="connsiteX41" fmla="*/ 491066 w 1270000"/>
                      <a:gd name="connsiteY41" fmla="*/ 220134 h 2963335"/>
                      <a:gd name="connsiteX42" fmla="*/ 491066 w 1270000"/>
                      <a:gd name="connsiteY42" fmla="*/ 2963334 h 2963335"/>
                      <a:gd name="connsiteX0" fmla="*/ 491066 w 1270000"/>
                      <a:gd name="connsiteY0" fmla="*/ 2963334 h 2963335"/>
                      <a:gd name="connsiteX1" fmla="*/ 565659 w 1270000"/>
                      <a:gd name="connsiteY1" fmla="*/ 2963335 h 2963335"/>
                      <a:gd name="connsiteX2" fmla="*/ 643466 w 1270000"/>
                      <a:gd name="connsiteY2" fmla="*/ 194734 h 2963335"/>
                      <a:gd name="connsiteX3" fmla="*/ 711200 w 1270000"/>
                      <a:gd name="connsiteY3" fmla="*/ 84667 h 2963335"/>
                      <a:gd name="connsiteX4" fmla="*/ 821266 w 1270000"/>
                      <a:gd name="connsiteY4" fmla="*/ 59267 h 2963335"/>
                      <a:gd name="connsiteX5" fmla="*/ 914400 w 1270000"/>
                      <a:gd name="connsiteY5" fmla="*/ 101600 h 2963335"/>
                      <a:gd name="connsiteX6" fmla="*/ 990600 w 1270000"/>
                      <a:gd name="connsiteY6" fmla="*/ 194734 h 2963335"/>
                      <a:gd name="connsiteX7" fmla="*/ 1024466 w 1270000"/>
                      <a:gd name="connsiteY7" fmla="*/ 321734 h 2963335"/>
                      <a:gd name="connsiteX8" fmla="*/ 1007533 w 1270000"/>
                      <a:gd name="connsiteY8" fmla="*/ 440267 h 2963335"/>
                      <a:gd name="connsiteX9" fmla="*/ 1016000 w 1270000"/>
                      <a:gd name="connsiteY9" fmla="*/ 508000 h 2963335"/>
                      <a:gd name="connsiteX10" fmla="*/ 1092200 w 1270000"/>
                      <a:gd name="connsiteY10" fmla="*/ 550334 h 2963335"/>
                      <a:gd name="connsiteX11" fmla="*/ 1270000 w 1270000"/>
                      <a:gd name="connsiteY11" fmla="*/ 440267 h 2963335"/>
                      <a:gd name="connsiteX12" fmla="*/ 1219200 w 1270000"/>
                      <a:gd name="connsiteY12" fmla="*/ 338667 h 2963335"/>
                      <a:gd name="connsiteX13" fmla="*/ 1159933 w 1270000"/>
                      <a:gd name="connsiteY13" fmla="*/ 296334 h 2963335"/>
                      <a:gd name="connsiteX14" fmla="*/ 1126066 w 1270000"/>
                      <a:gd name="connsiteY14" fmla="*/ 279400 h 2963335"/>
                      <a:gd name="connsiteX15" fmla="*/ 999066 w 1270000"/>
                      <a:gd name="connsiteY15" fmla="*/ 67734 h 2963335"/>
                      <a:gd name="connsiteX16" fmla="*/ 872066 w 1270000"/>
                      <a:gd name="connsiteY16" fmla="*/ 8467 h 2963335"/>
                      <a:gd name="connsiteX17" fmla="*/ 728133 w 1270000"/>
                      <a:gd name="connsiteY17" fmla="*/ 0 h 2963335"/>
                      <a:gd name="connsiteX18" fmla="*/ 601133 w 1270000"/>
                      <a:gd name="connsiteY18" fmla="*/ 67734 h 2963335"/>
                      <a:gd name="connsiteX19" fmla="*/ 584200 w 1270000"/>
                      <a:gd name="connsiteY19" fmla="*/ 177800 h 2963335"/>
                      <a:gd name="connsiteX20" fmla="*/ 567266 w 1270000"/>
                      <a:gd name="connsiteY20" fmla="*/ 287867 h 2963335"/>
                      <a:gd name="connsiteX21" fmla="*/ 533400 w 1270000"/>
                      <a:gd name="connsiteY21" fmla="*/ 84667 h 2963335"/>
                      <a:gd name="connsiteX22" fmla="*/ 448733 w 1270000"/>
                      <a:gd name="connsiteY22" fmla="*/ 16934 h 2963335"/>
                      <a:gd name="connsiteX23" fmla="*/ 296333 w 1270000"/>
                      <a:gd name="connsiteY23" fmla="*/ 8467 h 2963335"/>
                      <a:gd name="connsiteX24" fmla="*/ 211666 w 1270000"/>
                      <a:gd name="connsiteY24" fmla="*/ 59267 h 2963335"/>
                      <a:gd name="connsiteX25" fmla="*/ 127000 w 1270000"/>
                      <a:gd name="connsiteY25" fmla="*/ 135467 h 2963335"/>
                      <a:gd name="connsiteX26" fmla="*/ 101600 w 1270000"/>
                      <a:gd name="connsiteY26" fmla="*/ 245534 h 2963335"/>
                      <a:gd name="connsiteX27" fmla="*/ 84666 w 1270000"/>
                      <a:gd name="connsiteY27" fmla="*/ 321734 h 2963335"/>
                      <a:gd name="connsiteX28" fmla="*/ 0 w 1270000"/>
                      <a:gd name="connsiteY28" fmla="*/ 406400 h 2963335"/>
                      <a:gd name="connsiteX29" fmla="*/ 16933 w 1270000"/>
                      <a:gd name="connsiteY29" fmla="*/ 474134 h 2963335"/>
                      <a:gd name="connsiteX30" fmla="*/ 93133 w 1270000"/>
                      <a:gd name="connsiteY30" fmla="*/ 541867 h 2963335"/>
                      <a:gd name="connsiteX31" fmla="*/ 211666 w 1270000"/>
                      <a:gd name="connsiteY31" fmla="*/ 550334 h 2963335"/>
                      <a:gd name="connsiteX32" fmla="*/ 262466 w 1270000"/>
                      <a:gd name="connsiteY32" fmla="*/ 474134 h 2963335"/>
                      <a:gd name="connsiteX33" fmla="*/ 254000 w 1270000"/>
                      <a:gd name="connsiteY33" fmla="*/ 381000 h 2963335"/>
                      <a:gd name="connsiteX34" fmla="*/ 220133 w 1270000"/>
                      <a:gd name="connsiteY34" fmla="*/ 330200 h 2963335"/>
                      <a:gd name="connsiteX35" fmla="*/ 186266 w 1270000"/>
                      <a:gd name="connsiteY35" fmla="*/ 287867 h 2963335"/>
                      <a:gd name="connsiteX36" fmla="*/ 194733 w 1270000"/>
                      <a:gd name="connsiteY36" fmla="*/ 186267 h 2963335"/>
                      <a:gd name="connsiteX37" fmla="*/ 262466 w 1270000"/>
                      <a:gd name="connsiteY37" fmla="*/ 101600 h 2963335"/>
                      <a:gd name="connsiteX38" fmla="*/ 372533 w 1270000"/>
                      <a:gd name="connsiteY38" fmla="*/ 67734 h 2963335"/>
                      <a:gd name="connsiteX39" fmla="*/ 440266 w 1270000"/>
                      <a:gd name="connsiteY39" fmla="*/ 110067 h 2963335"/>
                      <a:gd name="connsiteX40" fmla="*/ 491066 w 1270000"/>
                      <a:gd name="connsiteY40" fmla="*/ 220134 h 2963335"/>
                      <a:gd name="connsiteX41" fmla="*/ 491066 w 1270000"/>
                      <a:gd name="connsiteY41" fmla="*/ 2963334 h 2963335"/>
                      <a:gd name="connsiteX0" fmla="*/ 491066 w 1270000"/>
                      <a:gd name="connsiteY0" fmla="*/ 2963334 h 2963335"/>
                      <a:gd name="connsiteX1" fmla="*/ 565659 w 1270000"/>
                      <a:gd name="connsiteY1" fmla="*/ 2963335 h 2963335"/>
                      <a:gd name="connsiteX2" fmla="*/ 643466 w 1270000"/>
                      <a:gd name="connsiteY2" fmla="*/ 194734 h 2963335"/>
                      <a:gd name="connsiteX3" fmla="*/ 711200 w 1270000"/>
                      <a:gd name="connsiteY3" fmla="*/ 84667 h 2963335"/>
                      <a:gd name="connsiteX4" fmla="*/ 821266 w 1270000"/>
                      <a:gd name="connsiteY4" fmla="*/ 59267 h 2963335"/>
                      <a:gd name="connsiteX5" fmla="*/ 914400 w 1270000"/>
                      <a:gd name="connsiteY5" fmla="*/ 101600 h 2963335"/>
                      <a:gd name="connsiteX6" fmla="*/ 990600 w 1270000"/>
                      <a:gd name="connsiteY6" fmla="*/ 194734 h 2963335"/>
                      <a:gd name="connsiteX7" fmla="*/ 1024466 w 1270000"/>
                      <a:gd name="connsiteY7" fmla="*/ 321734 h 2963335"/>
                      <a:gd name="connsiteX8" fmla="*/ 1007533 w 1270000"/>
                      <a:gd name="connsiteY8" fmla="*/ 440267 h 2963335"/>
                      <a:gd name="connsiteX9" fmla="*/ 1016000 w 1270000"/>
                      <a:gd name="connsiteY9" fmla="*/ 508000 h 2963335"/>
                      <a:gd name="connsiteX10" fmla="*/ 1270000 w 1270000"/>
                      <a:gd name="connsiteY10" fmla="*/ 440267 h 2963335"/>
                      <a:gd name="connsiteX11" fmla="*/ 1219200 w 1270000"/>
                      <a:gd name="connsiteY11" fmla="*/ 338667 h 2963335"/>
                      <a:gd name="connsiteX12" fmla="*/ 1159933 w 1270000"/>
                      <a:gd name="connsiteY12" fmla="*/ 296334 h 2963335"/>
                      <a:gd name="connsiteX13" fmla="*/ 1126066 w 1270000"/>
                      <a:gd name="connsiteY13" fmla="*/ 279400 h 2963335"/>
                      <a:gd name="connsiteX14" fmla="*/ 999066 w 1270000"/>
                      <a:gd name="connsiteY14" fmla="*/ 67734 h 2963335"/>
                      <a:gd name="connsiteX15" fmla="*/ 872066 w 1270000"/>
                      <a:gd name="connsiteY15" fmla="*/ 8467 h 2963335"/>
                      <a:gd name="connsiteX16" fmla="*/ 728133 w 1270000"/>
                      <a:gd name="connsiteY16" fmla="*/ 0 h 2963335"/>
                      <a:gd name="connsiteX17" fmla="*/ 601133 w 1270000"/>
                      <a:gd name="connsiteY17" fmla="*/ 67734 h 2963335"/>
                      <a:gd name="connsiteX18" fmla="*/ 584200 w 1270000"/>
                      <a:gd name="connsiteY18" fmla="*/ 177800 h 2963335"/>
                      <a:gd name="connsiteX19" fmla="*/ 567266 w 1270000"/>
                      <a:gd name="connsiteY19" fmla="*/ 287867 h 2963335"/>
                      <a:gd name="connsiteX20" fmla="*/ 533400 w 1270000"/>
                      <a:gd name="connsiteY20" fmla="*/ 84667 h 2963335"/>
                      <a:gd name="connsiteX21" fmla="*/ 448733 w 1270000"/>
                      <a:gd name="connsiteY21" fmla="*/ 16934 h 2963335"/>
                      <a:gd name="connsiteX22" fmla="*/ 296333 w 1270000"/>
                      <a:gd name="connsiteY22" fmla="*/ 8467 h 2963335"/>
                      <a:gd name="connsiteX23" fmla="*/ 211666 w 1270000"/>
                      <a:gd name="connsiteY23" fmla="*/ 59267 h 2963335"/>
                      <a:gd name="connsiteX24" fmla="*/ 127000 w 1270000"/>
                      <a:gd name="connsiteY24" fmla="*/ 135467 h 2963335"/>
                      <a:gd name="connsiteX25" fmla="*/ 101600 w 1270000"/>
                      <a:gd name="connsiteY25" fmla="*/ 245534 h 2963335"/>
                      <a:gd name="connsiteX26" fmla="*/ 84666 w 1270000"/>
                      <a:gd name="connsiteY26" fmla="*/ 321734 h 2963335"/>
                      <a:gd name="connsiteX27" fmla="*/ 0 w 1270000"/>
                      <a:gd name="connsiteY27" fmla="*/ 406400 h 2963335"/>
                      <a:gd name="connsiteX28" fmla="*/ 16933 w 1270000"/>
                      <a:gd name="connsiteY28" fmla="*/ 474134 h 2963335"/>
                      <a:gd name="connsiteX29" fmla="*/ 93133 w 1270000"/>
                      <a:gd name="connsiteY29" fmla="*/ 541867 h 2963335"/>
                      <a:gd name="connsiteX30" fmla="*/ 211666 w 1270000"/>
                      <a:gd name="connsiteY30" fmla="*/ 550334 h 2963335"/>
                      <a:gd name="connsiteX31" fmla="*/ 262466 w 1270000"/>
                      <a:gd name="connsiteY31" fmla="*/ 474134 h 2963335"/>
                      <a:gd name="connsiteX32" fmla="*/ 254000 w 1270000"/>
                      <a:gd name="connsiteY32" fmla="*/ 381000 h 2963335"/>
                      <a:gd name="connsiteX33" fmla="*/ 220133 w 1270000"/>
                      <a:gd name="connsiteY33" fmla="*/ 330200 h 2963335"/>
                      <a:gd name="connsiteX34" fmla="*/ 186266 w 1270000"/>
                      <a:gd name="connsiteY34" fmla="*/ 287867 h 2963335"/>
                      <a:gd name="connsiteX35" fmla="*/ 194733 w 1270000"/>
                      <a:gd name="connsiteY35" fmla="*/ 186267 h 2963335"/>
                      <a:gd name="connsiteX36" fmla="*/ 262466 w 1270000"/>
                      <a:gd name="connsiteY36" fmla="*/ 101600 h 2963335"/>
                      <a:gd name="connsiteX37" fmla="*/ 372533 w 1270000"/>
                      <a:gd name="connsiteY37" fmla="*/ 67734 h 2963335"/>
                      <a:gd name="connsiteX38" fmla="*/ 440266 w 1270000"/>
                      <a:gd name="connsiteY38" fmla="*/ 110067 h 2963335"/>
                      <a:gd name="connsiteX39" fmla="*/ 491066 w 1270000"/>
                      <a:gd name="connsiteY39" fmla="*/ 220134 h 2963335"/>
                      <a:gd name="connsiteX40" fmla="*/ 491066 w 1270000"/>
                      <a:gd name="connsiteY40" fmla="*/ 2963334 h 2963335"/>
                      <a:gd name="connsiteX0" fmla="*/ 491066 w 1270000"/>
                      <a:gd name="connsiteY0" fmla="*/ 2963334 h 2963335"/>
                      <a:gd name="connsiteX1" fmla="*/ 565659 w 1270000"/>
                      <a:gd name="connsiteY1" fmla="*/ 2963335 h 2963335"/>
                      <a:gd name="connsiteX2" fmla="*/ 643466 w 1270000"/>
                      <a:gd name="connsiteY2" fmla="*/ 194734 h 2963335"/>
                      <a:gd name="connsiteX3" fmla="*/ 711200 w 1270000"/>
                      <a:gd name="connsiteY3" fmla="*/ 84667 h 2963335"/>
                      <a:gd name="connsiteX4" fmla="*/ 821266 w 1270000"/>
                      <a:gd name="connsiteY4" fmla="*/ 59267 h 2963335"/>
                      <a:gd name="connsiteX5" fmla="*/ 914400 w 1270000"/>
                      <a:gd name="connsiteY5" fmla="*/ 101600 h 2963335"/>
                      <a:gd name="connsiteX6" fmla="*/ 990600 w 1270000"/>
                      <a:gd name="connsiteY6" fmla="*/ 194734 h 2963335"/>
                      <a:gd name="connsiteX7" fmla="*/ 1024466 w 1270000"/>
                      <a:gd name="connsiteY7" fmla="*/ 321734 h 2963335"/>
                      <a:gd name="connsiteX8" fmla="*/ 1007533 w 1270000"/>
                      <a:gd name="connsiteY8" fmla="*/ 440267 h 2963335"/>
                      <a:gd name="connsiteX9" fmla="*/ 1270000 w 1270000"/>
                      <a:gd name="connsiteY9" fmla="*/ 440267 h 2963335"/>
                      <a:gd name="connsiteX10" fmla="*/ 1219200 w 1270000"/>
                      <a:gd name="connsiteY10" fmla="*/ 338667 h 2963335"/>
                      <a:gd name="connsiteX11" fmla="*/ 1159933 w 1270000"/>
                      <a:gd name="connsiteY11" fmla="*/ 296334 h 2963335"/>
                      <a:gd name="connsiteX12" fmla="*/ 1126066 w 1270000"/>
                      <a:gd name="connsiteY12" fmla="*/ 279400 h 2963335"/>
                      <a:gd name="connsiteX13" fmla="*/ 999066 w 1270000"/>
                      <a:gd name="connsiteY13" fmla="*/ 67734 h 2963335"/>
                      <a:gd name="connsiteX14" fmla="*/ 872066 w 1270000"/>
                      <a:gd name="connsiteY14" fmla="*/ 8467 h 2963335"/>
                      <a:gd name="connsiteX15" fmla="*/ 728133 w 1270000"/>
                      <a:gd name="connsiteY15" fmla="*/ 0 h 2963335"/>
                      <a:gd name="connsiteX16" fmla="*/ 601133 w 1270000"/>
                      <a:gd name="connsiteY16" fmla="*/ 67734 h 2963335"/>
                      <a:gd name="connsiteX17" fmla="*/ 584200 w 1270000"/>
                      <a:gd name="connsiteY17" fmla="*/ 177800 h 2963335"/>
                      <a:gd name="connsiteX18" fmla="*/ 567266 w 1270000"/>
                      <a:gd name="connsiteY18" fmla="*/ 287867 h 2963335"/>
                      <a:gd name="connsiteX19" fmla="*/ 533400 w 1270000"/>
                      <a:gd name="connsiteY19" fmla="*/ 84667 h 2963335"/>
                      <a:gd name="connsiteX20" fmla="*/ 448733 w 1270000"/>
                      <a:gd name="connsiteY20" fmla="*/ 16934 h 2963335"/>
                      <a:gd name="connsiteX21" fmla="*/ 296333 w 1270000"/>
                      <a:gd name="connsiteY21" fmla="*/ 8467 h 2963335"/>
                      <a:gd name="connsiteX22" fmla="*/ 211666 w 1270000"/>
                      <a:gd name="connsiteY22" fmla="*/ 59267 h 2963335"/>
                      <a:gd name="connsiteX23" fmla="*/ 127000 w 1270000"/>
                      <a:gd name="connsiteY23" fmla="*/ 135467 h 2963335"/>
                      <a:gd name="connsiteX24" fmla="*/ 101600 w 1270000"/>
                      <a:gd name="connsiteY24" fmla="*/ 245534 h 2963335"/>
                      <a:gd name="connsiteX25" fmla="*/ 84666 w 1270000"/>
                      <a:gd name="connsiteY25" fmla="*/ 321734 h 2963335"/>
                      <a:gd name="connsiteX26" fmla="*/ 0 w 1270000"/>
                      <a:gd name="connsiteY26" fmla="*/ 406400 h 2963335"/>
                      <a:gd name="connsiteX27" fmla="*/ 16933 w 1270000"/>
                      <a:gd name="connsiteY27" fmla="*/ 474134 h 2963335"/>
                      <a:gd name="connsiteX28" fmla="*/ 93133 w 1270000"/>
                      <a:gd name="connsiteY28" fmla="*/ 541867 h 2963335"/>
                      <a:gd name="connsiteX29" fmla="*/ 211666 w 1270000"/>
                      <a:gd name="connsiteY29" fmla="*/ 550334 h 2963335"/>
                      <a:gd name="connsiteX30" fmla="*/ 262466 w 1270000"/>
                      <a:gd name="connsiteY30" fmla="*/ 474134 h 2963335"/>
                      <a:gd name="connsiteX31" fmla="*/ 254000 w 1270000"/>
                      <a:gd name="connsiteY31" fmla="*/ 381000 h 2963335"/>
                      <a:gd name="connsiteX32" fmla="*/ 220133 w 1270000"/>
                      <a:gd name="connsiteY32" fmla="*/ 330200 h 2963335"/>
                      <a:gd name="connsiteX33" fmla="*/ 186266 w 1270000"/>
                      <a:gd name="connsiteY33" fmla="*/ 287867 h 2963335"/>
                      <a:gd name="connsiteX34" fmla="*/ 194733 w 1270000"/>
                      <a:gd name="connsiteY34" fmla="*/ 186267 h 2963335"/>
                      <a:gd name="connsiteX35" fmla="*/ 262466 w 1270000"/>
                      <a:gd name="connsiteY35" fmla="*/ 101600 h 2963335"/>
                      <a:gd name="connsiteX36" fmla="*/ 372533 w 1270000"/>
                      <a:gd name="connsiteY36" fmla="*/ 67734 h 2963335"/>
                      <a:gd name="connsiteX37" fmla="*/ 440266 w 1270000"/>
                      <a:gd name="connsiteY37" fmla="*/ 110067 h 2963335"/>
                      <a:gd name="connsiteX38" fmla="*/ 491066 w 1270000"/>
                      <a:gd name="connsiteY38" fmla="*/ 220134 h 2963335"/>
                      <a:gd name="connsiteX39" fmla="*/ 491066 w 1270000"/>
                      <a:gd name="connsiteY39" fmla="*/ 2963334 h 2963335"/>
                      <a:gd name="connsiteX0" fmla="*/ 491066 w 1270000"/>
                      <a:gd name="connsiteY0" fmla="*/ 2963334 h 2963335"/>
                      <a:gd name="connsiteX1" fmla="*/ 565659 w 1270000"/>
                      <a:gd name="connsiteY1" fmla="*/ 2963335 h 2963335"/>
                      <a:gd name="connsiteX2" fmla="*/ 643466 w 1270000"/>
                      <a:gd name="connsiteY2" fmla="*/ 194734 h 2963335"/>
                      <a:gd name="connsiteX3" fmla="*/ 711200 w 1270000"/>
                      <a:gd name="connsiteY3" fmla="*/ 84667 h 2963335"/>
                      <a:gd name="connsiteX4" fmla="*/ 821266 w 1270000"/>
                      <a:gd name="connsiteY4" fmla="*/ 59267 h 2963335"/>
                      <a:gd name="connsiteX5" fmla="*/ 914400 w 1270000"/>
                      <a:gd name="connsiteY5" fmla="*/ 101600 h 2963335"/>
                      <a:gd name="connsiteX6" fmla="*/ 990600 w 1270000"/>
                      <a:gd name="connsiteY6" fmla="*/ 194734 h 2963335"/>
                      <a:gd name="connsiteX7" fmla="*/ 1024466 w 1270000"/>
                      <a:gd name="connsiteY7" fmla="*/ 321734 h 2963335"/>
                      <a:gd name="connsiteX8" fmla="*/ 1270000 w 1270000"/>
                      <a:gd name="connsiteY8" fmla="*/ 440267 h 2963335"/>
                      <a:gd name="connsiteX9" fmla="*/ 1219200 w 1270000"/>
                      <a:gd name="connsiteY9" fmla="*/ 338667 h 2963335"/>
                      <a:gd name="connsiteX10" fmla="*/ 1159933 w 1270000"/>
                      <a:gd name="connsiteY10" fmla="*/ 296334 h 2963335"/>
                      <a:gd name="connsiteX11" fmla="*/ 1126066 w 1270000"/>
                      <a:gd name="connsiteY11" fmla="*/ 279400 h 2963335"/>
                      <a:gd name="connsiteX12" fmla="*/ 999066 w 1270000"/>
                      <a:gd name="connsiteY12" fmla="*/ 67734 h 2963335"/>
                      <a:gd name="connsiteX13" fmla="*/ 872066 w 1270000"/>
                      <a:gd name="connsiteY13" fmla="*/ 8467 h 2963335"/>
                      <a:gd name="connsiteX14" fmla="*/ 728133 w 1270000"/>
                      <a:gd name="connsiteY14" fmla="*/ 0 h 2963335"/>
                      <a:gd name="connsiteX15" fmla="*/ 601133 w 1270000"/>
                      <a:gd name="connsiteY15" fmla="*/ 67734 h 2963335"/>
                      <a:gd name="connsiteX16" fmla="*/ 584200 w 1270000"/>
                      <a:gd name="connsiteY16" fmla="*/ 177800 h 2963335"/>
                      <a:gd name="connsiteX17" fmla="*/ 567266 w 1270000"/>
                      <a:gd name="connsiteY17" fmla="*/ 287867 h 2963335"/>
                      <a:gd name="connsiteX18" fmla="*/ 533400 w 1270000"/>
                      <a:gd name="connsiteY18" fmla="*/ 84667 h 2963335"/>
                      <a:gd name="connsiteX19" fmla="*/ 448733 w 1270000"/>
                      <a:gd name="connsiteY19" fmla="*/ 16934 h 2963335"/>
                      <a:gd name="connsiteX20" fmla="*/ 296333 w 1270000"/>
                      <a:gd name="connsiteY20" fmla="*/ 8467 h 2963335"/>
                      <a:gd name="connsiteX21" fmla="*/ 211666 w 1270000"/>
                      <a:gd name="connsiteY21" fmla="*/ 59267 h 2963335"/>
                      <a:gd name="connsiteX22" fmla="*/ 127000 w 1270000"/>
                      <a:gd name="connsiteY22" fmla="*/ 135467 h 2963335"/>
                      <a:gd name="connsiteX23" fmla="*/ 101600 w 1270000"/>
                      <a:gd name="connsiteY23" fmla="*/ 245534 h 2963335"/>
                      <a:gd name="connsiteX24" fmla="*/ 84666 w 1270000"/>
                      <a:gd name="connsiteY24" fmla="*/ 321734 h 2963335"/>
                      <a:gd name="connsiteX25" fmla="*/ 0 w 1270000"/>
                      <a:gd name="connsiteY25" fmla="*/ 406400 h 2963335"/>
                      <a:gd name="connsiteX26" fmla="*/ 16933 w 1270000"/>
                      <a:gd name="connsiteY26" fmla="*/ 474134 h 2963335"/>
                      <a:gd name="connsiteX27" fmla="*/ 93133 w 1270000"/>
                      <a:gd name="connsiteY27" fmla="*/ 541867 h 2963335"/>
                      <a:gd name="connsiteX28" fmla="*/ 211666 w 1270000"/>
                      <a:gd name="connsiteY28" fmla="*/ 550334 h 2963335"/>
                      <a:gd name="connsiteX29" fmla="*/ 262466 w 1270000"/>
                      <a:gd name="connsiteY29" fmla="*/ 474134 h 2963335"/>
                      <a:gd name="connsiteX30" fmla="*/ 254000 w 1270000"/>
                      <a:gd name="connsiteY30" fmla="*/ 381000 h 2963335"/>
                      <a:gd name="connsiteX31" fmla="*/ 220133 w 1270000"/>
                      <a:gd name="connsiteY31" fmla="*/ 330200 h 2963335"/>
                      <a:gd name="connsiteX32" fmla="*/ 186266 w 1270000"/>
                      <a:gd name="connsiteY32" fmla="*/ 287867 h 2963335"/>
                      <a:gd name="connsiteX33" fmla="*/ 194733 w 1270000"/>
                      <a:gd name="connsiteY33" fmla="*/ 186267 h 2963335"/>
                      <a:gd name="connsiteX34" fmla="*/ 262466 w 1270000"/>
                      <a:gd name="connsiteY34" fmla="*/ 101600 h 2963335"/>
                      <a:gd name="connsiteX35" fmla="*/ 372533 w 1270000"/>
                      <a:gd name="connsiteY35" fmla="*/ 67734 h 2963335"/>
                      <a:gd name="connsiteX36" fmla="*/ 440266 w 1270000"/>
                      <a:gd name="connsiteY36" fmla="*/ 110067 h 2963335"/>
                      <a:gd name="connsiteX37" fmla="*/ 491066 w 1270000"/>
                      <a:gd name="connsiteY37" fmla="*/ 220134 h 2963335"/>
                      <a:gd name="connsiteX38" fmla="*/ 491066 w 1270000"/>
                      <a:gd name="connsiteY38" fmla="*/ 2963334 h 2963335"/>
                      <a:gd name="connsiteX0" fmla="*/ 491066 w 1219200"/>
                      <a:gd name="connsiteY0" fmla="*/ 2963334 h 2963335"/>
                      <a:gd name="connsiteX1" fmla="*/ 565659 w 1219200"/>
                      <a:gd name="connsiteY1" fmla="*/ 2963335 h 2963335"/>
                      <a:gd name="connsiteX2" fmla="*/ 643466 w 1219200"/>
                      <a:gd name="connsiteY2" fmla="*/ 194734 h 2963335"/>
                      <a:gd name="connsiteX3" fmla="*/ 711200 w 1219200"/>
                      <a:gd name="connsiteY3" fmla="*/ 84667 h 2963335"/>
                      <a:gd name="connsiteX4" fmla="*/ 821266 w 1219200"/>
                      <a:gd name="connsiteY4" fmla="*/ 59267 h 2963335"/>
                      <a:gd name="connsiteX5" fmla="*/ 914400 w 1219200"/>
                      <a:gd name="connsiteY5" fmla="*/ 101600 h 2963335"/>
                      <a:gd name="connsiteX6" fmla="*/ 990600 w 1219200"/>
                      <a:gd name="connsiteY6" fmla="*/ 194734 h 2963335"/>
                      <a:gd name="connsiteX7" fmla="*/ 1024466 w 1219200"/>
                      <a:gd name="connsiteY7" fmla="*/ 321734 h 2963335"/>
                      <a:gd name="connsiteX8" fmla="*/ 1219200 w 1219200"/>
                      <a:gd name="connsiteY8" fmla="*/ 338667 h 2963335"/>
                      <a:gd name="connsiteX9" fmla="*/ 1159933 w 1219200"/>
                      <a:gd name="connsiteY9" fmla="*/ 296334 h 2963335"/>
                      <a:gd name="connsiteX10" fmla="*/ 1126066 w 1219200"/>
                      <a:gd name="connsiteY10" fmla="*/ 279400 h 2963335"/>
                      <a:gd name="connsiteX11" fmla="*/ 999066 w 1219200"/>
                      <a:gd name="connsiteY11" fmla="*/ 67734 h 2963335"/>
                      <a:gd name="connsiteX12" fmla="*/ 872066 w 1219200"/>
                      <a:gd name="connsiteY12" fmla="*/ 8467 h 2963335"/>
                      <a:gd name="connsiteX13" fmla="*/ 728133 w 1219200"/>
                      <a:gd name="connsiteY13" fmla="*/ 0 h 2963335"/>
                      <a:gd name="connsiteX14" fmla="*/ 601133 w 1219200"/>
                      <a:gd name="connsiteY14" fmla="*/ 67734 h 2963335"/>
                      <a:gd name="connsiteX15" fmla="*/ 584200 w 1219200"/>
                      <a:gd name="connsiteY15" fmla="*/ 177800 h 2963335"/>
                      <a:gd name="connsiteX16" fmla="*/ 567266 w 1219200"/>
                      <a:gd name="connsiteY16" fmla="*/ 287867 h 2963335"/>
                      <a:gd name="connsiteX17" fmla="*/ 533400 w 1219200"/>
                      <a:gd name="connsiteY17" fmla="*/ 84667 h 2963335"/>
                      <a:gd name="connsiteX18" fmla="*/ 448733 w 1219200"/>
                      <a:gd name="connsiteY18" fmla="*/ 16934 h 2963335"/>
                      <a:gd name="connsiteX19" fmla="*/ 296333 w 1219200"/>
                      <a:gd name="connsiteY19" fmla="*/ 8467 h 2963335"/>
                      <a:gd name="connsiteX20" fmla="*/ 211666 w 1219200"/>
                      <a:gd name="connsiteY20" fmla="*/ 59267 h 2963335"/>
                      <a:gd name="connsiteX21" fmla="*/ 127000 w 1219200"/>
                      <a:gd name="connsiteY21" fmla="*/ 135467 h 2963335"/>
                      <a:gd name="connsiteX22" fmla="*/ 101600 w 1219200"/>
                      <a:gd name="connsiteY22" fmla="*/ 245534 h 2963335"/>
                      <a:gd name="connsiteX23" fmla="*/ 84666 w 1219200"/>
                      <a:gd name="connsiteY23" fmla="*/ 321734 h 2963335"/>
                      <a:gd name="connsiteX24" fmla="*/ 0 w 1219200"/>
                      <a:gd name="connsiteY24" fmla="*/ 406400 h 2963335"/>
                      <a:gd name="connsiteX25" fmla="*/ 16933 w 1219200"/>
                      <a:gd name="connsiteY25" fmla="*/ 474134 h 2963335"/>
                      <a:gd name="connsiteX26" fmla="*/ 93133 w 1219200"/>
                      <a:gd name="connsiteY26" fmla="*/ 541867 h 2963335"/>
                      <a:gd name="connsiteX27" fmla="*/ 211666 w 1219200"/>
                      <a:gd name="connsiteY27" fmla="*/ 550334 h 2963335"/>
                      <a:gd name="connsiteX28" fmla="*/ 262466 w 1219200"/>
                      <a:gd name="connsiteY28" fmla="*/ 474134 h 2963335"/>
                      <a:gd name="connsiteX29" fmla="*/ 254000 w 1219200"/>
                      <a:gd name="connsiteY29" fmla="*/ 381000 h 2963335"/>
                      <a:gd name="connsiteX30" fmla="*/ 220133 w 1219200"/>
                      <a:gd name="connsiteY30" fmla="*/ 330200 h 2963335"/>
                      <a:gd name="connsiteX31" fmla="*/ 186266 w 1219200"/>
                      <a:gd name="connsiteY31" fmla="*/ 287867 h 2963335"/>
                      <a:gd name="connsiteX32" fmla="*/ 194733 w 1219200"/>
                      <a:gd name="connsiteY32" fmla="*/ 186267 h 2963335"/>
                      <a:gd name="connsiteX33" fmla="*/ 262466 w 1219200"/>
                      <a:gd name="connsiteY33" fmla="*/ 101600 h 2963335"/>
                      <a:gd name="connsiteX34" fmla="*/ 372533 w 1219200"/>
                      <a:gd name="connsiteY34" fmla="*/ 67734 h 2963335"/>
                      <a:gd name="connsiteX35" fmla="*/ 440266 w 1219200"/>
                      <a:gd name="connsiteY35" fmla="*/ 110067 h 2963335"/>
                      <a:gd name="connsiteX36" fmla="*/ 491066 w 1219200"/>
                      <a:gd name="connsiteY36" fmla="*/ 220134 h 2963335"/>
                      <a:gd name="connsiteX37" fmla="*/ 491066 w 1219200"/>
                      <a:gd name="connsiteY37" fmla="*/ 2963334 h 2963335"/>
                      <a:gd name="connsiteX0" fmla="*/ 491066 w 1159933"/>
                      <a:gd name="connsiteY0" fmla="*/ 2963334 h 2963335"/>
                      <a:gd name="connsiteX1" fmla="*/ 565659 w 1159933"/>
                      <a:gd name="connsiteY1" fmla="*/ 2963335 h 2963335"/>
                      <a:gd name="connsiteX2" fmla="*/ 643466 w 1159933"/>
                      <a:gd name="connsiteY2" fmla="*/ 194734 h 2963335"/>
                      <a:gd name="connsiteX3" fmla="*/ 711200 w 1159933"/>
                      <a:gd name="connsiteY3" fmla="*/ 84667 h 2963335"/>
                      <a:gd name="connsiteX4" fmla="*/ 821266 w 1159933"/>
                      <a:gd name="connsiteY4" fmla="*/ 59267 h 2963335"/>
                      <a:gd name="connsiteX5" fmla="*/ 914400 w 1159933"/>
                      <a:gd name="connsiteY5" fmla="*/ 101600 h 2963335"/>
                      <a:gd name="connsiteX6" fmla="*/ 990600 w 1159933"/>
                      <a:gd name="connsiteY6" fmla="*/ 194734 h 2963335"/>
                      <a:gd name="connsiteX7" fmla="*/ 1024466 w 1159933"/>
                      <a:gd name="connsiteY7" fmla="*/ 321734 h 2963335"/>
                      <a:gd name="connsiteX8" fmla="*/ 1159933 w 1159933"/>
                      <a:gd name="connsiteY8" fmla="*/ 296334 h 2963335"/>
                      <a:gd name="connsiteX9" fmla="*/ 1126066 w 1159933"/>
                      <a:gd name="connsiteY9" fmla="*/ 279400 h 2963335"/>
                      <a:gd name="connsiteX10" fmla="*/ 999066 w 1159933"/>
                      <a:gd name="connsiteY10" fmla="*/ 67734 h 2963335"/>
                      <a:gd name="connsiteX11" fmla="*/ 872066 w 1159933"/>
                      <a:gd name="connsiteY11" fmla="*/ 8467 h 2963335"/>
                      <a:gd name="connsiteX12" fmla="*/ 728133 w 1159933"/>
                      <a:gd name="connsiteY12" fmla="*/ 0 h 2963335"/>
                      <a:gd name="connsiteX13" fmla="*/ 601133 w 1159933"/>
                      <a:gd name="connsiteY13" fmla="*/ 67734 h 2963335"/>
                      <a:gd name="connsiteX14" fmla="*/ 584200 w 1159933"/>
                      <a:gd name="connsiteY14" fmla="*/ 177800 h 2963335"/>
                      <a:gd name="connsiteX15" fmla="*/ 567266 w 1159933"/>
                      <a:gd name="connsiteY15" fmla="*/ 287867 h 2963335"/>
                      <a:gd name="connsiteX16" fmla="*/ 533400 w 1159933"/>
                      <a:gd name="connsiteY16" fmla="*/ 84667 h 2963335"/>
                      <a:gd name="connsiteX17" fmla="*/ 448733 w 1159933"/>
                      <a:gd name="connsiteY17" fmla="*/ 16934 h 2963335"/>
                      <a:gd name="connsiteX18" fmla="*/ 296333 w 1159933"/>
                      <a:gd name="connsiteY18" fmla="*/ 8467 h 2963335"/>
                      <a:gd name="connsiteX19" fmla="*/ 211666 w 1159933"/>
                      <a:gd name="connsiteY19" fmla="*/ 59267 h 2963335"/>
                      <a:gd name="connsiteX20" fmla="*/ 127000 w 1159933"/>
                      <a:gd name="connsiteY20" fmla="*/ 135467 h 2963335"/>
                      <a:gd name="connsiteX21" fmla="*/ 101600 w 1159933"/>
                      <a:gd name="connsiteY21" fmla="*/ 245534 h 2963335"/>
                      <a:gd name="connsiteX22" fmla="*/ 84666 w 1159933"/>
                      <a:gd name="connsiteY22" fmla="*/ 321734 h 2963335"/>
                      <a:gd name="connsiteX23" fmla="*/ 0 w 1159933"/>
                      <a:gd name="connsiteY23" fmla="*/ 406400 h 2963335"/>
                      <a:gd name="connsiteX24" fmla="*/ 16933 w 1159933"/>
                      <a:gd name="connsiteY24" fmla="*/ 474134 h 2963335"/>
                      <a:gd name="connsiteX25" fmla="*/ 93133 w 1159933"/>
                      <a:gd name="connsiteY25" fmla="*/ 541867 h 2963335"/>
                      <a:gd name="connsiteX26" fmla="*/ 211666 w 1159933"/>
                      <a:gd name="connsiteY26" fmla="*/ 550334 h 2963335"/>
                      <a:gd name="connsiteX27" fmla="*/ 262466 w 1159933"/>
                      <a:gd name="connsiteY27" fmla="*/ 474134 h 2963335"/>
                      <a:gd name="connsiteX28" fmla="*/ 254000 w 1159933"/>
                      <a:gd name="connsiteY28" fmla="*/ 381000 h 2963335"/>
                      <a:gd name="connsiteX29" fmla="*/ 220133 w 1159933"/>
                      <a:gd name="connsiteY29" fmla="*/ 330200 h 2963335"/>
                      <a:gd name="connsiteX30" fmla="*/ 186266 w 1159933"/>
                      <a:gd name="connsiteY30" fmla="*/ 287867 h 2963335"/>
                      <a:gd name="connsiteX31" fmla="*/ 194733 w 1159933"/>
                      <a:gd name="connsiteY31" fmla="*/ 186267 h 2963335"/>
                      <a:gd name="connsiteX32" fmla="*/ 262466 w 1159933"/>
                      <a:gd name="connsiteY32" fmla="*/ 101600 h 2963335"/>
                      <a:gd name="connsiteX33" fmla="*/ 372533 w 1159933"/>
                      <a:gd name="connsiteY33" fmla="*/ 67734 h 2963335"/>
                      <a:gd name="connsiteX34" fmla="*/ 440266 w 1159933"/>
                      <a:gd name="connsiteY34" fmla="*/ 110067 h 2963335"/>
                      <a:gd name="connsiteX35" fmla="*/ 491066 w 1159933"/>
                      <a:gd name="connsiteY35" fmla="*/ 220134 h 2963335"/>
                      <a:gd name="connsiteX36" fmla="*/ 491066 w 1159933"/>
                      <a:gd name="connsiteY36" fmla="*/ 2963334 h 2963335"/>
                      <a:gd name="connsiteX0" fmla="*/ 491066 w 1126066"/>
                      <a:gd name="connsiteY0" fmla="*/ 2963334 h 2963335"/>
                      <a:gd name="connsiteX1" fmla="*/ 565659 w 1126066"/>
                      <a:gd name="connsiteY1" fmla="*/ 2963335 h 2963335"/>
                      <a:gd name="connsiteX2" fmla="*/ 643466 w 1126066"/>
                      <a:gd name="connsiteY2" fmla="*/ 194734 h 2963335"/>
                      <a:gd name="connsiteX3" fmla="*/ 711200 w 1126066"/>
                      <a:gd name="connsiteY3" fmla="*/ 84667 h 2963335"/>
                      <a:gd name="connsiteX4" fmla="*/ 821266 w 1126066"/>
                      <a:gd name="connsiteY4" fmla="*/ 59267 h 2963335"/>
                      <a:gd name="connsiteX5" fmla="*/ 914400 w 1126066"/>
                      <a:gd name="connsiteY5" fmla="*/ 101600 h 2963335"/>
                      <a:gd name="connsiteX6" fmla="*/ 990600 w 1126066"/>
                      <a:gd name="connsiteY6" fmla="*/ 194734 h 2963335"/>
                      <a:gd name="connsiteX7" fmla="*/ 1024466 w 1126066"/>
                      <a:gd name="connsiteY7" fmla="*/ 321734 h 2963335"/>
                      <a:gd name="connsiteX8" fmla="*/ 1126066 w 1126066"/>
                      <a:gd name="connsiteY8" fmla="*/ 279400 h 2963335"/>
                      <a:gd name="connsiteX9" fmla="*/ 999066 w 1126066"/>
                      <a:gd name="connsiteY9" fmla="*/ 67734 h 2963335"/>
                      <a:gd name="connsiteX10" fmla="*/ 872066 w 1126066"/>
                      <a:gd name="connsiteY10" fmla="*/ 8467 h 2963335"/>
                      <a:gd name="connsiteX11" fmla="*/ 728133 w 1126066"/>
                      <a:gd name="connsiteY11" fmla="*/ 0 h 2963335"/>
                      <a:gd name="connsiteX12" fmla="*/ 601133 w 1126066"/>
                      <a:gd name="connsiteY12" fmla="*/ 67734 h 2963335"/>
                      <a:gd name="connsiteX13" fmla="*/ 584200 w 1126066"/>
                      <a:gd name="connsiteY13" fmla="*/ 177800 h 2963335"/>
                      <a:gd name="connsiteX14" fmla="*/ 567266 w 1126066"/>
                      <a:gd name="connsiteY14" fmla="*/ 287867 h 2963335"/>
                      <a:gd name="connsiteX15" fmla="*/ 533400 w 1126066"/>
                      <a:gd name="connsiteY15" fmla="*/ 84667 h 2963335"/>
                      <a:gd name="connsiteX16" fmla="*/ 448733 w 1126066"/>
                      <a:gd name="connsiteY16" fmla="*/ 16934 h 2963335"/>
                      <a:gd name="connsiteX17" fmla="*/ 296333 w 1126066"/>
                      <a:gd name="connsiteY17" fmla="*/ 8467 h 2963335"/>
                      <a:gd name="connsiteX18" fmla="*/ 211666 w 1126066"/>
                      <a:gd name="connsiteY18" fmla="*/ 59267 h 2963335"/>
                      <a:gd name="connsiteX19" fmla="*/ 127000 w 1126066"/>
                      <a:gd name="connsiteY19" fmla="*/ 135467 h 2963335"/>
                      <a:gd name="connsiteX20" fmla="*/ 101600 w 1126066"/>
                      <a:gd name="connsiteY20" fmla="*/ 245534 h 2963335"/>
                      <a:gd name="connsiteX21" fmla="*/ 84666 w 1126066"/>
                      <a:gd name="connsiteY21" fmla="*/ 321734 h 2963335"/>
                      <a:gd name="connsiteX22" fmla="*/ 0 w 1126066"/>
                      <a:gd name="connsiteY22" fmla="*/ 406400 h 2963335"/>
                      <a:gd name="connsiteX23" fmla="*/ 16933 w 1126066"/>
                      <a:gd name="connsiteY23" fmla="*/ 474134 h 2963335"/>
                      <a:gd name="connsiteX24" fmla="*/ 93133 w 1126066"/>
                      <a:gd name="connsiteY24" fmla="*/ 541867 h 2963335"/>
                      <a:gd name="connsiteX25" fmla="*/ 211666 w 1126066"/>
                      <a:gd name="connsiteY25" fmla="*/ 550334 h 2963335"/>
                      <a:gd name="connsiteX26" fmla="*/ 262466 w 1126066"/>
                      <a:gd name="connsiteY26" fmla="*/ 474134 h 2963335"/>
                      <a:gd name="connsiteX27" fmla="*/ 254000 w 1126066"/>
                      <a:gd name="connsiteY27" fmla="*/ 381000 h 2963335"/>
                      <a:gd name="connsiteX28" fmla="*/ 220133 w 1126066"/>
                      <a:gd name="connsiteY28" fmla="*/ 330200 h 2963335"/>
                      <a:gd name="connsiteX29" fmla="*/ 186266 w 1126066"/>
                      <a:gd name="connsiteY29" fmla="*/ 287867 h 2963335"/>
                      <a:gd name="connsiteX30" fmla="*/ 194733 w 1126066"/>
                      <a:gd name="connsiteY30" fmla="*/ 186267 h 2963335"/>
                      <a:gd name="connsiteX31" fmla="*/ 262466 w 1126066"/>
                      <a:gd name="connsiteY31" fmla="*/ 101600 h 2963335"/>
                      <a:gd name="connsiteX32" fmla="*/ 372533 w 1126066"/>
                      <a:gd name="connsiteY32" fmla="*/ 67734 h 2963335"/>
                      <a:gd name="connsiteX33" fmla="*/ 440266 w 1126066"/>
                      <a:gd name="connsiteY33" fmla="*/ 110067 h 2963335"/>
                      <a:gd name="connsiteX34" fmla="*/ 491066 w 1126066"/>
                      <a:gd name="connsiteY34" fmla="*/ 220134 h 2963335"/>
                      <a:gd name="connsiteX35" fmla="*/ 491066 w 1126066"/>
                      <a:gd name="connsiteY35" fmla="*/ 2963334 h 2963335"/>
                      <a:gd name="connsiteX0" fmla="*/ 491066 w 1024466"/>
                      <a:gd name="connsiteY0" fmla="*/ 2963334 h 2963335"/>
                      <a:gd name="connsiteX1" fmla="*/ 565659 w 1024466"/>
                      <a:gd name="connsiteY1" fmla="*/ 2963335 h 2963335"/>
                      <a:gd name="connsiteX2" fmla="*/ 643466 w 1024466"/>
                      <a:gd name="connsiteY2" fmla="*/ 194734 h 2963335"/>
                      <a:gd name="connsiteX3" fmla="*/ 711200 w 1024466"/>
                      <a:gd name="connsiteY3" fmla="*/ 84667 h 2963335"/>
                      <a:gd name="connsiteX4" fmla="*/ 821266 w 1024466"/>
                      <a:gd name="connsiteY4" fmla="*/ 59267 h 2963335"/>
                      <a:gd name="connsiteX5" fmla="*/ 914400 w 1024466"/>
                      <a:gd name="connsiteY5" fmla="*/ 101600 h 2963335"/>
                      <a:gd name="connsiteX6" fmla="*/ 990600 w 1024466"/>
                      <a:gd name="connsiteY6" fmla="*/ 194734 h 2963335"/>
                      <a:gd name="connsiteX7" fmla="*/ 1024466 w 1024466"/>
                      <a:gd name="connsiteY7" fmla="*/ 321734 h 2963335"/>
                      <a:gd name="connsiteX8" fmla="*/ 999066 w 1024466"/>
                      <a:gd name="connsiteY8" fmla="*/ 67734 h 2963335"/>
                      <a:gd name="connsiteX9" fmla="*/ 872066 w 1024466"/>
                      <a:gd name="connsiteY9" fmla="*/ 8467 h 2963335"/>
                      <a:gd name="connsiteX10" fmla="*/ 728133 w 1024466"/>
                      <a:gd name="connsiteY10" fmla="*/ 0 h 2963335"/>
                      <a:gd name="connsiteX11" fmla="*/ 601133 w 1024466"/>
                      <a:gd name="connsiteY11" fmla="*/ 67734 h 2963335"/>
                      <a:gd name="connsiteX12" fmla="*/ 584200 w 1024466"/>
                      <a:gd name="connsiteY12" fmla="*/ 177800 h 2963335"/>
                      <a:gd name="connsiteX13" fmla="*/ 567266 w 1024466"/>
                      <a:gd name="connsiteY13" fmla="*/ 287867 h 2963335"/>
                      <a:gd name="connsiteX14" fmla="*/ 533400 w 1024466"/>
                      <a:gd name="connsiteY14" fmla="*/ 84667 h 2963335"/>
                      <a:gd name="connsiteX15" fmla="*/ 448733 w 1024466"/>
                      <a:gd name="connsiteY15" fmla="*/ 16934 h 2963335"/>
                      <a:gd name="connsiteX16" fmla="*/ 296333 w 1024466"/>
                      <a:gd name="connsiteY16" fmla="*/ 8467 h 2963335"/>
                      <a:gd name="connsiteX17" fmla="*/ 211666 w 1024466"/>
                      <a:gd name="connsiteY17" fmla="*/ 59267 h 2963335"/>
                      <a:gd name="connsiteX18" fmla="*/ 127000 w 1024466"/>
                      <a:gd name="connsiteY18" fmla="*/ 135467 h 2963335"/>
                      <a:gd name="connsiteX19" fmla="*/ 101600 w 1024466"/>
                      <a:gd name="connsiteY19" fmla="*/ 245534 h 2963335"/>
                      <a:gd name="connsiteX20" fmla="*/ 84666 w 1024466"/>
                      <a:gd name="connsiteY20" fmla="*/ 321734 h 2963335"/>
                      <a:gd name="connsiteX21" fmla="*/ 0 w 1024466"/>
                      <a:gd name="connsiteY21" fmla="*/ 406400 h 2963335"/>
                      <a:gd name="connsiteX22" fmla="*/ 16933 w 1024466"/>
                      <a:gd name="connsiteY22" fmla="*/ 474134 h 2963335"/>
                      <a:gd name="connsiteX23" fmla="*/ 93133 w 1024466"/>
                      <a:gd name="connsiteY23" fmla="*/ 541867 h 2963335"/>
                      <a:gd name="connsiteX24" fmla="*/ 211666 w 1024466"/>
                      <a:gd name="connsiteY24" fmla="*/ 550334 h 2963335"/>
                      <a:gd name="connsiteX25" fmla="*/ 262466 w 1024466"/>
                      <a:gd name="connsiteY25" fmla="*/ 474134 h 2963335"/>
                      <a:gd name="connsiteX26" fmla="*/ 254000 w 1024466"/>
                      <a:gd name="connsiteY26" fmla="*/ 381000 h 2963335"/>
                      <a:gd name="connsiteX27" fmla="*/ 220133 w 1024466"/>
                      <a:gd name="connsiteY27" fmla="*/ 330200 h 2963335"/>
                      <a:gd name="connsiteX28" fmla="*/ 186266 w 1024466"/>
                      <a:gd name="connsiteY28" fmla="*/ 287867 h 2963335"/>
                      <a:gd name="connsiteX29" fmla="*/ 194733 w 1024466"/>
                      <a:gd name="connsiteY29" fmla="*/ 186267 h 2963335"/>
                      <a:gd name="connsiteX30" fmla="*/ 262466 w 1024466"/>
                      <a:gd name="connsiteY30" fmla="*/ 101600 h 2963335"/>
                      <a:gd name="connsiteX31" fmla="*/ 372533 w 1024466"/>
                      <a:gd name="connsiteY31" fmla="*/ 67734 h 2963335"/>
                      <a:gd name="connsiteX32" fmla="*/ 440266 w 1024466"/>
                      <a:gd name="connsiteY32" fmla="*/ 110067 h 2963335"/>
                      <a:gd name="connsiteX33" fmla="*/ 491066 w 1024466"/>
                      <a:gd name="connsiteY33" fmla="*/ 220134 h 2963335"/>
                      <a:gd name="connsiteX34" fmla="*/ 491066 w 1024466"/>
                      <a:gd name="connsiteY34" fmla="*/ 2963334 h 2963335"/>
                      <a:gd name="connsiteX0" fmla="*/ 491066 w 999066"/>
                      <a:gd name="connsiteY0" fmla="*/ 2963334 h 2963335"/>
                      <a:gd name="connsiteX1" fmla="*/ 565659 w 999066"/>
                      <a:gd name="connsiteY1" fmla="*/ 2963335 h 2963335"/>
                      <a:gd name="connsiteX2" fmla="*/ 643466 w 999066"/>
                      <a:gd name="connsiteY2" fmla="*/ 194734 h 2963335"/>
                      <a:gd name="connsiteX3" fmla="*/ 711200 w 999066"/>
                      <a:gd name="connsiteY3" fmla="*/ 84667 h 2963335"/>
                      <a:gd name="connsiteX4" fmla="*/ 821266 w 999066"/>
                      <a:gd name="connsiteY4" fmla="*/ 59267 h 2963335"/>
                      <a:gd name="connsiteX5" fmla="*/ 914400 w 999066"/>
                      <a:gd name="connsiteY5" fmla="*/ 101600 h 2963335"/>
                      <a:gd name="connsiteX6" fmla="*/ 990600 w 999066"/>
                      <a:gd name="connsiteY6" fmla="*/ 194734 h 2963335"/>
                      <a:gd name="connsiteX7" fmla="*/ 999066 w 999066"/>
                      <a:gd name="connsiteY7" fmla="*/ 67734 h 2963335"/>
                      <a:gd name="connsiteX8" fmla="*/ 872066 w 999066"/>
                      <a:gd name="connsiteY8" fmla="*/ 8467 h 2963335"/>
                      <a:gd name="connsiteX9" fmla="*/ 728133 w 999066"/>
                      <a:gd name="connsiteY9" fmla="*/ 0 h 2963335"/>
                      <a:gd name="connsiteX10" fmla="*/ 601133 w 999066"/>
                      <a:gd name="connsiteY10" fmla="*/ 67734 h 2963335"/>
                      <a:gd name="connsiteX11" fmla="*/ 584200 w 999066"/>
                      <a:gd name="connsiteY11" fmla="*/ 177800 h 2963335"/>
                      <a:gd name="connsiteX12" fmla="*/ 567266 w 999066"/>
                      <a:gd name="connsiteY12" fmla="*/ 287867 h 2963335"/>
                      <a:gd name="connsiteX13" fmla="*/ 533400 w 999066"/>
                      <a:gd name="connsiteY13" fmla="*/ 84667 h 2963335"/>
                      <a:gd name="connsiteX14" fmla="*/ 448733 w 999066"/>
                      <a:gd name="connsiteY14" fmla="*/ 16934 h 2963335"/>
                      <a:gd name="connsiteX15" fmla="*/ 296333 w 999066"/>
                      <a:gd name="connsiteY15" fmla="*/ 8467 h 2963335"/>
                      <a:gd name="connsiteX16" fmla="*/ 211666 w 999066"/>
                      <a:gd name="connsiteY16" fmla="*/ 59267 h 2963335"/>
                      <a:gd name="connsiteX17" fmla="*/ 127000 w 999066"/>
                      <a:gd name="connsiteY17" fmla="*/ 135467 h 2963335"/>
                      <a:gd name="connsiteX18" fmla="*/ 101600 w 999066"/>
                      <a:gd name="connsiteY18" fmla="*/ 245534 h 2963335"/>
                      <a:gd name="connsiteX19" fmla="*/ 84666 w 999066"/>
                      <a:gd name="connsiteY19" fmla="*/ 321734 h 2963335"/>
                      <a:gd name="connsiteX20" fmla="*/ 0 w 999066"/>
                      <a:gd name="connsiteY20" fmla="*/ 406400 h 2963335"/>
                      <a:gd name="connsiteX21" fmla="*/ 16933 w 999066"/>
                      <a:gd name="connsiteY21" fmla="*/ 474134 h 2963335"/>
                      <a:gd name="connsiteX22" fmla="*/ 93133 w 999066"/>
                      <a:gd name="connsiteY22" fmla="*/ 541867 h 2963335"/>
                      <a:gd name="connsiteX23" fmla="*/ 211666 w 999066"/>
                      <a:gd name="connsiteY23" fmla="*/ 550334 h 2963335"/>
                      <a:gd name="connsiteX24" fmla="*/ 262466 w 999066"/>
                      <a:gd name="connsiteY24" fmla="*/ 474134 h 2963335"/>
                      <a:gd name="connsiteX25" fmla="*/ 254000 w 999066"/>
                      <a:gd name="connsiteY25" fmla="*/ 381000 h 2963335"/>
                      <a:gd name="connsiteX26" fmla="*/ 220133 w 999066"/>
                      <a:gd name="connsiteY26" fmla="*/ 330200 h 2963335"/>
                      <a:gd name="connsiteX27" fmla="*/ 186266 w 999066"/>
                      <a:gd name="connsiteY27" fmla="*/ 287867 h 2963335"/>
                      <a:gd name="connsiteX28" fmla="*/ 194733 w 999066"/>
                      <a:gd name="connsiteY28" fmla="*/ 186267 h 2963335"/>
                      <a:gd name="connsiteX29" fmla="*/ 262466 w 999066"/>
                      <a:gd name="connsiteY29" fmla="*/ 101600 h 2963335"/>
                      <a:gd name="connsiteX30" fmla="*/ 372533 w 999066"/>
                      <a:gd name="connsiteY30" fmla="*/ 67734 h 2963335"/>
                      <a:gd name="connsiteX31" fmla="*/ 440266 w 999066"/>
                      <a:gd name="connsiteY31" fmla="*/ 110067 h 2963335"/>
                      <a:gd name="connsiteX32" fmla="*/ 491066 w 999066"/>
                      <a:gd name="connsiteY32" fmla="*/ 220134 h 2963335"/>
                      <a:gd name="connsiteX33" fmla="*/ 491066 w 999066"/>
                      <a:gd name="connsiteY33" fmla="*/ 2963334 h 2963335"/>
                      <a:gd name="connsiteX0" fmla="*/ 491066 w 999066"/>
                      <a:gd name="connsiteY0" fmla="*/ 2963334 h 2963335"/>
                      <a:gd name="connsiteX1" fmla="*/ 565659 w 999066"/>
                      <a:gd name="connsiteY1" fmla="*/ 2963335 h 2963335"/>
                      <a:gd name="connsiteX2" fmla="*/ 643466 w 999066"/>
                      <a:gd name="connsiteY2" fmla="*/ 194734 h 2963335"/>
                      <a:gd name="connsiteX3" fmla="*/ 711200 w 999066"/>
                      <a:gd name="connsiteY3" fmla="*/ 84667 h 2963335"/>
                      <a:gd name="connsiteX4" fmla="*/ 821266 w 999066"/>
                      <a:gd name="connsiteY4" fmla="*/ 59267 h 2963335"/>
                      <a:gd name="connsiteX5" fmla="*/ 914400 w 999066"/>
                      <a:gd name="connsiteY5" fmla="*/ 101600 h 2963335"/>
                      <a:gd name="connsiteX6" fmla="*/ 999066 w 999066"/>
                      <a:gd name="connsiteY6" fmla="*/ 67734 h 2963335"/>
                      <a:gd name="connsiteX7" fmla="*/ 872066 w 999066"/>
                      <a:gd name="connsiteY7" fmla="*/ 8467 h 2963335"/>
                      <a:gd name="connsiteX8" fmla="*/ 728133 w 999066"/>
                      <a:gd name="connsiteY8" fmla="*/ 0 h 2963335"/>
                      <a:gd name="connsiteX9" fmla="*/ 601133 w 999066"/>
                      <a:gd name="connsiteY9" fmla="*/ 67734 h 2963335"/>
                      <a:gd name="connsiteX10" fmla="*/ 584200 w 999066"/>
                      <a:gd name="connsiteY10" fmla="*/ 177800 h 2963335"/>
                      <a:gd name="connsiteX11" fmla="*/ 567266 w 999066"/>
                      <a:gd name="connsiteY11" fmla="*/ 287867 h 2963335"/>
                      <a:gd name="connsiteX12" fmla="*/ 533400 w 999066"/>
                      <a:gd name="connsiteY12" fmla="*/ 84667 h 2963335"/>
                      <a:gd name="connsiteX13" fmla="*/ 448733 w 999066"/>
                      <a:gd name="connsiteY13" fmla="*/ 16934 h 2963335"/>
                      <a:gd name="connsiteX14" fmla="*/ 296333 w 999066"/>
                      <a:gd name="connsiteY14" fmla="*/ 8467 h 2963335"/>
                      <a:gd name="connsiteX15" fmla="*/ 211666 w 999066"/>
                      <a:gd name="connsiteY15" fmla="*/ 59267 h 2963335"/>
                      <a:gd name="connsiteX16" fmla="*/ 127000 w 999066"/>
                      <a:gd name="connsiteY16" fmla="*/ 135467 h 2963335"/>
                      <a:gd name="connsiteX17" fmla="*/ 101600 w 999066"/>
                      <a:gd name="connsiteY17" fmla="*/ 245534 h 2963335"/>
                      <a:gd name="connsiteX18" fmla="*/ 84666 w 999066"/>
                      <a:gd name="connsiteY18" fmla="*/ 321734 h 2963335"/>
                      <a:gd name="connsiteX19" fmla="*/ 0 w 999066"/>
                      <a:gd name="connsiteY19" fmla="*/ 406400 h 2963335"/>
                      <a:gd name="connsiteX20" fmla="*/ 16933 w 999066"/>
                      <a:gd name="connsiteY20" fmla="*/ 474134 h 2963335"/>
                      <a:gd name="connsiteX21" fmla="*/ 93133 w 999066"/>
                      <a:gd name="connsiteY21" fmla="*/ 541867 h 2963335"/>
                      <a:gd name="connsiteX22" fmla="*/ 211666 w 999066"/>
                      <a:gd name="connsiteY22" fmla="*/ 550334 h 2963335"/>
                      <a:gd name="connsiteX23" fmla="*/ 262466 w 999066"/>
                      <a:gd name="connsiteY23" fmla="*/ 474134 h 2963335"/>
                      <a:gd name="connsiteX24" fmla="*/ 254000 w 999066"/>
                      <a:gd name="connsiteY24" fmla="*/ 381000 h 2963335"/>
                      <a:gd name="connsiteX25" fmla="*/ 220133 w 999066"/>
                      <a:gd name="connsiteY25" fmla="*/ 330200 h 2963335"/>
                      <a:gd name="connsiteX26" fmla="*/ 186266 w 999066"/>
                      <a:gd name="connsiteY26" fmla="*/ 287867 h 2963335"/>
                      <a:gd name="connsiteX27" fmla="*/ 194733 w 999066"/>
                      <a:gd name="connsiteY27" fmla="*/ 186267 h 2963335"/>
                      <a:gd name="connsiteX28" fmla="*/ 262466 w 999066"/>
                      <a:gd name="connsiteY28" fmla="*/ 101600 h 2963335"/>
                      <a:gd name="connsiteX29" fmla="*/ 372533 w 999066"/>
                      <a:gd name="connsiteY29" fmla="*/ 67734 h 2963335"/>
                      <a:gd name="connsiteX30" fmla="*/ 440266 w 999066"/>
                      <a:gd name="connsiteY30" fmla="*/ 110067 h 2963335"/>
                      <a:gd name="connsiteX31" fmla="*/ 491066 w 999066"/>
                      <a:gd name="connsiteY31" fmla="*/ 220134 h 2963335"/>
                      <a:gd name="connsiteX32" fmla="*/ 491066 w 999066"/>
                      <a:gd name="connsiteY32" fmla="*/ 2963334 h 2963335"/>
                      <a:gd name="connsiteX0" fmla="*/ 491066 w 914400"/>
                      <a:gd name="connsiteY0" fmla="*/ 2963334 h 2963335"/>
                      <a:gd name="connsiteX1" fmla="*/ 565659 w 914400"/>
                      <a:gd name="connsiteY1" fmla="*/ 2963335 h 2963335"/>
                      <a:gd name="connsiteX2" fmla="*/ 643466 w 914400"/>
                      <a:gd name="connsiteY2" fmla="*/ 194734 h 2963335"/>
                      <a:gd name="connsiteX3" fmla="*/ 711200 w 914400"/>
                      <a:gd name="connsiteY3" fmla="*/ 84667 h 2963335"/>
                      <a:gd name="connsiteX4" fmla="*/ 821266 w 914400"/>
                      <a:gd name="connsiteY4" fmla="*/ 59267 h 2963335"/>
                      <a:gd name="connsiteX5" fmla="*/ 914400 w 914400"/>
                      <a:gd name="connsiteY5" fmla="*/ 101600 h 2963335"/>
                      <a:gd name="connsiteX6" fmla="*/ 872066 w 914400"/>
                      <a:gd name="connsiteY6" fmla="*/ 8467 h 2963335"/>
                      <a:gd name="connsiteX7" fmla="*/ 728133 w 914400"/>
                      <a:gd name="connsiteY7" fmla="*/ 0 h 2963335"/>
                      <a:gd name="connsiteX8" fmla="*/ 601133 w 914400"/>
                      <a:gd name="connsiteY8" fmla="*/ 67734 h 2963335"/>
                      <a:gd name="connsiteX9" fmla="*/ 584200 w 914400"/>
                      <a:gd name="connsiteY9" fmla="*/ 177800 h 2963335"/>
                      <a:gd name="connsiteX10" fmla="*/ 567266 w 914400"/>
                      <a:gd name="connsiteY10" fmla="*/ 287867 h 2963335"/>
                      <a:gd name="connsiteX11" fmla="*/ 533400 w 914400"/>
                      <a:gd name="connsiteY11" fmla="*/ 84667 h 2963335"/>
                      <a:gd name="connsiteX12" fmla="*/ 448733 w 914400"/>
                      <a:gd name="connsiteY12" fmla="*/ 16934 h 2963335"/>
                      <a:gd name="connsiteX13" fmla="*/ 296333 w 914400"/>
                      <a:gd name="connsiteY13" fmla="*/ 8467 h 2963335"/>
                      <a:gd name="connsiteX14" fmla="*/ 211666 w 914400"/>
                      <a:gd name="connsiteY14" fmla="*/ 59267 h 2963335"/>
                      <a:gd name="connsiteX15" fmla="*/ 127000 w 914400"/>
                      <a:gd name="connsiteY15" fmla="*/ 135467 h 2963335"/>
                      <a:gd name="connsiteX16" fmla="*/ 101600 w 914400"/>
                      <a:gd name="connsiteY16" fmla="*/ 245534 h 2963335"/>
                      <a:gd name="connsiteX17" fmla="*/ 84666 w 914400"/>
                      <a:gd name="connsiteY17" fmla="*/ 321734 h 2963335"/>
                      <a:gd name="connsiteX18" fmla="*/ 0 w 914400"/>
                      <a:gd name="connsiteY18" fmla="*/ 406400 h 2963335"/>
                      <a:gd name="connsiteX19" fmla="*/ 16933 w 914400"/>
                      <a:gd name="connsiteY19" fmla="*/ 474134 h 2963335"/>
                      <a:gd name="connsiteX20" fmla="*/ 93133 w 914400"/>
                      <a:gd name="connsiteY20" fmla="*/ 541867 h 2963335"/>
                      <a:gd name="connsiteX21" fmla="*/ 211666 w 914400"/>
                      <a:gd name="connsiteY21" fmla="*/ 550334 h 2963335"/>
                      <a:gd name="connsiteX22" fmla="*/ 262466 w 914400"/>
                      <a:gd name="connsiteY22" fmla="*/ 474134 h 2963335"/>
                      <a:gd name="connsiteX23" fmla="*/ 254000 w 914400"/>
                      <a:gd name="connsiteY23" fmla="*/ 381000 h 2963335"/>
                      <a:gd name="connsiteX24" fmla="*/ 220133 w 914400"/>
                      <a:gd name="connsiteY24" fmla="*/ 330200 h 2963335"/>
                      <a:gd name="connsiteX25" fmla="*/ 186266 w 914400"/>
                      <a:gd name="connsiteY25" fmla="*/ 287867 h 2963335"/>
                      <a:gd name="connsiteX26" fmla="*/ 194733 w 914400"/>
                      <a:gd name="connsiteY26" fmla="*/ 186267 h 2963335"/>
                      <a:gd name="connsiteX27" fmla="*/ 262466 w 914400"/>
                      <a:gd name="connsiteY27" fmla="*/ 101600 h 2963335"/>
                      <a:gd name="connsiteX28" fmla="*/ 372533 w 914400"/>
                      <a:gd name="connsiteY28" fmla="*/ 67734 h 2963335"/>
                      <a:gd name="connsiteX29" fmla="*/ 440266 w 914400"/>
                      <a:gd name="connsiteY29" fmla="*/ 110067 h 2963335"/>
                      <a:gd name="connsiteX30" fmla="*/ 491066 w 914400"/>
                      <a:gd name="connsiteY30" fmla="*/ 220134 h 2963335"/>
                      <a:gd name="connsiteX31" fmla="*/ 491066 w 914400"/>
                      <a:gd name="connsiteY31" fmla="*/ 2963334 h 2963335"/>
                      <a:gd name="connsiteX0" fmla="*/ 491066 w 872066"/>
                      <a:gd name="connsiteY0" fmla="*/ 2963334 h 2963335"/>
                      <a:gd name="connsiteX1" fmla="*/ 565659 w 872066"/>
                      <a:gd name="connsiteY1" fmla="*/ 2963335 h 2963335"/>
                      <a:gd name="connsiteX2" fmla="*/ 643466 w 872066"/>
                      <a:gd name="connsiteY2" fmla="*/ 194734 h 2963335"/>
                      <a:gd name="connsiteX3" fmla="*/ 711200 w 872066"/>
                      <a:gd name="connsiteY3" fmla="*/ 84667 h 2963335"/>
                      <a:gd name="connsiteX4" fmla="*/ 821266 w 872066"/>
                      <a:gd name="connsiteY4" fmla="*/ 59267 h 2963335"/>
                      <a:gd name="connsiteX5" fmla="*/ 872066 w 872066"/>
                      <a:gd name="connsiteY5" fmla="*/ 8467 h 2963335"/>
                      <a:gd name="connsiteX6" fmla="*/ 728133 w 872066"/>
                      <a:gd name="connsiteY6" fmla="*/ 0 h 2963335"/>
                      <a:gd name="connsiteX7" fmla="*/ 601133 w 872066"/>
                      <a:gd name="connsiteY7" fmla="*/ 67734 h 2963335"/>
                      <a:gd name="connsiteX8" fmla="*/ 584200 w 872066"/>
                      <a:gd name="connsiteY8" fmla="*/ 177800 h 2963335"/>
                      <a:gd name="connsiteX9" fmla="*/ 567266 w 872066"/>
                      <a:gd name="connsiteY9" fmla="*/ 287867 h 2963335"/>
                      <a:gd name="connsiteX10" fmla="*/ 533400 w 872066"/>
                      <a:gd name="connsiteY10" fmla="*/ 84667 h 2963335"/>
                      <a:gd name="connsiteX11" fmla="*/ 448733 w 872066"/>
                      <a:gd name="connsiteY11" fmla="*/ 16934 h 2963335"/>
                      <a:gd name="connsiteX12" fmla="*/ 296333 w 872066"/>
                      <a:gd name="connsiteY12" fmla="*/ 8467 h 2963335"/>
                      <a:gd name="connsiteX13" fmla="*/ 211666 w 872066"/>
                      <a:gd name="connsiteY13" fmla="*/ 59267 h 2963335"/>
                      <a:gd name="connsiteX14" fmla="*/ 127000 w 872066"/>
                      <a:gd name="connsiteY14" fmla="*/ 135467 h 2963335"/>
                      <a:gd name="connsiteX15" fmla="*/ 101600 w 872066"/>
                      <a:gd name="connsiteY15" fmla="*/ 245534 h 2963335"/>
                      <a:gd name="connsiteX16" fmla="*/ 84666 w 872066"/>
                      <a:gd name="connsiteY16" fmla="*/ 321734 h 2963335"/>
                      <a:gd name="connsiteX17" fmla="*/ 0 w 872066"/>
                      <a:gd name="connsiteY17" fmla="*/ 406400 h 2963335"/>
                      <a:gd name="connsiteX18" fmla="*/ 16933 w 872066"/>
                      <a:gd name="connsiteY18" fmla="*/ 474134 h 2963335"/>
                      <a:gd name="connsiteX19" fmla="*/ 93133 w 872066"/>
                      <a:gd name="connsiteY19" fmla="*/ 541867 h 2963335"/>
                      <a:gd name="connsiteX20" fmla="*/ 211666 w 872066"/>
                      <a:gd name="connsiteY20" fmla="*/ 550334 h 2963335"/>
                      <a:gd name="connsiteX21" fmla="*/ 262466 w 872066"/>
                      <a:gd name="connsiteY21" fmla="*/ 474134 h 2963335"/>
                      <a:gd name="connsiteX22" fmla="*/ 254000 w 872066"/>
                      <a:gd name="connsiteY22" fmla="*/ 381000 h 2963335"/>
                      <a:gd name="connsiteX23" fmla="*/ 220133 w 872066"/>
                      <a:gd name="connsiteY23" fmla="*/ 330200 h 2963335"/>
                      <a:gd name="connsiteX24" fmla="*/ 186266 w 872066"/>
                      <a:gd name="connsiteY24" fmla="*/ 287867 h 2963335"/>
                      <a:gd name="connsiteX25" fmla="*/ 194733 w 872066"/>
                      <a:gd name="connsiteY25" fmla="*/ 186267 h 2963335"/>
                      <a:gd name="connsiteX26" fmla="*/ 262466 w 872066"/>
                      <a:gd name="connsiteY26" fmla="*/ 101600 h 2963335"/>
                      <a:gd name="connsiteX27" fmla="*/ 372533 w 872066"/>
                      <a:gd name="connsiteY27" fmla="*/ 67734 h 2963335"/>
                      <a:gd name="connsiteX28" fmla="*/ 440266 w 872066"/>
                      <a:gd name="connsiteY28" fmla="*/ 110067 h 2963335"/>
                      <a:gd name="connsiteX29" fmla="*/ 491066 w 872066"/>
                      <a:gd name="connsiteY29" fmla="*/ 220134 h 2963335"/>
                      <a:gd name="connsiteX30" fmla="*/ 491066 w 872066"/>
                      <a:gd name="connsiteY30" fmla="*/ 2963334 h 2963335"/>
                      <a:gd name="connsiteX0" fmla="*/ 491066 w 821266"/>
                      <a:gd name="connsiteY0" fmla="*/ 2963334 h 2963335"/>
                      <a:gd name="connsiteX1" fmla="*/ 565659 w 821266"/>
                      <a:gd name="connsiteY1" fmla="*/ 2963335 h 2963335"/>
                      <a:gd name="connsiteX2" fmla="*/ 643466 w 821266"/>
                      <a:gd name="connsiteY2" fmla="*/ 194734 h 2963335"/>
                      <a:gd name="connsiteX3" fmla="*/ 711200 w 821266"/>
                      <a:gd name="connsiteY3" fmla="*/ 84667 h 2963335"/>
                      <a:gd name="connsiteX4" fmla="*/ 821266 w 821266"/>
                      <a:gd name="connsiteY4" fmla="*/ 59267 h 2963335"/>
                      <a:gd name="connsiteX5" fmla="*/ 728133 w 821266"/>
                      <a:gd name="connsiteY5" fmla="*/ 0 h 2963335"/>
                      <a:gd name="connsiteX6" fmla="*/ 601133 w 821266"/>
                      <a:gd name="connsiteY6" fmla="*/ 67734 h 2963335"/>
                      <a:gd name="connsiteX7" fmla="*/ 584200 w 821266"/>
                      <a:gd name="connsiteY7" fmla="*/ 177800 h 2963335"/>
                      <a:gd name="connsiteX8" fmla="*/ 567266 w 821266"/>
                      <a:gd name="connsiteY8" fmla="*/ 287867 h 2963335"/>
                      <a:gd name="connsiteX9" fmla="*/ 533400 w 821266"/>
                      <a:gd name="connsiteY9" fmla="*/ 84667 h 2963335"/>
                      <a:gd name="connsiteX10" fmla="*/ 448733 w 821266"/>
                      <a:gd name="connsiteY10" fmla="*/ 16934 h 2963335"/>
                      <a:gd name="connsiteX11" fmla="*/ 296333 w 821266"/>
                      <a:gd name="connsiteY11" fmla="*/ 8467 h 2963335"/>
                      <a:gd name="connsiteX12" fmla="*/ 211666 w 821266"/>
                      <a:gd name="connsiteY12" fmla="*/ 59267 h 2963335"/>
                      <a:gd name="connsiteX13" fmla="*/ 127000 w 821266"/>
                      <a:gd name="connsiteY13" fmla="*/ 135467 h 2963335"/>
                      <a:gd name="connsiteX14" fmla="*/ 101600 w 821266"/>
                      <a:gd name="connsiteY14" fmla="*/ 245534 h 2963335"/>
                      <a:gd name="connsiteX15" fmla="*/ 84666 w 821266"/>
                      <a:gd name="connsiteY15" fmla="*/ 321734 h 2963335"/>
                      <a:gd name="connsiteX16" fmla="*/ 0 w 821266"/>
                      <a:gd name="connsiteY16" fmla="*/ 406400 h 2963335"/>
                      <a:gd name="connsiteX17" fmla="*/ 16933 w 821266"/>
                      <a:gd name="connsiteY17" fmla="*/ 474134 h 2963335"/>
                      <a:gd name="connsiteX18" fmla="*/ 93133 w 821266"/>
                      <a:gd name="connsiteY18" fmla="*/ 541867 h 2963335"/>
                      <a:gd name="connsiteX19" fmla="*/ 211666 w 821266"/>
                      <a:gd name="connsiteY19" fmla="*/ 550334 h 2963335"/>
                      <a:gd name="connsiteX20" fmla="*/ 262466 w 821266"/>
                      <a:gd name="connsiteY20" fmla="*/ 474134 h 2963335"/>
                      <a:gd name="connsiteX21" fmla="*/ 254000 w 821266"/>
                      <a:gd name="connsiteY21" fmla="*/ 381000 h 2963335"/>
                      <a:gd name="connsiteX22" fmla="*/ 220133 w 821266"/>
                      <a:gd name="connsiteY22" fmla="*/ 330200 h 2963335"/>
                      <a:gd name="connsiteX23" fmla="*/ 186266 w 821266"/>
                      <a:gd name="connsiteY23" fmla="*/ 287867 h 2963335"/>
                      <a:gd name="connsiteX24" fmla="*/ 194733 w 821266"/>
                      <a:gd name="connsiteY24" fmla="*/ 186267 h 2963335"/>
                      <a:gd name="connsiteX25" fmla="*/ 262466 w 821266"/>
                      <a:gd name="connsiteY25" fmla="*/ 101600 h 2963335"/>
                      <a:gd name="connsiteX26" fmla="*/ 372533 w 821266"/>
                      <a:gd name="connsiteY26" fmla="*/ 67734 h 2963335"/>
                      <a:gd name="connsiteX27" fmla="*/ 440266 w 821266"/>
                      <a:gd name="connsiteY27" fmla="*/ 110067 h 2963335"/>
                      <a:gd name="connsiteX28" fmla="*/ 491066 w 821266"/>
                      <a:gd name="connsiteY28" fmla="*/ 220134 h 2963335"/>
                      <a:gd name="connsiteX29" fmla="*/ 491066 w 821266"/>
                      <a:gd name="connsiteY29" fmla="*/ 2963334 h 2963335"/>
                      <a:gd name="connsiteX0" fmla="*/ 491066 w 728133"/>
                      <a:gd name="connsiteY0" fmla="*/ 2963334 h 2963335"/>
                      <a:gd name="connsiteX1" fmla="*/ 565659 w 728133"/>
                      <a:gd name="connsiteY1" fmla="*/ 2963335 h 2963335"/>
                      <a:gd name="connsiteX2" fmla="*/ 643466 w 728133"/>
                      <a:gd name="connsiteY2" fmla="*/ 194734 h 2963335"/>
                      <a:gd name="connsiteX3" fmla="*/ 711200 w 728133"/>
                      <a:gd name="connsiteY3" fmla="*/ 84667 h 2963335"/>
                      <a:gd name="connsiteX4" fmla="*/ 728133 w 728133"/>
                      <a:gd name="connsiteY4" fmla="*/ 0 h 2963335"/>
                      <a:gd name="connsiteX5" fmla="*/ 601133 w 728133"/>
                      <a:gd name="connsiteY5" fmla="*/ 67734 h 2963335"/>
                      <a:gd name="connsiteX6" fmla="*/ 584200 w 728133"/>
                      <a:gd name="connsiteY6" fmla="*/ 177800 h 2963335"/>
                      <a:gd name="connsiteX7" fmla="*/ 567266 w 728133"/>
                      <a:gd name="connsiteY7" fmla="*/ 287867 h 2963335"/>
                      <a:gd name="connsiteX8" fmla="*/ 533400 w 728133"/>
                      <a:gd name="connsiteY8" fmla="*/ 84667 h 2963335"/>
                      <a:gd name="connsiteX9" fmla="*/ 448733 w 728133"/>
                      <a:gd name="connsiteY9" fmla="*/ 16934 h 2963335"/>
                      <a:gd name="connsiteX10" fmla="*/ 296333 w 728133"/>
                      <a:gd name="connsiteY10" fmla="*/ 8467 h 2963335"/>
                      <a:gd name="connsiteX11" fmla="*/ 211666 w 728133"/>
                      <a:gd name="connsiteY11" fmla="*/ 59267 h 2963335"/>
                      <a:gd name="connsiteX12" fmla="*/ 127000 w 728133"/>
                      <a:gd name="connsiteY12" fmla="*/ 135467 h 2963335"/>
                      <a:gd name="connsiteX13" fmla="*/ 101600 w 728133"/>
                      <a:gd name="connsiteY13" fmla="*/ 245534 h 2963335"/>
                      <a:gd name="connsiteX14" fmla="*/ 84666 w 728133"/>
                      <a:gd name="connsiteY14" fmla="*/ 321734 h 2963335"/>
                      <a:gd name="connsiteX15" fmla="*/ 0 w 728133"/>
                      <a:gd name="connsiteY15" fmla="*/ 406400 h 2963335"/>
                      <a:gd name="connsiteX16" fmla="*/ 16933 w 728133"/>
                      <a:gd name="connsiteY16" fmla="*/ 474134 h 2963335"/>
                      <a:gd name="connsiteX17" fmla="*/ 93133 w 728133"/>
                      <a:gd name="connsiteY17" fmla="*/ 541867 h 2963335"/>
                      <a:gd name="connsiteX18" fmla="*/ 211666 w 728133"/>
                      <a:gd name="connsiteY18" fmla="*/ 550334 h 2963335"/>
                      <a:gd name="connsiteX19" fmla="*/ 262466 w 728133"/>
                      <a:gd name="connsiteY19" fmla="*/ 474134 h 2963335"/>
                      <a:gd name="connsiteX20" fmla="*/ 254000 w 728133"/>
                      <a:gd name="connsiteY20" fmla="*/ 381000 h 2963335"/>
                      <a:gd name="connsiteX21" fmla="*/ 220133 w 728133"/>
                      <a:gd name="connsiteY21" fmla="*/ 330200 h 2963335"/>
                      <a:gd name="connsiteX22" fmla="*/ 186266 w 728133"/>
                      <a:gd name="connsiteY22" fmla="*/ 287867 h 2963335"/>
                      <a:gd name="connsiteX23" fmla="*/ 194733 w 728133"/>
                      <a:gd name="connsiteY23" fmla="*/ 186267 h 2963335"/>
                      <a:gd name="connsiteX24" fmla="*/ 262466 w 728133"/>
                      <a:gd name="connsiteY24" fmla="*/ 101600 h 2963335"/>
                      <a:gd name="connsiteX25" fmla="*/ 372533 w 728133"/>
                      <a:gd name="connsiteY25" fmla="*/ 67734 h 2963335"/>
                      <a:gd name="connsiteX26" fmla="*/ 440266 w 728133"/>
                      <a:gd name="connsiteY26" fmla="*/ 110067 h 2963335"/>
                      <a:gd name="connsiteX27" fmla="*/ 491066 w 728133"/>
                      <a:gd name="connsiteY27" fmla="*/ 220134 h 2963335"/>
                      <a:gd name="connsiteX28" fmla="*/ 491066 w 728133"/>
                      <a:gd name="connsiteY28" fmla="*/ 2963334 h 2963335"/>
                      <a:gd name="connsiteX0" fmla="*/ 728133 w 788531"/>
                      <a:gd name="connsiteY0" fmla="*/ 0 h 2963335"/>
                      <a:gd name="connsiteX1" fmla="*/ 601133 w 788531"/>
                      <a:gd name="connsiteY1" fmla="*/ 67734 h 2963335"/>
                      <a:gd name="connsiteX2" fmla="*/ 584200 w 788531"/>
                      <a:gd name="connsiteY2" fmla="*/ 177800 h 2963335"/>
                      <a:gd name="connsiteX3" fmla="*/ 567266 w 788531"/>
                      <a:gd name="connsiteY3" fmla="*/ 287867 h 2963335"/>
                      <a:gd name="connsiteX4" fmla="*/ 533400 w 788531"/>
                      <a:gd name="connsiteY4" fmla="*/ 84667 h 2963335"/>
                      <a:gd name="connsiteX5" fmla="*/ 448733 w 788531"/>
                      <a:gd name="connsiteY5" fmla="*/ 16934 h 2963335"/>
                      <a:gd name="connsiteX6" fmla="*/ 296333 w 788531"/>
                      <a:gd name="connsiteY6" fmla="*/ 8467 h 2963335"/>
                      <a:gd name="connsiteX7" fmla="*/ 211666 w 788531"/>
                      <a:gd name="connsiteY7" fmla="*/ 59267 h 2963335"/>
                      <a:gd name="connsiteX8" fmla="*/ 127000 w 788531"/>
                      <a:gd name="connsiteY8" fmla="*/ 135467 h 2963335"/>
                      <a:gd name="connsiteX9" fmla="*/ 101600 w 788531"/>
                      <a:gd name="connsiteY9" fmla="*/ 245534 h 2963335"/>
                      <a:gd name="connsiteX10" fmla="*/ 84666 w 788531"/>
                      <a:gd name="connsiteY10" fmla="*/ 321734 h 2963335"/>
                      <a:gd name="connsiteX11" fmla="*/ 0 w 788531"/>
                      <a:gd name="connsiteY11" fmla="*/ 406400 h 2963335"/>
                      <a:gd name="connsiteX12" fmla="*/ 16933 w 788531"/>
                      <a:gd name="connsiteY12" fmla="*/ 474134 h 2963335"/>
                      <a:gd name="connsiteX13" fmla="*/ 93133 w 788531"/>
                      <a:gd name="connsiteY13" fmla="*/ 541867 h 2963335"/>
                      <a:gd name="connsiteX14" fmla="*/ 211666 w 788531"/>
                      <a:gd name="connsiteY14" fmla="*/ 550334 h 2963335"/>
                      <a:gd name="connsiteX15" fmla="*/ 262466 w 788531"/>
                      <a:gd name="connsiteY15" fmla="*/ 474134 h 2963335"/>
                      <a:gd name="connsiteX16" fmla="*/ 254000 w 788531"/>
                      <a:gd name="connsiteY16" fmla="*/ 381000 h 2963335"/>
                      <a:gd name="connsiteX17" fmla="*/ 220133 w 788531"/>
                      <a:gd name="connsiteY17" fmla="*/ 330200 h 2963335"/>
                      <a:gd name="connsiteX18" fmla="*/ 186266 w 788531"/>
                      <a:gd name="connsiteY18" fmla="*/ 287867 h 2963335"/>
                      <a:gd name="connsiteX19" fmla="*/ 194733 w 788531"/>
                      <a:gd name="connsiteY19" fmla="*/ 186267 h 2963335"/>
                      <a:gd name="connsiteX20" fmla="*/ 262466 w 788531"/>
                      <a:gd name="connsiteY20" fmla="*/ 101600 h 2963335"/>
                      <a:gd name="connsiteX21" fmla="*/ 372533 w 788531"/>
                      <a:gd name="connsiteY21" fmla="*/ 67734 h 2963335"/>
                      <a:gd name="connsiteX22" fmla="*/ 440266 w 788531"/>
                      <a:gd name="connsiteY22" fmla="*/ 110067 h 2963335"/>
                      <a:gd name="connsiteX23" fmla="*/ 491066 w 788531"/>
                      <a:gd name="connsiteY23" fmla="*/ 220134 h 2963335"/>
                      <a:gd name="connsiteX24" fmla="*/ 491066 w 788531"/>
                      <a:gd name="connsiteY24" fmla="*/ 2963334 h 2963335"/>
                      <a:gd name="connsiteX25" fmla="*/ 565659 w 788531"/>
                      <a:gd name="connsiteY25" fmla="*/ 2963335 h 2963335"/>
                      <a:gd name="connsiteX26" fmla="*/ 643466 w 788531"/>
                      <a:gd name="connsiteY26" fmla="*/ 194734 h 2963335"/>
                      <a:gd name="connsiteX27" fmla="*/ 788531 w 788531"/>
                      <a:gd name="connsiteY27" fmla="*/ 161998 h 2963335"/>
                      <a:gd name="connsiteX0" fmla="*/ 728133 w 728133"/>
                      <a:gd name="connsiteY0" fmla="*/ 0 h 2963335"/>
                      <a:gd name="connsiteX1" fmla="*/ 601133 w 728133"/>
                      <a:gd name="connsiteY1" fmla="*/ 67734 h 2963335"/>
                      <a:gd name="connsiteX2" fmla="*/ 584200 w 728133"/>
                      <a:gd name="connsiteY2" fmla="*/ 177800 h 2963335"/>
                      <a:gd name="connsiteX3" fmla="*/ 567266 w 728133"/>
                      <a:gd name="connsiteY3" fmla="*/ 287867 h 2963335"/>
                      <a:gd name="connsiteX4" fmla="*/ 533400 w 728133"/>
                      <a:gd name="connsiteY4" fmla="*/ 84667 h 2963335"/>
                      <a:gd name="connsiteX5" fmla="*/ 448733 w 728133"/>
                      <a:gd name="connsiteY5" fmla="*/ 16934 h 2963335"/>
                      <a:gd name="connsiteX6" fmla="*/ 296333 w 728133"/>
                      <a:gd name="connsiteY6" fmla="*/ 8467 h 2963335"/>
                      <a:gd name="connsiteX7" fmla="*/ 211666 w 728133"/>
                      <a:gd name="connsiteY7" fmla="*/ 59267 h 2963335"/>
                      <a:gd name="connsiteX8" fmla="*/ 127000 w 728133"/>
                      <a:gd name="connsiteY8" fmla="*/ 135467 h 2963335"/>
                      <a:gd name="connsiteX9" fmla="*/ 101600 w 728133"/>
                      <a:gd name="connsiteY9" fmla="*/ 245534 h 2963335"/>
                      <a:gd name="connsiteX10" fmla="*/ 84666 w 728133"/>
                      <a:gd name="connsiteY10" fmla="*/ 321734 h 2963335"/>
                      <a:gd name="connsiteX11" fmla="*/ 0 w 728133"/>
                      <a:gd name="connsiteY11" fmla="*/ 406400 h 2963335"/>
                      <a:gd name="connsiteX12" fmla="*/ 16933 w 728133"/>
                      <a:gd name="connsiteY12" fmla="*/ 474134 h 2963335"/>
                      <a:gd name="connsiteX13" fmla="*/ 93133 w 728133"/>
                      <a:gd name="connsiteY13" fmla="*/ 541867 h 2963335"/>
                      <a:gd name="connsiteX14" fmla="*/ 211666 w 728133"/>
                      <a:gd name="connsiteY14" fmla="*/ 550334 h 2963335"/>
                      <a:gd name="connsiteX15" fmla="*/ 262466 w 728133"/>
                      <a:gd name="connsiteY15" fmla="*/ 474134 h 2963335"/>
                      <a:gd name="connsiteX16" fmla="*/ 254000 w 728133"/>
                      <a:gd name="connsiteY16" fmla="*/ 381000 h 2963335"/>
                      <a:gd name="connsiteX17" fmla="*/ 220133 w 728133"/>
                      <a:gd name="connsiteY17" fmla="*/ 330200 h 2963335"/>
                      <a:gd name="connsiteX18" fmla="*/ 186266 w 728133"/>
                      <a:gd name="connsiteY18" fmla="*/ 287867 h 2963335"/>
                      <a:gd name="connsiteX19" fmla="*/ 194733 w 728133"/>
                      <a:gd name="connsiteY19" fmla="*/ 186267 h 2963335"/>
                      <a:gd name="connsiteX20" fmla="*/ 262466 w 728133"/>
                      <a:gd name="connsiteY20" fmla="*/ 101600 h 2963335"/>
                      <a:gd name="connsiteX21" fmla="*/ 372533 w 728133"/>
                      <a:gd name="connsiteY21" fmla="*/ 67734 h 2963335"/>
                      <a:gd name="connsiteX22" fmla="*/ 440266 w 728133"/>
                      <a:gd name="connsiteY22" fmla="*/ 110067 h 2963335"/>
                      <a:gd name="connsiteX23" fmla="*/ 491066 w 728133"/>
                      <a:gd name="connsiteY23" fmla="*/ 220134 h 2963335"/>
                      <a:gd name="connsiteX24" fmla="*/ 491066 w 728133"/>
                      <a:gd name="connsiteY24" fmla="*/ 2963334 h 2963335"/>
                      <a:gd name="connsiteX25" fmla="*/ 565659 w 728133"/>
                      <a:gd name="connsiteY25" fmla="*/ 2963335 h 2963335"/>
                      <a:gd name="connsiteX26" fmla="*/ 643466 w 728133"/>
                      <a:gd name="connsiteY26" fmla="*/ 194734 h 2963335"/>
                      <a:gd name="connsiteX0" fmla="*/ 601133 w 643466"/>
                      <a:gd name="connsiteY0" fmla="*/ 59267 h 2954868"/>
                      <a:gd name="connsiteX1" fmla="*/ 584200 w 643466"/>
                      <a:gd name="connsiteY1" fmla="*/ 169333 h 2954868"/>
                      <a:gd name="connsiteX2" fmla="*/ 567266 w 643466"/>
                      <a:gd name="connsiteY2" fmla="*/ 279400 h 2954868"/>
                      <a:gd name="connsiteX3" fmla="*/ 533400 w 643466"/>
                      <a:gd name="connsiteY3" fmla="*/ 76200 h 2954868"/>
                      <a:gd name="connsiteX4" fmla="*/ 448733 w 643466"/>
                      <a:gd name="connsiteY4" fmla="*/ 8467 h 2954868"/>
                      <a:gd name="connsiteX5" fmla="*/ 296333 w 643466"/>
                      <a:gd name="connsiteY5" fmla="*/ 0 h 2954868"/>
                      <a:gd name="connsiteX6" fmla="*/ 211666 w 643466"/>
                      <a:gd name="connsiteY6" fmla="*/ 50800 h 2954868"/>
                      <a:gd name="connsiteX7" fmla="*/ 127000 w 643466"/>
                      <a:gd name="connsiteY7" fmla="*/ 127000 h 2954868"/>
                      <a:gd name="connsiteX8" fmla="*/ 101600 w 643466"/>
                      <a:gd name="connsiteY8" fmla="*/ 237067 h 2954868"/>
                      <a:gd name="connsiteX9" fmla="*/ 84666 w 643466"/>
                      <a:gd name="connsiteY9" fmla="*/ 313267 h 2954868"/>
                      <a:gd name="connsiteX10" fmla="*/ 0 w 643466"/>
                      <a:gd name="connsiteY10" fmla="*/ 397933 h 2954868"/>
                      <a:gd name="connsiteX11" fmla="*/ 16933 w 643466"/>
                      <a:gd name="connsiteY11" fmla="*/ 465667 h 2954868"/>
                      <a:gd name="connsiteX12" fmla="*/ 93133 w 643466"/>
                      <a:gd name="connsiteY12" fmla="*/ 533400 h 2954868"/>
                      <a:gd name="connsiteX13" fmla="*/ 211666 w 643466"/>
                      <a:gd name="connsiteY13" fmla="*/ 541867 h 2954868"/>
                      <a:gd name="connsiteX14" fmla="*/ 262466 w 643466"/>
                      <a:gd name="connsiteY14" fmla="*/ 465667 h 2954868"/>
                      <a:gd name="connsiteX15" fmla="*/ 254000 w 643466"/>
                      <a:gd name="connsiteY15" fmla="*/ 372533 h 2954868"/>
                      <a:gd name="connsiteX16" fmla="*/ 220133 w 643466"/>
                      <a:gd name="connsiteY16" fmla="*/ 321733 h 2954868"/>
                      <a:gd name="connsiteX17" fmla="*/ 186266 w 643466"/>
                      <a:gd name="connsiteY17" fmla="*/ 279400 h 2954868"/>
                      <a:gd name="connsiteX18" fmla="*/ 194733 w 643466"/>
                      <a:gd name="connsiteY18" fmla="*/ 177800 h 2954868"/>
                      <a:gd name="connsiteX19" fmla="*/ 262466 w 643466"/>
                      <a:gd name="connsiteY19" fmla="*/ 93133 h 2954868"/>
                      <a:gd name="connsiteX20" fmla="*/ 372533 w 643466"/>
                      <a:gd name="connsiteY20" fmla="*/ 59267 h 2954868"/>
                      <a:gd name="connsiteX21" fmla="*/ 440266 w 643466"/>
                      <a:gd name="connsiteY21" fmla="*/ 101600 h 2954868"/>
                      <a:gd name="connsiteX22" fmla="*/ 491066 w 643466"/>
                      <a:gd name="connsiteY22" fmla="*/ 211667 h 2954868"/>
                      <a:gd name="connsiteX23" fmla="*/ 491066 w 643466"/>
                      <a:gd name="connsiteY23" fmla="*/ 2954867 h 2954868"/>
                      <a:gd name="connsiteX24" fmla="*/ 565659 w 643466"/>
                      <a:gd name="connsiteY24" fmla="*/ 2954868 h 2954868"/>
                      <a:gd name="connsiteX25" fmla="*/ 643466 w 643466"/>
                      <a:gd name="connsiteY25" fmla="*/ 186267 h 2954868"/>
                      <a:gd name="connsiteX0" fmla="*/ 601133 w 643466"/>
                      <a:gd name="connsiteY0" fmla="*/ 59267 h 2954868"/>
                      <a:gd name="connsiteX1" fmla="*/ 584200 w 643466"/>
                      <a:gd name="connsiteY1" fmla="*/ 169333 h 2954868"/>
                      <a:gd name="connsiteX2" fmla="*/ 567266 w 643466"/>
                      <a:gd name="connsiteY2" fmla="*/ 279400 h 2954868"/>
                      <a:gd name="connsiteX3" fmla="*/ 533400 w 643466"/>
                      <a:gd name="connsiteY3" fmla="*/ 76200 h 2954868"/>
                      <a:gd name="connsiteX4" fmla="*/ 448733 w 643466"/>
                      <a:gd name="connsiteY4" fmla="*/ 8467 h 2954868"/>
                      <a:gd name="connsiteX5" fmla="*/ 296333 w 643466"/>
                      <a:gd name="connsiteY5" fmla="*/ 0 h 2954868"/>
                      <a:gd name="connsiteX6" fmla="*/ 211666 w 643466"/>
                      <a:gd name="connsiteY6" fmla="*/ 50800 h 2954868"/>
                      <a:gd name="connsiteX7" fmla="*/ 127000 w 643466"/>
                      <a:gd name="connsiteY7" fmla="*/ 127000 h 2954868"/>
                      <a:gd name="connsiteX8" fmla="*/ 101600 w 643466"/>
                      <a:gd name="connsiteY8" fmla="*/ 237067 h 2954868"/>
                      <a:gd name="connsiteX9" fmla="*/ 84666 w 643466"/>
                      <a:gd name="connsiteY9" fmla="*/ 313267 h 2954868"/>
                      <a:gd name="connsiteX10" fmla="*/ 0 w 643466"/>
                      <a:gd name="connsiteY10" fmla="*/ 397933 h 2954868"/>
                      <a:gd name="connsiteX11" fmla="*/ 16933 w 643466"/>
                      <a:gd name="connsiteY11" fmla="*/ 465667 h 2954868"/>
                      <a:gd name="connsiteX12" fmla="*/ 93133 w 643466"/>
                      <a:gd name="connsiteY12" fmla="*/ 533400 h 2954868"/>
                      <a:gd name="connsiteX13" fmla="*/ 211666 w 643466"/>
                      <a:gd name="connsiteY13" fmla="*/ 541867 h 2954868"/>
                      <a:gd name="connsiteX14" fmla="*/ 262466 w 643466"/>
                      <a:gd name="connsiteY14" fmla="*/ 465667 h 2954868"/>
                      <a:gd name="connsiteX15" fmla="*/ 254000 w 643466"/>
                      <a:gd name="connsiteY15" fmla="*/ 372533 h 2954868"/>
                      <a:gd name="connsiteX16" fmla="*/ 220133 w 643466"/>
                      <a:gd name="connsiteY16" fmla="*/ 321733 h 2954868"/>
                      <a:gd name="connsiteX17" fmla="*/ 186266 w 643466"/>
                      <a:gd name="connsiteY17" fmla="*/ 279400 h 2954868"/>
                      <a:gd name="connsiteX18" fmla="*/ 194733 w 643466"/>
                      <a:gd name="connsiteY18" fmla="*/ 177800 h 2954868"/>
                      <a:gd name="connsiteX19" fmla="*/ 262466 w 643466"/>
                      <a:gd name="connsiteY19" fmla="*/ 93133 h 2954868"/>
                      <a:gd name="connsiteX20" fmla="*/ 372533 w 643466"/>
                      <a:gd name="connsiteY20" fmla="*/ 59267 h 2954868"/>
                      <a:gd name="connsiteX21" fmla="*/ 440266 w 643466"/>
                      <a:gd name="connsiteY21" fmla="*/ 101600 h 2954868"/>
                      <a:gd name="connsiteX22" fmla="*/ 491066 w 643466"/>
                      <a:gd name="connsiteY22" fmla="*/ 211667 h 2954868"/>
                      <a:gd name="connsiteX23" fmla="*/ 491066 w 643466"/>
                      <a:gd name="connsiteY23" fmla="*/ 2954867 h 2954868"/>
                      <a:gd name="connsiteX24" fmla="*/ 565659 w 643466"/>
                      <a:gd name="connsiteY24" fmla="*/ 2954868 h 2954868"/>
                      <a:gd name="connsiteX25" fmla="*/ 643466 w 643466"/>
                      <a:gd name="connsiteY25" fmla="*/ 186267 h 2954868"/>
                      <a:gd name="connsiteX26" fmla="*/ 601133 w 643466"/>
                      <a:gd name="connsiteY26" fmla="*/ 59267 h 2954868"/>
                      <a:gd name="connsiteX0" fmla="*/ 643466 w 643466"/>
                      <a:gd name="connsiteY0" fmla="*/ 186267 h 2954868"/>
                      <a:gd name="connsiteX1" fmla="*/ 584200 w 643466"/>
                      <a:gd name="connsiteY1" fmla="*/ 169333 h 2954868"/>
                      <a:gd name="connsiteX2" fmla="*/ 567266 w 643466"/>
                      <a:gd name="connsiteY2" fmla="*/ 279400 h 2954868"/>
                      <a:gd name="connsiteX3" fmla="*/ 533400 w 643466"/>
                      <a:gd name="connsiteY3" fmla="*/ 76200 h 2954868"/>
                      <a:gd name="connsiteX4" fmla="*/ 448733 w 643466"/>
                      <a:gd name="connsiteY4" fmla="*/ 8467 h 2954868"/>
                      <a:gd name="connsiteX5" fmla="*/ 296333 w 643466"/>
                      <a:gd name="connsiteY5" fmla="*/ 0 h 2954868"/>
                      <a:gd name="connsiteX6" fmla="*/ 211666 w 643466"/>
                      <a:gd name="connsiteY6" fmla="*/ 50800 h 2954868"/>
                      <a:gd name="connsiteX7" fmla="*/ 127000 w 643466"/>
                      <a:gd name="connsiteY7" fmla="*/ 127000 h 2954868"/>
                      <a:gd name="connsiteX8" fmla="*/ 101600 w 643466"/>
                      <a:gd name="connsiteY8" fmla="*/ 237067 h 2954868"/>
                      <a:gd name="connsiteX9" fmla="*/ 84666 w 643466"/>
                      <a:gd name="connsiteY9" fmla="*/ 313267 h 2954868"/>
                      <a:gd name="connsiteX10" fmla="*/ 0 w 643466"/>
                      <a:gd name="connsiteY10" fmla="*/ 397933 h 2954868"/>
                      <a:gd name="connsiteX11" fmla="*/ 16933 w 643466"/>
                      <a:gd name="connsiteY11" fmla="*/ 465667 h 2954868"/>
                      <a:gd name="connsiteX12" fmla="*/ 93133 w 643466"/>
                      <a:gd name="connsiteY12" fmla="*/ 533400 h 2954868"/>
                      <a:gd name="connsiteX13" fmla="*/ 211666 w 643466"/>
                      <a:gd name="connsiteY13" fmla="*/ 541867 h 2954868"/>
                      <a:gd name="connsiteX14" fmla="*/ 262466 w 643466"/>
                      <a:gd name="connsiteY14" fmla="*/ 465667 h 2954868"/>
                      <a:gd name="connsiteX15" fmla="*/ 254000 w 643466"/>
                      <a:gd name="connsiteY15" fmla="*/ 372533 h 2954868"/>
                      <a:gd name="connsiteX16" fmla="*/ 220133 w 643466"/>
                      <a:gd name="connsiteY16" fmla="*/ 321733 h 2954868"/>
                      <a:gd name="connsiteX17" fmla="*/ 186266 w 643466"/>
                      <a:gd name="connsiteY17" fmla="*/ 279400 h 2954868"/>
                      <a:gd name="connsiteX18" fmla="*/ 194733 w 643466"/>
                      <a:gd name="connsiteY18" fmla="*/ 177800 h 2954868"/>
                      <a:gd name="connsiteX19" fmla="*/ 262466 w 643466"/>
                      <a:gd name="connsiteY19" fmla="*/ 93133 h 2954868"/>
                      <a:gd name="connsiteX20" fmla="*/ 372533 w 643466"/>
                      <a:gd name="connsiteY20" fmla="*/ 59267 h 2954868"/>
                      <a:gd name="connsiteX21" fmla="*/ 440266 w 643466"/>
                      <a:gd name="connsiteY21" fmla="*/ 101600 h 2954868"/>
                      <a:gd name="connsiteX22" fmla="*/ 491066 w 643466"/>
                      <a:gd name="connsiteY22" fmla="*/ 211667 h 2954868"/>
                      <a:gd name="connsiteX23" fmla="*/ 491066 w 643466"/>
                      <a:gd name="connsiteY23" fmla="*/ 2954867 h 2954868"/>
                      <a:gd name="connsiteX24" fmla="*/ 565659 w 643466"/>
                      <a:gd name="connsiteY24" fmla="*/ 2954868 h 2954868"/>
                      <a:gd name="connsiteX25" fmla="*/ 643466 w 643466"/>
                      <a:gd name="connsiteY25" fmla="*/ 186267 h 2954868"/>
                      <a:gd name="connsiteX0" fmla="*/ 565659 w 584200"/>
                      <a:gd name="connsiteY0" fmla="*/ 2954868 h 2954868"/>
                      <a:gd name="connsiteX1" fmla="*/ 584200 w 584200"/>
                      <a:gd name="connsiteY1" fmla="*/ 169333 h 2954868"/>
                      <a:gd name="connsiteX2" fmla="*/ 567266 w 584200"/>
                      <a:gd name="connsiteY2" fmla="*/ 279400 h 2954868"/>
                      <a:gd name="connsiteX3" fmla="*/ 533400 w 584200"/>
                      <a:gd name="connsiteY3" fmla="*/ 76200 h 2954868"/>
                      <a:gd name="connsiteX4" fmla="*/ 448733 w 584200"/>
                      <a:gd name="connsiteY4" fmla="*/ 8467 h 2954868"/>
                      <a:gd name="connsiteX5" fmla="*/ 296333 w 584200"/>
                      <a:gd name="connsiteY5" fmla="*/ 0 h 2954868"/>
                      <a:gd name="connsiteX6" fmla="*/ 211666 w 584200"/>
                      <a:gd name="connsiteY6" fmla="*/ 50800 h 2954868"/>
                      <a:gd name="connsiteX7" fmla="*/ 127000 w 584200"/>
                      <a:gd name="connsiteY7" fmla="*/ 127000 h 2954868"/>
                      <a:gd name="connsiteX8" fmla="*/ 101600 w 584200"/>
                      <a:gd name="connsiteY8" fmla="*/ 237067 h 2954868"/>
                      <a:gd name="connsiteX9" fmla="*/ 84666 w 584200"/>
                      <a:gd name="connsiteY9" fmla="*/ 313267 h 2954868"/>
                      <a:gd name="connsiteX10" fmla="*/ 0 w 584200"/>
                      <a:gd name="connsiteY10" fmla="*/ 397933 h 2954868"/>
                      <a:gd name="connsiteX11" fmla="*/ 16933 w 584200"/>
                      <a:gd name="connsiteY11" fmla="*/ 465667 h 2954868"/>
                      <a:gd name="connsiteX12" fmla="*/ 93133 w 584200"/>
                      <a:gd name="connsiteY12" fmla="*/ 533400 h 2954868"/>
                      <a:gd name="connsiteX13" fmla="*/ 211666 w 584200"/>
                      <a:gd name="connsiteY13" fmla="*/ 541867 h 2954868"/>
                      <a:gd name="connsiteX14" fmla="*/ 262466 w 584200"/>
                      <a:gd name="connsiteY14" fmla="*/ 465667 h 2954868"/>
                      <a:gd name="connsiteX15" fmla="*/ 254000 w 584200"/>
                      <a:gd name="connsiteY15" fmla="*/ 372533 h 2954868"/>
                      <a:gd name="connsiteX16" fmla="*/ 220133 w 584200"/>
                      <a:gd name="connsiteY16" fmla="*/ 321733 h 2954868"/>
                      <a:gd name="connsiteX17" fmla="*/ 186266 w 584200"/>
                      <a:gd name="connsiteY17" fmla="*/ 279400 h 2954868"/>
                      <a:gd name="connsiteX18" fmla="*/ 194733 w 584200"/>
                      <a:gd name="connsiteY18" fmla="*/ 177800 h 2954868"/>
                      <a:gd name="connsiteX19" fmla="*/ 262466 w 584200"/>
                      <a:gd name="connsiteY19" fmla="*/ 93133 h 2954868"/>
                      <a:gd name="connsiteX20" fmla="*/ 372533 w 584200"/>
                      <a:gd name="connsiteY20" fmla="*/ 59267 h 2954868"/>
                      <a:gd name="connsiteX21" fmla="*/ 440266 w 584200"/>
                      <a:gd name="connsiteY21" fmla="*/ 101600 h 2954868"/>
                      <a:gd name="connsiteX22" fmla="*/ 491066 w 584200"/>
                      <a:gd name="connsiteY22" fmla="*/ 211667 h 2954868"/>
                      <a:gd name="connsiteX23" fmla="*/ 491066 w 584200"/>
                      <a:gd name="connsiteY23" fmla="*/ 2954867 h 2954868"/>
                      <a:gd name="connsiteX24" fmla="*/ 565659 w 584200"/>
                      <a:gd name="connsiteY24" fmla="*/ 2954868 h 2954868"/>
                      <a:gd name="connsiteX0" fmla="*/ 565659 w 567266"/>
                      <a:gd name="connsiteY0" fmla="*/ 2954868 h 2954868"/>
                      <a:gd name="connsiteX1" fmla="*/ 567266 w 567266"/>
                      <a:gd name="connsiteY1" fmla="*/ 279400 h 2954868"/>
                      <a:gd name="connsiteX2" fmla="*/ 533400 w 567266"/>
                      <a:gd name="connsiteY2" fmla="*/ 76200 h 2954868"/>
                      <a:gd name="connsiteX3" fmla="*/ 448733 w 567266"/>
                      <a:gd name="connsiteY3" fmla="*/ 8467 h 2954868"/>
                      <a:gd name="connsiteX4" fmla="*/ 296333 w 567266"/>
                      <a:gd name="connsiteY4" fmla="*/ 0 h 2954868"/>
                      <a:gd name="connsiteX5" fmla="*/ 211666 w 567266"/>
                      <a:gd name="connsiteY5" fmla="*/ 50800 h 2954868"/>
                      <a:gd name="connsiteX6" fmla="*/ 127000 w 567266"/>
                      <a:gd name="connsiteY6" fmla="*/ 127000 h 2954868"/>
                      <a:gd name="connsiteX7" fmla="*/ 101600 w 567266"/>
                      <a:gd name="connsiteY7" fmla="*/ 237067 h 2954868"/>
                      <a:gd name="connsiteX8" fmla="*/ 84666 w 567266"/>
                      <a:gd name="connsiteY8" fmla="*/ 313267 h 2954868"/>
                      <a:gd name="connsiteX9" fmla="*/ 0 w 567266"/>
                      <a:gd name="connsiteY9" fmla="*/ 397933 h 2954868"/>
                      <a:gd name="connsiteX10" fmla="*/ 16933 w 567266"/>
                      <a:gd name="connsiteY10" fmla="*/ 465667 h 2954868"/>
                      <a:gd name="connsiteX11" fmla="*/ 93133 w 567266"/>
                      <a:gd name="connsiteY11" fmla="*/ 533400 h 2954868"/>
                      <a:gd name="connsiteX12" fmla="*/ 211666 w 567266"/>
                      <a:gd name="connsiteY12" fmla="*/ 541867 h 2954868"/>
                      <a:gd name="connsiteX13" fmla="*/ 262466 w 567266"/>
                      <a:gd name="connsiteY13" fmla="*/ 465667 h 2954868"/>
                      <a:gd name="connsiteX14" fmla="*/ 254000 w 567266"/>
                      <a:gd name="connsiteY14" fmla="*/ 372533 h 2954868"/>
                      <a:gd name="connsiteX15" fmla="*/ 220133 w 567266"/>
                      <a:gd name="connsiteY15" fmla="*/ 321733 h 2954868"/>
                      <a:gd name="connsiteX16" fmla="*/ 186266 w 567266"/>
                      <a:gd name="connsiteY16" fmla="*/ 279400 h 2954868"/>
                      <a:gd name="connsiteX17" fmla="*/ 194733 w 567266"/>
                      <a:gd name="connsiteY17" fmla="*/ 177800 h 2954868"/>
                      <a:gd name="connsiteX18" fmla="*/ 262466 w 567266"/>
                      <a:gd name="connsiteY18" fmla="*/ 93133 h 2954868"/>
                      <a:gd name="connsiteX19" fmla="*/ 372533 w 567266"/>
                      <a:gd name="connsiteY19" fmla="*/ 59267 h 2954868"/>
                      <a:gd name="connsiteX20" fmla="*/ 440266 w 567266"/>
                      <a:gd name="connsiteY20" fmla="*/ 101600 h 2954868"/>
                      <a:gd name="connsiteX21" fmla="*/ 491066 w 567266"/>
                      <a:gd name="connsiteY21" fmla="*/ 211667 h 2954868"/>
                      <a:gd name="connsiteX22" fmla="*/ 491066 w 567266"/>
                      <a:gd name="connsiteY22" fmla="*/ 2954867 h 2954868"/>
                      <a:gd name="connsiteX23" fmla="*/ 565659 w 567266"/>
                      <a:gd name="connsiteY23" fmla="*/ 2954868 h 2954868"/>
                      <a:gd name="connsiteX0" fmla="*/ 565659 w 567266"/>
                      <a:gd name="connsiteY0" fmla="*/ 2954868 h 2954868"/>
                      <a:gd name="connsiteX1" fmla="*/ 567266 w 567266"/>
                      <a:gd name="connsiteY1" fmla="*/ 279400 h 2954868"/>
                      <a:gd name="connsiteX2" fmla="*/ 533400 w 567266"/>
                      <a:gd name="connsiteY2" fmla="*/ 76200 h 2954868"/>
                      <a:gd name="connsiteX3" fmla="*/ 448733 w 567266"/>
                      <a:gd name="connsiteY3" fmla="*/ 8467 h 2954868"/>
                      <a:gd name="connsiteX4" fmla="*/ 296333 w 567266"/>
                      <a:gd name="connsiteY4" fmla="*/ 0 h 2954868"/>
                      <a:gd name="connsiteX5" fmla="*/ 211666 w 567266"/>
                      <a:gd name="connsiteY5" fmla="*/ 50800 h 2954868"/>
                      <a:gd name="connsiteX6" fmla="*/ 127000 w 567266"/>
                      <a:gd name="connsiteY6" fmla="*/ 127000 h 2954868"/>
                      <a:gd name="connsiteX7" fmla="*/ 101600 w 567266"/>
                      <a:gd name="connsiteY7" fmla="*/ 237067 h 2954868"/>
                      <a:gd name="connsiteX8" fmla="*/ 41705 w 567266"/>
                      <a:gd name="connsiteY8" fmla="*/ 291786 h 2954868"/>
                      <a:gd name="connsiteX9" fmla="*/ 0 w 567266"/>
                      <a:gd name="connsiteY9" fmla="*/ 397933 h 2954868"/>
                      <a:gd name="connsiteX10" fmla="*/ 16933 w 567266"/>
                      <a:gd name="connsiteY10" fmla="*/ 465667 h 2954868"/>
                      <a:gd name="connsiteX11" fmla="*/ 93133 w 567266"/>
                      <a:gd name="connsiteY11" fmla="*/ 533400 h 2954868"/>
                      <a:gd name="connsiteX12" fmla="*/ 211666 w 567266"/>
                      <a:gd name="connsiteY12" fmla="*/ 541867 h 2954868"/>
                      <a:gd name="connsiteX13" fmla="*/ 262466 w 567266"/>
                      <a:gd name="connsiteY13" fmla="*/ 465667 h 2954868"/>
                      <a:gd name="connsiteX14" fmla="*/ 254000 w 567266"/>
                      <a:gd name="connsiteY14" fmla="*/ 372533 h 2954868"/>
                      <a:gd name="connsiteX15" fmla="*/ 220133 w 567266"/>
                      <a:gd name="connsiteY15" fmla="*/ 321733 h 2954868"/>
                      <a:gd name="connsiteX16" fmla="*/ 186266 w 567266"/>
                      <a:gd name="connsiteY16" fmla="*/ 279400 h 2954868"/>
                      <a:gd name="connsiteX17" fmla="*/ 194733 w 567266"/>
                      <a:gd name="connsiteY17" fmla="*/ 177800 h 2954868"/>
                      <a:gd name="connsiteX18" fmla="*/ 262466 w 567266"/>
                      <a:gd name="connsiteY18" fmla="*/ 93133 h 2954868"/>
                      <a:gd name="connsiteX19" fmla="*/ 372533 w 567266"/>
                      <a:gd name="connsiteY19" fmla="*/ 59267 h 2954868"/>
                      <a:gd name="connsiteX20" fmla="*/ 440266 w 567266"/>
                      <a:gd name="connsiteY20" fmla="*/ 101600 h 2954868"/>
                      <a:gd name="connsiteX21" fmla="*/ 491066 w 567266"/>
                      <a:gd name="connsiteY21" fmla="*/ 211667 h 2954868"/>
                      <a:gd name="connsiteX22" fmla="*/ 491066 w 567266"/>
                      <a:gd name="connsiteY22" fmla="*/ 2954867 h 2954868"/>
                      <a:gd name="connsiteX23" fmla="*/ 565659 w 567266"/>
                      <a:gd name="connsiteY23" fmla="*/ 2954868 h 295486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</a:cxnLst>
                    <a:rect l="l" t="t" r="r" b="b"/>
                    <a:pathLst>
                      <a:path w="567266" h="2954868">
                        <a:moveTo>
                          <a:pt x="565659" y="2954868"/>
                        </a:moveTo>
                        <a:cubicBezTo>
                          <a:pt x="566195" y="2063045"/>
                          <a:pt x="566730" y="1171223"/>
                          <a:pt x="567266" y="279400"/>
                        </a:cubicBezTo>
                        <a:lnTo>
                          <a:pt x="533400" y="76200"/>
                        </a:lnTo>
                        <a:lnTo>
                          <a:pt x="448733" y="8467"/>
                        </a:lnTo>
                        <a:lnTo>
                          <a:pt x="296333" y="0"/>
                        </a:lnTo>
                        <a:lnTo>
                          <a:pt x="211666" y="50800"/>
                        </a:lnTo>
                        <a:lnTo>
                          <a:pt x="127000" y="127000"/>
                        </a:lnTo>
                        <a:lnTo>
                          <a:pt x="101600" y="237067"/>
                        </a:lnTo>
                        <a:lnTo>
                          <a:pt x="41705" y="291786"/>
                        </a:lnTo>
                        <a:lnTo>
                          <a:pt x="0" y="397933"/>
                        </a:lnTo>
                        <a:lnTo>
                          <a:pt x="16933" y="465667"/>
                        </a:lnTo>
                        <a:lnTo>
                          <a:pt x="93133" y="533400"/>
                        </a:lnTo>
                        <a:lnTo>
                          <a:pt x="211666" y="541867"/>
                        </a:lnTo>
                        <a:lnTo>
                          <a:pt x="262466" y="465667"/>
                        </a:lnTo>
                        <a:lnTo>
                          <a:pt x="254000" y="372533"/>
                        </a:lnTo>
                        <a:lnTo>
                          <a:pt x="220133" y="321733"/>
                        </a:lnTo>
                        <a:lnTo>
                          <a:pt x="186266" y="279400"/>
                        </a:lnTo>
                        <a:lnTo>
                          <a:pt x="194733" y="177800"/>
                        </a:lnTo>
                        <a:lnTo>
                          <a:pt x="262466" y="93133"/>
                        </a:lnTo>
                        <a:lnTo>
                          <a:pt x="372533" y="59267"/>
                        </a:lnTo>
                        <a:lnTo>
                          <a:pt x="440266" y="101600"/>
                        </a:lnTo>
                        <a:lnTo>
                          <a:pt x="491066" y="211667"/>
                        </a:lnTo>
                        <a:lnTo>
                          <a:pt x="491066" y="2954867"/>
                        </a:lnTo>
                        <a:lnTo>
                          <a:pt x="565659" y="2954868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FFFFFF"/>
                      </a:gs>
                      <a:gs pos="32000">
                        <a:srgbClr val="E6E6E6"/>
                      </a:gs>
                      <a:gs pos="99000">
                        <a:srgbClr val="7D8496"/>
                      </a:gs>
                      <a:gs pos="100000">
                        <a:srgbClr val="E6E6E6"/>
                      </a:gs>
                    </a:gsLst>
                    <a:lin ang="2700000" scaled="0"/>
                  </a:gradFill>
                  <a:ln w="3175">
                    <a:solidFill>
                      <a:schemeClr val="tx1">
                        <a:lumMod val="50000"/>
                        <a:lumOff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prstClr val="white"/>
                      </a:solidFill>
                    </a:endParaRPr>
                  </a:p>
                </p:txBody>
              </p:sp>
              <p:sp>
                <p:nvSpPr>
                  <p:cNvPr id="246" name="椭圆 245"/>
                  <p:cNvSpPr>
                    <a:spLocks noChangeAspect="1"/>
                  </p:cNvSpPr>
                  <p:nvPr/>
                </p:nvSpPr>
                <p:spPr>
                  <a:xfrm>
                    <a:off x="1415588" y="2766826"/>
                    <a:ext cx="108000" cy="10800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prstClr val="white"/>
                      </a:solidFill>
                    </a:endParaRPr>
                  </a:p>
                </p:txBody>
              </p:sp>
            </p:grpSp>
          </p:grpSp>
          <p:grpSp>
            <p:nvGrpSpPr>
              <p:cNvPr id="187" name="组合 5"/>
              <p:cNvGrpSpPr/>
              <p:nvPr/>
            </p:nvGrpSpPr>
            <p:grpSpPr>
              <a:xfrm>
                <a:off x="10430093" y="1589039"/>
                <a:ext cx="4852239" cy="2638895"/>
                <a:chOff x="10430093" y="1589039"/>
                <a:chExt cx="4852239" cy="2638895"/>
              </a:xfrm>
            </p:grpSpPr>
            <p:sp>
              <p:nvSpPr>
                <p:cNvPr id="196" name="任意多边形 14"/>
                <p:cNvSpPr/>
                <p:nvPr/>
              </p:nvSpPr>
              <p:spPr>
                <a:xfrm>
                  <a:off x="10768851" y="1692981"/>
                  <a:ext cx="4513481" cy="2534952"/>
                </a:xfrm>
                <a:custGeom>
                  <a:avLst/>
                  <a:gdLst>
                    <a:gd name="connsiteX0" fmla="*/ 0 w 2022359"/>
                    <a:gd name="connsiteY0" fmla="*/ 553980 h 2282663"/>
                    <a:gd name="connsiteX1" fmla="*/ 0 w 2022359"/>
                    <a:gd name="connsiteY1" fmla="*/ 2282663 h 2282663"/>
                    <a:gd name="connsiteX2" fmla="*/ 2022359 w 2022359"/>
                    <a:gd name="connsiteY2" fmla="*/ 2282663 h 2282663"/>
                    <a:gd name="connsiteX3" fmla="*/ 2022359 w 2022359"/>
                    <a:gd name="connsiteY3" fmla="*/ 567329 h 2282663"/>
                    <a:gd name="connsiteX4" fmla="*/ 994493 w 2022359"/>
                    <a:gd name="connsiteY4" fmla="*/ 0 h 2282663"/>
                    <a:gd name="connsiteX5" fmla="*/ 0 w 2022359"/>
                    <a:gd name="connsiteY5" fmla="*/ 553980 h 2282663"/>
                    <a:gd name="connsiteX0" fmla="*/ 0 w 2022359"/>
                    <a:gd name="connsiteY0" fmla="*/ 553980 h 2282663"/>
                    <a:gd name="connsiteX1" fmla="*/ 0 w 2022359"/>
                    <a:gd name="connsiteY1" fmla="*/ 2282663 h 2282663"/>
                    <a:gd name="connsiteX2" fmla="*/ 2022359 w 2022359"/>
                    <a:gd name="connsiteY2" fmla="*/ 2282663 h 2282663"/>
                    <a:gd name="connsiteX3" fmla="*/ 2015825 w 2022359"/>
                    <a:gd name="connsiteY3" fmla="*/ 1265905 h 2282663"/>
                    <a:gd name="connsiteX4" fmla="*/ 2022359 w 2022359"/>
                    <a:gd name="connsiteY4" fmla="*/ 567329 h 2282663"/>
                    <a:gd name="connsiteX5" fmla="*/ 994493 w 2022359"/>
                    <a:gd name="connsiteY5" fmla="*/ 0 h 2282663"/>
                    <a:gd name="connsiteX6" fmla="*/ 0 w 2022359"/>
                    <a:gd name="connsiteY6" fmla="*/ 553980 h 2282663"/>
                    <a:gd name="connsiteX0" fmla="*/ 0 w 3609150"/>
                    <a:gd name="connsiteY0" fmla="*/ 553980 h 2282663"/>
                    <a:gd name="connsiteX1" fmla="*/ 0 w 3609150"/>
                    <a:gd name="connsiteY1" fmla="*/ 2282663 h 2282663"/>
                    <a:gd name="connsiteX2" fmla="*/ 2022359 w 3609150"/>
                    <a:gd name="connsiteY2" fmla="*/ 2282663 h 2282663"/>
                    <a:gd name="connsiteX3" fmla="*/ 3609148 w 3609150"/>
                    <a:gd name="connsiteY3" fmla="*/ 1250657 h 2282663"/>
                    <a:gd name="connsiteX4" fmla="*/ 2015825 w 3609150"/>
                    <a:gd name="connsiteY4" fmla="*/ 1265905 h 2282663"/>
                    <a:gd name="connsiteX5" fmla="*/ 2022359 w 3609150"/>
                    <a:gd name="connsiteY5" fmla="*/ 567329 h 2282663"/>
                    <a:gd name="connsiteX6" fmla="*/ 994493 w 3609150"/>
                    <a:gd name="connsiteY6" fmla="*/ 0 h 2282663"/>
                    <a:gd name="connsiteX7" fmla="*/ 0 w 3609150"/>
                    <a:gd name="connsiteY7" fmla="*/ 553980 h 2282663"/>
                    <a:gd name="connsiteX0" fmla="*/ 0 w 3596554"/>
                    <a:gd name="connsiteY0" fmla="*/ 553980 h 2282663"/>
                    <a:gd name="connsiteX1" fmla="*/ 0 w 3596554"/>
                    <a:gd name="connsiteY1" fmla="*/ 2282663 h 2282663"/>
                    <a:gd name="connsiteX2" fmla="*/ 2022359 w 3596554"/>
                    <a:gd name="connsiteY2" fmla="*/ 2282663 h 2282663"/>
                    <a:gd name="connsiteX3" fmla="*/ 3596552 w 3596554"/>
                    <a:gd name="connsiteY3" fmla="*/ 1281154 h 2282663"/>
                    <a:gd name="connsiteX4" fmla="*/ 2015825 w 3596554"/>
                    <a:gd name="connsiteY4" fmla="*/ 1265905 h 2282663"/>
                    <a:gd name="connsiteX5" fmla="*/ 2022359 w 3596554"/>
                    <a:gd name="connsiteY5" fmla="*/ 567329 h 2282663"/>
                    <a:gd name="connsiteX6" fmla="*/ 994493 w 3596554"/>
                    <a:gd name="connsiteY6" fmla="*/ 0 h 2282663"/>
                    <a:gd name="connsiteX7" fmla="*/ 0 w 3596554"/>
                    <a:gd name="connsiteY7" fmla="*/ 553980 h 2282663"/>
                    <a:gd name="connsiteX0" fmla="*/ 0 w 3596552"/>
                    <a:gd name="connsiteY0" fmla="*/ 553980 h 2282663"/>
                    <a:gd name="connsiteX1" fmla="*/ 0 w 3596552"/>
                    <a:gd name="connsiteY1" fmla="*/ 2282663 h 2282663"/>
                    <a:gd name="connsiteX2" fmla="*/ 2022359 w 3596552"/>
                    <a:gd name="connsiteY2" fmla="*/ 2282663 h 2282663"/>
                    <a:gd name="connsiteX3" fmla="*/ 3596552 w 3596552"/>
                    <a:gd name="connsiteY3" fmla="*/ 1281154 h 2282663"/>
                    <a:gd name="connsiteX4" fmla="*/ 2015825 w 3596552"/>
                    <a:gd name="connsiteY4" fmla="*/ 1265905 h 2282663"/>
                    <a:gd name="connsiteX5" fmla="*/ 2022359 w 3596552"/>
                    <a:gd name="connsiteY5" fmla="*/ 567329 h 2282663"/>
                    <a:gd name="connsiteX6" fmla="*/ 994493 w 3596552"/>
                    <a:gd name="connsiteY6" fmla="*/ 0 h 2282663"/>
                    <a:gd name="connsiteX7" fmla="*/ 0 w 3596552"/>
                    <a:gd name="connsiteY7" fmla="*/ 553980 h 2282663"/>
                    <a:gd name="connsiteX0" fmla="*/ 0 w 3602850"/>
                    <a:gd name="connsiteY0" fmla="*/ 553980 h 2332272"/>
                    <a:gd name="connsiteX1" fmla="*/ 0 w 3602850"/>
                    <a:gd name="connsiteY1" fmla="*/ 2282663 h 2332272"/>
                    <a:gd name="connsiteX2" fmla="*/ 2022359 w 3602850"/>
                    <a:gd name="connsiteY2" fmla="*/ 2282663 h 2332272"/>
                    <a:gd name="connsiteX3" fmla="*/ 3602850 w 3602850"/>
                    <a:gd name="connsiteY3" fmla="*/ 2257029 h 2332272"/>
                    <a:gd name="connsiteX4" fmla="*/ 3596552 w 3602850"/>
                    <a:gd name="connsiteY4" fmla="*/ 1281154 h 2332272"/>
                    <a:gd name="connsiteX5" fmla="*/ 2015825 w 3602850"/>
                    <a:gd name="connsiteY5" fmla="*/ 1265905 h 2332272"/>
                    <a:gd name="connsiteX6" fmla="*/ 2022359 w 3602850"/>
                    <a:gd name="connsiteY6" fmla="*/ 567329 h 2332272"/>
                    <a:gd name="connsiteX7" fmla="*/ 994493 w 3602850"/>
                    <a:gd name="connsiteY7" fmla="*/ 0 h 2332272"/>
                    <a:gd name="connsiteX8" fmla="*/ 0 w 3602850"/>
                    <a:gd name="connsiteY8" fmla="*/ 553980 h 2332272"/>
                    <a:gd name="connsiteX0" fmla="*/ 0 w 3602850"/>
                    <a:gd name="connsiteY0" fmla="*/ 553980 h 2282663"/>
                    <a:gd name="connsiteX1" fmla="*/ 0 w 3602850"/>
                    <a:gd name="connsiteY1" fmla="*/ 2282663 h 2282663"/>
                    <a:gd name="connsiteX2" fmla="*/ 2022359 w 3602850"/>
                    <a:gd name="connsiteY2" fmla="*/ 2282663 h 2282663"/>
                    <a:gd name="connsiteX3" fmla="*/ 3602850 w 3602850"/>
                    <a:gd name="connsiteY3" fmla="*/ 2257029 h 2282663"/>
                    <a:gd name="connsiteX4" fmla="*/ 3596552 w 3602850"/>
                    <a:gd name="connsiteY4" fmla="*/ 1281154 h 2282663"/>
                    <a:gd name="connsiteX5" fmla="*/ 2015825 w 3602850"/>
                    <a:gd name="connsiteY5" fmla="*/ 1265905 h 2282663"/>
                    <a:gd name="connsiteX6" fmla="*/ 2022359 w 3602850"/>
                    <a:gd name="connsiteY6" fmla="*/ 567329 h 2282663"/>
                    <a:gd name="connsiteX7" fmla="*/ 994493 w 3602850"/>
                    <a:gd name="connsiteY7" fmla="*/ 0 h 2282663"/>
                    <a:gd name="connsiteX8" fmla="*/ 0 w 3602850"/>
                    <a:gd name="connsiteY8" fmla="*/ 553980 h 2282663"/>
                    <a:gd name="connsiteX0" fmla="*/ 0 w 3615445"/>
                    <a:gd name="connsiteY0" fmla="*/ 553980 h 2287526"/>
                    <a:gd name="connsiteX1" fmla="*/ 0 w 3615445"/>
                    <a:gd name="connsiteY1" fmla="*/ 2282663 h 2287526"/>
                    <a:gd name="connsiteX2" fmla="*/ 2022359 w 3615445"/>
                    <a:gd name="connsiteY2" fmla="*/ 2282663 h 2287526"/>
                    <a:gd name="connsiteX3" fmla="*/ 3615445 w 3615445"/>
                    <a:gd name="connsiteY3" fmla="*/ 2287526 h 2287526"/>
                    <a:gd name="connsiteX4" fmla="*/ 3596552 w 3615445"/>
                    <a:gd name="connsiteY4" fmla="*/ 1281154 h 2287526"/>
                    <a:gd name="connsiteX5" fmla="*/ 2015825 w 3615445"/>
                    <a:gd name="connsiteY5" fmla="*/ 1265905 h 2287526"/>
                    <a:gd name="connsiteX6" fmla="*/ 2022359 w 3615445"/>
                    <a:gd name="connsiteY6" fmla="*/ 567329 h 2287526"/>
                    <a:gd name="connsiteX7" fmla="*/ 994493 w 3615445"/>
                    <a:gd name="connsiteY7" fmla="*/ 0 h 2287526"/>
                    <a:gd name="connsiteX8" fmla="*/ 0 w 3615445"/>
                    <a:gd name="connsiteY8" fmla="*/ 553980 h 2287526"/>
                    <a:gd name="connsiteX0" fmla="*/ 0 w 3596831"/>
                    <a:gd name="connsiteY0" fmla="*/ 553980 h 2282663"/>
                    <a:gd name="connsiteX1" fmla="*/ 0 w 3596831"/>
                    <a:gd name="connsiteY1" fmla="*/ 2282663 h 2282663"/>
                    <a:gd name="connsiteX2" fmla="*/ 2022359 w 3596831"/>
                    <a:gd name="connsiteY2" fmla="*/ 2282663 h 2282663"/>
                    <a:gd name="connsiteX3" fmla="*/ 3590254 w 3596831"/>
                    <a:gd name="connsiteY3" fmla="*/ 2279902 h 2282663"/>
                    <a:gd name="connsiteX4" fmla="*/ 3596552 w 3596831"/>
                    <a:gd name="connsiteY4" fmla="*/ 1281154 h 2282663"/>
                    <a:gd name="connsiteX5" fmla="*/ 2015825 w 3596831"/>
                    <a:gd name="connsiteY5" fmla="*/ 1265905 h 2282663"/>
                    <a:gd name="connsiteX6" fmla="*/ 2022359 w 3596831"/>
                    <a:gd name="connsiteY6" fmla="*/ 567329 h 2282663"/>
                    <a:gd name="connsiteX7" fmla="*/ 994493 w 3596831"/>
                    <a:gd name="connsiteY7" fmla="*/ 0 h 2282663"/>
                    <a:gd name="connsiteX8" fmla="*/ 0 w 3596831"/>
                    <a:gd name="connsiteY8" fmla="*/ 553980 h 2282663"/>
                    <a:gd name="connsiteX0" fmla="*/ 0 w 3609147"/>
                    <a:gd name="connsiteY0" fmla="*/ 553980 h 2302774"/>
                    <a:gd name="connsiteX1" fmla="*/ 0 w 3609147"/>
                    <a:gd name="connsiteY1" fmla="*/ 2282663 h 2302774"/>
                    <a:gd name="connsiteX2" fmla="*/ 2022359 w 3609147"/>
                    <a:gd name="connsiteY2" fmla="*/ 2282663 h 2302774"/>
                    <a:gd name="connsiteX3" fmla="*/ 3609147 w 3609147"/>
                    <a:gd name="connsiteY3" fmla="*/ 2302774 h 2302774"/>
                    <a:gd name="connsiteX4" fmla="*/ 3596552 w 3609147"/>
                    <a:gd name="connsiteY4" fmla="*/ 1281154 h 2302774"/>
                    <a:gd name="connsiteX5" fmla="*/ 2015825 w 3609147"/>
                    <a:gd name="connsiteY5" fmla="*/ 1265905 h 2302774"/>
                    <a:gd name="connsiteX6" fmla="*/ 2022359 w 3609147"/>
                    <a:gd name="connsiteY6" fmla="*/ 567329 h 2302774"/>
                    <a:gd name="connsiteX7" fmla="*/ 994493 w 3609147"/>
                    <a:gd name="connsiteY7" fmla="*/ 0 h 2302774"/>
                    <a:gd name="connsiteX8" fmla="*/ 0 w 3609147"/>
                    <a:gd name="connsiteY8" fmla="*/ 553980 h 2302774"/>
                    <a:gd name="connsiteX0" fmla="*/ 0 w 3602849"/>
                    <a:gd name="connsiteY0" fmla="*/ 553980 h 2295150"/>
                    <a:gd name="connsiteX1" fmla="*/ 0 w 3602849"/>
                    <a:gd name="connsiteY1" fmla="*/ 2282663 h 2295150"/>
                    <a:gd name="connsiteX2" fmla="*/ 2022359 w 3602849"/>
                    <a:gd name="connsiteY2" fmla="*/ 2282663 h 2295150"/>
                    <a:gd name="connsiteX3" fmla="*/ 3602849 w 3602849"/>
                    <a:gd name="connsiteY3" fmla="*/ 2295150 h 2295150"/>
                    <a:gd name="connsiteX4" fmla="*/ 3596552 w 3602849"/>
                    <a:gd name="connsiteY4" fmla="*/ 1281154 h 2295150"/>
                    <a:gd name="connsiteX5" fmla="*/ 2015825 w 3602849"/>
                    <a:gd name="connsiteY5" fmla="*/ 1265905 h 2295150"/>
                    <a:gd name="connsiteX6" fmla="*/ 2022359 w 3602849"/>
                    <a:gd name="connsiteY6" fmla="*/ 567329 h 2295150"/>
                    <a:gd name="connsiteX7" fmla="*/ 994493 w 3602849"/>
                    <a:gd name="connsiteY7" fmla="*/ 0 h 2295150"/>
                    <a:gd name="connsiteX8" fmla="*/ 0 w 3602849"/>
                    <a:gd name="connsiteY8" fmla="*/ 553980 h 2295150"/>
                    <a:gd name="connsiteX0" fmla="*/ 0 w 3597157"/>
                    <a:gd name="connsiteY0" fmla="*/ 553980 h 2282663"/>
                    <a:gd name="connsiteX1" fmla="*/ 0 w 3597157"/>
                    <a:gd name="connsiteY1" fmla="*/ 2282663 h 2282663"/>
                    <a:gd name="connsiteX2" fmla="*/ 2022359 w 3597157"/>
                    <a:gd name="connsiteY2" fmla="*/ 2282663 h 2282663"/>
                    <a:gd name="connsiteX3" fmla="*/ 3596551 w 3597157"/>
                    <a:gd name="connsiteY3" fmla="*/ 2279902 h 2282663"/>
                    <a:gd name="connsiteX4" fmla="*/ 3596552 w 3597157"/>
                    <a:gd name="connsiteY4" fmla="*/ 1281154 h 2282663"/>
                    <a:gd name="connsiteX5" fmla="*/ 2015825 w 3597157"/>
                    <a:gd name="connsiteY5" fmla="*/ 1265905 h 2282663"/>
                    <a:gd name="connsiteX6" fmla="*/ 2022359 w 3597157"/>
                    <a:gd name="connsiteY6" fmla="*/ 567329 h 2282663"/>
                    <a:gd name="connsiteX7" fmla="*/ 994493 w 3597157"/>
                    <a:gd name="connsiteY7" fmla="*/ 0 h 2282663"/>
                    <a:gd name="connsiteX8" fmla="*/ 0 w 3597157"/>
                    <a:gd name="connsiteY8" fmla="*/ 553980 h 2282663"/>
                    <a:gd name="connsiteX0" fmla="*/ 0 w 3597157"/>
                    <a:gd name="connsiteY0" fmla="*/ 553980 h 2282663"/>
                    <a:gd name="connsiteX1" fmla="*/ 0 w 3597157"/>
                    <a:gd name="connsiteY1" fmla="*/ 2282663 h 2282663"/>
                    <a:gd name="connsiteX2" fmla="*/ 2022359 w 3597157"/>
                    <a:gd name="connsiteY2" fmla="*/ 2282663 h 2282663"/>
                    <a:gd name="connsiteX3" fmla="*/ 3357239 w 3597157"/>
                    <a:gd name="connsiteY3" fmla="*/ 2279902 h 2282663"/>
                    <a:gd name="connsiteX4" fmla="*/ 3596551 w 3597157"/>
                    <a:gd name="connsiteY4" fmla="*/ 2279902 h 2282663"/>
                    <a:gd name="connsiteX5" fmla="*/ 3596552 w 3597157"/>
                    <a:gd name="connsiteY5" fmla="*/ 1281154 h 2282663"/>
                    <a:gd name="connsiteX6" fmla="*/ 2015825 w 3597157"/>
                    <a:gd name="connsiteY6" fmla="*/ 1265905 h 2282663"/>
                    <a:gd name="connsiteX7" fmla="*/ 2022359 w 3597157"/>
                    <a:gd name="connsiteY7" fmla="*/ 567329 h 2282663"/>
                    <a:gd name="connsiteX8" fmla="*/ 994493 w 3597157"/>
                    <a:gd name="connsiteY8" fmla="*/ 0 h 2282663"/>
                    <a:gd name="connsiteX9" fmla="*/ 0 w 3597157"/>
                    <a:gd name="connsiteY9" fmla="*/ 553980 h 2282663"/>
                    <a:gd name="connsiteX0" fmla="*/ 0 w 3597157"/>
                    <a:gd name="connsiteY0" fmla="*/ 553980 h 2282663"/>
                    <a:gd name="connsiteX1" fmla="*/ 0 w 3597157"/>
                    <a:gd name="connsiteY1" fmla="*/ 2282663 h 2282663"/>
                    <a:gd name="connsiteX2" fmla="*/ 2022359 w 3597157"/>
                    <a:gd name="connsiteY2" fmla="*/ 2282663 h 2282663"/>
                    <a:gd name="connsiteX3" fmla="*/ 3357239 w 3597157"/>
                    <a:gd name="connsiteY3" fmla="*/ 2279902 h 2282663"/>
                    <a:gd name="connsiteX4" fmla="*/ 3596551 w 3597157"/>
                    <a:gd name="connsiteY4" fmla="*/ 2279902 h 2282663"/>
                    <a:gd name="connsiteX5" fmla="*/ 3596552 w 3597157"/>
                    <a:gd name="connsiteY5" fmla="*/ 1281154 h 2282663"/>
                    <a:gd name="connsiteX6" fmla="*/ 3350941 w 3597157"/>
                    <a:gd name="connsiteY6" fmla="*/ 1273530 h 2282663"/>
                    <a:gd name="connsiteX7" fmla="*/ 2015825 w 3597157"/>
                    <a:gd name="connsiteY7" fmla="*/ 1265905 h 2282663"/>
                    <a:gd name="connsiteX8" fmla="*/ 2022359 w 3597157"/>
                    <a:gd name="connsiteY8" fmla="*/ 567329 h 2282663"/>
                    <a:gd name="connsiteX9" fmla="*/ 994493 w 3597157"/>
                    <a:gd name="connsiteY9" fmla="*/ 0 h 2282663"/>
                    <a:gd name="connsiteX10" fmla="*/ 0 w 3597157"/>
                    <a:gd name="connsiteY10" fmla="*/ 553980 h 2282663"/>
                    <a:gd name="connsiteX0" fmla="*/ 0 w 3596551"/>
                    <a:gd name="connsiteY0" fmla="*/ 553980 h 2282663"/>
                    <a:gd name="connsiteX1" fmla="*/ 0 w 3596551"/>
                    <a:gd name="connsiteY1" fmla="*/ 2282663 h 2282663"/>
                    <a:gd name="connsiteX2" fmla="*/ 2022359 w 3596551"/>
                    <a:gd name="connsiteY2" fmla="*/ 2282663 h 2282663"/>
                    <a:gd name="connsiteX3" fmla="*/ 3357239 w 3596551"/>
                    <a:gd name="connsiteY3" fmla="*/ 2279902 h 2282663"/>
                    <a:gd name="connsiteX4" fmla="*/ 3596551 w 3596551"/>
                    <a:gd name="connsiteY4" fmla="*/ 2279902 h 2282663"/>
                    <a:gd name="connsiteX5" fmla="*/ 3350941 w 3596551"/>
                    <a:gd name="connsiteY5" fmla="*/ 1273530 h 2282663"/>
                    <a:gd name="connsiteX6" fmla="*/ 2015825 w 3596551"/>
                    <a:gd name="connsiteY6" fmla="*/ 1265905 h 2282663"/>
                    <a:gd name="connsiteX7" fmla="*/ 2022359 w 3596551"/>
                    <a:gd name="connsiteY7" fmla="*/ 567329 h 2282663"/>
                    <a:gd name="connsiteX8" fmla="*/ 994493 w 3596551"/>
                    <a:gd name="connsiteY8" fmla="*/ 0 h 2282663"/>
                    <a:gd name="connsiteX9" fmla="*/ 0 w 3596551"/>
                    <a:gd name="connsiteY9" fmla="*/ 553980 h 2282663"/>
                    <a:gd name="connsiteX0" fmla="*/ 0 w 3357239"/>
                    <a:gd name="connsiteY0" fmla="*/ 553980 h 2282663"/>
                    <a:gd name="connsiteX1" fmla="*/ 0 w 3357239"/>
                    <a:gd name="connsiteY1" fmla="*/ 2282663 h 2282663"/>
                    <a:gd name="connsiteX2" fmla="*/ 2022359 w 3357239"/>
                    <a:gd name="connsiteY2" fmla="*/ 2282663 h 2282663"/>
                    <a:gd name="connsiteX3" fmla="*/ 3357239 w 3357239"/>
                    <a:gd name="connsiteY3" fmla="*/ 2279902 h 2282663"/>
                    <a:gd name="connsiteX4" fmla="*/ 3350941 w 3357239"/>
                    <a:gd name="connsiteY4" fmla="*/ 1273530 h 2282663"/>
                    <a:gd name="connsiteX5" fmla="*/ 2015825 w 3357239"/>
                    <a:gd name="connsiteY5" fmla="*/ 1265905 h 2282663"/>
                    <a:gd name="connsiteX6" fmla="*/ 2022359 w 3357239"/>
                    <a:gd name="connsiteY6" fmla="*/ 567329 h 2282663"/>
                    <a:gd name="connsiteX7" fmla="*/ 994493 w 3357239"/>
                    <a:gd name="connsiteY7" fmla="*/ 0 h 2282663"/>
                    <a:gd name="connsiteX8" fmla="*/ 0 w 3357239"/>
                    <a:gd name="connsiteY8" fmla="*/ 553980 h 22826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3357239" h="2282663">
                      <a:moveTo>
                        <a:pt x="0" y="553980"/>
                      </a:moveTo>
                      <a:lnTo>
                        <a:pt x="0" y="2282663"/>
                      </a:lnTo>
                      <a:lnTo>
                        <a:pt x="2022359" y="2282663"/>
                      </a:lnTo>
                      <a:lnTo>
                        <a:pt x="3357239" y="2279902"/>
                      </a:lnTo>
                      <a:cubicBezTo>
                        <a:pt x="3355140" y="1944445"/>
                        <a:pt x="3353040" y="1608987"/>
                        <a:pt x="3350941" y="1273530"/>
                      </a:cubicBezTo>
                      <a:lnTo>
                        <a:pt x="2015825" y="1265905"/>
                      </a:lnTo>
                      <a:lnTo>
                        <a:pt x="2022359" y="567329"/>
                      </a:lnTo>
                      <a:lnTo>
                        <a:pt x="994493" y="0"/>
                      </a:lnTo>
                      <a:lnTo>
                        <a:pt x="0" y="553980"/>
                      </a:lnTo>
                      <a:close/>
                    </a:path>
                  </a:pathLst>
                </a:custGeom>
                <a:blipFill>
                  <a:blip r:embed="rId4" cstate="print"/>
                  <a:stretch>
                    <a:fillRect/>
                  </a:stretch>
                </a:blipFill>
                <a:ln w="3175">
                  <a:solidFill>
                    <a:schemeClr val="tx1">
                      <a:lumMod val="50000"/>
                      <a:lumOff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97" name="任意多边形 196"/>
                <p:cNvSpPr/>
                <p:nvPr/>
              </p:nvSpPr>
              <p:spPr>
                <a:xfrm>
                  <a:off x="10430093" y="1589039"/>
                  <a:ext cx="3416997" cy="859808"/>
                </a:xfrm>
                <a:custGeom>
                  <a:avLst/>
                  <a:gdLst>
                    <a:gd name="connsiteX0" fmla="*/ 1515101 w 3076923"/>
                    <a:gd name="connsiteY0" fmla="*/ 106791 h 774236"/>
                    <a:gd name="connsiteX1" fmla="*/ 93443 w 3076923"/>
                    <a:gd name="connsiteY1" fmla="*/ 774236 h 774236"/>
                    <a:gd name="connsiteX2" fmla="*/ 0 w 3076923"/>
                    <a:gd name="connsiteY2" fmla="*/ 714166 h 774236"/>
                    <a:gd name="connsiteX3" fmla="*/ 1515101 w 3076923"/>
                    <a:gd name="connsiteY3" fmla="*/ 0 h 774236"/>
                    <a:gd name="connsiteX4" fmla="*/ 3076923 w 3076923"/>
                    <a:gd name="connsiteY4" fmla="*/ 714166 h 774236"/>
                    <a:gd name="connsiteX5" fmla="*/ 2950108 w 3076923"/>
                    <a:gd name="connsiteY5" fmla="*/ 760888 h 774236"/>
                    <a:gd name="connsiteX6" fmla="*/ 1515101 w 3076923"/>
                    <a:gd name="connsiteY6" fmla="*/ 106791 h 7742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3076923" h="774236">
                      <a:moveTo>
                        <a:pt x="1515101" y="106791"/>
                      </a:moveTo>
                      <a:lnTo>
                        <a:pt x="93443" y="774236"/>
                      </a:lnTo>
                      <a:lnTo>
                        <a:pt x="0" y="714166"/>
                      </a:lnTo>
                      <a:lnTo>
                        <a:pt x="1515101" y="0"/>
                      </a:lnTo>
                      <a:lnTo>
                        <a:pt x="3076923" y="714166"/>
                      </a:lnTo>
                      <a:lnTo>
                        <a:pt x="2950108" y="760888"/>
                      </a:lnTo>
                      <a:lnTo>
                        <a:pt x="1515101" y="106791"/>
                      </a:lnTo>
                      <a:close/>
                    </a:path>
                  </a:pathLst>
                </a:custGeom>
                <a:solidFill>
                  <a:schemeClr val="bg2">
                    <a:lumMod val="75000"/>
                  </a:schemeClr>
                </a:solidFill>
                <a:ln w="3175">
                  <a:noFill/>
                </a:ln>
                <a:effectLst/>
                <a:scene3d>
                  <a:camera prst="orthographicFront">
                    <a:rot lat="0" lon="0" rev="0"/>
                  </a:camera>
                  <a:lightRig rig="contrasting" dir="t">
                    <a:rot lat="0" lon="0" rev="1500000"/>
                  </a:lightRig>
                </a:scene3d>
                <a:sp3d prstMaterial="metal">
                  <a:bevelT w="88900" h="88900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98" name="矩形 16"/>
                <p:cNvSpPr/>
                <p:nvPr/>
              </p:nvSpPr>
              <p:spPr>
                <a:xfrm>
                  <a:off x="11852639" y="3672177"/>
                  <a:ext cx="559766" cy="555757"/>
                </a:xfrm>
                <a:prstGeom prst="rect">
                  <a:avLst/>
                </a:prstGeom>
                <a:solidFill>
                  <a:schemeClr val="bg2">
                    <a:lumMod val="75000"/>
                  </a:schemeClr>
                </a:solidFill>
                <a:ln w="317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grpSp>
              <p:nvGrpSpPr>
                <p:cNvPr id="199" name="组合 17"/>
                <p:cNvGrpSpPr/>
                <p:nvPr/>
              </p:nvGrpSpPr>
              <p:grpSpPr>
                <a:xfrm>
                  <a:off x="12420872" y="3905957"/>
                  <a:ext cx="1020934" cy="313510"/>
                  <a:chOff x="5668898" y="3593210"/>
                  <a:chExt cx="919326" cy="282308"/>
                </a:xfrm>
              </p:grpSpPr>
              <p:sp>
                <p:nvSpPr>
                  <p:cNvPr id="238" name="矩形 237"/>
                  <p:cNvSpPr/>
                  <p:nvPr/>
                </p:nvSpPr>
                <p:spPr>
                  <a:xfrm>
                    <a:off x="5668898" y="3594709"/>
                    <a:ext cx="919326" cy="280809"/>
                  </a:xfrm>
                  <a:prstGeom prst="rect">
                    <a:avLst/>
                  </a:prstGeom>
                  <a:solidFill>
                    <a:schemeClr val="bg2">
                      <a:lumMod val="90000"/>
                    </a:schemeClr>
                  </a:solidFill>
                  <a:ln w="3175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prstClr val="white"/>
                      </a:solidFill>
                    </a:endParaRPr>
                  </a:p>
                </p:txBody>
              </p:sp>
              <p:sp>
                <p:nvSpPr>
                  <p:cNvPr id="239" name="矩形 238"/>
                  <p:cNvSpPr/>
                  <p:nvPr/>
                </p:nvSpPr>
                <p:spPr>
                  <a:xfrm>
                    <a:off x="5762766" y="3594708"/>
                    <a:ext cx="733428" cy="280809"/>
                  </a:xfrm>
                  <a:prstGeom prst="rect">
                    <a:avLst/>
                  </a:prstGeom>
                  <a:solidFill>
                    <a:schemeClr val="bg2">
                      <a:lumMod val="75000"/>
                    </a:schemeClr>
                  </a:solidFill>
                  <a:ln w="3175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prstClr val="white"/>
                      </a:solidFill>
                    </a:endParaRPr>
                  </a:p>
                </p:txBody>
              </p:sp>
              <p:sp>
                <p:nvSpPr>
                  <p:cNvPr id="240" name="矩形 239"/>
                  <p:cNvSpPr/>
                  <p:nvPr/>
                </p:nvSpPr>
                <p:spPr>
                  <a:xfrm>
                    <a:off x="5861646" y="3594709"/>
                    <a:ext cx="542518" cy="280809"/>
                  </a:xfrm>
                  <a:prstGeom prst="rect">
                    <a:avLst/>
                  </a:prstGeom>
                  <a:solidFill>
                    <a:schemeClr val="bg2">
                      <a:lumMod val="90000"/>
                    </a:schemeClr>
                  </a:solidFill>
                  <a:ln w="3175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prstClr val="white"/>
                      </a:solidFill>
                    </a:endParaRPr>
                  </a:p>
                </p:txBody>
              </p:sp>
              <p:sp>
                <p:nvSpPr>
                  <p:cNvPr id="241" name="矩形 240"/>
                  <p:cNvSpPr/>
                  <p:nvPr/>
                </p:nvSpPr>
                <p:spPr>
                  <a:xfrm>
                    <a:off x="5978790" y="3593210"/>
                    <a:ext cx="324000" cy="280809"/>
                  </a:xfrm>
                  <a:prstGeom prst="rect">
                    <a:avLst/>
                  </a:prstGeom>
                  <a:solidFill>
                    <a:schemeClr val="bg2">
                      <a:lumMod val="75000"/>
                    </a:schemeClr>
                  </a:solidFill>
                  <a:ln w="3175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prstClr val="white"/>
                      </a:solidFill>
                    </a:endParaRPr>
                  </a:p>
                </p:txBody>
              </p:sp>
              <p:sp>
                <p:nvSpPr>
                  <p:cNvPr id="242" name="矩形 241"/>
                  <p:cNvSpPr/>
                  <p:nvPr/>
                </p:nvSpPr>
                <p:spPr>
                  <a:xfrm>
                    <a:off x="6092728" y="3593210"/>
                    <a:ext cx="107069" cy="280809"/>
                  </a:xfrm>
                  <a:prstGeom prst="rect">
                    <a:avLst/>
                  </a:prstGeom>
                  <a:solidFill>
                    <a:schemeClr val="bg2">
                      <a:lumMod val="90000"/>
                    </a:schemeClr>
                  </a:solidFill>
                  <a:ln w="3175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prstClr val="white"/>
                      </a:solidFill>
                    </a:endParaRPr>
                  </a:p>
                </p:txBody>
              </p:sp>
            </p:grpSp>
            <p:sp>
              <p:nvSpPr>
                <p:cNvPr id="200" name="矩形 199"/>
                <p:cNvSpPr/>
                <p:nvPr/>
              </p:nvSpPr>
              <p:spPr>
                <a:xfrm>
                  <a:off x="12020935" y="1818122"/>
                  <a:ext cx="179905" cy="155923"/>
                </a:xfrm>
                <a:prstGeom prst="rect">
                  <a:avLst/>
                </a:prstGeom>
                <a:solidFill>
                  <a:schemeClr val="bg2">
                    <a:lumMod val="75000"/>
                  </a:schemeClr>
                </a:solidFill>
                <a:ln w="317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01" name="矩形 200"/>
                <p:cNvSpPr/>
                <p:nvPr/>
              </p:nvSpPr>
              <p:spPr>
                <a:xfrm>
                  <a:off x="11075197" y="2516040"/>
                  <a:ext cx="395178" cy="479800"/>
                </a:xfrm>
                <a:prstGeom prst="rect">
                  <a:avLst/>
                </a:prstGeom>
                <a:solidFill>
                  <a:schemeClr val="bg2">
                    <a:lumMod val="90000"/>
                  </a:schemeClr>
                </a:solidFill>
                <a:ln w="317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02" name="矩形 201"/>
                <p:cNvSpPr/>
                <p:nvPr/>
              </p:nvSpPr>
              <p:spPr>
                <a:xfrm>
                  <a:off x="11728452" y="2516039"/>
                  <a:ext cx="403005" cy="336232"/>
                </a:xfrm>
                <a:prstGeom prst="rect">
                  <a:avLst/>
                </a:prstGeom>
                <a:solidFill>
                  <a:schemeClr val="bg2">
                    <a:lumMod val="90000"/>
                  </a:schemeClr>
                </a:solidFill>
                <a:ln w="317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03" name="矩形 202"/>
                <p:cNvSpPr/>
                <p:nvPr/>
              </p:nvSpPr>
              <p:spPr>
                <a:xfrm>
                  <a:off x="12240577" y="2520043"/>
                  <a:ext cx="403005" cy="336232"/>
                </a:xfrm>
                <a:prstGeom prst="rect">
                  <a:avLst/>
                </a:prstGeom>
                <a:solidFill>
                  <a:schemeClr val="bg2">
                    <a:lumMod val="90000"/>
                  </a:schemeClr>
                </a:solidFill>
                <a:ln w="317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04" name="矩形 203"/>
                <p:cNvSpPr/>
                <p:nvPr/>
              </p:nvSpPr>
              <p:spPr>
                <a:xfrm>
                  <a:off x="12720376" y="2516039"/>
                  <a:ext cx="403005" cy="336232"/>
                </a:xfrm>
                <a:prstGeom prst="rect">
                  <a:avLst/>
                </a:prstGeom>
                <a:solidFill>
                  <a:schemeClr val="bg2">
                    <a:lumMod val="90000"/>
                  </a:schemeClr>
                </a:solidFill>
                <a:ln w="317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grpSp>
              <p:nvGrpSpPr>
                <p:cNvPr id="205" name="组合 23"/>
                <p:cNvGrpSpPr/>
                <p:nvPr/>
              </p:nvGrpSpPr>
              <p:grpSpPr>
                <a:xfrm>
                  <a:off x="10848819" y="2643758"/>
                  <a:ext cx="2558932" cy="399833"/>
                  <a:chOff x="4355976" y="2643758"/>
                  <a:chExt cx="2304256" cy="360040"/>
                </a:xfrm>
              </p:grpSpPr>
              <p:grpSp>
                <p:nvGrpSpPr>
                  <p:cNvPr id="226" name="组合 44"/>
                  <p:cNvGrpSpPr/>
                  <p:nvPr/>
                </p:nvGrpSpPr>
                <p:grpSpPr>
                  <a:xfrm>
                    <a:off x="4355976" y="2643758"/>
                    <a:ext cx="2304256" cy="288032"/>
                    <a:chOff x="4355976" y="2643758"/>
                    <a:chExt cx="2304256" cy="360040"/>
                  </a:xfrm>
                </p:grpSpPr>
                <p:sp>
                  <p:nvSpPr>
                    <p:cNvPr id="228" name="矩形 227"/>
                    <p:cNvSpPr/>
                    <p:nvPr/>
                  </p:nvSpPr>
                  <p:spPr>
                    <a:xfrm>
                      <a:off x="4355976" y="2643758"/>
                      <a:ext cx="2304256" cy="360040"/>
                    </a:xfrm>
                    <a:prstGeom prst="rect">
                      <a:avLst/>
                    </a:prstGeom>
                    <a:noFill/>
                    <a:ln w="3175">
                      <a:solidFill>
                        <a:srgbClr val="7F7F7F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>
                        <a:solidFill>
                          <a:prstClr val="white"/>
                        </a:solidFill>
                      </a:endParaRPr>
                    </a:p>
                  </p:txBody>
                </p:sp>
                <p:sp>
                  <p:nvSpPr>
                    <p:cNvPr id="229" name="矩形 228"/>
                    <p:cNvSpPr/>
                    <p:nvPr/>
                  </p:nvSpPr>
                  <p:spPr>
                    <a:xfrm>
                      <a:off x="4716016" y="2643758"/>
                      <a:ext cx="1584176" cy="360040"/>
                    </a:xfrm>
                    <a:prstGeom prst="rect">
                      <a:avLst/>
                    </a:prstGeom>
                    <a:noFill/>
                    <a:ln w="3175">
                      <a:solidFill>
                        <a:srgbClr val="7F7F7F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>
                        <a:solidFill>
                          <a:prstClr val="white"/>
                        </a:solidFill>
                      </a:endParaRPr>
                    </a:p>
                  </p:txBody>
                </p:sp>
                <p:sp>
                  <p:nvSpPr>
                    <p:cNvPr id="230" name="矩形 229"/>
                    <p:cNvSpPr/>
                    <p:nvPr/>
                  </p:nvSpPr>
                  <p:spPr>
                    <a:xfrm>
                      <a:off x="5076056" y="2643758"/>
                      <a:ext cx="864096" cy="360040"/>
                    </a:xfrm>
                    <a:prstGeom prst="rect">
                      <a:avLst/>
                    </a:prstGeom>
                    <a:noFill/>
                    <a:ln w="3175">
                      <a:solidFill>
                        <a:srgbClr val="7F7F7F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>
                        <a:solidFill>
                          <a:prstClr val="white"/>
                        </a:solidFill>
                      </a:endParaRPr>
                    </a:p>
                  </p:txBody>
                </p:sp>
                <p:cxnSp>
                  <p:nvCxnSpPr>
                    <p:cNvPr id="231" name="直接连接符 230"/>
                    <p:cNvCxnSpPr>
                      <a:stCxn id="230" idx="0"/>
                    </p:cNvCxnSpPr>
                    <p:nvPr/>
                  </p:nvCxnSpPr>
                  <p:spPr>
                    <a:xfrm>
                      <a:off x="5508104" y="2643758"/>
                      <a:ext cx="1656" cy="360040"/>
                    </a:xfrm>
                    <a:prstGeom prst="line">
                      <a:avLst/>
                    </a:prstGeom>
                    <a:ln>
                      <a:solidFill>
                        <a:srgbClr val="7F7F7F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sp>
                  <p:nvSpPr>
                    <p:cNvPr id="232" name="矩形 231"/>
                    <p:cNvSpPr/>
                    <p:nvPr/>
                  </p:nvSpPr>
                  <p:spPr>
                    <a:xfrm>
                      <a:off x="5292080" y="2643758"/>
                      <a:ext cx="432048" cy="360040"/>
                    </a:xfrm>
                    <a:prstGeom prst="rect">
                      <a:avLst/>
                    </a:prstGeom>
                    <a:noFill/>
                    <a:ln w="3175">
                      <a:solidFill>
                        <a:srgbClr val="7F7F7F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>
                        <a:solidFill>
                          <a:prstClr val="white"/>
                        </a:solidFill>
                      </a:endParaRPr>
                    </a:p>
                  </p:txBody>
                </p:sp>
                <p:sp>
                  <p:nvSpPr>
                    <p:cNvPr id="233" name="矩形 232"/>
                    <p:cNvSpPr/>
                    <p:nvPr/>
                  </p:nvSpPr>
                  <p:spPr>
                    <a:xfrm>
                      <a:off x="4898670" y="2643758"/>
                      <a:ext cx="1224136" cy="360040"/>
                    </a:xfrm>
                    <a:prstGeom prst="rect">
                      <a:avLst/>
                    </a:prstGeom>
                    <a:noFill/>
                    <a:ln w="3175">
                      <a:solidFill>
                        <a:srgbClr val="7F7F7F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>
                        <a:solidFill>
                          <a:prstClr val="white"/>
                        </a:solidFill>
                      </a:endParaRPr>
                    </a:p>
                  </p:txBody>
                </p:sp>
                <p:sp>
                  <p:nvSpPr>
                    <p:cNvPr id="237" name="矩形 52"/>
                    <p:cNvSpPr/>
                    <p:nvPr/>
                  </p:nvSpPr>
                  <p:spPr>
                    <a:xfrm>
                      <a:off x="4545304" y="2643758"/>
                      <a:ext cx="1944216" cy="360040"/>
                    </a:xfrm>
                    <a:prstGeom prst="rect">
                      <a:avLst/>
                    </a:prstGeom>
                    <a:noFill/>
                    <a:ln w="3175">
                      <a:solidFill>
                        <a:srgbClr val="7F7F7F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>
                        <a:solidFill>
                          <a:prstClr val="white"/>
                        </a:solidFill>
                      </a:endParaRPr>
                    </a:p>
                  </p:txBody>
                </p:sp>
              </p:grpSp>
              <p:sp>
                <p:nvSpPr>
                  <p:cNvPr id="227" name="矩形 226"/>
                  <p:cNvSpPr/>
                  <p:nvPr/>
                </p:nvSpPr>
                <p:spPr>
                  <a:xfrm>
                    <a:off x="4355976" y="2931790"/>
                    <a:ext cx="2304256" cy="72008"/>
                  </a:xfrm>
                  <a:prstGeom prst="rect">
                    <a:avLst/>
                  </a:prstGeom>
                  <a:solidFill>
                    <a:schemeClr val="bg2">
                      <a:lumMod val="90000"/>
                    </a:schemeClr>
                  </a:solidFill>
                  <a:ln w="3175">
                    <a:solidFill>
                      <a:srgbClr val="7F7F7F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prstClr val="white"/>
                      </a:solidFill>
                    </a:endParaRPr>
                  </a:p>
                </p:txBody>
              </p:sp>
            </p:grpSp>
            <p:grpSp>
              <p:nvGrpSpPr>
                <p:cNvPr id="206" name="组合 24"/>
                <p:cNvGrpSpPr/>
                <p:nvPr/>
              </p:nvGrpSpPr>
              <p:grpSpPr>
                <a:xfrm>
                  <a:off x="10823874" y="3898799"/>
                  <a:ext cx="1020934" cy="313510"/>
                  <a:chOff x="5668898" y="3593210"/>
                  <a:chExt cx="919326" cy="282308"/>
                </a:xfrm>
              </p:grpSpPr>
              <p:sp>
                <p:nvSpPr>
                  <p:cNvPr id="221" name="矩形 220"/>
                  <p:cNvSpPr/>
                  <p:nvPr/>
                </p:nvSpPr>
                <p:spPr>
                  <a:xfrm>
                    <a:off x="5668898" y="3594709"/>
                    <a:ext cx="919326" cy="280809"/>
                  </a:xfrm>
                  <a:prstGeom prst="rect">
                    <a:avLst/>
                  </a:prstGeom>
                  <a:solidFill>
                    <a:schemeClr val="bg2">
                      <a:lumMod val="90000"/>
                    </a:schemeClr>
                  </a:solidFill>
                  <a:ln w="3175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prstClr val="white"/>
                      </a:solidFill>
                    </a:endParaRPr>
                  </a:p>
                </p:txBody>
              </p:sp>
              <p:sp>
                <p:nvSpPr>
                  <p:cNvPr id="222" name="矩形 221"/>
                  <p:cNvSpPr/>
                  <p:nvPr/>
                </p:nvSpPr>
                <p:spPr>
                  <a:xfrm>
                    <a:off x="5762766" y="3594708"/>
                    <a:ext cx="733428" cy="280809"/>
                  </a:xfrm>
                  <a:prstGeom prst="rect">
                    <a:avLst/>
                  </a:prstGeom>
                  <a:solidFill>
                    <a:schemeClr val="bg2">
                      <a:lumMod val="75000"/>
                    </a:schemeClr>
                  </a:solidFill>
                  <a:ln w="3175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prstClr val="white"/>
                      </a:solidFill>
                    </a:endParaRPr>
                  </a:p>
                </p:txBody>
              </p:sp>
              <p:sp>
                <p:nvSpPr>
                  <p:cNvPr id="223" name="矩形 222"/>
                  <p:cNvSpPr/>
                  <p:nvPr/>
                </p:nvSpPr>
                <p:spPr>
                  <a:xfrm>
                    <a:off x="5861646" y="3594709"/>
                    <a:ext cx="542518" cy="280809"/>
                  </a:xfrm>
                  <a:prstGeom prst="rect">
                    <a:avLst/>
                  </a:prstGeom>
                  <a:solidFill>
                    <a:schemeClr val="bg2">
                      <a:lumMod val="90000"/>
                    </a:schemeClr>
                  </a:solidFill>
                  <a:ln w="3175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prstClr val="white"/>
                      </a:solidFill>
                    </a:endParaRPr>
                  </a:p>
                </p:txBody>
              </p:sp>
              <p:sp>
                <p:nvSpPr>
                  <p:cNvPr id="224" name="矩形 223"/>
                  <p:cNvSpPr/>
                  <p:nvPr/>
                </p:nvSpPr>
                <p:spPr>
                  <a:xfrm>
                    <a:off x="5978790" y="3593210"/>
                    <a:ext cx="324000" cy="280809"/>
                  </a:xfrm>
                  <a:prstGeom prst="rect">
                    <a:avLst/>
                  </a:prstGeom>
                  <a:solidFill>
                    <a:schemeClr val="bg2">
                      <a:lumMod val="75000"/>
                    </a:schemeClr>
                  </a:solidFill>
                  <a:ln w="3175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prstClr val="white"/>
                      </a:solidFill>
                    </a:endParaRPr>
                  </a:p>
                </p:txBody>
              </p:sp>
              <p:sp>
                <p:nvSpPr>
                  <p:cNvPr id="225" name="矩形 224"/>
                  <p:cNvSpPr/>
                  <p:nvPr/>
                </p:nvSpPr>
                <p:spPr>
                  <a:xfrm>
                    <a:off x="6092728" y="3593210"/>
                    <a:ext cx="107069" cy="280809"/>
                  </a:xfrm>
                  <a:prstGeom prst="rect">
                    <a:avLst/>
                  </a:prstGeom>
                  <a:solidFill>
                    <a:schemeClr val="bg2">
                      <a:lumMod val="90000"/>
                    </a:schemeClr>
                  </a:solidFill>
                  <a:ln w="3175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prstClr val="white"/>
                      </a:solidFill>
                    </a:endParaRPr>
                  </a:p>
                </p:txBody>
              </p:sp>
            </p:grpSp>
            <p:grpSp>
              <p:nvGrpSpPr>
                <p:cNvPr id="207" name="组合 25"/>
                <p:cNvGrpSpPr/>
                <p:nvPr/>
              </p:nvGrpSpPr>
              <p:grpSpPr>
                <a:xfrm>
                  <a:off x="13445918" y="3900556"/>
                  <a:ext cx="814490" cy="313510"/>
                  <a:chOff x="5762766" y="3593210"/>
                  <a:chExt cx="733428" cy="282308"/>
                </a:xfrm>
              </p:grpSpPr>
              <p:sp>
                <p:nvSpPr>
                  <p:cNvPr id="217" name="矩形 216"/>
                  <p:cNvSpPr/>
                  <p:nvPr/>
                </p:nvSpPr>
                <p:spPr>
                  <a:xfrm>
                    <a:off x="5762766" y="3594708"/>
                    <a:ext cx="733428" cy="280809"/>
                  </a:xfrm>
                  <a:prstGeom prst="rect">
                    <a:avLst/>
                  </a:prstGeom>
                  <a:solidFill>
                    <a:schemeClr val="bg2">
                      <a:lumMod val="75000"/>
                    </a:schemeClr>
                  </a:solidFill>
                  <a:ln w="3175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prstClr val="white"/>
                      </a:solidFill>
                    </a:endParaRPr>
                  </a:p>
                </p:txBody>
              </p:sp>
              <p:sp>
                <p:nvSpPr>
                  <p:cNvPr id="218" name="矩形 217"/>
                  <p:cNvSpPr/>
                  <p:nvPr/>
                </p:nvSpPr>
                <p:spPr>
                  <a:xfrm>
                    <a:off x="5861646" y="3594709"/>
                    <a:ext cx="542518" cy="280809"/>
                  </a:xfrm>
                  <a:prstGeom prst="rect">
                    <a:avLst/>
                  </a:prstGeom>
                  <a:solidFill>
                    <a:schemeClr val="bg2">
                      <a:lumMod val="90000"/>
                    </a:schemeClr>
                  </a:solidFill>
                  <a:ln w="3175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prstClr val="white"/>
                      </a:solidFill>
                    </a:endParaRPr>
                  </a:p>
                </p:txBody>
              </p:sp>
              <p:sp>
                <p:nvSpPr>
                  <p:cNvPr id="219" name="矩形 218"/>
                  <p:cNvSpPr/>
                  <p:nvPr/>
                </p:nvSpPr>
                <p:spPr>
                  <a:xfrm>
                    <a:off x="5978790" y="3593210"/>
                    <a:ext cx="324000" cy="280809"/>
                  </a:xfrm>
                  <a:prstGeom prst="rect">
                    <a:avLst/>
                  </a:prstGeom>
                  <a:solidFill>
                    <a:schemeClr val="bg2">
                      <a:lumMod val="75000"/>
                    </a:schemeClr>
                  </a:solidFill>
                  <a:ln w="3175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prstClr val="white"/>
                      </a:solidFill>
                    </a:endParaRPr>
                  </a:p>
                </p:txBody>
              </p:sp>
              <p:sp>
                <p:nvSpPr>
                  <p:cNvPr id="220" name="矩形 219"/>
                  <p:cNvSpPr/>
                  <p:nvPr/>
                </p:nvSpPr>
                <p:spPr>
                  <a:xfrm>
                    <a:off x="6092728" y="3593210"/>
                    <a:ext cx="107069" cy="280809"/>
                  </a:xfrm>
                  <a:prstGeom prst="rect">
                    <a:avLst/>
                  </a:prstGeom>
                  <a:solidFill>
                    <a:schemeClr val="bg2">
                      <a:lumMod val="90000"/>
                    </a:schemeClr>
                  </a:solidFill>
                  <a:ln w="3175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prstClr val="white"/>
                      </a:solidFill>
                    </a:endParaRPr>
                  </a:p>
                </p:txBody>
              </p:sp>
            </p:grpSp>
            <p:grpSp>
              <p:nvGrpSpPr>
                <p:cNvPr id="208" name="组合 26"/>
                <p:cNvGrpSpPr/>
                <p:nvPr/>
              </p:nvGrpSpPr>
              <p:grpSpPr>
                <a:xfrm>
                  <a:off x="14259504" y="3914068"/>
                  <a:ext cx="1020934" cy="313510"/>
                  <a:chOff x="5668898" y="3593210"/>
                  <a:chExt cx="919326" cy="282308"/>
                </a:xfrm>
              </p:grpSpPr>
              <p:sp>
                <p:nvSpPr>
                  <p:cNvPr id="212" name="矩形 211"/>
                  <p:cNvSpPr/>
                  <p:nvPr/>
                </p:nvSpPr>
                <p:spPr>
                  <a:xfrm>
                    <a:off x="5668898" y="3594709"/>
                    <a:ext cx="919326" cy="280809"/>
                  </a:xfrm>
                  <a:prstGeom prst="rect">
                    <a:avLst/>
                  </a:prstGeom>
                  <a:solidFill>
                    <a:schemeClr val="bg2">
                      <a:lumMod val="90000"/>
                    </a:schemeClr>
                  </a:solidFill>
                  <a:ln w="3175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prstClr val="white"/>
                      </a:solidFill>
                    </a:endParaRPr>
                  </a:p>
                </p:txBody>
              </p:sp>
              <p:sp>
                <p:nvSpPr>
                  <p:cNvPr id="213" name="矩形 31"/>
                  <p:cNvSpPr/>
                  <p:nvPr/>
                </p:nvSpPr>
                <p:spPr>
                  <a:xfrm>
                    <a:off x="5762766" y="3594708"/>
                    <a:ext cx="733428" cy="280809"/>
                  </a:xfrm>
                  <a:prstGeom prst="rect">
                    <a:avLst/>
                  </a:prstGeom>
                  <a:solidFill>
                    <a:schemeClr val="bg2">
                      <a:lumMod val="75000"/>
                    </a:schemeClr>
                  </a:solidFill>
                  <a:ln w="3175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prstClr val="white"/>
                      </a:solidFill>
                    </a:endParaRPr>
                  </a:p>
                </p:txBody>
              </p:sp>
              <p:sp>
                <p:nvSpPr>
                  <p:cNvPr id="214" name="矩形 32"/>
                  <p:cNvSpPr/>
                  <p:nvPr/>
                </p:nvSpPr>
                <p:spPr>
                  <a:xfrm>
                    <a:off x="5861646" y="3594709"/>
                    <a:ext cx="542518" cy="280809"/>
                  </a:xfrm>
                  <a:prstGeom prst="rect">
                    <a:avLst/>
                  </a:prstGeom>
                  <a:solidFill>
                    <a:schemeClr val="bg2">
                      <a:lumMod val="90000"/>
                    </a:schemeClr>
                  </a:solidFill>
                  <a:ln w="3175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prstClr val="white"/>
                      </a:solidFill>
                    </a:endParaRPr>
                  </a:p>
                </p:txBody>
              </p:sp>
              <p:sp>
                <p:nvSpPr>
                  <p:cNvPr id="215" name="矩形 33"/>
                  <p:cNvSpPr/>
                  <p:nvPr/>
                </p:nvSpPr>
                <p:spPr>
                  <a:xfrm>
                    <a:off x="5978790" y="3593210"/>
                    <a:ext cx="324000" cy="280809"/>
                  </a:xfrm>
                  <a:prstGeom prst="rect">
                    <a:avLst/>
                  </a:prstGeom>
                  <a:solidFill>
                    <a:schemeClr val="bg2">
                      <a:lumMod val="75000"/>
                    </a:schemeClr>
                  </a:solidFill>
                  <a:ln w="3175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prstClr val="white"/>
                      </a:solidFill>
                    </a:endParaRPr>
                  </a:p>
                </p:txBody>
              </p:sp>
              <p:sp>
                <p:nvSpPr>
                  <p:cNvPr id="216" name="矩形 34"/>
                  <p:cNvSpPr/>
                  <p:nvPr/>
                </p:nvSpPr>
                <p:spPr>
                  <a:xfrm>
                    <a:off x="6092728" y="3593210"/>
                    <a:ext cx="107069" cy="280809"/>
                  </a:xfrm>
                  <a:prstGeom prst="rect">
                    <a:avLst/>
                  </a:prstGeom>
                  <a:solidFill>
                    <a:schemeClr val="bg2">
                      <a:lumMod val="90000"/>
                    </a:schemeClr>
                  </a:solidFill>
                  <a:ln w="3175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prstClr val="white"/>
                      </a:solidFill>
                    </a:endParaRPr>
                  </a:p>
                </p:txBody>
              </p:sp>
            </p:grpSp>
            <p:sp>
              <p:nvSpPr>
                <p:cNvPr id="209" name="矩形 208"/>
                <p:cNvSpPr/>
                <p:nvPr/>
              </p:nvSpPr>
              <p:spPr>
                <a:xfrm>
                  <a:off x="13574853" y="3359295"/>
                  <a:ext cx="403005" cy="336232"/>
                </a:xfrm>
                <a:prstGeom prst="rect">
                  <a:avLst/>
                </a:prstGeom>
                <a:solidFill>
                  <a:schemeClr val="bg2">
                    <a:lumMod val="90000"/>
                  </a:schemeClr>
                </a:solidFill>
                <a:ln w="317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10" name="矩形 209"/>
                <p:cNvSpPr/>
                <p:nvPr/>
              </p:nvSpPr>
              <p:spPr>
                <a:xfrm>
                  <a:off x="14123663" y="3362245"/>
                  <a:ext cx="403005" cy="336232"/>
                </a:xfrm>
                <a:prstGeom prst="rect">
                  <a:avLst/>
                </a:prstGeom>
                <a:solidFill>
                  <a:schemeClr val="bg2">
                    <a:lumMod val="90000"/>
                  </a:schemeClr>
                </a:solidFill>
                <a:ln w="317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11" name="矩形 210"/>
                <p:cNvSpPr/>
                <p:nvPr/>
              </p:nvSpPr>
              <p:spPr>
                <a:xfrm>
                  <a:off x="14656762" y="3358972"/>
                  <a:ext cx="403005" cy="336232"/>
                </a:xfrm>
                <a:prstGeom prst="rect">
                  <a:avLst/>
                </a:prstGeom>
                <a:solidFill>
                  <a:schemeClr val="bg2">
                    <a:lumMod val="90000"/>
                  </a:schemeClr>
                </a:solidFill>
                <a:ln w="317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188" name="组合 6"/>
              <p:cNvGrpSpPr/>
              <p:nvPr/>
            </p:nvGrpSpPr>
            <p:grpSpPr>
              <a:xfrm>
                <a:off x="14747995" y="2597151"/>
                <a:ext cx="625205" cy="1629061"/>
                <a:chOff x="1398736" y="2596721"/>
                <a:chExt cx="625205" cy="1629061"/>
              </a:xfrm>
            </p:grpSpPr>
            <p:grpSp>
              <p:nvGrpSpPr>
                <p:cNvPr id="190" name="组合 8"/>
                <p:cNvGrpSpPr/>
                <p:nvPr/>
              </p:nvGrpSpPr>
              <p:grpSpPr>
                <a:xfrm>
                  <a:off x="1398736" y="2603036"/>
                  <a:ext cx="311529" cy="1622746"/>
                  <a:chOff x="1398736" y="2603036"/>
                  <a:chExt cx="311529" cy="1622746"/>
                </a:xfrm>
              </p:grpSpPr>
              <p:sp>
                <p:nvSpPr>
                  <p:cNvPr id="194" name="任意多边形 12"/>
                  <p:cNvSpPr/>
                  <p:nvPr/>
                </p:nvSpPr>
                <p:spPr>
                  <a:xfrm>
                    <a:off x="1398736" y="2603036"/>
                    <a:ext cx="311529" cy="1622746"/>
                  </a:xfrm>
                  <a:custGeom>
                    <a:avLst/>
                    <a:gdLst>
                      <a:gd name="connsiteX0" fmla="*/ 491066 w 1270000"/>
                      <a:gd name="connsiteY0" fmla="*/ 2963334 h 2963334"/>
                      <a:gd name="connsiteX1" fmla="*/ 651933 w 1270000"/>
                      <a:gd name="connsiteY1" fmla="*/ 2963334 h 2963334"/>
                      <a:gd name="connsiteX2" fmla="*/ 643466 w 1270000"/>
                      <a:gd name="connsiteY2" fmla="*/ 194734 h 2963334"/>
                      <a:gd name="connsiteX3" fmla="*/ 711200 w 1270000"/>
                      <a:gd name="connsiteY3" fmla="*/ 84667 h 2963334"/>
                      <a:gd name="connsiteX4" fmla="*/ 821266 w 1270000"/>
                      <a:gd name="connsiteY4" fmla="*/ 59267 h 2963334"/>
                      <a:gd name="connsiteX5" fmla="*/ 914400 w 1270000"/>
                      <a:gd name="connsiteY5" fmla="*/ 101600 h 2963334"/>
                      <a:gd name="connsiteX6" fmla="*/ 990600 w 1270000"/>
                      <a:gd name="connsiteY6" fmla="*/ 194734 h 2963334"/>
                      <a:gd name="connsiteX7" fmla="*/ 1024466 w 1270000"/>
                      <a:gd name="connsiteY7" fmla="*/ 321734 h 2963334"/>
                      <a:gd name="connsiteX8" fmla="*/ 1007533 w 1270000"/>
                      <a:gd name="connsiteY8" fmla="*/ 440267 h 2963334"/>
                      <a:gd name="connsiteX9" fmla="*/ 1016000 w 1270000"/>
                      <a:gd name="connsiteY9" fmla="*/ 508000 h 2963334"/>
                      <a:gd name="connsiteX10" fmla="*/ 1092200 w 1270000"/>
                      <a:gd name="connsiteY10" fmla="*/ 550334 h 2963334"/>
                      <a:gd name="connsiteX11" fmla="*/ 1202266 w 1270000"/>
                      <a:gd name="connsiteY11" fmla="*/ 550334 h 2963334"/>
                      <a:gd name="connsiteX12" fmla="*/ 1270000 w 1270000"/>
                      <a:gd name="connsiteY12" fmla="*/ 440267 h 2963334"/>
                      <a:gd name="connsiteX13" fmla="*/ 1219200 w 1270000"/>
                      <a:gd name="connsiteY13" fmla="*/ 338667 h 2963334"/>
                      <a:gd name="connsiteX14" fmla="*/ 1159933 w 1270000"/>
                      <a:gd name="connsiteY14" fmla="*/ 296334 h 2963334"/>
                      <a:gd name="connsiteX15" fmla="*/ 1126066 w 1270000"/>
                      <a:gd name="connsiteY15" fmla="*/ 279400 h 2963334"/>
                      <a:gd name="connsiteX16" fmla="*/ 999066 w 1270000"/>
                      <a:gd name="connsiteY16" fmla="*/ 67734 h 2963334"/>
                      <a:gd name="connsiteX17" fmla="*/ 872066 w 1270000"/>
                      <a:gd name="connsiteY17" fmla="*/ 8467 h 2963334"/>
                      <a:gd name="connsiteX18" fmla="*/ 728133 w 1270000"/>
                      <a:gd name="connsiteY18" fmla="*/ 0 h 2963334"/>
                      <a:gd name="connsiteX19" fmla="*/ 601133 w 1270000"/>
                      <a:gd name="connsiteY19" fmla="*/ 67734 h 2963334"/>
                      <a:gd name="connsiteX20" fmla="*/ 584200 w 1270000"/>
                      <a:gd name="connsiteY20" fmla="*/ 177800 h 2963334"/>
                      <a:gd name="connsiteX21" fmla="*/ 567266 w 1270000"/>
                      <a:gd name="connsiteY21" fmla="*/ 287867 h 2963334"/>
                      <a:gd name="connsiteX22" fmla="*/ 533400 w 1270000"/>
                      <a:gd name="connsiteY22" fmla="*/ 84667 h 2963334"/>
                      <a:gd name="connsiteX23" fmla="*/ 448733 w 1270000"/>
                      <a:gd name="connsiteY23" fmla="*/ 16934 h 2963334"/>
                      <a:gd name="connsiteX24" fmla="*/ 296333 w 1270000"/>
                      <a:gd name="connsiteY24" fmla="*/ 8467 h 2963334"/>
                      <a:gd name="connsiteX25" fmla="*/ 211666 w 1270000"/>
                      <a:gd name="connsiteY25" fmla="*/ 59267 h 2963334"/>
                      <a:gd name="connsiteX26" fmla="*/ 127000 w 1270000"/>
                      <a:gd name="connsiteY26" fmla="*/ 135467 h 2963334"/>
                      <a:gd name="connsiteX27" fmla="*/ 101600 w 1270000"/>
                      <a:gd name="connsiteY27" fmla="*/ 245534 h 2963334"/>
                      <a:gd name="connsiteX28" fmla="*/ 84666 w 1270000"/>
                      <a:gd name="connsiteY28" fmla="*/ 321734 h 2963334"/>
                      <a:gd name="connsiteX29" fmla="*/ 0 w 1270000"/>
                      <a:gd name="connsiteY29" fmla="*/ 406400 h 2963334"/>
                      <a:gd name="connsiteX30" fmla="*/ 16933 w 1270000"/>
                      <a:gd name="connsiteY30" fmla="*/ 474134 h 2963334"/>
                      <a:gd name="connsiteX31" fmla="*/ 93133 w 1270000"/>
                      <a:gd name="connsiteY31" fmla="*/ 541867 h 2963334"/>
                      <a:gd name="connsiteX32" fmla="*/ 211666 w 1270000"/>
                      <a:gd name="connsiteY32" fmla="*/ 550334 h 2963334"/>
                      <a:gd name="connsiteX33" fmla="*/ 262466 w 1270000"/>
                      <a:gd name="connsiteY33" fmla="*/ 474134 h 2963334"/>
                      <a:gd name="connsiteX34" fmla="*/ 254000 w 1270000"/>
                      <a:gd name="connsiteY34" fmla="*/ 381000 h 2963334"/>
                      <a:gd name="connsiteX35" fmla="*/ 220133 w 1270000"/>
                      <a:gd name="connsiteY35" fmla="*/ 330200 h 2963334"/>
                      <a:gd name="connsiteX36" fmla="*/ 186266 w 1270000"/>
                      <a:gd name="connsiteY36" fmla="*/ 287867 h 2963334"/>
                      <a:gd name="connsiteX37" fmla="*/ 194733 w 1270000"/>
                      <a:gd name="connsiteY37" fmla="*/ 186267 h 2963334"/>
                      <a:gd name="connsiteX38" fmla="*/ 262466 w 1270000"/>
                      <a:gd name="connsiteY38" fmla="*/ 101600 h 2963334"/>
                      <a:gd name="connsiteX39" fmla="*/ 372533 w 1270000"/>
                      <a:gd name="connsiteY39" fmla="*/ 67734 h 2963334"/>
                      <a:gd name="connsiteX40" fmla="*/ 440266 w 1270000"/>
                      <a:gd name="connsiteY40" fmla="*/ 110067 h 2963334"/>
                      <a:gd name="connsiteX41" fmla="*/ 491066 w 1270000"/>
                      <a:gd name="connsiteY41" fmla="*/ 220134 h 2963334"/>
                      <a:gd name="connsiteX42" fmla="*/ 491066 w 1270000"/>
                      <a:gd name="connsiteY42" fmla="*/ 2963334 h 2963334"/>
                      <a:gd name="connsiteX0" fmla="*/ 491066 w 1270000"/>
                      <a:gd name="connsiteY0" fmla="*/ 2963334 h 2963335"/>
                      <a:gd name="connsiteX1" fmla="*/ 565659 w 1270000"/>
                      <a:gd name="connsiteY1" fmla="*/ 2963335 h 2963335"/>
                      <a:gd name="connsiteX2" fmla="*/ 651933 w 1270000"/>
                      <a:gd name="connsiteY2" fmla="*/ 2963334 h 2963335"/>
                      <a:gd name="connsiteX3" fmla="*/ 643466 w 1270000"/>
                      <a:gd name="connsiteY3" fmla="*/ 194734 h 2963335"/>
                      <a:gd name="connsiteX4" fmla="*/ 711200 w 1270000"/>
                      <a:gd name="connsiteY4" fmla="*/ 84667 h 2963335"/>
                      <a:gd name="connsiteX5" fmla="*/ 821266 w 1270000"/>
                      <a:gd name="connsiteY5" fmla="*/ 59267 h 2963335"/>
                      <a:gd name="connsiteX6" fmla="*/ 914400 w 1270000"/>
                      <a:gd name="connsiteY6" fmla="*/ 101600 h 2963335"/>
                      <a:gd name="connsiteX7" fmla="*/ 990600 w 1270000"/>
                      <a:gd name="connsiteY7" fmla="*/ 194734 h 2963335"/>
                      <a:gd name="connsiteX8" fmla="*/ 1024466 w 1270000"/>
                      <a:gd name="connsiteY8" fmla="*/ 321734 h 2963335"/>
                      <a:gd name="connsiteX9" fmla="*/ 1007533 w 1270000"/>
                      <a:gd name="connsiteY9" fmla="*/ 440267 h 2963335"/>
                      <a:gd name="connsiteX10" fmla="*/ 1016000 w 1270000"/>
                      <a:gd name="connsiteY10" fmla="*/ 508000 h 2963335"/>
                      <a:gd name="connsiteX11" fmla="*/ 1092200 w 1270000"/>
                      <a:gd name="connsiteY11" fmla="*/ 550334 h 2963335"/>
                      <a:gd name="connsiteX12" fmla="*/ 1202266 w 1270000"/>
                      <a:gd name="connsiteY12" fmla="*/ 550334 h 2963335"/>
                      <a:gd name="connsiteX13" fmla="*/ 1270000 w 1270000"/>
                      <a:gd name="connsiteY13" fmla="*/ 440267 h 2963335"/>
                      <a:gd name="connsiteX14" fmla="*/ 1219200 w 1270000"/>
                      <a:gd name="connsiteY14" fmla="*/ 338667 h 2963335"/>
                      <a:gd name="connsiteX15" fmla="*/ 1159933 w 1270000"/>
                      <a:gd name="connsiteY15" fmla="*/ 296334 h 2963335"/>
                      <a:gd name="connsiteX16" fmla="*/ 1126066 w 1270000"/>
                      <a:gd name="connsiteY16" fmla="*/ 279400 h 2963335"/>
                      <a:gd name="connsiteX17" fmla="*/ 999066 w 1270000"/>
                      <a:gd name="connsiteY17" fmla="*/ 67734 h 2963335"/>
                      <a:gd name="connsiteX18" fmla="*/ 872066 w 1270000"/>
                      <a:gd name="connsiteY18" fmla="*/ 8467 h 2963335"/>
                      <a:gd name="connsiteX19" fmla="*/ 728133 w 1270000"/>
                      <a:gd name="connsiteY19" fmla="*/ 0 h 2963335"/>
                      <a:gd name="connsiteX20" fmla="*/ 601133 w 1270000"/>
                      <a:gd name="connsiteY20" fmla="*/ 67734 h 2963335"/>
                      <a:gd name="connsiteX21" fmla="*/ 584200 w 1270000"/>
                      <a:gd name="connsiteY21" fmla="*/ 177800 h 2963335"/>
                      <a:gd name="connsiteX22" fmla="*/ 567266 w 1270000"/>
                      <a:gd name="connsiteY22" fmla="*/ 287867 h 2963335"/>
                      <a:gd name="connsiteX23" fmla="*/ 533400 w 1270000"/>
                      <a:gd name="connsiteY23" fmla="*/ 84667 h 2963335"/>
                      <a:gd name="connsiteX24" fmla="*/ 448733 w 1270000"/>
                      <a:gd name="connsiteY24" fmla="*/ 16934 h 2963335"/>
                      <a:gd name="connsiteX25" fmla="*/ 296333 w 1270000"/>
                      <a:gd name="connsiteY25" fmla="*/ 8467 h 2963335"/>
                      <a:gd name="connsiteX26" fmla="*/ 211666 w 1270000"/>
                      <a:gd name="connsiteY26" fmla="*/ 59267 h 2963335"/>
                      <a:gd name="connsiteX27" fmla="*/ 127000 w 1270000"/>
                      <a:gd name="connsiteY27" fmla="*/ 135467 h 2963335"/>
                      <a:gd name="connsiteX28" fmla="*/ 101600 w 1270000"/>
                      <a:gd name="connsiteY28" fmla="*/ 245534 h 2963335"/>
                      <a:gd name="connsiteX29" fmla="*/ 84666 w 1270000"/>
                      <a:gd name="connsiteY29" fmla="*/ 321734 h 2963335"/>
                      <a:gd name="connsiteX30" fmla="*/ 0 w 1270000"/>
                      <a:gd name="connsiteY30" fmla="*/ 406400 h 2963335"/>
                      <a:gd name="connsiteX31" fmla="*/ 16933 w 1270000"/>
                      <a:gd name="connsiteY31" fmla="*/ 474134 h 2963335"/>
                      <a:gd name="connsiteX32" fmla="*/ 93133 w 1270000"/>
                      <a:gd name="connsiteY32" fmla="*/ 541867 h 2963335"/>
                      <a:gd name="connsiteX33" fmla="*/ 211666 w 1270000"/>
                      <a:gd name="connsiteY33" fmla="*/ 550334 h 2963335"/>
                      <a:gd name="connsiteX34" fmla="*/ 262466 w 1270000"/>
                      <a:gd name="connsiteY34" fmla="*/ 474134 h 2963335"/>
                      <a:gd name="connsiteX35" fmla="*/ 254000 w 1270000"/>
                      <a:gd name="connsiteY35" fmla="*/ 381000 h 2963335"/>
                      <a:gd name="connsiteX36" fmla="*/ 220133 w 1270000"/>
                      <a:gd name="connsiteY36" fmla="*/ 330200 h 2963335"/>
                      <a:gd name="connsiteX37" fmla="*/ 186266 w 1270000"/>
                      <a:gd name="connsiteY37" fmla="*/ 287867 h 2963335"/>
                      <a:gd name="connsiteX38" fmla="*/ 194733 w 1270000"/>
                      <a:gd name="connsiteY38" fmla="*/ 186267 h 2963335"/>
                      <a:gd name="connsiteX39" fmla="*/ 262466 w 1270000"/>
                      <a:gd name="connsiteY39" fmla="*/ 101600 h 2963335"/>
                      <a:gd name="connsiteX40" fmla="*/ 372533 w 1270000"/>
                      <a:gd name="connsiteY40" fmla="*/ 67734 h 2963335"/>
                      <a:gd name="connsiteX41" fmla="*/ 440266 w 1270000"/>
                      <a:gd name="connsiteY41" fmla="*/ 110067 h 2963335"/>
                      <a:gd name="connsiteX42" fmla="*/ 491066 w 1270000"/>
                      <a:gd name="connsiteY42" fmla="*/ 220134 h 2963335"/>
                      <a:gd name="connsiteX43" fmla="*/ 491066 w 1270000"/>
                      <a:gd name="connsiteY43" fmla="*/ 2963334 h 2963335"/>
                      <a:gd name="connsiteX0" fmla="*/ 491066 w 1270000"/>
                      <a:gd name="connsiteY0" fmla="*/ 2963334 h 2963335"/>
                      <a:gd name="connsiteX1" fmla="*/ 565659 w 1270000"/>
                      <a:gd name="connsiteY1" fmla="*/ 2963335 h 2963335"/>
                      <a:gd name="connsiteX2" fmla="*/ 643466 w 1270000"/>
                      <a:gd name="connsiteY2" fmla="*/ 194734 h 2963335"/>
                      <a:gd name="connsiteX3" fmla="*/ 711200 w 1270000"/>
                      <a:gd name="connsiteY3" fmla="*/ 84667 h 2963335"/>
                      <a:gd name="connsiteX4" fmla="*/ 821266 w 1270000"/>
                      <a:gd name="connsiteY4" fmla="*/ 59267 h 2963335"/>
                      <a:gd name="connsiteX5" fmla="*/ 914400 w 1270000"/>
                      <a:gd name="connsiteY5" fmla="*/ 101600 h 2963335"/>
                      <a:gd name="connsiteX6" fmla="*/ 990600 w 1270000"/>
                      <a:gd name="connsiteY6" fmla="*/ 194734 h 2963335"/>
                      <a:gd name="connsiteX7" fmla="*/ 1024466 w 1270000"/>
                      <a:gd name="connsiteY7" fmla="*/ 321734 h 2963335"/>
                      <a:gd name="connsiteX8" fmla="*/ 1007533 w 1270000"/>
                      <a:gd name="connsiteY8" fmla="*/ 440267 h 2963335"/>
                      <a:gd name="connsiteX9" fmla="*/ 1016000 w 1270000"/>
                      <a:gd name="connsiteY9" fmla="*/ 508000 h 2963335"/>
                      <a:gd name="connsiteX10" fmla="*/ 1092200 w 1270000"/>
                      <a:gd name="connsiteY10" fmla="*/ 550334 h 2963335"/>
                      <a:gd name="connsiteX11" fmla="*/ 1202266 w 1270000"/>
                      <a:gd name="connsiteY11" fmla="*/ 550334 h 2963335"/>
                      <a:gd name="connsiteX12" fmla="*/ 1270000 w 1270000"/>
                      <a:gd name="connsiteY12" fmla="*/ 440267 h 2963335"/>
                      <a:gd name="connsiteX13" fmla="*/ 1219200 w 1270000"/>
                      <a:gd name="connsiteY13" fmla="*/ 338667 h 2963335"/>
                      <a:gd name="connsiteX14" fmla="*/ 1159933 w 1270000"/>
                      <a:gd name="connsiteY14" fmla="*/ 296334 h 2963335"/>
                      <a:gd name="connsiteX15" fmla="*/ 1126066 w 1270000"/>
                      <a:gd name="connsiteY15" fmla="*/ 279400 h 2963335"/>
                      <a:gd name="connsiteX16" fmla="*/ 999066 w 1270000"/>
                      <a:gd name="connsiteY16" fmla="*/ 67734 h 2963335"/>
                      <a:gd name="connsiteX17" fmla="*/ 872066 w 1270000"/>
                      <a:gd name="connsiteY17" fmla="*/ 8467 h 2963335"/>
                      <a:gd name="connsiteX18" fmla="*/ 728133 w 1270000"/>
                      <a:gd name="connsiteY18" fmla="*/ 0 h 2963335"/>
                      <a:gd name="connsiteX19" fmla="*/ 601133 w 1270000"/>
                      <a:gd name="connsiteY19" fmla="*/ 67734 h 2963335"/>
                      <a:gd name="connsiteX20" fmla="*/ 584200 w 1270000"/>
                      <a:gd name="connsiteY20" fmla="*/ 177800 h 2963335"/>
                      <a:gd name="connsiteX21" fmla="*/ 567266 w 1270000"/>
                      <a:gd name="connsiteY21" fmla="*/ 287867 h 2963335"/>
                      <a:gd name="connsiteX22" fmla="*/ 533400 w 1270000"/>
                      <a:gd name="connsiteY22" fmla="*/ 84667 h 2963335"/>
                      <a:gd name="connsiteX23" fmla="*/ 448733 w 1270000"/>
                      <a:gd name="connsiteY23" fmla="*/ 16934 h 2963335"/>
                      <a:gd name="connsiteX24" fmla="*/ 296333 w 1270000"/>
                      <a:gd name="connsiteY24" fmla="*/ 8467 h 2963335"/>
                      <a:gd name="connsiteX25" fmla="*/ 211666 w 1270000"/>
                      <a:gd name="connsiteY25" fmla="*/ 59267 h 2963335"/>
                      <a:gd name="connsiteX26" fmla="*/ 127000 w 1270000"/>
                      <a:gd name="connsiteY26" fmla="*/ 135467 h 2963335"/>
                      <a:gd name="connsiteX27" fmla="*/ 101600 w 1270000"/>
                      <a:gd name="connsiteY27" fmla="*/ 245534 h 2963335"/>
                      <a:gd name="connsiteX28" fmla="*/ 84666 w 1270000"/>
                      <a:gd name="connsiteY28" fmla="*/ 321734 h 2963335"/>
                      <a:gd name="connsiteX29" fmla="*/ 0 w 1270000"/>
                      <a:gd name="connsiteY29" fmla="*/ 406400 h 2963335"/>
                      <a:gd name="connsiteX30" fmla="*/ 16933 w 1270000"/>
                      <a:gd name="connsiteY30" fmla="*/ 474134 h 2963335"/>
                      <a:gd name="connsiteX31" fmla="*/ 93133 w 1270000"/>
                      <a:gd name="connsiteY31" fmla="*/ 541867 h 2963335"/>
                      <a:gd name="connsiteX32" fmla="*/ 211666 w 1270000"/>
                      <a:gd name="connsiteY32" fmla="*/ 550334 h 2963335"/>
                      <a:gd name="connsiteX33" fmla="*/ 262466 w 1270000"/>
                      <a:gd name="connsiteY33" fmla="*/ 474134 h 2963335"/>
                      <a:gd name="connsiteX34" fmla="*/ 254000 w 1270000"/>
                      <a:gd name="connsiteY34" fmla="*/ 381000 h 2963335"/>
                      <a:gd name="connsiteX35" fmla="*/ 220133 w 1270000"/>
                      <a:gd name="connsiteY35" fmla="*/ 330200 h 2963335"/>
                      <a:gd name="connsiteX36" fmla="*/ 186266 w 1270000"/>
                      <a:gd name="connsiteY36" fmla="*/ 287867 h 2963335"/>
                      <a:gd name="connsiteX37" fmla="*/ 194733 w 1270000"/>
                      <a:gd name="connsiteY37" fmla="*/ 186267 h 2963335"/>
                      <a:gd name="connsiteX38" fmla="*/ 262466 w 1270000"/>
                      <a:gd name="connsiteY38" fmla="*/ 101600 h 2963335"/>
                      <a:gd name="connsiteX39" fmla="*/ 372533 w 1270000"/>
                      <a:gd name="connsiteY39" fmla="*/ 67734 h 2963335"/>
                      <a:gd name="connsiteX40" fmla="*/ 440266 w 1270000"/>
                      <a:gd name="connsiteY40" fmla="*/ 110067 h 2963335"/>
                      <a:gd name="connsiteX41" fmla="*/ 491066 w 1270000"/>
                      <a:gd name="connsiteY41" fmla="*/ 220134 h 2963335"/>
                      <a:gd name="connsiteX42" fmla="*/ 491066 w 1270000"/>
                      <a:gd name="connsiteY42" fmla="*/ 2963334 h 2963335"/>
                      <a:gd name="connsiteX0" fmla="*/ 491066 w 1270000"/>
                      <a:gd name="connsiteY0" fmla="*/ 2963334 h 2963335"/>
                      <a:gd name="connsiteX1" fmla="*/ 565659 w 1270000"/>
                      <a:gd name="connsiteY1" fmla="*/ 2963335 h 2963335"/>
                      <a:gd name="connsiteX2" fmla="*/ 643466 w 1270000"/>
                      <a:gd name="connsiteY2" fmla="*/ 194734 h 2963335"/>
                      <a:gd name="connsiteX3" fmla="*/ 711200 w 1270000"/>
                      <a:gd name="connsiteY3" fmla="*/ 84667 h 2963335"/>
                      <a:gd name="connsiteX4" fmla="*/ 821266 w 1270000"/>
                      <a:gd name="connsiteY4" fmla="*/ 59267 h 2963335"/>
                      <a:gd name="connsiteX5" fmla="*/ 914400 w 1270000"/>
                      <a:gd name="connsiteY5" fmla="*/ 101600 h 2963335"/>
                      <a:gd name="connsiteX6" fmla="*/ 990600 w 1270000"/>
                      <a:gd name="connsiteY6" fmla="*/ 194734 h 2963335"/>
                      <a:gd name="connsiteX7" fmla="*/ 1024466 w 1270000"/>
                      <a:gd name="connsiteY7" fmla="*/ 321734 h 2963335"/>
                      <a:gd name="connsiteX8" fmla="*/ 1007533 w 1270000"/>
                      <a:gd name="connsiteY8" fmla="*/ 440267 h 2963335"/>
                      <a:gd name="connsiteX9" fmla="*/ 1016000 w 1270000"/>
                      <a:gd name="connsiteY9" fmla="*/ 508000 h 2963335"/>
                      <a:gd name="connsiteX10" fmla="*/ 1092200 w 1270000"/>
                      <a:gd name="connsiteY10" fmla="*/ 550334 h 2963335"/>
                      <a:gd name="connsiteX11" fmla="*/ 1270000 w 1270000"/>
                      <a:gd name="connsiteY11" fmla="*/ 440267 h 2963335"/>
                      <a:gd name="connsiteX12" fmla="*/ 1219200 w 1270000"/>
                      <a:gd name="connsiteY12" fmla="*/ 338667 h 2963335"/>
                      <a:gd name="connsiteX13" fmla="*/ 1159933 w 1270000"/>
                      <a:gd name="connsiteY13" fmla="*/ 296334 h 2963335"/>
                      <a:gd name="connsiteX14" fmla="*/ 1126066 w 1270000"/>
                      <a:gd name="connsiteY14" fmla="*/ 279400 h 2963335"/>
                      <a:gd name="connsiteX15" fmla="*/ 999066 w 1270000"/>
                      <a:gd name="connsiteY15" fmla="*/ 67734 h 2963335"/>
                      <a:gd name="connsiteX16" fmla="*/ 872066 w 1270000"/>
                      <a:gd name="connsiteY16" fmla="*/ 8467 h 2963335"/>
                      <a:gd name="connsiteX17" fmla="*/ 728133 w 1270000"/>
                      <a:gd name="connsiteY17" fmla="*/ 0 h 2963335"/>
                      <a:gd name="connsiteX18" fmla="*/ 601133 w 1270000"/>
                      <a:gd name="connsiteY18" fmla="*/ 67734 h 2963335"/>
                      <a:gd name="connsiteX19" fmla="*/ 584200 w 1270000"/>
                      <a:gd name="connsiteY19" fmla="*/ 177800 h 2963335"/>
                      <a:gd name="connsiteX20" fmla="*/ 567266 w 1270000"/>
                      <a:gd name="connsiteY20" fmla="*/ 287867 h 2963335"/>
                      <a:gd name="connsiteX21" fmla="*/ 533400 w 1270000"/>
                      <a:gd name="connsiteY21" fmla="*/ 84667 h 2963335"/>
                      <a:gd name="connsiteX22" fmla="*/ 448733 w 1270000"/>
                      <a:gd name="connsiteY22" fmla="*/ 16934 h 2963335"/>
                      <a:gd name="connsiteX23" fmla="*/ 296333 w 1270000"/>
                      <a:gd name="connsiteY23" fmla="*/ 8467 h 2963335"/>
                      <a:gd name="connsiteX24" fmla="*/ 211666 w 1270000"/>
                      <a:gd name="connsiteY24" fmla="*/ 59267 h 2963335"/>
                      <a:gd name="connsiteX25" fmla="*/ 127000 w 1270000"/>
                      <a:gd name="connsiteY25" fmla="*/ 135467 h 2963335"/>
                      <a:gd name="connsiteX26" fmla="*/ 101600 w 1270000"/>
                      <a:gd name="connsiteY26" fmla="*/ 245534 h 2963335"/>
                      <a:gd name="connsiteX27" fmla="*/ 84666 w 1270000"/>
                      <a:gd name="connsiteY27" fmla="*/ 321734 h 2963335"/>
                      <a:gd name="connsiteX28" fmla="*/ 0 w 1270000"/>
                      <a:gd name="connsiteY28" fmla="*/ 406400 h 2963335"/>
                      <a:gd name="connsiteX29" fmla="*/ 16933 w 1270000"/>
                      <a:gd name="connsiteY29" fmla="*/ 474134 h 2963335"/>
                      <a:gd name="connsiteX30" fmla="*/ 93133 w 1270000"/>
                      <a:gd name="connsiteY30" fmla="*/ 541867 h 2963335"/>
                      <a:gd name="connsiteX31" fmla="*/ 211666 w 1270000"/>
                      <a:gd name="connsiteY31" fmla="*/ 550334 h 2963335"/>
                      <a:gd name="connsiteX32" fmla="*/ 262466 w 1270000"/>
                      <a:gd name="connsiteY32" fmla="*/ 474134 h 2963335"/>
                      <a:gd name="connsiteX33" fmla="*/ 254000 w 1270000"/>
                      <a:gd name="connsiteY33" fmla="*/ 381000 h 2963335"/>
                      <a:gd name="connsiteX34" fmla="*/ 220133 w 1270000"/>
                      <a:gd name="connsiteY34" fmla="*/ 330200 h 2963335"/>
                      <a:gd name="connsiteX35" fmla="*/ 186266 w 1270000"/>
                      <a:gd name="connsiteY35" fmla="*/ 287867 h 2963335"/>
                      <a:gd name="connsiteX36" fmla="*/ 194733 w 1270000"/>
                      <a:gd name="connsiteY36" fmla="*/ 186267 h 2963335"/>
                      <a:gd name="connsiteX37" fmla="*/ 262466 w 1270000"/>
                      <a:gd name="connsiteY37" fmla="*/ 101600 h 2963335"/>
                      <a:gd name="connsiteX38" fmla="*/ 372533 w 1270000"/>
                      <a:gd name="connsiteY38" fmla="*/ 67734 h 2963335"/>
                      <a:gd name="connsiteX39" fmla="*/ 440266 w 1270000"/>
                      <a:gd name="connsiteY39" fmla="*/ 110067 h 2963335"/>
                      <a:gd name="connsiteX40" fmla="*/ 491066 w 1270000"/>
                      <a:gd name="connsiteY40" fmla="*/ 220134 h 2963335"/>
                      <a:gd name="connsiteX41" fmla="*/ 491066 w 1270000"/>
                      <a:gd name="connsiteY41" fmla="*/ 2963334 h 2963335"/>
                      <a:gd name="connsiteX0" fmla="*/ 491066 w 1270000"/>
                      <a:gd name="connsiteY0" fmla="*/ 2963334 h 2963335"/>
                      <a:gd name="connsiteX1" fmla="*/ 565659 w 1270000"/>
                      <a:gd name="connsiteY1" fmla="*/ 2963335 h 2963335"/>
                      <a:gd name="connsiteX2" fmla="*/ 643466 w 1270000"/>
                      <a:gd name="connsiteY2" fmla="*/ 194734 h 2963335"/>
                      <a:gd name="connsiteX3" fmla="*/ 711200 w 1270000"/>
                      <a:gd name="connsiteY3" fmla="*/ 84667 h 2963335"/>
                      <a:gd name="connsiteX4" fmla="*/ 821266 w 1270000"/>
                      <a:gd name="connsiteY4" fmla="*/ 59267 h 2963335"/>
                      <a:gd name="connsiteX5" fmla="*/ 914400 w 1270000"/>
                      <a:gd name="connsiteY5" fmla="*/ 101600 h 2963335"/>
                      <a:gd name="connsiteX6" fmla="*/ 990600 w 1270000"/>
                      <a:gd name="connsiteY6" fmla="*/ 194734 h 2963335"/>
                      <a:gd name="connsiteX7" fmla="*/ 1024466 w 1270000"/>
                      <a:gd name="connsiteY7" fmla="*/ 321734 h 2963335"/>
                      <a:gd name="connsiteX8" fmla="*/ 1007533 w 1270000"/>
                      <a:gd name="connsiteY8" fmla="*/ 440267 h 2963335"/>
                      <a:gd name="connsiteX9" fmla="*/ 1016000 w 1270000"/>
                      <a:gd name="connsiteY9" fmla="*/ 508000 h 2963335"/>
                      <a:gd name="connsiteX10" fmla="*/ 1270000 w 1270000"/>
                      <a:gd name="connsiteY10" fmla="*/ 440267 h 2963335"/>
                      <a:gd name="connsiteX11" fmla="*/ 1219200 w 1270000"/>
                      <a:gd name="connsiteY11" fmla="*/ 338667 h 2963335"/>
                      <a:gd name="connsiteX12" fmla="*/ 1159933 w 1270000"/>
                      <a:gd name="connsiteY12" fmla="*/ 296334 h 2963335"/>
                      <a:gd name="connsiteX13" fmla="*/ 1126066 w 1270000"/>
                      <a:gd name="connsiteY13" fmla="*/ 279400 h 2963335"/>
                      <a:gd name="connsiteX14" fmla="*/ 999066 w 1270000"/>
                      <a:gd name="connsiteY14" fmla="*/ 67734 h 2963335"/>
                      <a:gd name="connsiteX15" fmla="*/ 872066 w 1270000"/>
                      <a:gd name="connsiteY15" fmla="*/ 8467 h 2963335"/>
                      <a:gd name="connsiteX16" fmla="*/ 728133 w 1270000"/>
                      <a:gd name="connsiteY16" fmla="*/ 0 h 2963335"/>
                      <a:gd name="connsiteX17" fmla="*/ 601133 w 1270000"/>
                      <a:gd name="connsiteY17" fmla="*/ 67734 h 2963335"/>
                      <a:gd name="connsiteX18" fmla="*/ 584200 w 1270000"/>
                      <a:gd name="connsiteY18" fmla="*/ 177800 h 2963335"/>
                      <a:gd name="connsiteX19" fmla="*/ 567266 w 1270000"/>
                      <a:gd name="connsiteY19" fmla="*/ 287867 h 2963335"/>
                      <a:gd name="connsiteX20" fmla="*/ 533400 w 1270000"/>
                      <a:gd name="connsiteY20" fmla="*/ 84667 h 2963335"/>
                      <a:gd name="connsiteX21" fmla="*/ 448733 w 1270000"/>
                      <a:gd name="connsiteY21" fmla="*/ 16934 h 2963335"/>
                      <a:gd name="connsiteX22" fmla="*/ 296333 w 1270000"/>
                      <a:gd name="connsiteY22" fmla="*/ 8467 h 2963335"/>
                      <a:gd name="connsiteX23" fmla="*/ 211666 w 1270000"/>
                      <a:gd name="connsiteY23" fmla="*/ 59267 h 2963335"/>
                      <a:gd name="connsiteX24" fmla="*/ 127000 w 1270000"/>
                      <a:gd name="connsiteY24" fmla="*/ 135467 h 2963335"/>
                      <a:gd name="connsiteX25" fmla="*/ 101600 w 1270000"/>
                      <a:gd name="connsiteY25" fmla="*/ 245534 h 2963335"/>
                      <a:gd name="connsiteX26" fmla="*/ 84666 w 1270000"/>
                      <a:gd name="connsiteY26" fmla="*/ 321734 h 2963335"/>
                      <a:gd name="connsiteX27" fmla="*/ 0 w 1270000"/>
                      <a:gd name="connsiteY27" fmla="*/ 406400 h 2963335"/>
                      <a:gd name="connsiteX28" fmla="*/ 16933 w 1270000"/>
                      <a:gd name="connsiteY28" fmla="*/ 474134 h 2963335"/>
                      <a:gd name="connsiteX29" fmla="*/ 93133 w 1270000"/>
                      <a:gd name="connsiteY29" fmla="*/ 541867 h 2963335"/>
                      <a:gd name="connsiteX30" fmla="*/ 211666 w 1270000"/>
                      <a:gd name="connsiteY30" fmla="*/ 550334 h 2963335"/>
                      <a:gd name="connsiteX31" fmla="*/ 262466 w 1270000"/>
                      <a:gd name="connsiteY31" fmla="*/ 474134 h 2963335"/>
                      <a:gd name="connsiteX32" fmla="*/ 254000 w 1270000"/>
                      <a:gd name="connsiteY32" fmla="*/ 381000 h 2963335"/>
                      <a:gd name="connsiteX33" fmla="*/ 220133 w 1270000"/>
                      <a:gd name="connsiteY33" fmla="*/ 330200 h 2963335"/>
                      <a:gd name="connsiteX34" fmla="*/ 186266 w 1270000"/>
                      <a:gd name="connsiteY34" fmla="*/ 287867 h 2963335"/>
                      <a:gd name="connsiteX35" fmla="*/ 194733 w 1270000"/>
                      <a:gd name="connsiteY35" fmla="*/ 186267 h 2963335"/>
                      <a:gd name="connsiteX36" fmla="*/ 262466 w 1270000"/>
                      <a:gd name="connsiteY36" fmla="*/ 101600 h 2963335"/>
                      <a:gd name="connsiteX37" fmla="*/ 372533 w 1270000"/>
                      <a:gd name="connsiteY37" fmla="*/ 67734 h 2963335"/>
                      <a:gd name="connsiteX38" fmla="*/ 440266 w 1270000"/>
                      <a:gd name="connsiteY38" fmla="*/ 110067 h 2963335"/>
                      <a:gd name="connsiteX39" fmla="*/ 491066 w 1270000"/>
                      <a:gd name="connsiteY39" fmla="*/ 220134 h 2963335"/>
                      <a:gd name="connsiteX40" fmla="*/ 491066 w 1270000"/>
                      <a:gd name="connsiteY40" fmla="*/ 2963334 h 2963335"/>
                      <a:gd name="connsiteX0" fmla="*/ 491066 w 1270000"/>
                      <a:gd name="connsiteY0" fmla="*/ 2963334 h 2963335"/>
                      <a:gd name="connsiteX1" fmla="*/ 565659 w 1270000"/>
                      <a:gd name="connsiteY1" fmla="*/ 2963335 h 2963335"/>
                      <a:gd name="connsiteX2" fmla="*/ 643466 w 1270000"/>
                      <a:gd name="connsiteY2" fmla="*/ 194734 h 2963335"/>
                      <a:gd name="connsiteX3" fmla="*/ 711200 w 1270000"/>
                      <a:gd name="connsiteY3" fmla="*/ 84667 h 2963335"/>
                      <a:gd name="connsiteX4" fmla="*/ 821266 w 1270000"/>
                      <a:gd name="connsiteY4" fmla="*/ 59267 h 2963335"/>
                      <a:gd name="connsiteX5" fmla="*/ 914400 w 1270000"/>
                      <a:gd name="connsiteY5" fmla="*/ 101600 h 2963335"/>
                      <a:gd name="connsiteX6" fmla="*/ 990600 w 1270000"/>
                      <a:gd name="connsiteY6" fmla="*/ 194734 h 2963335"/>
                      <a:gd name="connsiteX7" fmla="*/ 1024466 w 1270000"/>
                      <a:gd name="connsiteY7" fmla="*/ 321734 h 2963335"/>
                      <a:gd name="connsiteX8" fmla="*/ 1007533 w 1270000"/>
                      <a:gd name="connsiteY8" fmla="*/ 440267 h 2963335"/>
                      <a:gd name="connsiteX9" fmla="*/ 1270000 w 1270000"/>
                      <a:gd name="connsiteY9" fmla="*/ 440267 h 2963335"/>
                      <a:gd name="connsiteX10" fmla="*/ 1219200 w 1270000"/>
                      <a:gd name="connsiteY10" fmla="*/ 338667 h 2963335"/>
                      <a:gd name="connsiteX11" fmla="*/ 1159933 w 1270000"/>
                      <a:gd name="connsiteY11" fmla="*/ 296334 h 2963335"/>
                      <a:gd name="connsiteX12" fmla="*/ 1126066 w 1270000"/>
                      <a:gd name="connsiteY12" fmla="*/ 279400 h 2963335"/>
                      <a:gd name="connsiteX13" fmla="*/ 999066 w 1270000"/>
                      <a:gd name="connsiteY13" fmla="*/ 67734 h 2963335"/>
                      <a:gd name="connsiteX14" fmla="*/ 872066 w 1270000"/>
                      <a:gd name="connsiteY14" fmla="*/ 8467 h 2963335"/>
                      <a:gd name="connsiteX15" fmla="*/ 728133 w 1270000"/>
                      <a:gd name="connsiteY15" fmla="*/ 0 h 2963335"/>
                      <a:gd name="connsiteX16" fmla="*/ 601133 w 1270000"/>
                      <a:gd name="connsiteY16" fmla="*/ 67734 h 2963335"/>
                      <a:gd name="connsiteX17" fmla="*/ 584200 w 1270000"/>
                      <a:gd name="connsiteY17" fmla="*/ 177800 h 2963335"/>
                      <a:gd name="connsiteX18" fmla="*/ 567266 w 1270000"/>
                      <a:gd name="connsiteY18" fmla="*/ 287867 h 2963335"/>
                      <a:gd name="connsiteX19" fmla="*/ 533400 w 1270000"/>
                      <a:gd name="connsiteY19" fmla="*/ 84667 h 2963335"/>
                      <a:gd name="connsiteX20" fmla="*/ 448733 w 1270000"/>
                      <a:gd name="connsiteY20" fmla="*/ 16934 h 2963335"/>
                      <a:gd name="connsiteX21" fmla="*/ 296333 w 1270000"/>
                      <a:gd name="connsiteY21" fmla="*/ 8467 h 2963335"/>
                      <a:gd name="connsiteX22" fmla="*/ 211666 w 1270000"/>
                      <a:gd name="connsiteY22" fmla="*/ 59267 h 2963335"/>
                      <a:gd name="connsiteX23" fmla="*/ 127000 w 1270000"/>
                      <a:gd name="connsiteY23" fmla="*/ 135467 h 2963335"/>
                      <a:gd name="connsiteX24" fmla="*/ 101600 w 1270000"/>
                      <a:gd name="connsiteY24" fmla="*/ 245534 h 2963335"/>
                      <a:gd name="connsiteX25" fmla="*/ 84666 w 1270000"/>
                      <a:gd name="connsiteY25" fmla="*/ 321734 h 2963335"/>
                      <a:gd name="connsiteX26" fmla="*/ 0 w 1270000"/>
                      <a:gd name="connsiteY26" fmla="*/ 406400 h 2963335"/>
                      <a:gd name="connsiteX27" fmla="*/ 16933 w 1270000"/>
                      <a:gd name="connsiteY27" fmla="*/ 474134 h 2963335"/>
                      <a:gd name="connsiteX28" fmla="*/ 93133 w 1270000"/>
                      <a:gd name="connsiteY28" fmla="*/ 541867 h 2963335"/>
                      <a:gd name="connsiteX29" fmla="*/ 211666 w 1270000"/>
                      <a:gd name="connsiteY29" fmla="*/ 550334 h 2963335"/>
                      <a:gd name="connsiteX30" fmla="*/ 262466 w 1270000"/>
                      <a:gd name="connsiteY30" fmla="*/ 474134 h 2963335"/>
                      <a:gd name="connsiteX31" fmla="*/ 254000 w 1270000"/>
                      <a:gd name="connsiteY31" fmla="*/ 381000 h 2963335"/>
                      <a:gd name="connsiteX32" fmla="*/ 220133 w 1270000"/>
                      <a:gd name="connsiteY32" fmla="*/ 330200 h 2963335"/>
                      <a:gd name="connsiteX33" fmla="*/ 186266 w 1270000"/>
                      <a:gd name="connsiteY33" fmla="*/ 287867 h 2963335"/>
                      <a:gd name="connsiteX34" fmla="*/ 194733 w 1270000"/>
                      <a:gd name="connsiteY34" fmla="*/ 186267 h 2963335"/>
                      <a:gd name="connsiteX35" fmla="*/ 262466 w 1270000"/>
                      <a:gd name="connsiteY35" fmla="*/ 101600 h 2963335"/>
                      <a:gd name="connsiteX36" fmla="*/ 372533 w 1270000"/>
                      <a:gd name="connsiteY36" fmla="*/ 67734 h 2963335"/>
                      <a:gd name="connsiteX37" fmla="*/ 440266 w 1270000"/>
                      <a:gd name="connsiteY37" fmla="*/ 110067 h 2963335"/>
                      <a:gd name="connsiteX38" fmla="*/ 491066 w 1270000"/>
                      <a:gd name="connsiteY38" fmla="*/ 220134 h 2963335"/>
                      <a:gd name="connsiteX39" fmla="*/ 491066 w 1270000"/>
                      <a:gd name="connsiteY39" fmla="*/ 2963334 h 2963335"/>
                      <a:gd name="connsiteX0" fmla="*/ 491066 w 1270000"/>
                      <a:gd name="connsiteY0" fmla="*/ 2963334 h 2963335"/>
                      <a:gd name="connsiteX1" fmla="*/ 565659 w 1270000"/>
                      <a:gd name="connsiteY1" fmla="*/ 2963335 h 2963335"/>
                      <a:gd name="connsiteX2" fmla="*/ 643466 w 1270000"/>
                      <a:gd name="connsiteY2" fmla="*/ 194734 h 2963335"/>
                      <a:gd name="connsiteX3" fmla="*/ 711200 w 1270000"/>
                      <a:gd name="connsiteY3" fmla="*/ 84667 h 2963335"/>
                      <a:gd name="connsiteX4" fmla="*/ 821266 w 1270000"/>
                      <a:gd name="connsiteY4" fmla="*/ 59267 h 2963335"/>
                      <a:gd name="connsiteX5" fmla="*/ 914400 w 1270000"/>
                      <a:gd name="connsiteY5" fmla="*/ 101600 h 2963335"/>
                      <a:gd name="connsiteX6" fmla="*/ 990600 w 1270000"/>
                      <a:gd name="connsiteY6" fmla="*/ 194734 h 2963335"/>
                      <a:gd name="connsiteX7" fmla="*/ 1024466 w 1270000"/>
                      <a:gd name="connsiteY7" fmla="*/ 321734 h 2963335"/>
                      <a:gd name="connsiteX8" fmla="*/ 1270000 w 1270000"/>
                      <a:gd name="connsiteY8" fmla="*/ 440267 h 2963335"/>
                      <a:gd name="connsiteX9" fmla="*/ 1219200 w 1270000"/>
                      <a:gd name="connsiteY9" fmla="*/ 338667 h 2963335"/>
                      <a:gd name="connsiteX10" fmla="*/ 1159933 w 1270000"/>
                      <a:gd name="connsiteY10" fmla="*/ 296334 h 2963335"/>
                      <a:gd name="connsiteX11" fmla="*/ 1126066 w 1270000"/>
                      <a:gd name="connsiteY11" fmla="*/ 279400 h 2963335"/>
                      <a:gd name="connsiteX12" fmla="*/ 999066 w 1270000"/>
                      <a:gd name="connsiteY12" fmla="*/ 67734 h 2963335"/>
                      <a:gd name="connsiteX13" fmla="*/ 872066 w 1270000"/>
                      <a:gd name="connsiteY13" fmla="*/ 8467 h 2963335"/>
                      <a:gd name="connsiteX14" fmla="*/ 728133 w 1270000"/>
                      <a:gd name="connsiteY14" fmla="*/ 0 h 2963335"/>
                      <a:gd name="connsiteX15" fmla="*/ 601133 w 1270000"/>
                      <a:gd name="connsiteY15" fmla="*/ 67734 h 2963335"/>
                      <a:gd name="connsiteX16" fmla="*/ 584200 w 1270000"/>
                      <a:gd name="connsiteY16" fmla="*/ 177800 h 2963335"/>
                      <a:gd name="connsiteX17" fmla="*/ 567266 w 1270000"/>
                      <a:gd name="connsiteY17" fmla="*/ 287867 h 2963335"/>
                      <a:gd name="connsiteX18" fmla="*/ 533400 w 1270000"/>
                      <a:gd name="connsiteY18" fmla="*/ 84667 h 2963335"/>
                      <a:gd name="connsiteX19" fmla="*/ 448733 w 1270000"/>
                      <a:gd name="connsiteY19" fmla="*/ 16934 h 2963335"/>
                      <a:gd name="connsiteX20" fmla="*/ 296333 w 1270000"/>
                      <a:gd name="connsiteY20" fmla="*/ 8467 h 2963335"/>
                      <a:gd name="connsiteX21" fmla="*/ 211666 w 1270000"/>
                      <a:gd name="connsiteY21" fmla="*/ 59267 h 2963335"/>
                      <a:gd name="connsiteX22" fmla="*/ 127000 w 1270000"/>
                      <a:gd name="connsiteY22" fmla="*/ 135467 h 2963335"/>
                      <a:gd name="connsiteX23" fmla="*/ 101600 w 1270000"/>
                      <a:gd name="connsiteY23" fmla="*/ 245534 h 2963335"/>
                      <a:gd name="connsiteX24" fmla="*/ 84666 w 1270000"/>
                      <a:gd name="connsiteY24" fmla="*/ 321734 h 2963335"/>
                      <a:gd name="connsiteX25" fmla="*/ 0 w 1270000"/>
                      <a:gd name="connsiteY25" fmla="*/ 406400 h 2963335"/>
                      <a:gd name="connsiteX26" fmla="*/ 16933 w 1270000"/>
                      <a:gd name="connsiteY26" fmla="*/ 474134 h 2963335"/>
                      <a:gd name="connsiteX27" fmla="*/ 93133 w 1270000"/>
                      <a:gd name="connsiteY27" fmla="*/ 541867 h 2963335"/>
                      <a:gd name="connsiteX28" fmla="*/ 211666 w 1270000"/>
                      <a:gd name="connsiteY28" fmla="*/ 550334 h 2963335"/>
                      <a:gd name="connsiteX29" fmla="*/ 262466 w 1270000"/>
                      <a:gd name="connsiteY29" fmla="*/ 474134 h 2963335"/>
                      <a:gd name="connsiteX30" fmla="*/ 254000 w 1270000"/>
                      <a:gd name="connsiteY30" fmla="*/ 381000 h 2963335"/>
                      <a:gd name="connsiteX31" fmla="*/ 220133 w 1270000"/>
                      <a:gd name="connsiteY31" fmla="*/ 330200 h 2963335"/>
                      <a:gd name="connsiteX32" fmla="*/ 186266 w 1270000"/>
                      <a:gd name="connsiteY32" fmla="*/ 287867 h 2963335"/>
                      <a:gd name="connsiteX33" fmla="*/ 194733 w 1270000"/>
                      <a:gd name="connsiteY33" fmla="*/ 186267 h 2963335"/>
                      <a:gd name="connsiteX34" fmla="*/ 262466 w 1270000"/>
                      <a:gd name="connsiteY34" fmla="*/ 101600 h 2963335"/>
                      <a:gd name="connsiteX35" fmla="*/ 372533 w 1270000"/>
                      <a:gd name="connsiteY35" fmla="*/ 67734 h 2963335"/>
                      <a:gd name="connsiteX36" fmla="*/ 440266 w 1270000"/>
                      <a:gd name="connsiteY36" fmla="*/ 110067 h 2963335"/>
                      <a:gd name="connsiteX37" fmla="*/ 491066 w 1270000"/>
                      <a:gd name="connsiteY37" fmla="*/ 220134 h 2963335"/>
                      <a:gd name="connsiteX38" fmla="*/ 491066 w 1270000"/>
                      <a:gd name="connsiteY38" fmla="*/ 2963334 h 2963335"/>
                      <a:gd name="connsiteX0" fmla="*/ 491066 w 1219200"/>
                      <a:gd name="connsiteY0" fmla="*/ 2963334 h 2963335"/>
                      <a:gd name="connsiteX1" fmla="*/ 565659 w 1219200"/>
                      <a:gd name="connsiteY1" fmla="*/ 2963335 h 2963335"/>
                      <a:gd name="connsiteX2" fmla="*/ 643466 w 1219200"/>
                      <a:gd name="connsiteY2" fmla="*/ 194734 h 2963335"/>
                      <a:gd name="connsiteX3" fmla="*/ 711200 w 1219200"/>
                      <a:gd name="connsiteY3" fmla="*/ 84667 h 2963335"/>
                      <a:gd name="connsiteX4" fmla="*/ 821266 w 1219200"/>
                      <a:gd name="connsiteY4" fmla="*/ 59267 h 2963335"/>
                      <a:gd name="connsiteX5" fmla="*/ 914400 w 1219200"/>
                      <a:gd name="connsiteY5" fmla="*/ 101600 h 2963335"/>
                      <a:gd name="connsiteX6" fmla="*/ 990600 w 1219200"/>
                      <a:gd name="connsiteY6" fmla="*/ 194734 h 2963335"/>
                      <a:gd name="connsiteX7" fmla="*/ 1024466 w 1219200"/>
                      <a:gd name="connsiteY7" fmla="*/ 321734 h 2963335"/>
                      <a:gd name="connsiteX8" fmla="*/ 1219200 w 1219200"/>
                      <a:gd name="connsiteY8" fmla="*/ 338667 h 2963335"/>
                      <a:gd name="connsiteX9" fmla="*/ 1159933 w 1219200"/>
                      <a:gd name="connsiteY9" fmla="*/ 296334 h 2963335"/>
                      <a:gd name="connsiteX10" fmla="*/ 1126066 w 1219200"/>
                      <a:gd name="connsiteY10" fmla="*/ 279400 h 2963335"/>
                      <a:gd name="connsiteX11" fmla="*/ 999066 w 1219200"/>
                      <a:gd name="connsiteY11" fmla="*/ 67734 h 2963335"/>
                      <a:gd name="connsiteX12" fmla="*/ 872066 w 1219200"/>
                      <a:gd name="connsiteY12" fmla="*/ 8467 h 2963335"/>
                      <a:gd name="connsiteX13" fmla="*/ 728133 w 1219200"/>
                      <a:gd name="connsiteY13" fmla="*/ 0 h 2963335"/>
                      <a:gd name="connsiteX14" fmla="*/ 601133 w 1219200"/>
                      <a:gd name="connsiteY14" fmla="*/ 67734 h 2963335"/>
                      <a:gd name="connsiteX15" fmla="*/ 584200 w 1219200"/>
                      <a:gd name="connsiteY15" fmla="*/ 177800 h 2963335"/>
                      <a:gd name="connsiteX16" fmla="*/ 567266 w 1219200"/>
                      <a:gd name="connsiteY16" fmla="*/ 287867 h 2963335"/>
                      <a:gd name="connsiteX17" fmla="*/ 533400 w 1219200"/>
                      <a:gd name="connsiteY17" fmla="*/ 84667 h 2963335"/>
                      <a:gd name="connsiteX18" fmla="*/ 448733 w 1219200"/>
                      <a:gd name="connsiteY18" fmla="*/ 16934 h 2963335"/>
                      <a:gd name="connsiteX19" fmla="*/ 296333 w 1219200"/>
                      <a:gd name="connsiteY19" fmla="*/ 8467 h 2963335"/>
                      <a:gd name="connsiteX20" fmla="*/ 211666 w 1219200"/>
                      <a:gd name="connsiteY20" fmla="*/ 59267 h 2963335"/>
                      <a:gd name="connsiteX21" fmla="*/ 127000 w 1219200"/>
                      <a:gd name="connsiteY21" fmla="*/ 135467 h 2963335"/>
                      <a:gd name="connsiteX22" fmla="*/ 101600 w 1219200"/>
                      <a:gd name="connsiteY22" fmla="*/ 245534 h 2963335"/>
                      <a:gd name="connsiteX23" fmla="*/ 84666 w 1219200"/>
                      <a:gd name="connsiteY23" fmla="*/ 321734 h 2963335"/>
                      <a:gd name="connsiteX24" fmla="*/ 0 w 1219200"/>
                      <a:gd name="connsiteY24" fmla="*/ 406400 h 2963335"/>
                      <a:gd name="connsiteX25" fmla="*/ 16933 w 1219200"/>
                      <a:gd name="connsiteY25" fmla="*/ 474134 h 2963335"/>
                      <a:gd name="connsiteX26" fmla="*/ 93133 w 1219200"/>
                      <a:gd name="connsiteY26" fmla="*/ 541867 h 2963335"/>
                      <a:gd name="connsiteX27" fmla="*/ 211666 w 1219200"/>
                      <a:gd name="connsiteY27" fmla="*/ 550334 h 2963335"/>
                      <a:gd name="connsiteX28" fmla="*/ 262466 w 1219200"/>
                      <a:gd name="connsiteY28" fmla="*/ 474134 h 2963335"/>
                      <a:gd name="connsiteX29" fmla="*/ 254000 w 1219200"/>
                      <a:gd name="connsiteY29" fmla="*/ 381000 h 2963335"/>
                      <a:gd name="connsiteX30" fmla="*/ 220133 w 1219200"/>
                      <a:gd name="connsiteY30" fmla="*/ 330200 h 2963335"/>
                      <a:gd name="connsiteX31" fmla="*/ 186266 w 1219200"/>
                      <a:gd name="connsiteY31" fmla="*/ 287867 h 2963335"/>
                      <a:gd name="connsiteX32" fmla="*/ 194733 w 1219200"/>
                      <a:gd name="connsiteY32" fmla="*/ 186267 h 2963335"/>
                      <a:gd name="connsiteX33" fmla="*/ 262466 w 1219200"/>
                      <a:gd name="connsiteY33" fmla="*/ 101600 h 2963335"/>
                      <a:gd name="connsiteX34" fmla="*/ 372533 w 1219200"/>
                      <a:gd name="connsiteY34" fmla="*/ 67734 h 2963335"/>
                      <a:gd name="connsiteX35" fmla="*/ 440266 w 1219200"/>
                      <a:gd name="connsiteY35" fmla="*/ 110067 h 2963335"/>
                      <a:gd name="connsiteX36" fmla="*/ 491066 w 1219200"/>
                      <a:gd name="connsiteY36" fmla="*/ 220134 h 2963335"/>
                      <a:gd name="connsiteX37" fmla="*/ 491066 w 1219200"/>
                      <a:gd name="connsiteY37" fmla="*/ 2963334 h 2963335"/>
                      <a:gd name="connsiteX0" fmla="*/ 491066 w 1159933"/>
                      <a:gd name="connsiteY0" fmla="*/ 2963334 h 2963335"/>
                      <a:gd name="connsiteX1" fmla="*/ 565659 w 1159933"/>
                      <a:gd name="connsiteY1" fmla="*/ 2963335 h 2963335"/>
                      <a:gd name="connsiteX2" fmla="*/ 643466 w 1159933"/>
                      <a:gd name="connsiteY2" fmla="*/ 194734 h 2963335"/>
                      <a:gd name="connsiteX3" fmla="*/ 711200 w 1159933"/>
                      <a:gd name="connsiteY3" fmla="*/ 84667 h 2963335"/>
                      <a:gd name="connsiteX4" fmla="*/ 821266 w 1159933"/>
                      <a:gd name="connsiteY4" fmla="*/ 59267 h 2963335"/>
                      <a:gd name="connsiteX5" fmla="*/ 914400 w 1159933"/>
                      <a:gd name="connsiteY5" fmla="*/ 101600 h 2963335"/>
                      <a:gd name="connsiteX6" fmla="*/ 990600 w 1159933"/>
                      <a:gd name="connsiteY6" fmla="*/ 194734 h 2963335"/>
                      <a:gd name="connsiteX7" fmla="*/ 1024466 w 1159933"/>
                      <a:gd name="connsiteY7" fmla="*/ 321734 h 2963335"/>
                      <a:gd name="connsiteX8" fmla="*/ 1159933 w 1159933"/>
                      <a:gd name="connsiteY8" fmla="*/ 296334 h 2963335"/>
                      <a:gd name="connsiteX9" fmla="*/ 1126066 w 1159933"/>
                      <a:gd name="connsiteY9" fmla="*/ 279400 h 2963335"/>
                      <a:gd name="connsiteX10" fmla="*/ 999066 w 1159933"/>
                      <a:gd name="connsiteY10" fmla="*/ 67734 h 2963335"/>
                      <a:gd name="connsiteX11" fmla="*/ 872066 w 1159933"/>
                      <a:gd name="connsiteY11" fmla="*/ 8467 h 2963335"/>
                      <a:gd name="connsiteX12" fmla="*/ 728133 w 1159933"/>
                      <a:gd name="connsiteY12" fmla="*/ 0 h 2963335"/>
                      <a:gd name="connsiteX13" fmla="*/ 601133 w 1159933"/>
                      <a:gd name="connsiteY13" fmla="*/ 67734 h 2963335"/>
                      <a:gd name="connsiteX14" fmla="*/ 584200 w 1159933"/>
                      <a:gd name="connsiteY14" fmla="*/ 177800 h 2963335"/>
                      <a:gd name="connsiteX15" fmla="*/ 567266 w 1159933"/>
                      <a:gd name="connsiteY15" fmla="*/ 287867 h 2963335"/>
                      <a:gd name="connsiteX16" fmla="*/ 533400 w 1159933"/>
                      <a:gd name="connsiteY16" fmla="*/ 84667 h 2963335"/>
                      <a:gd name="connsiteX17" fmla="*/ 448733 w 1159933"/>
                      <a:gd name="connsiteY17" fmla="*/ 16934 h 2963335"/>
                      <a:gd name="connsiteX18" fmla="*/ 296333 w 1159933"/>
                      <a:gd name="connsiteY18" fmla="*/ 8467 h 2963335"/>
                      <a:gd name="connsiteX19" fmla="*/ 211666 w 1159933"/>
                      <a:gd name="connsiteY19" fmla="*/ 59267 h 2963335"/>
                      <a:gd name="connsiteX20" fmla="*/ 127000 w 1159933"/>
                      <a:gd name="connsiteY20" fmla="*/ 135467 h 2963335"/>
                      <a:gd name="connsiteX21" fmla="*/ 101600 w 1159933"/>
                      <a:gd name="connsiteY21" fmla="*/ 245534 h 2963335"/>
                      <a:gd name="connsiteX22" fmla="*/ 84666 w 1159933"/>
                      <a:gd name="connsiteY22" fmla="*/ 321734 h 2963335"/>
                      <a:gd name="connsiteX23" fmla="*/ 0 w 1159933"/>
                      <a:gd name="connsiteY23" fmla="*/ 406400 h 2963335"/>
                      <a:gd name="connsiteX24" fmla="*/ 16933 w 1159933"/>
                      <a:gd name="connsiteY24" fmla="*/ 474134 h 2963335"/>
                      <a:gd name="connsiteX25" fmla="*/ 93133 w 1159933"/>
                      <a:gd name="connsiteY25" fmla="*/ 541867 h 2963335"/>
                      <a:gd name="connsiteX26" fmla="*/ 211666 w 1159933"/>
                      <a:gd name="connsiteY26" fmla="*/ 550334 h 2963335"/>
                      <a:gd name="connsiteX27" fmla="*/ 262466 w 1159933"/>
                      <a:gd name="connsiteY27" fmla="*/ 474134 h 2963335"/>
                      <a:gd name="connsiteX28" fmla="*/ 254000 w 1159933"/>
                      <a:gd name="connsiteY28" fmla="*/ 381000 h 2963335"/>
                      <a:gd name="connsiteX29" fmla="*/ 220133 w 1159933"/>
                      <a:gd name="connsiteY29" fmla="*/ 330200 h 2963335"/>
                      <a:gd name="connsiteX30" fmla="*/ 186266 w 1159933"/>
                      <a:gd name="connsiteY30" fmla="*/ 287867 h 2963335"/>
                      <a:gd name="connsiteX31" fmla="*/ 194733 w 1159933"/>
                      <a:gd name="connsiteY31" fmla="*/ 186267 h 2963335"/>
                      <a:gd name="connsiteX32" fmla="*/ 262466 w 1159933"/>
                      <a:gd name="connsiteY32" fmla="*/ 101600 h 2963335"/>
                      <a:gd name="connsiteX33" fmla="*/ 372533 w 1159933"/>
                      <a:gd name="connsiteY33" fmla="*/ 67734 h 2963335"/>
                      <a:gd name="connsiteX34" fmla="*/ 440266 w 1159933"/>
                      <a:gd name="connsiteY34" fmla="*/ 110067 h 2963335"/>
                      <a:gd name="connsiteX35" fmla="*/ 491066 w 1159933"/>
                      <a:gd name="connsiteY35" fmla="*/ 220134 h 2963335"/>
                      <a:gd name="connsiteX36" fmla="*/ 491066 w 1159933"/>
                      <a:gd name="connsiteY36" fmla="*/ 2963334 h 2963335"/>
                      <a:gd name="connsiteX0" fmla="*/ 491066 w 1126066"/>
                      <a:gd name="connsiteY0" fmla="*/ 2963334 h 2963335"/>
                      <a:gd name="connsiteX1" fmla="*/ 565659 w 1126066"/>
                      <a:gd name="connsiteY1" fmla="*/ 2963335 h 2963335"/>
                      <a:gd name="connsiteX2" fmla="*/ 643466 w 1126066"/>
                      <a:gd name="connsiteY2" fmla="*/ 194734 h 2963335"/>
                      <a:gd name="connsiteX3" fmla="*/ 711200 w 1126066"/>
                      <a:gd name="connsiteY3" fmla="*/ 84667 h 2963335"/>
                      <a:gd name="connsiteX4" fmla="*/ 821266 w 1126066"/>
                      <a:gd name="connsiteY4" fmla="*/ 59267 h 2963335"/>
                      <a:gd name="connsiteX5" fmla="*/ 914400 w 1126066"/>
                      <a:gd name="connsiteY5" fmla="*/ 101600 h 2963335"/>
                      <a:gd name="connsiteX6" fmla="*/ 990600 w 1126066"/>
                      <a:gd name="connsiteY6" fmla="*/ 194734 h 2963335"/>
                      <a:gd name="connsiteX7" fmla="*/ 1024466 w 1126066"/>
                      <a:gd name="connsiteY7" fmla="*/ 321734 h 2963335"/>
                      <a:gd name="connsiteX8" fmla="*/ 1126066 w 1126066"/>
                      <a:gd name="connsiteY8" fmla="*/ 279400 h 2963335"/>
                      <a:gd name="connsiteX9" fmla="*/ 999066 w 1126066"/>
                      <a:gd name="connsiteY9" fmla="*/ 67734 h 2963335"/>
                      <a:gd name="connsiteX10" fmla="*/ 872066 w 1126066"/>
                      <a:gd name="connsiteY10" fmla="*/ 8467 h 2963335"/>
                      <a:gd name="connsiteX11" fmla="*/ 728133 w 1126066"/>
                      <a:gd name="connsiteY11" fmla="*/ 0 h 2963335"/>
                      <a:gd name="connsiteX12" fmla="*/ 601133 w 1126066"/>
                      <a:gd name="connsiteY12" fmla="*/ 67734 h 2963335"/>
                      <a:gd name="connsiteX13" fmla="*/ 584200 w 1126066"/>
                      <a:gd name="connsiteY13" fmla="*/ 177800 h 2963335"/>
                      <a:gd name="connsiteX14" fmla="*/ 567266 w 1126066"/>
                      <a:gd name="connsiteY14" fmla="*/ 287867 h 2963335"/>
                      <a:gd name="connsiteX15" fmla="*/ 533400 w 1126066"/>
                      <a:gd name="connsiteY15" fmla="*/ 84667 h 2963335"/>
                      <a:gd name="connsiteX16" fmla="*/ 448733 w 1126066"/>
                      <a:gd name="connsiteY16" fmla="*/ 16934 h 2963335"/>
                      <a:gd name="connsiteX17" fmla="*/ 296333 w 1126066"/>
                      <a:gd name="connsiteY17" fmla="*/ 8467 h 2963335"/>
                      <a:gd name="connsiteX18" fmla="*/ 211666 w 1126066"/>
                      <a:gd name="connsiteY18" fmla="*/ 59267 h 2963335"/>
                      <a:gd name="connsiteX19" fmla="*/ 127000 w 1126066"/>
                      <a:gd name="connsiteY19" fmla="*/ 135467 h 2963335"/>
                      <a:gd name="connsiteX20" fmla="*/ 101600 w 1126066"/>
                      <a:gd name="connsiteY20" fmla="*/ 245534 h 2963335"/>
                      <a:gd name="connsiteX21" fmla="*/ 84666 w 1126066"/>
                      <a:gd name="connsiteY21" fmla="*/ 321734 h 2963335"/>
                      <a:gd name="connsiteX22" fmla="*/ 0 w 1126066"/>
                      <a:gd name="connsiteY22" fmla="*/ 406400 h 2963335"/>
                      <a:gd name="connsiteX23" fmla="*/ 16933 w 1126066"/>
                      <a:gd name="connsiteY23" fmla="*/ 474134 h 2963335"/>
                      <a:gd name="connsiteX24" fmla="*/ 93133 w 1126066"/>
                      <a:gd name="connsiteY24" fmla="*/ 541867 h 2963335"/>
                      <a:gd name="connsiteX25" fmla="*/ 211666 w 1126066"/>
                      <a:gd name="connsiteY25" fmla="*/ 550334 h 2963335"/>
                      <a:gd name="connsiteX26" fmla="*/ 262466 w 1126066"/>
                      <a:gd name="connsiteY26" fmla="*/ 474134 h 2963335"/>
                      <a:gd name="connsiteX27" fmla="*/ 254000 w 1126066"/>
                      <a:gd name="connsiteY27" fmla="*/ 381000 h 2963335"/>
                      <a:gd name="connsiteX28" fmla="*/ 220133 w 1126066"/>
                      <a:gd name="connsiteY28" fmla="*/ 330200 h 2963335"/>
                      <a:gd name="connsiteX29" fmla="*/ 186266 w 1126066"/>
                      <a:gd name="connsiteY29" fmla="*/ 287867 h 2963335"/>
                      <a:gd name="connsiteX30" fmla="*/ 194733 w 1126066"/>
                      <a:gd name="connsiteY30" fmla="*/ 186267 h 2963335"/>
                      <a:gd name="connsiteX31" fmla="*/ 262466 w 1126066"/>
                      <a:gd name="connsiteY31" fmla="*/ 101600 h 2963335"/>
                      <a:gd name="connsiteX32" fmla="*/ 372533 w 1126066"/>
                      <a:gd name="connsiteY32" fmla="*/ 67734 h 2963335"/>
                      <a:gd name="connsiteX33" fmla="*/ 440266 w 1126066"/>
                      <a:gd name="connsiteY33" fmla="*/ 110067 h 2963335"/>
                      <a:gd name="connsiteX34" fmla="*/ 491066 w 1126066"/>
                      <a:gd name="connsiteY34" fmla="*/ 220134 h 2963335"/>
                      <a:gd name="connsiteX35" fmla="*/ 491066 w 1126066"/>
                      <a:gd name="connsiteY35" fmla="*/ 2963334 h 2963335"/>
                      <a:gd name="connsiteX0" fmla="*/ 491066 w 1024466"/>
                      <a:gd name="connsiteY0" fmla="*/ 2963334 h 2963335"/>
                      <a:gd name="connsiteX1" fmla="*/ 565659 w 1024466"/>
                      <a:gd name="connsiteY1" fmla="*/ 2963335 h 2963335"/>
                      <a:gd name="connsiteX2" fmla="*/ 643466 w 1024466"/>
                      <a:gd name="connsiteY2" fmla="*/ 194734 h 2963335"/>
                      <a:gd name="connsiteX3" fmla="*/ 711200 w 1024466"/>
                      <a:gd name="connsiteY3" fmla="*/ 84667 h 2963335"/>
                      <a:gd name="connsiteX4" fmla="*/ 821266 w 1024466"/>
                      <a:gd name="connsiteY4" fmla="*/ 59267 h 2963335"/>
                      <a:gd name="connsiteX5" fmla="*/ 914400 w 1024466"/>
                      <a:gd name="connsiteY5" fmla="*/ 101600 h 2963335"/>
                      <a:gd name="connsiteX6" fmla="*/ 990600 w 1024466"/>
                      <a:gd name="connsiteY6" fmla="*/ 194734 h 2963335"/>
                      <a:gd name="connsiteX7" fmla="*/ 1024466 w 1024466"/>
                      <a:gd name="connsiteY7" fmla="*/ 321734 h 2963335"/>
                      <a:gd name="connsiteX8" fmla="*/ 999066 w 1024466"/>
                      <a:gd name="connsiteY8" fmla="*/ 67734 h 2963335"/>
                      <a:gd name="connsiteX9" fmla="*/ 872066 w 1024466"/>
                      <a:gd name="connsiteY9" fmla="*/ 8467 h 2963335"/>
                      <a:gd name="connsiteX10" fmla="*/ 728133 w 1024466"/>
                      <a:gd name="connsiteY10" fmla="*/ 0 h 2963335"/>
                      <a:gd name="connsiteX11" fmla="*/ 601133 w 1024466"/>
                      <a:gd name="connsiteY11" fmla="*/ 67734 h 2963335"/>
                      <a:gd name="connsiteX12" fmla="*/ 584200 w 1024466"/>
                      <a:gd name="connsiteY12" fmla="*/ 177800 h 2963335"/>
                      <a:gd name="connsiteX13" fmla="*/ 567266 w 1024466"/>
                      <a:gd name="connsiteY13" fmla="*/ 287867 h 2963335"/>
                      <a:gd name="connsiteX14" fmla="*/ 533400 w 1024466"/>
                      <a:gd name="connsiteY14" fmla="*/ 84667 h 2963335"/>
                      <a:gd name="connsiteX15" fmla="*/ 448733 w 1024466"/>
                      <a:gd name="connsiteY15" fmla="*/ 16934 h 2963335"/>
                      <a:gd name="connsiteX16" fmla="*/ 296333 w 1024466"/>
                      <a:gd name="connsiteY16" fmla="*/ 8467 h 2963335"/>
                      <a:gd name="connsiteX17" fmla="*/ 211666 w 1024466"/>
                      <a:gd name="connsiteY17" fmla="*/ 59267 h 2963335"/>
                      <a:gd name="connsiteX18" fmla="*/ 127000 w 1024466"/>
                      <a:gd name="connsiteY18" fmla="*/ 135467 h 2963335"/>
                      <a:gd name="connsiteX19" fmla="*/ 101600 w 1024466"/>
                      <a:gd name="connsiteY19" fmla="*/ 245534 h 2963335"/>
                      <a:gd name="connsiteX20" fmla="*/ 84666 w 1024466"/>
                      <a:gd name="connsiteY20" fmla="*/ 321734 h 2963335"/>
                      <a:gd name="connsiteX21" fmla="*/ 0 w 1024466"/>
                      <a:gd name="connsiteY21" fmla="*/ 406400 h 2963335"/>
                      <a:gd name="connsiteX22" fmla="*/ 16933 w 1024466"/>
                      <a:gd name="connsiteY22" fmla="*/ 474134 h 2963335"/>
                      <a:gd name="connsiteX23" fmla="*/ 93133 w 1024466"/>
                      <a:gd name="connsiteY23" fmla="*/ 541867 h 2963335"/>
                      <a:gd name="connsiteX24" fmla="*/ 211666 w 1024466"/>
                      <a:gd name="connsiteY24" fmla="*/ 550334 h 2963335"/>
                      <a:gd name="connsiteX25" fmla="*/ 262466 w 1024466"/>
                      <a:gd name="connsiteY25" fmla="*/ 474134 h 2963335"/>
                      <a:gd name="connsiteX26" fmla="*/ 254000 w 1024466"/>
                      <a:gd name="connsiteY26" fmla="*/ 381000 h 2963335"/>
                      <a:gd name="connsiteX27" fmla="*/ 220133 w 1024466"/>
                      <a:gd name="connsiteY27" fmla="*/ 330200 h 2963335"/>
                      <a:gd name="connsiteX28" fmla="*/ 186266 w 1024466"/>
                      <a:gd name="connsiteY28" fmla="*/ 287867 h 2963335"/>
                      <a:gd name="connsiteX29" fmla="*/ 194733 w 1024466"/>
                      <a:gd name="connsiteY29" fmla="*/ 186267 h 2963335"/>
                      <a:gd name="connsiteX30" fmla="*/ 262466 w 1024466"/>
                      <a:gd name="connsiteY30" fmla="*/ 101600 h 2963335"/>
                      <a:gd name="connsiteX31" fmla="*/ 372533 w 1024466"/>
                      <a:gd name="connsiteY31" fmla="*/ 67734 h 2963335"/>
                      <a:gd name="connsiteX32" fmla="*/ 440266 w 1024466"/>
                      <a:gd name="connsiteY32" fmla="*/ 110067 h 2963335"/>
                      <a:gd name="connsiteX33" fmla="*/ 491066 w 1024466"/>
                      <a:gd name="connsiteY33" fmla="*/ 220134 h 2963335"/>
                      <a:gd name="connsiteX34" fmla="*/ 491066 w 1024466"/>
                      <a:gd name="connsiteY34" fmla="*/ 2963334 h 2963335"/>
                      <a:gd name="connsiteX0" fmla="*/ 491066 w 999066"/>
                      <a:gd name="connsiteY0" fmla="*/ 2963334 h 2963335"/>
                      <a:gd name="connsiteX1" fmla="*/ 565659 w 999066"/>
                      <a:gd name="connsiteY1" fmla="*/ 2963335 h 2963335"/>
                      <a:gd name="connsiteX2" fmla="*/ 643466 w 999066"/>
                      <a:gd name="connsiteY2" fmla="*/ 194734 h 2963335"/>
                      <a:gd name="connsiteX3" fmla="*/ 711200 w 999066"/>
                      <a:gd name="connsiteY3" fmla="*/ 84667 h 2963335"/>
                      <a:gd name="connsiteX4" fmla="*/ 821266 w 999066"/>
                      <a:gd name="connsiteY4" fmla="*/ 59267 h 2963335"/>
                      <a:gd name="connsiteX5" fmla="*/ 914400 w 999066"/>
                      <a:gd name="connsiteY5" fmla="*/ 101600 h 2963335"/>
                      <a:gd name="connsiteX6" fmla="*/ 990600 w 999066"/>
                      <a:gd name="connsiteY6" fmla="*/ 194734 h 2963335"/>
                      <a:gd name="connsiteX7" fmla="*/ 999066 w 999066"/>
                      <a:gd name="connsiteY7" fmla="*/ 67734 h 2963335"/>
                      <a:gd name="connsiteX8" fmla="*/ 872066 w 999066"/>
                      <a:gd name="connsiteY8" fmla="*/ 8467 h 2963335"/>
                      <a:gd name="connsiteX9" fmla="*/ 728133 w 999066"/>
                      <a:gd name="connsiteY9" fmla="*/ 0 h 2963335"/>
                      <a:gd name="connsiteX10" fmla="*/ 601133 w 999066"/>
                      <a:gd name="connsiteY10" fmla="*/ 67734 h 2963335"/>
                      <a:gd name="connsiteX11" fmla="*/ 584200 w 999066"/>
                      <a:gd name="connsiteY11" fmla="*/ 177800 h 2963335"/>
                      <a:gd name="connsiteX12" fmla="*/ 567266 w 999066"/>
                      <a:gd name="connsiteY12" fmla="*/ 287867 h 2963335"/>
                      <a:gd name="connsiteX13" fmla="*/ 533400 w 999066"/>
                      <a:gd name="connsiteY13" fmla="*/ 84667 h 2963335"/>
                      <a:gd name="connsiteX14" fmla="*/ 448733 w 999066"/>
                      <a:gd name="connsiteY14" fmla="*/ 16934 h 2963335"/>
                      <a:gd name="connsiteX15" fmla="*/ 296333 w 999066"/>
                      <a:gd name="connsiteY15" fmla="*/ 8467 h 2963335"/>
                      <a:gd name="connsiteX16" fmla="*/ 211666 w 999066"/>
                      <a:gd name="connsiteY16" fmla="*/ 59267 h 2963335"/>
                      <a:gd name="connsiteX17" fmla="*/ 127000 w 999066"/>
                      <a:gd name="connsiteY17" fmla="*/ 135467 h 2963335"/>
                      <a:gd name="connsiteX18" fmla="*/ 101600 w 999066"/>
                      <a:gd name="connsiteY18" fmla="*/ 245534 h 2963335"/>
                      <a:gd name="connsiteX19" fmla="*/ 84666 w 999066"/>
                      <a:gd name="connsiteY19" fmla="*/ 321734 h 2963335"/>
                      <a:gd name="connsiteX20" fmla="*/ 0 w 999066"/>
                      <a:gd name="connsiteY20" fmla="*/ 406400 h 2963335"/>
                      <a:gd name="connsiteX21" fmla="*/ 16933 w 999066"/>
                      <a:gd name="connsiteY21" fmla="*/ 474134 h 2963335"/>
                      <a:gd name="connsiteX22" fmla="*/ 93133 w 999066"/>
                      <a:gd name="connsiteY22" fmla="*/ 541867 h 2963335"/>
                      <a:gd name="connsiteX23" fmla="*/ 211666 w 999066"/>
                      <a:gd name="connsiteY23" fmla="*/ 550334 h 2963335"/>
                      <a:gd name="connsiteX24" fmla="*/ 262466 w 999066"/>
                      <a:gd name="connsiteY24" fmla="*/ 474134 h 2963335"/>
                      <a:gd name="connsiteX25" fmla="*/ 254000 w 999066"/>
                      <a:gd name="connsiteY25" fmla="*/ 381000 h 2963335"/>
                      <a:gd name="connsiteX26" fmla="*/ 220133 w 999066"/>
                      <a:gd name="connsiteY26" fmla="*/ 330200 h 2963335"/>
                      <a:gd name="connsiteX27" fmla="*/ 186266 w 999066"/>
                      <a:gd name="connsiteY27" fmla="*/ 287867 h 2963335"/>
                      <a:gd name="connsiteX28" fmla="*/ 194733 w 999066"/>
                      <a:gd name="connsiteY28" fmla="*/ 186267 h 2963335"/>
                      <a:gd name="connsiteX29" fmla="*/ 262466 w 999066"/>
                      <a:gd name="connsiteY29" fmla="*/ 101600 h 2963335"/>
                      <a:gd name="connsiteX30" fmla="*/ 372533 w 999066"/>
                      <a:gd name="connsiteY30" fmla="*/ 67734 h 2963335"/>
                      <a:gd name="connsiteX31" fmla="*/ 440266 w 999066"/>
                      <a:gd name="connsiteY31" fmla="*/ 110067 h 2963335"/>
                      <a:gd name="connsiteX32" fmla="*/ 491066 w 999066"/>
                      <a:gd name="connsiteY32" fmla="*/ 220134 h 2963335"/>
                      <a:gd name="connsiteX33" fmla="*/ 491066 w 999066"/>
                      <a:gd name="connsiteY33" fmla="*/ 2963334 h 2963335"/>
                      <a:gd name="connsiteX0" fmla="*/ 491066 w 999066"/>
                      <a:gd name="connsiteY0" fmla="*/ 2963334 h 2963335"/>
                      <a:gd name="connsiteX1" fmla="*/ 565659 w 999066"/>
                      <a:gd name="connsiteY1" fmla="*/ 2963335 h 2963335"/>
                      <a:gd name="connsiteX2" fmla="*/ 643466 w 999066"/>
                      <a:gd name="connsiteY2" fmla="*/ 194734 h 2963335"/>
                      <a:gd name="connsiteX3" fmla="*/ 711200 w 999066"/>
                      <a:gd name="connsiteY3" fmla="*/ 84667 h 2963335"/>
                      <a:gd name="connsiteX4" fmla="*/ 821266 w 999066"/>
                      <a:gd name="connsiteY4" fmla="*/ 59267 h 2963335"/>
                      <a:gd name="connsiteX5" fmla="*/ 914400 w 999066"/>
                      <a:gd name="connsiteY5" fmla="*/ 101600 h 2963335"/>
                      <a:gd name="connsiteX6" fmla="*/ 999066 w 999066"/>
                      <a:gd name="connsiteY6" fmla="*/ 67734 h 2963335"/>
                      <a:gd name="connsiteX7" fmla="*/ 872066 w 999066"/>
                      <a:gd name="connsiteY7" fmla="*/ 8467 h 2963335"/>
                      <a:gd name="connsiteX8" fmla="*/ 728133 w 999066"/>
                      <a:gd name="connsiteY8" fmla="*/ 0 h 2963335"/>
                      <a:gd name="connsiteX9" fmla="*/ 601133 w 999066"/>
                      <a:gd name="connsiteY9" fmla="*/ 67734 h 2963335"/>
                      <a:gd name="connsiteX10" fmla="*/ 584200 w 999066"/>
                      <a:gd name="connsiteY10" fmla="*/ 177800 h 2963335"/>
                      <a:gd name="connsiteX11" fmla="*/ 567266 w 999066"/>
                      <a:gd name="connsiteY11" fmla="*/ 287867 h 2963335"/>
                      <a:gd name="connsiteX12" fmla="*/ 533400 w 999066"/>
                      <a:gd name="connsiteY12" fmla="*/ 84667 h 2963335"/>
                      <a:gd name="connsiteX13" fmla="*/ 448733 w 999066"/>
                      <a:gd name="connsiteY13" fmla="*/ 16934 h 2963335"/>
                      <a:gd name="connsiteX14" fmla="*/ 296333 w 999066"/>
                      <a:gd name="connsiteY14" fmla="*/ 8467 h 2963335"/>
                      <a:gd name="connsiteX15" fmla="*/ 211666 w 999066"/>
                      <a:gd name="connsiteY15" fmla="*/ 59267 h 2963335"/>
                      <a:gd name="connsiteX16" fmla="*/ 127000 w 999066"/>
                      <a:gd name="connsiteY16" fmla="*/ 135467 h 2963335"/>
                      <a:gd name="connsiteX17" fmla="*/ 101600 w 999066"/>
                      <a:gd name="connsiteY17" fmla="*/ 245534 h 2963335"/>
                      <a:gd name="connsiteX18" fmla="*/ 84666 w 999066"/>
                      <a:gd name="connsiteY18" fmla="*/ 321734 h 2963335"/>
                      <a:gd name="connsiteX19" fmla="*/ 0 w 999066"/>
                      <a:gd name="connsiteY19" fmla="*/ 406400 h 2963335"/>
                      <a:gd name="connsiteX20" fmla="*/ 16933 w 999066"/>
                      <a:gd name="connsiteY20" fmla="*/ 474134 h 2963335"/>
                      <a:gd name="connsiteX21" fmla="*/ 93133 w 999066"/>
                      <a:gd name="connsiteY21" fmla="*/ 541867 h 2963335"/>
                      <a:gd name="connsiteX22" fmla="*/ 211666 w 999066"/>
                      <a:gd name="connsiteY22" fmla="*/ 550334 h 2963335"/>
                      <a:gd name="connsiteX23" fmla="*/ 262466 w 999066"/>
                      <a:gd name="connsiteY23" fmla="*/ 474134 h 2963335"/>
                      <a:gd name="connsiteX24" fmla="*/ 254000 w 999066"/>
                      <a:gd name="connsiteY24" fmla="*/ 381000 h 2963335"/>
                      <a:gd name="connsiteX25" fmla="*/ 220133 w 999066"/>
                      <a:gd name="connsiteY25" fmla="*/ 330200 h 2963335"/>
                      <a:gd name="connsiteX26" fmla="*/ 186266 w 999066"/>
                      <a:gd name="connsiteY26" fmla="*/ 287867 h 2963335"/>
                      <a:gd name="connsiteX27" fmla="*/ 194733 w 999066"/>
                      <a:gd name="connsiteY27" fmla="*/ 186267 h 2963335"/>
                      <a:gd name="connsiteX28" fmla="*/ 262466 w 999066"/>
                      <a:gd name="connsiteY28" fmla="*/ 101600 h 2963335"/>
                      <a:gd name="connsiteX29" fmla="*/ 372533 w 999066"/>
                      <a:gd name="connsiteY29" fmla="*/ 67734 h 2963335"/>
                      <a:gd name="connsiteX30" fmla="*/ 440266 w 999066"/>
                      <a:gd name="connsiteY30" fmla="*/ 110067 h 2963335"/>
                      <a:gd name="connsiteX31" fmla="*/ 491066 w 999066"/>
                      <a:gd name="connsiteY31" fmla="*/ 220134 h 2963335"/>
                      <a:gd name="connsiteX32" fmla="*/ 491066 w 999066"/>
                      <a:gd name="connsiteY32" fmla="*/ 2963334 h 2963335"/>
                      <a:gd name="connsiteX0" fmla="*/ 491066 w 914400"/>
                      <a:gd name="connsiteY0" fmla="*/ 2963334 h 2963335"/>
                      <a:gd name="connsiteX1" fmla="*/ 565659 w 914400"/>
                      <a:gd name="connsiteY1" fmla="*/ 2963335 h 2963335"/>
                      <a:gd name="connsiteX2" fmla="*/ 643466 w 914400"/>
                      <a:gd name="connsiteY2" fmla="*/ 194734 h 2963335"/>
                      <a:gd name="connsiteX3" fmla="*/ 711200 w 914400"/>
                      <a:gd name="connsiteY3" fmla="*/ 84667 h 2963335"/>
                      <a:gd name="connsiteX4" fmla="*/ 821266 w 914400"/>
                      <a:gd name="connsiteY4" fmla="*/ 59267 h 2963335"/>
                      <a:gd name="connsiteX5" fmla="*/ 914400 w 914400"/>
                      <a:gd name="connsiteY5" fmla="*/ 101600 h 2963335"/>
                      <a:gd name="connsiteX6" fmla="*/ 872066 w 914400"/>
                      <a:gd name="connsiteY6" fmla="*/ 8467 h 2963335"/>
                      <a:gd name="connsiteX7" fmla="*/ 728133 w 914400"/>
                      <a:gd name="connsiteY7" fmla="*/ 0 h 2963335"/>
                      <a:gd name="connsiteX8" fmla="*/ 601133 w 914400"/>
                      <a:gd name="connsiteY8" fmla="*/ 67734 h 2963335"/>
                      <a:gd name="connsiteX9" fmla="*/ 584200 w 914400"/>
                      <a:gd name="connsiteY9" fmla="*/ 177800 h 2963335"/>
                      <a:gd name="connsiteX10" fmla="*/ 567266 w 914400"/>
                      <a:gd name="connsiteY10" fmla="*/ 287867 h 2963335"/>
                      <a:gd name="connsiteX11" fmla="*/ 533400 w 914400"/>
                      <a:gd name="connsiteY11" fmla="*/ 84667 h 2963335"/>
                      <a:gd name="connsiteX12" fmla="*/ 448733 w 914400"/>
                      <a:gd name="connsiteY12" fmla="*/ 16934 h 2963335"/>
                      <a:gd name="connsiteX13" fmla="*/ 296333 w 914400"/>
                      <a:gd name="connsiteY13" fmla="*/ 8467 h 2963335"/>
                      <a:gd name="connsiteX14" fmla="*/ 211666 w 914400"/>
                      <a:gd name="connsiteY14" fmla="*/ 59267 h 2963335"/>
                      <a:gd name="connsiteX15" fmla="*/ 127000 w 914400"/>
                      <a:gd name="connsiteY15" fmla="*/ 135467 h 2963335"/>
                      <a:gd name="connsiteX16" fmla="*/ 101600 w 914400"/>
                      <a:gd name="connsiteY16" fmla="*/ 245534 h 2963335"/>
                      <a:gd name="connsiteX17" fmla="*/ 84666 w 914400"/>
                      <a:gd name="connsiteY17" fmla="*/ 321734 h 2963335"/>
                      <a:gd name="connsiteX18" fmla="*/ 0 w 914400"/>
                      <a:gd name="connsiteY18" fmla="*/ 406400 h 2963335"/>
                      <a:gd name="connsiteX19" fmla="*/ 16933 w 914400"/>
                      <a:gd name="connsiteY19" fmla="*/ 474134 h 2963335"/>
                      <a:gd name="connsiteX20" fmla="*/ 93133 w 914400"/>
                      <a:gd name="connsiteY20" fmla="*/ 541867 h 2963335"/>
                      <a:gd name="connsiteX21" fmla="*/ 211666 w 914400"/>
                      <a:gd name="connsiteY21" fmla="*/ 550334 h 2963335"/>
                      <a:gd name="connsiteX22" fmla="*/ 262466 w 914400"/>
                      <a:gd name="connsiteY22" fmla="*/ 474134 h 2963335"/>
                      <a:gd name="connsiteX23" fmla="*/ 254000 w 914400"/>
                      <a:gd name="connsiteY23" fmla="*/ 381000 h 2963335"/>
                      <a:gd name="connsiteX24" fmla="*/ 220133 w 914400"/>
                      <a:gd name="connsiteY24" fmla="*/ 330200 h 2963335"/>
                      <a:gd name="connsiteX25" fmla="*/ 186266 w 914400"/>
                      <a:gd name="connsiteY25" fmla="*/ 287867 h 2963335"/>
                      <a:gd name="connsiteX26" fmla="*/ 194733 w 914400"/>
                      <a:gd name="connsiteY26" fmla="*/ 186267 h 2963335"/>
                      <a:gd name="connsiteX27" fmla="*/ 262466 w 914400"/>
                      <a:gd name="connsiteY27" fmla="*/ 101600 h 2963335"/>
                      <a:gd name="connsiteX28" fmla="*/ 372533 w 914400"/>
                      <a:gd name="connsiteY28" fmla="*/ 67734 h 2963335"/>
                      <a:gd name="connsiteX29" fmla="*/ 440266 w 914400"/>
                      <a:gd name="connsiteY29" fmla="*/ 110067 h 2963335"/>
                      <a:gd name="connsiteX30" fmla="*/ 491066 w 914400"/>
                      <a:gd name="connsiteY30" fmla="*/ 220134 h 2963335"/>
                      <a:gd name="connsiteX31" fmla="*/ 491066 w 914400"/>
                      <a:gd name="connsiteY31" fmla="*/ 2963334 h 2963335"/>
                      <a:gd name="connsiteX0" fmla="*/ 491066 w 872066"/>
                      <a:gd name="connsiteY0" fmla="*/ 2963334 h 2963335"/>
                      <a:gd name="connsiteX1" fmla="*/ 565659 w 872066"/>
                      <a:gd name="connsiteY1" fmla="*/ 2963335 h 2963335"/>
                      <a:gd name="connsiteX2" fmla="*/ 643466 w 872066"/>
                      <a:gd name="connsiteY2" fmla="*/ 194734 h 2963335"/>
                      <a:gd name="connsiteX3" fmla="*/ 711200 w 872066"/>
                      <a:gd name="connsiteY3" fmla="*/ 84667 h 2963335"/>
                      <a:gd name="connsiteX4" fmla="*/ 821266 w 872066"/>
                      <a:gd name="connsiteY4" fmla="*/ 59267 h 2963335"/>
                      <a:gd name="connsiteX5" fmla="*/ 872066 w 872066"/>
                      <a:gd name="connsiteY5" fmla="*/ 8467 h 2963335"/>
                      <a:gd name="connsiteX6" fmla="*/ 728133 w 872066"/>
                      <a:gd name="connsiteY6" fmla="*/ 0 h 2963335"/>
                      <a:gd name="connsiteX7" fmla="*/ 601133 w 872066"/>
                      <a:gd name="connsiteY7" fmla="*/ 67734 h 2963335"/>
                      <a:gd name="connsiteX8" fmla="*/ 584200 w 872066"/>
                      <a:gd name="connsiteY8" fmla="*/ 177800 h 2963335"/>
                      <a:gd name="connsiteX9" fmla="*/ 567266 w 872066"/>
                      <a:gd name="connsiteY9" fmla="*/ 287867 h 2963335"/>
                      <a:gd name="connsiteX10" fmla="*/ 533400 w 872066"/>
                      <a:gd name="connsiteY10" fmla="*/ 84667 h 2963335"/>
                      <a:gd name="connsiteX11" fmla="*/ 448733 w 872066"/>
                      <a:gd name="connsiteY11" fmla="*/ 16934 h 2963335"/>
                      <a:gd name="connsiteX12" fmla="*/ 296333 w 872066"/>
                      <a:gd name="connsiteY12" fmla="*/ 8467 h 2963335"/>
                      <a:gd name="connsiteX13" fmla="*/ 211666 w 872066"/>
                      <a:gd name="connsiteY13" fmla="*/ 59267 h 2963335"/>
                      <a:gd name="connsiteX14" fmla="*/ 127000 w 872066"/>
                      <a:gd name="connsiteY14" fmla="*/ 135467 h 2963335"/>
                      <a:gd name="connsiteX15" fmla="*/ 101600 w 872066"/>
                      <a:gd name="connsiteY15" fmla="*/ 245534 h 2963335"/>
                      <a:gd name="connsiteX16" fmla="*/ 84666 w 872066"/>
                      <a:gd name="connsiteY16" fmla="*/ 321734 h 2963335"/>
                      <a:gd name="connsiteX17" fmla="*/ 0 w 872066"/>
                      <a:gd name="connsiteY17" fmla="*/ 406400 h 2963335"/>
                      <a:gd name="connsiteX18" fmla="*/ 16933 w 872066"/>
                      <a:gd name="connsiteY18" fmla="*/ 474134 h 2963335"/>
                      <a:gd name="connsiteX19" fmla="*/ 93133 w 872066"/>
                      <a:gd name="connsiteY19" fmla="*/ 541867 h 2963335"/>
                      <a:gd name="connsiteX20" fmla="*/ 211666 w 872066"/>
                      <a:gd name="connsiteY20" fmla="*/ 550334 h 2963335"/>
                      <a:gd name="connsiteX21" fmla="*/ 262466 w 872066"/>
                      <a:gd name="connsiteY21" fmla="*/ 474134 h 2963335"/>
                      <a:gd name="connsiteX22" fmla="*/ 254000 w 872066"/>
                      <a:gd name="connsiteY22" fmla="*/ 381000 h 2963335"/>
                      <a:gd name="connsiteX23" fmla="*/ 220133 w 872066"/>
                      <a:gd name="connsiteY23" fmla="*/ 330200 h 2963335"/>
                      <a:gd name="connsiteX24" fmla="*/ 186266 w 872066"/>
                      <a:gd name="connsiteY24" fmla="*/ 287867 h 2963335"/>
                      <a:gd name="connsiteX25" fmla="*/ 194733 w 872066"/>
                      <a:gd name="connsiteY25" fmla="*/ 186267 h 2963335"/>
                      <a:gd name="connsiteX26" fmla="*/ 262466 w 872066"/>
                      <a:gd name="connsiteY26" fmla="*/ 101600 h 2963335"/>
                      <a:gd name="connsiteX27" fmla="*/ 372533 w 872066"/>
                      <a:gd name="connsiteY27" fmla="*/ 67734 h 2963335"/>
                      <a:gd name="connsiteX28" fmla="*/ 440266 w 872066"/>
                      <a:gd name="connsiteY28" fmla="*/ 110067 h 2963335"/>
                      <a:gd name="connsiteX29" fmla="*/ 491066 w 872066"/>
                      <a:gd name="connsiteY29" fmla="*/ 220134 h 2963335"/>
                      <a:gd name="connsiteX30" fmla="*/ 491066 w 872066"/>
                      <a:gd name="connsiteY30" fmla="*/ 2963334 h 2963335"/>
                      <a:gd name="connsiteX0" fmla="*/ 491066 w 821266"/>
                      <a:gd name="connsiteY0" fmla="*/ 2963334 h 2963335"/>
                      <a:gd name="connsiteX1" fmla="*/ 565659 w 821266"/>
                      <a:gd name="connsiteY1" fmla="*/ 2963335 h 2963335"/>
                      <a:gd name="connsiteX2" fmla="*/ 643466 w 821266"/>
                      <a:gd name="connsiteY2" fmla="*/ 194734 h 2963335"/>
                      <a:gd name="connsiteX3" fmla="*/ 711200 w 821266"/>
                      <a:gd name="connsiteY3" fmla="*/ 84667 h 2963335"/>
                      <a:gd name="connsiteX4" fmla="*/ 821266 w 821266"/>
                      <a:gd name="connsiteY4" fmla="*/ 59267 h 2963335"/>
                      <a:gd name="connsiteX5" fmla="*/ 728133 w 821266"/>
                      <a:gd name="connsiteY5" fmla="*/ 0 h 2963335"/>
                      <a:gd name="connsiteX6" fmla="*/ 601133 w 821266"/>
                      <a:gd name="connsiteY6" fmla="*/ 67734 h 2963335"/>
                      <a:gd name="connsiteX7" fmla="*/ 584200 w 821266"/>
                      <a:gd name="connsiteY7" fmla="*/ 177800 h 2963335"/>
                      <a:gd name="connsiteX8" fmla="*/ 567266 w 821266"/>
                      <a:gd name="connsiteY8" fmla="*/ 287867 h 2963335"/>
                      <a:gd name="connsiteX9" fmla="*/ 533400 w 821266"/>
                      <a:gd name="connsiteY9" fmla="*/ 84667 h 2963335"/>
                      <a:gd name="connsiteX10" fmla="*/ 448733 w 821266"/>
                      <a:gd name="connsiteY10" fmla="*/ 16934 h 2963335"/>
                      <a:gd name="connsiteX11" fmla="*/ 296333 w 821266"/>
                      <a:gd name="connsiteY11" fmla="*/ 8467 h 2963335"/>
                      <a:gd name="connsiteX12" fmla="*/ 211666 w 821266"/>
                      <a:gd name="connsiteY12" fmla="*/ 59267 h 2963335"/>
                      <a:gd name="connsiteX13" fmla="*/ 127000 w 821266"/>
                      <a:gd name="connsiteY13" fmla="*/ 135467 h 2963335"/>
                      <a:gd name="connsiteX14" fmla="*/ 101600 w 821266"/>
                      <a:gd name="connsiteY14" fmla="*/ 245534 h 2963335"/>
                      <a:gd name="connsiteX15" fmla="*/ 84666 w 821266"/>
                      <a:gd name="connsiteY15" fmla="*/ 321734 h 2963335"/>
                      <a:gd name="connsiteX16" fmla="*/ 0 w 821266"/>
                      <a:gd name="connsiteY16" fmla="*/ 406400 h 2963335"/>
                      <a:gd name="connsiteX17" fmla="*/ 16933 w 821266"/>
                      <a:gd name="connsiteY17" fmla="*/ 474134 h 2963335"/>
                      <a:gd name="connsiteX18" fmla="*/ 93133 w 821266"/>
                      <a:gd name="connsiteY18" fmla="*/ 541867 h 2963335"/>
                      <a:gd name="connsiteX19" fmla="*/ 211666 w 821266"/>
                      <a:gd name="connsiteY19" fmla="*/ 550334 h 2963335"/>
                      <a:gd name="connsiteX20" fmla="*/ 262466 w 821266"/>
                      <a:gd name="connsiteY20" fmla="*/ 474134 h 2963335"/>
                      <a:gd name="connsiteX21" fmla="*/ 254000 w 821266"/>
                      <a:gd name="connsiteY21" fmla="*/ 381000 h 2963335"/>
                      <a:gd name="connsiteX22" fmla="*/ 220133 w 821266"/>
                      <a:gd name="connsiteY22" fmla="*/ 330200 h 2963335"/>
                      <a:gd name="connsiteX23" fmla="*/ 186266 w 821266"/>
                      <a:gd name="connsiteY23" fmla="*/ 287867 h 2963335"/>
                      <a:gd name="connsiteX24" fmla="*/ 194733 w 821266"/>
                      <a:gd name="connsiteY24" fmla="*/ 186267 h 2963335"/>
                      <a:gd name="connsiteX25" fmla="*/ 262466 w 821266"/>
                      <a:gd name="connsiteY25" fmla="*/ 101600 h 2963335"/>
                      <a:gd name="connsiteX26" fmla="*/ 372533 w 821266"/>
                      <a:gd name="connsiteY26" fmla="*/ 67734 h 2963335"/>
                      <a:gd name="connsiteX27" fmla="*/ 440266 w 821266"/>
                      <a:gd name="connsiteY27" fmla="*/ 110067 h 2963335"/>
                      <a:gd name="connsiteX28" fmla="*/ 491066 w 821266"/>
                      <a:gd name="connsiteY28" fmla="*/ 220134 h 2963335"/>
                      <a:gd name="connsiteX29" fmla="*/ 491066 w 821266"/>
                      <a:gd name="connsiteY29" fmla="*/ 2963334 h 2963335"/>
                      <a:gd name="connsiteX0" fmla="*/ 491066 w 728133"/>
                      <a:gd name="connsiteY0" fmla="*/ 2963334 h 2963335"/>
                      <a:gd name="connsiteX1" fmla="*/ 565659 w 728133"/>
                      <a:gd name="connsiteY1" fmla="*/ 2963335 h 2963335"/>
                      <a:gd name="connsiteX2" fmla="*/ 643466 w 728133"/>
                      <a:gd name="connsiteY2" fmla="*/ 194734 h 2963335"/>
                      <a:gd name="connsiteX3" fmla="*/ 711200 w 728133"/>
                      <a:gd name="connsiteY3" fmla="*/ 84667 h 2963335"/>
                      <a:gd name="connsiteX4" fmla="*/ 728133 w 728133"/>
                      <a:gd name="connsiteY4" fmla="*/ 0 h 2963335"/>
                      <a:gd name="connsiteX5" fmla="*/ 601133 w 728133"/>
                      <a:gd name="connsiteY5" fmla="*/ 67734 h 2963335"/>
                      <a:gd name="connsiteX6" fmla="*/ 584200 w 728133"/>
                      <a:gd name="connsiteY6" fmla="*/ 177800 h 2963335"/>
                      <a:gd name="connsiteX7" fmla="*/ 567266 w 728133"/>
                      <a:gd name="connsiteY7" fmla="*/ 287867 h 2963335"/>
                      <a:gd name="connsiteX8" fmla="*/ 533400 w 728133"/>
                      <a:gd name="connsiteY8" fmla="*/ 84667 h 2963335"/>
                      <a:gd name="connsiteX9" fmla="*/ 448733 w 728133"/>
                      <a:gd name="connsiteY9" fmla="*/ 16934 h 2963335"/>
                      <a:gd name="connsiteX10" fmla="*/ 296333 w 728133"/>
                      <a:gd name="connsiteY10" fmla="*/ 8467 h 2963335"/>
                      <a:gd name="connsiteX11" fmla="*/ 211666 w 728133"/>
                      <a:gd name="connsiteY11" fmla="*/ 59267 h 2963335"/>
                      <a:gd name="connsiteX12" fmla="*/ 127000 w 728133"/>
                      <a:gd name="connsiteY12" fmla="*/ 135467 h 2963335"/>
                      <a:gd name="connsiteX13" fmla="*/ 101600 w 728133"/>
                      <a:gd name="connsiteY13" fmla="*/ 245534 h 2963335"/>
                      <a:gd name="connsiteX14" fmla="*/ 84666 w 728133"/>
                      <a:gd name="connsiteY14" fmla="*/ 321734 h 2963335"/>
                      <a:gd name="connsiteX15" fmla="*/ 0 w 728133"/>
                      <a:gd name="connsiteY15" fmla="*/ 406400 h 2963335"/>
                      <a:gd name="connsiteX16" fmla="*/ 16933 w 728133"/>
                      <a:gd name="connsiteY16" fmla="*/ 474134 h 2963335"/>
                      <a:gd name="connsiteX17" fmla="*/ 93133 w 728133"/>
                      <a:gd name="connsiteY17" fmla="*/ 541867 h 2963335"/>
                      <a:gd name="connsiteX18" fmla="*/ 211666 w 728133"/>
                      <a:gd name="connsiteY18" fmla="*/ 550334 h 2963335"/>
                      <a:gd name="connsiteX19" fmla="*/ 262466 w 728133"/>
                      <a:gd name="connsiteY19" fmla="*/ 474134 h 2963335"/>
                      <a:gd name="connsiteX20" fmla="*/ 254000 w 728133"/>
                      <a:gd name="connsiteY20" fmla="*/ 381000 h 2963335"/>
                      <a:gd name="connsiteX21" fmla="*/ 220133 w 728133"/>
                      <a:gd name="connsiteY21" fmla="*/ 330200 h 2963335"/>
                      <a:gd name="connsiteX22" fmla="*/ 186266 w 728133"/>
                      <a:gd name="connsiteY22" fmla="*/ 287867 h 2963335"/>
                      <a:gd name="connsiteX23" fmla="*/ 194733 w 728133"/>
                      <a:gd name="connsiteY23" fmla="*/ 186267 h 2963335"/>
                      <a:gd name="connsiteX24" fmla="*/ 262466 w 728133"/>
                      <a:gd name="connsiteY24" fmla="*/ 101600 h 2963335"/>
                      <a:gd name="connsiteX25" fmla="*/ 372533 w 728133"/>
                      <a:gd name="connsiteY25" fmla="*/ 67734 h 2963335"/>
                      <a:gd name="connsiteX26" fmla="*/ 440266 w 728133"/>
                      <a:gd name="connsiteY26" fmla="*/ 110067 h 2963335"/>
                      <a:gd name="connsiteX27" fmla="*/ 491066 w 728133"/>
                      <a:gd name="connsiteY27" fmla="*/ 220134 h 2963335"/>
                      <a:gd name="connsiteX28" fmla="*/ 491066 w 728133"/>
                      <a:gd name="connsiteY28" fmla="*/ 2963334 h 2963335"/>
                      <a:gd name="connsiteX0" fmla="*/ 728133 w 788531"/>
                      <a:gd name="connsiteY0" fmla="*/ 0 h 2963335"/>
                      <a:gd name="connsiteX1" fmla="*/ 601133 w 788531"/>
                      <a:gd name="connsiteY1" fmla="*/ 67734 h 2963335"/>
                      <a:gd name="connsiteX2" fmla="*/ 584200 w 788531"/>
                      <a:gd name="connsiteY2" fmla="*/ 177800 h 2963335"/>
                      <a:gd name="connsiteX3" fmla="*/ 567266 w 788531"/>
                      <a:gd name="connsiteY3" fmla="*/ 287867 h 2963335"/>
                      <a:gd name="connsiteX4" fmla="*/ 533400 w 788531"/>
                      <a:gd name="connsiteY4" fmla="*/ 84667 h 2963335"/>
                      <a:gd name="connsiteX5" fmla="*/ 448733 w 788531"/>
                      <a:gd name="connsiteY5" fmla="*/ 16934 h 2963335"/>
                      <a:gd name="connsiteX6" fmla="*/ 296333 w 788531"/>
                      <a:gd name="connsiteY6" fmla="*/ 8467 h 2963335"/>
                      <a:gd name="connsiteX7" fmla="*/ 211666 w 788531"/>
                      <a:gd name="connsiteY7" fmla="*/ 59267 h 2963335"/>
                      <a:gd name="connsiteX8" fmla="*/ 127000 w 788531"/>
                      <a:gd name="connsiteY8" fmla="*/ 135467 h 2963335"/>
                      <a:gd name="connsiteX9" fmla="*/ 101600 w 788531"/>
                      <a:gd name="connsiteY9" fmla="*/ 245534 h 2963335"/>
                      <a:gd name="connsiteX10" fmla="*/ 84666 w 788531"/>
                      <a:gd name="connsiteY10" fmla="*/ 321734 h 2963335"/>
                      <a:gd name="connsiteX11" fmla="*/ 0 w 788531"/>
                      <a:gd name="connsiteY11" fmla="*/ 406400 h 2963335"/>
                      <a:gd name="connsiteX12" fmla="*/ 16933 w 788531"/>
                      <a:gd name="connsiteY12" fmla="*/ 474134 h 2963335"/>
                      <a:gd name="connsiteX13" fmla="*/ 93133 w 788531"/>
                      <a:gd name="connsiteY13" fmla="*/ 541867 h 2963335"/>
                      <a:gd name="connsiteX14" fmla="*/ 211666 w 788531"/>
                      <a:gd name="connsiteY14" fmla="*/ 550334 h 2963335"/>
                      <a:gd name="connsiteX15" fmla="*/ 262466 w 788531"/>
                      <a:gd name="connsiteY15" fmla="*/ 474134 h 2963335"/>
                      <a:gd name="connsiteX16" fmla="*/ 254000 w 788531"/>
                      <a:gd name="connsiteY16" fmla="*/ 381000 h 2963335"/>
                      <a:gd name="connsiteX17" fmla="*/ 220133 w 788531"/>
                      <a:gd name="connsiteY17" fmla="*/ 330200 h 2963335"/>
                      <a:gd name="connsiteX18" fmla="*/ 186266 w 788531"/>
                      <a:gd name="connsiteY18" fmla="*/ 287867 h 2963335"/>
                      <a:gd name="connsiteX19" fmla="*/ 194733 w 788531"/>
                      <a:gd name="connsiteY19" fmla="*/ 186267 h 2963335"/>
                      <a:gd name="connsiteX20" fmla="*/ 262466 w 788531"/>
                      <a:gd name="connsiteY20" fmla="*/ 101600 h 2963335"/>
                      <a:gd name="connsiteX21" fmla="*/ 372533 w 788531"/>
                      <a:gd name="connsiteY21" fmla="*/ 67734 h 2963335"/>
                      <a:gd name="connsiteX22" fmla="*/ 440266 w 788531"/>
                      <a:gd name="connsiteY22" fmla="*/ 110067 h 2963335"/>
                      <a:gd name="connsiteX23" fmla="*/ 491066 w 788531"/>
                      <a:gd name="connsiteY23" fmla="*/ 220134 h 2963335"/>
                      <a:gd name="connsiteX24" fmla="*/ 491066 w 788531"/>
                      <a:gd name="connsiteY24" fmla="*/ 2963334 h 2963335"/>
                      <a:gd name="connsiteX25" fmla="*/ 565659 w 788531"/>
                      <a:gd name="connsiteY25" fmla="*/ 2963335 h 2963335"/>
                      <a:gd name="connsiteX26" fmla="*/ 643466 w 788531"/>
                      <a:gd name="connsiteY26" fmla="*/ 194734 h 2963335"/>
                      <a:gd name="connsiteX27" fmla="*/ 788531 w 788531"/>
                      <a:gd name="connsiteY27" fmla="*/ 161998 h 2963335"/>
                      <a:gd name="connsiteX0" fmla="*/ 728133 w 728133"/>
                      <a:gd name="connsiteY0" fmla="*/ 0 h 2963335"/>
                      <a:gd name="connsiteX1" fmla="*/ 601133 w 728133"/>
                      <a:gd name="connsiteY1" fmla="*/ 67734 h 2963335"/>
                      <a:gd name="connsiteX2" fmla="*/ 584200 w 728133"/>
                      <a:gd name="connsiteY2" fmla="*/ 177800 h 2963335"/>
                      <a:gd name="connsiteX3" fmla="*/ 567266 w 728133"/>
                      <a:gd name="connsiteY3" fmla="*/ 287867 h 2963335"/>
                      <a:gd name="connsiteX4" fmla="*/ 533400 w 728133"/>
                      <a:gd name="connsiteY4" fmla="*/ 84667 h 2963335"/>
                      <a:gd name="connsiteX5" fmla="*/ 448733 w 728133"/>
                      <a:gd name="connsiteY5" fmla="*/ 16934 h 2963335"/>
                      <a:gd name="connsiteX6" fmla="*/ 296333 w 728133"/>
                      <a:gd name="connsiteY6" fmla="*/ 8467 h 2963335"/>
                      <a:gd name="connsiteX7" fmla="*/ 211666 w 728133"/>
                      <a:gd name="connsiteY7" fmla="*/ 59267 h 2963335"/>
                      <a:gd name="connsiteX8" fmla="*/ 127000 w 728133"/>
                      <a:gd name="connsiteY8" fmla="*/ 135467 h 2963335"/>
                      <a:gd name="connsiteX9" fmla="*/ 101600 w 728133"/>
                      <a:gd name="connsiteY9" fmla="*/ 245534 h 2963335"/>
                      <a:gd name="connsiteX10" fmla="*/ 84666 w 728133"/>
                      <a:gd name="connsiteY10" fmla="*/ 321734 h 2963335"/>
                      <a:gd name="connsiteX11" fmla="*/ 0 w 728133"/>
                      <a:gd name="connsiteY11" fmla="*/ 406400 h 2963335"/>
                      <a:gd name="connsiteX12" fmla="*/ 16933 w 728133"/>
                      <a:gd name="connsiteY12" fmla="*/ 474134 h 2963335"/>
                      <a:gd name="connsiteX13" fmla="*/ 93133 w 728133"/>
                      <a:gd name="connsiteY13" fmla="*/ 541867 h 2963335"/>
                      <a:gd name="connsiteX14" fmla="*/ 211666 w 728133"/>
                      <a:gd name="connsiteY14" fmla="*/ 550334 h 2963335"/>
                      <a:gd name="connsiteX15" fmla="*/ 262466 w 728133"/>
                      <a:gd name="connsiteY15" fmla="*/ 474134 h 2963335"/>
                      <a:gd name="connsiteX16" fmla="*/ 254000 w 728133"/>
                      <a:gd name="connsiteY16" fmla="*/ 381000 h 2963335"/>
                      <a:gd name="connsiteX17" fmla="*/ 220133 w 728133"/>
                      <a:gd name="connsiteY17" fmla="*/ 330200 h 2963335"/>
                      <a:gd name="connsiteX18" fmla="*/ 186266 w 728133"/>
                      <a:gd name="connsiteY18" fmla="*/ 287867 h 2963335"/>
                      <a:gd name="connsiteX19" fmla="*/ 194733 w 728133"/>
                      <a:gd name="connsiteY19" fmla="*/ 186267 h 2963335"/>
                      <a:gd name="connsiteX20" fmla="*/ 262466 w 728133"/>
                      <a:gd name="connsiteY20" fmla="*/ 101600 h 2963335"/>
                      <a:gd name="connsiteX21" fmla="*/ 372533 w 728133"/>
                      <a:gd name="connsiteY21" fmla="*/ 67734 h 2963335"/>
                      <a:gd name="connsiteX22" fmla="*/ 440266 w 728133"/>
                      <a:gd name="connsiteY22" fmla="*/ 110067 h 2963335"/>
                      <a:gd name="connsiteX23" fmla="*/ 491066 w 728133"/>
                      <a:gd name="connsiteY23" fmla="*/ 220134 h 2963335"/>
                      <a:gd name="connsiteX24" fmla="*/ 491066 w 728133"/>
                      <a:gd name="connsiteY24" fmla="*/ 2963334 h 2963335"/>
                      <a:gd name="connsiteX25" fmla="*/ 565659 w 728133"/>
                      <a:gd name="connsiteY25" fmla="*/ 2963335 h 2963335"/>
                      <a:gd name="connsiteX26" fmla="*/ 643466 w 728133"/>
                      <a:gd name="connsiteY26" fmla="*/ 194734 h 2963335"/>
                      <a:gd name="connsiteX0" fmla="*/ 601133 w 643466"/>
                      <a:gd name="connsiteY0" fmla="*/ 59267 h 2954868"/>
                      <a:gd name="connsiteX1" fmla="*/ 584200 w 643466"/>
                      <a:gd name="connsiteY1" fmla="*/ 169333 h 2954868"/>
                      <a:gd name="connsiteX2" fmla="*/ 567266 w 643466"/>
                      <a:gd name="connsiteY2" fmla="*/ 279400 h 2954868"/>
                      <a:gd name="connsiteX3" fmla="*/ 533400 w 643466"/>
                      <a:gd name="connsiteY3" fmla="*/ 76200 h 2954868"/>
                      <a:gd name="connsiteX4" fmla="*/ 448733 w 643466"/>
                      <a:gd name="connsiteY4" fmla="*/ 8467 h 2954868"/>
                      <a:gd name="connsiteX5" fmla="*/ 296333 w 643466"/>
                      <a:gd name="connsiteY5" fmla="*/ 0 h 2954868"/>
                      <a:gd name="connsiteX6" fmla="*/ 211666 w 643466"/>
                      <a:gd name="connsiteY6" fmla="*/ 50800 h 2954868"/>
                      <a:gd name="connsiteX7" fmla="*/ 127000 w 643466"/>
                      <a:gd name="connsiteY7" fmla="*/ 127000 h 2954868"/>
                      <a:gd name="connsiteX8" fmla="*/ 101600 w 643466"/>
                      <a:gd name="connsiteY8" fmla="*/ 237067 h 2954868"/>
                      <a:gd name="connsiteX9" fmla="*/ 84666 w 643466"/>
                      <a:gd name="connsiteY9" fmla="*/ 313267 h 2954868"/>
                      <a:gd name="connsiteX10" fmla="*/ 0 w 643466"/>
                      <a:gd name="connsiteY10" fmla="*/ 397933 h 2954868"/>
                      <a:gd name="connsiteX11" fmla="*/ 16933 w 643466"/>
                      <a:gd name="connsiteY11" fmla="*/ 465667 h 2954868"/>
                      <a:gd name="connsiteX12" fmla="*/ 93133 w 643466"/>
                      <a:gd name="connsiteY12" fmla="*/ 533400 h 2954868"/>
                      <a:gd name="connsiteX13" fmla="*/ 211666 w 643466"/>
                      <a:gd name="connsiteY13" fmla="*/ 541867 h 2954868"/>
                      <a:gd name="connsiteX14" fmla="*/ 262466 w 643466"/>
                      <a:gd name="connsiteY14" fmla="*/ 465667 h 2954868"/>
                      <a:gd name="connsiteX15" fmla="*/ 254000 w 643466"/>
                      <a:gd name="connsiteY15" fmla="*/ 372533 h 2954868"/>
                      <a:gd name="connsiteX16" fmla="*/ 220133 w 643466"/>
                      <a:gd name="connsiteY16" fmla="*/ 321733 h 2954868"/>
                      <a:gd name="connsiteX17" fmla="*/ 186266 w 643466"/>
                      <a:gd name="connsiteY17" fmla="*/ 279400 h 2954868"/>
                      <a:gd name="connsiteX18" fmla="*/ 194733 w 643466"/>
                      <a:gd name="connsiteY18" fmla="*/ 177800 h 2954868"/>
                      <a:gd name="connsiteX19" fmla="*/ 262466 w 643466"/>
                      <a:gd name="connsiteY19" fmla="*/ 93133 h 2954868"/>
                      <a:gd name="connsiteX20" fmla="*/ 372533 w 643466"/>
                      <a:gd name="connsiteY20" fmla="*/ 59267 h 2954868"/>
                      <a:gd name="connsiteX21" fmla="*/ 440266 w 643466"/>
                      <a:gd name="connsiteY21" fmla="*/ 101600 h 2954868"/>
                      <a:gd name="connsiteX22" fmla="*/ 491066 w 643466"/>
                      <a:gd name="connsiteY22" fmla="*/ 211667 h 2954868"/>
                      <a:gd name="connsiteX23" fmla="*/ 491066 w 643466"/>
                      <a:gd name="connsiteY23" fmla="*/ 2954867 h 2954868"/>
                      <a:gd name="connsiteX24" fmla="*/ 565659 w 643466"/>
                      <a:gd name="connsiteY24" fmla="*/ 2954868 h 2954868"/>
                      <a:gd name="connsiteX25" fmla="*/ 643466 w 643466"/>
                      <a:gd name="connsiteY25" fmla="*/ 186267 h 2954868"/>
                      <a:gd name="connsiteX0" fmla="*/ 601133 w 643466"/>
                      <a:gd name="connsiteY0" fmla="*/ 59267 h 2954868"/>
                      <a:gd name="connsiteX1" fmla="*/ 584200 w 643466"/>
                      <a:gd name="connsiteY1" fmla="*/ 169333 h 2954868"/>
                      <a:gd name="connsiteX2" fmla="*/ 567266 w 643466"/>
                      <a:gd name="connsiteY2" fmla="*/ 279400 h 2954868"/>
                      <a:gd name="connsiteX3" fmla="*/ 533400 w 643466"/>
                      <a:gd name="connsiteY3" fmla="*/ 76200 h 2954868"/>
                      <a:gd name="connsiteX4" fmla="*/ 448733 w 643466"/>
                      <a:gd name="connsiteY4" fmla="*/ 8467 h 2954868"/>
                      <a:gd name="connsiteX5" fmla="*/ 296333 w 643466"/>
                      <a:gd name="connsiteY5" fmla="*/ 0 h 2954868"/>
                      <a:gd name="connsiteX6" fmla="*/ 211666 w 643466"/>
                      <a:gd name="connsiteY6" fmla="*/ 50800 h 2954868"/>
                      <a:gd name="connsiteX7" fmla="*/ 127000 w 643466"/>
                      <a:gd name="connsiteY7" fmla="*/ 127000 h 2954868"/>
                      <a:gd name="connsiteX8" fmla="*/ 101600 w 643466"/>
                      <a:gd name="connsiteY8" fmla="*/ 237067 h 2954868"/>
                      <a:gd name="connsiteX9" fmla="*/ 84666 w 643466"/>
                      <a:gd name="connsiteY9" fmla="*/ 313267 h 2954868"/>
                      <a:gd name="connsiteX10" fmla="*/ 0 w 643466"/>
                      <a:gd name="connsiteY10" fmla="*/ 397933 h 2954868"/>
                      <a:gd name="connsiteX11" fmla="*/ 16933 w 643466"/>
                      <a:gd name="connsiteY11" fmla="*/ 465667 h 2954868"/>
                      <a:gd name="connsiteX12" fmla="*/ 93133 w 643466"/>
                      <a:gd name="connsiteY12" fmla="*/ 533400 h 2954868"/>
                      <a:gd name="connsiteX13" fmla="*/ 211666 w 643466"/>
                      <a:gd name="connsiteY13" fmla="*/ 541867 h 2954868"/>
                      <a:gd name="connsiteX14" fmla="*/ 262466 w 643466"/>
                      <a:gd name="connsiteY14" fmla="*/ 465667 h 2954868"/>
                      <a:gd name="connsiteX15" fmla="*/ 254000 w 643466"/>
                      <a:gd name="connsiteY15" fmla="*/ 372533 h 2954868"/>
                      <a:gd name="connsiteX16" fmla="*/ 220133 w 643466"/>
                      <a:gd name="connsiteY16" fmla="*/ 321733 h 2954868"/>
                      <a:gd name="connsiteX17" fmla="*/ 186266 w 643466"/>
                      <a:gd name="connsiteY17" fmla="*/ 279400 h 2954868"/>
                      <a:gd name="connsiteX18" fmla="*/ 194733 w 643466"/>
                      <a:gd name="connsiteY18" fmla="*/ 177800 h 2954868"/>
                      <a:gd name="connsiteX19" fmla="*/ 262466 w 643466"/>
                      <a:gd name="connsiteY19" fmla="*/ 93133 h 2954868"/>
                      <a:gd name="connsiteX20" fmla="*/ 372533 w 643466"/>
                      <a:gd name="connsiteY20" fmla="*/ 59267 h 2954868"/>
                      <a:gd name="connsiteX21" fmla="*/ 440266 w 643466"/>
                      <a:gd name="connsiteY21" fmla="*/ 101600 h 2954868"/>
                      <a:gd name="connsiteX22" fmla="*/ 491066 w 643466"/>
                      <a:gd name="connsiteY22" fmla="*/ 211667 h 2954868"/>
                      <a:gd name="connsiteX23" fmla="*/ 491066 w 643466"/>
                      <a:gd name="connsiteY23" fmla="*/ 2954867 h 2954868"/>
                      <a:gd name="connsiteX24" fmla="*/ 565659 w 643466"/>
                      <a:gd name="connsiteY24" fmla="*/ 2954868 h 2954868"/>
                      <a:gd name="connsiteX25" fmla="*/ 643466 w 643466"/>
                      <a:gd name="connsiteY25" fmla="*/ 186267 h 2954868"/>
                      <a:gd name="connsiteX26" fmla="*/ 601133 w 643466"/>
                      <a:gd name="connsiteY26" fmla="*/ 59267 h 2954868"/>
                      <a:gd name="connsiteX0" fmla="*/ 643466 w 643466"/>
                      <a:gd name="connsiteY0" fmla="*/ 186267 h 2954868"/>
                      <a:gd name="connsiteX1" fmla="*/ 584200 w 643466"/>
                      <a:gd name="connsiteY1" fmla="*/ 169333 h 2954868"/>
                      <a:gd name="connsiteX2" fmla="*/ 567266 w 643466"/>
                      <a:gd name="connsiteY2" fmla="*/ 279400 h 2954868"/>
                      <a:gd name="connsiteX3" fmla="*/ 533400 w 643466"/>
                      <a:gd name="connsiteY3" fmla="*/ 76200 h 2954868"/>
                      <a:gd name="connsiteX4" fmla="*/ 448733 w 643466"/>
                      <a:gd name="connsiteY4" fmla="*/ 8467 h 2954868"/>
                      <a:gd name="connsiteX5" fmla="*/ 296333 w 643466"/>
                      <a:gd name="connsiteY5" fmla="*/ 0 h 2954868"/>
                      <a:gd name="connsiteX6" fmla="*/ 211666 w 643466"/>
                      <a:gd name="connsiteY6" fmla="*/ 50800 h 2954868"/>
                      <a:gd name="connsiteX7" fmla="*/ 127000 w 643466"/>
                      <a:gd name="connsiteY7" fmla="*/ 127000 h 2954868"/>
                      <a:gd name="connsiteX8" fmla="*/ 101600 w 643466"/>
                      <a:gd name="connsiteY8" fmla="*/ 237067 h 2954868"/>
                      <a:gd name="connsiteX9" fmla="*/ 84666 w 643466"/>
                      <a:gd name="connsiteY9" fmla="*/ 313267 h 2954868"/>
                      <a:gd name="connsiteX10" fmla="*/ 0 w 643466"/>
                      <a:gd name="connsiteY10" fmla="*/ 397933 h 2954868"/>
                      <a:gd name="connsiteX11" fmla="*/ 16933 w 643466"/>
                      <a:gd name="connsiteY11" fmla="*/ 465667 h 2954868"/>
                      <a:gd name="connsiteX12" fmla="*/ 93133 w 643466"/>
                      <a:gd name="connsiteY12" fmla="*/ 533400 h 2954868"/>
                      <a:gd name="connsiteX13" fmla="*/ 211666 w 643466"/>
                      <a:gd name="connsiteY13" fmla="*/ 541867 h 2954868"/>
                      <a:gd name="connsiteX14" fmla="*/ 262466 w 643466"/>
                      <a:gd name="connsiteY14" fmla="*/ 465667 h 2954868"/>
                      <a:gd name="connsiteX15" fmla="*/ 254000 w 643466"/>
                      <a:gd name="connsiteY15" fmla="*/ 372533 h 2954868"/>
                      <a:gd name="connsiteX16" fmla="*/ 220133 w 643466"/>
                      <a:gd name="connsiteY16" fmla="*/ 321733 h 2954868"/>
                      <a:gd name="connsiteX17" fmla="*/ 186266 w 643466"/>
                      <a:gd name="connsiteY17" fmla="*/ 279400 h 2954868"/>
                      <a:gd name="connsiteX18" fmla="*/ 194733 w 643466"/>
                      <a:gd name="connsiteY18" fmla="*/ 177800 h 2954868"/>
                      <a:gd name="connsiteX19" fmla="*/ 262466 w 643466"/>
                      <a:gd name="connsiteY19" fmla="*/ 93133 h 2954868"/>
                      <a:gd name="connsiteX20" fmla="*/ 372533 w 643466"/>
                      <a:gd name="connsiteY20" fmla="*/ 59267 h 2954868"/>
                      <a:gd name="connsiteX21" fmla="*/ 440266 w 643466"/>
                      <a:gd name="connsiteY21" fmla="*/ 101600 h 2954868"/>
                      <a:gd name="connsiteX22" fmla="*/ 491066 w 643466"/>
                      <a:gd name="connsiteY22" fmla="*/ 211667 h 2954868"/>
                      <a:gd name="connsiteX23" fmla="*/ 491066 w 643466"/>
                      <a:gd name="connsiteY23" fmla="*/ 2954867 h 2954868"/>
                      <a:gd name="connsiteX24" fmla="*/ 565659 w 643466"/>
                      <a:gd name="connsiteY24" fmla="*/ 2954868 h 2954868"/>
                      <a:gd name="connsiteX25" fmla="*/ 643466 w 643466"/>
                      <a:gd name="connsiteY25" fmla="*/ 186267 h 2954868"/>
                      <a:gd name="connsiteX0" fmla="*/ 565659 w 584200"/>
                      <a:gd name="connsiteY0" fmla="*/ 2954868 h 2954868"/>
                      <a:gd name="connsiteX1" fmla="*/ 584200 w 584200"/>
                      <a:gd name="connsiteY1" fmla="*/ 169333 h 2954868"/>
                      <a:gd name="connsiteX2" fmla="*/ 567266 w 584200"/>
                      <a:gd name="connsiteY2" fmla="*/ 279400 h 2954868"/>
                      <a:gd name="connsiteX3" fmla="*/ 533400 w 584200"/>
                      <a:gd name="connsiteY3" fmla="*/ 76200 h 2954868"/>
                      <a:gd name="connsiteX4" fmla="*/ 448733 w 584200"/>
                      <a:gd name="connsiteY4" fmla="*/ 8467 h 2954868"/>
                      <a:gd name="connsiteX5" fmla="*/ 296333 w 584200"/>
                      <a:gd name="connsiteY5" fmla="*/ 0 h 2954868"/>
                      <a:gd name="connsiteX6" fmla="*/ 211666 w 584200"/>
                      <a:gd name="connsiteY6" fmla="*/ 50800 h 2954868"/>
                      <a:gd name="connsiteX7" fmla="*/ 127000 w 584200"/>
                      <a:gd name="connsiteY7" fmla="*/ 127000 h 2954868"/>
                      <a:gd name="connsiteX8" fmla="*/ 101600 w 584200"/>
                      <a:gd name="connsiteY8" fmla="*/ 237067 h 2954868"/>
                      <a:gd name="connsiteX9" fmla="*/ 84666 w 584200"/>
                      <a:gd name="connsiteY9" fmla="*/ 313267 h 2954868"/>
                      <a:gd name="connsiteX10" fmla="*/ 0 w 584200"/>
                      <a:gd name="connsiteY10" fmla="*/ 397933 h 2954868"/>
                      <a:gd name="connsiteX11" fmla="*/ 16933 w 584200"/>
                      <a:gd name="connsiteY11" fmla="*/ 465667 h 2954868"/>
                      <a:gd name="connsiteX12" fmla="*/ 93133 w 584200"/>
                      <a:gd name="connsiteY12" fmla="*/ 533400 h 2954868"/>
                      <a:gd name="connsiteX13" fmla="*/ 211666 w 584200"/>
                      <a:gd name="connsiteY13" fmla="*/ 541867 h 2954868"/>
                      <a:gd name="connsiteX14" fmla="*/ 262466 w 584200"/>
                      <a:gd name="connsiteY14" fmla="*/ 465667 h 2954868"/>
                      <a:gd name="connsiteX15" fmla="*/ 254000 w 584200"/>
                      <a:gd name="connsiteY15" fmla="*/ 372533 h 2954868"/>
                      <a:gd name="connsiteX16" fmla="*/ 220133 w 584200"/>
                      <a:gd name="connsiteY16" fmla="*/ 321733 h 2954868"/>
                      <a:gd name="connsiteX17" fmla="*/ 186266 w 584200"/>
                      <a:gd name="connsiteY17" fmla="*/ 279400 h 2954868"/>
                      <a:gd name="connsiteX18" fmla="*/ 194733 w 584200"/>
                      <a:gd name="connsiteY18" fmla="*/ 177800 h 2954868"/>
                      <a:gd name="connsiteX19" fmla="*/ 262466 w 584200"/>
                      <a:gd name="connsiteY19" fmla="*/ 93133 h 2954868"/>
                      <a:gd name="connsiteX20" fmla="*/ 372533 w 584200"/>
                      <a:gd name="connsiteY20" fmla="*/ 59267 h 2954868"/>
                      <a:gd name="connsiteX21" fmla="*/ 440266 w 584200"/>
                      <a:gd name="connsiteY21" fmla="*/ 101600 h 2954868"/>
                      <a:gd name="connsiteX22" fmla="*/ 491066 w 584200"/>
                      <a:gd name="connsiteY22" fmla="*/ 211667 h 2954868"/>
                      <a:gd name="connsiteX23" fmla="*/ 491066 w 584200"/>
                      <a:gd name="connsiteY23" fmla="*/ 2954867 h 2954868"/>
                      <a:gd name="connsiteX24" fmla="*/ 565659 w 584200"/>
                      <a:gd name="connsiteY24" fmla="*/ 2954868 h 2954868"/>
                      <a:gd name="connsiteX0" fmla="*/ 565659 w 567266"/>
                      <a:gd name="connsiteY0" fmla="*/ 2954868 h 2954868"/>
                      <a:gd name="connsiteX1" fmla="*/ 567266 w 567266"/>
                      <a:gd name="connsiteY1" fmla="*/ 279400 h 2954868"/>
                      <a:gd name="connsiteX2" fmla="*/ 533400 w 567266"/>
                      <a:gd name="connsiteY2" fmla="*/ 76200 h 2954868"/>
                      <a:gd name="connsiteX3" fmla="*/ 448733 w 567266"/>
                      <a:gd name="connsiteY3" fmla="*/ 8467 h 2954868"/>
                      <a:gd name="connsiteX4" fmla="*/ 296333 w 567266"/>
                      <a:gd name="connsiteY4" fmla="*/ 0 h 2954868"/>
                      <a:gd name="connsiteX5" fmla="*/ 211666 w 567266"/>
                      <a:gd name="connsiteY5" fmla="*/ 50800 h 2954868"/>
                      <a:gd name="connsiteX6" fmla="*/ 127000 w 567266"/>
                      <a:gd name="connsiteY6" fmla="*/ 127000 h 2954868"/>
                      <a:gd name="connsiteX7" fmla="*/ 101600 w 567266"/>
                      <a:gd name="connsiteY7" fmla="*/ 237067 h 2954868"/>
                      <a:gd name="connsiteX8" fmla="*/ 84666 w 567266"/>
                      <a:gd name="connsiteY8" fmla="*/ 313267 h 2954868"/>
                      <a:gd name="connsiteX9" fmla="*/ 0 w 567266"/>
                      <a:gd name="connsiteY9" fmla="*/ 397933 h 2954868"/>
                      <a:gd name="connsiteX10" fmla="*/ 16933 w 567266"/>
                      <a:gd name="connsiteY10" fmla="*/ 465667 h 2954868"/>
                      <a:gd name="connsiteX11" fmla="*/ 93133 w 567266"/>
                      <a:gd name="connsiteY11" fmla="*/ 533400 h 2954868"/>
                      <a:gd name="connsiteX12" fmla="*/ 211666 w 567266"/>
                      <a:gd name="connsiteY12" fmla="*/ 541867 h 2954868"/>
                      <a:gd name="connsiteX13" fmla="*/ 262466 w 567266"/>
                      <a:gd name="connsiteY13" fmla="*/ 465667 h 2954868"/>
                      <a:gd name="connsiteX14" fmla="*/ 254000 w 567266"/>
                      <a:gd name="connsiteY14" fmla="*/ 372533 h 2954868"/>
                      <a:gd name="connsiteX15" fmla="*/ 220133 w 567266"/>
                      <a:gd name="connsiteY15" fmla="*/ 321733 h 2954868"/>
                      <a:gd name="connsiteX16" fmla="*/ 186266 w 567266"/>
                      <a:gd name="connsiteY16" fmla="*/ 279400 h 2954868"/>
                      <a:gd name="connsiteX17" fmla="*/ 194733 w 567266"/>
                      <a:gd name="connsiteY17" fmla="*/ 177800 h 2954868"/>
                      <a:gd name="connsiteX18" fmla="*/ 262466 w 567266"/>
                      <a:gd name="connsiteY18" fmla="*/ 93133 h 2954868"/>
                      <a:gd name="connsiteX19" fmla="*/ 372533 w 567266"/>
                      <a:gd name="connsiteY19" fmla="*/ 59267 h 2954868"/>
                      <a:gd name="connsiteX20" fmla="*/ 440266 w 567266"/>
                      <a:gd name="connsiteY20" fmla="*/ 101600 h 2954868"/>
                      <a:gd name="connsiteX21" fmla="*/ 491066 w 567266"/>
                      <a:gd name="connsiteY21" fmla="*/ 211667 h 2954868"/>
                      <a:gd name="connsiteX22" fmla="*/ 491066 w 567266"/>
                      <a:gd name="connsiteY22" fmla="*/ 2954867 h 2954868"/>
                      <a:gd name="connsiteX23" fmla="*/ 565659 w 567266"/>
                      <a:gd name="connsiteY23" fmla="*/ 2954868 h 2954868"/>
                      <a:gd name="connsiteX0" fmla="*/ 565659 w 567266"/>
                      <a:gd name="connsiteY0" fmla="*/ 2954868 h 2954868"/>
                      <a:gd name="connsiteX1" fmla="*/ 567266 w 567266"/>
                      <a:gd name="connsiteY1" fmla="*/ 279400 h 2954868"/>
                      <a:gd name="connsiteX2" fmla="*/ 533400 w 567266"/>
                      <a:gd name="connsiteY2" fmla="*/ 76200 h 2954868"/>
                      <a:gd name="connsiteX3" fmla="*/ 448733 w 567266"/>
                      <a:gd name="connsiteY3" fmla="*/ 8467 h 2954868"/>
                      <a:gd name="connsiteX4" fmla="*/ 296333 w 567266"/>
                      <a:gd name="connsiteY4" fmla="*/ 0 h 2954868"/>
                      <a:gd name="connsiteX5" fmla="*/ 211666 w 567266"/>
                      <a:gd name="connsiteY5" fmla="*/ 50800 h 2954868"/>
                      <a:gd name="connsiteX6" fmla="*/ 127000 w 567266"/>
                      <a:gd name="connsiteY6" fmla="*/ 127000 h 2954868"/>
                      <a:gd name="connsiteX7" fmla="*/ 101600 w 567266"/>
                      <a:gd name="connsiteY7" fmla="*/ 237067 h 2954868"/>
                      <a:gd name="connsiteX8" fmla="*/ 41705 w 567266"/>
                      <a:gd name="connsiteY8" fmla="*/ 291786 h 2954868"/>
                      <a:gd name="connsiteX9" fmla="*/ 0 w 567266"/>
                      <a:gd name="connsiteY9" fmla="*/ 397933 h 2954868"/>
                      <a:gd name="connsiteX10" fmla="*/ 16933 w 567266"/>
                      <a:gd name="connsiteY10" fmla="*/ 465667 h 2954868"/>
                      <a:gd name="connsiteX11" fmla="*/ 93133 w 567266"/>
                      <a:gd name="connsiteY11" fmla="*/ 533400 h 2954868"/>
                      <a:gd name="connsiteX12" fmla="*/ 211666 w 567266"/>
                      <a:gd name="connsiteY12" fmla="*/ 541867 h 2954868"/>
                      <a:gd name="connsiteX13" fmla="*/ 262466 w 567266"/>
                      <a:gd name="connsiteY13" fmla="*/ 465667 h 2954868"/>
                      <a:gd name="connsiteX14" fmla="*/ 254000 w 567266"/>
                      <a:gd name="connsiteY14" fmla="*/ 372533 h 2954868"/>
                      <a:gd name="connsiteX15" fmla="*/ 220133 w 567266"/>
                      <a:gd name="connsiteY15" fmla="*/ 321733 h 2954868"/>
                      <a:gd name="connsiteX16" fmla="*/ 186266 w 567266"/>
                      <a:gd name="connsiteY16" fmla="*/ 279400 h 2954868"/>
                      <a:gd name="connsiteX17" fmla="*/ 194733 w 567266"/>
                      <a:gd name="connsiteY17" fmla="*/ 177800 h 2954868"/>
                      <a:gd name="connsiteX18" fmla="*/ 262466 w 567266"/>
                      <a:gd name="connsiteY18" fmla="*/ 93133 h 2954868"/>
                      <a:gd name="connsiteX19" fmla="*/ 372533 w 567266"/>
                      <a:gd name="connsiteY19" fmla="*/ 59267 h 2954868"/>
                      <a:gd name="connsiteX20" fmla="*/ 440266 w 567266"/>
                      <a:gd name="connsiteY20" fmla="*/ 101600 h 2954868"/>
                      <a:gd name="connsiteX21" fmla="*/ 491066 w 567266"/>
                      <a:gd name="connsiteY21" fmla="*/ 211667 h 2954868"/>
                      <a:gd name="connsiteX22" fmla="*/ 491066 w 567266"/>
                      <a:gd name="connsiteY22" fmla="*/ 2954867 h 2954868"/>
                      <a:gd name="connsiteX23" fmla="*/ 565659 w 567266"/>
                      <a:gd name="connsiteY23" fmla="*/ 2954868 h 295486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</a:cxnLst>
                    <a:rect l="l" t="t" r="r" b="b"/>
                    <a:pathLst>
                      <a:path w="567266" h="2954868">
                        <a:moveTo>
                          <a:pt x="565659" y="2954868"/>
                        </a:moveTo>
                        <a:cubicBezTo>
                          <a:pt x="566195" y="2063045"/>
                          <a:pt x="566730" y="1171223"/>
                          <a:pt x="567266" y="279400"/>
                        </a:cubicBezTo>
                        <a:lnTo>
                          <a:pt x="533400" y="76200"/>
                        </a:lnTo>
                        <a:lnTo>
                          <a:pt x="448733" y="8467"/>
                        </a:lnTo>
                        <a:lnTo>
                          <a:pt x="296333" y="0"/>
                        </a:lnTo>
                        <a:lnTo>
                          <a:pt x="211666" y="50800"/>
                        </a:lnTo>
                        <a:lnTo>
                          <a:pt x="127000" y="127000"/>
                        </a:lnTo>
                        <a:lnTo>
                          <a:pt x="101600" y="237067"/>
                        </a:lnTo>
                        <a:lnTo>
                          <a:pt x="41705" y="291786"/>
                        </a:lnTo>
                        <a:lnTo>
                          <a:pt x="0" y="397933"/>
                        </a:lnTo>
                        <a:lnTo>
                          <a:pt x="16933" y="465667"/>
                        </a:lnTo>
                        <a:lnTo>
                          <a:pt x="93133" y="533400"/>
                        </a:lnTo>
                        <a:lnTo>
                          <a:pt x="211666" y="541867"/>
                        </a:lnTo>
                        <a:lnTo>
                          <a:pt x="262466" y="465667"/>
                        </a:lnTo>
                        <a:lnTo>
                          <a:pt x="254000" y="372533"/>
                        </a:lnTo>
                        <a:lnTo>
                          <a:pt x="220133" y="321733"/>
                        </a:lnTo>
                        <a:lnTo>
                          <a:pt x="186266" y="279400"/>
                        </a:lnTo>
                        <a:lnTo>
                          <a:pt x="194733" y="177800"/>
                        </a:lnTo>
                        <a:lnTo>
                          <a:pt x="262466" y="93133"/>
                        </a:lnTo>
                        <a:lnTo>
                          <a:pt x="372533" y="59267"/>
                        </a:lnTo>
                        <a:lnTo>
                          <a:pt x="440266" y="101600"/>
                        </a:lnTo>
                        <a:lnTo>
                          <a:pt x="491066" y="211667"/>
                        </a:lnTo>
                        <a:lnTo>
                          <a:pt x="491066" y="2954867"/>
                        </a:lnTo>
                        <a:lnTo>
                          <a:pt x="565659" y="2954868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FFFFFF"/>
                      </a:gs>
                      <a:gs pos="32000">
                        <a:srgbClr val="E6E6E6"/>
                      </a:gs>
                      <a:gs pos="99000">
                        <a:srgbClr val="7D8496"/>
                      </a:gs>
                      <a:gs pos="100000">
                        <a:srgbClr val="E6E6E6"/>
                      </a:gs>
                    </a:gsLst>
                    <a:lin ang="2700000" scaled="0"/>
                  </a:gradFill>
                  <a:ln w="3175">
                    <a:solidFill>
                      <a:schemeClr val="tx1">
                        <a:lumMod val="50000"/>
                        <a:lumOff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prstClr val="white"/>
                      </a:solidFill>
                    </a:endParaRPr>
                  </a:p>
                </p:txBody>
              </p:sp>
              <p:sp>
                <p:nvSpPr>
                  <p:cNvPr id="195" name="椭圆 13"/>
                  <p:cNvSpPr>
                    <a:spLocks noChangeAspect="1"/>
                  </p:cNvSpPr>
                  <p:nvPr/>
                </p:nvSpPr>
                <p:spPr>
                  <a:xfrm>
                    <a:off x="1415588" y="2775293"/>
                    <a:ext cx="108000" cy="10800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prstClr val="white"/>
                      </a:solidFill>
                    </a:endParaRPr>
                  </a:p>
                </p:txBody>
              </p:sp>
            </p:grpSp>
            <p:grpSp>
              <p:nvGrpSpPr>
                <p:cNvPr id="191" name="组合 9"/>
                <p:cNvGrpSpPr/>
                <p:nvPr/>
              </p:nvGrpSpPr>
              <p:grpSpPr>
                <a:xfrm flipH="1">
                  <a:off x="1712412" y="2596721"/>
                  <a:ext cx="311529" cy="1622746"/>
                  <a:chOff x="1398736" y="2594569"/>
                  <a:chExt cx="311529" cy="1622746"/>
                </a:xfrm>
              </p:grpSpPr>
              <p:sp>
                <p:nvSpPr>
                  <p:cNvPr id="192" name="任意多边形 191"/>
                  <p:cNvSpPr/>
                  <p:nvPr/>
                </p:nvSpPr>
                <p:spPr>
                  <a:xfrm>
                    <a:off x="1398736" y="2594569"/>
                    <a:ext cx="311529" cy="1622746"/>
                  </a:xfrm>
                  <a:custGeom>
                    <a:avLst/>
                    <a:gdLst>
                      <a:gd name="connsiteX0" fmla="*/ 491066 w 1270000"/>
                      <a:gd name="connsiteY0" fmla="*/ 2963334 h 2963334"/>
                      <a:gd name="connsiteX1" fmla="*/ 651933 w 1270000"/>
                      <a:gd name="connsiteY1" fmla="*/ 2963334 h 2963334"/>
                      <a:gd name="connsiteX2" fmla="*/ 643466 w 1270000"/>
                      <a:gd name="connsiteY2" fmla="*/ 194734 h 2963334"/>
                      <a:gd name="connsiteX3" fmla="*/ 711200 w 1270000"/>
                      <a:gd name="connsiteY3" fmla="*/ 84667 h 2963334"/>
                      <a:gd name="connsiteX4" fmla="*/ 821266 w 1270000"/>
                      <a:gd name="connsiteY4" fmla="*/ 59267 h 2963334"/>
                      <a:gd name="connsiteX5" fmla="*/ 914400 w 1270000"/>
                      <a:gd name="connsiteY5" fmla="*/ 101600 h 2963334"/>
                      <a:gd name="connsiteX6" fmla="*/ 990600 w 1270000"/>
                      <a:gd name="connsiteY6" fmla="*/ 194734 h 2963334"/>
                      <a:gd name="connsiteX7" fmla="*/ 1024466 w 1270000"/>
                      <a:gd name="connsiteY7" fmla="*/ 321734 h 2963334"/>
                      <a:gd name="connsiteX8" fmla="*/ 1007533 w 1270000"/>
                      <a:gd name="connsiteY8" fmla="*/ 440267 h 2963334"/>
                      <a:gd name="connsiteX9" fmla="*/ 1016000 w 1270000"/>
                      <a:gd name="connsiteY9" fmla="*/ 508000 h 2963334"/>
                      <a:gd name="connsiteX10" fmla="*/ 1092200 w 1270000"/>
                      <a:gd name="connsiteY10" fmla="*/ 550334 h 2963334"/>
                      <a:gd name="connsiteX11" fmla="*/ 1202266 w 1270000"/>
                      <a:gd name="connsiteY11" fmla="*/ 550334 h 2963334"/>
                      <a:gd name="connsiteX12" fmla="*/ 1270000 w 1270000"/>
                      <a:gd name="connsiteY12" fmla="*/ 440267 h 2963334"/>
                      <a:gd name="connsiteX13" fmla="*/ 1219200 w 1270000"/>
                      <a:gd name="connsiteY13" fmla="*/ 338667 h 2963334"/>
                      <a:gd name="connsiteX14" fmla="*/ 1159933 w 1270000"/>
                      <a:gd name="connsiteY14" fmla="*/ 296334 h 2963334"/>
                      <a:gd name="connsiteX15" fmla="*/ 1126066 w 1270000"/>
                      <a:gd name="connsiteY15" fmla="*/ 279400 h 2963334"/>
                      <a:gd name="connsiteX16" fmla="*/ 999066 w 1270000"/>
                      <a:gd name="connsiteY16" fmla="*/ 67734 h 2963334"/>
                      <a:gd name="connsiteX17" fmla="*/ 872066 w 1270000"/>
                      <a:gd name="connsiteY17" fmla="*/ 8467 h 2963334"/>
                      <a:gd name="connsiteX18" fmla="*/ 728133 w 1270000"/>
                      <a:gd name="connsiteY18" fmla="*/ 0 h 2963334"/>
                      <a:gd name="connsiteX19" fmla="*/ 601133 w 1270000"/>
                      <a:gd name="connsiteY19" fmla="*/ 67734 h 2963334"/>
                      <a:gd name="connsiteX20" fmla="*/ 584200 w 1270000"/>
                      <a:gd name="connsiteY20" fmla="*/ 177800 h 2963334"/>
                      <a:gd name="connsiteX21" fmla="*/ 567266 w 1270000"/>
                      <a:gd name="connsiteY21" fmla="*/ 287867 h 2963334"/>
                      <a:gd name="connsiteX22" fmla="*/ 533400 w 1270000"/>
                      <a:gd name="connsiteY22" fmla="*/ 84667 h 2963334"/>
                      <a:gd name="connsiteX23" fmla="*/ 448733 w 1270000"/>
                      <a:gd name="connsiteY23" fmla="*/ 16934 h 2963334"/>
                      <a:gd name="connsiteX24" fmla="*/ 296333 w 1270000"/>
                      <a:gd name="connsiteY24" fmla="*/ 8467 h 2963334"/>
                      <a:gd name="connsiteX25" fmla="*/ 211666 w 1270000"/>
                      <a:gd name="connsiteY25" fmla="*/ 59267 h 2963334"/>
                      <a:gd name="connsiteX26" fmla="*/ 127000 w 1270000"/>
                      <a:gd name="connsiteY26" fmla="*/ 135467 h 2963334"/>
                      <a:gd name="connsiteX27" fmla="*/ 101600 w 1270000"/>
                      <a:gd name="connsiteY27" fmla="*/ 245534 h 2963334"/>
                      <a:gd name="connsiteX28" fmla="*/ 84666 w 1270000"/>
                      <a:gd name="connsiteY28" fmla="*/ 321734 h 2963334"/>
                      <a:gd name="connsiteX29" fmla="*/ 0 w 1270000"/>
                      <a:gd name="connsiteY29" fmla="*/ 406400 h 2963334"/>
                      <a:gd name="connsiteX30" fmla="*/ 16933 w 1270000"/>
                      <a:gd name="connsiteY30" fmla="*/ 474134 h 2963334"/>
                      <a:gd name="connsiteX31" fmla="*/ 93133 w 1270000"/>
                      <a:gd name="connsiteY31" fmla="*/ 541867 h 2963334"/>
                      <a:gd name="connsiteX32" fmla="*/ 211666 w 1270000"/>
                      <a:gd name="connsiteY32" fmla="*/ 550334 h 2963334"/>
                      <a:gd name="connsiteX33" fmla="*/ 262466 w 1270000"/>
                      <a:gd name="connsiteY33" fmla="*/ 474134 h 2963334"/>
                      <a:gd name="connsiteX34" fmla="*/ 254000 w 1270000"/>
                      <a:gd name="connsiteY34" fmla="*/ 381000 h 2963334"/>
                      <a:gd name="connsiteX35" fmla="*/ 220133 w 1270000"/>
                      <a:gd name="connsiteY35" fmla="*/ 330200 h 2963334"/>
                      <a:gd name="connsiteX36" fmla="*/ 186266 w 1270000"/>
                      <a:gd name="connsiteY36" fmla="*/ 287867 h 2963334"/>
                      <a:gd name="connsiteX37" fmla="*/ 194733 w 1270000"/>
                      <a:gd name="connsiteY37" fmla="*/ 186267 h 2963334"/>
                      <a:gd name="connsiteX38" fmla="*/ 262466 w 1270000"/>
                      <a:gd name="connsiteY38" fmla="*/ 101600 h 2963334"/>
                      <a:gd name="connsiteX39" fmla="*/ 372533 w 1270000"/>
                      <a:gd name="connsiteY39" fmla="*/ 67734 h 2963334"/>
                      <a:gd name="connsiteX40" fmla="*/ 440266 w 1270000"/>
                      <a:gd name="connsiteY40" fmla="*/ 110067 h 2963334"/>
                      <a:gd name="connsiteX41" fmla="*/ 491066 w 1270000"/>
                      <a:gd name="connsiteY41" fmla="*/ 220134 h 2963334"/>
                      <a:gd name="connsiteX42" fmla="*/ 491066 w 1270000"/>
                      <a:gd name="connsiteY42" fmla="*/ 2963334 h 2963334"/>
                      <a:gd name="connsiteX0" fmla="*/ 491066 w 1270000"/>
                      <a:gd name="connsiteY0" fmla="*/ 2963334 h 2963335"/>
                      <a:gd name="connsiteX1" fmla="*/ 565659 w 1270000"/>
                      <a:gd name="connsiteY1" fmla="*/ 2963335 h 2963335"/>
                      <a:gd name="connsiteX2" fmla="*/ 651933 w 1270000"/>
                      <a:gd name="connsiteY2" fmla="*/ 2963334 h 2963335"/>
                      <a:gd name="connsiteX3" fmla="*/ 643466 w 1270000"/>
                      <a:gd name="connsiteY3" fmla="*/ 194734 h 2963335"/>
                      <a:gd name="connsiteX4" fmla="*/ 711200 w 1270000"/>
                      <a:gd name="connsiteY4" fmla="*/ 84667 h 2963335"/>
                      <a:gd name="connsiteX5" fmla="*/ 821266 w 1270000"/>
                      <a:gd name="connsiteY5" fmla="*/ 59267 h 2963335"/>
                      <a:gd name="connsiteX6" fmla="*/ 914400 w 1270000"/>
                      <a:gd name="connsiteY6" fmla="*/ 101600 h 2963335"/>
                      <a:gd name="connsiteX7" fmla="*/ 990600 w 1270000"/>
                      <a:gd name="connsiteY7" fmla="*/ 194734 h 2963335"/>
                      <a:gd name="connsiteX8" fmla="*/ 1024466 w 1270000"/>
                      <a:gd name="connsiteY8" fmla="*/ 321734 h 2963335"/>
                      <a:gd name="connsiteX9" fmla="*/ 1007533 w 1270000"/>
                      <a:gd name="connsiteY9" fmla="*/ 440267 h 2963335"/>
                      <a:gd name="connsiteX10" fmla="*/ 1016000 w 1270000"/>
                      <a:gd name="connsiteY10" fmla="*/ 508000 h 2963335"/>
                      <a:gd name="connsiteX11" fmla="*/ 1092200 w 1270000"/>
                      <a:gd name="connsiteY11" fmla="*/ 550334 h 2963335"/>
                      <a:gd name="connsiteX12" fmla="*/ 1202266 w 1270000"/>
                      <a:gd name="connsiteY12" fmla="*/ 550334 h 2963335"/>
                      <a:gd name="connsiteX13" fmla="*/ 1270000 w 1270000"/>
                      <a:gd name="connsiteY13" fmla="*/ 440267 h 2963335"/>
                      <a:gd name="connsiteX14" fmla="*/ 1219200 w 1270000"/>
                      <a:gd name="connsiteY14" fmla="*/ 338667 h 2963335"/>
                      <a:gd name="connsiteX15" fmla="*/ 1159933 w 1270000"/>
                      <a:gd name="connsiteY15" fmla="*/ 296334 h 2963335"/>
                      <a:gd name="connsiteX16" fmla="*/ 1126066 w 1270000"/>
                      <a:gd name="connsiteY16" fmla="*/ 279400 h 2963335"/>
                      <a:gd name="connsiteX17" fmla="*/ 999066 w 1270000"/>
                      <a:gd name="connsiteY17" fmla="*/ 67734 h 2963335"/>
                      <a:gd name="connsiteX18" fmla="*/ 872066 w 1270000"/>
                      <a:gd name="connsiteY18" fmla="*/ 8467 h 2963335"/>
                      <a:gd name="connsiteX19" fmla="*/ 728133 w 1270000"/>
                      <a:gd name="connsiteY19" fmla="*/ 0 h 2963335"/>
                      <a:gd name="connsiteX20" fmla="*/ 601133 w 1270000"/>
                      <a:gd name="connsiteY20" fmla="*/ 67734 h 2963335"/>
                      <a:gd name="connsiteX21" fmla="*/ 584200 w 1270000"/>
                      <a:gd name="connsiteY21" fmla="*/ 177800 h 2963335"/>
                      <a:gd name="connsiteX22" fmla="*/ 567266 w 1270000"/>
                      <a:gd name="connsiteY22" fmla="*/ 287867 h 2963335"/>
                      <a:gd name="connsiteX23" fmla="*/ 533400 w 1270000"/>
                      <a:gd name="connsiteY23" fmla="*/ 84667 h 2963335"/>
                      <a:gd name="connsiteX24" fmla="*/ 448733 w 1270000"/>
                      <a:gd name="connsiteY24" fmla="*/ 16934 h 2963335"/>
                      <a:gd name="connsiteX25" fmla="*/ 296333 w 1270000"/>
                      <a:gd name="connsiteY25" fmla="*/ 8467 h 2963335"/>
                      <a:gd name="connsiteX26" fmla="*/ 211666 w 1270000"/>
                      <a:gd name="connsiteY26" fmla="*/ 59267 h 2963335"/>
                      <a:gd name="connsiteX27" fmla="*/ 127000 w 1270000"/>
                      <a:gd name="connsiteY27" fmla="*/ 135467 h 2963335"/>
                      <a:gd name="connsiteX28" fmla="*/ 101600 w 1270000"/>
                      <a:gd name="connsiteY28" fmla="*/ 245534 h 2963335"/>
                      <a:gd name="connsiteX29" fmla="*/ 84666 w 1270000"/>
                      <a:gd name="connsiteY29" fmla="*/ 321734 h 2963335"/>
                      <a:gd name="connsiteX30" fmla="*/ 0 w 1270000"/>
                      <a:gd name="connsiteY30" fmla="*/ 406400 h 2963335"/>
                      <a:gd name="connsiteX31" fmla="*/ 16933 w 1270000"/>
                      <a:gd name="connsiteY31" fmla="*/ 474134 h 2963335"/>
                      <a:gd name="connsiteX32" fmla="*/ 93133 w 1270000"/>
                      <a:gd name="connsiteY32" fmla="*/ 541867 h 2963335"/>
                      <a:gd name="connsiteX33" fmla="*/ 211666 w 1270000"/>
                      <a:gd name="connsiteY33" fmla="*/ 550334 h 2963335"/>
                      <a:gd name="connsiteX34" fmla="*/ 262466 w 1270000"/>
                      <a:gd name="connsiteY34" fmla="*/ 474134 h 2963335"/>
                      <a:gd name="connsiteX35" fmla="*/ 254000 w 1270000"/>
                      <a:gd name="connsiteY35" fmla="*/ 381000 h 2963335"/>
                      <a:gd name="connsiteX36" fmla="*/ 220133 w 1270000"/>
                      <a:gd name="connsiteY36" fmla="*/ 330200 h 2963335"/>
                      <a:gd name="connsiteX37" fmla="*/ 186266 w 1270000"/>
                      <a:gd name="connsiteY37" fmla="*/ 287867 h 2963335"/>
                      <a:gd name="connsiteX38" fmla="*/ 194733 w 1270000"/>
                      <a:gd name="connsiteY38" fmla="*/ 186267 h 2963335"/>
                      <a:gd name="connsiteX39" fmla="*/ 262466 w 1270000"/>
                      <a:gd name="connsiteY39" fmla="*/ 101600 h 2963335"/>
                      <a:gd name="connsiteX40" fmla="*/ 372533 w 1270000"/>
                      <a:gd name="connsiteY40" fmla="*/ 67734 h 2963335"/>
                      <a:gd name="connsiteX41" fmla="*/ 440266 w 1270000"/>
                      <a:gd name="connsiteY41" fmla="*/ 110067 h 2963335"/>
                      <a:gd name="connsiteX42" fmla="*/ 491066 w 1270000"/>
                      <a:gd name="connsiteY42" fmla="*/ 220134 h 2963335"/>
                      <a:gd name="connsiteX43" fmla="*/ 491066 w 1270000"/>
                      <a:gd name="connsiteY43" fmla="*/ 2963334 h 2963335"/>
                      <a:gd name="connsiteX0" fmla="*/ 491066 w 1270000"/>
                      <a:gd name="connsiteY0" fmla="*/ 2963334 h 2963335"/>
                      <a:gd name="connsiteX1" fmla="*/ 565659 w 1270000"/>
                      <a:gd name="connsiteY1" fmla="*/ 2963335 h 2963335"/>
                      <a:gd name="connsiteX2" fmla="*/ 643466 w 1270000"/>
                      <a:gd name="connsiteY2" fmla="*/ 194734 h 2963335"/>
                      <a:gd name="connsiteX3" fmla="*/ 711200 w 1270000"/>
                      <a:gd name="connsiteY3" fmla="*/ 84667 h 2963335"/>
                      <a:gd name="connsiteX4" fmla="*/ 821266 w 1270000"/>
                      <a:gd name="connsiteY4" fmla="*/ 59267 h 2963335"/>
                      <a:gd name="connsiteX5" fmla="*/ 914400 w 1270000"/>
                      <a:gd name="connsiteY5" fmla="*/ 101600 h 2963335"/>
                      <a:gd name="connsiteX6" fmla="*/ 990600 w 1270000"/>
                      <a:gd name="connsiteY6" fmla="*/ 194734 h 2963335"/>
                      <a:gd name="connsiteX7" fmla="*/ 1024466 w 1270000"/>
                      <a:gd name="connsiteY7" fmla="*/ 321734 h 2963335"/>
                      <a:gd name="connsiteX8" fmla="*/ 1007533 w 1270000"/>
                      <a:gd name="connsiteY8" fmla="*/ 440267 h 2963335"/>
                      <a:gd name="connsiteX9" fmla="*/ 1016000 w 1270000"/>
                      <a:gd name="connsiteY9" fmla="*/ 508000 h 2963335"/>
                      <a:gd name="connsiteX10" fmla="*/ 1092200 w 1270000"/>
                      <a:gd name="connsiteY10" fmla="*/ 550334 h 2963335"/>
                      <a:gd name="connsiteX11" fmla="*/ 1202266 w 1270000"/>
                      <a:gd name="connsiteY11" fmla="*/ 550334 h 2963335"/>
                      <a:gd name="connsiteX12" fmla="*/ 1270000 w 1270000"/>
                      <a:gd name="connsiteY12" fmla="*/ 440267 h 2963335"/>
                      <a:gd name="connsiteX13" fmla="*/ 1219200 w 1270000"/>
                      <a:gd name="connsiteY13" fmla="*/ 338667 h 2963335"/>
                      <a:gd name="connsiteX14" fmla="*/ 1159933 w 1270000"/>
                      <a:gd name="connsiteY14" fmla="*/ 296334 h 2963335"/>
                      <a:gd name="connsiteX15" fmla="*/ 1126066 w 1270000"/>
                      <a:gd name="connsiteY15" fmla="*/ 279400 h 2963335"/>
                      <a:gd name="connsiteX16" fmla="*/ 999066 w 1270000"/>
                      <a:gd name="connsiteY16" fmla="*/ 67734 h 2963335"/>
                      <a:gd name="connsiteX17" fmla="*/ 872066 w 1270000"/>
                      <a:gd name="connsiteY17" fmla="*/ 8467 h 2963335"/>
                      <a:gd name="connsiteX18" fmla="*/ 728133 w 1270000"/>
                      <a:gd name="connsiteY18" fmla="*/ 0 h 2963335"/>
                      <a:gd name="connsiteX19" fmla="*/ 601133 w 1270000"/>
                      <a:gd name="connsiteY19" fmla="*/ 67734 h 2963335"/>
                      <a:gd name="connsiteX20" fmla="*/ 584200 w 1270000"/>
                      <a:gd name="connsiteY20" fmla="*/ 177800 h 2963335"/>
                      <a:gd name="connsiteX21" fmla="*/ 567266 w 1270000"/>
                      <a:gd name="connsiteY21" fmla="*/ 287867 h 2963335"/>
                      <a:gd name="connsiteX22" fmla="*/ 533400 w 1270000"/>
                      <a:gd name="connsiteY22" fmla="*/ 84667 h 2963335"/>
                      <a:gd name="connsiteX23" fmla="*/ 448733 w 1270000"/>
                      <a:gd name="connsiteY23" fmla="*/ 16934 h 2963335"/>
                      <a:gd name="connsiteX24" fmla="*/ 296333 w 1270000"/>
                      <a:gd name="connsiteY24" fmla="*/ 8467 h 2963335"/>
                      <a:gd name="connsiteX25" fmla="*/ 211666 w 1270000"/>
                      <a:gd name="connsiteY25" fmla="*/ 59267 h 2963335"/>
                      <a:gd name="connsiteX26" fmla="*/ 127000 w 1270000"/>
                      <a:gd name="connsiteY26" fmla="*/ 135467 h 2963335"/>
                      <a:gd name="connsiteX27" fmla="*/ 101600 w 1270000"/>
                      <a:gd name="connsiteY27" fmla="*/ 245534 h 2963335"/>
                      <a:gd name="connsiteX28" fmla="*/ 84666 w 1270000"/>
                      <a:gd name="connsiteY28" fmla="*/ 321734 h 2963335"/>
                      <a:gd name="connsiteX29" fmla="*/ 0 w 1270000"/>
                      <a:gd name="connsiteY29" fmla="*/ 406400 h 2963335"/>
                      <a:gd name="connsiteX30" fmla="*/ 16933 w 1270000"/>
                      <a:gd name="connsiteY30" fmla="*/ 474134 h 2963335"/>
                      <a:gd name="connsiteX31" fmla="*/ 93133 w 1270000"/>
                      <a:gd name="connsiteY31" fmla="*/ 541867 h 2963335"/>
                      <a:gd name="connsiteX32" fmla="*/ 211666 w 1270000"/>
                      <a:gd name="connsiteY32" fmla="*/ 550334 h 2963335"/>
                      <a:gd name="connsiteX33" fmla="*/ 262466 w 1270000"/>
                      <a:gd name="connsiteY33" fmla="*/ 474134 h 2963335"/>
                      <a:gd name="connsiteX34" fmla="*/ 254000 w 1270000"/>
                      <a:gd name="connsiteY34" fmla="*/ 381000 h 2963335"/>
                      <a:gd name="connsiteX35" fmla="*/ 220133 w 1270000"/>
                      <a:gd name="connsiteY35" fmla="*/ 330200 h 2963335"/>
                      <a:gd name="connsiteX36" fmla="*/ 186266 w 1270000"/>
                      <a:gd name="connsiteY36" fmla="*/ 287867 h 2963335"/>
                      <a:gd name="connsiteX37" fmla="*/ 194733 w 1270000"/>
                      <a:gd name="connsiteY37" fmla="*/ 186267 h 2963335"/>
                      <a:gd name="connsiteX38" fmla="*/ 262466 w 1270000"/>
                      <a:gd name="connsiteY38" fmla="*/ 101600 h 2963335"/>
                      <a:gd name="connsiteX39" fmla="*/ 372533 w 1270000"/>
                      <a:gd name="connsiteY39" fmla="*/ 67734 h 2963335"/>
                      <a:gd name="connsiteX40" fmla="*/ 440266 w 1270000"/>
                      <a:gd name="connsiteY40" fmla="*/ 110067 h 2963335"/>
                      <a:gd name="connsiteX41" fmla="*/ 491066 w 1270000"/>
                      <a:gd name="connsiteY41" fmla="*/ 220134 h 2963335"/>
                      <a:gd name="connsiteX42" fmla="*/ 491066 w 1270000"/>
                      <a:gd name="connsiteY42" fmla="*/ 2963334 h 2963335"/>
                      <a:gd name="connsiteX0" fmla="*/ 491066 w 1270000"/>
                      <a:gd name="connsiteY0" fmla="*/ 2963334 h 2963335"/>
                      <a:gd name="connsiteX1" fmla="*/ 565659 w 1270000"/>
                      <a:gd name="connsiteY1" fmla="*/ 2963335 h 2963335"/>
                      <a:gd name="connsiteX2" fmla="*/ 643466 w 1270000"/>
                      <a:gd name="connsiteY2" fmla="*/ 194734 h 2963335"/>
                      <a:gd name="connsiteX3" fmla="*/ 711200 w 1270000"/>
                      <a:gd name="connsiteY3" fmla="*/ 84667 h 2963335"/>
                      <a:gd name="connsiteX4" fmla="*/ 821266 w 1270000"/>
                      <a:gd name="connsiteY4" fmla="*/ 59267 h 2963335"/>
                      <a:gd name="connsiteX5" fmla="*/ 914400 w 1270000"/>
                      <a:gd name="connsiteY5" fmla="*/ 101600 h 2963335"/>
                      <a:gd name="connsiteX6" fmla="*/ 990600 w 1270000"/>
                      <a:gd name="connsiteY6" fmla="*/ 194734 h 2963335"/>
                      <a:gd name="connsiteX7" fmla="*/ 1024466 w 1270000"/>
                      <a:gd name="connsiteY7" fmla="*/ 321734 h 2963335"/>
                      <a:gd name="connsiteX8" fmla="*/ 1007533 w 1270000"/>
                      <a:gd name="connsiteY8" fmla="*/ 440267 h 2963335"/>
                      <a:gd name="connsiteX9" fmla="*/ 1016000 w 1270000"/>
                      <a:gd name="connsiteY9" fmla="*/ 508000 h 2963335"/>
                      <a:gd name="connsiteX10" fmla="*/ 1092200 w 1270000"/>
                      <a:gd name="connsiteY10" fmla="*/ 550334 h 2963335"/>
                      <a:gd name="connsiteX11" fmla="*/ 1270000 w 1270000"/>
                      <a:gd name="connsiteY11" fmla="*/ 440267 h 2963335"/>
                      <a:gd name="connsiteX12" fmla="*/ 1219200 w 1270000"/>
                      <a:gd name="connsiteY12" fmla="*/ 338667 h 2963335"/>
                      <a:gd name="connsiteX13" fmla="*/ 1159933 w 1270000"/>
                      <a:gd name="connsiteY13" fmla="*/ 296334 h 2963335"/>
                      <a:gd name="connsiteX14" fmla="*/ 1126066 w 1270000"/>
                      <a:gd name="connsiteY14" fmla="*/ 279400 h 2963335"/>
                      <a:gd name="connsiteX15" fmla="*/ 999066 w 1270000"/>
                      <a:gd name="connsiteY15" fmla="*/ 67734 h 2963335"/>
                      <a:gd name="connsiteX16" fmla="*/ 872066 w 1270000"/>
                      <a:gd name="connsiteY16" fmla="*/ 8467 h 2963335"/>
                      <a:gd name="connsiteX17" fmla="*/ 728133 w 1270000"/>
                      <a:gd name="connsiteY17" fmla="*/ 0 h 2963335"/>
                      <a:gd name="connsiteX18" fmla="*/ 601133 w 1270000"/>
                      <a:gd name="connsiteY18" fmla="*/ 67734 h 2963335"/>
                      <a:gd name="connsiteX19" fmla="*/ 584200 w 1270000"/>
                      <a:gd name="connsiteY19" fmla="*/ 177800 h 2963335"/>
                      <a:gd name="connsiteX20" fmla="*/ 567266 w 1270000"/>
                      <a:gd name="connsiteY20" fmla="*/ 287867 h 2963335"/>
                      <a:gd name="connsiteX21" fmla="*/ 533400 w 1270000"/>
                      <a:gd name="connsiteY21" fmla="*/ 84667 h 2963335"/>
                      <a:gd name="connsiteX22" fmla="*/ 448733 w 1270000"/>
                      <a:gd name="connsiteY22" fmla="*/ 16934 h 2963335"/>
                      <a:gd name="connsiteX23" fmla="*/ 296333 w 1270000"/>
                      <a:gd name="connsiteY23" fmla="*/ 8467 h 2963335"/>
                      <a:gd name="connsiteX24" fmla="*/ 211666 w 1270000"/>
                      <a:gd name="connsiteY24" fmla="*/ 59267 h 2963335"/>
                      <a:gd name="connsiteX25" fmla="*/ 127000 w 1270000"/>
                      <a:gd name="connsiteY25" fmla="*/ 135467 h 2963335"/>
                      <a:gd name="connsiteX26" fmla="*/ 101600 w 1270000"/>
                      <a:gd name="connsiteY26" fmla="*/ 245534 h 2963335"/>
                      <a:gd name="connsiteX27" fmla="*/ 84666 w 1270000"/>
                      <a:gd name="connsiteY27" fmla="*/ 321734 h 2963335"/>
                      <a:gd name="connsiteX28" fmla="*/ 0 w 1270000"/>
                      <a:gd name="connsiteY28" fmla="*/ 406400 h 2963335"/>
                      <a:gd name="connsiteX29" fmla="*/ 16933 w 1270000"/>
                      <a:gd name="connsiteY29" fmla="*/ 474134 h 2963335"/>
                      <a:gd name="connsiteX30" fmla="*/ 93133 w 1270000"/>
                      <a:gd name="connsiteY30" fmla="*/ 541867 h 2963335"/>
                      <a:gd name="connsiteX31" fmla="*/ 211666 w 1270000"/>
                      <a:gd name="connsiteY31" fmla="*/ 550334 h 2963335"/>
                      <a:gd name="connsiteX32" fmla="*/ 262466 w 1270000"/>
                      <a:gd name="connsiteY32" fmla="*/ 474134 h 2963335"/>
                      <a:gd name="connsiteX33" fmla="*/ 254000 w 1270000"/>
                      <a:gd name="connsiteY33" fmla="*/ 381000 h 2963335"/>
                      <a:gd name="connsiteX34" fmla="*/ 220133 w 1270000"/>
                      <a:gd name="connsiteY34" fmla="*/ 330200 h 2963335"/>
                      <a:gd name="connsiteX35" fmla="*/ 186266 w 1270000"/>
                      <a:gd name="connsiteY35" fmla="*/ 287867 h 2963335"/>
                      <a:gd name="connsiteX36" fmla="*/ 194733 w 1270000"/>
                      <a:gd name="connsiteY36" fmla="*/ 186267 h 2963335"/>
                      <a:gd name="connsiteX37" fmla="*/ 262466 w 1270000"/>
                      <a:gd name="connsiteY37" fmla="*/ 101600 h 2963335"/>
                      <a:gd name="connsiteX38" fmla="*/ 372533 w 1270000"/>
                      <a:gd name="connsiteY38" fmla="*/ 67734 h 2963335"/>
                      <a:gd name="connsiteX39" fmla="*/ 440266 w 1270000"/>
                      <a:gd name="connsiteY39" fmla="*/ 110067 h 2963335"/>
                      <a:gd name="connsiteX40" fmla="*/ 491066 w 1270000"/>
                      <a:gd name="connsiteY40" fmla="*/ 220134 h 2963335"/>
                      <a:gd name="connsiteX41" fmla="*/ 491066 w 1270000"/>
                      <a:gd name="connsiteY41" fmla="*/ 2963334 h 2963335"/>
                      <a:gd name="connsiteX0" fmla="*/ 491066 w 1270000"/>
                      <a:gd name="connsiteY0" fmla="*/ 2963334 h 2963335"/>
                      <a:gd name="connsiteX1" fmla="*/ 565659 w 1270000"/>
                      <a:gd name="connsiteY1" fmla="*/ 2963335 h 2963335"/>
                      <a:gd name="connsiteX2" fmla="*/ 643466 w 1270000"/>
                      <a:gd name="connsiteY2" fmla="*/ 194734 h 2963335"/>
                      <a:gd name="connsiteX3" fmla="*/ 711200 w 1270000"/>
                      <a:gd name="connsiteY3" fmla="*/ 84667 h 2963335"/>
                      <a:gd name="connsiteX4" fmla="*/ 821266 w 1270000"/>
                      <a:gd name="connsiteY4" fmla="*/ 59267 h 2963335"/>
                      <a:gd name="connsiteX5" fmla="*/ 914400 w 1270000"/>
                      <a:gd name="connsiteY5" fmla="*/ 101600 h 2963335"/>
                      <a:gd name="connsiteX6" fmla="*/ 990600 w 1270000"/>
                      <a:gd name="connsiteY6" fmla="*/ 194734 h 2963335"/>
                      <a:gd name="connsiteX7" fmla="*/ 1024466 w 1270000"/>
                      <a:gd name="connsiteY7" fmla="*/ 321734 h 2963335"/>
                      <a:gd name="connsiteX8" fmla="*/ 1007533 w 1270000"/>
                      <a:gd name="connsiteY8" fmla="*/ 440267 h 2963335"/>
                      <a:gd name="connsiteX9" fmla="*/ 1016000 w 1270000"/>
                      <a:gd name="connsiteY9" fmla="*/ 508000 h 2963335"/>
                      <a:gd name="connsiteX10" fmla="*/ 1270000 w 1270000"/>
                      <a:gd name="connsiteY10" fmla="*/ 440267 h 2963335"/>
                      <a:gd name="connsiteX11" fmla="*/ 1219200 w 1270000"/>
                      <a:gd name="connsiteY11" fmla="*/ 338667 h 2963335"/>
                      <a:gd name="connsiteX12" fmla="*/ 1159933 w 1270000"/>
                      <a:gd name="connsiteY12" fmla="*/ 296334 h 2963335"/>
                      <a:gd name="connsiteX13" fmla="*/ 1126066 w 1270000"/>
                      <a:gd name="connsiteY13" fmla="*/ 279400 h 2963335"/>
                      <a:gd name="connsiteX14" fmla="*/ 999066 w 1270000"/>
                      <a:gd name="connsiteY14" fmla="*/ 67734 h 2963335"/>
                      <a:gd name="connsiteX15" fmla="*/ 872066 w 1270000"/>
                      <a:gd name="connsiteY15" fmla="*/ 8467 h 2963335"/>
                      <a:gd name="connsiteX16" fmla="*/ 728133 w 1270000"/>
                      <a:gd name="connsiteY16" fmla="*/ 0 h 2963335"/>
                      <a:gd name="connsiteX17" fmla="*/ 601133 w 1270000"/>
                      <a:gd name="connsiteY17" fmla="*/ 67734 h 2963335"/>
                      <a:gd name="connsiteX18" fmla="*/ 584200 w 1270000"/>
                      <a:gd name="connsiteY18" fmla="*/ 177800 h 2963335"/>
                      <a:gd name="connsiteX19" fmla="*/ 567266 w 1270000"/>
                      <a:gd name="connsiteY19" fmla="*/ 287867 h 2963335"/>
                      <a:gd name="connsiteX20" fmla="*/ 533400 w 1270000"/>
                      <a:gd name="connsiteY20" fmla="*/ 84667 h 2963335"/>
                      <a:gd name="connsiteX21" fmla="*/ 448733 w 1270000"/>
                      <a:gd name="connsiteY21" fmla="*/ 16934 h 2963335"/>
                      <a:gd name="connsiteX22" fmla="*/ 296333 w 1270000"/>
                      <a:gd name="connsiteY22" fmla="*/ 8467 h 2963335"/>
                      <a:gd name="connsiteX23" fmla="*/ 211666 w 1270000"/>
                      <a:gd name="connsiteY23" fmla="*/ 59267 h 2963335"/>
                      <a:gd name="connsiteX24" fmla="*/ 127000 w 1270000"/>
                      <a:gd name="connsiteY24" fmla="*/ 135467 h 2963335"/>
                      <a:gd name="connsiteX25" fmla="*/ 101600 w 1270000"/>
                      <a:gd name="connsiteY25" fmla="*/ 245534 h 2963335"/>
                      <a:gd name="connsiteX26" fmla="*/ 84666 w 1270000"/>
                      <a:gd name="connsiteY26" fmla="*/ 321734 h 2963335"/>
                      <a:gd name="connsiteX27" fmla="*/ 0 w 1270000"/>
                      <a:gd name="connsiteY27" fmla="*/ 406400 h 2963335"/>
                      <a:gd name="connsiteX28" fmla="*/ 16933 w 1270000"/>
                      <a:gd name="connsiteY28" fmla="*/ 474134 h 2963335"/>
                      <a:gd name="connsiteX29" fmla="*/ 93133 w 1270000"/>
                      <a:gd name="connsiteY29" fmla="*/ 541867 h 2963335"/>
                      <a:gd name="connsiteX30" fmla="*/ 211666 w 1270000"/>
                      <a:gd name="connsiteY30" fmla="*/ 550334 h 2963335"/>
                      <a:gd name="connsiteX31" fmla="*/ 262466 w 1270000"/>
                      <a:gd name="connsiteY31" fmla="*/ 474134 h 2963335"/>
                      <a:gd name="connsiteX32" fmla="*/ 254000 w 1270000"/>
                      <a:gd name="connsiteY32" fmla="*/ 381000 h 2963335"/>
                      <a:gd name="connsiteX33" fmla="*/ 220133 w 1270000"/>
                      <a:gd name="connsiteY33" fmla="*/ 330200 h 2963335"/>
                      <a:gd name="connsiteX34" fmla="*/ 186266 w 1270000"/>
                      <a:gd name="connsiteY34" fmla="*/ 287867 h 2963335"/>
                      <a:gd name="connsiteX35" fmla="*/ 194733 w 1270000"/>
                      <a:gd name="connsiteY35" fmla="*/ 186267 h 2963335"/>
                      <a:gd name="connsiteX36" fmla="*/ 262466 w 1270000"/>
                      <a:gd name="connsiteY36" fmla="*/ 101600 h 2963335"/>
                      <a:gd name="connsiteX37" fmla="*/ 372533 w 1270000"/>
                      <a:gd name="connsiteY37" fmla="*/ 67734 h 2963335"/>
                      <a:gd name="connsiteX38" fmla="*/ 440266 w 1270000"/>
                      <a:gd name="connsiteY38" fmla="*/ 110067 h 2963335"/>
                      <a:gd name="connsiteX39" fmla="*/ 491066 w 1270000"/>
                      <a:gd name="connsiteY39" fmla="*/ 220134 h 2963335"/>
                      <a:gd name="connsiteX40" fmla="*/ 491066 w 1270000"/>
                      <a:gd name="connsiteY40" fmla="*/ 2963334 h 2963335"/>
                      <a:gd name="connsiteX0" fmla="*/ 491066 w 1270000"/>
                      <a:gd name="connsiteY0" fmla="*/ 2963334 h 2963335"/>
                      <a:gd name="connsiteX1" fmla="*/ 565659 w 1270000"/>
                      <a:gd name="connsiteY1" fmla="*/ 2963335 h 2963335"/>
                      <a:gd name="connsiteX2" fmla="*/ 643466 w 1270000"/>
                      <a:gd name="connsiteY2" fmla="*/ 194734 h 2963335"/>
                      <a:gd name="connsiteX3" fmla="*/ 711200 w 1270000"/>
                      <a:gd name="connsiteY3" fmla="*/ 84667 h 2963335"/>
                      <a:gd name="connsiteX4" fmla="*/ 821266 w 1270000"/>
                      <a:gd name="connsiteY4" fmla="*/ 59267 h 2963335"/>
                      <a:gd name="connsiteX5" fmla="*/ 914400 w 1270000"/>
                      <a:gd name="connsiteY5" fmla="*/ 101600 h 2963335"/>
                      <a:gd name="connsiteX6" fmla="*/ 990600 w 1270000"/>
                      <a:gd name="connsiteY6" fmla="*/ 194734 h 2963335"/>
                      <a:gd name="connsiteX7" fmla="*/ 1024466 w 1270000"/>
                      <a:gd name="connsiteY7" fmla="*/ 321734 h 2963335"/>
                      <a:gd name="connsiteX8" fmla="*/ 1007533 w 1270000"/>
                      <a:gd name="connsiteY8" fmla="*/ 440267 h 2963335"/>
                      <a:gd name="connsiteX9" fmla="*/ 1270000 w 1270000"/>
                      <a:gd name="connsiteY9" fmla="*/ 440267 h 2963335"/>
                      <a:gd name="connsiteX10" fmla="*/ 1219200 w 1270000"/>
                      <a:gd name="connsiteY10" fmla="*/ 338667 h 2963335"/>
                      <a:gd name="connsiteX11" fmla="*/ 1159933 w 1270000"/>
                      <a:gd name="connsiteY11" fmla="*/ 296334 h 2963335"/>
                      <a:gd name="connsiteX12" fmla="*/ 1126066 w 1270000"/>
                      <a:gd name="connsiteY12" fmla="*/ 279400 h 2963335"/>
                      <a:gd name="connsiteX13" fmla="*/ 999066 w 1270000"/>
                      <a:gd name="connsiteY13" fmla="*/ 67734 h 2963335"/>
                      <a:gd name="connsiteX14" fmla="*/ 872066 w 1270000"/>
                      <a:gd name="connsiteY14" fmla="*/ 8467 h 2963335"/>
                      <a:gd name="connsiteX15" fmla="*/ 728133 w 1270000"/>
                      <a:gd name="connsiteY15" fmla="*/ 0 h 2963335"/>
                      <a:gd name="connsiteX16" fmla="*/ 601133 w 1270000"/>
                      <a:gd name="connsiteY16" fmla="*/ 67734 h 2963335"/>
                      <a:gd name="connsiteX17" fmla="*/ 584200 w 1270000"/>
                      <a:gd name="connsiteY17" fmla="*/ 177800 h 2963335"/>
                      <a:gd name="connsiteX18" fmla="*/ 567266 w 1270000"/>
                      <a:gd name="connsiteY18" fmla="*/ 287867 h 2963335"/>
                      <a:gd name="connsiteX19" fmla="*/ 533400 w 1270000"/>
                      <a:gd name="connsiteY19" fmla="*/ 84667 h 2963335"/>
                      <a:gd name="connsiteX20" fmla="*/ 448733 w 1270000"/>
                      <a:gd name="connsiteY20" fmla="*/ 16934 h 2963335"/>
                      <a:gd name="connsiteX21" fmla="*/ 296333 w 1270000"/>
                      <a:gd name="connsiteY21" fmla="*/ 8467 h 2963335"/>
                      <a:gd name="connsiteX22" fmla="*/ 211666 w 1270000"/>
                      <a:gd name="connsiteY22" fmla="*/ 59267 h 2963335"/>
                      <a:gd name="connsiteX23" fmla="*/ 127000 w 1270000"/>
                      <a:gd name="connsiteY23" fmla="*/ 135467 h 2963335"/>
                      <a:gd name="connsiteX24" fmla="*/ 101600 w 1270000"/>
                      <a:gd name="connsiteY24" fmla="*/ 245534 h 2963335"/>
                      <a:gd name="connsiteX25" fmla="*/ 84666 w 1270000"/>
                      <a:gd name="connsiteY25" fmla="*/ 321734 h 2963335"/>
                      <a:gd name="connsiteX26" fmla="*/ 0 w 1270000"/>
                      <a:gd name="connsiteY26" fmla="*/ 406400 h 2963335"/>
                      <a:gd name="connsiteX27" fmla="*/ 16933 w 1270000"/>
                      <a:gd name="connsiteY27" fmla="*/ 474134 h 2963335"/>
                      <a:gd name="connsiteX28" fmla="*/ 93133 w 1270000"/>
                      <a:gd name="connsiteY28" fmla="*/ 541867 h 2963335"/>
                      <a:gd name="connsiteX29" fmla="*/ 211666 w 1270000"/>
                      <a:gd name="connsiteY29" fmla="*/ 550334 h 2963335"/>
                      <a:gd name="connsiteX30" fmla="*/ 262466 w 1270000"/>
                      <a:gd name="connsiteY30" fmla="*/ 474134 h 2963335"/>
                      <a:gd name="connsiteX31" fmla="*/ 254000 w 1270000"/>
                      <a:gd name="connsiteY31" fmla="*/ 381000 h 2963335"/>
                      <a:gd name="connsiteX32" fmla="*/ 220133 w 1270000"/>
                      <a:gd name="connsiteY32" fmla="*/ 330200 h 2963335"/>
                      <a:gd name="connsiteX33" fmla="*/ 186266 w 1270000"/>
                      <a:gd name="connsiteY33" fmla="*/ 287867 h 2963335"/>
                      <a:gd name="connsiteX34" fmla="*/ 194733 w 1270000"/>
                      <a:gd name="connsiteY34" fmla="*/ 186267 h 2963335"/>
                      <a:gd name="connsiteX35" fmla="*/ 262466 w 1270000"/>
                      <a:gd name="connsiteY35" fmla="*/ 101600 h 2963335"/>
                      <a:gd name="connsiteX36" fmla="*/ 372533 w 1270000"/>
                      <a:gd name="connsiteY36" fmla="*/ 67734 h 2963335"/>
                      <a:gd name="connsiteX37" fmla="*/ 440266 w 1270000"/>
                      <a:gd name="connsiteY37" fmla="*/ 110067 h 2963335"/>
                      <a:gd name="connsiteX38" fmla="*/ 491066 w 1270000"/>
                      <a:gd name="connsiteY38" fmla="*/ 220134 h 2963335"/>
                      <a:gd name="connsiteX39" fmla="*/ 491066 w 1270000"/>
                      <a:gd name="connsiteY39" fmla="*/ 2963334 h 2963335"/>
                      <a:gd name="connsiteX0" fmla="*/ 491066 w 1270000"/>
                      <a:gd name="connsiteY0" fmla="*/ 2963334 h 2963335"/>
                      <a:gd name="connsiteX1" fmla="*/ 565659 w 1270000"/>
                      <a:gd name="connsiteY1" fmla="*/ 2963335 h 2963335"/>
                      <a:gd name="connsiteX2" fmla="*/ 643466 w 1270000"/>
                      <a:gd name="connsiteY2" fmla="*/ 194734 h 2963335"/>
                      <a:gd name="connsiteX3" fmla="*/ 711200 w 1270000"/>
                      <a:gd name="connsiteY3" fmla="*/ 84667 h 2963335"/>
                      <a:gd name="connsiteX4" fmla="*/ 821266 w 1270000"/>
                      <a:gd name="connsiteY4" fmla="*/ 59267 h 2963335"/>
                      <a:gd name="connsiteX5" fmla="*/ 914400 w 1270000"/>
                      <a:gd name="connsiteY5" fmla="*/ 101600 h 2963335"/>
                      <a:gd name="connsiteX6" fmla="*/ 990600 w 1270000"/>
                      <a:gd name="connsiteY6" fmla="*/ 194734 h 2963335"/>
                      <a:gd name="connsiteX7" fmla="*/ 1024466 w 1270000"/>
                      <a:gd name="connsiteY7" fmla="*/ 321734 h 2963335"/>
                      <a:gd name="connsiteX8" fmla="*/ 1270000 w 1270000"/>
                      <a:gd name="connsiteY8" fmla="*/ 440267 h 2963335"/>
                      <a:gd name="connsiteX9" fmla="*/ 1219200 w 1270000"/>
                      <a:gd name="connsiteY9" fmla="*/ 338667 h 2963335"/>
                      <a:gd name="connsiteX10" fmla="*/ 1159933 w 1270000"/>
                      <a:gd name="connsiteY10" fmla="*/ 296334 h 2963335"/>
                      <a:gd name="connsiteX11" fmla="*/ 1126066 w 1270000"/>
                      <a:gd name="connsiteY11" fmla="*/ 279400 h 2963335"/>
                      <a:gd name="connsiteX12" fmla="*/ 999066 w 1270000"/>
                      <a:gd name="connsiteY12" fmla="*/ 67734 h 2963335"/>
                      <a:gd name="connsiteX13" fmla="*/ 872066 w 1270000"/>
                      <a:gd name="connsiteY13" fmla="*/ 8467 h 2963335"/>
                      <a:gd name="connsiteX14" fmla="*/ 728133 w 1270000"/>
                      <a:gd name="connsiteY14" fmla="*/ 0 h 2963335"/>
                      <a:gd name="connsiteX15" fmla="*/ 601133 w 1270000"/>
                      <a:gd name="connsiteY15" fmla="*/ 67734 h 2963335"/>
                      <a:gd name="connsiteX16" fmla="*/ 584200 w 1270000"/>
                      <a:gd name="connsiteY16" fmla="*/ 177800 h 2963335"/>
                      <a:gd name="connsiteX17" fmla="*/ 567266 w 1270000"/>
                      <a:gd name="connsiteY17" fmla="*/ 287867 h 2963335"/>
                      <a:gd name="connsiteX18" fmla="*/ 533400 w 1270000"/>
                      <a:gd name="connsiteY18" fmla="*/ 84667 h 2963335"/>
                      <a:gd name="connsiteX19" fmla="*/ 448733 w 1270000"/>
                      <a:gd name="connsiteY19" fmla="*/ 16934 h 2963335"/>
                      <a:gd name="connsiteX20" fmla="*/ 296333 w 1270000"/>
                      <a:gd name="connsiteY20" fmla="*/ 8467 h 2963335"/>
                      <a:gd name="connsiteX21" fmla="*/ 211666 w 1270000"/>
                      <a:gd name="connsiteY21" fmla="*/ 59267 h 2963335"/>
                      <a:gd name="connsiteX22" fmla="*/ 127000 w 1270000"/>
                      <a:gd name="connsiteY22" fmla="*/ 135467 h 2963335"/>
                      <a:gd name="connsiteX23" fmla="*/ 101600 w 1270000"/>
                      <a:gd name="connsiteY23" fmla="*/ 245534 h 2963335"/>
                      <a:gd name="connsiteX24" fmla="*/ 84666 w 1270000"/>
                      <a:gd name="connsiteY24" fmla="*/ 321734 h 2963335"/>
                      <a:gd name="connsiteX25" fmla="*/ 0 w 1270000"/>
                      <a:gd name="connsiteY25" fmla="*/ 406400 h 2963335"/>
                      <a:gd name="connsiteX26" fmla="*/ 16933 w 1270000"/>
                      <a:gd name="connsiteY26" fmla="*/ 474134 h 2963335"/>
                      <a:gd name="connsiteX27" fmla="*/ 93133 w 1270000"/>
                      <a:gd name="connsiteY27" fmla="*/ 541867 h 2963335"/>
                      <a:gd name="connsiteX28" fmla="*/ 211666 w 1270000"/>
                      <a:gd name="connsiteY28" fmla="*/ 550334 h 2963335"/>
                      <a:gd name="connsiteX29" fmla="*/ 262466 w 1270000"/>
                      <a:gd name="connsiteY29" fmla="*/ 474134 h 2963335"/>
                      <a:gd name="connsiteX30" fmla="*/ 254000 w 1270000"/>
                      <a:gd name="connsiteY30" fmla="*/ 381000 h 2963335"/>
                      <a:gd name="connsiteX31" fmla="*/ 220133 w 1270000"/>
                      <a:gd name="connsiteY31" fmla="*/ 330200 h 2963335"/>
                      <a:gd name="connsiteX32" fmla="*/ 186266 w 1270000"/>
                      <a:gd name="connsiteY32" fmla="*/ 287867 h 2963335"/>
                      <a:gd name="connsiteX33" fmla="*/ 194733 w 1270000"/>
                      <a:gd name="connsiteY33" fmla="*/ 186267 h 2963335"/>
                      <a:gd name="connsiteX34" fmla="*/ 262466 w 1270000"/>
                      <a:gd name="connsiteY34" fmla="*/ 101600 h 2963335"/>
                      <a:gd name="connsiteX35" fmla="*/ 372533 w 1270000"/>
                      <a:gd name="connsiteY35" fmla="*/ 67734 h 2963335"/>
                      <a:gd name="connsiteX36" fmla="*/ 440266 w 1270000"/>
                      <a:gd name="connsiteY36" fmla="*/ 110067 h 2963335"/>
                      <a:gd name="connsiteX37" fmla="*/ 491066 w 1270000"/>
                      <a:gd name="connsiteY37" fmla="*/ 220134 h 2963335"/>
                      <a:gd name="connsiteX38" fmla="*/ 491066 w 1270000"/>
                      <a:gd name="connsiteY38" fmla="*/ 2963334 h 2963335"/>
                      <a:gd name="connsiteX0" fmla="*/ 491066 w 1219200"/>
                      <a:gd name="connsiteY0" fmla="*/ 2963334 h 2963335"/>
                      <a:gd name="connsiteX1" fmla="*/ 565659 w 1219200"/>
                      <a:gd name="connsiteY1" fmla="*/ 2963335 h 2963335"/>
                      <a:gd name="connsiteX2" fmla="*/ 643466 w 1219200"/>
                      <a:gd name="connsiteY2" fmla="*/ 194734 h 2963335"/>
                      <a:gd name="connsiteX3" fmla="*/ 711200 w 1219200"/>
                      <a:gd name="connsiteY3" fmla="*/ 84667 h 2963335"/>
                      <a:gd name="connsiteX4" fmla="*/ 821266 w 1219200"/>
                      <a:gd name="connsiteY4" fmla="*/ 59267 h 2963335"/>
                      <a:gd name="connsiteX5" fmla="*/ 914400 w 1219200"/>
                      <a:gd name="connsiteY5" fmla="*/ 101600 h 2963335"/>
                      <a:gd name="connsiteX6" fmla="*/ 990600 w 1219200"/>
                      <a:gd name="connsiteY6" fmla="*/ 194734 h 2963335"/>
                      <a:gd name="connsiteX7" fmla="*/ 1024466 w 1219200"/>
                      <a:gd name="connsiteY7" fmla="*/ 321734 h 2963335"/>
                      <a:gd name="connsiteX8" fmla="*/ 1219200 w 1219200"/>
                      <a:gd name="connsiteY8" fmla="*/ 338667 h 2963335"/>
                      <a:gd name="connsiteX9" fmla="*/ 1159933 w 1219200"/>
                      <a:gd name="connsiteY9" fmla="*/ 296334 h 2963335"/>
                      <a:gd name="connsiteX10" fmla="*/ 1126066 w 1219200"/>
                      <a:gd name="connsiteY10" fmla="*/ 279400 h 2963335"/>
                      <a:gd name="connsiteX11" fmla="*/ 999066 w 1219200"/>
                      <a:gd name="connsiteY11" fmla="*/ 67734 h 2963335"/>
                      <a:gd name="connsiteX12" fmla="*/ 872066 w 1219200"/>
                      <a:gd name="connsiteY12" fmla="*/ 8467 h 2963335"/>
                      <a:gd name="connsiteX13" fmla="*/ 728133 w 1219200"/>
                      <a:gd name="connsiteY13" fmla="*/ 0 h 2963335"/>
                      <a:gd name="connsiteX14" fmla="*/ 601133 w 1219200"/>
                      <a:gd name="connsiteY14" fmla="*/ 67734 h 2963335"/>
                      <a:gd name="connsiteX15" fmla="*/ 584200 w 1219200"/>
                      <a:gd name="connsiteY15" fmla="*/ 177800 h 2963335"/>
                      <a:gd name="connsiteX16" fmla="*/ 567266 w 1219200"/>
                      <a:gd name="connsiteY16" fmla="*/ 287867 h 2963335"/>
                      <a:gd name="connsiteX17" fmla="*/ 533400 w 1219200"/>
                      <a:gd name="connsiteY17" fmla="*/ 84667 h 2963335"/>
                      <a:gd name="connsiteX18" fmla="*/ 448733 w 1219200"/>
                      <a:gd name="connsiteY18" fmla="*/ 16934 h 2963335"/>
                      <a:gd name="connsiteX19" fmla="*/ 296333 w 1219200"/>
                      <a:gd name="connsiteY19" fmla="*/ 8467 h 2963335"/>
                      <a:gd name="connsiteX20" fmla="*/ 211666 w 1219200"/>
                      <a:gd name="connsiteY20" fmla="*/ 59267 h 2963335"/>
                      <a:gd name="connsiteX21" fmla="*/ 127000 w 1219200"/>
                      <a:gd name="connsiteY21" fmla="*/ 135467 h 2963335"/>
                      <a:gd name="connsiteX22" fmla="*/ 101600 w 1219200"/>
                      <a:gd name="connsiteY22" fmla="*/ 245534 h 2963335"/>
                      <a:gd name="connsiteX23" fmla="*/ 84666 w 1219200"/>
                      <a:gd name="connsiteY23" fmla="*/ 321734 h 2963335"/>
                      <a:gd name="connsiteX24" fmla="*/ 0 w 1219200"/>
                      <a:gd name="connsiteY24" fmla="*/ 406400 h 2963335"/>
                      <a:gd name="connsiteX25" fmla="*/ 16933 w 1219200"/>
                      <a:gd name="connsiteY25" fmla="*/ 474134 h 2963335"/>
                      <a:gd name="connsiteX26" fmla="*/ 93133 w 1219200"/>
                      <a:gd name="connsiteY26" fmla="*/ 541867 h 2963335"/>
                      <a:gd name="connsiteX27" fmla="*/ 211666 w 1219200"/>
                      <a:gd name="connsiteY27" fmla="*/ 550334 h 2963335"/>
                      <a:gd name="connsiteX28" fmla="*/ 262466 w 1219200"/>
                      <a:gd name="connsiteY28" fmla="*/ 474134 h 2963335"/>
                      <a:gd name="connsiteX29" fmla="*/ 254000 w 1219200"/>
                      <a:gd name="connsiteY29" fmla="*/ 381000 h 2963335"/>
                      <a:gd name="connsiteX30" fmla="*/ 220133 w 1219200"/>
                      <a:gd name="connsiteY30" fmla="*/ 330200 h 2963335"/>
                      <a:gd name="connsiteX31" fmla="*/ 186266 w 1219200"/>
                      <a:gd name="connsiteY31" fmla="*/ 287867 h 2963335"/>
                      <a:gd name="connsiteX32" fmla="*/ 194733 w 1219200"/>
                      <a:gd name="connsiteY32" fmla="*/ 186267 h 2963335"/>
                      <a:gd name="connsiteX33" fmla="*/ 262466 w 1219200"/>
                      <a:gd name="connsiteY33" fmla="*/ 101600 h 2963335"/>
                      <a:gd name="connsiteX34" fmla="*/ 372533 w 1219200"/>
                      <a:gd name="connsiteY34" fmla="*/ 67734 h 2963335"/>
                      <a:gd name="connsiteX35" fmla="*/ 440266 w 1219200"/>
                      <a:gd name="connsiteY35" fmla="*/ 110067 h 2963335"/>
                      <a:gd name="connsiteX36" fmla="*/ 491066 w 1219200"/>
                      <a:gd name="connsiteY36" fmla="*/ 220134 h 2963335"/>
                      <a:gd name="connsiteX37" fmla="*/ 491066 w 1219200"/>
                      <a:gd name="connsiteY37" fmla="*/ 2963334 h 2963335"/>
                      <a:gd name="connsiteX0" fmla="*/ 491066 w 1159933"/>
                      <a:gd name="connsiteY0" fmla="*/ 2963334 h 2963335"/>
                      <a:gd name="connsiteX1" fmla="*/ 565659 w 1159933"/>
                      <a:gd name="connsiteY1" fmla="*/ 2963335 h 2963335"/>
                      <a:gd name="connsiteX2" fmla="*/ 643466 w 1159933"/>
                      <a:gd name="connsiteY2" fmla="*/ 194734 h 2963335"/>
                      <a:gd name="connsiteX3" fmla="*/ 711200 w 1159933"/>
                      <a:gd name="connsiteY3" fmla="*/ 84667 h 2963335"/>
                      <a:gd name="connsiteX4" fmla="*/ 821266 w 1159933"/>
                      <a:gd name="connsiteY4" fmla="*/ 59267 h 2963335"/>
                      <a:gd name="connsiteX5" fmla="*/ 914400 w 1159933"/>
                      <a:gd name="connsiteY5" fmla="*/ 101600 h 2963335"/>
                      <a:gd name="connsiteX6" fmla="*/ 990600 w 1159933"/>
                      <a:gd name="connsiteY6" fmla="*/ 194734 h 2963335"/>
                      <a:gd name="connsiteX7" fmla="*/ 1024466 w 1159933"/>
                      <a:gd name="connsiteY7" fmla="*/ 321734 h 2963335"/>
                      <a:gd name="connsiteX8" fmla="*/ 1159933 w 1159933"/>
                      <a:gd name="connsiteY8" fmla="*/ 296334 h 2963335"/>
                      <a:gd name="connsiteX9" fmla="*/ 1126066 w 1159933"/>
                      <a:gd name="connsiteY9" fmla="*/ 279400 h 2963335"/>
                      <a:gd name="connsiteX10" fmla="*/ 999066 w 1159933"/>
                      <a:gd name="connsiteY10" fmla="*/ 67734 h 2963335"/>
                      <a:gd name="connsiteX11" fmla="*/ 872066 w 1159933"/>
                      <a:gd name="connsiteY11" fmla="*/ 8467 h 2963335"/>
                      <a:gd name="connsiteX12" fmla="*/ 728133 w 1159933"/>
                      <a:gd name="connsiteY12" fmla="*/ 0 h 2963335"/>
                      <a:gd name="connsiteX13" fmla="*/ 601133 w 1159933"/>
                      <a:gd name="connsiteY13" fmla="*/ 67734 h 2963335"/>
                      <a:gd name="connsiteX14" fmla="*/ 584200 w 1159933"/>
                      <a:gd name="connsiteY14" fmla="*/ 177800 h 2963335"/>
                      <a:gd name="connsiteX15" fmla="*/ 567266 w 1159933"/>
                      <a:gd name="connsiteY15" fmla="*/ 287867 h 2963335"/>
                      <a:gd name="connsiteX16" fmla="*/ 533400 w 1159933"/>
                      <a:gd name="connsiteY16" fmla="*/ 84667 h 2963335"/>
                      <a:gd name="connsiteX17" fmla="*/ 448733 w 1159933"/>
                      <a:gd name="connsiteY17" fmla="*/ 16934 h 2963335"/>
                      <a:gd name="connsiteX18" fmla="*/ 296333 w 1159933"/>
                      <a:gd name="connsiteY18" fmla="*/ 8467 h 2963335"/>
                      <a:gd name="connsiteX19" fmla="*/ 211666 w 1159933"/>
                      <a:gd name="connsiteY19" fmla="*/ 59267 h 2963335"/>
                      <a:gd name="connsiteX20" fmla="*/ 127000 w 1159933"/>
                      <a:gd name="connsiteY20" fmla="*/ 135467 h 2963335"/>
                      <a:gd name="connsiteX21" fmla="*/ 101600 w 1159933"/>
                      <a:gd name="connsiteY21" fmla="*/ 245534 h 2963335"/>
                      <a:gd name="connsiteX22" fmla="*/ 84666 w 1159933"/>
                      <a:gd name="connsiteY22" fmla="*/ 321734 h 2963335"/>
                      <a:gd name="connsiteX23" fmla="*/ 0 w 1159933"/>
                      <a:gd name="connsiteY23" fmla="*/ 406400 h 2963335"/>
                      <a:gd name="connsiteX24" fmla="*/ 16933 w 1159933"/>
                      <a:gd name="connsiteY24" fmla="*/ 474134 h 2963335"/>
                      <a:gd name="connsiteX25" fmla="*/ 93133 w 1159933"/>
                      <a:gd name="connsiteY25" fmla="*/ 541867 h 2963335"/>
                      <a:gd name="connsiteX26" fmla="*/ 211666 w 1159933"/>
                      <a:gd name="connsiteY26" fmla="*/ 550334 h 2963335"/>
                      <a:gd name="connsiteX27" fmla="*/ 262466 w 1159933"/>
                      <a:gd name="connsiteY27" fmla="*/ 474134 h 2963335"/>
                      <a:gd name="connsiteX28" fmla="*/ 254000 w 1159933"/>
                      <a:gd name="connsiteY28" fmla="*/ 381000 h 2963335"/>
                      <a:gd name="connsiteX29" fmla="*/ 220133 w 1159933"/>
                      <a:gd name="connsiteY29" fmla="*/ 330200 h 2963335"/>
                      <a:gd name="connsiteX30" fmla="*/ 186266 w 1159933"/>
                      <a:gd name="connsiteY30" fmla="*/ 287867 h 2963335"/>
                      <a:gd name="connsiteX31" fmla="*/ 194733 w 1159933"/>
                      <a:gd name="connsiteY31" fmla="*/ 186267 h 2963335"/>
                      <a:gd name="connsiteX32" fmla="*/ 262466 w 1159933"/>
                      <a:gd name="connsiteY32" fmla="*/ 101600 h 2963335"/>
                      <a:gd name="connsiteX33" fmla="*/ 372533 w 1159933"/>
                      <a:gd name="connsiteY33" fmla="*/ 67734 h 2963335"/>
                      <a:gd name="connsiteX34" fmla="*/ 440266 w 1159933"/>
                      <a:gd name="connsiteY34" fmla="*/ 110067 h 2963335"/>
                      <a:gd name="connsiteX35" fmla="*/ 491066 w 1159933"/>
                      <a:gd name="connsiteY35" fmla="*/ 220134 h 2963335"/>
                      <a:gd name="connsiteX36" fmla="*/ 491066 w 1159933"/>
                      <a:gd name="connsiteY36" fmla="*/ 2963334 h 2963335"/>
                      <a:gd name="connsiteX0" fmla="*/ 491066 w 1126066"/>
                      <a:gd name="connsiteY0" fmla="*/ 2963334 h 2963335"/>
                      <a:gd name="connsiteX1" fmla="*/ 565659 w 1126066"/>
                      <a:gd name="connsiteY1" fmla="*/ 2963335 h 2963335"/>
                      <a:gd name="connsiteX2" fmla="*/ 643466 w 1126066"/>
                      <a:gd name="connsiteY2" fmla="*/ 194734 h 2963335"/>
                      <a:gd name="connsiteX3" fmla="*/ 711200 w 1126066"/>
                      <a:gd name="connsiteY3" fmla="*/ 84667 h 2963335"/>
                      <a:gd name="connsiteX4" fmla="*/ 821266 w 1126066"/>
                      <a:gd name="connsiteY4" fmla="*/ 59267 h 2963335"/>
                      <a:gd name="connsiteX5" fmla="*/ 914400 w 1126066"/>
                      <a:gd name="connsiteY5" fmla="*/ 101600 h 2963335"/>
                      <a:gd name="connsiteX6" fmla="*/ 990600 w 1126066"/>
                      <a:gd name="connsiteY6" fmla="*/ 194734 h 2963335"/>
                      <a:gd name="connsiteX7" fmla="*/ 1024466 w 1126066"/>
                      <a:gd name="connsiteY7" fmla="*/ 321734 h 2963335"/>
                      <a:gd name="connsiteX8" fmla="*/ 1126066 w 1126066"/>
                      <a:gd name="connsiteY8" fmla="*/ 279400 h 2963335"/>
                      <a:gd name="connsiteX9" fmla="*/ 999066 w 1126066"/>
                      <a:gd name="connsiteY9" fmla="*/ 67734 h 2963335"/>
                      <a:gd name="connsiteX10" fmla="*/ 872066 w 1126066"/>
                      <a:gd name="connsiteY10" fmla="*/ 8467 h 2963335"/>
                      <a:gd name="connsiteX11" fmla="*/ 728133 w 1126066"/>
                      <a:gd name="connsiteY11" fmla="*/ 0 h 2963335"/>
                      <a:gd name="connsiteX12" fmla="*/ 601133 w 1126066"/>
                      <a:gd name="connsiteY12" fmla="*/ 67734 h 2963335"/>
                      <a:gd name="connsiteX13" fmla="*/ 584200 w 1126066"/>
                      <a:gd name="connsiteY13" fmla="*/ 177800 h 2963335"/>
                      <a:gd name="connsiteX14" fmla="*/ 567266 w 1126066"/>
                      <a:gd name="connsiteY14" fmla="*/ 287867 h 2963335"/>
                      <a:gd name="connsiteX15" fmla="*/ 533400 w 1126066"/>
                      <a:gd name="connsiteY15" fmla="*/ 84667 h 2963335"/>
                      <a:gd name="connsiteX16" fmla="*/ 448733 w 1126066"/>
                      <a:gd name="connsiteY16" fmla="*/ 16934 h 2963335"/>
                      <a:gd name="connsiteX17" fmla="*/ 296333 w 1126066"/>
                      <a:gd name="connsiteY17" fmla="*/ 8467 h 2963335"/>
                      <a:gd name="connsiteX18" fmla="*/ 211666 w 1126066"/>
                      <a:gd name="connsiteY18" fmla="*/ 59267 h 2963335"/>
                      <a:gd name="connsiteX19" fmla="*/ 127000 w 1126066"/>
                      <a:gd name="connsiteY19" fmla="*/ 135467 h 2963335"/>
                      <a:gd name="connsiteX20" fmla="*/ 101600 w 1126066"/>
                      <a:gd name="connsiteY20" fmla="*/ 245534 h 2963335"/>
                      <a:gd name="connsiteX21" fmla="*/ 84666 w 1126066"/>
                      <a:gd name="connsiteY21" fmla="*/ 321734 h 2963335"/>
                      <a:gd name="connsiteX22" fmla="*/ 0 w 1126066"/>
                      <a:gd name="connsiteY22" fmla="*/ 406400 h 2963335"/>
                      <a:gd name="connsiteX23" fmla="*/ 16933 w 1126066"/>
                      <a:gd name="connsiteY23" fmla="*/ 474134 h 2963335"/>
                      <a:gd name="connsiteX24" fmla="*/ 93133 w 1126066"/>
                      <a:gd name="connsiteY24" fmla="*/ 541867 h 2963335"/>
                      <a:gd name="connsiteX25" fmla="*/ 211666 w 1126066"/>
                      <a:gd name="connsiteY25" fmla="*/ 550334 h 2963335"/>
                      <a:gd name="connsiteX26" fmla="*/ 262466 w 1126066"/>
                      <a:gd name="connsiteY26" fmla="*/ 474134 h 2963335"/>
                      <a:gd name="connsiteX27" fmla="*/ 254000 w 1126066"/>
                      <a:gd name="connsiteY27" fmla="*/ 381000 h 2963335"/>
                      <a:gd name="connsiteX28" fmla="*/ 220133 w 1126066"/>
                      <a:gd name="connsiteY28" fmla="*/ 330200 h 2963335"/>
                      <a:gd name="connsiteX29" fmla="*/ 186266 w 1126066"/>
                      <a:gd name="connsiteY29" fmla="*/ 287867 h 2963335"/>
                      <a:gd name="connsiteX30" fmla="*/ 194733 w 1126066"/>
                      <a:gd name="connsiteY30" fmla="*/ 186267 h 2963335"/>
                      <a:gd name="connsiteX31" fmla="*/ 262466 w 1126066"/>
                      <a:gd name="connsiteY31" fmla="*/ 101600 h 2963335"/>
                      <a:gd name="connsiteX32" fmla="*/ 372533 w 1126066"/>
                      <a:gd name="connsiteY32" fmla="*/ 67734 h 2963335"/>
                      <a:gd name="connsiteX33" fmla="*/ 440266 w 1126066"/>
                      <a:gd name="connsiteY33" fmla="*/ 110067 h 2963335"/>
                      <a:gd name="connsiteX34" fmla="*/ 491066 w 1126066"/>
                      <a:gd name="connsiteY34" fmla="*/ 220134 h 2963335"/>
                      <a:gd name="connsiteX35" fmla="*/ 491066 w 1126066"/>
                      <a:gd name="connsiteY35" fmla="*/ 2963334 h 2963335"/>
                      <a:gd name="connsiteX0" fmla="*/ 491066 w 1024466"/>
                      <a:gd name="connsiteY0" fmla="*/ 2963334 h 2963335"/>
                      <a:gd name="connsiteX1" fmla="*/ 565659 w 1024466"/>
                      <a:gd name="connsiteY1" fmla="*/ 2963335 h 2963335"/>
                      <a:gd name="connsiteX2" fmla="*/ 643466 w 1024466"/>
                      <a:gd name="connsiteY2" fmla="*/ 194734 h 2963335"/>
                      <a:gd name="connsiteX3" fmla="*/ 711200 w 1024466"/>
                      <a:gd name="connsiteY3" fmla="*/ 84667 h 2963335"/>
                      <a:gd name="connsiteX4" fmla="*/ 821266 w 1024466"/>
                      <a:gd name="connsiteY4" fmla="*/ 59267 h 2963335"/>
                      <a:gd name="connsiteX5" fmla="*/ 914400 w 1024466"/>
                      <a:gd name="connsiteY5" fmla="*/ 101600 h 2963335"/>
                      <a:gd name="connsiteX6" fmla="*/ 990600 w 1024466"/>
                      <a:gd name="connsiteY6" fmla="*/ 194734 h 2963335"/>
                      <a:gd name="connsiteX7" fmla="*/ 1024466 w 1024466"/>
                      <a:gd name="connsiteY7" fmla="*/ 321734 h 2963335"/>
                      <a:gd name="connsiteX8" fmla="*/ 999066 w 1024466"/>
                      <a:gd name="connsiteY8" fmla="*/ 67734 h 2963335"/>
                      <a:gd name="connsiteX9" fmla="*/ 872066 w 1024466"/>
                      <a:gd name="connsiteY9" fmla="*/ 8467 h 2963335"/>
                      <a:gd name="connsiteX10" fmla="*/ 728133 w 1024466"/>
                      <a:gd name="connsiteY10" fmla="*/ 0 h 2963335"/>
                      <a:gd name="connsiteX11" fmla="*/ 601133 w 1024466"/>
                      <a:gd name="connsiteY11" fmla="*/ 67734 h 2963335"/>
                      <a:gd name="connsiteX12" fmla="*/ 584200 w 1024466"/>
                      <a:gd name="connsiteY12" fmla="*/ 177800 h 2963335"/>
                      <a:gd name="connsiteX13" fmla="*/ 567266 w 1024466"/>
                      <a:gd name="connsiteY13" fmla="*/ 287867 h 2963335"/>
                      <a:gd name="connsiteX14" fmla="*/ 533400 w 1024466"/>
                      <a:gd name="connsiteY14" fmla="*/ 84667 h 2963335"/>
                      <a:gd name="connsiteX15" fmla="*/ 448733 w 1024466"/>
                      <a:gd name="connsiteY15" fmla="*/ 16934 h 2963335"/>
                      <a:gd name="connsiteX16" fmla="*/ 296333 w 1024466"/>
                      <a:gd name="connsiteY16" fmla="*/ 8467 h 2963335"/>
                      <a:gd name="connsiteX17" fmla="*/ 211666 w 1024466"/>
                      <a:gd name="connsiteY17" fmla="*/ 59267 h 2963335"/>
                      <a:gd name="connsiteX18" fmla="*/ 127000 w 1024466"/>
                      <a:gd name="connsiteY18" fmla="*/ 135467 h 2963335"/>
                      <a:gd name="connsiteX19" fmla="*/ 101600 w 1024466"/>
                      <a:gd name="connsiteY19" fmla="*/ 245534 h 2963335"/>
                      <a:gd name="connsiteX20" fmla="*/ 84666 w 1024466"/>
                      <a:gd name="connsiteY20" fmla="*/ 321734 h 2963335"/>
                      <a:gd name="connsiteX21" fmla="*/ 0 w 1024466"/>
                      <a:gd name="connsiteY21" fmla="*/ 406400 h 2963335"/>
                      <a:gd name="connsiteX22" fmla="*/ 16933 w 1024466"/>
                      <a:gd name="connsiteY22" fmla="*/ 474134 h 2963335"/>
                      <a:gd name="connsiteX23" fmla="*/ 93133 w 1024466"/>
                      <a:gd name="connsiteY23" fmla="*/ 541867 h 2963335"/>
                      <a:gd name="connsiteX24" fmla="*/ 211666 w 1024466"/>
                      <a:gd name="connsiteY24" fmla="*/ 550334 h 2963335"/>
                      <a:gd name="connsiteX25" fmla="*/ 262466 w 1024466"/>
                      <a:gd name="connsiteY25" fmla="*/ 474134 h 2963335"/>
                      <a:gd name="connsiteX26" fmla="*/ 254000 w 1024466"/>
                      <a:gd name="connsiteY26" fmla="*/ 381000 h 2963335"/>
                      <a:gd name="connsiteX27" fmla="*/ 220133 w 1024466"/>
                      <a:gd name="connsiteY27" fmla="*/ 330200 h 2963335"/>
                      <a:gd name="connsiteX28" fmla="*/ 186266 w 1024466"/>
                      <a:gd name="connsiteY28" fmla="*/ 287867 h 2963335"/>
                      <a:gd name="connsiteX29" fmla="*/ 194733 w 1024466"/>
                      <a:gd name="connsiteY29" fmla="*/ 186267 h 2963335"/>
                      <a:gd name="connsiteX30" fmla="*/ 262466 w 1024466"/>
                      <a:gd name="connsiteY30" fmla="*/ 101600 h 2963335"/>
                      <a:gd name="connsiteX31" fmla="*/ 372533 w 1024466"/>
                      <a:gd name="connsiteY31" fmla="*/ 67734 h 2963335"/>
                      <a:gd name="connsiteX32" fmla="*/ 440266 w 1024466"/>
                      <a:gd name="connsiteY32" fmla="*/ 110067 h 2963335"/>
                      <a:gd name="connsiteX33" fmla="*/ 491066 w 1024466"/>
                      <a:gd name="connsiteY33" fmla="*/ 220134 h 2963335"/>
                      <a:gd name="connsiteX34" fmla="*/ 491066 w 1024466"/>
                      <a:gd name="connsiteY34" fmla="*/ 2963334 h 2963335"/>
                      <a:gd name="connsiteX0" fmla="*/ 491066 w 999066"/>
                      <a:gd name="connsiteY0" fmla="*/ 2963334 h 2963335"/>
                      <a:gd name="connsiteX1" fmla="*/ 565659 w 999066"/>
                      <a:gd name="connsiteY1" fmla="*/ 2963335 h 2963335"/>
                      <a:gd name="connsiteX2" fmla="*/ 643466 w 999066"/>
                      <a:gd name="connsiteY2" fmla="*/ 194734 h 2963335"/>
                      <a:gd name="connsiteX3" fmla="*/ 711200 w 999066"/>
                      <a:gd name="connsiteY3" fmla="*/ 84667 h 2963335"/>
                      <a:gd name="connsiteX4" fmla="*/ 821266 w 999066"/>
                      <a:gd name="connsiteY4" fmla="*/ 59267 h 2963335"/>
                      <a:gd name="connsiteX5" fmla="*/ 914400 w 999066"/>
                      <a:gd name="connsiteY5" fmla="*/ 101600 h 2963335"/>
                      <a:gd name="connsiteX6" fmla="*/ 990600 w 999066"/>
                      <a:gd name="connsiteY6" fmla="*/ 194734 h 2963335"/>
                      <a:gd name="connsiteX7" fmla="*/ 999066 w 999066"/>
                      <a:gd name="connsiteY7" fmla="*/ 67734 h 2963335"/>
                      <a:gd name="connsiteX8" fmla="*/ 872066 w 999066"/>
                      <a:gd name="connsiteY8" fmla="*/ 8467 h 2963335"/>
                      <a:gd name="connsiteX9" fmla="*/ 728133 w 999066"/>
                      <a:gd name="connsiteY9" fmla="*/ 0 h 2963335"/>
                      <a:gd name="connsiteX10" fmla="*/ 601133 w 999066"/>
                      <a:gd name="connsiteY10" fmla="*/ 67734 h 2963335"/>
                      <a:gd name="connsiteX11" fmla="*/ 584200 w 999066"/>
                      <a:gd name="connsiteY11" fmla="*/ 177800 h 2963335"/>
                      <a:gd name="connsiteX12" fmla="*/ 567266 w 999066"/>
                      <a:gd name="connsiteY12" fmla="*/ 287867 h 2963335"/>
                      <a:gd name="connsiteX13" fmla="*/ 533400 w 999066"/>
                      <a:gd name="connsiteY13" fmla="*/ 84667 h 2963335"/>
                      <a:gd name="connsiteX14" fmla="*/ 448733 w 999066"/>
                      <a:gd name="connsiteY14" fmla="*/ 16934 h 2963335"/>
                      <a:gd name="connsiteX15" fmla="*/ 296333 w 999066"/>
                      <a:gd name="connsiteY15" fmla="*/ 8467 h 2963335"/>
                      <a:gd name="connsiteX16" fmla="*/ 211666 w 999066"/>
                      <a:gd name="connsiteY16" fmla="*/ 59267 h 2963335"/>
                      <a:gd name="connsiteX17" fmla="*/ 127000 w 999066"/>
                      <a:gd name="connsiteY17" fmla="*/ 135467 h 2963335"/>
                      <a:gd name="connsiteX18" fmla="*/ 101600 w 999066"/>
                      <a:gd name="connsiteY18" fmla="*/ 245534 h 2963335"/>
                      <a:gd name="connsiteX19" fmla="*/ 84666 w 999066"/>
                      <a:gd name="connsiteY19" fmla="*/ 321734 h 2963335"/>
                      <a:gd name="connsiteX20" fmla="*/ 0 w 999066"/>
                      <a:gd name="connsiteY20" fmla="*/ 406400 h 2963335"/>
                      <a:gd name="connsiteX21" fmla="*/ 16933 w 999066"/>
                      <a:gd name="connsiteY21" fmla="*/ 474134 h 2963335"/>
                      <a:gd name="connsiteX22" fmla="*/ 93133 w 999066"/>
                      <a:gd name="connsiteY22" fmla="*/ 541867 h 2963335"/>
                      <a:gd name="connsiteX23" fmla="*/ 211666 w 999066"/>
                      <a:gd name="connsiteY23" fmla="*/ 550334 h 2963335"/>
                      <a:gd name="connsiteX24" fmla="*/ 262466 w 999066"/>
                      <a:gd name="connsiteY24" fmla="*/ 474134 h 2963335"/>
                      <a:gd name="connsiteX25" fmla="*/ 254000 w 999066"/>
                      <a:gd name="connsiteY25" fmla="*/ 381000 h 2963335"/>
                      <a:gd name="connsiteX26" fmla="*/ 220133 w 999066"/>
                      <a:gd name="connsiteY26" fmla="*/ 330200 h 2963335"/>
                      <a:gd name="connsiteX27" fmla="*/ 186266 w 999066"/>
                      <a:gd name="connsiteY27" fmla="*/ 287867 h 2963335"/>
                      <a:gd name="connsiteX28" fmla="*/ 194733 w 999066"/>
                      <a:gd name="connsiteY28" fmla="*/ 186267 h 2963335"/>
                      <a:gd name="connsiteX29" fmla="*/ 262466 w 999066"/>
                      <a:gd name="connsiteY29" fmla="*/ 101600 h 2963335"/>
                      <a:gd name="connsiteX30" fmla="*/ 372533 w 999066"/>
                      <a:gd name="connsiteY30" fmla="*/ 67734 h 2963335"/>
                      <a:gd name="connsiteX31" fmla="*/ 440266 w 999066"/>
                      <a:gd name="connsiteY31" fmla="*/ 110067 h 2963335"/>
                      <a:gd name="connsiteX32" fmla="*/ 491066 w 999066"/>
                      <a:gd name="connsiteY32" fmla="*/ 220134 h 2963335"/>
                      <a:gd name="connsiteX33" fmla="*/ 491066 w 999066"/>
                      <a:gd name="connsiteY33" fmla="*/ 2963334 h 2963335"/>
                      <a:gd name="connsiteX0" fmla="*/ 491066 w 999066"/>
                      <a:gd name="connsiteY0" fmla="*/ 2963334 h 2963335"/>
                      <a:gd name="connsiteX1" fmla="*/ 565659 w 999066"/>
                      <a:gd name="connsiteY1" fmla="*/ 2963335 h 2963335"/>
                      <a:gd name="connsiteX2" fmla="*/ 643466 w 999066"/>
                      <a:gd name="connsiteY2" fmla="*/ 194734 h 2963335"/>
                      <a:gd name="connsiteX3" fmla="*/ 711200 w 999066"/>
                      <a:gd name="connsiteY3" fmla="*/ 84667 h 2963335"/>
                      <a:gd name="connsiteX4" fmla="*/ 821266 w 999066"/>
                      <a:gd name="connsiteY4" fmla="*/ 59267 h 2963335"/>
                      <a:gd name="connsiteX5" fmla="*/ 914400 w 999066"/>
                      <a:gd name="connsiteY5" fmla="*/ 101600 h 2963335"/>
                      <a:gd name="connsiteX6" fmla="*/ 999066 w 999066"/>
                      <a:gd name="connsiteY6" fmla="*/ 67734 h 2963335"/>
                      <a:gd name="connsiteX7" fmla="*/ 872066 w 999066"/>
                      <a:gd name="connsiteY7" fmla="*/ 8467 h 2963335"/>
                      <a:gd name="connsiteX8" fmla="*/ 728133 w 999066"/>
                      <a:gd name="connsiteY8" fmla="*/ 0 h 2963335"/>
                      <a:gd name="connsiteX9" fmla="*/ 601133 w 999066"/>
                      <a:gd name="connsiteY9" fmla="*/ 67734 h 2963335"/>
                      <a:gd name="connsiteX10" fmla="*/ 584200 w 999066"/>
                      <a:gd name="connsiteY10" fmla="*/ 177800 h 2963335"/>
                      <a:gd name="connsiteX11" fmla="*/ 567266 w 999066"/>
                      <a:gd name="connsiteY11" fmla="*/ 287867 h 2963335"/>
                      <a:gd name="connsiteX12" fmla="*/ 533400 w 999066"/>
                      <a:gd name="connsiteY12" fmla="*/ 84667 h 2963335"/>
                      <a:gd name="connsiteX13" fmla="*/ 448733 w 999066"/>
                      <a:gd name="connsiteY13" fmla="*/ 16934 h 2963335"/>
                      <a:gd name="connsiteX14" fmla="*/ 296333 w 999066"/>
                      <a:gd name="connsiteY14" fmla="*/ 8467 h 2963335"/>
                      <a:gd name="connsiteX15" fmla="*/ 211666 w 999066"/>
                      <a:gd name="connsiteY15" fmla="*/ 59267 h 2963335"/>
                      <a:gd name="connsiteX16" fmla="*/ 127000 w 999066"/>
                      <a:gd name="connsiteY16" fmla="*/ 135467 h 2963335"/>
                      <a:gd name="connsiteX17" fmla="*/ 101600 w 999066"/>
                      <a:gd name="connsiteY17" fmla="*/ 245534 h 2963335"/>
                      <a:gd name="connsiteX18" fmla="*/ 84666 w 999066"/>
                      <a:gd name="connsiteY18" fmla="*/ 321734 h 2963335"/>
                      <a:gd name="connsiteX19" fmla="*/ 0 w 999066"/>
                      <a:gd name="connsiteY19" fmla="*/ 406400 h 2963335"/>
                      <a:gd name="connsiteX20" fmla="*/ 16933 w 999066"/>
                      <a:gd name="connsiteY20" fmla="*/ 474134 h 2963335"/>
                      <a:gd name="connsiteX21" fmla="*/ 93133 w 999066"/>
                      <a:gd name="connsiteY21" fmla="*/ 541867 h 2963335"/>
                      <a:gd name="connsiteX22" fmla="*/ 211666 w 999066"/>
                      <a:gd name="connsiteY22" fmla="*/ 550334 h 2963335"/>
                      <a:gd name="connsiteX23" fmla="*/ 262466 w 999066"/>
                      <a:gd name="connsiteY23" fmla="*/ 474134 h 2963335"/>
                      <a:gd name="connsiteX24" fmla="*/ 254000 w 999066"/>
                      <a:gd name="connsiteY24" fmla="*/ 381000 h 2963335"/>
                      <a:gd name="connsiteX25" fmla="*/ 220133 w 999066"/>
                      <a:gd name="connsiteY25" fmla="*/ 330200 h 2963335"/>
                      <a:gd name="connsiteX26" fmla="*/ 186266 w 999066"/>
                      <a:gd name="connsiteY26" fmla="*/ 287867 h 2963335"/>
                      <a:gd name="connsiteX27" fmla="*/ 194733 w 999066"/>
                      <a:gd name="connsiteY27" fmla="*/ 186267 h 2963335"/>
                      <a:gd name="connsiteX28" fmla="*/ 262466 w 999066"/>
                      <a:gd name="connsiteY28" fmla="*/ 101600 h 2963335"/>
                      <a:gd name="connsiteX29" fmla="*/ 372533 w 999066"/>
                      <a:gd name="connsiteY29" fmla="*/ 67734 h 2963335"/>
                      <a:gd name="connsiteX30" fmla="*/ 440266 w 999066"/>
                      <a:gd name="connsiteY30" fmla="*/ 110067 h 2963335"/>
                      <a:gd name="connsiteX31" fmla="*/ 491066 w 999066"/>
                      <a:gd name="connsiteY31" fmla="*/ 220134 h 2963335"/>
                      <a:gd name="connsiteX32" fmla="*/ 491066 w 999066"/>
                      <a:gd name="connsiteY32" fmla="*/ 2963334 h 2963335"/>
                      <a:gd name="connsiteX0" fmla="*/ 491066 w 914400"/>
                      <a:gd name="connsiteY0" fmla="*/ 2963334 h 2963335"/>
                      <a:gd name="connsiteX1" fmla="*/ 565659 w 914400"/>
                      <a:gd name="connsiteY1" fmla="*/ 2963335 h 2963335"/>
                      <a:gd name="connsiteX2" fmla="*/ 643466 w 914400"/>
                      <a:gd name="connsiteY2" fmla="*/ 194734 h 2963335"/>
                      <a:gd name="connsiteX3" fmla="*/ 711200 w 914400"/>
                      <a:gd name="connsiteY3" fmla="*/ 84667 h 2963335"/>
                      <a:gd name="connsiteX4" fmla="*/ 821266 w 914400"/>
                      <a:gd name="connsiteY4" fmla="*/ 59267 h 2963335"/>
                      <a:gd name="connsiteX5" fmla="*/ 914400 w 914400"/>
                      <a:gd name="connsiteY5" fmla="*/ 101600 h 2963335"/>
                      <a:gd name="connsiteX6" fmla="*/ 872066 w 914400"/>
                      <a:gd name="connsiteY6" fmla="*/ 8467 h 2963335"/>
                      <a:gd name="connsiteX7" fmla="*/ 728133 w 914400"/>
                      <a:gd name="connsiteY7" fmla="*/ 0 h 2963335"/>
                      <a:gd name="connsiteX8" fmla="*/ 601133 w 914400"/>
                      <a:gd name="connsiteY8" fmla="*/ 67734 h 2963335"/>
                      <a:gd name="connsiteX9" fmla="*/ 584200 w 914400"/>
                      <a:gd name="connsiteY9" fmla="*/ 177800 h 2963335"/>
                      <a:gd name="connsiteX10" fmla="*/ 567266 w 914400"/>
                      <a:gd name="connsiteY10" fmla="*/ 287867 h 2963335"/>
                      <a:gd name="connsiteX11" fmla="*/ 533400 w 914400"/>
                      <a:gd name="connsiteY11" fmla="*/ 84667 h 2963335"/>
                      <a:gd name="connsiteX12" fmla="*/ 448733 w 914400"/>
                      <a:gd name="connsiteY12" fmla="*/ 16934 h 2963335"/>
                      <a:gd name="connsiteX13" fmla="*/ 296333 w 914400"/>
                      <a:gd name="connsiteY13" fmla="*/ 8467 h 2963335"/>
                      <a:gd name="connsiteX14" fmla="*/ 211666 w 914400"/>
                      <a:gd name="connsiteY14" fmla="*/ 59267 h 2963335"/>
                      <a:gd name="connsiteX15" fmla="*/ 127000 w 914400"/>
                      <a:gd name="connsiteY15" fmla="*/ 135467 h 2963335"/>
                      <a:gd name="connsiteX16" fmla="*/ 101600 w 914400"/>
                      <a:gd name="connsiteY16" fmla="*/ 245534 h 2963335"/>
                      <a:gd name="connsiteX17" fmla="*/ 84666 w 914400"/>
                      <a:gd name="connsiteY17" fmla="*/ 321734 h 2963335"/>
                      <a:gd name="connsiteX18" fmla="*/ 0 w 914400"/>
                      <a:gd name="connsiteY18" fmla="*/ 406400 h 2963335"/>
                      <a:gd name="connsiteX19" fmla="*/ 16933 w 914400"/>
                      <a:gd name="connsiteY19" fmla="*/ 474134 h 2963335"/>
                      <a:gd name="connsiteX20" fmla="*/ 93133 w 914400"/>
                      <a:gd name="connsiteY20" fmla="*/ 541867 h 2963335"/>
                      <a:gd name="connsiteX21" fmla="*/ 211666 w 914400"/>
                      <a:gd name="connsiteY21" fmla="*/ 550334 h 2963335"/>
                      <a:gd name="connsiteX22" fmla="*/ 262466 w 914400"/>
                      <a:gd name="connsiteY22" fmla="*/ 474134 h 2963335"/>
                      <a:gd name="connsiteX23" fmla="*/ 254000 w 914400"/>
                      <a:gd name="connsiteY23" fmla="*/ 381000 h 2963335"/>
                      <a:gd name="connsiteX24" fmla="*/ 220133 w 914400"/>
                      <a:gd name="connsiteY24" fmla="*/ 330200 h 2963335"/>
                      <a:gd name="connsiteX25" fmla="*/ 186266 w 914400"/>
                      <a:gd name="connsiteY25" fmla="*/ 287867 h 2963335"/>
                      <a:gd name="connsiteX26" fmla="*/ 194733 w 914400"/>
                      <a:gd name="connsiteY26" fmla="*/ 186267 h 2963335"/>
                      <a:gd name="connsiteX27" fmla="*/ 262466 w 914400"/>
                      <a:gd name="connsiteY27" fmla="*/ 101600 h 2963335"/>
                      <a:gd name="connsiteX28" fmla="*/ 372533 w 914400"/>
                      <a:gd name="connsiteY28" fmla="*/ 67734 h 2963335"/>
                      <a:gd name="connsiteX29" fmla="*/ 440266 w 914400"/>
                      <a:gd name="connsiteY29" fmla="*/ 110067 h 2963335"/>
                      <a:gd name="connsiteX30" fmla="*/ 491066 w 914400"/>
                      <a:gd name="connsiteY30" fmla="*/ 220134 h 2963335"/>
                      <a:gd name="connsiteX31" fmla="*/ 491066 w 914400"/>
                      <a:gd name="connsiteY31" fmla="*/ 2963334 h 2963335"/>
                      <a:gd name="connsiteX0" fmla="*/ 491066 w 872066"/>
                      <a:gd name="connsiteY0" fmla="*/ 2963334 h 2963335"/>
                      <a:gd name="connsiteX1" fmla="*/ 565659 w 872066"/>
                      <a:gd name="connsiteY1" fmla="*/ 2963335 h 2963335"/>
                      <a:gd name="connsiteX2" fmla="*/ 643466 w 872066"/>
                      <a:gd name="connsiteY2" fmla="*/ 194734 h 2963335"/>
                      <a:gd name="connsiteX3" fmla="*/ 711200 w 872066"/>
                      <a:gd name="connsiteY3" fmla="*/ 84667 h 2963335"/>
                      <a:gd name="connsiteX4" fmla="*/ 821266 w 872066"/>
                      <a:gd name="connsiteY4" fmla="*/ 59267 h 2963335"/>
                      <a:gd name="connsiteX5" fmla="*/ 872066 w 872066"/>
                      <a:gd name="connsiteY5" fmla="*/ 8467 h 2963335"/>
                      <a:gd name="connsiteX6" fmla="*/ 728133 w 872066"/>
                      <a:gd name="connsiteY6" fmla="*/ 0 h 2963335"/>
                      <a:gd name="connsiteX7" fmla="*/ 601133 w 872066"/>
                      <a:gd name="connsiteY7" fmla="*/ 67734 h 2963335"/>
                      <a:gd name="connsiteX8" fmla="*/ 584200 w 872066"/>
                      <a:gd name="connsiteY8" fmla="*/ 177800 h 2963335"/>
                      <a:gd name="connsiteX9" fmla="*/ 567266 w 872066"/>
                      <a:gd name="connsiteY9" fmla="*/ 287867 h 2963335"/>
                      <a:gd name="connsiteX10" fmla="*/ 533400 w 872066"/>
                      <a:gd name="connsiteY10" fmla="*/ 84667 h 2963335"/>
                      <a:gd name="connsiteX11" fmla="*/ 448733 w 872066"/>
                      <a:gd name="connsiteY11" fmla="*/ 16934 h 2963335"/>
                      <a:gd name="connsiteX12" fmla="*/ 296333 w 872066"/>
                      <a:gd name="connsiteY12" fmla="*/ 8467 h 2963335"/>
                      <a:gd name="connsiteX13" fmla="*/ 211666 w 872066"/>
                      <a:gd name="connsiteY13" fmla="*/ 59267 h 2963335"/>
                      <a:gd name="connsiteX14" fmla="*/ 127000 w 872066"/>
                      <a:gd name="connsiteY14" fmla="*/ 135467 h 2963335"/>
                      <a:gd name="connsiteX15" fmla="*/ 101600 w 872066"/>
                      <a:gd name="connsiteY15" fmla="*/ 245534 h 2963335"/>
                      <a:gd name="connsiteX16" fmla="*/ 84666 w 872066"/>
                      <a:gd name="connsiteY16" fmla="*/ 321734 h 2963335"/>
                      <a:gd name="connsiteX17" fmla="*/ 0 w 872066"/>
                      <a:gd name="connsiteY17" fmla="*/ 406400 h 2963335"/>
                      <a:gd name="connsiteX18" fmla="*/ 16933 w 872066"/>
                      <a:gd name="connsiteY18" fmla="*/ 474134 h 2963335"/>
                      <a:gd name="connsiteX19" fmla="*/ 93133 w 872066"/>
                      <a:gd name="connsiteY19" fmla="*/ 541867 h 2963335"/>
                      <a:gd name="connsiteX20" fmla="*/ 211666 w 872066"/>
                      <a:gd name="connsiteY20" fmla="*/ 550334 h 2963335"/>
                      <a:gd name="connsiteX21" fmla="*/ 262466 w 872066"/>
                      <a:gd name="connsiteY21" fmla="*/ 474134 h 2963335"/>
                      <a:gd name="connsiteX22" fmla="*/ 254000 w 872066"/>
                      <a:gd name="connsiteY22" fmla="*/ 381000 h 2963335"/>
                      <a:gd name="connsiteX23" fmla="*/ 220133 w 872066"/>
                      <a:gd name="connsiteY23" fmla="*/ 330200 h 2963335"/>
                      <a:gd name="connsiteX24" fmla="*/ 186266 w 872066"/>
                      <a:gd name="connsiteY24" fmla="*/ 287867 h 2963335"/>
                      <a:gd name="connsiteX25" fmla="*/ 194733 w 872066"/>
                      <a:gd name="connsiteY25" fmla="*/ 186267 h 2963335"/>
                      <a:gd name="connsiteX26" fmla="*/ 262466 w 872066"/>
                      <a:gd name="connsiteY26" fmla="*/ 101600 h 2963335"/>
                      <a:gd name="connsiteX27" fmla="*/ 372533 w 872066"/>
                      <a:gd name="connsiteY27" fmla="*/ 67734 h 2963335"/>
                      <a:gd name="connsiteX28" fmla="*/ 440266 w 872066"/>
                      <a:gd name="connsiteY28" fmla="*/ 110067 h 2963335"/>
                      <a:gd name="connsiteX29" fmla="*/ 491066 w 872066"/>
                      <a:gd name="connsiteY29" fmla="*/ 220134 h 2963335"/>
                      <a:gd name="connsiteX30" fmla="*/ 491066 w 872066"/>
                      <a:gd name="connsiteY30" fmla="*/ 2963334 h 2963335"/>
                      <a:gd name="connsiteX0" fmla="*/ 491066 w 821266"/>
                      <a:gd name="connsiteY0" fmla="*/ 2963334 h 2963335"/>
                      <a:gd name="connsiteX1" fmla="*/ 565659 w 821266"/>
                      <a:gd name="connsiteY1" fmla="*/ 2963335 h 2963335"/>
                      <a:gd name="connsiteX2" fmla="*/ 643466 w 821266"/>
                      <a:gd name="connsiteY2" fmla="*/ 194734 h 2963335"/>
                      <a:gd name="connsiteX3" fmla="*/ 711200 w 821266"/>
                      <a:gd name="connsiteY3" fmla="*/ 84667 h 2963335"/>
                      <a:gd name="connsiteX4" fmla="*/ 821266 w 821266"/>
                      <a:gd name="connsiteY4" fmla="*/ 59267 h 2963335"/>
                      <a:gd name="connsiteX5" fmla="*/ 728133 w 821266"/>
                      <a:gd name="connsiteY5" fmla="*/ 0 h 2963335"/>
                      <a:gd name="connsiteX6" fmla="*/ 601133 w 821266"/>
                      <a:gd name="connsiteY6" fmla="*/ 67734 h 2963335"/>
                      <a:gd name="connsiteX7" fmla="*/ 584200 w 821266"/>
                      <a:gd name="connsiteY7" fmla="*/ 177800 h 2963335"/>
                      <a:gd name="connsiteX8" fmla="*/ 567266 w 821266"/>
                      <a:gd name="connsiteY8" fmla="*/ 287867 h 2963335"/>
                      <a:gd name="connsiteX9" fmla="*/ 533400 w 821266"/>
                      <a:gd name="connsiteY9" fmla="*/ 84667 h 2963335"/>
                      <a:gd name="connsiteX10" fmla="*/ 448733 w 821266"/>
                      <a:gd name="connsiteY10" fmla="*/ 16934 h 2963335"/>
                      <a:gd name="connsiteX11" fmla="*/ 296333 w 821266"/>
                      <a:gd name="connsiteY11" fmla="*/ 8467 h 2963335"/>
                      <a:gd name="connsiteX12" fmla="*/ 211666 w 821266"/>
                      <a:gd name="connsiteY12" fmla="*/ 59267 h 2963335"/>
                      <a:gd name="connsiteX13" fmla="*/ 127000 w 821266"/>
                      <a:gd name="connsiteY13" fmla="*/ 135467 h 2963335"/>
                      <a:gd name="connsiteX14" fmla="*/ 101600 w 821266"/>
                      <a:gd name="connsiteY14" fmla="*/ 245534 h 2963335"/>
                      <a:gd name="connsiteX15" fmla="*/ 84666 w 821266"/>
                      <a:gd name="connsiteY15" fmla="*/ 321734 h 2963335"/>
                      <a:gd name="connsiteX16" fmla="*/ 0 w 821266"/>
                      <a:gd name="connsiteY16" fmla="*/ 406400 h 2963335"/>
                      <a:gd name="connsiteX17" fmla="*/ 16933 w 821266"/>
                      <a:gd name="connsiteY17" fmla="*/ 474134 h 2963335"/>
                      <a:gd name="connsiteX18" fmla="*/ 93133 w 821266"/>
                      <a:gd name="connsiteY18" fmla="*/ 541867 h 2963335"/>
                      <a:gd name="connsiteX19" fmla="*/ 211666 w 821266"/>
                      <a:gd name="connsiteY19" fmla="*/ 550334 h 2963335"/>
                      <a:gd name="connsiteX20" fmla="*/ 262466 w 821266"/>
                      <a:gd name="connsiteY20" fmla="*/ 474134 h 2963335"/>
                      <a:gd name="connsiteX21" fmla="*/ 254000 w 821266"/>
                      <a:gd name="connsiteY21" fmla="*/ 381000 h 2963335"/>
                      <a:gd name="connsiteX22" fmla="*/ 220133 w 821266"/>
                      <a:gd name="connsiteY22" fmla="*/ 330200 h 2963335"/>
                      <a:gd name="connsiteX23" fmla="*/ 186266 w 821266"/>
                      <a:gd name="connsiteY23" fmla="*/ 287867 h 2963335"/>
                      <a:gd name="connsiteX24" fmla="*/ 194733 w 821266"/>
                      <a:gd name="connsiteY24" fmla="*/ 186267 h 2963335"/>
                      <a:gd name="connsiteX25" fmla="*/ 262466 w 821266"/>
                      <a:gd name="connsiteY25" fmla="*/ 101600 h 2963335"/>
                      <a:gd name="connsiteX26" fmla="*/ 372533 w 821266"/>
                      <a:gd name="connsiteY26" fmla="*/ 67734 h 2963335"/>
                      <a:gd name="connsiteX27" fmla="*/ 440266 w 821266"/>
                      <a:gd name="connsiteY27" fmla="*/ 110067 h 2963335"/>
                      <a:gd name="connsiteX28" fmla="*/ 491066 w 821266"/>
                      <a:gd name="connsiteY28" fmla="*/ 220134 h 2963335"/>
                      <a:gd name="connsiteX29" fmla="*/ 491066 w 821266"/>
                      <a:gd name="connsiteY29" fmla="*/ 2963334 h 2963335"/>
                      <a:gd name="connsiteX0" fmla="*/ 491066 w 728133"/>
                      <a:gd name="connsiteY0" fmla="*/ 2963334 h 2963335"/>
                      <a:gd name="connsiteX1" fmla="*/ 565659 w 728133"/>
                      <a:gd name="connsiteY1" fmla="*/ 2963335 h 2963335"/>
                      <a:gd name="connsiteX2" fmla="*/ 643466 w 728133"/>
                      <a:gd name="connsiteY2" fmla="*/ 194734 h 2963335"/>
                      <a:gd name="connsiteX3" fmla="*/ 711200 w 728133"/>
                      <a:gd name="connsiteY3" fmla="*/ 84667 h 2963335"/>
                      <a:gd name="connsiteX4" fmla="*/ 728133 w 728133"/>
                      <a:gd name="connsiteY4" fmla="*/ 0 h 2963335"/>
                      <a:gd name="connsiteX5" fmla="*/ 601133 w 728133"/>
                      <a:gd name="connsiteY5" fmla="*/ 67734 h 2963335"/>
                      <a:gd name="connsiteX6" fmla="*/ 584200 w 728133"/>
                      <a:gd name="connsiteY6" fmla="*/ 177800 h 2963335"/>
                      <a:gd name="connsiteX7" fmla="*/ 567266 w 728133"/>
                      <a:gd name="connsiteY7" fmla="*/ 287867 h 2963335"/>
                      <a:gd name="connsiteX8" fmla="*/ 533400 w 728133"/>
                      <a:gd name="connsiteY8" fmla="*/ 84667 h 2963335"/>
                      <a:gd name="connsiteX9" fmla="*/ 448733 w 728133"/>
                      <a:gd name="connsiteY9" fmla="*/ 16934 h 2963335"/>
                      <a:gd name="connsiteX10" fmla="*/ 296333 w 728133"/>
                      <a:gd name="connsiteY10" fmla="*/ 8467 h 2963335"/>
                      <a:gd name="connsiteX11" fmla="*/ 211666 w 728133"/>
                      <a:gd name="connsiteY11" fmla="*/ 59267 h 2963335"/>
                      <a:gd name="connsiteX12" fmla="*/ 127000 w 728133"/>
                      <a:gd name="connsiteY12" fmla="*/ 135467 h 2963335"/>
                      <a:gd name="connsiteX13" fmla="*/ 101600 w 728133"/>
                      <a:gd name="connsiteY13" fmla="*/ 245534 h 2963335"/>
                      <a:gd name="connsiteX14" fmla="*/ 84666 w 728133"/>
                      <a:gd name="connsiteY14" fmla="*/ 321734 h 2963335"/>
                      <a:gd name="connsiteX15" fmla="*/ 0 w 728133"/>
                      <a:gd name="connsiteY15" fmla="*/ 406400 h 2963335"/>
                      <a:gd name="connsiteX16" fmla="*/ 16933 w 728133"/>
                      <a:gd name="connsiteY16" fmla="*/ 474134 h 2963335"/>
                      <a:gd name="connsiteX17" fmla="*/ 93133 w 728133"/>
                      <a:gd name="connsiteY17" fmla="*/ 541867 h 2963335"/>
                      <a:gd name="connsiteX18" fmla="*/ 211666 w 728133"/>
                      <a:gd name="connsiteY18" fmla="*/ 550334 h 2963335"/>
                      <a:gd name="connsiteX19" fmla="*/ 262466 w 728133"/>
                      <a:gd name="connsiteY19" fmla="*/ 474134 h 2963335"/>
                      <a:gd name="connsiteX20" fmla="*/ 254000 w 728133"/>
                      <a:gd name="connsiteY20" fmla="*/ 381000 h 2963335"/>
                      <a:gd name="connsiteX21" fmla="*/ 220133 w 728133"/>
                      <a:gd name="connsiteY21" fmla="*/ 330200 h 2963335"/>
                      <a:gd name="connsiteX22" fmla="*/ 186266 w 728133"/>
                      <a:gd name="connsiteY22" fmla="*/ 287867 h 2963335"/>
                      <a:gd name="connsiteX23" fmla="*/ 194733 w 728133"/>
                      <a:gd name="connsiteY23" fmla="*/ 186267 h 2963335"/>
                      <a:gd name="connsiteX24" fmla="*/ 262466 w 728133"/>
                      <a:gd name="connsiteY24" fmla="*/ 101600 h 2963335"/>
                      <a:gd name="connsiteX25" fmla="*/ 372533 w 728133"/>
                      <a:gd name="connsiteY25" fmla="*/ 67734 h 2963335"/>
                      <a:gd name="connsiteX26" fmla="*/ 440266 w 728133"/>
                      <a:gd name="connsiteY26" fmla="*/ 110067 h 2963335"/>
                      <a:gd name="connsiteX27" fmla="*/ 491066 w 728133"/>
                      <a:gd name="connsiteY27" fmla="*/ 220134 h 2963335"/>
                      <a:gd name="connsiteX28" fmla="*/ 491066 w 728133"/>
                      <a:gd name="connsiteY28" fmla="*/ 2963334 h 2963335"/>
                      <a:gd name="connsiteX0" fmla="*/ 728133 w 788531"/>
                      <a:gd name="connsiteY0" fmla="*/ 0 h 2963335"/>
                      <a:gd name="connsiteX1" fmla="*/ 601133 w 788531"/>
                      <a:gd name="connsiteY1" fmla="*/ 67734 h 2963335"/>
                      <a:gd name="connsiteX2" fmla="*/ 584200 w 788531"/>
                      <a:gd name="connsiteY2" fmla="*/ 177800 h 2963335"/>
                      <a:gd name="connsiteX3" fmla="*/ 567266 w 788531"/>
                      <a:gd name="connsiteY3" fmla="*/ 287867 h 2963335"/>
                      <a:gd name="connsiteX4" fmla="*/ 533400 w 788531"/>
                      <a:gd name="connsiteY4" fmla="*/ 84667 h 2963335"/>
                      <a:gd name="connsiteX5" fmla="*/ 448733 w 788531"/>
                      <a:gd name="connsiteY5" fmla="*/ 16934 h 2963335"/>
                      <a:gd name="connsiteX6" fmla="*/ 296333 w 788531"/>
                      <a:gd name="connsiteY6" fmla="*/ 8467 h 2963335"/>
                      <a:gd name="connsiteX7" fmla="*/ 211666 w 788531"/>
                      <a:gd name="connsiteY7" fmla="*/ 59267 h 2963335"/>
                      <a:gd name="connsiteX8" fmla="*/ 127000 w 788531"/>
                      <a:gd name="connsiteY8" fmla="*/ 135467 h 2963335"/>
                      <a:gd name="connsiteX9" fmla="*/ 101600 w 788531"/>
                      <a:gd name="connsiteY9" fmla="*/ 245534 h 2963335"/>
                      <a:gd name="connsiteX10" fmla="*/ 84666 w 788531"/>
                      <a:gd name="connsiteY10" fmla="*/ 321734 h 2963335"/>
                      <a:gd name="connsiteX11" fmla="*/ 0 w 788531"/>
                      <a:gd name="connsiteY11" fmla="*/ 406400 h 2963335"/>
                      <a:gd name="connsiteX12" fmla="*/ 16933 w 788531"/>
                      <a:gd name="connsiteY12" fmla="*/ 474134 h 2963335"/>
                      <a:gd name="connsiteX13" fmla="*/ 93133 w 788531"/>
                      <a:gd name="connsiteY13" fmla="*/ 541867 h 2963335"/>
                      <a:gd name="connsiteX14" fmla="*/ 211666 w 788531"/>
                      <a:gd name="connsiteY14" fmla="*/ 550334 h 2963335"/>
                      <a:gd name="connsiteX15" fmla="*/ 262466 w 788531"/>
                      <a:gd name="connsiteY15" fmla="*/ 474134 h 2963335"/>
                      <a:gd name="connsiteX16" fmla="*/ 254000 w 788531"/>
                      <a:gd name="connsiteY16" fmla="*/ 381000 h 2963335"/>
                      <a:gd name="connsiteX17" fmla="*/ 220133 w 788531"/>
                      <a:gd name="connsiteY17" fmla="*/ 330200 h 2963335"/>
                      <a:gd name="connsiteX18" fmla="*/ 186266 w 788531"/>
                      <a:gd name="connsiteY18" fmla="*/ 287867 h 2963335"/>
                      <a:gd name="connsiteX19" fmla="*/ 194733 w 788531"/>
                      <a:gd name="connsiteY19" fmla="*/ 186267 h 2963335"/>
                      <a:gd name="connsiteX20" fmla="*/ 262466 w 788531"/>
                      <a:gd name="connsiteY20" fmla="*/ 101600 h 2963335"/>
                      <a:gd name="connsiteX21" fmla="*/ 372533 w 788531"/>
                      <a:gd name="connsiteY21" fmla="*/ 67734 h 2963335"/>
                      <a:gd name="connsiteX22" fmla="*/ 440266 w 788531"/>
                      <a:gd name="connsiteY22" fmla="*/ 110067 h 2963335"/>
                      <a:gd name="connsiteX23" fmla="*/ 491066 w 788531"/>
                      <a:gd name="connsiteY23" fmla="*/ 220134 h 2963335"/>
                      <a:gd name="connsiteX24" fmla="*/ 491066 w 788531"/>
                      <a:gd name="connsiteY24" fmla="*/ 2963334 h 2963335"/>
                      <a:gd name="connsiteX25" fmla="*/ 565659 w 788531"/>
                      <a:gd name="connsiteY25" fmla="*/ 2963335 h 2963335"/>
                      <a:gd name="connsiteX26" fmla="*/ 643466 w 788531"/>
                      <a:gd name="connsiteY26" fmla="*/ 194734 h 2963335"/>
                      <a:gd name="connsiteX27" fmla="*/ 788531 w 788531"/>
                      <a:gd name="connsiteY27" fmla="*/ 161998 h 2963335"/>
                      <a:gd name="connsiteX0" fmla="*/ 728133 w 728133"/>
                      <a:gd name="connsiteY0" fmla="*/ 0 h 2963335"/>
                      <a:gd name="connsiteX1" fmla="*/ 601133 w 728133"/>
                      <a:gd name="connsiteY1" fmla="*/ 67734 h 2963335"/>
                      <a:gd name="connsiteX2" fmla="*/ 584200 w 728133"/>
                      <a:gd name="connsiteY2" fmla="*/ 177800 h 2963335"/>
                      <a:gd name="connsiteX3" fmla="*/ 567266 w 728133"/>
                      <a:gd name="connsiteY3" fmla="*/ 287867 h 2963335"/>
                      <a:gd name="connsiteX4" fmla="*/ 533400 w 728133"/>
                      <a:gd name="connsiteY4" fmla="*/ 84667 h 2963335"/>
                      <a:gd name="connsiteX5" fmla="*/ 448733 w 728133"/>
                      <a:gd name="connsiteY5" fmla="*/ 16934 h 2963335"/>
                      <a:gd name="connsiteX6" fmla="*/ 296333 w 728133"/>
                      <a:gd name="connsiteY6" fmla="*/ 8467 h 2963335"/>
                      <a:gd name="connsiteX7" fmla="*/ 211666 w 728133"/>
                      <a:gd name="connsiteY7" fmla="*/ 59267 h 2963335"/>
                      <a:gd name="connsiteX8" fmla="*/ 127000 w 728133"/>
                      <a:gd name="connsiteY8" fmla="*/ 135467 h 2963335"/>
                      <a:gd name="connsiteX9" fmla="*/ 101600 w 728133"/>
                      <a:gd name="connsiteY9" fmla="*/ 245534 h 2963335"/>
                      <a:gd name="connsiteX10" fmla="*/ 84666 w 728133"/>
                      <a:gd name="connsiteY10" fmla="*/ 321734 h 2963335"/>
                      <a:gd name="connsiteX11" fmla="*/ 0 w 728133"/>
                      <a:gd name="connsiteY11" fmla="*/ 406400 h 2963335"/>
                      <a:gd name="connsiteX12" fmla="*/ 16933 w 728133"/>
                      <a:gd name="connsiteY12" fmla="*/ 474134 h 2963335"/>
                      <a:gd name="connsiteX13" fmla="*/ 93133 w 728133"/>
                      <a:gd name="connsiteY13" fmla="*/ 541867 h 2963335"/>
                      <a:gd name="connsiteX14" fmla="*/ 211666 w 728133"/>
                      <a:gd name="connsiteY14" fmla="*/ 550334 h 2963335"/>
                      <a:gd name="connsiteX15" fmla="*/ 262466 w 728133"/>
                      <a:gd name="connsiteY15" fmla="*/ 474134 h 2963335"/>
                      <a:gd name="connsiteX16" fmla="*/ 254000 w 728133"/>
                      <a:gd name="connsiteY16" fmla="*/ 381000 h 2963335"/>
                      <a:gd name="connsiteX17" fmla="*/ 220133 w 728133"/>
                      <a:gd name="connsiteY17" fmla="*/ 330200 h 2963335"/>
                      <a:gd name="connsiteX18" fmla="*/ 186266 w 728133"/>
                      <a:gd name="connsiteY18" fmla="*/ 287867 h 2963335"/>
                      <a:gd name="connsiteX19" fmla="*/ 194733 w 728133"/>
                      <a:gd name="connsiteY19" fmla="*/ 186267 h 2963335"/>
                      <a:gd name="connsiteX20" fmla="*/ 262466 w 728133"/>
                      <a:gd name="connsiteY20" fmla="*/ 101600 h 2963335"/>
                      <a:gd name="connsiteX21" fmla="*/ 372533 w 728133"/>
                      <a:gd name="connsiteY21" fmla="*/ 67734 h 2963335"/>
                      <a:gd name="connsiteX22" fmla="*/ 440266 w 728133"/>
                      <a:gd name="connsiteY22" fmla="*/ 110067 h 2963335"/>
                      <a:gd name="connsiteX23" fmla="*/ 491066 w 728133"/>
                      <a:gd name="connsiteY23" fmla="*/ 220134 h 2963335"/>
                      <a:gd name="connsiteX24" fmla="*/ 491066 w 728133"/>
                      <a:gd name="connsiteY24" fmla="*/ 2963334 h 2963335"/>
                      <a:gd name="connsiteX25" fmla="*/ 565659 w 728133"/>
                      <a:gd name="connsiteY25" fmla="*/ 2963335 h 2963335"/>
                      <a:gd name="connsiteX26" fmla="*/ 643466 w 728133"/>
                      <a:gd name="connsiteY26" fmla="*/ 194734 h 2963335"/>
                      <a:gd name="connsiteX0" fmla="*/ 601133 w 643466"/>
                      <a:gd name="connsiteY0" fmla="*/ 59267 h 2954868"/>
                      <a:gd name="connsiteX1" fmla="*/ 584200 w 643466"/>
                      <a:gd name="connsiteY1" fmla="*/ 169333 h 2954868"/>
                      <a:gd name="connsiteX2" fmla="*/ 567266 w 643466"/>
                      <a:gd name="connsiteY2" fmla="*/ 279400 h 2954868"/>
                      <a:gd name="connsiteX3" fmla="*/ 533400 w 643466"/>
                      <a:gd name="connsiteY3" fmla="*/ 76200 h 2954868"/>
                      <a:gd name="connsiteX4" fmla="*/ 448733 w 643466"/>
                      <a:gd name="connsiteY4" fmla="*/ 8467 h 2954868"/>
                      <a:gd name="connsiteX5" fmla="*/ 296333 w 643466"/>
                      <a:gd name="connsiteY5" fmla="*/ 0 h 2954868"/>
                      <a:gd name="connsiteX6" fmla="*/ 211666 w 643466"/>
                      <a:gd name="connsiteY6" fmla="*/ 50800 h 2954868"/>
                      <a:gd name="connsiteX7" fmla="*/ 127000 w 643466"/>
                      <a:gd name="connsiteY7" fmla="*/ 127000 h 2954868"/>
                      <a:gd name="connsiteX8" fmla="*/ 101600 w 643466"/>
                      <a:gd name="connsiteY8" fmla="*/ 237067 h 2954868"/>
                      <a:gd name="connsiteX9" fmla="*/ 84666 w 643466"/>
                      <a:gd name="connsiteY9" fmla="*/ 313267 h 2954868"/>
                      <a:gd name="connsiteX10" fmla="*/ 0 w 643466"/>
                      <a:gd name="connsiteY10" fmla="*/ 397933 h 2954868"/>
                      <a:gd name="connsiteX11" fmla="*/ 16933 w 643466"/>
                      <a:gd name="connsiteY11" fmla="*/ 465667 h 2954868"/>
                      <a:gd name="connsiteX12" fmla="*/ 93133 w 643466"/>
                      <a:gd name="connsiteY12" fmla="*/ 533400 h 2954868"/>
                      <a:gd name="connsiteX13" fmla="*/ 211666 w 643466"/>
                      <a:gd name="connsiteY13" fmla="*/ 541867 h 2954868"/>
                      <a:gd name="connsiteX14" fmla="*/ 262466 w 643466"/>
                      <a:gd name="connsiteY14" fmla="*/ 465667 h 2954868"/>
                      <a:gd name="connsiteX15" fmla="*/ 254000 w 643466"/>
                      <a:gd name="connsiteY15" fmla="*/ 372533 h 2954868"/>
                      <a:gd name="connsiteX16" fmla="*/ 220133 w 643466"/>
                      <a:gd name="connsiteY16" fmla="*/ 321733 h 2954868"/>
                      <a:gd name="connsiteX17" fmla="*/ 186266 w 643466"/>
                      <a:gd name="connsiteY17" fmla="*/ 279400 h 2954868"/>
                      <a:gd name="connsiteX18" fmla="*/ 194733 w 643466"/>
                      <a:gd name="connsiteY18" fmla="*/ 177800 h 2954868"/>
                      <a:gd name="connsiteX19" fmla="*/ 262466 w 643466"/>
                      <a:gd name="connsiteY19" fmla="*/ 93133 h 2954868"/>
                      <a:gd name="connsiteX20" fmla="*/ 372533 w 643466"/>
                      <a:gd name="connsiteY20" fmla="*/ 59267 h 2954868"/>
                      <a:gd name="connsiteX21" fmla="*/ 440266 w 643466"/>
                      <a:gd name="connsiteY21" fmla="*/ 101600 h 2954868"/>
                      <a:gd name="connsiteX22" fmla="*/ 491066 w 643466"/>
                      <a:gd name="connsiteY22" fmla="*/ 211667 h 2954868"/>
                      <a:gd name="connsiteX23" fmla="*/ 491066 w 643466"/>
                      <a:gd name="connsiteY23" fmla="*/ 2954867 h 2954868"/>
                      <a:gd name="connsiteX24" fmla="*/ 565659 w 643466"/>
                      <a:gd name="connsiteY24" fmla="*/ 2954868 h 2954868"/>
                      <a:gd name="connsiteX25" fmla="*/ 643466 w 643466"/>
                      <a:gd name="connsiteY25" fmla="*/ 186267 h 2954868"/>
                      <a:gd name="connsiteX0" fmla="*/ 601133 w 643466"/>
                      <a:gd name="connsiteY0" fmla="*/ 59267 h 2954868"/>
                      <a:gd name="connsiteX1" fmla="*/ 584200 w 643466"/>
                      <a:gd name="connsiteY1" fmla="*/ 169333 h 2954868"/>
                      <a:gd name="connsiteX2" fmla="*/ 567266 w 643466"/>
                      <a:gd name="connsiteY2" fmla="*/ 279400 h 2954868"/>
                      <a:gd name="connsiteX3" fmla="*/ 533400 w 643466"/>
                      <a:gd name="connsiteY3" fmla="*/ 76200 h 2954868"/>
                      <a:gd name="connsiteX4" fmla="*/ 448733 w 643466"/>
                      <a:gd name="connsiteY4" fmla="*/ 8467 h 2954868"/>
                      <a:gd name="connsiteX5" fmla="*/ 296333 w 643466"/>
                      <a:gd name="connsiteY5" fmla="*/ 0 h 2954868"/>
                      <a:gd name="connsiteX6" fmla="*/ 211666 w 643466"/>
                      <a:gd name="connsiteY6" fmla="*/ 50800 h 2954868"/>
                      <a:gd name="connsiteX7" fmla="*/ 127000 w 643466"/>
                      <a:gd name="connsiteY7" fmla="*/ 127000 h 2954868"/>
                      <a:gd name="connsiteX8" fmla="*/ 101600 w 643466"/>
                      <a:gd name="connsiteY8" fmla="*/ 237067 h 2954868"/>
                      <a:gd name="connsiteX9" fmla="*/ 84666 w 643466"/>
                      <a:gd name="connsiteY9" fmla="*/ 313267 h 2954868"/>
                      <a:gd name="connsiteX10" fmla="*/ 0 w 643466"/>
                      <a:gd name="connsiteY10" fmla="*/ 397933 h 2954868"/>
                      <a:gd name="connsiteX11" fmla="*/ 16933 w 643466"/>
                      <a:gd name="connsiteY11" fmla="*/ 465667 h 2954868"/>
                      <a:gd name="connsiteX12" fmla="*/ 93133 w 643466"/>
                      <a:gd name="connsiteY12" fmla="*/ 533400 h 2954868"/>
                      <a:gd name="connsiteX13" fmla="*/ 211666 w 643466"/>
                      <a:gd name="connsiteY13" fmla="*/ 541867 h 2954868"/>
                      <a:gd name="connsiteX14" fmla="*/ 262466 w 643466"/>
                      <a:gd name="connsiteY14" fmla="*/ 465667 h 2954868"/>
                      <a:gd name="connsiteX15" fmla="*/ 254000 w 643466"/>
                      <a:gd name="connsiteY15" fmla="*/ 372533 h 2954868"/>
                      <a:gd name="connsiteX16" fmla="*/ 220133 w 643466"/>
                      <a:gd name="connsiteY16" fmla="*/ 321733 h 2954868"/>
                      <a:gd name="connsiteX17" fmla="*/ 186266 w 643466"/>
                      <a:gd name="connsiteY17" fmla="*/ 279400 h 2954868"/>
                      <a:gd name="connsiteX18" fmla="*/ 194733 w 643466"/>
                      <a:gd name="connsiteY18" fmla="*/ 177800 h 2954868"/>
                      <a:gd name="connsiteX19" fmla="*/ 262466 w 643466"/>
                      <a:gd name="connsiteY19" fmla="*/ 93133 h 2954868"/>
                      <a:gd name="connsiteX20" fmla="*/ 372533 w 643466"/>
                      <a:gd name="connsiteY20" fmla="*/ 59267 h 2954868"/>
                      <a:gd name="connsiteX21" fmla="*/ 440266 w 643466"/>
                      <a:gd name="connsiteY21" fmla="*/ 101600 h 2954868"/>
                      <a:gd name="connsiteX22" fmla="*/ 491066 w 643466"/>
                      <a:gd name="connsiteY22" fmla="*/ 211667 h 2954868"/>
                      <a:gd name="connsiteX23" fmla="*/ 491066 w 643466"/>
                      <a:gd name="connsiteY23" fmla="*/ 2954867 h 2954868"/>
                      <a:gd name="connsiteX24" fmla="*/ 565659 w 643466"/>
                      <a:gd name="connsiteY24" fmla="*/ 2954868 h 2954868"/>
                      <a:gd name="connsiteX25" fmla="*/ 643466 w 643466"/>
                      <a:gd name="connsiteY25" fmla="*/ 186267 h 2954868"/>
                      <a:gd name="connsiteX26" fmla="*/ 601133 w 643466"/>
                      <a:gd name="connsiteY26" fmla="*/ 59267 h 2954868"/>
                      <a:gd name="connsiteX0" fmla="*/ 643466 w 643466"/>
                      <a:gd name="connsiteY0" fmla="*/ 186267 h 2954868"/>
                      <a:gd name="connsiteX1" fmla="*/ 584200 w 643466"/>
                      <a:gd name="connsiteY1" fmla="*/ 169333 h 2954868"/>
                      <a:gd name="connsiteX2" fmla="*/ 567266 w 643466"/>
                      <a:gd name="connsiteY2" fmla="*/ 279400 h 2954868"/>
                      <a:gd name="connsiteX3" fmla="*/ 533400 w 643466"/>
                      <a:gd name="connsiteY3" fmla="*/ 76200 h 2954868"/>
                      <a:gd name="connsiteX4" fmla="*/ 448733 w 643466"/>
                      <a:gd name="connsiteY4" fmla="*/ 8467 h 2954868"/>
                      <a:gd name="connsiteX5" fmla="*/ 296333 w 643466"/>
                      <a:gd name="connsiteY5" fmla="*/ 0 h 2954868"/>
                      <a:gd name="connsiteX6" fmla="*/ 211666 w 643466"/>
                      <a:gd name="connsiteY6" fmla="*/ 50800 h 2954868"/>
                      <a:gd name="connsiteX7" fmla="*/ 127000 w 643466"/>
                      <a:gd name="connsiteY7" fmla="*/ 127000 h 2954868"/>
                      <a:gd name="connsiteX8" fmla="*/ 101600 w 643466"/>
                      <a:gd name="connsiteY8" fmla="*/ 237067 h 2954868"/>
                      <a:gd name="connsiteX9" fmla="*/ 84666 w 643466"/>
                      <a:gd name="connsiteY9" fmla="*/ 313267 h 2954868"/>
                      <a:gd name="connsiteX10" fmla="*/ 0 w 643466"/>
                      <a:gd name="connsiteY10" fmla="*/ 397933 h 2954868"/>
                      <a:gd name="connsiteX11" fmla="*/ 16933 w 643466"/>
                      <a:gd name="connsiteY11" fmla="*/ 465667 h 2954868"/>
                      <a:gd name="connsiteX12" fmla="*/ 93133 w 643466"/>
                      <a:gd name="connsiteY12" fmla="*/ 533400 h 2954868"/>
                      <a:gd name="connsiteX13" fmla="*/ 211666 w 643466"/>
                      <a:gd name="connsiteY13" fmla="*/ 541867 h 2954868"/>
                      <a:gd name="connsiteX14" fmla="*/ 262466 w 643466"/>
                      <a:gd name="connsiteY14" fmla="*/ 465667 h 2954868"/>
                      <a:gd name="connsiteX15" fmla="*/ 254000 w 643466"/>
                      <a:gd name="connsiteY15" fmla="*/ 372533 h 2954868"/>
                      <a:gd name="connsiteX16" fmla="*/ 220133 w 643466"/>
                      <a:gd name="connsiteY16" fmla="*/ 321733 h 2954868"/>
                      <a:gd name="connsiteX17" fmla="*/ 186266 w 643466"/>
                      <a:gd name="connsiteY17" fmla="*/ 279400 h 2954868"/>
                      <a:gd name="connsiteX18" fmla="*/ 194733 w 643466"/>
                      <a:gd name="connsiteY18" fmla="*/ 177800 h 2954868"/>
                      <a:gd name="connsiteX19" fmla="*/ 262466 w 643466"/>
                      <a:gd name="connsiteY19" fmla="*/ 93133 h 2954868"/>
                      <a:gd name="connsiteX20" fmla="*/ 372533 w 643466"/>
                      <a:gd name="connsiteY20" fmla="*/ 59267 h 2954868"/>
                      <a:gd name="connsiteX21" fmla="*/ 440266 w 643466"/>
                      <a:gd name="connsiteY21" fmla="*/ 101600 h 2954868"/>
                      <a:gd name="connsiteX22" fmla="*/ 491066 w 643466"/>
                      <a:gd name="connsiteY22" fmla="*/ 211667 h 2954868"/>
                      <a:gd name="connsiteX23" fmla="*/ 491066 w 643466"/>
                      <a:gd name="connsiteY23" fmla="*/ 2954867 h 2954868"/>
                      <a:gd name="connsiteX24" fmla="*/ 565659 w 643466"/>
                      <a:gd name="connsiteY24" fmla="*/ 2954868 h 2954868"/>
                      <a:gd name="connsiteX25" fmla="*/ 643466 w 643466"/>
                      <a:gd name="connsiteY25" fmla="*/ 186267 h 2954868"/>
                      <a:gd name="connsiteX0" fmla="*/ 565659 w 584200"/>
                      <a:gd name="connsiteY0" fmla="*/ 2954868 h 2954868"/>
                      <a:gd name="connsiteX1" fmla="*/ 584200 w 584200"/>
                      <a:gd name="connsiteY1" fmla="*/ 169333 h 2954868"/>
                      <a:gd name="connsiteX2" fmla="*/ 567266 w 584200"/>
                      <a:gd name="connsiteY2" fmla="*/ 279400 h 2954868"/>
                      <a:gd name="connsiteX3" fmla="*/ 533400 w 584200"/>
                      <a:gd name="connsiteY3" fmla="*/ 76200 h 2954868"/>
                      <a:gd name="connsiteX4" fmla="*/ 448733 w 584200"/>
                      <a:gd name="connsiteY4" fmla="*/ 8467 h 2954868"/>
                      <a:gd name="connsiteX5" fmla="*/ 296333 w 584200"/>
                      <a:gd name="connsiteY5" fmla="*/ 0 h 2954868"/>
                      <a:gd name="connsiteX6" fmla="*/ 211666 w 584200"/>
                      <a:gd name="connsiteY6" fmla="*/ 50800 h 2954868"/>
                      <a:gd name="connsiteX7" fmla="*/ 127000 w 584200"/>
                      <a:gd name="connsiteY7" fmla="*/ 127000 h 2954868"/>
                      <a:gd name="connsiteX8" fmla="*/ 101600 w 584200"/>
                      <a:gd name="connsiteY8" fmla="*/ 237067 h 2954868"/>
                      <a:gd name="connsiteX9" fmla="*/ 84666 w 584200"/>
                      <a:gd name="connsiteY9" fmla="*/ 313267 h 2954868"/>
                      <a:gd name="connsiteX10" fmla="*/ 0 w 584200"/>
                      <a:gd name="connsiteY10" fmla="*/ 397933 h 2954868"/>
                      <a:gd name="connsiteX11" fmla="*/ 16933 w 584200"/>
                      <a:gd name="connsiteY11" fmla="*/ 465667 h 2954868"/>
                      <a:gd name="connsiteX12" fmla="*/ 93133 w 584200"/>
                      <a:gd name="connsiteY12" fmla="*/ 533400 h 2954868"/>
                      <a:gd name="connsiteX13" fmla="*/ 211666 w 584200"/>
                      <a:gd name="connsiteY13" fmla="*/ 541867 h 2954868"/>
                      <a:gd name="connsiteX14" fmla="*/ 262466 w 584200"/>
                      <a:gd name="connsiteY14" fmla="*/ 465667 h 2954868"/>
                      <a:gd name="connsiteX15" fmla="*/ 254000 w 584200"/>
                      <a:gd name="connsiteY15" fmla="*/ 372533 h 2954868"/>
                      <a:gd name="connsiteX16" fmla="*/ 220133 w 584200"/>
                      <a:gd name="connsiteY16" fmla="*/ 321733 h 2954868"/>
                      <a:gd name="connsiteX17" fmla="*/ 186266 w 584200"/>
                      <a:gd name="connsiteY17" fmla="*/ 279400 h 2954868"/>
                      <a:gd name="connsiteX18" fmla="*/ 194733 w 584200"/>
                      <a:gd name="connsiteY18" fmla="*/ 177800 h 2954868"/>
                      <a:gd name="connsiteX19" fmla="*/ 262466 w 584200"/>
                      <a:gd name="connsiteY19" fmla="*/ 93133 h 2954868"/>
                      <a:gd name="connsiteX20" fmla="*/ 372533 w 584200"/>
                      <a:gd name="connsiteY20" fmla="*/ 59267 h 2954868"/>
                      <a:gd name="connsiteX21" fmla="*/ 440266 w 584200"/>
                      <a:gd name="connsiteY21" fmla="*/ 101600 h 2954868"/>
                      <a:gd name="connsiteX22" fmla="*/ 491066 w 584200"/>
                      <a:gd name="connsiteY22" fmla="*/ 211667 h 2954868"/>
                      <a:gd name="connsiteX23" fmla="*/ 491066 w 584200"/>
                      <a:gd name="connsiteY23" fmla="*/ 2954867 h 2954868"/>
                      <a:gd name="connsiteX24" fmla="*/ 565659 w 584200"/>
                      <a:gd name="connsiteY24" fmla="*/ 2954868 h 2954868"/>
                      <a:gd name="connsiteX0" fmla="*/ 565659 w 567266"/>
                      <a:gd name="connsiteY0" fmla="*/ 2954868 h 2954868"/>
                      <a:gd name="connsiteX1" fmla="*/ 567266 w 567266"/>
                      <a:gd name="connsiteY1" fmla="*/ 279400 h 2954868"/>
                      <a:gd name="connsiteX2" fmla="*/ 533400 w 567266"/>
                      <a:gd name="connsiteY2" fmla="*/ 76200 h 2954868"/>
                      <a:gd name="connsiteX3" fmla="*/ 448733 w 567266"/>
                      <a:gd name="connsiteY3" fmla="*/ 8467 h 2954868"/>
                      <a:gd name="connsiteX4" fmla="*/ 296333 w 567266"/>
                      <a:gd name="connsiteY4" fmla="*/ 0 h 2954868"/>
                      <a:gd name="connsiteX5" fmla="*/ 211666 w 567266"/>
                      <a:gd name="connsiteY5" fmla="*/ 50800 h 2954868"/>
                      <a:gd name="connsiteX6" fmla="*/ 127000 w 567266"/>
                      <a:gd name="connsiteY6" fmla="*/ 127000 h 2954868"/>
                      <a:gd name="connsiteX7" fmla="*/ 101600 w 567266"/>
                      <a:gd name="connsiteY7" fmla="*/ 237067 h 2954868"/>
                      <a:gd name="connsiteX8" fmla="*/ 84666 w 567266"/>
                      <a:gd name="connsiteY8" fmla="*/ 313267 h 2954868"/>
                      <a:gd name="connsiteX9" fmla="*/ 0 w 567266"/>
                      <a:gd name="connsiteY9" fmla="*/ 397933 h 2954868"/>
                      <a:gd name="connsiteX10" fmla="*/ 16933 w 567266"/>
                      <a:gd name="connsiteY10" fmla="*/ 465667 h 2954868"/>
                      <a:gd name="connsiteX11" fmla="*/ 93133 w 567266"/>
                      <a:gd name="connsiteY11" fmla="*/ 533400 h 2954868"/>
                      <a:gd name="connsiteX12" fmla="*/ 211666 w 567266"/>
                      <a:gd name="connsiteY12" fmla="*/ 541867 h 2954868"/>
                      <a:gd name="connsiteX13" fmla="*/ 262466 w 567266"/>
                      <a:gd name="connsiteY13" fmla="*/ 465667 h 2954868"/>
                      <a:gd name="connsiteX14" fmla="*/ 254000 w 567266"/>
                      <a:gd name="connsiteY14" fmla="*/ 372533 h 2954868"/>
                      <a:gd name="connsiteX15" fmla="*/ 220133 w 567266"/>
                      <a:gd name="connsiteY15" fmla="*/ 321733 h 2954868"/>
                      <a:gd name="connsiteX16" fmla="*/ 186266 w 567266"/>
                      <a:gd name="connsiteY16" fmla="*/ 279400 h 2954868"/>
                      <a:gd name="connsiteX17" fmla="*/ 194733 w 567266"/>
                      <a:gd name="connsiteY17" fmla="*/ 177800 h 2954868"/>
                      <a:gd name="connsiteX18" fmla="*/ 262466 w 567266"/>
                      <a:gd name="connsiteY18" fmla="*/ 93133 h 2954868"/>
                      <a:gd name="connsiteX19" fmla="*/ 372533 w 567266"/>
                      <a:gd name="connsiteY19" fmla="*/ 59267 h 2954868"/>
                      <a:gd name="connsiteX20" fmla="*/ 440266 w 567266"/>
                      <a:gd name="connsiteY20" fmla="*/ 101600 h 2954868"/>
                      <a:gd name="connsiteX21" fmla="*/ 491066 w 567266"/>
                      <a:gd name="connsiteY21" fmla="*/ 211667 h 2954868"/>
                      <a:gd name="connsiteX22" fmla="*/ 491066 w 567266"/>
                      <a:gd name="connsiteY22" fmla="*/ 2954867 h 2954868"/>
                      <a:gd name="connsiteX23" fmla="*/ 565659 w 567266"/>
                      <a:gd name="connsiteY23" fmla="*/ 2954868 h 2954868"/>
                      <a:gd name="connsiteX0" fmla="*/ 565659 w 567266"/>
                      <a:gd name="connsiteY0" fmla="*/ 2954868 h 2954868"/>
                      <a:gd name="connsiteX1" fmla="*/ 567266 w 567266"/>
                      <a:gd name="connsiteY1" fmla="*/ 279400 h 2954868"/>
                      <a:gd name="connsiteX2" fmla="*/ 533400 w 567266"/>
                      <a:gd name="connsiteY2" fmla="*/ 76200 h 2954868"/>
                      <a:gd name="connsiteX3" fmla="*/ 448733 w 567266"/>
                      <a:gd name="connsiteY3" fmla="*/ 8467 h 2954868"/>
                      <a:gd name="connsiteX4" fmla="*/ 296333 w 567266"/>
                      <a:gd name="connsiteY4" fmla="*/ 0 h 2954868"/>
                      <a:gd name="connsiteX5" fmla="*/ 211666 w 567266"/>
                      <a:gd name="connsiteY5" fmla="*/ 50800 h 2954868"/>
                      <a:gd name="connsiteX6" fmla="*/ 127000 w 567266"/>
                      <a:gd name="connsiteY6" fmla="*/ 127000 h 2954868"/>
                      <a:gd name="connsiteX7" fmla="*/ 101600 w 567266"/>
                      <a:gd name="connsiteY7" fmla="*/ 237067 h 2954868"/>
                      <a:gd name="connsiteX8" fmla="*/ 41705 w 567266"/>
                      <a:gd name="connsiteY8" fmla="*/ 291786 h 2954868"/>
                      <a:gd name="connsiteX9" fmla="*/ 0 w 567266"/>
                      <a:gd name="connsiteY9" fmla="*/ 397933 h 2954868"/>
                      <a:gd name="connsiteX10" fmla="*/ 16933 w 567266"/>
                      <a:gd name="connsiteY10" fmla="*/ 465667 h 2954868"/>
                      <a:gd name="connsiteX11" fmla="*/ 93133 w 567266"/>
                      <a:gd name="connsiteY11" fmla="*/ 533400 h 2954868"/>
                      <a:gd name="connsiteX12" fmla="*/ 211666 w 567266"/>
                      <a:gd name="connsiteY12" fmla="*/ 541867 h 2954868"/>
                      <a:gd name="connsiteX13" fmla="*/ 262466 w 567266"/>
                      <a:gd name="connsiteY13" fmla="*/ 465667 h 2954868"/>
                      <a:gd name="connsiteX14" fmla="*/ 254000 w 567266"/>
                      <a:gd name="connsiteY14" fmla="*/ 372533 h 2954868"/>
                      <a:gd name="connsiteX15" fmla="*/ 220133 w 567266"/>
                      <a:gd name="connsiteY15" fmla="*/ 321733 h 2954868"/>
                      <a:gd name="connsiteX16" fmla="*/ 186266 w 567266"/>
                      <a:gd name="connsiteY16" fmla="*/ 279400 h 2954868"/>
                      <a:gd name="connsiteX17" fmla="*/ 194733 w 567266"/>
                      <a:gd name="connsiteY17" fmla="*/ 177800 h 2954868"/>
                      <a:gd name="connsiteX18" fmla="*/ 262466 w 567266"/>
                      <a:gd name="connsiteY18" fmla="*/ 93133 h 2954868"/>
                      <a:gd name="connsiteX19" fmla="*/ 372533 w 567266"/>
                      <a:gd name="connsiteY19" fmla="*/ 59267 h 2954868"/>
                      <a:gd name="connsiteX20" fmla="*/ 440266 w 567266"/>
                      <a:gd name="connsiteY20" fmla="*/ 101600 h 2954868"/>
                      <a:gd name="connsiteX21" fmla="*/ 491066 w 567266"/>
                      <a:gd name="connsiteY21" fmla="*/ 211667 h 2954868"/>
                      <a:gd name="connsiteX22" fmla="*/ 491066 w 567266"/>
                      <a:gd name="connsiteY22" fmla="*/ 2954867 h 2954868"/>
                      <a:gd name="connsiteX23" fmla="*/ 565659 w 567266"/>
                      <a:gd name="connsiteY23" fmla="*/ 2954868 h 295486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</a:cxnLst>
                    <a:rect l="l" t="t" r="r" b="b"/>
                    <a:pathLst>
                      <a:path w="567266" h="2954868">
                        <a:moveTo>
                          <a:pt x="565659" y="2954868"/>
                        </a:moveTo>
                        <a:cubicBezTo>
                          <a:pt x="566195" y="2063045"/>
                          <a:pt x="566730" y="1171223"/>
                          <a:pt x="567266" y="279400"/>
                        </a:cubicBezTo>
                        <a:lnTo>
                          <a:pt x="533400" y="76200"/>
                        </a:lnTo>
                        <a:lnTo>
                          <a:pt x="448733" y="8467"/>
                        </a:lnTo>
                        <a:lnTo>
                          <a:pt x="296333" y="0"/>
                        </a:lnTo>
                        <a:lnTo>
                          <a:pt x="211666" y="50800"/>
                        </a:lnTo>
                        <a:lnTo>
                          <a:pt x="127000" y="127000"/>
                        </a:lnTo>
                        <a:lnTo>
                          <a:pt x="101600" y="237067"/>
                        </a:lnTo>
                        <a:lnTo>
                          <a:pt x="41705" y="291786"/>
                        </a:lnTo>
                        <a:lnTo>
                          <a:pt x="0" y="397933"/>
                        </a:lnTo>
                        <a:lnTo>
                          <a:pt x="16933" y="465667"/>
                        </a:lnTo>
                        <a:lnTo>
                          <a:pt x="93133" y="533400"/>
                        </a:lnTo>
                        <a:lnTo>
                          <a:pt x="211666" y="541867"/>
                        </a:lnTo>
                        <a:lnTo>
                          <a:pt x="262466" y="465667"/>
                        </a:lnTo>
                        <a:lnTo>
                          <a:pt x="254000" y="372533"/>
                        </a:lnTo>
                        <a:lnTo>
                          <a:pt x="220133" y="321733"/>
                        </a:lnTo>
                        <a:lnTo>
                          <a:pt x="186266" y="279400"/>
                        </a:lnTo>
                        <a:lnTo>
                          <a:pt x="194733" y="177800"/>
                        </a:lnTo>
                        <a:lnTo>
                          <a:pt x="262466" y="93133"/>
                        </a:lnTo>
                        <a:lnTo>
                          <a:pt x="372533" y="59267"/>
                        </a:lnTo>
                        <a:lnTo>
                          <a:pt x="440266" y="101600"/>
                        </a:lnTo>
                        <a:lnTo>
                          <a:pt x="491066" y="211667"/>
                        </a:lnTo>
                        <a:lnTo>
                          <a:pt x="491066" y="2954867"/>
                        </a:lnTo>
                        <a:lnTo>
                          <a:pt x="565659" y="2954868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FFFFFF"/>
                      </a:gs>
                      <a:gs pos="32000">
                        <a:srgbClr val="E6E6E6"/>
                      </a:gs>
                      <a:gs pos="99000">
                        <a:srgbClr val="7D8496"/>
                      </a:gs>
                      <a:gs pos="100000">
                        <a:srgbClr val="E6E6E6"/>
                      </a:gs>
                    </a:gsLst>
                    <a:lin ang="2700000" scaled="0"/>
                  </a:gradFill>
                  <a:ln w="3175">
                    <a:solidFill>
                      <a:schemeClr val="tx1">
                        <a:lumMod val="50000"/>
                        <a:lumOff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prstClr val="white"/>
                      </a:solidFill>
                    </a:endParaRPr>
                  </a:p>
                </p:txBody>
              </p:sp>
              <p:sp>
                <p:nvSpPr>
                  <p:cNvPr id="193" name="椭圆 11"/>
                  <p:cNvSpPr>
                    <a:spLocks noChangeAspect="1"/>
                  </p:cNvSpPr>
                  <p:nvPr/>
                </p:nvSpPr>
                <p:spPr>
                  <a:xfrm>
                    <a:off x="1415588" y="2766826"/>
                    <a:ext cx="108000" cy="10800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prstClr val="white"/>
                      </a:solidFill>
                    </a:endParaRPr>
                  </a:p>
                </p:txBody>
              </p:sp>
            </p:grpSp>
          </p:grpSp>
          <p:sp>
            <p:nvSpPr>
              <p:cNvPr id="189" name="矩形 188"/>
              <p:cNvSpPr/>
              <p:nvPr/>
            </p:nvSpPr>
            <p:spPr>
              <a:xfrm>
                <a:off x="-1" y="4227934"/>
                <a:ext cx="17605449" cy="230548"/>
              </a:xfrm>
              <a:prstGeom prst="rect">
                <a:avLst/>
              </a:prstGeom>
              <a:blipFill dpi="0" rotWithShape="1">
                <a:blip r:embed="rId5" cstate="print"/>
                <a:srcRect/>
                <a:tile tx="0" ty="0" sx="100000" sy="100000" flip="none" algn="tl"/>
              </a:blipFill>
              <a:ln>
                <a:noFill/>
              </a:ln>
              <a:effectLst>
                <a:softEdge rad="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123" name="矩形 122"/>
            <p:cNvSpPr/>
            <p:nvPr/>
          </p:nvSpPr>
          <p:spPr>
            <a:xfrm>
              <a:off x="-1728191" y="4217802"/>
              <a:ext cx="17605448" cy="45719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pic>
        <p:nvPicPr>
          <p:cNvPr id="235" name="图片 23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4721342">
            <a:off x="4780960" y="3386085"/>
            <a:ext cx="227996" cy="268571"/>
          </a:xfrm>
          <a:prstGeom prst="rect">
            <a:avLst/>
          </a:prstGeom>
        </p:spPr>
      </p:pic>
      <p:pic>
        <p:nvPicPr>
          <p:cNvPr id="117" name="图片 116" descr="飞机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4714876" y="3345526"/>
            <a:ext cx="384851" cy="335940"/>
          </a:xfrm>
          <a:prstGeom prst="rect">
            <a:avLst/>
          </a:prstGeom>
        </p:spPr>
      </p:pic>
      <p:grpSp>
        <p:nvGrpSpPr>
          <p:cNvPr id="121" name="组合 120"/>
          <p:cNvGrpSpPr/>
          <p:nvPr/>
        </p:nvGrpSpPr>
        <p:grpSpPr>
          <a:xfrm>
            <a:off x="2517124" y="3288038"/>
            <a:ext cx="2558932" cy="575494"/>
            <a:chOff x="2517124" y="2500312"/>
            <a:chExt cx="2558932" cy="575494"/>
          </a:xfrm>
        </p:grpSpPr>
        <p:pic>
          <p:nvPicPr>
            <p:cNvPr id="236" name="图片 235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4644008" y="2500312"/>
              <a:ext cx="326815" cy="490222"/>
            </a:xfrm>
            <a:prstGeom prst="rect">
              <a:avLst/>
            </a:prstGeom>
          </p:spPr>
        </p:pic>
        <p:grpSp>
          <p:nvGrpSpPr>
            <p:cNvPr id="262" name="组合 79"/>
            <p:cNvGrpSpPr/>
            <p:nvPr/>
          </p:nvGrpSpPr>
          <p:grpSpPr>
            <a:xfrm>
              <a:off x="2517124" y="2675973"/>
              <a:ext cx="2558932" cy="399833"/>
              <a:chOff x="4355976" y="2643758"/>
              <a:chExt cx="2304256" cy="360040"/>
            </a:xfrm>
          </p:grpSpPr>
          <p:grpSp>
            <p:nvGrpSpPr>
              <p:cNvPr id="263" name="组合 80"/>
              <p:cNvGrpSpPr/>
              <p:nvPr/>
            </p:nvGrpSpPr>
            <p:grpSpPr>
              <a:xfrm>
                <a:off x="4355976" y="2643758"/>
                <a:ext cx="2304256" cy="288032"/>
                <a:chOff x="4355976" y="2643758"/>
                <a:chExt cx="2304256" cy="360040"/>
              </a:xfrm>
            </p:grpSpPr>
            <p:sp>
              <p:nvSpPr>
                <p:cNvPr id="265" name="矩形 264"/>
                <p:cNvSpPr/>
                <p:nvPr/>
              </p:nvSpPr>
              <p:spPr>
                <a:xfrm>
                  <a:off x="4355976" y="2643758"/>
                  <a:ext cx="2304256" cy="360040"/>
                </a:xfrm>
                <a:prstGeom prst="rect">
                  <a:avLst/>
                </a:prstGeom>
                <a:noFill/>
                <a:ln w="3175">
                  <a:solidFill>
                    <a:srgbClr val="7F7F7F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66" name="矩形 265"/>
                <p:cNvSpPr/>
                <p:nvPr/>
              </p:nvSpPr>
              <p:spPr>
                <a:xfrm>
                  <a:off x="4716016" y="2643758"/>
                  <a:ext cx="1584176" cy="360040"/>
                </a:xfrm>
                <a:prstGeom prst="rect">
                  <a:avLst/>
                </a:prstGeom>
                <a:noFill/>
                <a:ln w="3175">
                  <a:solidFill>
                    <a:srgbClr val="7F7F7F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67" name="矩形 266"/>
                <p:cNvSpPr/>
                <p:nvPr/>
              </p:nvSpPr>
              <p:spPr>
                <a:xfrm>
                  <a:off x="5076056" y="2643758"/>
                  <a:ext cx="864096" cy="360040"/>
                </a:xfrm>
                <a:prstGeom prst="rect">
                  <a:avLst/>
                </a:prstGeom>
                <a:noFill/>
                <a:ln w="3175">
                  <a:solidFill>
                    <a:srgbClr val="7F7F7F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cxnSp>
              <p:nvCxnSpPr>
                <p:cNvPr id="268" name="直接连接符 267"/>
                <p:cNvCxnSpPr>
                  <a:stCxn id="267" idx="0"/>
                </p:cNvCxnSpPr>
                <p:nvPr/>
              </p:nvCxnSpPr>
              <p:spPr>
                <a:xfrm>
                  <a:off x="5508104" y="2643758"/>
                  <a:ext cx="1656" cy="360040"/>
                </a:xfrm>
                <a:prstGeom prst="line">
                  <a:avLst/>
                </a:prstGeom>
                <a:ln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269" name="矩形 86"/>
                <p:cNvSpPr/>
                <p:nvPr/>
              </p:nvSpPr>
              <p:spPr>
                <a:xfrm>
                  <a:off x="5292080" y="2643758"/>
                  <a:ext cx="432048" cy="360040"/>
                </a:xfrm>
                <a:prstGeom prst="rect">
                  <a:avLst/>
                </a:prstGeom>
                <a:noFill/>
                <a:ln w="3175">
                  <a:solidFill>
                    <a:srgbClr val="7F7F7F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70" name="矩形 269"/>
                <p:cNvSpPr/>
                <p:nvPr/>
              </p:nvSpPr>
              <p:spPr>
                <a:xfrm>
                  <a:off x="4898670" y="2643758"/>
                  <a:ext cx="1224136" cy="360040"/>
                </a:xfrm>
                <a:prstGeom prst="rect">
                  <a:avLst/>
                </a:prstGeom>
                <a:noFill/>
                <a:ln w="3175">
                  <a:solidFill>
                    <a:srgbClr val="7F7F7F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71" name="矩形 270"/>
                <p:cNvSpPr/>
                <p:nvPr/>
              </p:nvSpPr>
              <p:spPr>
                <a:xfrm>
                  <a:off x="4545304" y="2643758"/>
                  <a:ext cx="1944216" cy="360040"/>
                </a:xfrm>
                <a:prstGeom prst="rect">
                  <a:avLst/>
                </a:prstGeom>
                <a:noFill/>
                <a:ln w="3175">
                  <a:solidFill>
                    <a:srgbClr val="7F7F7F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</p:grpSp>
          <p:sp>
            <p:nvSpPr>
              <p:cNvPr id="264" name="矩形 263"/>
              <p:cNvSpPr/>
              <p:nvPr/>
            </p:nvSpPr>
            <p:spPr>
              <a:xfrm>
                <a:off x="4355976" y="2931790"/>
                <a:ext cx="2304256" cy="72008"/>
              </a:xfrm>
              <a:prstGeom prst="rect">
                <a:avLst/>
              </a:prstGeom>
              <a:solidFill>
                <a:schemeClr val="bg2">
                  <a:lumMod val="90000"/>
                </a:schemeClr>
              </a:solidFill>
              <a:ln w="3175">
                <a:solidFill>
                  <a:srgbClr val="7F7F7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sp>
        <p:nvSpPr>
          <p:cNvPr id="813" name="任意多边形 812"/>
          <p:cNvSpPr/>
          <p:nvPr/>
        </p:nvSpPr>
        <p:spPr>
          <a:xfrm>
            <a:off x="-449156" y="2406171"/>
            <a:ext cx="306248" cy="165579"/>
          </a:xfrm>
          <a:custGeom>
            <a:avLst/>
            <a:gdLst>
              <a:gd name="connsiteX0" fmla="*/ 64736 w 639271"/>
              <a:gd name="connsiteY0" fmla="*/ 80920 h 250853"/>
              <a:gd name="connsiteX1" fmla="*/ 234669 w 639271"/>
              <a:gd name="connsiteY1" fmla="*/ 153748 h 250853"/>
              <a:gd name="connsiteX2" fmla="*/ 307497 w 639271"/>
              <a:gd name="connsiteY2" fmla="*/ 250853 h 250853"/>
              <a:gd name="connsiteX3" fmla="*/ 412694 w 639271"/>
              <a:gd name="connsiteY3" fmla="*/ 137564 h 250853"/>
              <a:gd name="connsiteX4" fmla="*/ 639271 w 639271"/>
              <a:gd name="connsiteY4" fmla="*/ 0 h 250853"/>
              <a:gd name="connsiteX5" fmla="*/ 364142 w 639271"/>
              <a:gd name="connsiteY5" fmla="*/ 113288 h 250853"/>
              <a:gd name="connsiteX6" fmla="*/ 331773 w 639271"/>
              <a:gd name="connsiteY6" fmla="*/ 145656 h 250853"/>
              <a:gd name="connsiteX7" fmla="*/ 234669 w 639271"/>
              <a:gd name="connsiteY7" fmla="*/ 72828 h 250853"/>
              <a:gd name="connsiteX8" fmla="*/ 0 w 639271"/>
              <a:gd name="connsiteY8" fmla="*/ 8092 h 250853"/>
              <a:gd name="connsiteX9" fmla="*/ 226577 w 639271"/>
              <a:gd name="connsiteY9" fmla="*/ 137564 h 250853"/>
              <a:gd name="connsiteX0" fmla="*/ 234669 w 639271"/>
              <a:gd name="connsiteY0" fmla="*/ 153748 h 250853"/>
              <a:gd name="connsiteX1" fmla="*/ 307497 w 639271"/>
              <a:gd name="connsiteY1" fmla="*/ 250853 h 250853"/>
              <a:gd name="connsiteX2" fmla="*/ 412694 w 639271"/>
              <a:gd name="connsiteY2" fmla="*/ 137564 h 250853"/>
              <a:gd name="connsiteX3" fmla="*/ 639271 w 639271"/>
              <a:gd name="connsiteY3" fmla="*/ 0 h 250853"/>
              <a:gd name="connsiteX4" fmla="*/ 364142 w 639271"/>
              <a:gd name="connsiteY4" fmla="*/ 113288 h 250853"/>
              <a:gd name="connsiteX5" fmla="*/ 331773 w 639271"/>
              <a:gd name="connsiteY5" fmla="*/ 145656 h 250853"/>
              <a:gd name="connsiteX6" fmla="*/ 234669 w 639271"/>
              <a:gd name="connsiteY6" fmla="*/ 72828 h 250853"/>
              <a:gd name="connsiteX7" fmla="*/ 0 w 639271"/>
              <a:gd name="connsiteY7" fmla="*/ 8092 h 250853"/>
              <a:gd name="connsiteX8" fmla="*/ 226577 w 639271"/>
              <a:gd name="connsiteY8" fmla="*/ 137564 h 2508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39271" h="250853">
                <a:moveTo>
                  <a:pt x="234669" y="153748"/>
                </a:moveTo>
                <a:lnTo>
                  <a:pt x="307497" y="250853"/>
                </a:lnTo>
                <a:lnTo>
                  <a:pt x="412694" y="137564"/>
                </a:lnTo>
                <a:lnTo>
                  <a:pt x="639271" y="0"/>
                </a:lnTo>
                <a:lnTo>
                  <a:pt x="364142" y="113288"/>
                </a:lnTo>
                <a:lnTo>
                  <a:pt x="331773" y="145656"/>
                </a:lnTo>
                <a:lnTo>
                  <a:pt x="234669" y="72828"/>
                </a:lnTo>
                <a:lnTo>
                  <a:pt x="0" y="8092"/>
                </a:lnTo>
                <a:lnTo>
                  <a:pt x="226577" y="137564"/>
                </a:lnTo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814" name="任意多边形 813"/>
          <p:cNvSpPr/>
          <p:nvPr/>
        </p:nvSpPr>
        <p:spPr>
          <a:xfrm>
            <a:off x="-1285916" y="2808767"/>
            <a:ext cx="306248" cy="120173"/>
          </a:xfrm>
          <a:custGeom>
            <a:avLst/>
            <a:gdLst>
              <a:gd name="connsiteX0" fmla="*/ 64736 w 639271"/>
              <a:gd name="connsiteY0" fmla="*/ 80920 h 250853"/>
              <a:gd name="connsiteX1" fmla="*/ 234669 w 639271"/>
              <a:gd name="connsiteY1" fmla="*/ 153748 h 250853"/>
              <a:gd name="connsiteX2" fmla="*/ 307497 w 639271"/>
              <a:gd name="connsiteY2" fmla="*/ 250853 h 250853"/>
              <a:gd name="connsiteX3" fmla="*/ 412694 w 639271"/>
              <a:gd name="connsiteY3" fmla="*/ 137564 h 250853"/>
              <a:gd name="connsiteX4" fmla="*/ 639271 w 639271"/>
              <a:gd name="connsiteY4" fmla="*/ 0 h 250853"/>
              <a:gd name="connsiteX5" fmla="*/ 364142 w 639271"/>
              <a:gd name="connsiteY5" fmla="*/ 113288 h 250853"/>
              <a:gd name="connsiteX6" fmla="*/ 331773 w 639271"/>
              <a:gd name="connsiteY6" fmla="*/ 145656 h 250853"/>
              <a:gd name="connsiteX7" fmla="*/ 234669 w 639271"/>
              <a:gd name="connsiteY7" fmla="*/ 72828 h 250853"/>
              <a:gd name="connsiteX8" fmla="*/ 0 w 639271"/>
              <a:gd name="connsiteY8" fmla="*/ 8092 h 250853"/>
              <a:gd name="connsiteX9" fmla="*/ 226577 w 639271"/>
              <a:gd name="connsiteY9" fmla="*/ 137564 h 250853"/>
              <a:gd name="connsiteX0" fmla="*/ 234669 w 639271"/>
              <a:gd name="connsiteY0" fmla="*/ 153748 h 250853"/>
              <a:gd name="connsiteX1" fmla="*/ 307497 w 639271"/>
              <a:gd name="connsiteY1" fmla="*/ 250853 h 250853"/>
              <a:gd name="connsiteX2" fmla="*/ 412694 w 639271"/>
              <a:gd name="connsiteY2" fmla="*/ 137564 h 250853"/>
              <a:gd name="connsiteX3" fmla="*/ 639271 w 639271"/>
              <a:gd name="connsiteY3" fmla="*/ 0 h 250853"/>
              <a:gd name="connsiteX4" fmla="*/ 364142 w 639271"/>
              <a:gd name="connsiteY4" fmla="*/ 113288 h 250853"/>
              <a:gd name="connsiteX5" fmla="*/ 331773 w 639271"/>
              <a:gd name="connsiteY5" fmla="*/ 145656 h 250853"/>
              <a:gd name="connsiteX6" fmla="*/ 234669 w 639271"/>
              <a:gd name="connsiteY6" fmla="*/ 72828 h 250853"/>
              <a:gd name="connsiteX7" fmla="*/ 0 w 639271"/>
              <a:gd name="connsiteY7" fmla="*/ 8092 h 250853"/>
              <a:gd name="connsiteX8" fmla="*/ 226577 w 639271"/>
              <a:gd name="connsiteY8" fmla="*/ 137564 h 2508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39271" h="250853">
                <a:moveTo>
                  <a:pt x="234669" y="153748"/>
                </a:moveTo>
                <a:lnTo>
                  <a:pt x="307497" y="250853"/>
                </a:lnTo>
                <a:lnTo>
                  <a:pt x="412694" y="137564"/>
                </a:lnTo>
                <a:lnTo>
                  <a:pt x="639271" y="0"/>
                </a:lnTo>
                <a:lnTo>
                  <a:pt x="364142" y="113288"/>
                </a:lnTo>
                <a:lnTo>
                  <a:pt x="331773" y="145656"/>
                </a:lnTo>
                <a:lnTo>
                  <a:pt x="234669" y="72828"/>
                </a:lnTo>
                <a:lnTo>
                  <a:pt x="0" y="8092"/>
                </a:lnTo>
                <a:lnTo>
                  <a:pt x="226577" y="137564"/>
                </a:lnTo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pic>
        <p:nvPicPr>
          <p:cNvPr id="822" name="图片 821" descr="LB2.pn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1314498" y="4063169"/>
            <a:ext cx="389295" cy="967977"/>
          </a:xfrm>
          <a:prstGeom prst="rect">
            <a:avLst/>
          </a:prstGeom>
        </p:spPr>
      </p:pic>
      <p:sp>
        <p:nvSpPr>
          <p:cNvPr id="965" name="Oval 4"/>
          <p:cNvSpPr>
            <a:spLocks noChangeArrowheads="1"/>
          </p:cNvSpPr>
          <p:nvPr/>
        </p:nvSpPr>
        <p:spPr bwMode="auto">
          <a:xfrm rot="21456771">
            <a:off x="10566462" y="678439"/>
            <a:ext cx="1855731" cy="1856017"/>
          </a:xfrm>
          <a:prstGeom prst="ellipse">
            <a:avLst/>
          </a:prstGeom>
          <a:gradFill rotWithShape="1">
            <a:gsLst>
              <a:gs pos="0">
                <a:srgbClr val="9B9BFF">
                  <a:alpha val="59000"/>
                </a:srgbClr>
              </a:gs>
              <a:gs pos="100000">
                <a:srgbClr val="9B9BFF">
                  <a:gamma/>
                  <a:tint val="0"/>
                  <a:invGamma/>
                  <a:alpha val="0"/>
                </a:srgbClr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966" name="组合 965"/>
          <p:cNvGrpSpPr/>
          <p:nvPr/>
        </p:nvGrpSpPr>
        <p:grpSpPr>
          <a:xfrm>
            <a:off x="10894719" y="1004849"/>
            <a:ext cx="1271090" cy="1256976"/>
            <a:chOff x="-7917837" y="10807"/>
            <a:chExt cx="1271090" cy="1256976"/>
          </a:xfrm>
        </p:grpSpPr>
        <p:sp>
          <p:nvSpPr>
            <p:cNvPr id="967" name="AutoShape 50"/>
            <p:cNvSpPr>
              <a:spLocks noChangeArrowheads="1"/>
            </p:cNvSpPr>
            <p:nvPr/>
          </p:nvSpPr>
          <p:spPr bwMode="auto">
            <a:xfrm rot="21456771">
              <a:off x="-7030343" y="808621"/>
              <a:ext cx="383596" cy="383655"/>
            </a:xfrm>
            <a:prstGeom prst="octagon">
              <a:avLst>
                <a:gd name="adj" fmla="val 29287"/>
              </a:avLst>
            </a:prstGeom>
            <a:solidFill>
              <a:srgbClr val="00FFCC">
                <a:alpha val="3000"/>
              </a:srgbClr>
            </a:solidFill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68" name="Oval 5"/>
            <p:cNvSpPr>
              <a:spLocks noChangeArrowheads="1"/>
            </p:cNvSpPr>
            <p:nvPr/>
          </p:nvSpPr>
          <p:spPr bwMode="auto">
            <a:xfrm rot="21456771">
              <a:off x="-7917837" y="10807"/>
              <a:ext cx="1255100" cy="1256976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67000"/>
                  </a:schemeClr>
                </a:gs>
                <a:gs pos="100000">
                  <a:schemeClr val="bg1">
                    <a:gamma/>
                    <a:tint val="0"/>
                    <a:invGamma/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69" name="Oval 6"/>
            <p:cNvSpPr>
              <a:spLocks noChangeArrowheads="1"/>
            </p:cNvSpPr>
            <p:nvPr/>
          </p:nvSpPr>
          <p:spPr bwMode="auto">
            <a:xfrm rot="21456771">
              <a:off x="-7642969" y="284526"/>
              <a:ext cx="709989" cy="708416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bg1">
                    <a:gamma/>
                    <a:tint val="0"/>
                    <a:invGamma/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970" name="Group 30"/>
          <p:cNvGrpSpPr>
            <a:grpSpLocks/>
          </p:cNvGrpSpPr>
          <p:nvPr/>
        </p:nvGrpSpPr>
        <p:grpSpPr bwMode="auto">
          <a:xfrm rot="1410642">
            <a:off x="10231616" y="577613"/>
            <a:ext cx="2370557" cy="2401211"/>
            <a:chOff x="-136" y="1808"/>
            <a:chExt cx="1914" cy="1997"/>
          </a:xfrm>
        </p:grpSpPr>
        <p:sp>
          <p:nvSpPr>
            <p:cNvPr id="971" name="Rectangle 18"/>
            <p:cNvSpPr>
              <a:spLocks noChangeArrowheads="1"/>
            </p:cNvSpPr>
            <p:nvPr/>
          </p:nvSpPr>
          <p:spPr bwMode="auto">
            <a:xfrm rot="2359057">
              <a:off x="903" y="1977"/>
              <a:ext cx="19" cy="1406"/>
            </a:xfrm>
            <a:prstGeom prst="rect">
              <a:avLst/>
            </a:prstGeom>
            <a:gradFill rotWithShape="1">
              <a:gsLst>
                <a:gs pos="0">
                  <a:schemeClr val="accent1">
                    <a:gamma/>
                    <a:tint val="60784"/>
                    <a:invGamma/>
                    <a:alpha val="12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72" name="Rectangle 22"/>
            <p:cNvSpPr>
              <a:spLocks noChangeArrowheads="1"/>
            </p:cNvSpPr>
            <p:nvPr/>
          </p:nvSpPr>
          <p:spPr bwMode="auto">
            <a:xfrm rot="11064107">
              <a:off x="884" y="1808"/>
              <a:ext cx="19" cy="1914"/>
            </a:xfrm>
            <a:prstGeom prst="rect">
              <a:avLst/>
            </a:prstGeom>
            <a:gradFill rotWithShape="1">
              <a:gsLst>
                <a:gs pos="0">
                  <a:schemeClr val="accent1">
                    <a:gamma/>
                    <a:tint val="60784"/>
                    <a:invGamma/>
                    <a:alpha val="3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73" name="Rectangle 23"/>
            <p:cNvSpPr>
              <a:spLocks noChangeArrowheads="1"/>
            </p:cNvSpPr>
            <p:nvPr/>
          </p:nvSpPr>
          <p:spPr bwMode="auto">
            <a:xfrm rot="11064107">
              <a:off x="891" y="1891"/>
              <a:ext cx="20" cy="1914"/>
            </a:xfrm>
            <a:prstGeom prst="rect">
              <a:avLst/>
            </a:prstGeom>
            <a:gradFill rotWithShape="1">
              <a:gsLst>
                <a:gs pos="0">
                  <a:schemeClr val="accent1">
                    <a:gamma/>
                    <a:tint val="60784"/>
                    <a:invGamma/>
                    <a:alpha val="3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74" name="Rectangle 24"/>
            <p:cNvSpPr>
              <a:spLocks noChangeArrowheads="1"/>
            </p:cNvSpPr>
            <p:nvPr/>
          </p:nvSpPr>
          <p:spPr bwMode="auto">
            <a:xfrm rot="11693030">
              <a:off x="850" y="1881"/>
              <a:ext cx="19" cy="1914"/>
            </a:xfrm>
            <a:prstGeom prst="rect">
              <a:avLst/>
            </a:prstGeom>
            <a:gradFill rotWithShape="1">
              <a:gsLst>
                <a:gs pos="0">
                  <a:schemeClr val="accent1">
                    <a:gamma/>
                    <a:tint val="60784"/>
                    <a:invGamma/>
                    <a:alpha val="3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75" name="Rectangle 25"/>
            <p:cNvSpPr>
              <a:spLocks noChangeArrowheads="1"/>
            </p:cNvSpPr>
            <p:nvPr/>
          </p:nvSpPr>
          <p:spPr bwMode="auto">
            <a:xfrm rot="15098969">
              <a:off x="811" y="1773"/>
              <a:ext cx="19" cy="1914"/>
            </a:xfrm>
            <a:prstGeom prst="rect">
              <a:avLst/>
            </a:prstGeom>
            <a:gradFill rotWithShape="1">
              <a:gsLst>
                <a:gs pos="0">
                  <a:schemeClr val="accent1">
                    <a:gamma/>
                    <a:tint val="60784"/>
                    <a:invGamma/>
                    <a:alpha val="3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976" name="Oval 26"/>
          <p:cNvSpPr>
            <a:spLocks noChangeArrowheads="1"/>
          </p:cNvSpPr>
          <p:nvPr/>
        </p:nvSpPr>
        <p:spPr bwMode="auto">
          <a:xfrm rot="1076183">
            <a:off x="8712143" y="-3202447"/>
            <a:ext cx="6002944" cy="6003870"/>
          </a:xfrm>
          <a:prstGeom prst="ellipse">
            <a:avLst/>
          </a:prstGeom>
          <a:gradFill rotWithShape="1">
            <a:gsLst>
              <a:gs pos="0">
                <a:schemeClr val="accent4">
                  <a:lumMod val="20000"/>
                  <a:lumOff val="80000"/>
                  <a:alpha val="19000"/>
                </a:schemeClr>
              </a:gs>
              <a:gs pos="100000">
                <a:schemeClr val="bg1">
                  <a:lumMod val="95000"/>
                  <a:alpha val="0"/>
                </a:schemeClr>
              </a:gs>
            </a:gsLst>
            <a:lin ang="0" scaled="1"/>
          </a:gradFill>
          <a:ln w="9525" algn="ctr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977" name="Group 45"/>
          <p:cNvGrpSpPr>
            <a:grpSpLocks/>
          </p:cNvGrpSpPr>
          <p:nvPr/>
        </p:nvGrpSpPr>
        <p:grpSpPr bwMode="auto">
          <a:xfrm rot="20411529" flipH="1">
            <a:off x="9405279" y="918957"/>
            <a:ext cx="5029587" cy="3957097"/>
            <a:chOff x="318" y="-454"/>
            <a:chExt cx="5499" cy="4385"/>
          </a:xfrm>
        </p:grpSpPr>
        <p:sp>
          <p:nvSpPr>
            <p:cNvPr id="978" name="Rectangle 46"/>
            <p:cNvSpPr>
              <a:spLocks noChangeArrowheads="1"/>
            </p:cNvSpPr>
            <p:nvPr/>
          </p:nvSpPr>
          <p:spPr bwMode="auto">
            <a:xfrm>
              <a:off x="2905" y="91"/>
              <a:ext cx="44" cy="3221"/>
            </a:xfrm>
            <a:prstGeom prst="rect">
              <a:avLst/>
            </a:prstGeom>
            <a:gradFill rotWithShape="1">
              <a:gsLst>
                <a:gs pos="0">
                  <a:schemeClr val="accent1">
                    <a:gamma/>
                    <a:tint val="60784"/>
                    <a:invGamma/>
                    <a:alpha val="12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79" name="Rectangle 47"/>
            <p:cNvSpPr>
              <a:spLocks noChangeArrowheads="1"/>
            </p:cNvSpPr>
            <p:nvPr/>
          </p:nvSpPr>
          <p:spPr bwMode="auto">
            <a:xfrm rot="511077">
              <a:off x="2903" y="-454"/>
              <a:ext cx="44" cy="4385"/>
            </a:xfrm>
            <a:prstGeom prst="rect">
              <a:avLst/>
            </a:prstGeom>
            <a:gradFill rotWithShape="1">
              <a:gsLst>
                <a:gs pos="0">
                  <a:schemeClr val="accent1">
                    <a:gamma/>
                    <a:tint val="60784"/>
                    <a:invGamma/>
                    <a:alpha val="12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80" name="Rectangle 48"/>
            <p:cNvSpPr>
              <a:spLocks noChangeArrowheads="1"/>
            </p:cNvSpPr>
            <p:nvPr/>
          </p:nvSpPr>
          <p:spPr bwMode="auto">
            <a:xfrm rot="4642646">
              <a:off x="2791" y="-749"/>
              <a:ext cx="44" cy="4899"/>
            </a:xfrm>
            <a:prstGeom prst="rect">
              <a:avLst/>
            </a:prstGeom>
            <a:gradFill rotWithShape="1">
              <a:gsLst>
                <a:gs pos="0">
                  <a:schemeClr val="accent1">
                    <a:gamma/>
                    <a:tint val="60784"/>
                    <a:invGamma/>
                    <a:alpha val="6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81" name="Rectangle 49"/>
            <p:cNvSpPr>
              <a:spLocks noChangeArrowheads="1"/>
            </p:cNvSpPr>
            <p:nvPr/>
          </p:nvSpPr>
          <p:spPr bwMode="auto">
            <a:xfrm rot="4944503" flipV="1">
              <a:off x="3046" y="-1095"/>
              <a:ext cx="44" cy="5499"/>
            </a:xfrm>
            <a:prstGeom prst="rect">
              <a:avLst/>
            </a:prstGeom>
            <a:gradFill rotWithShape="1">
              <a:gsLst>
                <a:gs pos="0">
                  <a:schemeClr val="accent1">
                    <a:gamma/>
                    <a:tint val="60784"/>
                    <a:invGamma/>
                    <a:alpha val="5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982" name="Oval 51"/>
          <p:cNvSpPr>
            <a:spLocks noChangeArrowheads="1"/>
          </p:cNvSpPr>
          <p:nvPr/>
        </p:nvSpPr>
        <p:spPr bwMode="auto">
          <a:xfrm rot="21456771">
            <a:off x="11235889" y="2408699"/>
            <a:ext cx="109359" cy="109375"/>
          </a:xfrm>
          <a:prstGeom prst="ellipse">
            <a:avLst/>
          </a:prstGeom>
          <a:gradFill rotWithShape="1">
            <a:gsLst>
              <a:gs pos="0">
                <a:srgbClr val="FFFF00">
                  <a:alpha val="17000"/>
                </a:srgbClr>
              </a:gs>
              <a:gs pos="100000">
                <a:srgbClr val="FFFF00">
                  <a:gamma/>
                  <a:shade val="0"/>
                  <a:invGamma/>
                  <a:alpha val="0"/>
                </a:srgbClr>
              </a:gs>
            </a:gsLst>
            <a:path path="shape">
              <a:fillToRect l="50000" t="50000" r="50000" b="50000"/>
            </a:path>
          </a:gradFill>
          <a:ln w="9525" algn="ctr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83" name="Oval 53"/>
          <p:cNvSpPr>
            <a:spLocks noChangeArrowheads="1"/>
          </p:cNvSpPr>
          <p:nvPr/>
        </p:nvSpPr>
        <p:spPr bwMode="auto">
          <a:xfrm rot="21456771">
            <a:off x="10912188" y="2332720"/>
            <a:ext cx="545110" cy="545194"/>
          </a:xfrm>
          <a:prstGeom prst="ellipse">
            <a:avLst/>
          </a:prstGeom>
          <a:solidFill>
            <a:srgbClr val="66FF66">
              <a:alpha val="3999"/>
            </a:srgbClr>
          </a:solidFill>
          <a:ln w="9525" algn="ctr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84" name="Oval 54"/>
          <p:cNvSpPr>
            <a:spLocks noChangeArrowheads="1"/>
          </p:cNvSpPr>
          <p:nvPr/>
        </p:nvSpPr>
        <p:spPr bwMode="auto">
          <a:xfrm rot="1076183">
            <a:off x="9066685" y="2142166"/>
            <a:ext cx="3110830" cy="3111310"/>
          </a:xfrm>
          <a:prstGeom prst="ellipse">
            <a:avLst/>
          </a:prstGeom>
          <a:solidFill>
            <a:schemeClr val="accent5">
              <a:lumMod val="20000"/>
              <a:lumOff val="80000"/>
              <a:alpha val="11000"/>
            </a:schemeClr>
          </a:solidFill>
          <a:ln w="9525" algn="ctr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985" name="Group 57"/>
          <p:cNvGrpSpPr>
            <a:grpSpLocks/>
          </p:cNvGrpSpPr>
          <p:nvPr/>
        </p:nvGrpSpPr>
        <p:grpSpPr bwMode="auto">
          <a:xfrm rot="21456771">
            <a:off x="11077547" y="2795982"/>
            <a:ext cx="109359" cy="107693"/>
            <a:chOff x="5081" y="1361"/>
            <a:chExt cx="226" cy="226"/>
          </a:xfrm>
        </p:grpSpPr>
        <p:sp>
          <p:nvSpPr>
            <p:cNvPr id="986" name="Oval 55"/>
            <p:cNvSpPr>
              <a:spLocks noChangeArrowheads="1"/>
            </p:cNvSpPr>
            <p:nvPr/>
          </p:nvSpPr>
          <p:spPr bwMode="auto">
            <a:xfrm>
              <a:off x="5081" y="1361"/>
              <a:ext cx="226" cy="226"/>
            </a:xfrm>
            <a:prstGeom prst="ellipse">
              <a:avLst/>
            </a:prstGeom>
            <a:solidFill>
              <a:srgbClr val="0066FF">
                <a:alpha val="27000"/>
              </a:srgbClr>
            </a:soli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87" name="Oval 56"/>
            <p:cNvSpPr>
              <a:spLocks noChangeArrowheads="1"/>
            </p:cNvSpPr>
            <p:nvPr/>
          </p:nvSpPr>
          <p:spPr bwMode="auto">
            <a:xfrm>
              <a:off x="5190" y="1488"/>
              <a:ext cx="90" cy="90"/>
            </a:xfrm>
            <a:prstGeom prst="ellipse">
              <a:avLst/>
            </a:prstGeom>
            <a:solidFill>
              <a:srgbClr val="0066FF">
                <a:alpha val="27000"/>
              </a:srgbClr>
            </a:soli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988" name="组合 987"/>
          <p:cNvGrpSpPr/>
          <p:nvPr/>
        </p:nvGrpSpPr>
        <p:grpSpPr>
          <a:xfrm>
            <a:off x="9666014" y="3472461"/>
            <a:ext cx="1690852" cy="1691112"/>
            <a:chOff x="-5384939" y="1550826"/>
            <a:chExt cx="1690852" cy="1691112"/>
          </a:xfrm>
        </p:grpSpPr>
        <p:sp>
          <p:nvSpPr>
            <p:cNvPr id="989" name="Oval 58"/>
            <p:cNvSpPr>
              <a:spLocks noChangeArrowheads="1"/>
            </p:cNvSpPr>
            <p:nvPr/>
          </p:nvSpPr>
          <p:spPr bwMode="auto">
            <a:xfrm rot="1076183">
              <a:off x="-5384939" y="1550826"/>
              <a:ext cx="1690852" cy="1691112"/>
            </a:xfrm>
            <a:prstGeom prst="ellipse">
              <a:avLst/>
            </a:prstGeom>
            <a:solidFill>
              <a:schemeClr val="accent5">
                <a:lumMod val="20000"/>
                <a:lumOff val="80000"/>
                <a:alpha val="11000"/>
              </a:schemeClr>
            </a:soli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90" name="Oval 59"/>
            <p:cNvSpPr>
              <a:spLocks noChangeArrowheads="1"/>
            </p:cNvSpPr>
            <p:nvPr/>
          </p:nvSpPr>
          <p:spPr bwMode="auto">
            <a:xfrm rot="21456771">
              <a:off x="-4728883" y="2299832"/>
              <a:ext cx="326393" cy="326444"/>
            </a:xfrm>
            <a:prstGeom prst="ellipse">
              <a:avLst/>
            </a:prstGeom>
            <a:solidFill>
              <a:srgbClr val="66FF66">
                <a:alpha val="3999"/>
              </a:srgbClr>
            </a:soli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91" name="Oval 60"/>
            <p:cNvSpPr>
              <a:spLocks noChangeArrowheads="1"/>
            </p:cNvSpPr>
            <p:nvPr/>
          </p:nvSpPr>
          <p:spPr bwMode="auto">
            <a:xfrm rot="21456771">
              <a:off x="-4559937" y="2400867"/>
              <a:ext cx="326393" cy="326444"/>
            </a:xfrm>
            <a:prstGeom prst="ellipse">
              <a:avLst/>
            </a:prstGeom>
            <a:solidFill>
              <a:srgbClr val="66FF66">
                <a:alpha val="3999"/>
              </a:srgbClr>
            </a:soli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92" name="Oval 61"/>
            <p:cNvSpPr>
              <a:spLocks noChangeArrowheads="1"/>
            </p:cNvSpPr>
            <p:nvPr/>
          </p:nvSpPr>
          <p:spPr bwMode="auto">
            <a:xfrm rot="21456771">
              <a:off x="-4629702" y="2373297"/>
              <a:ext cx="274238" cy="272597"/>
            </a:xfrm>
            <a:prstGeom prst="ellipse">
              <a:avLst/>
            </a:prstGeom>
            <a:gradFill rotWithShape="1">
              <a:gsLst>
                <a:gs pos="0">
                  <a:srgbClr val="FFFF00">
                    <a:alpha val="17000"/>
                  </a:srgbClr>
                </a:gs>
                <a:gs pos="100000">
                  <a:srgbClr val="FFFF00">
                    <a:gamma/>
                    <a:shade val="0"/>
                    <a:invGamma/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93" name="Oval 62"/>
            <p:cNvSpPr>
              <a:spLocks noChangeArrowheads="1"/>
            </p:cNvSpPr>
            <p:nvPr/>
          </p:nvSpPr>
          <p:spPr bwMode="auto">
            <a:xfrm rot="21456771">
              <a:off x="-4475358" y="2463929"/>
              <a:ext cx="65615" cy="63943"/>
            </a:xfrm>
            <a:prstGeom prst="ellipse">
              <a:avLst/>
            </a:prstGeom>
            <a:gradFill rotWithShape="1">
              <a:gsLst>
                <a:gs pos="0">
                  <a:srgbClr val="FFFF00">
                    <a:alpha val="61000"/>
                  </a:srgbClr>
                </a:gs>
                <a:gs pos="100000">
                  <a:srgbClr val="FFFF00">
                    <a:gamma/>
                    <a:shade val="0"/>
                    <a:invGamma/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994" name="Oval 63"/>
          <p:cNvSpPr>
            <a:spLocks noChangeArrowheads="1"/>
          </p:cNvSpPr>
          <p:nvPr/>
        </p:nvSpPr>
        <p:spPr bwMode="auto">
          <a:xfrm rot="1076183">
            <a:off x="9940915" y="4658456"/>
            <a:ext cx="546793" cy="545194"/>
          </a:xfrm>
          <a:prstGeom prst="ellipse">
            <a:avLst/>
          </a:prstGeom>
          <a:solidFill>
            <a:srgbClr val="FF964F">
              <a:alpha val="6000"/>
            </a:srgbClr>
          </a:solidFill>
          <a:ln w="9525" algn="ctr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995" name="组合 994"/>
          <p:cNvGrpSpPr/>
          <p:nvPr/>
        </p:nvGrpSpPr>
        <p:grpSpPr>
          <a:xfrm>
            <a:off x="10132730" y="4780090"/>
            <a:ext cx="232222" cy="239467"/>
            <a:chOff x="-3552718" y="3059632"/>
            <a:chExt cx="232222" cy="239467"/>
          </a:xfrm>
        </p:grpSpPr>
        <p:sp>
          <p:nvSpPr>
            <p:cNvPr id="996" name="Oval 64"/>
            <p:cNvSpPr>
              <a:spLocks noChangeArrowheads="1"/>
            </p:cNvSpPr>
            <p:nvPr/>
          </p:nvSpPr>
          <p:spPr bwMode="auto">
            <a:xfrm rot="1076183">
              <a:off x="-3552718" y="3059632"/>
              <a:ext cx="218717" cy="218751"/>
            </a:xfrm>
            <a:prstGeom prst="ellipse">
              <a:avLst/>
            </a:prstGeom>
            <a:solidFill>
              <a:srgbClr val="FEC050">
                <a:alpha val="16863"/>
              </a:srgbClr>
            </a:soli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97" name="Oval 65"/>
            <p:cNvSpPr>
              <a:spLocks noChangeArrowheads="1"/>
            </p:cNvSpPr>
            <p:nvPr/>
          </p:nvSpPr>
          <p:spPr bwMode="auto">
            <a:xfrm rot="21456771">
              <a:off x="-3451726" y="3167848"/>
              <a:ext cx="131230" cy="131251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61000"/>
                  </a:schemeClr>
                </a:gs>
                <a:gs pos="100000">
                  <a:schemeClr val="bg1">
                    <a:gamma/>
                    <a:shade val="0"/>
                    <a:invGamma/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998" name="Group 71"/>
          <p:cNvGrpSpPr>
            <a:grpSpLocks/>
          </p:cNvGrpSpPr>
          <p:nvPr/>
        </p:nvGrpSpPr>
        <p:grpSpPr bwMode="auto">
          <a:xfrm rot="20826500">
            <a:off x="9990344" y="4969843"/>
            <a:ext cx="247319" cy="252405"/>
            <a:chOff x="5825" y="2522"/>
            <a:chExt cx="272" cy="272"/>
          </a:xfrm>
        </p:grpSpPr>
        <p:sp>
          <p:nvSpPr>
            <p:cNvPr id="999" name="AutoShape 66"/>
            <p:cNvSpPr>
              <a:spLocks noChangeArrowheads="1"/>
            </p:cNvSpPr>
            <p:nvPr/>
          </p:nvSpPr>
          <p:spPr bwMode="auto">
            <a:xfrm>
              <a:off x="5852" y="2540"/>
              <a:ext cx="136" cy="136"/>
            </a:xfrm>
            <a:prstGeom prst="octagon">
              <a:avLst>
                <a:gd name="adj" fmla="val 29287"/>
              </a:avLst>
            </a:prstGeom>
            <a:solidFill>
              <a:srgbClr val="0066FF">
                <a:alpha val="25999"/>
              </a:srgbClr>
            </a:solidFill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00" name="AutoShape 67"/>
            <p:cNvSpPr>
              <a:spLocks noChangeArrowheads="1"/>
            </p:cNvSpPr>
            <p:nvPr/>
          </p:nvSpPr>
          <p:spPr bwMode="auto">
            <a:xfrm>
              <a:off x="5897" y="2585"/>
              <a:ext cx="136" cy="136"/>
            </a:xfrm>
            <a:prstGeom prst="octagon">
              <a:avLst>
                <a:gd name="adj" fmla="val 29287"/>
              </a:avLst>
            </a:prstGeom>
            <a:solidFill>
              <a:srgbClr val="0066FF">
                <a:alpha val="25999"/>
              </a:srgbClr>
            </a:solidFill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01" name="AutoShape 68"/>
            <p:cNvSpPr>
              <a:spLocks noChangeArrowheads="1"/>
            </p:cNvSpPr>
            <p:nvPr/>
          </p:nvSpPr>
          <p:spPr bwMode="auto">
            <a:xfrm>
              <a:off x="5942" y="2631"/>
              <a:ext cx="136" cy="136"/>
            </a:xfrm>
            <a:prstGeom prst="octagon">
              <a:avLst>
                <a:gd name="adj" fmla="val 29287"/>
              </a:avLst>
            </a:prstGeom>
            <a:solidFill>
              <a:srgbClr val="0066FF">
                <a:alpha val="25999"/>
              </a:srgbClr>
            </a:solidFill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02" name="Oval 69"/>
            <p:cNvSpPr>
              <a:spLocks noChangeArrowheads="1"/>
            </p:cNvSpPr>
            <p:nvPr/>
          </p:nvSpPr>
          <p:spPr bwMode="auto">
            <a:xfrm>
              <a:off x="5825" y="2522"/>
              <a:ext cx="272" cy="272"/>
            </a:xfrm>
            <a:prstGeom prst="ellipse">
              <a:avLst/>
            </a:prstGeom>
            <a:gradFill rotWithShape="1">
              <a:gsLst>
                <a:gs pos="0">
                  <a:srgbClr val="0000FF">
                    <a:alpha val="61000"/>
                  </a:srgbClr>
                </a:gs>
                <a:gs pos="100000">
                  <a:srgbClr val="0000FF">
                    <a:gamma/>
                    <a:shade val="0"/>
                    <a:invGamma/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03" name="Oval 70"/>
            <p:cNvSpPr>
              <a:spLocks noChangeArrowheads="1"/>
            </p:cNvSpPr>
            <p:nvPr/>
          </p:nvSpPr>
          <p:spPr bwMode="auto">
            <a:xfrm>
              <a:off x="5943" y="2631"/>
              <a:ext cx="45" cy="4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61000"/>
                  </a:schemeClr>
                </a:gs>
                <a:gs pos="100000">
                  <a:schemeClr val="bg1">
                    <a:gamma/>
                    <a:shade val="0"/>
                    <a:invGamma/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1004" name="Oval 72"/>
          <p:cNvSpPr>
            <a:spLocks noChangeArrowheads="1"/>
          </p:cNvSpPr>
          <p:nvPr/>
        </p:nvSpPr>
        <p:spPr bwMode="auto">
          <a:xfrm rot="21456771">
            <a:off x="9224014" y="4875451"/>
            <a:ext cx="1199579" cy="1199764"/>
          </a:xfrm>
          <a:prstGeom prst="ellipse">
            <a:avLst/>
          </a:prstGeom>
          <a:solidFill>
            <a:srgbClr val="66FF66">
              <a:alpha val="3999"/>
            </a:srgbClr>
          </a:solidFill>
          <a:ln w="9525" algn="ctr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005" name="Oval 73"/>
          <p:cNvSpPr>
            <a:spLocks noChangeArrowheads="1"/>
          </p:cNvSpPr>
          <p:nvPr/>
        </p:nvSpPr>
        <p:spPr bwMode="auto">
          <a:xfrm rot="21456771">
            <a:off x="9415810" y="5108204"/>
            <a:ext cx="815983" cy="817792"/>
          </a:xfrm>
          <a:prstGeom prst="ellipse">
            <a:avLst/>
          </a:prstGeom>
          <a:solidFill>
            <a:schemeClr val="accent5">
              <a:lumMod val="20000"/>
              <a:lumOff val="80000"/>
              <a:alpha val="15000"/>
            </a:schemeClr>
          </a:solidFill>
          <a:ln w="9525" algn="ctr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006" name="Oval 74"/>
          <p:cNvSpPr>
            <a:spLocks noChangeArrowheads="1"/>
          </p:cNvSpPr>
          <p:nvPr/>
        </p:nvSpPr>
        <p:spPr bwMode="auto">
          <a:xfrm rot="21456771">
            <a:off x="9314026" y="5670038"/>
            <a:ext cx="545110" cy="545194"/>
          </a:xfrm>
          <a:prstGeom prst="ellipse">
            <a:avLst/>
          </a:prstGeom>
          <a:gradFill rotWithShape="1">
            <a:gsLst>
              <a:gs pos="0">
                <a:schemeClr val="bg2">
                  <a:alpha val="0"/>
                </a:schemeClr>
              </a:gs>
              <a:gs pos="100000">
                <a:schemeClr val="bg2">
                  <a:gamma/>
                  <a:tint val="66667"/>
                  <a:invGamma/>
                  <a:alpha val="17999"/>
                </a:schemeClr>
              </a:gs>
            </a:gsLst>
            <a:path path="shape">
              <a:fillToRect l="50000" t="50000" r="50000" b="50000"/>
            </a:path>
          </a:gradFill>
          <a:ln w="9525" algn="ctr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4582547" y="-2684834"/>
            <a:ext cx="210316" cy="14401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16" name="十字星 815"/>
          <p:cNvSpPr/>
          <p:nvPr/>
        </p:nvSpPr>
        <p:spPr>
          <a:xfrm>
            <a:off x="4867847" y="3188213"/>
            <a:ext cx="621306" cy="621306"/>
          </a:xfrm>
          <a:prstGeom prst="star4">
            <a:avLst/>
          </a:prstGeom>
          <a:gradFill flip="none" rotWithShape="1">
            <a:gsLst>
              <a:gs pos="0">
                <a:schemeClr val="bg1"/>
              </a:gs>
              <a:gs pos="50000">
                <a:schemeClr val="accent1">
                  <a:tint val="44500"/>
                  <a:satMod val="160000"/>
                  <a:alpha val="0"/>
                </a:scheme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17" name="十字星 816"/>
          <p:cNvSpPr/>
          <p:nvPr/>
        </p:nvSpPr>
        <p:spPr>
          <a:xfrm>
            <a:off x="4788024" y="2729399"/>
            <a:ext cx="773137" cy="773137"/>
          </a:xfrm>
          <a:prstGeom prst="star4">
            <a:avLst/>
          </a:prstGeom>
          <a:gradFill flip="none" rotWithShape="1">
            <a:gsLst>
              <a:gs pos="0">
                <a:schemeClr val="bg1"/>
              </a:gs>
              <a:gs pos="50000">
                <a:schemeClr val="accent1">
                  <a:tint val="44500"/>
                  <a:satMod val="160000"/>
                  <a:alpha val="0"/>
                </a:scheme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18" name="十字星 817"/>
          <p:cNvSpPr/>
          <p:nvPr/>
        </p:nvSpPr>
        <p:spPr>
          <a:xfrm>
            <a:off x="5005702" y="2926699"/>
            <a:ext cx="936674" cy="936674"/>
          </a:xfrm>
          <a:prstGeom prst="star4">
            <a:avLst/>
          </a:prstGeom>
          <a:gradFill flip="none" rotWithShape="1">
            <a:gsLst>
              <a:gs pos="0">
                <a:schemeClr val="bg1"/>
              </a:gs>
              <a:gs pos="50000">
                <a:schemeClr val="accent1">
                  <a:tint val="44500"/>
                  <a:satMod val="160000"/>
                  <a:alpha val="0"/>
                </a:scheme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85" name="十字星 884"/>
          <p:cNvSpPr/>
          <p:nvPr/>
        </p:nvSpPr>
        <p:spPr>
          <a:xfrm>
            <a:off x="5117993" y="2637300"/>
            <a:ext cx="936674" cy="936674"/>
          </a:xfrm>
          <a:prstGeom prst="star4">
            <a:avLst/>
          </a:prstGeom>
          <a:gradFill flip="none" rotWithShape="1">
            <a:gsLst>
              <a:gs pos="0">
                <a:schemeClr val="bg1"/>
              </a:gs>
              <a:gs pos="50000">
                <a:schemeClr val="accent1">
                  <a:tint val="44500"/>
                  <a:satMod val="160000"/>
                  <a:alpha val="0"/>
                </a:scheme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86" name="十字星 885"/>
          <p:cNvSpPr/>
          <p:nvPr/>
        </p:nvSpPr>
        <p:spPr>
          <a:xfrm>
            <a:off x="5317801" y="2789699"/>
            <a:ext cx="1073673" cy="1073673"/>
          </a:xfrm>
          <a:prstGeom prst="star4">
            <a:avLst/>
          </a:prstGeom>
          <a:gradFill flip="none" rotWithShape="1">
            <a:gsLst>
              <a:gs pos="0">
                <a:schemeClr val="bg1"/>
              </a:gs>
              <a:gs pos="50000">
                <a:schemeClr val="accent1">
                  <a:tint val="44500"/>
                  <a:satMod val="160000"/>
                  <a:alpha val="0"/>
                </a:scheme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87" name="十字星 886"/>
          <p:cNvSpPr/>
          <p:nvPr/>
        </p:nvSpPr>
        <p:spPr>
          <a:xfrm>
            <a:off x="5488583" y="2440797"/>
            <a:ext cx="936674" cy="936674"/>
          </a:xfrm>
          <a:prstGeom prst="star4">
            <a:avLst/>
          </a:prstGeom>
          <a:gradFill flip="none" rotWithShape="1">
            <a:gsLst>
              <a:gs pos="0">
                <a:schemeClr val="bg1"/>
              </a:gs>
              <a:gs pos="50000">
                <a:schemeClr val="accent1">
                  <a:tint val="44500"/>
                  <a:satMod val="160000"/>
                  <a:alpha val="0"/>
                </a:scheme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88" name="十字星 887"/>
          <p:cNvSpPr/>
          <p:nvPr/>
        </p:nvSpPr>
        <p:spPr>
          <a:xfrm>
            <a:off x="5775002" y="2637300"/>
            <a:ext cx="936674" cy="936674"/>
          </a:xfrm>
          <a:prstGeom prst="star4">
            <a:avLst/>
          </a:prstGeom>
          <a:gradFill flip="none" rotWithShape="1">
            <a:gsLst>
              <a:gs pos="0">
                <a:schemeClr val="bg1"/>
              </a:gs>
              <a:gs pos="50000">
                <a:schemeClr val="accent1">
                  <a:tint val="44500"/>
                  <a:satMod val="160000"/>
                  <a:alpha val="0"/>
                </a:scheme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89" name="十字星 888"/>
          <p:cNvSpPr/>
          <p:nvPr/>
        </p:nvSpPr>
        <p:spPr>
          <a:xfrm>
            <a:off x="6097726" y="2441367"/>
            <a:ext cx="1119619" cy="1119619"/>
          </a:xfrm>
          <a:prstGeom prst="star4">
            <a:avLst/>
          </a:prstGeom>
          <a:gradFill flip="none" rotWithShape="1">
            <a:gsLst>
              <a:gs pos="0">
                <a:schemeClr val="bg1"/>
              </a:gs>
              <a:gs pos="50000">
                <a:schemeClr val="accent1">
                  <a:tint val="44500"/>
                  <a:satMod val="160000"/>
                  <a:alpha val="0"/>
                </a:scheme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" name="椭圆 1"/>
          <p:cNvSpPr/>
          <p:nvPr/>
        </p:nvSpPr>
        <p:spPr>
          <a:xfrm>
            <a:off x="-7741368" y="-3404914"/>
            <a:ext cx="720080" cy="720080"/>
          </a:xfrm>
          <a:prstGeom prst="ellipse">
            <a:avLst/>
          </a:prstGeom>
          <a:gradFill flip="none" rotWithShape="1">
            <a:gsLst>
              <a:gs pos="0">
                <a:srgbClr val="FFFF00"/>
              </a:gs>
              <a:gs pos="50000">
                <a:schemeClr val="accent1">
                  <a:tint val="44500"/>
                  <a:satMod val="160000"/>
                  <a:alpha val="0"/>
                </a:scheme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</p:spPr>
        <p:txBody>
          <a:bodyPr wrap="none" rtlCol="0" anchor="ctr">
            <a:spAutoFit/>
          </a:bodyPr>
          <a:lstStyle/>
          <a:p>
            <a:pPr algn="ctr"/>
            <a:endParaRPr lang="zh-CN" altLang="en-US" sz="5400" dirty="0" smtClean="0">
              <a:ln w="18415" cmpd="sng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</a:ln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-71716" y="-87249"/>
            <a:ext cx="9308526" cy="5333457"/>
          </a:xfrm>
          <a:prstGeom prst="rect">
            <a:avLst/>
          </a:prstGeom>
          <a:noFill/>
          <a:ln w="158750">
            <a:solidFill>
              <a:schemeClr val="tx1"/>
            </a:solidFill>
          </a:ln>
          <a:effectLst>
            <a:glow rad="228600">
              <a:schemeClr val="tx1"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pic>
        <p:nvPicPr>
          <p:cNvPr id="234" name="图片 233"/>
          <p:cNvPicPr>
            <a:picLocks noChangeAspect="1"/>
          </p:cNvPicPr>
          <p:nvPr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 xmlns="">
                  <a14:imgLayer r:embed="rId11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475656" y="4083918"/>
            <a:ext cx="367540" cy="359265"/>
          </a:xfrm>
          <a:prstGeom prst="rect">
            <a:avLst/>
          </a:prstGeom>
        </p:spPr>
      </p:pic>
      <p:pic>
        <p:nvPicPr>
          <p:cNvPr id="272" name="图片 271"/>
          <p:cNvPicPr>
            <a:picLocks noChangeAspect="1"/>
          </p:cNvPicPr>
          <p:nvPr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 xmlns="">
                  <a14:imgLayer r:embed="rId11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403648" y="4155926"/>
            <a:ext cx="367540" cy="359265"/>
          </a:xfrm>
          <a:prstGeom prst="rect">
            <a:avLst/>
          </a:prstGeom>
        </p:spPr>
      </p:pic>
      <p:pic>
        <p:nvPicPr>
          <p:cNvPr id="273" name="图片 272"/>
          <p:cNvPicPr>
            <a:picLocks noChangeAspect="1"/>
          </p:cNvPicPr>
          <p:nvPr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 xmlns="">
                  <a14:imgLayer r:embed="rId11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259632" y="4155926"/>
            <a:ext cx="367540" cy="359265"/>
          </a:xfrm>
          <a:prstGeom prst="rect">
            <a:avLst/>
          </a:prstGeom>
        </p:spPr>
      </p:pic>
      <p:pic>
        <p:nvPicPr>
          <p:cNvPr id="274" name="图片 273"/>
          <p:cNvPicPr>
            <a:picLocks noChangeAspect="1"/>
          </p:cNvPicPr>
          <p:nvPr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 xmlns="">
                  <a14:imgLayer r:embed="rId11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259632" y="4009820"/>
            <a:ext cx="367540" cy="359265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919194" y="450267"/>
            <a:ext cx="1112923" cy="1343989"/>
            <a:chOff x="2591910" y="191938"/>
            <a:chExt cx="1112923" cy="1343989"/>
          </a:xfrm>
        </p:grpSpPr>
        <p:sp>
          <p:nvSpPr>
            <p:cNvPr id="4" name="文本框 3"/>
            <p:cNvSpPr txBox="1"/>
            <p:nvPr/>
          </p:nvSpPr>
          <p:spPr>
            <a:xfrm>
              <a:off x="2591910" y="191938"/>
              <a:ext cx="677108" cy="990015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3200" b="1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许久</a:t>
              </a:r>
              <a:endParaRPr lang="zh-CN" altLang="en-US" sz="3200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5" name="文本框 274"/>
            <p:cNvSpPr txBox="1"/>
            <p:nvPr/>
          </p:nvSpPr>
          <p:spPr>
            <a:xfrm>
              <a:off x="3089280" y="618047"/>
              <a:ext cx="615553" cy="917880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28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之 后</a:t>
              </a:r>
              <a:endPara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2967935" y="1832506"/>
            <a:ext cx="341632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我们却离家越来越远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9" name="直接连接符 8"/>
          <p:cNvCxnSpPr/>
          <p:nvPr/>
        </p:nvCxnSpPr>
        <p:spPr>
          <a:xfrm flipV="1">
            <a:off x="2699792" y="1787084"/>
            <a:ext cx="4075379" cy="809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/>
        </p:nvSpPr>
        <p:spPr>
          <a:xfrm>
            <a:off x="3678827" y="1139012"/>
            <a:ext cx="198002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越来越远</a:t>
            </a:r>
            <a:endParaRPr lang="zh-CN" altLang="en-US" sz="3200" b="1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780297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250" advClick="0" advTm="1000">
        <p:fade/>
      </p:transition>
    </mc:Choice>
    <mc:Fallback>
      <p:transition advClick="0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7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10" presetClass="exit" presetSubtype="0" fill="hold" grpId="1" nodeType="withEffect">
                                  <p:stCondLst>
                                    <p:cond delay="7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nodeType="withEffect">
                                  <p:stCondLst>
                                    <p:cond delay="6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7560000">
                                      <p:cBhvr>
                                        <p:cTn id="34" dur="1000" fill="hold"/>
                                        <p:tgtEl>
                                          <p:spTgt spid="2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7560000">
                                      <p:cBhvr>
                                        <p:cTn id="36" dur="10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7" presetID="8" presetClass="emph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Rot by="4200000">
                                      <p:cBhvr>
                                        <p:cTn id="38" dur="300" fill="hold"/>
                                        <p:tgtEl>
                                          <p:spTgt spid="2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9" presetID="8" presetClass="emph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Rot by="4200000">
                                      <p:cBhvr>
                                        <p:cTn id="40" dur="3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1" presetID="0" presetClass="path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animMotion origin="layout" path="M 1.11111E-6 -8.38988E-7 L 0.22743 -0.14466 " pathEditMode="relative" ptsTypes="AA">
                                      <p:cBhvr>
                                        <p:cTn id="42" dur="12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200"/>
                                        <p:tgtEl>
                                          <p:spTgt spid="8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xit" presetSubtype="32" fill="hold" grpId="1" nodeType="withEffect">
                                  <p:stCondLst>
                                    <p:cond delay="1200"/>
                                  </p:stCondLst>
                                  <p:childTnLst>
                                    <p:anim calcmode="lin" valueType="num">
                                      <p:cBhvr>
                                        <p:cTn id="47" dur="500"/>
                                        <p:tgtEl>
                                          <p:spTgt spid="8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/>
                                        <p:tgtEl>
                                          <p:spTgt spid="8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8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200"/>
                                        <p:tgtEl>
                                          <p:spTgt spid="8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3" presetClass="exit" presetSubtype="32" fill="hold" grpId="1" nodeType="withEffect">
                                  <p:stCondLst>
                                    <p:cond delay="1300"/>
                                  </p:stCondLst>
                                  <p:childTnLst>
                                    <p:anim calcmode="lin" valueType="num">
                                      <p:cBhvr>
                                        <p:cTn id="55" dur="500"/>
                                        <p:tgtEl>
                                          <p:spTgt spid="8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/>
                                        <p:tgtEl>
                                          <p:spTgt spid="8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7" dur="500"/>
                                        <p:tgtEl>
                                          <p:spTgt spid="8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200"/>
                                        <p:tgtEl>
                                          <p:spTgt spid="8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53" presetClass="exit" presetSubtype="32" fill="hold" grpId="1" nodeType="withEffect">
                                  <p:stCondLst>
                                    <p:cond delay="1400"/>
                                  </p:stCondLst>
                                  <p:childTnLst>
                                    <p:anim calcmode="lin" valueType="num">
                                      <p:cBhvr>
                                        <p:cTn id="63" dur="500"/>
                                        <p:tgtEl>
                                          <p:spTgt spid="8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/>
                                        <p:tgtEl>
                                          <p:spTgt spid="8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5" dur="500"/>
                                        <p:tgtEl>
                                          <p:spTgt spid="8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200"/>
                                        <p:tgtEl>
                                          <p:spTgt spid="8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xit" presetSubtype="32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71" dur="500"/>
                                        <p:tgtEl>
                                          <p:spTgt spid="8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/>
                                        <p:tgtEl>
                                          <p:spTgt spid="8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3" dur="500"/>
                                        <p:tgtEl>
                                          <p:spTgt spid="88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200"/>
                                        <p:tgtEl>
                                          <p:spTgt spid="8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53" presetClass="exit" presetSubtype="32" fill="hold" grpId="1" nodeType="withEffect">
                                  <p:stCondLst>
                                    <p:cond delay="1600"/>
                                  </p:stCondLst>
                                  <p:childTnLst>
                                    <p:anim calcmode="lin" valueType="num">
                                      <p:cBhvr>
                                        <p:cTn id="79" dur="500"/>
                                        <p:tgtEl>
                                          <p:spTgt spid="8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/>
                                        <p:tgtEl>
                                          <p:spTgt spid="8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1" dur="500"/>
                                        <p:tgtEl>
                                          <p:spTgt spid="88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200"/>
                                        <p:tgtEl>
                                          <p:spTgt spid="8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53" presetClass="exit" presetSubtype="32" fill="hold" grpId="1" nodeType="withEffect">
                                  <p:stCondLst>
                                    <p:cond delay="1700"/>
                                  </p:stCondLst>
                                  <p:childTnLst>
                                    <p:anim calcmode="lin" valueType="num">
                                      <p:cBhvr>
                                        <p:cTn id="87" dur="500"/>
                                        <p:tgtEl>
                                          <p:spTgt spid="8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/>
                                        <p:tgtEl>
                                          <p:spTgt spid="8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9" dur="500"/>
                                        <p:tgtEl>
                                          <p:spTgt spid="88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0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200"/>
                                        <p:tgtEl>
                                          <p:spTgt spid="8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53" presetClass="exit" presetSubtype="32" fill="hold" grpId="1" nodeType="withEffect">
                                  <p:stCondLst>
                                    <p:cond delay="1800"/>
                                  </p:stCondLst>
                                  <p:childTnLst>
                                    <p:anim calcmode="lin" valueType="num">
                                      <p:cBhvr>
                                        <p:cTn id="95" dur="500"/>
                                        <p:tgtEl>
                                          <p:spTgt spid="8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/>
                                        <p:tgtEl>
                                          <p:spTgt spid="8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7" dur="500"/>
                                        <p:tgtEl>
                                          <p:spTgt spid="88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0" presetClass="entr" presetSubtype="0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200"/>
                                        <p:tgtEl>
                                          <p:spTgt spid="8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53" presetClass="exit" presetSubtype="32" fill="hold" grpId="1" nodeType="withEffect">
                                  <p:stCondLst>
                                    <p:cond delay="19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3" dur="500"/>
                                        <p:tgtEl>
                                          <p:spTgt spid="8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/>
                                        <p:tgtEl>
                                          <p:spTgt spid="8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5" dur="500"/>
                                        <p:tgtEl>
                                          <p:spTgt spid="88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0" presetClass="path" presetSubtype="0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animMotion origin="layout" path="M 0 0 L -0.84184 1.09774 " pathEditMode="relative" ptsTypes="AA">
                                      <p:cBhvr>
                                        <p:cTn id="108" dur="3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09" presetID="0" presetClass="path" presetSubtype="0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animMotion origin="layout" path="M 0 0 L -0.84184 1.09774 " pathEditMode="relative" ptsTypes="AA">
                                      <p:cBhvr>
                                        <p:cTn id="110" dur="3500" fill="hold"/>
                                        <p:tgtEl>
                                          <p:spTgt spid="2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11" presetID="0" presetClass="path" presetSubtype="0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animMotion origin="layout" path="M 0 0 L -0.84184 1.09774 " pathEditMode="relative" ptsTypes="AA">
                                      <p:cBhvr>
                                        <p:cTn id="112" dur="3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13" presetID="0" presetClass="path" presetSubtype="0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animMotion origin="layout" path="M -1.66667E-6 -4.01731E-6 L -0.8401 1.09704 " pathEditMode="relative" rAng="0" ptsTypes="AA">
                                      <p:cBhvr>
                                        <p:cTn id="114" dur="3500" fill="hold"/>
                                        <p:tgtEl>
                                          <p:spTgt spid="8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2000" y="54900"/>
                                    </p:animMotion>
                                  </p:childTnLst>
                                </p:cTn>
                              </p:par>
                              <p:par>
                                <p:cTn id="115" presetID="0" presetClass="path" presetSubtype="0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animMotion origin="layout" path="M -1.11111E-6 4.16795E-7 L -0.94392 1.21179 " pathEditMode="relative" rAng="0" ptsTypes="AA">
                                      <p:cBhvr>
                                        <p:cTn id="116" dur="3500" fill="hold"/>
                                        <p:tgtEl>
                                          <p:spTgt spid="8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7200" y="60600"/>
                                    </p:animMotion>
                                  </p:childTnLst>
                                </p:cTn>
                              </p:par>
                              <p:par>
                                <p:cTn id="117" presetID="0" presetClass="path" presetSubtype="0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animMotion origin="layout" path="M 3.05556E-6 3.60049E-6 L -0.68681 0.92601 " pathEditMode="relative" rAng="0" ptsTypes="AA">
                                      <p:cBhvr>
                                        <p:cTn id="118" dur="3500" fill="hold"/>
                                        <p:tgtEl>
                                          <p:spTgt spid="88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43" y="463"/>
                                    </p:animMotion>
                                  </p:childTnLst>
                                </p:cTn>
                              </p:par>
                              <p:par>
                                <p:cTn id="119" presetID="0" presetClass="path" presetSubtype="0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animMotion origin="layout" path="M -3.61111E-6 5.92227E-7 L -0.85329 1.16903 " pathEditMode="relative" rAng="0" ptsTypes="AA">
                                      <p:cBhvr>
                                        <p:cTn id="120" dur="3500" fill="hold"/>
                                        <p:tgtEl>
                                          <p:spTgt spid="89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27" y="585"/>
                                    </p:animMotion>
                                  </p:childTnLst>
                                </p:cTn>
                              </p:par>
                              <p:par>
                                <p:cTn id="121" presetID="1" presetClass="entr" presetSubtype="0" fill="hold" grpId="2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0" presetClass="path" presetSubtype="0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animMotion origin="layout" path="M 0.22709 -0.02682 C 0.17396 -0.01572 0.12153 -0.00432 0.08386 1.33169E-6 C 0.04601 0.00462 0.02327 0.00216 -3.61111E-6 1.33169E-6 " pathEditMode="relative" rAng="0" ptsTypes="aaA">
                                      <p:cBhvr>
                                        <p:cTn id="124" dur="2500" spd="-100000" fill="hold"/>
                                        <p:tgtEl>
                                          <p:spTgt spid="8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4" y="16"/>
                                    </p:animMotion>
                                  </p:childTnLst>
                                </p:cTn>
                              </p:par>
                              <p:par>
                                <p:cTn id="125" presetID="6" presetClass="emph" presetSubtype="0" repeatCount="4000" decel="50000" autoRev="1" fill="hold" grpId="1" nodeType="withEffect">
                                  <p:stCondLst>
                                    <p:cond delay="2640"/>
                                  </p:stCondLst>
                                  <p:childTnLst>
                                    <p:animScale>
                                      <p:cBhvr>
                                        <p:cTn id="126" dur="485" fill="hold"/>
                                        <p:tgtEl>
                                          <p:spTgt spid="813"/>
                                        </p:tgtEl>
                                      </p:cBhvr>
                                      <p:by x="100000" y="5000"/>
                                    </p:animScale>
                                  </p:childTnLst>
                                </p:cTn>
                              </p:par>
                              <p:par>
                                <p:cTn id="127" presetID="1" presetClass="entr" presetSubtype="0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9" presetID="0" presetClass="path" presetSubtype="0" fill="hold" grpId="0" nodeType="withEffect">
                                  <p:stCondLst>
                                    <p:cond delay="3040"/>
                                  </p:stCondLst>
                                  <p:childTnLst>
                                    <p:animMotion origin="layout" path="M 0.24045 -0.04408 C 0.1842 -0.02466 0.1283 -0.00555 0.08889 0.00216 C 0.04896 0.00987 0.02465 0.00617 1.66667E-6 0.00216 " pathEditMode="relative" rAng="0" ptsTypes="aaA">
                                      <p:cBhvr>
                                        <p:cTn id="130" dur="2160" spd="-100000" fill="hold"/>
                                        <p:tgtEl>
                                          <p:spTgt spid="8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0" y="27"/>
                                    </p:animMotion>
                                  </p:childTnLst>
                                </p:cTn>
                              </p:par>
                              <p:par>
                                <p:cTn id="131" presetID="6" presetClass="emph" presetSubtype="0" repeatCount="4000" decel="50000" autoRev="1" fill="hold" grpId="1" nodeType="withEffect">
                                  <p:stCondLst>
                                    <p:cond delay="3040"/>
                                  </p:stCondLst>
                                  <p:childTnLst>
                                    <p:animScale>
                                      <p:cBhvr>
                                        <p:cTn id="132" dur="460" fill="hold"/>
                                        <p:tgtEl>
                                          <p:spTgt spid="814"/>
                                        </p:tgtEl>
                                      </p:cBhvr>
                                      <p:by x="100000" y="5000"/>
                                    </p:animScale>
                                  </p:childTnLst>
                                </p:cTn>
                              </p:par>
                              <p:par>
                                <p:cTn id="133" presetID="10" presetClass="entr" presetSubtype="0" fill="hold" grpId="0" nodeType="withEffect">
                                  <p:stCondLst>
                                    <p:cond delay="304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3860"/>
                                        <p:tgtEl>
                                          <p:spTgt spid="8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6" presetClass="emph" presetSubtype="0" repeatCount="2000" accel="50000" decel="50000" autoRev="1" fill="hold" grpId="4" nodeType="withEffect">
                                  <p:stCondLst>
                                    <p:cond delay="3400"/>
                                  </p:stCondLst>
                                  <p:childTnLst>
                                    <p:animScale>
                                      <p:cBhvr>
                                        <p:cTn id="137" dur="900" fill="hold"/>
                                        <p:tgtEl>
                                          <p:spTgt spid="81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38" presetID="6" presetClass="emph" presetSubtype="0" repeatCount="2000" accel="50000" decel="50000" autoRev="1" fill="hold" grpId="4" nodeType="withEffect">
                                  <p:stCondLst>
                                    <p:cond delay="3500"/>
                                  </p:stCondLst>
                                  <p:childTnLst>
                                    <p:animScale>
                                      <p:cBhvr>
                                        <p:cTn id="139" dur="875" fill="hold"/>
                                        <p:tgtEl>
                                          <p:spTgt spid="81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40" presetID="0" presetClass="path" presetSubtype="0" accel="50000" fill="hold" grpId="3" nodeType="withEffect">
                                  <p:stCondLst>
                                    <p:cond delay="5500"/>
                                  </p:stCondLst>
                                  <p:childTnLst>
                                    <p:animMotion origin="layout" path="M 0.23055 -0.03085 C 0.19635 -0.10058 0.16285 -0.16939 0.1158 -0.23233 C 0.06892 -0.29466 0.00937 -0.34927 -0.05052 -0.40389 " pathEditMode="relative" rAng="0" ptsTypes="aaA">
                                      <p:cBhvr>
                                        <p:cTn id="141" dur="1300" fill="hold"/>
                                        <p:tgtEl>
                                          <p:spTgt spid="8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063" y="-18636"/>
                                    </p:animMotion>
                                  </p:childTnLst>
                                </p:cTn>
                              </p:par>
                              <p:par>
                                <p:cTn id="142" presetID="0" presetClass="path" presetSubtype="0" accel="50000" fill="hold" grpId="3" nodeType="withEffect">
                                  <p:stCondLst>
                                    <p:cond delay="5500"/>
                                  </p:stCondLst>
                                  <p:childTnLst>
                                    <p:animMotion origin="layout" path="M 0.24826 -0.0435 C 0.22204 -0.09904 0.19635 -0.15304 0.16041 -0.20271 C 0.12447 -0.25146 0.07899 -0.29435 0.03315 -0.33755 " pathEditMode="relative" rAng="0" ptsTypes="aaA">
                                      <p:cBhvr>
                                        <p:cTn id="143" dur="1300" fill="hold"/>
                                        <p:tgtEl>
                                          <p:spTgt spid="8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764" y="-14718"/>
                                    </p:animMotion>
                                  </p:childTnLst>
                                </p:cTn>
                              </p:par>
                              <p:par>
                                <p:cTn id="144" presetID="1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6" presetID="10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500"/>
                                        <p:tgtEl>
                                          <p:spTgt spid="9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9" presetID="10" presetClass="entr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1" dur="500"/>
                                        <p:tgtEl>
                                          <p:spTgt spid="9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2" presetID="10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4" dur="500"/>
                                        <p:tgtEl>
                                          <p:spTgt spid="9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10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" dur="500"/>
                                        <p:tgtEl>
                                          <p:spTgt spid="9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8" presetID="10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0" dur="500"/>
                                        <p:tgtEl>
                                          <p:spTgt spid="9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1" presetID="10" presetClass="entr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3" dur="500"/>
                                        <p:tgtEl>
                                          <p:spTgt spid="9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4" presetID="10" presetClass="entr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6" dur="500"/>
                                        <p:tgtEl>
                                          <p:spTgt spid="9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7" presetID="10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9" dur="500"/>
                                        <p:tgtEl>
                                          <p:spTgt spid="9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0" presetID="10" presetClass="entr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2" dur="500"/>
                                        <p:tgtEl>
                                          <p:spTgt spid="9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3" presetID="10" presetClass="entr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5" dur="500"/>
                                        <p:tgtEl>
                                          <p:spTgt spid="9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6" presetID="10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8" dur="500"/>
                                        <p:tgtEl>
                                          <p:spTgt spid="10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9" presetID="10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1" dur="500"/>
                                        <p:tgtEl>
                                          <p:spTgt spid="10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2" presetID="10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4" dur="500"/>
                                        <p:tgtEl>
                                          <p:spTgt spid="10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5" presetID="10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7" dur="500"/>
                                        <p:tgtEl>
                                          <p:spTgt spid="9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8" presetID="37" presetClass="path" presetSubtype="0" accel="50000" fill="hold" grpId="1" nodeType="withEffect">
                                  <p:stCondLst>
                                    <p:cond delay="1800"/>
                                  </p:stCondLst>
                                  <p:childTnLst>
                                    <p:animMotion origin="layout" path="M 2.77778E-6 -3.39809E-6 L -0.14393 0.0663 C -0.17413 0.08018 -0.21893 0.09159 -0.2658 0.09159 C -0.31979 0.09159 -0.36268 0.08018 -0.39306 0.0663 L -0.53698 -3.39809E-6 " pathEditMode="relative" rAng="0" ptsTypes="FffFF">
                                      <p:cBhvr>
                                        <p:cTn id="189" dur="3000" fill="hold"/>
                                        <p:tgtEl>
                                          <p:spTgt spid="9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858" y="4564"/>
                                    </p:animMotion>
                                  </p:childTnLst>
                                </p:cTn>
                              </p:par>
                              <p:par>
                                <p:cTn id="190" presetID="37" presetClass="path" presetSubtype="0" accel="5000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animMotion origin="layout" path="M -2.77778E-7 4.54209E-6 L -0.14392 0.06629 C -0.17413 0.08017 -0.21892 0.09158 -0.2658 0.09158 C -0.31979 0.09158 -0.36267 0.08017 -0.39306 0.06629 L -0.53698 4.54209E-6 " pathEditMode="relative" rAng="0" ptsTypes="FffFF">
                                      <p:cBhvr>
                                        <p:cTn id="191" dur="3000" fill="hold"/>
                                        <p:tgtEl>
                                          <p:spTgt spid="9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858" y="4564"/>
                                    </p:animMotion>
                                  </p:childTnLst>
                                </p:cTn>
                              </p:par>
                              <p:par>
                                <p:cTn id="192" presetID="37" presetClass="path" presetSubtype="0" accel="50000" fill="hold" grpId="1" nodeType="withEffect">
                                  <p:stCondLst>
                                    <p:cond delay="1800"/>
                                  </p:stCondLst>
                                  <p:childTnLst>
                                    <p:animMotion origin="layout" path="M 5E-6 4.11348E-6 L -0.16806 0.06629 C -0.20365 0.08017 -0.25573 0.09158 -0.3106 0.09158 C -0.37327 0.09158 -0.42344 0.08017 -0.45869 0.06629 L -0.62674 4.11348E-6 " pathEditMode="relative" rAng="0" ptsTypes="FffFF">
                                      <p:cBhvr>
                                        <p:cTn id="193" dur="3000" fill="hold"/>
                                        <p:tgtEl>
                                          <p:spTgt spid="9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1337" y="4564"/>
                                    </p:animMotion>
                                  </p:childTnLst>
                                </p:cTn>
                              </p:par>
                              <p:par>
                                <p:cTn id="194" presetID="37" presetClass="path" presetSubtype="0" accel="50000" fill="hold" grpId="1" nodeType="withEffect">
                                  <p:stCondLst>
                                    <p:cond delay="1800"/>
                                  </p:stCondLst>
                                  <p:childTnLst>
                                    <p:animMotion origin="layout" path="M -3.05556E-6 3.88529E-7 L -0.18246 0.0663 C -0.22083 0.08017 -0.27795 0.09158 -0.33732 0.09158 C -0.40538 0.09158 -0.45972 0.08017 -0.49791 0.0663 L -0.68038 3.88529E-7 " pathEditMode="relative" rAng="0" ptsTypes="FffFF">
                                      <p:cBhvr>
                                        <p:cTn id="195" dur="3000" fill="hold"/>
                                        <p:tgtEl>
                                          <p:spTgt spid="98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4028" y="4564"/>
                                    </p:animMotion>
                                  </p:childTnLst>
                                </p:cTn>
                              </p:par>
                              <p:par>
                                <p:cTn id="196" presetID="37" presetClass="path" presetSubtype="0" accel="50000" fill="hold" grpId="1" nodeType="withEffect">
                                  <p:stCondLst>
                                    <p:cond delay="1800"/>
                                  </p:stCondLst>
                                  <p:childTnLst>
                                    <p:animMotion origin="layout" path="M -0.00035 -4.81036E-6 L -0.26597 0.0663 C -0.3217 0.08018 -0.40504 0.09159 -0.49132 0.09159 C -0.5908 0.09159 -0.66979 0.08018 -0.72552 0.0663 L -0.99149 -4.81036E-6 " pathEditMode="relative" rAng="0" ptsTypes="FffFF">
                                      <p:cBhvr>
                                        <p:cTn id="197" dur="3000" fill="hold"/>
                                        <p:tgtEl>
                                          <p:spTgt spid="98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9566" y="4564"/>
                                    </p:animMotion>
                                  </p:childTnLst>
                                </p:cTn>
                              </p:par>
                              <p:par>
                                <p:cTn id="198" presetID="37" presetClass="path" presetSubtype="0" accel="5000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animMotion origin="layout" path="M -3.88889E-6 -4.86278E-6 L -0.20208 0.0663 C -0.24427 0.08018 -0.30746 0.09159 -0.37343 0.09159 C -0.44843 0.09159 -0.50885 0.08018 -0.55104 0.0663 L -0.75329 -4.86278E-6 " pathEditMode="relative" rAng="0" ptsTypes="FffFF">
                                      <p:cBhvr>
                                        <p:cTn id="199" dur="3000" fill="hold"/>
                                        <p:tgtEl>
                                          <p:spTgt spid="98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7674" y="4564"/>
                                    </p:animMotion>
                                  </p:childTnLst>
                                </p:cTn>
                              </p:par>
                              <p:par>
                                <p:cTn id="200" presetID="37" presetClass="path" presetSubtype="0" accel="5000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animMotion origin="layout" path="M -0.00018 -3.82979E-6 L -0.33837 0.0663 C -0.40938 0.08018 -0.51563 0.09159 -0.6257 0.09159 C -0.75191 0.09159 -0.85278 0.08018 -0.92379 0.0663 L -1.26233 -3.82979E-6 " pathEditMode="relative" rAng="0" ptsTypes="FffFF">
                                      <p:cBhvr>
                                        <p:cTn id="201" dur="3000" fill="hold"/>
                                        <p:tgtEl>
                                          <p:spTgt spid="98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3108" y="4564"/>
                                    </p:animMotion>
                                  </p:childTnLst>
                                </p:cTn>
                              </p:par>
                              <p:par>
                                <p:cTn id="202" presetID="37" presetClass="path" presetSubtype="0" accel="50000" fill="hold" grpId="1" nodeType="withEffect">
                                  <p:stCondLst>
                                    <p:cond delay="1800"/>
                                  </p:stCondLst>
                                  <p:childTnLst>
                                    <p:animMotion origin="layout" path="M -1.11111E-6 5.76627E-7 L -0.40503 0.0663 C -0.48993 0.08017 -0.61684 0.09158 -0.7493 0.09158 C -0.90017 0.09158 -1.02101 0.08017 -1.1059 0.0663 L -1.51146 5.76627E-7 " pathEditMode="relative" rAng="0" ptsTypes="FffFF">
                                      <p:cBhvr>
                                        <p:cTn id="203" dur="3000" fill="hold"/>
                                        <p:tgtEl>
                                          <p:spTgt spid="99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5573" y="4564"/>
                                    </p:animMotion>
                                  </p:childTnLst>
                                </p:cTn>
                              </p:par>
                              <p:par>
                                <p:cTn id="204" presetID="37" presetClass="path" presetSubtype="0" accel="5000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animMotion origin="layout" path="M 3.05556E-6 -6.50632E-7 L -0.39063 0.0663 C -0.47257 0.08017 -0.59514 0.09158 -0.7224 0.09158 C -0.86823 0.09158 -0.98403 0.08017 -1.0665 0.0663 L -1.45782 -6.50632E-7 " pathEditMode="relative" rAng="0" ptsTypes="FffFF">
                                      <p:cBhvr>
                                        <p:cTn id="205" dur="3000" fill="hold"/>
                                        <p:tgtEl>
                                          <p:spTgt spid="99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2899" y="4564"/>
                                    </p:animMotion>
                                  </p:childTnLst>
                                </p:cTn>
                              </p:par>
                              <p:par>
                                <p:cTn id="206" presetID="37" presetClass="path" presetSubtype="0" accel="5000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animMotion origin="layout" path="M -3.61111E-6 1.50478E-6 L -0.41458 0.0663 C -0.50173 0.08017 -0.63194 0.09158 -0.76736 0.09158 C -0.92204 0.09158 -1.04566 0.08017 -1.13281 0.0663 L -1.54809 1.50478E-6 " pathEditMode="relative" rAng="0" ptsTypes="FffFF">
                                      <p:cBhvr>
                                        <p:cTn id="207" dur="3000" fill="hold"/>
                                        <p:tgtEl>
                                          <p:spTgt spid="99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7413" y="4564"/>
                                    </p:animMotion>
                                  </p:childTnLst>
                                </p:cTn>
                              </p:par>
                              <p:par>
                                <p:cTn id="208" presetID="37" presetClass="path" presetSubtype="0" accel="50000" fill="hold" grpId="1" nodeType="withEffect">
                                  <p:stCondLst>
                                    <p:cond delay="1800"/>
                                  </p:stCondLst>
                                  <p:childTnLst>
                                    <p:animMotion origin="layout" path="M -0.00017 -4.04564E-6 L -0.44357 0.0663 C -0.53732 0.08018 -0.67639 0.09159 -0.82118 0.09159 C -0.9868 0.09159 -1.11892 0.08018 -1.21232 0.0663 L -1.65712 -4.04564E-6 " pathEditMode="relative" rAng="0" ptsTypes="FffFF">
                                      <p:cBhvr>
                                        <p:cTn id="209" dur="3000" fill="hold"/>
                                        <p:tgtEl>
                                          <p:spTgt spid="100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2847" y="4564"/>
                                    </p:animMotion>
                                  </p:childTnLst>
                                </p:cTn>
                              </p:par>
                              <p:par>
                                <p:cTn id="210" presetID="37" presetClass="path" presetSubtype="0" accel="50000" fill="hold" grpId="1" nodeType="withEffect">
                                  <p:stCondLst>
                                    <p:cond delay="1800"/>
                                  </p:stCondLst>
                                  <p:childTnLst>
                                    <p:animMotion origin="layout" path="M -2.77778E-6 -1.3136E-6 L -0.45208 0.0663 C -0.54705 0.08017 -0.68906 0.09158 -0.83646 0.09158 C -1.00521 0.09158 -1.1401 0.08017 -1.23472 0.0663 L -1.68784 -1.3136E-6 " pathEditMode="relative" rAng="0" ptsTypes="FffFF">
                                      <p:cBhvr>
                                        <p:cTn id="211" dur="3000" fill="hold"/>
                                        <p:tgtEl>
                                          <p:spTgt spid="100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4392" y="4564"/>
                                    </p:animMotion>
                                  </p:childTnLst>
                                </p:cTn>
                              </p:par>
                              <p:par>
                                <p:cTn id="212" presetID="37" presetClass="path" presetSubtype="0" accel="50000" fill="hold" grpId="1" nodeType="withEffect">
                                  <p:stCondLst>
                                    <p:cond delay="1800"/>
                                  </p:stCondLst>
                                  <p:childTnLst>
                                    <p:animMotion origin="layout" path="M -1.11111E-6 -8.44897E-7 L -0.49913 0.0663 C -0.60347 0.08017 -0.76007 0.09158 -0.92326 0.09158 C -1.10972 0.09158 -1.25816 0.08017 -1.36267 0.0663 L -1.86267 -8.44897E-7 " pathEditMode="relative" rAng="0" ptsTypes="FffFF">
                                      <p:cBhvr>
                                        <p:cTn id="213" dur="3000" fill="hold"/>
                                        <p:tgtEl>
                                          <p:spTgt spid="100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3142" y="4564"/>
                                    </p:animMotion>
                                  </p:childTnLst>
                                </p:cTn>
                              </p:par>
                              <p:par>
                                <p:cTn id="214" presetID="37" presetClass="path" presetSubtype="0" accel="50000" fill="hold" grpId="1" nodeType="withEffect">
                                  <p:stCondLst>
                                    <p:cond delay="1800"/>
                                  </p:stCondLst>
                                  <p:childTnLst>
                                    <p:animMotion origin="layout" path="M -0.00018 1.44928E-6 L -0.1316 0.0663 C -0.15938 0.08017 -0.20035 0.09158 -0.24323 0.09158 C -0.29219 0.09158 -0.33143 0.08017 -0.35921 0.0663 L -0.49046 1.44928E-6 " pathEditMode="relative" rAng="0" ptsTypes="FffFF">
                                      <p:cBhvr>
                                        <p:cTn id="215" dur="3000" fill="hold"/>
                                        <p:tgtEl>
                                          <p:spTgt spid="9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514" y="4564"/>
                                    </p:animMotion>
                                  </p:childTnLst>
                                </p:cTn>
                              </p:par>
                              <p:par>
                                <p:cTn id="216" presetID="37" presetClass="path" presetSubtype="0" accel="5000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animMotion origin="layout" path="M -2.77778E-7 1.39377E-6 L -0.14392 0.0663 C -0.17413 0.08017 -0.21892 0.09158 -0.2658 0.09158 C -0.31979 0.09158 -0.36267 0.08017 -0.39306 0.0663 L -0.53698 1.39377E-6 " pathEditMode="relative" rAng="0" ptsTypes="FffFF">
                                      <p:cBhvr>
                                        <p:cTn id="217" dur="3000" fill="hold"/>
                                        <p:tgtEl>
                                          <p:spTgt spid="9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858" y="4564"/>
                                    </p:animMotion>
                                  </p:childTnLst>
                                </p:cTn>
                              </p:par>
                              <p:par>
                                <p:cTn id="218" presetID="37" presetClass="path" presetSubtype="0" accel="5000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animMotion origin="layout" path="M -4.44444E-6 -2.72587E-6 L -0.14392 0.0663 C -0.17413 0.08018 -0.21892 0.09158 -0.26579 0.09158 C -0.31979 0.09158 -0.36267 0.08018 -0.39305 0.0663 L -0.53697 -2.72587E-6 " pathEditMode="relative" rAng="0" ptsTypes="FffFF">
                                      <p:cBhvr>
                                        <p:cTn id="219" dur="3000" fill="hold"/>
                                        <p:tgtEl>
                                          <p:spTgt spid="9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858" y="4564"/>
                                    </p:animMotion>
                                  </p:childTnLst>
                                </p:cTn>
                              </p:par>
                              <p:par>
                                <p:cTn id="220" presetID="0" presetClass="path" presetSubtype="0" decel="50000" fill="hold" grpId="2" nodeType="withEffect">
                                  <p:stCondLst>
                                    <p:cond delay="4800"/>
                                  </p:stCondLst>
                                  <p:childTnLst>
                                    <p:animMotion origin="layout" path="M -0.53698 -2.78754E-6 L -0.3809 -0.74221 " pathEditMode="relative" rAng="0" ptsTypes="AA">
                                      <p:cBhvr>
                                        <p:cTn id="221" dur="2000" fill="hold"/>
                                        <p:tgtEl>
                                          <p:spTgt spid="9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795" y="-37095"/>
                                    </p:animMotion>
                                  </p:childTnLst>
                                </p:cTn>
                              </p:par>
                              <p:par>
                                <p:cTn id="222" presetID="0" presetClass="path" presetSubtype="0" decel="50000" fill="hold" nodeType="withEffect">
                                  <p:stCondLst>
                                    <p:cond delay="4800"/>
                                  </p:stCondLst>
                                  <p:childTnLst>
                                    <p:animMotion origin="layout" path="M -0.54097 -0.00524 L -0.3849 -0.74745 " pathEditMode="relative" rAng="0" ptsTypes="AA">
                                      <p:cBhvr>
                                        <p:cTn id="223" dur="2000" fill="hold"/>
                                        <p:tgtEl>
                                          <p:spTgt spid="9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795" y="-37095"/>
                                    </p:animMotion>
                                  </p:childTnLst>
                                </p:cTn>
                              </p:par>
                              <p:par>
                                <p:cTn id="224" presetID="0" presetClass="path" presetSubtype="0" decel="50000" fill="hold" grpId="2" nodeType="withEffect">
                                  <p:stCondLst>
                                    <p:cond delay="4800"/>
                                  </p:stCondLst>
                                  <p:childTnLst>
                                    <p:animMotion origin="layout" path="M -0.62674 1.29818E-6 L -0.38958 -1.16158 " pathEditMode="relative" rAng="0" ptsTypes="AA">
                                      <p:cBhvr>
                                        <p:cTn id="225" dur="2000" fill="hold"/>
                                        <p:tgtEl>
                                          <p:spTgt spid="9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858" y="-58064"/>
                                    </p:animMotion>
                                  </p:childTnLst>
                                </p:cTn>
                              </p:par>
                              <p:par>
                                <p:cTn id="226" presetID="0" presetClass="path" presetSubtype="0" decel="50000" fill="hold" grpId="2" nodeType="withEffect">
                                  <p:stCondLst>
                                    <p:cond delay="4800"/>
                                  </p:stCondLst>
                                  <p:childTnLst>
                                    <p:animMotion origin="layout" path="M -0.68038 -2.42677E-6 L -0.42535 -1.23126 " pathEditMode="relative" rAng="0" ptsTypes="AA">
                                      <p:cBhvr>
                                        <p:cTn id="227" dur="2000" fill="hold"/>
                                        <p:tgtEl>
                                          <p:spTgt spid="98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743" y="-61548"/>
                                    </p:animMotion>
                                  </p:childTnLst>
                                </p:cTn>
                              </p:par>
                              <p:par>
                                <p:cTn id="228" presetID="0" presetClass="path" presetSubtype="0" decel="50000" fill="hold" grpId="2" nodeType="withEffect">
                                  <p:stCondLst>
                                    <p:cond delay="4800"/>
                                  </p:stCondLst>
                                  <p:childTnLst>
                                    <p:animMotion origin="layout" path="M -0.99149 -2.77521E-8 L -0.69462 -1.56953 " pathEditMode="relative" rAng="0" ptsTypes="AA">
                                      <p:cBhvr>
                                        <p:cTn id="229" dur="2000" fill="hold"/>
                                        <p:tgtEl>
                                          <p:spTgt spid="98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844" y="-78477"/>
                                    </p:animMotion>
                                  </p:childTnLst>
                                </p:cTn>
                              </p:par>
                              <p:par>
                                <p:cTn id="230" presetID="0" presetClass="path" presetSubtype="0" decel="50000" fill="hold" nodeType="withEffect">
                                  <p:stCondLst>
                                    <p:cond delay="4800"/>
                                  </p:stCondLst>
                                  <p:childTnLst>
                                    <p:animMotion origin="layout" path="M -0.7533 2.32192E-6 L -0.49045 -1.33488 " pathEditMode="relative" rAng="0" ptsTypes="AA">
                                      <p:cBhvr>
                                        <p:cTn id="231" dur="2000" fill="hold"/>
                                        <p:tgtEl>
                                          <p:spTgt spid="98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142" y="-66728"/>
                                    </p:animMotion>
                                  </p:childTnLst>
                                </p:cTn>
                              </p:par>
                              <p:par>
                                <p:cTn id="232" presetID="0" presetClass="path" presetSubtype="0" decel="50000" fill="hold" nodeType="withEffect">
                                  <p:stCondLst>
                                    <p:cond delay="4800"/>
                                  </p:stCondLst>
                                  <p:childTnLst>
                                    <p:animMotion origin="layout" path="M -1.5915 0.15109 L -1.19028 -1.84366 " pathEditMode="relative" rAng="0" ptsTypes="AA">
                                      <p:cBhvr>
                                        <p:cTn id="233" dur="2000" fill="hold"/>
                                        <p:tgtEl>
                                          <p:spTgt spid="98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069" y="-99722"/>
                                    </p:animMotion>
                                  </p:childTnLst>
                                </p:cTn>
                              </p:par>
                              <p:par>
                                <p:cTn id="234" presetID="0" presetClass="path" presetSubtype="0" decel="50000" fill="hold" grpId="2" nodeType="withEffect">
                                  <p:stCondLst>
                                    <p:cond delay="4800"/>
                                  </p:stCondLst>
                                  <p:childTnLst>
                                    <p:animMotion origin="layout" path="M -1.38229 -0.01757 L -0.98854 -1.82269 " pathEditMode="relative" rAng="0" ptsTypes="AA">
                                      <p:cBhvr>
                                        <p:cTn id="235" dur="2000" fill="hold"/>
                                        <p:tgtEl>
                                          <p:spTgt spid="99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688" y="-90256"/>
                                    </p:animMotion>
                                  </p:childTnLst>
                                </p:cTn>
                              </p:par>
                              <p:par>
                                <p:cTn id="236" presetID="0" presetClass="path" presetSubtype="0" decel="50000" fill="hold" nodeType="withEffect">
                                  <p:stCondLst>
                                    <p:cond delay="4800"/>
                                  </p:stCondLst>
                                  <p:childTnLst>
                                    <p:animMotion origin="layout" path="M -1.45781 4.13198E-6 L -1.06319 -1.87296 " pathEditMode="relative" rAng="0" ptsTypes="AA">
                                      <p:cBhvr>
                                        <p:cTn id="237" dur="2000" fill="hold"/>
                                        <p:tgtEl>
                                          <p:spTgt spid="99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740" y="-93648"/>
                                    </p:animMotion>
                                  </p:childTnLst>
                                </p:cTn>
                              </p:par>
                              <p:par>
                                <p:cTn id="238" presetID="0" presetClass="path" presetSubtype="0" decel="50000" fill="hold" nodeType="withEffect">
                                  <p:stCondLst>
                                    <p:cond delay="4800"/>
                                  </p:stCondLst>
                                  <p:childTnLst>
                                    <p:animMotion origin="layout" path="M -1.50053 -0.03207 L -1.09566 -1.93863 " pathEditMode="relative" rAng="0" ptsTypes="AA">
                                      <p:cBhvr>
                                        <p:cTn id="239" dur="2000" fill="hold"/>
                                        <p:tgtEl>
                                          <p:spTgt spid="99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243" y="-95313"/>
                                    </p:animMotion>
                                  </p:childTnLst>
                                </p:cTn>
                              </p:par>
                              <p:par>
                                <p:cTn id="240" presetID="0" presetClass="path" presetSubtype="0" decel="50000" fill="hold" grpId="2" nodeType="withEffect">
                                  <p:stCondLst>
                                    <p:cond delay="4800"/>
                                  </p:stCondLst>
                                  <p:childTnLst>
                                    <p:animMotion origin="layout" path="M -1.65711 -9.06568E-7 L -1.18211 -2.08233 " pathEditMode="relative" rAng="0" ptsTypes="AA">
                                      <p:cBhvr>
                                        <p:cTn id="241" dur="2000" fill="hold"/>
                                        <p:tgtEl>
                                          <p:spTgt spid="100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750" y="-104101"/>
                                    </p:animMotion>
                                  </p:childTnLst>
                                </p:cTn>
                              </p:par>
                              <p:par>
                                <p:cTn id="242" presetID="0" presetClass="path" presetSubtype="0" decel="50000" fill="hold" grpId="2" nodeType="withEffect">
                                  <p:stCondLst>
                                    <p:cond delay="4800"/>
                                  </p:stCondLst>
                                  <p:childTnLst>
                                    <p:animMotion origin="layout" path="M -1.65711 -0.00802 L -1.22934 -2.09035 " pathEditMode="relative" rAng="0" ptsTypes="AA">
                                      <p:cBhvr>
                                        <p:cTn id="243" dur="2000" fill="hold"/>
                                        <p:tgtEl>
                                          <p:spTgt spid="100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389" y="-104101"/>
                                    </p:animMotion>
                                  </p:childTnLst>
                                </p:cTn>
                              </p:par>
                              <p:par>
                                <p:cTn id="244" presetID="0" presetClass="path" presetSubtype="0" decel="50000" fill="hold" grpId="2" nodeType="withEffect">
                                  <p:stCondLst>
                                    <p:cond delay="4800"/>
                                  </p:stCondLst>
                                  <p:childTnLst>
                                    <p:animMotion origin="layout" path="M -1.86268 3.93771E-6 L -1.37674 -2.34105 " pathEditMode="relative" rAng="0" ptsTypes="AA">
                                      <p:cBhvr>
                                        <p:cTn id="245" dur="2000" fill="hold"/>
                                        <p:tgtEl>
                                          <p:spTgt spid="100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306" y="-117052"/>
                                    </p:animMotion>
                                  </p:childTnLst>
                                </p:cTn>
                              </p:par>
                              <p:par>
                                <p:cTn id="246" presetID="0" presetClass="path" presetSubtype="0" decel="50000" fill="hold" grpId="2" nodeType="withEffect">
                                  <p:stCondLst>
                                    <p:cond delay="4800"/>
                                  </p:stCondLst>
                                  <p:childTnLst>
                                    <p:animMotion origin="layout" path="M -0.49046 0 L -0.33438 -0.74221 " pathEditMode="relative" rAng="0" ptsTypes="AA">
                                      <p:cBhvr>
                                        <p:cTn id="247" dur="2000" fill="hold"/>
                                        <p:tgtEl>
                                          <p:spTgt spid="9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795" y="-37095"/>
                                    </p:animMotion>
                                  </p:childTnLst>
                                </p:cTn>
                              </p:par>
                              <p:par>
                                <p:cTn id="248" presetID="0" presetClass="path" presetSubtype="0" decel="50000" fill="hold" nodeType="withEffect">
                                  <p:stCondLst>
                                    <p:cond delay="4800"/>
                                  </p:stCondLst>
                                  <p:childTnLst>
                                    <p:animMotion origin="layout" path="M -0.52865 -0.00277 L -0.33264 -0.94203 " pathEditMode="relative" rAng="0" ptsTypes="AA">
                                      <p:cBhvr>
                                        <p:cTn id="249" dur="2000" fill="hold"/>
                                        <p:tgtEl>
                                          <p:spTgt spid="9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792" y="-46963"/>
                                    </p:animMotion>
                                  </p:childTnLst>
                                </p:cTn>
                              </p:par>
                              <p:par>
                                <p:cTn id="250" presetID="0" presetClass="path" presetSubtype="0" decel="50000" fill="hold" nodeType="withEffect">
                                  <p:stCondLst>
                                    <p:cond delay="4800"/>
                                  </p:stCondLst>
                                  <p:childTnLst>
                                    <p:animMotion origin="layout" path="M -0.53698 4.81961E-6 L -0.38091 -0.74222 " pathEditMode="relative" rAng="0" ptsTypes="AA">
                                      <p:cBhvr>
                                        <p:cTn id="251" dur="2000" fill="hold"/>
                                        <p:tgtEl>
                                          <p:spTgt spid="9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795" y="-37126"/>
                                    </p:animMotion>
                                  </p:childTnLst>
                                </p:cTn>
                              </p:par>
                              <p:par>
                                <p:cTn id="252" presetID="10" presetClass="exit" presetSubtype="0" fill="hold" grpId="3" nodeType="withEffect">
                                  <p:stCondLst>
                                    <p:cond delay="6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3" dur="500"/>
                                        <p:tgtEl>
                                          <p:spTgt spid="9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5" presetID="10" presetClass="exit" presetSubtype="0" fill="hold" nodeType="withEffect">
                                  <p:stCondLst>
                                    <p:cond delay="6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6" dur="500"/>
                                        <p:tgtEl>
                                          <p:spTgt spid="9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8" presetID="10" presetClass="exit" presetSubtype="0" fill="hold" grpId="3" nodeType="withEffect">
                                  <p:stCondLst>
                                    <p:cond delay="6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9" dur="500"/>
                                        <p:tgtEl>
                                          <p:spTgt spid="98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1" presetID="10" presetClass="exit" presetSubtype="0" fill="hold" grpId="3" nodeType="withEffect">
                                  <p:stCondLst>
                                    <p:cond delay="6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2" dur="500"/>
                                        <p:tgtEl>
                                          <p:spTgt spid="98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4" presetID="10" presetClass="exit" presetSubtype="0" fill="hold" grpId="3" nodeType="withEffect">
                                  <p:stCondLst>
                                    <p:cond delay="6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5" dur="500"/>
                                        <p:tgtEl>
                                          <p:spTgt spid="98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7" presetID="10" presetClass="exit" presetSubtype="0" fill="hold" nodeType="withEffect">
                                  <p:stCondLst>
                                    <p:cond delay="6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8" dur="500"/>
                                        <p:tgtEl>
                                          <p:spTgt spid="98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0" presetID="10" presetClass="exit" presetSubtype="0" fill="hold" nodeType="withEffect">
                                  <p:stCondLst>
                                    <p:cond delay="6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1" dur="500"/>
                                        <p:tgtEl>
                                          <p:spTgt spid="98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3" presetID="10" presetClass="exit" presetSubtype="0" fill="hold" grpId="3" nodeType="withEffect">
                                  <p:stCondLst>
                                    <p:cond delay="6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4" dur="500"/>
                                        <p:tgtEl>
                                          <p:spTgt spid="99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6" presetID="10" presetClass="exit" presetSubtype="0" fill="hold" nodeType="withEffect">
                                  <p:stCondLst>
                                    <p:cond delay="6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7" dur="500"/>
                                        <p:tgtEl>
                                          <p:spTgt spid="9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9" presetID="10" presetClass="exit" presetSubtype="0" fill="hold" nodeType="withEffect">
                                  <p:stCondLst>
                                    <p:cond delay="6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0" dur="500"/>
                                        <p:tgtEl>
                                          <p:spTgt spid="9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2" presetID="10" presetClass="exit" presetSubtype="0" fill="hold" grpId="3" nodeType="withEffect">
                                  <p:stCondLst>
                                    <p:cond delay="6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3" dur="500"/>
                                        <p:tgtEl>
                                          <p:spTgt spid="10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5" presetID="10" presetClass="exit" presetSubtype="0" fill="hold" grpId="3" nodeType="withEffect">
                                  <p:stCondLst>
                                    <p:cond delay="6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6" dur="500"/>
                                        <p:tgtEl>
                                          <p:spTgt spid="100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8" presetID="10" presetClass="exit" presetSubtype="0" fill="hold" grpId="3" nodeType="withEffect">
                                  <p:stCondLst>
                                    <p:cond delay="6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9" dur="500"/>
                                        <p:tgtEl>
                                          <p:spTgt spid="10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1" presetID="10" presetClass="exit" presetSubtype="0" fill="hold" grpId="3" nodeType="withEffect">
                                  <p:stCondLst>
                                    <p:cond delay="6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2" dur="500"/>
                                        <p:tgtEl>
                                          <p:spTgt spid="9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4" presetID="10" presetClass="exit" presetSubtype="0" fill="hold" nodeType="withEffect">
                                  <p:stCondLst>
                                    <p:cond delay="6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5" dur="500"/>
                                        <p:tgtEl>
                                          <p:spTgt spid="9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7" presetID="10" presetClass="exit" presetSubtype="0" fill="hold" nodeType="withEffect">
                                  <p:stCondLst>
                                    <p:cond delay="6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8" dur="500"/>
                                        <p:tgtEl>
                                          <p:spTgt spid="9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0" presetID="0" presetClass="path" presetSubtype="0" fill="hold" nodeType="withEffect">
                                  <p:stCondLst>
                                    <p:cond delay="2800"/>
                                  </p:stCondLst>
                                  <p:childTnLst>
                                    <p:animMotion origin="layout" path="M 0.22743 -0.14457 L 0.52257 -0.32275 " pathEditMode="relative" rAng="0" ptsTypes="AA">
                                      <p:cBhvr>
                                        <p:cTn id="301" dur="44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8" y="-89"/>
                                    </p:animMotion>
                                  </p:childTnLst>
                                </p:cTn>
                              </p:par>
                              <p:par>
                                <p:cTn id="30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4" dur="500"/>
                                        <p:tgtEl>
                                          <p:spTgt spid="2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5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-3.78821E-6 C 0.00955 -0.00154 0.01146 0.00031 0.01649 -0.01235 C 0.01337 -0.02902 0.0217 -0.046 0.0283 -0.05619 " pathEditMode="relative" ptsTypes="ffA">
                                      <p:cBhvr>
                                        <p:cTn id="306" dur="2000" fill="hold"/>
                                        <p:tgtEl>
                                          <p:spTgt spid="2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07" presetID="10" presetClass="exit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8" dur="500"/>
                                        <p:tgtEl>
                                          <p:spTgt spid="2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0" presetID="10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2" dur="500"/>
                                        <p:tgtEl>
                                          <p:spTgt spid="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3" presetID="0" presetClass="path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-3.33333E-6 -2.42667E-6 C 0.00903 0.00031 0.01094 -2.42667E-6 0.01563 0.00278 C 0.01268 0.00679 0.02066 0.01112 0.02709 0.01359 " pathEditMode="relative" rAng="0" ptsTypes="ffA">
                                      <p:cBhvr>
                                        <p:cTn id="314" dur="2000" fill="hold"/>
                                        <p:tgtEl>
                                          <p:spTgt spid="2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54" y="679"/>
                                    </p:animMotion>
                                  </p:childTnLst>
                                </p:cTn>
                              </p:par>
                              <p:par>
                                <p:cTn id="315" presetID="10" presetClass="exit" presetSubtype="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6" dur="500"/>
                                        <p:tgtEl>
                                          <p:spTgt spid="2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8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0" dur="500"/>
                                        <p:tgtEl>
                                          <p:spTgt spid="2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1" presetID="0" presetClass="path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3.61111E-6 7.50232E-7 C -0.01198 0.00123 -0.01458 7.50232E-7 -0.02066 0.01266 C -0.01684 0.03149 -0.02743 0.05125 -0.03576 0.06298 " pathEditMode="relative" rAng="0" ptsTypes="ffA">
                                      <p:cBhvr>
                                        <p:cTn id="322" dur="2000" fill="hold"/>
                                        <p:tgtEl>
                                          <p:spTgt spid="27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88" y="3149"/>
                                    </p:animMotion>
                                  </p:childTnLst>
                                </p:cTn>
                              </p:par>
                              <p:par>
                                <p:cTn id="323" presetID="10" presetClass="exit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4" dur="500"/>
                                        <p:tgtEl>
                                          <p:spTgt spid="2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8" dur="500"/>
                                        <p:tgtEl>
                                          <p:spTgt spid="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9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-4.75147E-6 C -0.01476 -0.00092 -0.01788 -4.75147E-6 -0.02535 -0.0071 C -0.02066 -0.01759 -0.03368 -0.0284 -0.04375 -0.03488 " pathEditMode="relative" rAng="0" ptsTypes="ffA">
                                      <p:cBhvr>
                                        <p:cTn id="330" dur="2000" fill="hold"/>
                                        <p:tgtEl>
                                          <p:spTgt spid="2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87" y="-1760"/>
                                    </p:animMotion>
                                  </p:childTnLst>
                                </p:cTn>
                              </p:par>
                              <p:par>
                                <p:cTn id="331" presetID="10" presetClass="exit" presetSubtype="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2" dur="500"/>
                                        <p:tgtEl>
                                          <p:spTgt spid="2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5" grpId="0" animBg="1"/>
      <p:bldP spid="813" grpId="0" animBg="1"/>
      <p:bldP spid="813" grpId="1" animBg="1"/>
      <p:bldP spid="813" grpId="2" animBg="1"/>
      <p:bldP spid="813" grpId="3" animBg="1"/>
      <p:bldP spid="813" grpId="4" animBg="1"/>
      <p:bldP spid="814" grpId="0" animBg="1"/>
      <p:bldP spid="814" grpId="1" animBg="1"/>
      <p:bldP spid="814" grpId="2" animBg="1"/>
      <p:bldP spid="814" grpId="3" animBg="1"/>
      <p:bldP spid="814" grpId="4" animBg="1"/>
      <p:bldP spid="965" grpId="0" animBg="1"/>
      <p:bldP spid="965" grpId="1" animBg="1"/>
      <p:bldP spid="965" grpId="2" animBg="1"/>
      <p:bldP spid="965" grpId="3" animBg="1"/>
      <p:bldP spid="976" grpId="0" animBg="1"/>
      <p:bldP spid="976" grpId="1" animBg="1"/>
      <p:bldP spid="976" grpId="2" animBg="1"/>
      <p:bldP spid="976" grpId="3" animBg="1"/>
      <p:bldP spid="982" grpId="0" animBg="1"/>
      <p:bldP spid="982" grpId="1" animBg="1"/>
      <p:bldP spid="982" grpId="2" animBg="1"/>
      <p:bldP spid="982" grpId="3" animBg="1"/>
      <p:bldP spid="983" grpId="0" animBg="1"/>
      <p:bldP spid="983" grpId="1" animBg="1"/>
      <p:bldP spid="983" grpId="2" animBg="1"/>
      <p:bldP spid="983" grpId="3" animBg="1"/>
      <p:bldP spid="984" grpId="0" animBg="1"/>
      <p:bldP spid="984" grpId="1" animBg="1"/>
      <p:bldP spid="984" grpId="2" animBg="1"/>
      <p:bldP spid="984" grpId="3" animBg="1"/>
      <p:bldP spid="994" grpId="0" animBg="1"/>
      <p:bldP spid="994" grpId="1" animBg="1"/>
      <p:bldP spid="994" grpId="2" animBg="1"/>
      <p:bldP spid="994" grpId="3" animBg="1"/>
      <p:bldP spid="1004" grpId="0" animBg="1"/>
      <p:bldP spid="1004" grpId="1" animBg="1"/>
      <p:bldP spid="1004" grpId="2" animBg="1"/>
      <p:bldP spid="1004" grpId="3" animBg="1"/>
      <p:bldP spid="1005" grpId="0" animBg="1"/>
      <p:bldP spid="1005" grpId="1" animBg="1"/>
      <p:bldP spid="1005" grpId="2" animBg="1"/>
      <p:bldP spid="1005" grpId="3" animBg="1"/>
      <p:bldP spid="1006" grpId="0" animBg="1"/>
      <p:bldP spid="1006" grpId="1" animBg="1"/>
      <p:bldP spid="1006" grpId="2" animBg="1"/>
      <p:bldP spid="1006" grpId="3" animBg="1"/>
      <p:bldP spid="5" grpId="0" animBg="1"/>
      <p:bldP spid="816" grpId="0" animBg="1"/>
      <p:bldP spid="816" grpId="1" animBg="1"/>
      <p:bldP spid="817" grpId="0" animBg="1"/>
      <p:bldP spid="817" grpId="1" animBg="1"/>
      <p:bldP spid="818" grpId="0" animBg="1"/>
      <p:bldP spid="818" grpId="1" animBg="1"/>
      <p:bldP spid="885" grpId="0" animBg="1"/>
      <p:bldP spid="885" grpId="1" animBg="1"/>
      <p:bldP spid="886" grpId="0" animBg="1"/>
      <p:bldP spid="886" grpId="1" animBg="1"/>
      <p:bldP spid="887" grpId="0" animBg="1"/>
      <p:bldP spid="887" grpId="1" animBg="1"/>
      <p:bldP spid="888" grpId="0" animBg="1"/>
      <p:bldP spid="888" grpId="1" animBg="1"/>
      <p:bldP spid="889" grpId="0" animBg="1"/>
      <p:bldP spid="889" grpId="1" animBg="1"/>
      <p:bldP spid="7" grpId="0" build="allAtOnce"/>
      <p:bldP spid="10" grpId="0"/>
      <p:bldP spid="10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0"/>
            <a:ext cx="9144000" cy="5357831"/>
          </a:xfrm>
          <a:prstGeom prst="rect">
            <a:avLst/>
          </a:prstGeom>
          <a:gradFill>
            <a:gsLst>
              <a:gs pos="0">
                <a:schemeClr val="tx1"/>
              </a:gs>
              <a:gs pos="39999">
                <a:schemeClr val="accent5">
                  <a:lumMod val="50000"/>
                </a:schemeClr>
              </a:gs>
              <a:gs pos="70000">
                <a:schemeClr val="accent5">
                  <a:lumMod val="75000"/>
                </a:schemeClr>
              </a:gs>
              <a:gs pos="100000">
                <a:srgbClr val="FFEBFA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0" name="矩形 79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gradFill>
            <a:gsLst>
              <a:gs pos="0">
                <a:srgbClr val="8488C4"/>
              </a:gs>
              <a:gs pos="53000">
                <a:srgbClr val="D4DEFF"/>
              </a:gs>
              <a:gs pos="83000">
                <a:srgbClr val="D4DEFF"/>
              </a:gs>
              <a:gs pos="100000">
                <a:srgbClr val="96AB94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76" name="组合 75"/>
          <p:cNvGrpSpPr/>
          <p:nvPr/>
        </p:nvGrpSpPr>
        <p:grpSpPr>
          <a:xfrm>
            <a:off x="-10128524" y="771550"/>
            <a:ext cx="20272688" cy="4846563"/>
            <a:chOff x="-10128524" y="485142"/>
            <a:chExt cx="20272688" cy="4846563"/>
          </a:xfrm>
        </p:grpSpPr>
        <p:sp>
          <p:nvSpPr>
            <p:cNvPr id="19" name="矩形 18"/>
            <p:cNvSpPr/>
            <p:nvPr/>
          </p:nvSpPr>
          <p:spPr>
            <a:xfrm>
              <a:off x="-8786906" y="3462824"/>
              <a:ext cx="18931070" cy="1868881"/>
            </a:xfrm>
            <a:prstGeom prst="rect">
              <a:avLst/>
            </a:prstGeom>
            <a:gradFill flip="none" rotWithShape="1">
              <a:gsLst>
                <a:gs pos="0">
                  <a:schemeClr val="tx1"/>
                </a:gs>
                <a:gs pos="39999">
                  <a:schemeClr val="accent5">
                    <a:lumMod val="50000"/>
                  </a:schemeClr>
                </a:gs>
                <a:gs pos="70000">
                  <a:schemeClr val="accent5">
                    <a:lumMod val="75000"/>
                  </a:schemeClr>
                </a:gs>
                <a:gs pos="100000">
                  <a:schemeClr val="bg1"/>
                </a:gs>
              </a:gsLst>
              <a:lin ang="16200000" scaled="1"/>
              <a:tileRect/>
            </a:grad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 10"/>
            <p:cNvSpPr/>
            <p:nvPr/>
          </p:nvSpPr>
          <p:spPr>
            <a:xfrm>
              <a:off x="-10128524" y="485142"/>
              <a:ext cx="14400000" cy="3728456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  <a:ln>
              <a:noFill/>
            </a:ln>
            <a:effectLst>
              <a:reflection blurRad="6350" stA="50000" endA="300" endPos="550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5" name="组合 74"/>
          <p:cNvGrpSpPr/>
          <p:nvPr/>
        </p:nvGrpSpPr>
        <p:grpSpPr>
          <a:xfrm>
            <a:off x="-3429056" y="2801573"/>
            <a:ext cx="13644658" cy="3212086"/>
            <a:chOff x="-3429056" y="2554354"/>
            <a:chExt cx="13644658" cy="3212086"/>
          </a:xfrm>
        </p:grpSpPr>
        <p:sp>
          <p:nvSpPr>
            <p:cNvPr id="33" name="矩形 32"/>
            <p:cNvSpPr/>
            <p:nvPr/>
          </p:nvSpPr>
          <p:spPr>
            <a:xfrm>
              <a:off x="1643042" y="4842526"/>
              <a:ext cx="214314" cy="714380"/>
            </a:xfrm>
            <a:prstGeom prst="rect">
              <a:avLst/>
            </a:prstGeom>
            <a:gradFill>
              <a:gsLst>
                <a:gs pos="0">
                  <a:schemeClr val="tx1">
                    <a:alpha val="16000"/>
                  </a:schemeClr>
                </a:gs>
                <a:gs pos="45000">
                  <a:srgbClr val="FF7A00">
                    <a:alpha val="0"/>
                  </a:srgbClr>
                </a:gs>
                <a:gs pos="70000">
                  <a:srgbClr val="FF0300">
                    <a:alpha val="0"/>
                  </a:srgb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矩形 34"/>
            <p:cNvSpPr/>
            <p:nvPr/>
          </p:nvSpPr>
          <p:spPr>
            <a:xfrm>
              <a:off x="2699372" y="4832030"/>
              <a:ext cx="214314" cy="714380"/>
            </a:xfrm>
            <a:prstGeom prst="rect">
              <a:avLst/>
            </a:prstGeom>
            <a:gradFill>
              <a:gsLst>
                <a:gs pos="0">
                  <a:schemeClr val="tx1">
                    <a:alpha val="16000"/>
                  </a:schemeClr>
                </a:gs>
                <a:gs pos="45000">
                  <a:srgbClr val="FF7A00">
                    <a:alpha val="0"/>
                  </a:srgbClr>
                </a:gs>
                <a:gs pos="70000">
                  <a:srgbClr val="FF0300">
                    <a:alpha val="0"/>
                  </a:srgb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矩形 35"/>
            <p:cNvSpPr/>
            <p:nvPr/>
          </p:nvSpPr>
          <p:spPr>
            <a:xfrm>
              <a:off x="3770942" y="4832048"/>
              <a:ext cx="214314" cy="714380"/>
            </a:xfrm>
            <a:prstGeom prst="rect">
              <a:avLst/>
            </a:prstGeom>
            <a:gradFill>
              <a:gsLst>
                <a:gs pos="0">
                  <a:schemeClr val="tx1">
                    <a:alpha val="16000"/>
                  </a:schemeClr>
                </a:gs>
                <a:gs pos="45000">
                  <a:srgbClr val="FF7A00">
                    <a:alpha val="0"/>
                  </a:srgbClr>
                </a:gs>
                <a:gs pos="70000">
                  <a:srgbClr val="FF0300">
                    <a:alpha val="0"/>
                  </a:srgb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矩形 36"/>
            <p:cNvSpPr/>
            <p:nvPr/>
          </p:nvSpPr>
          <p:spPr>
            <a:xfrm>
              <a:off x="4842512" y="4842526"/>
              <a:ext cx="214314" cy="714380"/>
            </a:xfrm>
            <a:prstGeom prst="rect">
              <a:avLst/>
            </a:prstGeom>
            <a:gradFill>
              <a:gsLst>
                <a:gs pos="0">
                  <a:schemeClr val="tx1">
                    <a:alpha val="16000"/>
                  </a:schemeClr>
                </a:gs>
                <a:gs pos="45000">
                  <a:srgbClr val="FF7A00">
                    <a:alpha val="0"/>
                  </a:srgbClr>
                </a:gs>
                <a:gs pos="70000">
                  <a:srgbClr val="FF0300">
                    <a:alpha val="0"/>
                  </a:srgb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矩形 37"/>
            <p:cNvSpPr/>
            <p:nvPr/>
          </p:nvSpPr>
          <p:spPr>
            <a:xfrm>
              <a:off x="5914082" y="4842526"/>
              <a:ext cx="214314" cy="714380"/>
            </a:xfrm>
            <a:prstGeom prst="rect">
              <a:avLst/>
            </a:prstGeom>
            <a:gradFill>
              <a:gsLst>
                <a:gs pos="0">
                  <a:schemeClr val="tx1">
                    <a:alpha val="16000"/>
                  </a:schemeClr>
                </a:gs>
                <a:gs pos="45000">
                  <a:srgbClr val="FF7A00">
                    <a:alpha val="0"/>
                  </a:srgbClr>
                </a:gs>
                <a:gs pos="70000">
                  <a:srgbClr val="FF0300">
                    <a:alpha val="0"/>
                  </a:srgb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矩形 38"/>
            <p:cNvSpPr/>
            <p:nvPr/>
          </p:nvSpPr>
          <p:spPr>
            <a:xfrm>
              <a:off x="1643042" y="4853022"/>
              <a:ext cx="214314" cy="714380"/>
            </a:xfrm>
            <a:prstGeom prst="rect">
              <a:avLst/>
            </a:prstGeom>
            <a:gradFill>
              <a:gsLst>
                <a:gs pos="0">
                  <a:schemeClr val="tx1">
                    <a:alpha val="16000"/>
                  </a:schemeClr>
                </a:gs>
                <a:gs pos="45000">
                  <a:srgbClr val="FF7A00">
                    <a:alpha val="0"/>
                  </a:srgbClr>
                </a:gs>
                <a:gs pos="70000">
                  <a:srgbClr val="FF0300">
                    <a:alpha val="0"/>
                  </a:srgb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矩形 39"/>
            <p:cNvSpPr/>
            <p:nvPr/>
          </p:nvSpPr>
          <p:spPr>
            <a:xfrm>
              <a:off x="2699372" y="4842526"/>
              <a:ext cx="214314" cy="714380"/>
            </a:xfrm>
            <a:prstGeom prst="rect">
              <a:avLst/>
            </a:prstGeom>
            <a:gradFill>
              <a:gsLst>
                <a:gs pos="0">
                  <a:schemeClr val="tx1">
                    <a:alpha val="16000"/>
                  </a:schemeClr>
                </a:gs>
                <a:gs pos="45000">
                  <a:srgbClr val="FF7A00">
                    <a:alpha val="0"/>
                  </a:srgbClr>
                </a:gs>
                <a:gs pos="70000">
                  <a:srgbClr val="FF0300">
                    <a:alpha val="0"/>
                  </a:srgb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矩形 40"/>
            <p:cNvSpPr/>
            <p:nvPr/>
          </p:nvSpPr>
          <p:spPr>
            <a:xfrm>
              <a:off x="3770942" y="4842544"/>
              <a:ext cx="214314" cy="714380"/>
            </a:xfrm>
            <a:prstGeom prst="rect">
              <a:avLst/>
            </a:prstGeom>
            <a:gradFill>
              <a:gsLst>
                <a:gs pos="0">
                  <a:schemeClr val="tx1">
                    <a:alpha val="16000"/>
                  </a:schemeClr>
                </a:gs>
                <a:gs pos="45000">
                  <a:srgbClr val="FF7A00">
                    <a:alpha val="0"/>
                  </a:srgbClr>
                </a:gs>
                <a:gs pos="70000">
                  <a:srgbClr val="FF0300">
                    <a:alpha val="0"/>
                  </a:srgb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矩形 41"/>
            <p:cNvSpPr/>
            <p:nvPr/>
          </p:nvSpPr>
          <p:spPr>
            <a:xfrm>
              <a:off x="4842512" y="4853022"/>
              <a:ext cx="214314" cy="714380"/>
            </a:xfrm>
            <a:prstGeom prst="rect">
              <a:avLst/>
            </a:prstGeom>
            <a:gradFill>
              <a:gsLst>
                <a:gs pos="0">
                  <a:schemeClr val="tx1">
                    <a:alpha val="16000"/>
                  </a:schemeClr>
                </a:gs>
                <a:gs pos="45000">
                  <a:srgbClr val="FF7A00">
                    <a:alpha val="0"/>
                  </a:srgbClr>
                </a:gs>
                <a:gs pos="70000">
                  <a:srgbClr val="FF0300">
                    <a:alpha val="0"/>
                  </a:srgb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矩形 42"/>
            <p:cNvSpPr/>
            <p:nvPr/>
          </p:nvSpPr>
          <p:spPr>
            <a:xfrm>
              <a:off x="5914082" y="4853022"/>
              <a:ext cx="214314" cy="714380"/>
            </a:xfrm>
            <a:prstGeom prst="rect">
              <a:avLst/>
            </a:prstGeom>
            <a:gradFill>
              <a:gsLst>
                <a:gs pos="0">
                  <a:schemeClr val="tx1">
                    <a:alpha val="16000"/>
                  </a:schemeClr>
                </a:gs>
                <a:gs pos="45000">
                  <a:srgbClr val="FF7A00">
                    <a:alpha val="0"/>
                  </a:srgbClr>
                </a:gs>
                <a:gs pos="70000">
                  <a:srgbClr val="FF0300">
                    <a:alpha val="0"/>
                  </a:srgb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矩形 44"/>
            <p:cNvSpPr/>
            <p:nvPr/>
          </p:nvSpPr>
          <p:spPr>
            <a:xfrm>
              <a:off x="6985652" y="4842526"/>
              <a:ext cx="142876" cy="714380"/>
            </a:xfrm>
            <a:prstGeom prst="rect">
              <a:avLst/>
            </a:prstGeom>
            <a:gradFill>
              <a:gsLst>
                <a:gs pos="0">
                  <a:schemeClr val="tx1">
                    <a:alpha val="16000"/>
                  </a:schemeClr>
                </a:gs>
                <a:gs pos="45000">
                  <a:srgbClr val="FF7A00">
                    <a:alpha val="0"/>
                  </a:srgbClr>
                </a:gs>
                <a:gs pos="70000">
                  <a:srgbClr val="FF0300">
                    <a:alpha val="0"/>
                  </a:srgb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矩形 45"/>
            <p:cNvSpPr/>
            <p:nvPr/>
          </p:nvSpPr>
          <p:spPr>
            <a:xfrm>
              <a:off x="6985652" y="4853022"/>
              <a:ext cx="142876" cy="714380"/>
            </a:xfrm>
            <a:prstGeom prst="rect">
              <a:avLst/>
            </a:prstGeom>
            <a:gradFill>
              <a:gsLst>
                <a:gs pos="0">
                  <a:schemeClr val="tx1">
                    <a:alpha val="16000"/>
                  </a:schemeClr>
                </a:gs>
                <a:gs pos="45000">
                  <a:srgbClr val="FF7A00">
                    <a:alpha val="0"/>
                  </a:srgbClr>
                </a:gs>
                <a:gs pos="70000">
                  <a:srgbClr val="FF0300">
                    <a:alpha val="0"/>
                  </a:srgb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74" name="组合 73"/>
            <p:cNvGrpSpPr/>
            <p:nvPr/>
          </p:nvGrpSpPr>
          <p:grpSpPr>
            <a:xfrm>
              <a:off x="-3429056" y="2554354"/>
              <a:ext cx="13644658" cy="3212086"/>
              <a:chOff x="-3429056" y="2554354"/>
              <a:chExt cx="13644658" cy="3212086"/>
            </a:xfrm>
          </p:grpSpPr>
          <p:grpSp>
            <p:nvGrpSpPr>
              <p:cNvPr id="73" name="组合 72"/>
              <p:cNvGrpSpPr/>
              <p:nvPr/>
            </p:nvGrpSpPr>
            <p:grpSpPr>
              <a:xfrm>
                <a:off x="-3429056" y="3953786"/>
                <a:ext cx="13644658" cy="1812654"/>
                <a:chOff x="-3429056" y="3953786"/>
                <a:chExt cx="13644658" cy="1812654"/>
              </a:xfrm>
            </p:grpSpPr>
            <p:grpSp>
              <p:nvGrpSpPr>
                <p:cNvPr id="5" name="组合 4"/>
                <p:cNvGrpSpPr/>
                <p:nvPr/>
              </p:nvGrpSpPr>
              <p:grpSpPr>
                <a:xfrm>
                  <a:off x="7130121" y="3965275"/>
                  <a:ext cx="3014043" cy="915566"/>
                  <a:chOff x="-1728191" y="4240997"/>
                  <a:chExt cx="3014043" cy="915566"/>
                </a:xfrm>
                <a:gradFill>
                  <a:gsLst>
                    <a:gs pos="0">
                      <a:srgbClr val="000000"/>
                    </a:gs>
                    <a:gs pos="20000">
                      <a:srgbClr val="663300"/>
                    </a:gs>
                    <a:gs pos="20000">
                      <a:srgbClr val="663300"/>
                    </a:gs>
                  </a:gsLst>
                  <a:lin ang="5400000" scaled="0"/>
                </a:gradFill>
              </p:grpSpPr>
              <p:sp>
                <p:nvSpPr>
                  <p:cNvPr id="6" name="矩形 5"/>
                  <p:cNvSpPr/>
                  <p:nvPr/>
                </p:nvSpPr>
                <p:spPr>
                  <a:xfrm>
                    <a:off x="-1728191" y="4240997"/>
                    <a:ext cx="3014043" cy="915566"/>
                  </a:xfrm>
                  <a:prstGeom prst="rect">
                    <a:avLst/>
                  </a:prstGeom>
                  <a:gradFill>
                    <a:gsLst>
                      <a:gs pos="0">
                        <a:schemeClr val="tx1">
                          <a:lumMod val="65000"/>
                          <a:lumOff val="35000"/>
                        </a:schemeClr>
                      </a:gs>
                      <a:gs pos="30000">
                        <a:schemeClr val="tx1">
                          <a:lumMod val="75000"/>
                          <a:lumOff val="25000"/>
                        </a:schemeClr>
                      </a:gs>
                      <a:gs pos="70000">
                        <a:schemeClr val="tx1">
                          <a:lumMod val="85000"/>
                          <a:lumOff val="15000"/>
                        </a:schemeClr>
                      </a:gs>
                      <a:gs pos="100000">
                        <a:schemeClr val="tx1">
                          <a:lumMod val="95000"/>
                          <a:lumOff val="5000"/>
                        </a:schemeClr>
                      </a:gs>
                    </a:gsLst>
                    <a:lin ang="5400000" scaled="0"/>
                  </a:gradFill>
                  <a:ln>
                    <a:noFill/>
                  </a:ln>
                  <a:effectLst>
                    <a:softEdge rad="0"/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7" name="矩形 6"/>
                  <p:cNvSpPr/>
                  <p:nvPr/>
                </p:nvSpPr>
                <p:spPr>
                  <a:xfrm>
                    <a:off x="-1728190" y="4243928"/>
                    <a:ext cx="3006648" cy="45719"/>
                  </a:xfrm>
                  <a:prstGeom prst="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sp>
              <p:nvSpPr>
                <p:cNvPr id="48" name="矩形 47"/>
                <p:cNvSpPr/>
                <p:nvPr/>
              </p:nvSpPr>
              <p:spPr>
                <a:xfrm>
                  <a:off x="7138052" y="4857766"/>
                  <a:ext cx="3077550" cy="908674"/>
                </a:xfrm>
                <a:prstGeom prst="rect">
                  <a:avLst/>
                </a:prstGeom>
                <a:gradFill>
                  <a:gsLst>
                    <a:gs pos="0">
                      <a:schemeClr val="tx1">
                        <a:alpha val="67000"/>
                      </a:schemeClr>
                    </a:gs>
                    <a:gs pos="45000">
                      <a:srgbClr val="FF7A00">
                        <a:alpha val="0"/>
                      </a:srgbClr>
                    </a:gs>
                    <a:gs pos="70000">
                      <a:srgbClr val="FF0300">
                        <a:alpha val="0"/>
                      </a:srgbClr>
                    </a:gs>
                  </a:gsLst>
                  <a:lin ang="54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9" name="矩形 48"/>
                <p:cNvSpPr/>
                <p:nvPr/>
              </p:nvSpPr>
              <p:spPr>
                <a:xfrm>
                  <a:off x="-3429056" y="4857766"/>
                  <a:ext cx="5077814" cy="908674"/>
                </a:xfrm>
                <a:prstGeom prst="rect">
                  <a:avLst/>
                </a:prstGeom>
                <a:gradFill>
                  <a:gsLst>
                    <a:gs pos="0">
                      <a:schemeClr val="tx1">
                        <a:alpha val="67000"/>
                      </a:schemeClr>
                    </a:gs>
                    <a:gs pos="45000">
                      <a:srgbClr val="FF7A00">
                        <a:alpha val="0"/>
                      </a:srgbClr>
                    </a:gs>
                    <a:gs pos="70000">
                      <a:srgbClr val="FF0300">
                        <a:alpha val="0"/>
                      </a:srgbClr>
                    </a:gs>
                  </a:gsLst>
                  <a:lin ang="54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pic>
              <p:nvPicPr>
                <p:cNvPr id="32" name="图片 31" descr="rete.png"/>
                <p:cNvPicPr>
                  <a:picLocks noChangeAspect="1"/>
                </p:cNvPicPr>
                <p:nvPr/>
              </p:nvPicPr>
              <p:blipFill>
                <a:blip r:embed="rId3" cstate="print"/>
                <a:stretch>
                  <a:fillRect/>
                </a:stretch>
              </p:blipFill>
              <p:spPr>
                <a:xfrm>
                  <a:off x="1627802" y="3953786"/>
                  <a:ext cx="5510329" cy="938706"/>
                </a:xfrm>
                <a:prstGeom prst="rect">
                  <a:avLst/>
                </a:prstGeom>
              </p:spPr>
            </p:pic>
            <p:grpSp>
              <p:nvGrpSpPr>
                <p:cNvPr id="4" name="组合 3"/>
                <p:cNvGrpSpPr/>
                <p:nvPr/>
              </p:nvGrpSpPr>
              <p:grpSpPr>
                <a:xfrm>
                  <a:off x="-3429055" y="3965275"/>
                  <a:ext cx="5072098" cy="915566"/>
                  <a:chOff x="-3786245" y="4240997"/>
                  <a:chExt cx="5072098" cy="915566"/>
                </a:xfrm>
                <a:gradFill>
                  <a:gsLst>
                    <a:gs pos="0">
                      <a:srgbClr val="000000"/>
                    </a:gs>
                    <a:gs pos="20000">
                      <a:srgbClr val="663300"/>
                    </a:gs>
                    <a:gs pos="20000">
                      <a:srgbClr val="663300"/>
                    </a:gs>
                  </a:gsLst>
                  <a:lin ang="5400000" scaled="0"/>
                </a:gradFill>
              </p:grpSpPr>
              <p:sp>
                <p:nvSpPr>
                  <p:cNvPr id="2" name="矩形 1"/>
                  <p:cNvSpPr/>
                  <p:nvPr/>
                </p:nvSpPr>
                <p:spPr>
                  <a:xfrm>
                    <a:off x="-3786245" y="4240997"/>
                    <a:ext cx="5072098" cy="915566"/>
                  </a:xfrm>
                  <a:prstGeom prst="rect">
                    <a:avLst/>
                  </a:prstGeom>
                  <a:gradFill>
                    <a:gsLst>
                      <a:gs pos="0">
                        <a:schemeClr val="tx1">
                          <a:lumMod val="65000"/>
                          <a:lumOff val="35000"/>
                        </a:schemeClr>
                      </a:gs>
                      <a:gs pos="30000">
                        <a:schemeClr val="tx1">
                          <a:lumMod val="75000"/>
                          <a:lumOff val="25000"/>
                        </a:schemeClr>
                      </a:gs>
                      <a:gs pos="70000">
                        <a:schemeClr val="tx1">
                          <a:lumMod val="85000"/>
                          <a:lumOff val="15000"/>
                        </a:schemeClr>
                      </a:gs>
                      <a:gs pos="100000">
                        <a:schemeClr val="tx1">
                          <a:lumMod val="95000"/>
                          <a:lumOff val="5000"/>
                        </a:schemeClr>
                      </a:gs>
                    </a:gsLst>
                    <a:lin ang="5400000" scaled="0"/>
                  </a:gradFill>
                  <a:ln>
                    <a:noFill/>
                  </a:ln>
                  <a:effectLst>
                    <a:softEdge rad="0"/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3" name="矩形 2"/>
                  <p:cNvSpPr/>
                  <p:nvPr/>
                </p:nvSpPr>
                <p:spPr>
                  <a:xfrm>
                    <a:off x="-1728190" y="4243928"/>
                    <a:ext cx="3006648" cy="45719"/>
                  </a:xfrm>
                  <a:prstGeom prst="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  <p:grpSp>
            <p:nvGrpSpPr>
              <p:cNvPr id="72" name="组合 71"/>
              <p:cNvGrpSpPr/>
              <p:nvPr/>
            </p:nvGrpSpPr>
            <p:grpSpPr>
              <a:xfrm>
                <a:off x="4346928" y="2554354"/>
                <a:ext cx="3634985" cy="1517593"/>
                <a:chOff x="4346928" y="2554354"/>
                <a:chExt cx="3634985" cy="1517593"/>
              </a:xfrm>
            </p:grpSpPr>
            <p:grpSp>
              <p:nvGrpSpPr>
                <p:cNvPr id="55" name="组合 6"/>
                <p:cNvGrpSpPr/>
                <p:nvPr/>
              </p:nvGrpSpPr>
              <p:grpSpPr>
                <a:xfrm>
                  <a:off x="4777186" y="2554354"/>
                  <a:ext cx="3204727" cy="1517593"/>
                  <a:chOff x="-691730" y="2754908"/>
                  <a:chExt cx="9559297" cy="4526788"/>
                </a:xfrm>
              </p:grpSpPr>
              <p:pic>
                <p:nvPicPr>
                  <p:cNvPr id="70" name="图片 2" descr="54656.png"/>
                  <p:cNvPicPr>
                    <a:picLocks noChangeAspect="1"/>
                  </p:cNvPicPr>
                  <p:nvPr/>
                </p:nvPicPr>
                <p:blipFill>
                  <a:blip r:embed="rId4" cstate="print">
                    <a:lum bright="-40000" contrast="-30000"/>
                  </a:blip>
                  <a:stretch>
                    <a:fillRect/>
                  </a:stretch>
                </p:blipFill>
                <p:spPr>
                  <a:xfrm rot="1097249">
                    <a:off x="-691730" y="2754908"/>
                    <a:ext cx="8222119" cy="2508072"/>
                  </a:xfrm>
                  <a:prstGeom prst="rect">
                    <a:avLst/>
                  </a:prstGeom>
                </p:spPr>
              </p:pic>
              <p:pic>
                <p:nvPicPr>
                  <p:cNvPr id="71" name="图片 3" descr="546.png"/>
                  <p:cNvPicPr>
                    <a:picLocks noChangeAspect="1"/>
                  </p:cNvPicPr>
                  <p:nvPr/>
                </p:nvPicPr>
                <p:blipFill>
                  <a:blip r:embed="rId5" cstate="print">
                    <a:lum bright="-40000" contrast="-30000"/>
                  </a:blip>
                  <a:stretch>
                    <a:fillRect/>
                  </a:stretch>
                </p:blipFill>
                <p:spPr>
                  <a:xfrm>
                    <a:off x="2531856" y="4724613"/>
                    <a:ext cx="6335711" cy="2557083"/>
                  </a:xfrm>
                  <a:prstGeom prst="rect">
                    <a:avLst/>
                  </a:prstGeom>
                </p:spPr>
              </p:pic>
            </p:grpSp>
            <p:pic>
              <p:nvPicPr>
                <p:cNvPr id="56" name="图片 55" descr="9995.png"/>
                <p:cNvPicPr>
                  <a:picLocks noChangeAspect="1"/>
                </p:cNvPicPr>
                <p:nvPr/>
              </p:nvPicPr>
              <p:blipFill>
                <a:blip r:embed="rId6" cstate="print">
                  <a:lum bright="-40000" contrast="-20000"/>
                </a:blip>
                <a:stretch>
                  <a:fillRect/>
                </a:stretch>
              </p:blipFill>
              <p:spPr>
                <a:xfrm rot="1934902">
                  <a:off x="4786547" y="2778100"/>
                  <a:ext cx="372887" cy="416756"/>
                </a:xfrm>
                <a:prstGeom prst="rect">
                  <a:avLst/>
                </a:prstGeom>
              </p:spPr>
            </p:pic>
            <p:grpSp>
              <p:nvGrpSpPr>
                <p:cNvPr id="57" name="组合 8"/>
                <p:cNvGrpSpPr/>
                <p:nvPr/>
              </p:nvGrpSpPr>
              <p:grpSpPr>
                <a:xfrm>
                  <a:off x="4824816" y="2560992"/>
                  <a:ext cx="68993" cy="411583"/>
                  <a:chOff x="112364" y="2774711"/>
                  <a:chExt cx="205792" cy="1227699"/>
                </a:xfrm>
              </p:grpSpPr>
              <p:sp>
                <p:nvSpPr>
                  <p:cNvPr id="68" name="任意多边形 4"/>
                  <p:cNvSpPr/>
                  <p:nvPr/>
                </p:nvSpPr>
                <p:spPr>
                  <a:xfrm>
                    <a:off x="302917" y="2774711"/>
                    <a:ext cx="15239" cy="716280"/>
                  </a:xfrm>
                  <a:custGeom>
                    <a:avLst/>
                    <a:gdLst>
                      <a:gd name="connsiteX0" fmla="*/ 15240 w 15240"/>
                      <a:gd name="connsiteY0" fmla="*/ 716280 h 716280"/>
                      <a:gd name="connsiteX1" fmla="*/ 0 w 15240"/>
                      <a:gd name="connsiteY1" fmla="*/ 0 h 71628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5240" h="716280">
                        <a:moveTo>
                          <a:pt x="15240" y="716280"/>
                        </a:moveTo>
                        <a:lnTo>
                          <a:pt x="0" y="0"/>
                        </a:lnTo>
                      </a:path>
                    </a:pathLst>
                  </a:custGeom>
                  <a:ln>
                    <a:solidFill>
                      <a:schemeClr val="tx1">
                        <a:lumMod val="50000"/>
                        <a:lumOff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69" name="任意多边形 7"/>
                  <p:cNvSpPr/>
                  <p:nvPr/>
                </p:nvSpPr>
                <p:spPr>
                  <a:xfrm>
                    <a:off x="112364" y="3286130"/>
                    <a:ext cx="15240" cy="716280"/>
                  </a:xfrm>
                  <a:custGeom>
                    <a:avLst/>
                    <a:gdLst>
                      <a:gd name="connsiteX0" fmla="*/ 15240 w 15240"/>
                      <a:gd name="connsiteY0" fmla="*/ 716280 h 716280"/>
                      <a:gd name="connsiteX1" fmla="*/ 0 w 15240"/>
                      <a:gd name="connsiteY1" fmla="*/ 0 h 71628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5240" h="716280">
                        <a:moveTo>
                          <a:pt x="15240" y="716280"/>
                        </a:moveTo>
                        <a:lnTo>
                          <a:pt x="0" y="0"/>
                        </a:lnTo>
                      </a:path>
                    </a:pathLst>
                  </a:custGeom>
                  <a:ln>
                    <a:noFill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58" name="组合 9"/>
                <p:cNvGrpSpPr/>
                <p:nvPr/>
              </p:nvGrpSpPr>
              <p:grpSpPr>
                <a:xfrm>
                  <a:off x="4979040" y="2574723"/>
                  <a:ext cx="68993" cy="411583"/>
                  <a:chOff x="112364" y="2774711"/>
                  <a:chExt cx="205792" cy="1227699"/>
                </a:xfrm>
              </p:grpSpPr>
              <p:sp>
                <p:nvSpPr>
                  <p:cNvPr id="66" name="任意多边形 65"/>
                  <p:cNvSpPr/>
                  <p:nvPr/>
                </p:nvSpPr>
                <p:spPr>
                  <a:xfrm>
                    <a:off x="302917" y="2774711"/>
                    <a:ext cx="15239" cy="716280"/>
                  </a:xfrm>
                  <a:custGeom>
                    <a:avLst/>
                    <a:gdLst>
                      <a:gd name="connsiteX0" fmla="*/ 15240 w 15240"/>
                      <a:gd name="connsiteY0" fmla="*/ 716280 h 716280"/>
                      <a:gd name="connsiteX1" fmla="*/ 0 w 15240"/>
                      <a:gd name="connsiteY1" fmla="*/ 0 h 71628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5240" h="716280">
                        <a:moveTo>
                          <a:pt x="15240" y="716280"/>
                        </a:moveTo>
                        <a:lnTo>
                          <a:pt x="0" y="0"/>
                        </a:lnTo>
                      </a:path>
                    </a:pathLst>
                  </a:custGeom>
                  <a:ln>
                    <a:solidFill>
                      <a:schemeClr val="tx1">
                        <a:lumMod val="50000"/>
                        <a:lumOff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67" name="任意多边形 66"/>
                  <p:cNvSpPr/>
                  <p:nvPr/>
                </p:nvSpPr>
                <p:spPr>
                  <a:xfrm>
                    <a:off x="112364" y="3286130"/>
                    <a:ext cx="15240" cy="716280"/>
                  </a:xfrm>
                  <a:custGeom>
                    <a:avLst/>
                    <a:gdLst>
                      <a:gd name="connsiteX0" fmla="*/ 15240 w 15240"/>
                      <a:gd name="connsiteY0" fmla="*/ 716280 h 716280"/>
                      <a:gd name="connsiteX1" fmla="*/ 0 w 15240"/>
                      <a:gd name="connsiteY1" fmla="*/ 0 h 71628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5240" h="716280">
                        <a:moveTo>
                          <a:pt x="15240" y="716280"/>
                        </a:moveTo>
                        <a:lnTo>
                          <a:pt x="0" y="0"/>
                        </a:lnTo>
                      </a:path>
                    </a:pathLst>
                  </a:custGeom>
                  <a:ln>
                    <a:noFill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sp>
              <p:nvSpPr>
                <p:cNvPr id="59" name="矩形 58"/>
                <p:cNvSpPr/>
                <p:nvPr/>
              </p:nvSpPr>
              <p:spPr>
                <a:xfrm rot="420000">
                  <a:off x="4346928" y="3283751"/>
                  <a:ext cx="1357322" cy="143264"/>
                </a:xfrm>
                <a:prstGeom prst="rect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60" name="组合 13"/>
                <p:cNvGrpSpPr/>
                <p:nvPr/>
              </p:nvGrpSpPr>
              <p:grpSpPr>
                <a:xfrm rot="3000000">
                  <a:off x="4769207" y="3208386"/>
                  <a:ext cx="291399" cy="304881"/>
                  <a:chOff x="-741577" y="3092986"/>
                  <a:chExt cx="869181" cy="909424"/>
                </a:xfrm>
              </p:grpSpPr>
              <p:sp>
                <p:nvSpPr>
                  <p:cNvPr id="64" name="任意多边形 63"/>
                  <p:cNvSpPr/>
                  <p:nvPr/>
                </p:nvSpPr>
                <p:spPr>
                  <a:xfrm>
                    <a:off x="-741577" y="3092986"/>
                    <a:ext cx="15239" cy="536918"/>
                  </a:xfrm>
                  <a:custGeom>
                    <a:avLst/>
                    <a:gdLst>
                      <a:gd name="connsiteX0" fmla="*/ 15240 w 15240"/>
                      <a:gd name="connsiteY0" fmla="*/ 716280 h 716280"/>
                      <a:gd name="connsiteX1" fmla="*/ 0 w 15240"/>
                      <a:gd name="connsiteY1" fmla="*/ 0 h 71628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5240" h="716280">
                        <a:moveTo>
                          <a:pt x="15240" y="716280"/>
                        </a:moveTo>
                        <a:lnTo>
                          <a:pt x="0" y="0"/>
                        </a:lnTo>
                      </a:path>
                    </a:pathLst>
                  </a:custGeom>
                  <a:ln>
                    <a:solidFill>
                      <a:schemeClr val="tx1">
                        <a:lumMod val="50000"/>
                        <a:lumOff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65" name="任意多边形 64"/>
                  <p:cNvSpPr/>
                  <p:nvPr/>
                </p:nvSpPr>
                <p:spPr>
                  <a:xfrm>
                    <a:off x="112364" y="3286130"/>
                    <a:ext cx="15240" cy="716280"/>
                  </a:xfrm>
                  <a:custGeom>
                    <a:avLst/>
                    <a:gdLst>
                      <a:gd name="connsiteX0" fmla="*/ 15240 w 15240"/>
                      <a:gd name="connsiteY0" fmla="*/ 716280 h 716280"/>
                      <a:gd name="connsiteX1" fmla="*/ 0 w 15240"/>
                      <a:gd name="connsiteY1" fmla="*/ 0 h 71628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5240" h="716280">
                        <a:moveTo>
                          <a:pt x="15240" y="716280"/>
                        </a:moveTo>
                        <a:lnTo>
                          <a:pt x="0" y="0"/>
                        </a:lnTo>
                      </a:path>
                    </a:pathLst>
                  </a:custGeom>
                  <a:ln>
                    <a:noFill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61" name="组合 16"/>
                <p:cNvGrpSpPr/>
                <p:nvPr/>
              </p:nvGrpSpPr>
              <p:grpSpPr>
                <a:xfrm rot="18600000">
                  <a:off x="4803390" y="3235074"/>
                  <a:ext cx="359456" cy="261680"/>
                  <a:chOff x="112364" y="3221852"/>
                  <a:chExt cx="1072195" cy="780558"/>
                </a:xfrm>
              </p:grpSpPr>
              <p:sp>
                <p:nvSpPr>
                  <p:cNvPr id="62" name="任意多边形 61"/>
                  <p:cNvSpPr/>
                  <p:nvPr/>
                </p:nvSpPr>
                <p:spPr>
                  <a:xfrm>
                    <a:off x="1169320" y="3221852"/>
                    <a:ext cx="15239" cy="716280"/>
                  </a:xfrm>
                  <a:custGeom>
                    <a:avLst/>
                    <a:gdLst>
                      <a:gd name="connsiteX0" fmla="*/ 15240 w 15240"/>
                      <a:gd name="connsiteY0" fmla="*/ 716280 h 716280"/>
                      <a:gd name="connsiteX1" fmla="*/ 0 w 15240"/>
                      <a:gd name="connsiteY1" fmla="*/ 0 h 71628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5240" h="716280">
                        <a:moveTo>
                          <a:pt x="15240" y="716280"/>
                        </a:moveTo>
                        <a:lnTo>
                          <a:pt x="0" y="0"/>
                        </a:lnTo>
                      </a:path>
                    </a:pathLst>
                  </a:custGeom>
                  <a:ln>
                    <a:solidFill>
                      <a:schemeClr val="tx1">
                        <a:lumMod val="50000"/>
                        <a:lumOff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63" name="任意多边形 62"/>
                  <p:cNvSpPr/>
                  <p:nvPr/>
                </p:nvSpPr>
                <p:spPr>
                  <a:xfrm>
                    <a:off x="112364" y="3286130"/>
                    <a:ext cx="15240" cy="716280"/>
                  </a:xfrm>
                  <a:custGeom>
                    <a:avLst/>
                    <a:gdLst>
                      <a:gd name="connsiteX0" fmla="*/ 15240 w 15240"/>
                      <a:gd name="connsiteY0" fmla="*/ 716280 h 716280"/>
                      <a:gd name="connsiteX1" fmla="*/ 0 w 15240"/>
                      <a:gd name="connsiteY1" fmla="*/ 0 h 71628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5240" h="716280">
                        <a:moveTo>
                          <a:pt x="15240" y="716280"/>
                        </a:moveTo>
                        <a:lnTo>
                          <a:pt x="0" y="0"/>
                        </a:lnTo>
                      </a:path>
                    </a:pathLst>
                  </a:custGeom>
                  <a:ln>
                    <a:noFill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</p:grpSp>
      </p:grpSp>
      <p:sp>
        <p:nvSpPr>
          <p:cNvPr id="51" name="矩形 50"/>
          <p:cNvSpPr/>
          <p:nvPr/>
        </p:nvSpPr>
        <p:spPr>
          <a:xfrm>
            <a:off x="-71716" y="-87249"/>
            <a:ext cx="9308526" cy="5333457"/>
          </a:xfrm>
          <a:prstGeom prst="rect">
            <a:avLst/>
          </a:prstGeom>
          <a:noFill/>
          <a:ln w="158750">
            <a:solidFill>
              <a:schemeClr val="tx1"/>
            </a:solidFill>
          </a:ln>
          <a:effectLst>
            <a:glow rad="228600">
              <a:schemeClr val="tx1"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720296" y="1521895"/>
            <a:ext cx="377539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为了梦想我们离开了家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 advTm="1000">
        <p:fade/>
      </p:transition>
    </mc:Choice>
    <mc:Fallback>
      <p:transition spd="med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0" presetClass="path" presetSubtype="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93507 0.84592 L 0 -2.17257E-6 " pathEditMode="relative" rAng="0" ptsTypes="AA">
                                      <p:cBhvr>
                                        <p:cTn id="18" dur="21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6800" y="-42300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0" presetClass="path" presetSubtype="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56302 1.41075 L -1.94444E-6 1.39592E-6 " pathEditMode="relative" rAng="0" ptsTypes="AA">
                                      <p:cBhvr>
                                        <p:cTn id="20" dur="21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8200" y="-70500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13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1299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" grpId="0" animBg="1"/>
      <p:bldP spid="9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tx1"/>
            </a:gs>
            <a:gs pos="82000">
              <a:schemeClr val="accent1">
                <a:lumMod val="75000"/>
              </a:schemeClr>
            </a:gs>
            <a:gs pos="20000">
              <a:schemeClr val="tx2">
                <a:lumMod val="75000"/>
              </a:schemeClr>
            </a:gs>
            <a:gs pos="98000">
              <a:schemeClr val="bg1"/>
            </a:gs>
            <a:gs pos="20000">
              <a:schemeClr val="accent1">
                <a:lumMod val="7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71716" y="-117356"/>
            <a:ext cx="9084773" cy="5260856"/>
          </a:xfrm>
          <a:prstGeom prst="rect">
            <a:avLst/>
          </a:prstGeom>
        </p:spPr>
      </p:pic>
      <p:sp>
        <p:nvSpPr>
          <p:cNvPr id="57" name="矩形 56"/>
          <p:cNvSpPr/>
          <p:nvPr/>
        </p:nvSpPr>
        <p:spPr>
          <a:xfrm>
            <a:off x="-57403" y="-87249"/>
            <a:ext cx="9324528" cy="5357831"/>
          </a:xfrm>
          <a:prstGeom prst="rect">
            <a:avLst/>
          </a:prstGeom>
          <a:gradFill>
            <a:gsLst>
              <a:gs pos="0">
                <a:schemeClr val="tx1"/>
              </a:gs>
              <a:gs pos="39999">
                <a:schemeClr val="accent5">
                  <a:lumMod val="50000"/>
                </a:schemeClr>
              </a:gs>
              <a:gs pos="70000">
                <a:schemeClr val="accent5">
                  <a:lumMod val="75000"/>
                </a:schemeClr>
              </a:gs>
              <a:gs pos="100000">
                <a:srgbClr val="FFEBFA">
                  <a:alpha val="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5" name="图片 74" descr="ytu.png"/>
          <p:cNvPicPr>
            <a:picLocks noChangeAspect="1"/>
          </p:cNvPicPr>
          <p:nvPr/>
        </p:nvPicPr>
        <p:blipFill>
          <a:blip r:embed="rId4" cstate="print">
            <a:duotone>
              <a:prstClr val="black"/>
              <a:schemeClr val="tx1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 flipH="1" flipV="1">
            <a:off x="3643306" y="2925363"/>
            <a:ext cx="1652154" cy="443997"/>
          </a:xfrm>
          <a:prstGeom prst="rect">
            <a:avLst/>
          </a:prstGeom>
          <a:scene3d>
            <a:camera prst="orthographicFront"/>
            <a:lightRig rig="threePt" dir="t"/>
          </a:scene3d>
          <a:sp3d prstMaterial="clear"/>
        </p:spPr>
      </p:pic>
      <p:pic>
        <p:nvPicPr>
          <p:cNvPr id="77" name="图片 76" descr="ytu.png"/>
          <p:cNvPicPr>
            <a:picLocks noChangeAspect="1"/>
          </p:cNvPicPr>
          <p:nvPr/>
        </p:nvPicPr>
        <p:blipFill>
          <a:blip r:embed="rId4" cstate="print">
            <a:duotone>
              <a:prstClr val="black"/>
              <a:schemeClr val="tx1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 flipH="1" flipV="1">
            <a:off x="3643306" y="2925363"/>
            <a:ext cx="1652154" cy="443997"/>
          </a:xfrm>
          <a:prstGeom prst="rect">
            <a:avLst/>
          </a:prstGeom>
          <a:scene3d>
            <a:camera prst="orthographicFront"/>
            <a:lightRig rig="threePt" dir="t"/>
          </a:scene3d>
          <a:sp3d prstMaterial="clear"/>
        </p:spPr>
      </p:pic>
      <p:pic>
        <p:nvPicPr>
          <p:cNvPr id="78" name="图片 77" descr="ytu.png"/>
          <p:cNvPicPr>
            <a:picLocks noChangeAspect="1"/>
          </p:cNvPicPr>
          <p:nvPr/>
        </p:nvPicPr>
        <p:blipFill>
          <a:blip r:embed="rId4" cstate="print">
            <a:duotone>
              <a:prstClr val="black"/>
              <a:schemeClr val="tx1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 flipH="1" flipV="1">
            <a:off x="3643306" y="2925363"/>
            <a:ext cx="1652154" cy="443997"/>
          </a:xfrm>
          <a:prstGeom prst="rect">
            <a:avLst/>
          </a:prstGeom>
          <a:scene3d>
            <a:camera prst="orthographicFront"/>
            <a:lightRig rig="threePt" dir="t"/>
          </a:scene3d>
          <a:sp3d prstMaterial="clear"/>
        </p:spPr>
      </p:pic>
      <p:pic>
        <p:nvPicPr>
          <p:cNvPr id="79" name="图片 78" descr="ytu.png"/>
          <p:cNvPicPr>
            <a:picLocks noChangeAspect="1"/>
          </p:cNvPicPr>
          <p:nvPr/>
        </p:nvPicPr>
        <p:blipFill>
          <a:blip r:embed="rId5" cstate="print">
            <a:duotone>
              <a:prstClr val="black"/>
              <a:schemeClr val="tx1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 flipH="1" flipV="1">
            <a:off x="3643306" y="2925363"/>
            <a:ext cx="2139930" cy="575081"/>
          </a:xfrm>
          <a:prstGeom prst="rect">
            <a:avLst/>
          </a:prstGeom>
          <a:scene3d>
            <a:camera prst="orthographicFront"/>
            <a:lightRig rig="threePt" dir="t"/>
          </a:scene3d>
          <a:sp3d prstMaterial="clear"/>
        </p:spPr>
      </p:pic>
      <p:pic>
        <p:nvPicPr>
          <p:cNvPr id="82" name="图片 81" descr="ytu.png"/>
          <p:cNvPicPr>
            <a:picLocks noChangeAspect="1"/>
          </p:cNvPicPr>
          <p:nvPr/>
        </p:nvPicPr>
        <p:blipFill>
          <a:blip r:embed="rId4" cstate="print">
            <a:duotone>
              <a:prstClr val="black"/>
              <a:schemeClr val="tx1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 flipH="1" flipV="1">
            <a:off x="3643306" y="2925363"/>
            <a:ext cx="1652154" cy="443997"/>
          </a:xfrm>
          <a:prstGeom prst="rect">
            <a:avLst/>
          </a:prstGeom>
          <a:scene3d>
            <a:camera prst="orthographicFront"/>
            <a:lightRig rig="threePt" dir="t"/>
          </a:scene3d>
          <a:sp3d prstMaterial="clear"/>
        </p:spPr>
      </p:pic>
      <p:pic>
        <p:nvPicPr>
          <p:cNvPr id="83" name="图片 82" descr="ytu.png"/>
          <p:cNvPicPr>
            <a:picLocks noChangeAspect="1"/>
          </p:cNvPicPr>
          <p:nvPr/>
        </p:nvPicPr>
        <p:blipFill>
          <a:blip r:embed="rId4" cstate="print">
            <a:duotone>
              <a:prstClr val="black"/>
              <a:schemeClr val="tx1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 flipH="1" flipV="1">
            <a:off x="3643306" y="2925363"/>
            <a:ext cx="1652154" cy="443997"/>
          </a:xfrm>
          <a:prstGeom prst="rect">
            <a:avLst/>
          </a:prstGeom>
          <a:scene3d>
            <a:camera prst="orthographicFront"/>
            <a:lightRig rig="threePt" dir="t"/>
          </a:scene3d>
          <a:sp3d prstMaterial="clear"/>
        </p:spPr>
      </p:pic>
      <p:pic>
        <p:nvPicPr>
          <p:cNvPr id="84" name="图片 83" descr="ytu.png"/>
          <p:cNvPicPr>
            <a:picLocks noChangeAspect="1"/>
          </p:cNvPicPr>
          <p:nvPr/>
        </p:nvPicPr>
        <p:blipFill>
          <a:blip r:embed="rId4" cstate="print">
            <a:duotone>
              <a:prstClr val="black"/>
              <a:schemeClr val="tx1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 flipH="1" flipV="1">
            <a:off x="3643306" y="2925363"/>
            <a:ext cx="1652154" cy="443997"/>
          </a:xfrm>
          <a:prstGeom prst="rect">
            <a:avLst/>
          </a:prstGeom>
          <a:scene3d>
            <a:camera prst="orthographicFront"/>
            <a:lightRig rig="threePt" dir="t"/>
          </a:scene3d>
          <a:sp3d prstMaterial="clear"/>
        </p:spPr>
      </p:pic>
      <p:pic>
        <p:nvPicPr>
          <p:cNvPr id="85" name="图片 84" descr="ytu.png"/>
          <p:cNvPicPr>
            <a:picLocks noChangeAspect="1"/>
          </p:cNvPicPr>
          <p:nvPr/>
        </p:nvPicPr>
        <p:blipFill>
          <a:blip r:embed="rId5" cstate="print">
            <a:duotone>
              <a:prstClr val="black"/>
              <a:schemeClr val="tx1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 flipH="1" flipV="1">
            <a:off x="3607306" y="2889363"/>
            <a:ext cx="2139930" cy="575081"/>
          </a:xfrm>
          <a:prstGeom prst="rect">
            <a:avLst/>
          </a:prstGeom>
          <a:scene3d>
            <a:camera prst="orthographicFront"/>
            <a:lightRig rig="threePt" dir="t"/>
          </a:scene3d>
          <a:sp3d prstMaterial="clear"/>
        </p:spPr>
      </p:pic>
      <p:pic>
        <p:nvPicPr>
          <p:cNvPr id="86" name="图片 85" descr="ytu.png"/>
          <p:cNvPicPr>
            <a:picLocks noChangeAspect="1"/>
          </p:cNvPicPr>
          <p:nvPr/>
        </p:nvPicPr>
        <p:blipFill>
          <a:blip r:embed="rId4" cstate="print">
            <a:duotone>
              <a:prstClr val="black"/>
              <a:schemeClr val="tx1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 flipH="1" flipV="1">
            <a:off x="3643306" y="2925363"/>
            <a:ext cx="1652154" cy="443997"/>
          </a:xfrm>
          <a:prstGeom prst="rect">
            <a:avLst/>
          </a:prstGeom>
          <a:scene3d>
            <a:camera prst="orthographicFront"/>
            <a:lightRig rig="threePt" dir="t"/>
          </a:scene3d>
          <a:sp3d prstMaterial="clear"/>
        </p:spPr>
      </p:pic>
      <p:pic>
        <p:nvPicPr>
          <p:cNvPr id="87" name="图片 86" descr="ytu.png"/>
          <p:cNvPicPr>
            <a:picLocks noChangeAspect="1"/>
          </p:cNvPicPr>
          <p:nvPr/>
        </p:nvPicPr>
        <p:blipFill>
          <a:blip r:embed="rId6" cstate="print">
            <a:duotone>
              <a:prstClr val="black"/>
              <a:schemeClr val="tx1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 flipH="1" flipV="1">
            <a:off x="3643306" y="2925363"/>
            <a:ext cx="1594965" cy="428628"/>
          </a:xfrm>
          <a:prstGeom prst="rect">
            <a:avLst/>
          </a:prstGeom>
          <a:scene3d>
            <a:camera prst="orthographicFront"/>
            <a:lightRig rig="threePt" dir="t"/>
          </a:scene3d>
          <a:sp3d prstMaterial="clear"/>
        </p:spPr>
      </p:pic>
      <p:pic>
        <p:nvPicPr>
          <p:cNvPr id="88" name="图片 87" descr="ytu.png"/>
          <p:cNvPicPr>
            <a:picLocks noChangeAspect="1"/>
          </p:cNvPicPr>
          <p:nvPr/>
        </p:nvPicPr>
        <p:blipFill>
          <a:blip r:embed="rId4" cstate="print">
            <a:duotone>
              <a:prstClr val="black"/>
              <a:schemeClr val="tx1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 flipH="1" flipV="1">
            <a:off x="3643306" y="2925363"/>
            <a:ext cx="1652154" cy="443997"/>
          </a:xfrm>
          <a:prstGeom prst="rect">
            <a:avLst/>
          </a:prstGeom>
          <a:scene3d>
            <a:camera prst="orthographicFront"/>
            <a:lightRig rig="threePt" dir="t"/>
          </a:scene3d>
          <a:sp3d prstMaterial="clear"/>
        </p:spPr>
      </p:pic>
      <p:pic>
        <p:nvPicPr>
          <p:cNvPr id="89" name="图片 88" descr="ytu.png"/>
          <p:cNvPicPr>
            <a:picLocks noChangeAspect="1"/>
          </p:cNvPicPr>
          <p:nvPr/>
        </p:nvPicPr>
        <p:blipFill>
          <a:blip r:embed="rId5" cstate="print">
            <a:duotone>
              <a:prstClr val="black"/>
              <a:schemeClr val="tx1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 flipH="1" flipV="1">
            <a:off x="3643306" y="2925363"/>
            <a:ext cx="2139930" cy="575081"/>
          </a:xfrm>
          <a:prstGeom prst="rect">
            <a:avLst/>
          </a:prstGeom>
          <a:scene3d>
            <a:camera prst="orthographicFront"/>
            <a:lightRig rig="threePt" dir="t"/>
          </a:scene3d>
          <a:sp3d prstMaterial="clear"/>
        </p:spPr>
      </p:pic>
      <p:pic>
        <p:nvPicPr>
          <p:cNvPr id="90" name="图片 89" descr="ytu.png"/>
          <p:cNvPicPr>
            <a:picLocks noChangeAspect="1"/>
          </p:cNvPicPr>
          <p:nvPr/>
        </p:nvPicPr>
        <p:blipFill>
          <a:blip r:embed="rId4" cstate="print">
            <a:duotone>
              <a:prstClr val="black"/>
              <a:schemeClr val="tx1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 flipH="1" flipV="1">
            <a:off x="3643306" y="2925363"/>
            <a:ext cx="1652154" cy="443997"/>
          </a:xfrm>
          <a:prstGeom prst="rect">
            <a:avLst/>
          </a:prstGeom>
          <a:scene3d>
            <a:camera prst="orthographicFront"/>
            <a:lightRig rig="threePt" dir="t"/>
          </a:scene3d>
          <a:sp3d prstMaterial="clear"/>
        </p:spPr>
      </p:pic>
      <p:pic>
        <p:nvPicPr>
          <p:cNvPr id="91" name="图片 90" descr="ytu.png"/>
          <p:cNvPicPr>
            <a:picLocks noChangeAspect="1"/>
          </p:cNvPicPr>
          <p:nvPr/>
        </p:nvPicPr>
        <p:blipFill>
          <a:blip r:embed="rId4" cstate="print">
            <a:duotone>
              <a:prstClr val="black"/>
              <a:schemeClr val="tx1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 flipH="1" flipV="1">
            <a:off x="3643306" y="2925363"/>
            <a:ext cx="1652154" cy="443997"/>
          </a:xfrm>
          <a:prstGeom prst="rect">
            <a:avLst/>
          </a:prstGeom>
          <a:scene3d>
            <a:camera prst="orthographicFront"/>
            <a:lightRig rig="threePt" dir="t"/>
          </a:scene3d>
          <a:sp3d prstMaterial="clear"/>
        </p:spPr>
      </p:pic>
      <p:pic>
        <p:nvPicPr>
          <p:cNvPr id="92" name="图片 91" descr="ytu.png"/>
          <p:cNvPicPr>
            <a:picLocks noChangeAspect="1"/>
          </p:cNvPicPr>
          <p:nvPr/>
        </p:nvPicPr>
        <p:blipFill>
          <a:blip r:embed="rId4" cstate="print">
            <a:duotone>
              <a:prstClr val="black"/>
              <a:schemeClr val="tx1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 flipH="1" flipV="1">
            <a:off x="3643306" y="2925363"/>
            <a:ext cx="1652154" cy="443997"/>
          </a:xfrm>
          <a:prstGeom prst="rect">
            <a:avLst/>
          </a:prstGeom>
          <a:scene3d>
            <a:camera prst="orthographicFront"/>
            <a:lightRig rig="threePt" dir="t"/>
          </a:scene3d>
          <a:sp3d prstMaterial="clear"/>
        </p:spPr>
      </p:pic>
      <p:pic>
        <p:nvPicPr>
          <p:cNvPr id="93" name="图片 92" descr="ytu.png"/>
          <p:cNvPicPr>
            <a:picLocks noChangeAspect="1"/>
          </p:cNvPicPr>
          <p:nvPr/>
        </p:nvPicPr>
        <p:blipFill>
          <a:blip r:embed="rId5" cstate="print">
            <a:duotone>
              <a:prstClr val="black"/>
              <a:schemeClr val="tx1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 flipH="1" flipV="1">
            <a:off x="3643306" y="2925363"/>
            <a:ext cx="2139930" cy="575081"/>
          </a:xfrm>
          <a:prstGeom prst="rect">
            <a:avLst/>
          </a:prstGeom>
          <a:scene3d>
            <a:camera prst="orthographicFront"/>
            <a:lightRig rig="threePt" dir="t"/>
          </a:scene3d>
          <a:sp3d prstMaterial="clear"/>
        </p:spPr>
      </p:pic>
      <p:sp>
        <p:nvSpPr>
          <p:cNvPr id="55" name="矩形 54"/>
          <p:cNvSpPr/>
          <p:nvPr/>
        </p:nvSpPr>
        <p:spPr>
          <a:xfrm>
            <a:off x="-428660" y="3736564"/>
            <a:ext cx="10001320" cy="1868881"/>
          </a:xfrm>
          <a:prstGeom prst="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16200000" scaled="0"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-395799" y="3720948"/>
            <a:ext cx="10001320" cy="1868881"/>
          </a:xfrm>
          <a:prstGeom prst="rect">
            <a:avLst/>
          </a:prstGeom>
          <a:gradFill flip="none" rotWithShape="1">
            <a:gsLst>
              <a:gs pos="0">
                <a:schemeClr val="tx1"/>
              </a:gs>
              <a:gs pos="39999">
                <a:schemeClr val="accent5">
                  <a:lumMod val="50000"/>
                </a:schemeClr>
              </a:gs>
              <a:gs pos="70000">
                <a:schemeClr val="accent5">
                  <a:lumMod val="75000"/>
                </a:schemeClr>
              </a:gs>
              <a:gs pos="100000">
                <a:schemeClr val="bg1">
                  <a:alpha val="0"/>
                </a:schemeClr>
              </a:gs>
            </a:gsLst>
            <a:lin ang="16200000" scaled="1"/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矩形 69"/>
          <p:cNvSpPr/>
          <p:nvPr/>
        </p:nvSpPr>
        <p:spPr>
          <a:xfrm>
            <a:off x="-10128186" y="771550"/>
            <a:ext cx="14400000" cy="3729600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  <a:ln>
            <a:noFill/>
          </a:ln>
          <a:effectLst>
            <a:reflection blurRad="6350" stA="50000" endA="300" endPos="5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 32"/>
          <p:cNvSpPr/>
          <p:nvPr/>
        </p:nvSpPr>
        <p:spPr>
          <a:xfrm>
            <a:off x="1643042" y="5078646"/>
            <a:ext cx="214314" cy="714380"/>
          </a:xfrm>
          <a:prstGeom prst="rect">
            <a:avLst/>
          </a:prstGeom>
          <a:gradFill>
            <a:gsLst>
              <a:gs pos="0">
                <a:schemeClr val="tx1">
                  <a:alpha val="16000"/>
                </a:schemeClr>
              </a:gs>
              <a:gs pos="45000">
                <a:srgbClr val="FF7A00">
                  <a:alpha val="0"/>
                </a:srgbClr>
              </a:gs>
              <a:gs pos="70000">
                <a:srgbClr val="FF0300">
                  <a:alpha val="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矩形 34"/>
          <p:cNvSpPr/>
          <p:nvPr/>
        </p:nvSpPr>
        <p:spPr>
          <a:xfrm>
            <a:off x="2699372" y="5068150"/>
            <a:ext cx="214314" cy="714380"/>
          </a:xfrm>
          <a:prstGeom prst="rect">
            <a:avLst/>
          </a:prstGeom>
          <a:gradFill>
            <a:gsLst>
              <a:gs pos="0">
                <a:schemeClr val="tx1">
                  <a:alpha val="16000"/>
                </a:schemeClr>
              </a:gs>
              <a:gs pos="45000">
                <a:srgbClr val="FF7A00">
                  <a:alpha val="0"/>
                </a:srgbClr>
              </a:gs>
              <a:gs pos="70000">
                <a:srgbClr val="FF0300">
                  <a:alpha val="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矩形 35"/>
          <p:cNvSpPr/>
          <p:nvPr/>
        </p:nvSpPr>
        <p:spPr>
          <a:xfrm>
            <a:off x="3770942" y="5068168"/>
            <a:ext cx="214314" cy="714380"/>
          </a:xfrm>
          <a:prstGeom prst="rect">
            <a:avLst/>
          </a:prstGeom>
          <a:gradFill>
            <a:gsLst>
              <a:gs pos="0">
                <a:schemeClr val="tx1">
                  <a:alpha val="16000"/>
                </a:schemeClr>
              </a:gs>
              <a:gs pos="45000">
                <a:srgbClr val="FF7A00">
                  <a:alpha val="0"/>
                </a:srgbClr>
              </a:gs>
              <a:gs pos="70000">
                <a:srgbClr val="FF0300">
                  <a:alpha val="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矩形 36"/>
          <p:cNvSpPr/>
          <p:nvPr/>
        </p:nvSpPr>
        <p:spPr>
          <a:xfrm>
            <a:off x="4842512" y="5078646"/>
            <a:ext cx="214314" cy="714380"/>
          </a:xfrm>
          <a:prstGeom prst="rect">
            <a:avLst/>
          </a:prstGeom>
          <a:gradFill>
            <a:gsLst>
              <a:gs pos="0">
                <a:schemeClr val="tx1">
                  <a:alpha val="16000"/>
                </a:schemeClr>
              </a:gs>
              <a:gs pos="45000">
                <a:srgbClr val="FF7A00">
                  <a:alpha val="0"/>
                </a:srgbClr>
              </a:gs>
              <a:gs pos="70000">
                <a:srgbClr val="FF0300">
                  <a:alpha val="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矩形 37"/>
          <p:cNvSpPr/>
          <p:nvPr/>
        </p:nvSpPr>
        <p:spPr>
          <a:xfrm>
            <a:off x="5914082" y="5078646"/>
            <a:ext cx="214314" cy="714380"/>
          </a:xfrm>
          <a:prstGeom prst="rect">
            <a:avLst/>
          </a:prstGeom>
          <a:gradFill>
            <a:gsLst>
              <a:gs pos="0">
                <a:schemeClr val="tx1">
                  <a:alpha val="16000"/>
                </a:schemeClr>
              </a:gs>
              <a:gs pos="45000">
                <a:srgbClr val="FF7A00">
                  <a:alpha val="0"/>
                </a:srgbClr>
              </a:gs>
              <a:gs pos="70000">
                <a:srgbClr val="FF0300">
                  <a:alpha val="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矩形 38"/>
          <p:cNvSpPr/>
          <p:nvPr/>
        </p:nvSpPr>
        <p:spPr>
          <a:xfrm>
            <a:off x="1643042" y="5089142"/>
            <a:ext cx="214314" cy="714380"/>
          </a:xfrm>
          <a:prstGeom prst="rect">
            <a:avLst/>
          </a:prstGeom>
          <a:gradFill>
            <a:gsLst>
              <a:gs pos="0">
                <a:schemeClr val="tx1">
                  <a:alpha val="16000"/>
                </a:schemeClr>
              </a:gs>
              <a:gs pos="45000">
                <a:srgbClr val="FF7A00">
                  <a:alpha val="0"/>
                </a:srgbClr>
              </a:gs>
              <a:gs pos="70000">
                <a:srgbClr val="FF0300">
                  <a:alpha val="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矩形 39"/>
          <p:cNvSpPr/>
          <p:nvPr/>
        </p:nvSpPr>
        <p:spPr>
          <a:xfrm>
            <a:off x="2699372" y="5078646"/>
            <a:ext cx="214314" cy="714380"/>
          </a:xfrm>
          <a:prstGeom prst="rect">
            <a:avLst/>
          </a:prstGeom>
          <a:gradFill>
            <a:gsLst>
              <a:gs pos="0">
                <a:schemeClr val="tx1">
                  <a:alpha val="16000"/>
                </a:schemeClr>
              </a:gs>
              <a:gs pos="45000">
                <a:srgbClr val="FF7A00">
                  <a:alpha val="0"/>
                </a:srgbClr>
              </a:gs>
              <a:gs pos="70000">
                <a:srgbClr val="FF0300">
                  <a:alpha val="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矩形 40"/>
          <p:cNvSpPr/>
          <p:nvPr/>
        </p:nvSpPr>
        <p:spPr>
          <a:xfrm>
            <a:off x="3770942" y="5078664"/>
            <a:ext cx="214314" cy="714380"/>
          </a:xfrm>
          <a:prstGeom prst="rect">
            <a:avLst/>
          </a:prstGeom>
          <a:gradFill>
            <a:gsLst>
              <a:gs pos="0">
                <a:schemeClr val="tx1">
                  <a:alpha val="16000"/>
                </a:schemeClr>
              </a:gs>
              <a:gs pos="45000">
                <a:srgbClr val="FF7A00">
                  <a:alpha val="0"/>
                </a:srgbClr>
              </a:gs>
              <a:gs pos="70000">
                <a:srgbClr val="FF0300">
                  <a:alpha val="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矩形 41"/>
          <p:cNvSpPr/>
          <p:nvPr/>
        </p:nvSpPr>
        <p:spPr>
          <a:xfrm>
            <a:off x="4842512" y="5089142"/>
            <a:ext cx="214314" cy="714380"/>
          </a:xfrm>
          <a:prstGeom prst="rect">
            <a:avLst/>
          </a:prstGeom>
          <a:gradFill>
            <a:gsLst>
              <a:gs pos="0">
                <a:schemeClr val="tx1">
                  <a:alpha val="16000"/>
                </a:schemeClr>
              </a:gs>
              <a:gs pos="45000">
                <a:srgbClr val="FF7A00">
                  <a:alpha val="0"/>
                </a:srgbClr>
              </a:gs>
              <a:gs pos="70000">
                <a:srgbClr val="FF0300">
                  <a:alpha val="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矩形 42"/>
          <p:cNvSpPr/>
          <p:nvPr/>
        </p:nvSpPr>
        <p:spPr>
          <a:xfrm>
            <a:off x="5914082" y="5089142"/>
            <a:ext cx="214314" cy="714380"/>
          </a:xfrm>
          <a:prstGeom prst="rect">
            <a:avLst/>
          </a:prstGeom>
          <a:gradFill>
            <a:gsLst>
              <a:gs pos="0">
                <a:schemeClr val="tx1">
                  <a:alpha val="16000"/>
                </a:schemeClr>
              </a:gs>
              <a:gs pos="45000">
                <a:srgbClr val="FF7A00">
                  <a:alpha val="0"/>
                </a:srgbClr>
              </a:gs>
              <a:gs pos="70000">
                <a:srgbClr val="FF0300">
                  <a:alpha val="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矩形 44"/>
          <p:cNvSpPr/>
          <p:nvPr/>
        </p:nvSpPr>
        <p:spPr>
          <a:xfrm>
            <a:off x="6985652" y="5078646"/>
            <a:ext cx="142876" cy="714380"/>
          </a:xfrm>
          <a:prstGeom prst="rect">
            <a:avLst/>
          </a:prstGeom>
          <a:gradFill>
            <a:gsLst>
              <a:gs pos="0">
                <a:schemeClr val="tx1">
                  <a:alpha val="16000"/>
                </a:schemeClr>
              </a:gs>
              <a:gs pos="45000">
                <a:srgbClr val="FF7A00">
                  <a:alpha val="0"/>
                </a:srgbClr>
              </a:gs>
              <a:gs pos="70000">
                <a:srgbClr val="FF0300">
                  <a:alpha val="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矩形 45"/>
          <p:cNvSpPr/>
          <p:nvPr/>
        </p:nvSpPr>
        <p:spPr>
          <a:xfrm>
            <a:off x="6985652" y="5089142"/>
            <a:ext cx="142876" cy="714380"/>
          </a:xfrm>
          <a:prstGeom prst="rect">
            <a:avLst/>
          </a:prstGeom>
          <a:gradFill>
            <a:gsLst>
              <a:gs pos="0">
                <a:schemeClr val="tx1">
                  <a:alpha val="16000"/>
                </a:schemeClr>
              </a:gs>
              <a:gs pos="45000">
                <a:srgbClr val="FF7A00">
                  <a:alpha val="0"/>
                </a:srgbClr>
              </a:gs>
              <a:gs pos="70000">
                <a:srgbClr val="FF0300">
                  <a:alpha val="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矩形 58"/>
          <p:cNvSpPr/>
          <p:nvPr/>
        </p:nvSpPr>
        <p:spPr>
          <a:xfrm rot="419500">
            <a:off x="4346928" y="3543152"/>
            <a:ext cx="1357322" cy="143264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5" name="组合 13"/>
          <p:cNvGrpSpPr/>
          <p:nvPr/>
        </p:nvGrpSpPr>
        <p:grpSpPr>
          <a:xfrm rot="3000000">
            <a:off x="4966178" y="3168765"/>
            <a:ext cx="8313" cy="432000"/>
            <a:chOff x="112364" y="3286130"/>
            <a:chExt cx="24796" cy="1483990"/>
          </a:xfrm>
        </p:grpSpPr>
        <p:sp>
          <p:nvSpPr>
            <p:cNvPr id="64" name="任意多边形 63"/>
            <p:cNvSpPr/>
            <p:nvPr/>
          </p:nvSpPr>
          <p:spPr>
            <a:xfrm>
              <a:off x="121920" y="4053840"/>
              <a:ext cx="15240" cy="716280"/>
            </a:xfrm>
            <a:custGeom>
              <a:avLst/>
              <a:gdLst>
                <a:gd name="connsiteX0" fmla="*/ 15240 w 15240"/>
                <a:gd name="connsiteY0" fmla="*/ 716280 h 716280"/>
                <a:gd name="connsiteX1" fmla="*/ 0 w 15240"/>
                <a:gd name="connsiteY1" fmla="*/ 0 h 7162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5240" h="716280">
                  <a:moveTo>
                    <a:pt x="15240" y="716280"/>
                  </a:moveTo>
                  <a:lnTo>
                    <a:pt x="0" y="0"/>
                  </a:lnTo>
                </a:path>
              </a:pathLst>
            </a:cu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任意多边形 64"/>
            <p:cNvSpPr/>
            <p:nvPr/>
          </p:nvSpPr>
          <p:spPr>
            <a:xfrm>
              <a:off x="112364" y="3286130"/>
              <a:ext cx="15240" cy="716280"/>
            </a:xfrm>
            <a:custGeom>
              <a:avLst/>
              <a:gdLst>
                <a:gd name="connsiteX0" fmla="*/ 15240 w 15240"/>
                <a:gd name="connsiteY0" fmla="*/ 716280 h 716280"/>
                <a:gd name="connsiteX1" fmla="*/ 0 w 15240"/>
                <a:gd name="connsiteY1" fmla="*/ 0 h 7162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5240" h="716280">
                  <a:moveTo>
                    <a:pt x="15240" y="716280"/>
                  </a:moveTo>
                  <a:lnTo>
                    <a:pt x="0" y="0"/>
                  </a:lnTo>
                </a:path>
              </a:pathLst>
            </a:custGeom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6" name="组合 16"/>
          <p:cNvGrpSpPr/>
          <p:nvPr/>
        </p:nvGrpSpPr>
        <p:grpSpPr>
          <a:xfrm rot="18600000">
            <a:off x="5004720" y="3153864"/>
            <a:ext cx="8313" cy="497504"/>
            <a:chOff x="112364" y="3286130"/>
            <a:chExt cx="24796" cy="1483990"/>
          </a:xfrm>
        </p:grpSpPr>
        <p:sp>
          <p:nvSpPr>
            <p:cNvPr id="62" name="任意多边形 61"/>
            <p:cNvSpPr/>
            <p:nvPr/>
          </p:nvSpPr>
          <p:spPr>
            <a:xfrm>
              <a:off x="121920" y="4053840"/>
              <a:ext cx="15240" cy="716280"/>
            </a:xfrm>
            <a:custGeom>
              <a:avLst/>
              <a:gdLst>
                <a:gd name="connsiteX0" fmla="*/ 15240 w 15240"/>
                <a:gd name="connsiteY0" fmla="*/ 716280 h 716280"/>
                <a:gd name="connsiteX1" fmla="*/ 0 w 15240"/>
                <a:gd name="connsiteY1" fmla="*/ 0 h 7162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5240" h="716280">
                  <a:moveTo>
                    <a:pt x="15240" y="716280"/>
                  </a:moveTo>
                  <a:lnTo>
                    <a:pt x="0" y="0"/>
                  </a:lnTo>
                </a:path>
              </a:pathLst>
            </a:cu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任意多边形 62"/>
            <p:cNvSpPr/>
            <p:nvPr/>
          </p:nvSpPr>
          <p:spPr>
            <a:xfrm>
              <a:off x="112364" y="3286130"/>
              <a:ext cx="15240" cy="716280"/>
            </a:xfrm>
            <a:custGeom>
              <a:avLst/>
              <a:gdLst>
                <a:gd name="connsiteX0" fmla="*/ 15240 w 15240"/>
                <a:gd name="connsiteY0" fmla="*/ 716280 h 716280"/>
                <a:gd name="connsiteX1" fmla="*/ 0 w 15240"/>
                <a:gd name="connsiteY1" fmla="*/ 0 h 7162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5240" h="716280">
                  <a:moveTo>
                    <a:pt x="15240" y="716280"/>
                  </a:moveTo>
                  <a:lnTo>
                    <a:pt x="0" y="0"/>
                  </a:lnTo>
                </a:path>
              </a:pathLst>
            </a:custGeom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54" name="图片 53" descr="3566.pn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 rot="866690">
            <a:off x="4607616" y="2999255"/>
            <a:ext cx="5205554" cy="1767694"/>
          </a:xfrm>
          <a:prstGeom prst="rect">
            <a:avLst/>
          </a:prstGeom>
        </p:spPr>
      </p:pic>
      <p:pic>
        <p:nvPicPr>
          <p:cNvPr id="56" name="图片 55" descr="9995.png"/>
          <p:cNvPicPr>
            <a:picLocks noChangeAspect="1"/>
          </p:cNvPicPr>
          <p:nvPr/>
        </p:nvPicPr>
        <p:blipFill>
          <a:blip r:embed="rId9" cstate="print">
            <a:lum bright="-40000" contrast="-20000"/>
          </a:blip>
          <a:stretch>
            <a:fillRect/>
          </a:stretch>
        </p:blipFill>
        <p:spPr>
          <a:xfrm rot="1934902">
            <a:off x="4786547" y="3037501"/>
            <a:ext cx="372887" cy="416756"/>
          </a:xfrm>
          <a:prstGeom prst="rect">
            <a:avLst/>
          </a:prstGeom>
        </p:spPr>
      </p:pic>
      <p:grpSp>
        <p:nvGrpSpPr>
          <p:cNvPr id="13" name="组合 8"/>
          <p:cNvGrpSpPr/>
          <p:nvPr/>
        </p:nvGrpSpPr>
        <p:grpSpPr>
          <a:xfrm>
            <a:off x="4885496" y="2563020"/>
            <a:ext cx="8313" cy="497504"/>
            <a:chOff x="112364" y="3286130"/>
            <a:chExt cx="24796" cy="1483990"/>
          </a:xfrm>
        </p:grpSpPr>
        <p:sp>
          <p:nvSpPr>
            <p:cNvPr id="68" name="任意多边形 4"/>
            <p:cNvSpPr/>
            <p:nvPr/>
          </p:nvSpPr>
          <p:spPr>
            <a:xfrm>
              <a:off x="121920" y="4053840"/>
              <a:ext cx="15240" cy="716280"/>
            </a:xfrm>
            <a:custGeom>
              <a:avLst/>
              <a:gdLst>
                <a:gd name="connsiteX0" fmla="*/ 15240 w 15240"/>
                <a:gd name="connsiteY0" fmla="*/ 716280 h 716280"/>
                <a:gd name="connsiteX1" fmla="*/ 0 w 15240"/>
                <a:gd name="connsiteY1" fmla="*/ 0 h 7162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5240" h="716280">
                  <a:moveTo>
                    <a:pt x="15240" y="716280"/>
                  </a:moveTo>
                  <a:lnTo>
                    <a:pt x="0" y="0"/>
                  </a:lnTo>
                </a:path>
              </a:pathLst>
            </a:cu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任意多边形 7"/>
            <p:cNvSpPr/>
            <p:nvPr/>
          </p:nvSpPr>
          <p:spPr>
            <a:xfrm>
              <a:off x="112364" y="3286130"/>
              <a:ext cx="15240" cy="716280"/>
            </a:xfrm>
            <a:custGeom>
              <a:avLst/>
              <a:gdLst>
                <a:gd name="connsiteX0" fmla="*/ 15240 w 15240"/>
                <a:gd name="connsiteY0" fmla="*/ 716280 h 716280"/>
                <a:gd name="connsiteX1" fmla="*/ 0 w 15240"/>
                <a:gd name="connsiteY1" fmla="*/ 0 h 7162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5240" h="716280">
                  <a:moveTo>
                    <a:pt x="15240" y="716280"/>
                  </a:moveTo>
                  <a:lnTo>
                    <a:pt x="0" y="0"/>
                  </a:lnTo>
                </a:path>
              </a:pathLst>
            </a:custGeom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11733574" y="5112979"/>
            <a:ext cx="18473274" cy="1791305"/>
            <a:chOff x="10601960" y="3976105"/>
            <a:chExt cx="18473274" cy="1791305"/>
          </a:xfrm>
        </p:grpSpPr>
        <p:sp>
          <p:nvSpPr>
            <p:cNvPr id="81" name="矩形 80"/>
            <p:cNvSpPr/>
            <p:nvPr/>
          </p:nvSpPr>
          <p:spPr>
            <a:xfrm>
              <a:off x="12080720" y="4858736"/>
              <a:ext cx="16994514" cy="908674"/>
            </a:xfrm>
            <a:prstGeom prst="rect">
              <a:avLst/>
            </a:prstGeom>
            <a:gradFill>
              <a:gsLst>
                <a:gs pos="0">
                  <a:schemeClr val="tx1">
                    <a:alpha val="67000"/>
                  </a:schemeClr>
                </a:gs>
                <a:gs pos="45000">
                  <a:srgbClr val="FF7A00">
                    <a:alpha val="0"/>
                  </a:srgbClr>
                </a:gs>
                <a:gs pos="70000">
                  <a:srgbClr val="FF0300">
                    <a:alpha val="0"/>
                  </a:srgb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" name="组合 3"/>
            <p:cNvGrpSpPr/>
            <p:nvPr/>
          </p:nvGrpSpPr>
          <p:grpSpPr>
            <a:xfrm>
              <a:off x="10601960" y="3976105"/>
              <a:ext cx="18473274" cy="928694"/>
              <a:chOff x="10601960" y="3995155"/>
              <a:chExt cx="18473274" cy="928694"/>
            </a:xfrm>
          </p:grpSpPr>
          <p:sp>
            <p:nvSpPr>
              <p:cNvPr id="80" name="矩形 79"/>
              <p:cNvSpPr/>
              <p:nvPr/>
            </p:nvSpPr>
            <p:spPr>
              <a:xfrm>
                <a:off x="10601960" y="3995155"/>
                <a:ext cx="18473273" cy="928694"/>
              </a:xfrm>
              <a:custGeom>
                <a:avLst/>
                <a:gdLst>
                  <a:gd name="connsiteX0" fmla="*/ 0 w 17073682"/>
                  <a:gd name="connsiteY0" fmla="*/ 0 h 928694"/>
                  <a:gd name="connsiteX1" fmla="*/ 17073682 w 17073682"/>
                  <a:gd name="connsiteY1" fmla="*/ 0 h 928694"/>
                  <a:gd name="connsiteX2" fmla="*/ 17073682 w 17073682"/>
                  <a:gd name="connsiteY2" fmla="*/ 928694 h 928694"/>
                  <a:gd name="connsiteX3" fmla="*/ 0 w 17073682"/>
                  <a:gd name="connsiteY3" fmla="*/ 928694 h 928694"/>
                  <a:gd name="connsiteX4" fmla="*/ 0 w 17073682"/>
                  <a:gd name="connsiteY4" fmla="*/ 0 h 928694"/>
                  <a:gd name="connsiteX0" fmla="*/ 0 w 18473273"/>
                  <a:gd name="connsiteY0" fmla="*/ 0 h 928694"/>
                  <a:gd name="connsiteX1" fmla="*/ 18473273 w 18473273"/>
                  <a:gd name="connsiteY1" fmla="*/ 0 h 928694"/>
                  <a:gd name="connsiteX2" fmla="*/ 18473273 w 18473273"/>
                  <a:gd name="connsiteY2" fmla="*/ 928694 h 928694"/>
                  <a:gd name="connsiteX3" fmla="*/ 1399591 w 18473273"/>
                  <a:gd name="connsiteY3" fmla="*/ 928694 h 928694"/>
                  <a:gd name="connsiteX4" fmla="*/ 0 w 18473273"/>
                  <a:gd name="connsiteY4" fmla="*/ 0 h 9286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473273" h="928694">
                    <a:moveTo>
                      <a:pt x="0" y="0"/>
                    </a:moveTo>
                    <a:lnTo>
                      <a:pt x="18473273" y="0"/>
                    </a:lnTo>
                    <a:lnTo>
                      <a:pt x="18473273" y="928694"/>
                    </a:lnTo>
                    <a:lnTo>
                      <a:pt x="1399591" y="928694"/>
                    </a:lnTo>
                    <a:lnTo>
                      <a:pt x="0" y="0"/>
                    </a:lnTo>
                    <a:close/>
                  </a:path>
                </a:pathLst>
              </a:custGeom>
              <a:blipFill dpi="0" rotWithShape="1">
                <a:blip r:embed="rId10" cstate="print">
                  <a:extLst>
                    <a:ext uri="{BEBA8EAE-BF5A-486C-A8C5-ECC9F3942E4B}">
                      <a14:imgProps xmlns:a14="http://schemas.microsoft.com/office/drawing/2010/main" xmlns="">
                        <a14:imgLayer r:embed="rId11">
                          <a14:imgEffect>
                            <a14:saturation sat="0"/>
                          </a14:imgEffect>
                        </a14:imgLayer>
                      </a14:imgProps>
                    </a:ext>
                  </a:extLst>
                </a:blip>
                <a:srcRect/>
                <a:tile tx="0" ty="0" sx="100000" sy="100000" flip="none" algn="tl"/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2" name="矩形 51"/>
              <p:cNvSpPr/>
              <p:nvPr/>
            </p:nvSpPr>
            <p:spPr>
              <a:xfrm>
                <a:off x="12006512" y="4005380"/>
                <a:ext cx="17068722" cy="45719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5" name="组合 72"/>
          <p:cNvGrpSpPr/>
          <p:nvPr/>
        </p:nvGrpSpPr>
        <p:grpSpPr>
          <a:xfrm>
            <a:off x="-1428792" y="4195336"/>
            <a:ext cx="14661986" cy="1837368"/>
            <a:chOff x="-1428792" y="3929072"/>
            <a:chExt cx="14661986" cy="1837368"/>
          </a:xfrm>
        </p:grpSpPr>
        <p:grpSp>
          <p:nvGrpSpPr>
            <p:cNvPr id="8" name="组合 4"/>
            <p:cNvGrpSpPr/>
            <p:nvPr/>
          </p:nvGrpSpPr>
          <p:grpSpPr>
            <a:xfrm>
              <a:off x="7130122" y="3942080"/>
              <a:ext cx="6103072" cy="925698"/>
              <a:chOff x="-1728190" y="4217802"/>
              <a:chExt cx="6103072" cy="925698"/>
            </a:xfrm>
            <a:gradFill>
              <a:gsLst>
                <a:gs pos="0">
                  <a:srgbClr val="000000"/>
                </a:gs>
                <a:gs pos="20000">
                  <a:srgbClr val="663300"/>
                </a:gs>
                <a:gs pos="20000">
                  <a:srgbClr val="663300"/>
                </a:gs>
              </a:gsLst>
              <a:lin ang="5400000" scaled="0"/>
            </a:gradFill>
          </p:grpSpPr>
          <p:sp>
            <p:nvSpPr>
              <p:cNvPr id="6" name="矩形 5"/>
              <p:cNvSpPr/>
              <p:nvPr/>
            </p:nvSpPr>
            <p:spPr>
              <a:xfrm>
                <a:off x="-1728190" y="4227934"/>
                <a:ext cx="6103072" cy="915566"/>
              </a:xfrm>
              <a:custGeom>
                <a:avLst/>
                <a:gdLst>
                  <a:gd name="connsiteX0" fmla="*/ 0 w 4871431"/>
                  <a:gd name="connsiteY0" fmla="*/ 0 h 915566"/>
                  <a:gd name="connsiteX1" fmla="*/ 4871431 w 4871431"/>
                  <a:gd name="connsiteY1" fmla="*/ 0 h 915566"/>
                  <a:gd name="connsiteX2" fmla="*/ 4871431 w 4871431"/>
                  <a:gd name="connsiteY2" fmla="*/ 915566 h 915566"/>
                  <a:gd name="connsiteX3" fmla="*/ 0 w 4871431"/>
                  <a:gd name="connsiteY3" fmla="*/ 915566 h 915566"/>
                  <a:gd name="connsiteX4" fmla="*/ 0 w 4871431"/>
                  <a:gd name="connsiteY4" fmla="*/ 0 h 915566"/>
                  <a:gd name="connsiteX0" fmla="*/ 0 w 6103072"/>
                  <a:gd name="connsiteY0" fmla="*/ 0 h 915566"/>
                  <a:gd name="connsiteX1" fmla="*/ 4871431 w 6103072"/>
                  <a:gd name="connsiteY1" fmla="*/ 0 h 915566"/>
                  <a:gd name="connsiteX2" fmla="*/ 6103072 w 6103072"/>
                  <a:gd name="connsiteY2" fmla="*/ 915566 h 915566"/>
                  <a:gd name="connsiteX3" fmla="*/ 0 w 6103072"/>
                  <a:gd name="connsiteY3" fmla="*/ 915566 h 915566"/>
                  <a:gd name="connsiteX4" fmla="*/ 0 w 6103072"/>
                  <a:gd name="connsiteY4" fmla="*/ 0 h 9155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103072" h="915566">
                    <a:moveTo>
                      <a:pt x="0" y="0"/>
                    </a:moveTo>
                    <a:lnTo>
                      <a:pt x="4871431" y="0"/>
                    </a:lnTo>
                    <a:lnTo>
                      <a:pt x="6103072" y="915566"/>
                    </a:lnTo>
                    <a:lnTo>
                      <a:pt x="0" y="915566"/>
                    </a:lnTo>
                    <a:lnTo>
                      <a:pt x="0" y="0"/>
                    </a:lnTo>
                    <a:close/>
                  </a:path>
                </a:pathLst>
              </a:custGeom>
              <a:blipFill>
                <a:blip r:embed="rId12" cstate="print"/>
                <a:stretch>
                  <a:fillRect/>
                </a:stretch>
              </a:blipFill>
              <a:ln>
                <a:noFill/>
              </a:ln>
              <a:effectLst>
                <a:softEdge rad="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" name="矩形 6"/>
              <p:cNvSpPr/>
              <p:nvPr/>
            </p:nvSpPr>
            <p:spPr>
              <a:xfrm>
                <a:off x="-1728190" y="4217802"/>
                <a:ext cx="3006648" cy="4571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8" name="矩形 47"/>
            <p:cNvSpPr/>
            <p:nvPr/>
          </p:nvSpPr>
          <p:spPr>
            <a:xfrm>
              <a:off x="7138052" y="4857766"/>
              <a:ext cx="4934938" cy="908674"/>
            </a:xfrm>
            <a:prstGeom prst="rect">
              <a:avLst/>
            </a:prstGeom>
            <a:gradFill>
              <a:gsLst>
                <a:gs pos="0">
                  <a:schemeClr val="tx1">
                    <a:alpha val="67000"/>
                  </a:schemeClr>
                </a:gs>
                <a:gs pos="45000">
                  <a:srgbClr val="FF7A00">
                    <a:alpha val="0"/>
                  </a:srgbClr>
                </a:gs>
                <a:gs pos="70000">
                  <a:srgbClr val="FF0300">
                    <a:alpha val="0"/>
                  </a:srgb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矩形 48"/>
            <p:cNvSpPr/>
            <p:nvPr/>
          </p:nvSpPr>
          <p:spPr>
            <a:xfrm>
              <a:off x="-1428792" y="4857766"/>
              <a:ext cx="3077550" cy="908674"/>
            </a:xfrm>
            <a:prstGeom prst="rect">
              <a:avLst/>
            </a:prstGeom>
            <a:gradFill>
              <a:gsLst>
                <a:gs pos="0">
                  <a:schemeClr val="tx1">
                    <a:alpha val="67000"/>
                  </a:schemeClr>
                </a:gs>
                <a:gs pos="45000">
                  <a:srgbClr val="FF7A00">
                    <a:alpha val="0"/>
                  </a:srgbClr>
                </a:gs>
                <a:gs pos="70000">
                  <a:srgbClr val="FF0300">
                    <a:alpha val="0"/>
                  </a:srgb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32" name="图片 31" descr="rete.png"/>
            <p:cNvPicPr>
              <a:picLocks noChangeAspect="1"/>
            </p:cNvPicPr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1627802" y="3929072"/>
              <a:ext cx="5510329" cy="938706"/>
            </a:xfrm>
            <a:prstGeom prst="rect">
              <a:avLst/>
            </a:prstGeom>
          </p:spPr>
        </p:pic>
        <p:grpSp>
          <p:nvGrpSpPr>
            <p:cNvPr id="9" name="组合 3"/>
            <p:cNvGrpSpPr/>
            <p:nvPr/>
          </p:nvGrpSpPr>
          <p:grpSpPr>
            <a:xfrm>
              <a:off x="-1371001" y="3942080"/>
              <a:ext cx="3014043" cy="925698"/>
              <a:chOff x="-1728191" y="4217802"/>
              <a:chExt cx="3014043" cy="925698"/>
            </a:xfrm>
            <a:gradFill>
              <a:gsLst>
                <a:gs pos="0">
                  <a:srgbClr val="000000"/>
                </a:gs>
                <a:gs pos="20000">
                  <a:srgbClr val="663300"/>
                </a:gs>
                <a:gs pos="20000">
                  <a:srgbClr val="663300"/>
                </a:gs>
              </a:gsLst>
              <a:lin ang="5400000" scaled="0"/>
            </a:gradFill>
          </p:grpSpPr>
          <p:sp>
            <p:nvSpPr>
              <p:cNvPr id="2" name="矩形 1"/>
              <p:cNvSpPr/>
              <p:nvPr/>
            </p:nvSpPr>
            <p:spPr>
              <a:xfrm>
                <a:off x="-1728191" y="4227934"/>
                <a:ext cx="3014043" cy="915566"/>
              </a:xfrm>
              <a:prstGeom prst="rect">
                <a:avLst/>
              </a:prstGeom>
              <a:blipFill>
                <a:blip r:embed="rId12" cstate="print"/>
                <a:stretch>
                  <a:fillRect/>
                </a:stretch>
              </a:blipFill>
              <a:ln>
                <a:noFill/>
              </a:ln>
              <a:effectLst>
                <a:softEdge rad="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" name="矩形 2"/>
              <p:cNvSpPr/>
              <p:nvPr/>
            </p:nvSpPr>
            <p:spPr>
              <a:xfrm>
                <a:off x="-1728190" y="4217802"/>
                <a:ext cx="3006648" cy="4571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14" name="组合 9"/>
          <p:cNvGrpSpPr/>
          <p:nvPr/>
        </p:nvGrpSpPr>
        <p:grpSpPr>
          <a:xfrm>
            <a:off x="5039720" y="2576751"/>
            <a:ext cx="8313" cy="497504"/>
            <a:chOff x="112364" y="3286130"/>
            <a:chExt cx="24796" cy="1483990"/>
          </a:xfrm>
        </p:grpSpPr>
        <p:sp>
          <p:nvSpPr>
            <p:cNvPr id="66" name="任意多边形 65"/>
            <p:cNvSpPr/>
            <p:nvPr/>
          </p:nvSpPr>
          <p:spPr>
            <a:xfrm>
              <a:off x="121920" y="4053840"/>
              <a:ext cx="15240" cy="716280"/>
            </a:xfrm>
            <a:custGeom>
              <a:avLst/>
              <a:gdLst>
                <a:gd name="connsiteX0" fmla="*/ 15240 w 15240"/>
                <a:gd name="connsiteY0" fmla="*/ 716280 h 716280"/>
                <a:gd name="connsiteX1" fmla="*/ 0 w 15240"/>
                <a:gd name="connsiteY1" fmla="*/ 0 h 7162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5240" h="716280">
                  <a:moveTo>
                    <a:pt x="15240" y="716280"/>
                  </a:moveTo>
                  <a:lnTo>
                    <a:pt x="0" y="0"/>
                  </a:lnTo>
                </a:path>
              </a:pathLst>
            </a:cu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任意多边形 66"/>
            <p:cNvSpPr/>
            <p:nvPr/>
          </p:nvSpPr>
          <p:spPr>
            <a:xfrm>
              <a:off x="112364" y="3286130"/>
              <a:ext cx="15240" cy="716280"/>
            </a:xfrm>
            <a:custGeom>
              <a:avLst/>
              <a:gdLst>
                <a:gd name="connsiteX0" fmla="*/ 15240 w 15240"/>
                <a:gd name="connsiteY0" fmla="*/ 716280 h 716280"/>
                <a:gd name="connsiteX1" fmla="*/ 0 w 15240"/>
                <a:gd name="connsiteY1" fmla="*/ 0 h 7162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5240" h="716280">
                  <a:moveTo>
                    <a:pt x="15240" y="716280"/>
                  </a:moveTo>
                  <a:lnTo>
                    <a:pt x="0" y="0"/>
                  </a:lnTo>
                </a:path>
              </a:pathLst>
            </a:custGeom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51" name="图片 3" descr="546.png"/>
          <p:cNvPicPr>
            <a:picLocks noChangeAspect="1"/>
          </p:cNvPicPr>
          <p:nvPr/>
        </p:nvPicPr>
        <p:blipFill>
          <a:blip r:embed="rId14" cstate="print">
            <a:lum bright="-40000" contrast="-40000"/>
          </a:blip>
          <a:stretch>
            <a:fillRect/>
          </a:stretch>
        </p:blipFill>
        <p:spPr>
          <a:xfrm>
            <a:off x="5857884" y="3456242"/>
            <a:ext cx="2124029" cy="857255"/>
          </a:xfrm>
          <a:prstGeom prst="rect">
            <a:avLst/>
          </a:prstGeom>
        </p:spPr>
      </p:pic>
      <p:sp>
        <p:nvSpPr>
          <p:cNvPr id="74" name="矩形 73"/>
          <p:cNvSpPr/>
          <p:nvPr/>
        </p:nvSpPr>
        <p:spPr>
          <a:xfrm>
            <a:off x="-71716" y="-87249"/>
            <a:ext cx="9308526" cy="5333457"/>
          </a:xfrm>
          <a:prstGeom prst="rect">
            <a:avLst/>
          </a:prstGeom>
          <a:noFill/>
          <a:ln w="158750">
            <a:solidFill>
              <a:schemeClr val="tx1"/>
            </a:solidFill>
          </a:ln>
          <a:effectLst>
            <a:glow rad="228600">
              <a:schemeClr val="tx1"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2" name="矩形 71"/>
          <p:cNvSpPr/>
          <p:nvPr/>
        </p:nvSpPr>
        <p:spPr>
          <a:xfrm>
            <a:off x="2254348" y="637757"/>
            <a:ext cx="252000" cy="252000"/>
          </a:xfrm>
          <a:prstGeom prst="rect">
            <a:avLst/>
          </a:prstGeom>
          <a:gradFill flip="none" rotWithShape="1">
            <a:gsLst>
              <a:gs pos="0">
                <a:srgbClr val="FF0000"/>
              </a:gs>
              <a:gs pos="19000">
                <a:schemeClr val="accent1">
                  <a:tint val="44500"/>
                  <a:satMod val="160000"/>
                  <a:alpha val="0"/>
                </a:scheme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</p:spPr>
        <p:txBody>
          <a:bodyPr wrap="square" rtlCol="0" anchor="ctr">
            <a:spAutoFit/>
          </a:bodyPr>
          <a:lstStyle/>
          <a:p>
            <a:pPr algn="ctr"/>
            <a:endParaRPr lang="zh-CN" altLang="en-US" sz="5400" dirty="0" smtClean="0">
              <a:ln w="18415" cmpd="sng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</a:ln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1" name="任意多边形 10"/>
          <p:cNvSpPr/>
          <p:nvPr/>
        </p:nvSpPr>
        <p:spPr>
          <a:xfrm>
            <a:off x="6970088" y="-630195"/>
            <a:ext cx="111211" cy="123568"/>
          </a:xfrm>
          <a:custGeom>
            <a:avLst/>
            <a:gdLst>
              <a:gd name="connsiteX0" fmla="*/ 111211 w 111211"/>
              <a:gd name="connsiteY0" fmla="*/ 0 h 123568"/>
              <a:gd name="connsiteX1" fmla="*/ 0 w 111211"/>
              <a:gd name="connsiteY1" fmla="*/ 123568 h 1235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11211" h="123568">
                <a:moveTo>
                  <a:pt x="111211" y="0"/>
                </a:moveTo>
                <a:lnTo>
                  <a:pt x="0" y="123568"/>
                </a:lnTo>
              </a:path>
            </a:pathLst>
          </a:cu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" name="任意多边形 72"/>
          <p:cNvSpPr/>
          <p:nvPr/>
        </p:nvSpPr>
        <p:spPr>
          <a:xfrm>
            <a:off x="6267387" y="-668610"/>
            <a:ext cx="111211" cy="123568"/>
          </a:xfrm>
          <a:custGeom>
            <a:avLst/>
            <a:gdLst>
              <a:gd name="connsiteX0" fmla="*/ 111211 w 111211"/>
              <a:gd name="connsiteY0" fmla="*/ 0 h 123568"/>
              <a:gd name="connsiteX1" fmla="*/ 0 w 111211"/>
              <a:gd name="connsiteY1" fmla="*/ 123568 h 1235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11211" h="123568">
                <a:moveTo>
                  <a:pt x="111211" y="0"/>
                </a:moveTo>
                <a:lnTo>
                  <a:pt x="0" y="123568"/>
                </a:lnTo>
              </a:path>
            </a:pathLst>
          </a:cu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5" name="任意多边形 94"/>
          <p:cNvSpPr/>
          <p:nvPr/>
        </p:nvSpPr>
        <p:spPr>
          <a:xfrm>
            <a:off x="8261787" y="-326537"/>
            <a:ext cx="111211" cy="123568"/>
          </a:xfrm>
          <a:custGeom>
            <a:avLst/>
            <a:gdLst>
              <a:gd name="connsiteX0" fmla="*/ 111211 w 111211"/>
              <a:gd name="connsiteY0" fmla="*/ 0 h 123568"/>
              <a:gd name="connsiteX1" fmla="*/ 0 w 111211"/>
              <a:gd name="connsiteY1" fmla="*/ 123568 h 1235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11211" h="123568">
                <a:moveTo>
                  <a:pt x="111211" y="0"/>
                </a:moveTo>
                <a:lnTo>
                  <a:pt x="0" y="123568"/>
                </a:lnTo>
              </a:path>
            </a:pathLst>
          </a:cu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6" name="任意多边形 95"/>
          <p:cNvSpPr/>
          <p:nvPr/>
        </p:nvSpPr>
        <p:spPr>
          <a:xfrm>
            <a:off x="7563531" y="-520126"/>
            <a:ext cx="111211" cy="123568"/>
          </a:xfrm>
          <a:custGeom>
            <a:avLst/>
            <a:gdLst>
              <a:gd name="connsiteX0" fmla="*/ 111211 w 111211"/>
              <a:gd name="connsiteY0" fmla="*/ 0 h 123568"/>
              <a:gd name="connsiteX1" fmla="*/ 0 w 111211"/>
              <a:gd name="connsiteY1" fmla="*/ 123568 h 1235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11211" h="123568">
                <a:moveTo>
                  <a:pt x="111211" y="0"/>
                </a:moveTo>
                <a:lnTo>
                  <a:pt x="0" y="123568"/>
                </a:lnTo>
              </a:path>
            </a:pathLst>
          </a:cu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7" name="任意多边形 96"/>
          <p:cNvSpPr/>
          <p:nvPr/>
        </p:nvSpPr>
        <p:spPr>
          <a:xfrm>
            <a:off x="11013517" y="-446132"/>
            <a:ext cx="111211" cy="123568"/>
          </a:xfrm>
          <a:custGeom>
            <a:avLst/>
            <a:gdLst>
              <a:gd name="connsiteX0" fmla="*/ 111211 w 111211"/>
              <a:gd name="connsiteY0" fmla="*/ 0 h 123568"/>
              <a:gd name="connsiteX1" fmla="*/ 0 w 111211"/>
              <a:gd name="connsiteY1" fmla="*/ 123568 h 1235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11211" h="123568">
                <a:moveTo>
                  <a:pt x="111211" y="0"/>
                </a:moveTo>
                <a:lnTo>
                  <a:pt x="0" y="123568"/>
                </a:lnTo>
              </a:path>
            </a:pathLst>
          </a:cu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8" name="任意多边形 97"/>
          <p:cNvSpPr/>
          <p:nvPr/>
        </p:nvSpPr>
        <p:spPr>
          <a:xfrm>
            <a:off x="9944851" y="-352595"/>
            <a:ext cx="111211" cy="123568"/>
          </a:xfrm>
          <a:custGeom>
            <a:avLst/>
            <a:gdLst>
              <a:gd name="connsiteX0" fmla="*/ 111211 w 111211"/>
              <a:gd name="connsiteY0" fmla="*/ 0 h 123568"/>
              <a:gd name="connsiteX1" fmla="*/ 0 w 111211"/>
              <a:gd name="connsiteY1" fmla="*/ 123568 h 1235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11211" h="123568">
                <a:moveTo>
                  <a:pt x="111211" y="0"/>
                </a:moveTo>
                <a:lnTo>
                  <a:pt x="0" y="123568"/>
                </a:lnTo>
              </a:path>
            </a:pathLst>
          </a:cu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9" name="任意多边形 98"/>
          <p:cNvSpPr/>
          <p:nvPr/>
        </p:nvSpPr>
        <p:spPr>
          <a:xfrm>
            <a:off x="8964488" y="-524651"/>
            <a:ext cx="111211" cy="123568"/>
          </a:xfrm>
          <a:custGeom>
            <a:avLst/>
            <a:gdLst>
              <a:gd name="connsiteX0" fmla="*/ 111211 w 111211"/>
              <a:gd name="connsiteY0" fmla="*/ 0 h 123568"/>
              <a:gd name="connsiteX1" fmla="*/ 0 w 111211"/>
              <a:gd name="connsiteY1" fmla="*/ 123568 h 1235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11211" h="123568">
                <a:moveTo>
                  <a:pt x="111211" y="0"/>
                </a:moveTo>
                <a:lnTo>
                  <a:pt x="0" y="123568"/>
                </a:lnTo>
              </a:path>
            </a:pathLst>
          </a:cu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0" name="任意多边形 99"/>
          <p:cNvSpPr/>
          <p:nvPr/>
        </p:nvSpPr>
        <p:spPr>
          <a:xfrm>
            <a:off x="11146552" y="287942"/>
            <a:ext cx="111211" cy="123568"/>
          </a:xfrm>
          <a:custGeom>
            <a:avLst/>
            <a:gdLst>
              <a:gd name="connsiteX0" fmla="*/ 111211 w 111211"/>
              <a:gd name="connsiteY0" fmla="*/ 0 h 123568"/>
              <a:gd name="connsiteX1" fmla="*/ 0 w 111211"/>
              <a:gd name="connsiteY1" fmla="*/ 123568 h 1235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11211" h="123568">
                <a:moveTo>
                  <a:pt x="111211" y="0"/>
                </a:moveTo>
                <a:lnTo>
                  <a:pt x="0" y="123568"/>
                </a:lnTo>
              </a:path>
            </a:pathLst>
          </a:cu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1" name="任意多边形 100"/>
          <p:cNvSpPr/>
          <p:nvPr/>
        </p:nvSpPr>
        <p:spPr>
          <a:xfrm>
            <a:off x="2843808" y="-1820738"/>
            <a:ext cx="111211" cy="123568"/>
          </a:xfrm>
          <a:custGeom>
            <a:avLst/>
            <a:gdLst>
              <a:gd name="connsiteX0" fmla="*/ 111211 w 111211"/>
              <a:gd name="connsiteY0" fmla="*/ 0 h 123568"/>
              <a:gd name="connsiteX1" fmla="*/ 0 w 111211"/>
              <a:gd name="connsiteY1" fmla="*/ 123568 h 1235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11211" h="123568">
                <a:moveTo>
                  <a:pt x="111211" y="0"/>
                </a:moveTo>
                <a:lnTo>
                  <a:pt x="0" y="123568"/>
                </a:lnTo>
              </a:path>
            </a:pathLst>
          </a:cu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2" name="任意多边形 101"/>
          <p:cNvSpPr/>
          <p:nvPr/>
        </p:nvSpPr>
        <p:spPr>
          <a:xfrm>
            <a:off x="5619315" y="-1100658"/>
            <a:ext cx="111211" cy="123568"/>
          </a:xfrm>
          <a:custGeom>
            <a:avLst/>
            <a:gdLst>
              <a:gd name="connsiteX0" fmla="*/ 111211 w 111211"/>
              <a:gd name="connsiteY0" fmla="*/ 0 h 123568"/>
              <a:gd name="connsiteX1" fmla="*/ 0 w 111211"/>
              <a:gd name="connsiteY1" fmla="*/ 123568 h 1235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11211" h="123568">
                <a:moveTo>
                  <a:pt x="111211" y="0"/>
                </a:moveTo>
                <a:lnTo>
                  <a:pt x="0" y="123568"/>
                </a:lnTo>
              </a:path>
            </a:pathLst>
          </a:cu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" name="任意多边形 102"/>
          <p:cNvSpPr/>
          <p:nvPr/>
        </p:nvSpPr>
        <p:spPr>
          <a:xfrm>
            <a:off x="10193680" y="-373393"/>
            <a:ext cx="111211" cy="123568"/>
          </a:xfrm>
          <a:custGeom>
            <a:avLst/>
            <a:gdLst>
              <a:gd name="connsiteX0" fmla="*/ 111211 w 111211"/>
              <a:gd name="connsiteY0" fmla="*/ 0 h 123568"/>
              <a:gd name="connsiteX1" fmla="*/ 0 w 111211"/>
              <a:gd name="connsiteY1" fmla="*/ 123568 h 1235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11211" h="123568">
                <a:moveTo>
                  <a:pt x="111211" y="0"/>
                </a:moveTo>
                <a:lnTo>
                  <a:pt x="0" y="123568"/>
                </a:lnTo>
              </a:path>
            </a:pathLst>
          </a:cu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" name="任意多边形 103"/>
          <p:cNvSpPr/>
          <p:nvPr/>
        </p:nvSpPr>
        <p:spPr>
          <a:xfrm>
            <a:off x="4932040" y="-730394"/>
            <a:ext cx="111211" cy="123568"/>
          </a:xfrm>
          <a:custGeom>
            <a:avLst/>
            <a:gdLst>
              <a:gd name="connsiteX0" fmla="*/ 111211 w 111211"/>
              <a:gd name="connsiteY0" fmla="*/ 0 h 123568"/>
              <a:gd name="connsiteX1" fmla="*/ 0 w 111211"/>
              <a:gd name="connsiteY1" fmla="*/ 123568 h 1235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11211" h="123568">
                <a:moveTo>
                  <a:pt x="111211" y="0"/>
                </a:moveTo>
                <a:lnTo>
                  <a:pt x="0" y="123568"/>
                </a:lnTo>
              </a:path>
            </a:pathLst>
          </a:cu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5" name="任意多边形 104"/>
          <p:cNvSpPr/>
          <p:nvPr/>
        </p:nvSpPr>
        <p:spPr>
          <a:xfrm>
            <a:off x="3563888" y="-853962"/>
            <a:ext cx="111211" cy="123568"/>
          </a:xfrm>
          <a:custGeom>
            <a:avLst/>
            <a:gdLst>
              <a:gd name="connsiteX0" fmla="*/ 111211 w 111211"/>
              <a:gd name="connsiteY0" fmla="*/ 0 h 123568"/>
              <a:gd name="connsiteX1" fmla="*/ 0 w 111211"/>
              <a:gd name="connsiteY1" fmla="*/ 123568 h 1235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11211" h="123568">
                <a:moveTo>
                  <a:pt x="111211" y="0"/>
                </a:moveTo>
                <a:lnTo>
                  <a:pt x="0" y="123568"/>
                </a:lnTo>
              </a:path>
            </a:pathLst>
          </a:cu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4" name="任意多边形 93"/>
          <p:cNvSpPr/>
          <p:nvPr/>
        </p:nvSpPr>
        <p:spPr>
          <a:xfrm>
            <a:off x="10806521" y="-254175"/>
            <a:ext cx="111211" cy="123568"/>
          </a:xfrm>
          <a:custGeom>
            <a:avLst/>
            <a:gdLst>
              <a:gd name="connsiteX0" fmla="*/ 111211 w 111211"/>
              <a:gd name="connsiteY0" fmla="*/ 0 h 123568"/>
              <a:gd name="connsiteX1" fmla="*/ 0 w 111211"/>
              <a:gd name="connsiteY1" fmla="*/ 123568 h 1235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11211" h="123568">
                <a:moveTo>
                  <a:pt x="111211" y="0"/>
                </a:moveTo>
                <a:lnTo>
                  <a:pt x="0" y="123568"/>
                </a:lnTo>
              </a:path>
            </a:pathLst>
          </a:cu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6" name="任意多边形 105"/>
          <p:cNvSpPr/>
          <p:nvPr/>
        </p:nvSpPr>
        <p:spPr>
          <a:xfrm>
            <a:off x="9146365" y="-1019124"/>
            <a:ext cx="111211" cy="123568"/>
          </a:xfrm>
          <a:custGeom>
            <a:avLst/>
            <a:gdLst>
              <a:gd name="connsiteX0" fmla="*/ 111211 w 111211"/>
              <a:gd name="connsiteY0" fmla="*/ 0 h 123568"/>
              <a:gd name="connsiteX1" fmla="*/ 0 w 111211"/>
              <a:gd name="connsiteY1" fmla="*/ 123568 h 1235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11211" h="123568">
                <a:moveTo>
                  <a:pt x="111211" y="0"/>
                </a:moveTo>
                <a:lnTo>
                  <a:pt x="0" y="123568"/>
                </a:lnTo>
              </a:path>
            </a:pathLst>
          </a:cu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7" name="任意多边形 106"/>
          <p:cNvSpPr/>
          <p:nvPr/>
        </p:nvSpPr>
        <p:spPr>
          <a:xfrm>
            <a:off x="11229541" y="-33537"/>
            <a:ext cx="111211" cy="123568"/>
          </a:xfrm>
          <a:custGeom>
            <a:avLst/>
            <a:gdLst>
              <a:gd name="connsiteX0" fmla="*/ 111211 w 111211"/>
              <a:gd name="connsiteY0" fmla="*/ 0 h 123568"/>
              <a:gd name="connsiteX1" fmla="*/ 0 w 111211"/>
              <a:gd name="connsiteY1" fmla="*/ 123568 h 1235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11211" h="123568">
                <a:moveTo>
                  <a:pt x="111211" y="0"/>
                </a:moveTo>
                <a:lnTo>
                  <a:pt x="0" y="123568"/>
                </a:lnTo>
              </a:path>
            </a:pathLst>
          </a:cu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8" name="任意多边形 107"/>
          <p:cNvSpPr/>
          <p:nvPr/>
        </p:nvSpPr>
        <p:spPr>
          <a:xfrm>
            <a:off x="10863103" y="-144106"/>
            <a:ext cx="111211" cy="123568"/>
          </a:xfrm>
          <a:custGeom>
            <a:avLst/>
            <a:gdLst>
              <a:gd name="connsiteX0" fmla="*/ 111211 w 111211"/>
              <a:gd name="connsiteY0" fmla="*/ 0 h 123568"/>
              <a:gd name="connsiteX1" fmla="*/ 0 w 111211"/>
              <a:gd name="connsiteY1" fmla="*/ 123568 h 1235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11211" h="123568">
                <a:moveTo>
                  <a:pt x="111211" y="0"/>
                </a:moveTo>
                <a:lnTo>
                  <a:pt x="0" y="123568"/>
                </a:lnTo>
              </a:path>
            </a:pathLst>
          </a:cu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9" name="任意多边形 108"/>
          <p:cNvSpPr/>
          <p:nvPr/>
        </p:nvSpPr>
        <p:spPr>
          <a:xfrm>
            <a:off x="12820115" y="-517352"/>
            <a:ext cx="111211" cy="123568"/>
          </a:xfrm>
          <a:custGeom>
            <a:avLst/>
            <a:gdLst>
              <a:gd name="connsiteX0" fmla="*/ 111211 w 111211"/>
              <a:gd name="connsiteY0" fmla="*/ 0 h 123568"/>
              <a:gd name="connsiteX1" fmla="*/ 0 w 111211"/>
              <a:gd name="connsiteY1" fmla="*/ 123568 h 1235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11211" h="123568">
                <a:moveTo>
                  <a:pt x="111211" y="0"/>
                </a:moveTo>
                <a:lnTo>
                  <a:pt x="0" y="123568"/>
                </a:lnTo>
              </a:path>
            </a:pathLst>
          </a:cu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0" name="任意多边形 109"/>
          <p:cNvSpPr/>
          <p:nvPr/>
        </p:nvSpPr>
        <p:spPr>
          <a:xfrm>
            <a:off x="12708904" y="302719"/>
            <a:ext cx="111211" cy="123568"/>
          </a:xfrm>
          <a:custGeom>
            <a:avLst/>
            <a:gdLst>
              <a:gd name="connsiteX0" fmla="*/ 111211 w 111211"/>
              <a:gd name="connsiteY0" fmla="*/ 0 h 123568"/>
              <a:gd name="connsiteX1" fmla="*/ 0 w 111211"/>
              <a:gd name="connsiteY1" fmla="*/ 123568 h 1235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11211" h="123568">
                <a:moveTo>
                  <a:pt x="111211" y="0"/>
                </a:moveTo>
                <a:lnTo>
                  <a:pt x="0" y="123568"/>
                </a:lnTo>
              </a:path>
            </a:pathLst>
          </a:cu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1" name="任意多边形 110"/>
          <p:cNvSpPr/>
          <p:nvPr/>
        </p:nvSpPr>
        <p:spPr>
          <a:xfrm>
            <a:off x="11263688" y="130663"/>
            <a:ext cx="111211" cy="123568"/>
          </a:xfrm>
          <a:custGeom>
            <a:avLst/>
            <a:gdLst>
              <a:gd name="connsiteX0" fmla="*/ 111211 w 111211"/>
              <a:gd name="connsiteY0" fmla="*/ 0 h 123568"/>
              <a:gd name="connsiteX1" fmla="*/ 0 w 111211"/>
              <a:gd name="connsiteY1" fmla="*/ 123568 h 1235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11211" h="123568">
                <a:moveTo>
                  <a:pt x="111211" y="0"/>
                </a:moveTo>
                <a:lnTo>
                  <a:pt x="0" y="123568"/>
                </a:lnTo>
              </a:path>
            </a:pathLst>
          </a:cu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2" name="任意多边形 111"/>
          <p:cNvSpPr/>
          <p:nvPr/>
        </p:nvSpPr>
        <p:spPr>
          <a:xfrm>
            <a:off x="13284968" y="299742"/>
            <a:ext cx="111211" cy="123568"/>
          </a:xfrm>
          <a:custGeom>
            <a:avLst/>
            <a:gdLst>
              <a:gd name="connsiteX0" fmla="*/ 111211 w 111211"/>
              <a:gd name="connsiteY0" fmla="*/ 0 h 123568"/>
              <a:gd name="connsiteX1" fmla="*/ 0 w 111211"/>
              <a:gd name="connsiteY1" fmla="*/ 123568 h 1235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11211" h="123568">
                <a:moveTo>
                  <a:pt x="111211" y="0"/>
                </a:moveTo>
                <a:lnTo>
                  <a:pt x="0" y="123568"/>
                </a:lnTo>
              </a:path>
            </a:pathLst>
          </a:cu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3" name="任意多边形 112"/>
          <p:cNvSpPr/>
          <p:nvPr/>
        </p:nvSpPr>
        <p:spPr>
          <a:xfrm>
            <a:off x="7681588" y="-1606554"/>
            <a:ext cx="111211" cy="123568"/>
          </a:xfrm>
          <a:custGeom>
            <a:avLst/>
            <a:gdLst>
              <a:gd name="connsiteX0" fmla="*/ 111211 w 111211"/>
              <a:gd name="connsiteY0" fmla="*/ 0 h 123568"/>
              <a:gd name="connsiteX1" fmla="*/ 0 w 111211"/>
              <a:gd name="connsiteY1" fmla="*/ 123568 h 1235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11211" h="123568">
                <a:moveTo>
                  <a:pt x="111211" y="0"/>
                </a:moveTo>
                <a:lnTo>
                  <a:pt x="0" y="123568"/>
                </a:lnTo>
              </a:path>
            </a:pathLst>
          </a:cu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4" name="任意多边形 113"/>
          <p:cNvSpPr/>
          <p:nvPr/>
        </p:nvSpPr>
        <p:spPr>
          <a:xfrm>
            <a:off x="8100392" y="-948258"/>
            <a:ext cx="111211" cy="123568"/>
          </a:xfrm>
          <a:custGeom>
            <a:avLst/>
            <a:gdLst>
              <a:gd name="connsiteX0" fmla="*/ 111211 w 111211"/>
              <a:gd name="connsiteY0" fmla="*/ 0 h 123568"/>
              <a:gd name="connsiteX1" fmla="*/ 0 w 111211"/>
              <a:gd name="connsiteY1" fmla="*/ 123568 h 1235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11211" h="123568">
                <a:moveTo>
                  <a:pt x="111211" y="0"/>
                </a:moveTo>
                <a:lnTo>
                  <a:pt x="0" y="123568"/>
                </a:lnTo>
              </a:path>
            </a:pathLst>
          </a:cu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5" name="任意多边形 114"/>
          <p:cNvSpPr/>
          <p:nvPr/>
        </p:nvSpPr>
        <p:spPr>
          <a:xfrm>
            <a:off x="12420872" y="281921"/>
            <a:ext cx="111211" cy="123568"/>
          </a:xfrm>
          <a:custGeom>
            <a:avLst/>
            <a:gdLst>
              <a:gd name="connsiteX0" fmla="*/ 111211 w 111211"/>
              <a:gd name="connsiteY0" fmla="*/ 0 h 123568"/>
              <a:gd name="connsiteX1" fmla="*/ 0 w 111211"/>
              <a:gd name="connsiteY1" fmla="*/ 123568 h 1235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11211" h="123568">
                <a:moveTo>
                  <a:pt x="111211" y="0"/>
                </a:moveTo>
                <a:lnTo>
                  <a:pt x="0" y="123568"/>
                </a:lnTo>
              </a:path>
            </a:pathLst>
          </a:cu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6" name="任意多边形 115"/>
          <p:cNvSpPr/>
          <p:nvPr/>
        </p:nvSpPr>
        <p:spPr>
          <a:xfrm>
            <a:off x="6660232" y="-577994"/>
            <a:ext cx="111211" cy="123568"/>
          </a:xfrm>
          <a:custGeom>
            <a:avLst/>
            <a:gdLst>
              <a:gd name="connsiteX0" fmla="*/ 111211 w 111211"/>
              <a:gd name="connsiteY0" fmla="*/ 0 h 123568"/>
              <a:gd name="connsiteX1" fmla="*/ 0 w 111211"/>
              <a:gd name="connsiteY1" fmla="*/ 123568 h 1235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11211" h="123568">
                <a:moveTo>
                  <a:pt x="111211" y="0"/>
                </a:moveTo>
                <a:lnTo>
                  <a:pt x="0" y="123568"/>
                </a:lnTo>
              </a:path>
            </a:pathLst>
          </a:cu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7" name="任意多边形 116"/>
          <p:cNvSpPr/>
          <p:nvPr/>
        </p:nvSpPr>
        <p:spPr>
          <a:xfrm>
            <a:off x="5292080" y="-701562"/>
            <a:ext cx="111211" cy="123568"/>
          </a:xfrm>
          <a:custGeom>
            <a:avLst/>
            <a:gdLst>
              <a:gd name="connsiteX0" fmla="*/ 111211 w 111211"/>
              <a:gd name="connsiteY0" fmla="*/ 0 h 123568"/>
              <a:gd name="connsiteX1" fmla="*/ 0 w 111211"/>
              <a:gd name="connsiteY1" fmla="*/ 123568 h 1235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11211" h="123568">
                <a:moveTo>
                  <a:pt x="111211" y="0"/>
                </a:moveTo>
                <a:lnTo>
                  <a:pt x="0" y="123568"/>
                </a:lnTo>
              </a:path>
            </a:pathLst>
          </a:cu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0" name="组合 19"/>
          <p:cNvGrpSpPr/>
          <p:nvPr/>
        </p:nvGrpSpPr>
        <p:grpSpPr>
          <a:xfrm>
            <a:off x="6092596" y="655640"/>
            <a:ext cx="1076097" cy="1491979"/>
            <a:chOff x="6092596" y="655640"/>
            <a:chExt cx="1076097" cy="1491979"/>
          </a:xfrm>
        </p:grpSpPr>
        <p:sp>
          <p:nvSpPr>
            <p:cNvPr id="18" name="文本框 17"/>
            <p:cNvSpPr txBox="1"/>
            <p:nvPr/>
          </p:nvSpPr>
          <p:spPr>
            <a:xfrm>
              <a:off x="6553140" y="655640"/>
              <a:ext cx="615553" cy="917880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28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一 路</a:t>
              </a:r>
              <a:endPara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8" name="文本框 117"/>
            <p:cNvSpPr txBox="1"/>
            <p:nvPr/>
          </p:nvSpPr>
          <p:spPr>
            <a:xfrm>
              <a:off x="6092596" y="1229739"/>
              <a:ext cx="615553" cy="917880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28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风 雨</a:t>
              </a:r>
              <a:endPara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 advTm="1000">
        <p:fade/>
      </p:transition>
    </mc:Choice>
    <mc:Fallback>
      <p:transition spd="med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repeatCount="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4" presetClass="exit" presetSubtype="10" repeatCount="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9" dur="5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4" presetClass="exit" presetSubtype="10" repeatCount="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2" dur="5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4" presetClass="exit" presetSubtype="10" repeatCount="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5" dur="5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4" presetClass="exit" presetSubtype="10" repeatCount="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8" dur="5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4" presetClass="exit" presetSubtype="10" repeatCount="2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1" dur="46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5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4" presetClass="exit" presetSubtype="10" repeatCount="2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4" dur="46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5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4" presetClass="exit" presetSubtype="10" repeatCount="2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7" dur="45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54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4" presetClass="exit" presetSubtype="10" repeatCount="2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0" dur="45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54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4" presetClass="exit" presetSubtype="10" repeatCount="2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3" dur="46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5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4" presetClass="exit" presetSubtype="10" repeatCount="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6" dur="5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4" presetClass="exit" presetSubtype="10" repeatCount="2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9" dur="46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64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26" presetClass="emph" presetSubtype="0" repeatCount="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0" tmFilter="0, 0; .2, .5; .8, .5; 1, 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3" dur="2500" autoRev="1" fill="hold"/>
                                        <p:tgtEl>
                                          <p:spTgt spid="3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4" presetID="26" presetClass="emph" presetSubtype="0" repeatCount="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0" tmFilter="0, 0; .2, .5; .8, .5; 1, 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6" dur="2500" autoRev="1" fill="hold"/>
                                        <p:tgtEl>
                                          <p:spTgt spid="3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7" presetID="26" presetClass="emph" presetSubtype="0" repeatCount="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0" tmFilter="0, 0; .2, .5; .8, .5; 1, 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9" dur="2500" autoRev="1" fill="hold"/>
                                        <p:tgtEl>
                                          <p:spTgt spid="3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0" presetID="26" presetClass="emph" presetSubtype="0" repeatCount="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0" tmFilter="0, 0; .2, .5; .8, .5; 1, 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2" dur="2500" autoRev="1" fill="hold"/>
                                        <p:tgtEl>
                                          <p:spTgt spid="3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3" presetID="26" presetClass="emph" presetSubtype="0" repeatCount="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0" tmFilter="0, 0; .2, .5; .8, .5; 1, 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5" dur="2500" autoRev="1" fill="hold"/>
                                        <p:tgtEl>
                                          <p:spTgt spid="3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mph" presetSubtype="0" repeatCount="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5000" tmFilter="0, 0; .2, .5; .8, .5; 1, 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8" dur="2500" autoRev="1" fill="hold"/>
                                        <p:tgtEl>
                                          <p:spTgt spid="3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9" presetID="26" presetClass="emph" presetSubtype="0" repeatCount="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0" tmFilter="0, 0; .2, .5; .8, .5; 1, 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1" dur="2500" autoRev="1" fill="hold"/>
                                        <p:tgtEl>
                                          <p:spTgt spid="4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2" presetID="26" presetClass="emph" presetSubtype="0" repeatCount="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5000" tmFilter="0, 0; .2, .5; .8, .5; 1, 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4" dur="2500" autoRev="1" fill="hold"/>
                                        <p:tgtEl>
                                          <p:spTgt spid="4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5" presetID="26" presetClass="emph" presetSubtype="0" repeatCount="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0" tmFilter="0, 0; .2, .5; .8, .5; 1, 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7" dur="2500" autoRev="1" fill="hold"/>
                                        <p:tgtEl>
                                          <p:spTgt spid="4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8" presetID="26" presetClass="emph" presetSubtype="0" repeatCount="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5000" tmFilter="0, 0; .2, .5; .8, .5; 1, 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0" dur="2500" autoRev="1" fill="hold"/>
                                        <p:tgtEl>
                                          <p:spTgt spid="4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1" presetID="26" presetClass="emph" presetSubtype="0" repeatCount="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5000" tmFilter="0, 0; .2, .5; .8, .5; 1, 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3" dur="2500" autoRev="1" fill="hold"/>
                                        <p:tgtEl>
                                          <p:spTgt spid="4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4" presetID="26" presetClass="emph" presetSubtype="0" repeatCount="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5000" tmFilter="0, 0; .2, .5; .8, .5; 1, 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6" dur="2500" autoRev="1" fill="hold"/>
                                        <p:tgtEl>
                                          <p:spTgt spid="4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600000">
                                      <p:cBhvr>
                                        <p:cTn id="78" dur="8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9" presetID="0" presetClass="path" presetSubtype="0" repeatCount="8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01996 0.08799 " pathEditMode="relative" ptsTypes="AA">
                                      <p:cBhvr>
                                        <p:cTn id="80" dur="10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1" presetID="0" presetClass="path" presetSubtype="0" repeatCount="8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01996 0.08799 " pathEditMode="relative" ptsTypes="AA">
                                      <p:cBhvr>
                                        <p:cTn id="82" dur="1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3" presetID="0" presetClass="path" presetSubtype="0" repeatCount="8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01996 0.08799 " pathEditMode="relative" ptsTypes="AA">
                                      <p:cBhvr>
                                        <p:cTn id="84" dur="1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5" presetID="0" presetClass="path" presetSubtype="0" repeatCount="8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01996 0.08799 " pathEditMode="relative" ptsTypes="AA">
                                      <p:cBhvr>
                                        <p:cTn id="86" dur="10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7" presetID="0" presetClass="path" presetSubtype="0" repeatCount="8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01996 0.08799 " pathEditMode="relative" ptsTypes="AA">
                                      <p:cBhvr>
                                        <p:cTn id="88" dur="1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9" presetID="0" presetClass="path" presetSubtype="0" repeatCount="8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01996 0.08799 " pathEditMode="relative" ptsTypes="AA">
                                      <p:cBhvr>
                                        <p:cTn id="90" dur="1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1" presetID="8" presetClass="emph" presetSubtype="0" repeatCount="4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80000">
                                      <p:cBhvr>
                                        <p:cTn id="92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3" presetID="8" presetClass="emph" presetSubtype="0" repeatCount="4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80000">
                                      <p:cBhvr>
                                        <p:cTn id="94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5" presetID="8" presetClass="emph" presetSubtype="0" repeatCount="1800" accel="50000" decel="50000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-1200000">
                                      <p:cBhvr>
                                        <p:cTn id="96" dur="2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7" presetID="8" presetClass="emph" presetSubtype="0" repeatCount="1800" accel="50000" decel="50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1200000">
                                      <p:cBhvr>
                                        <p:cTn id="98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9" presetID="8" presetClass="emph" presetSubtype="0" repeatCount="1800" accel="50000" decel="50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1200000">
                                      <p:cBhvr>
                                        <p:cTn id="100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1" presetID="0" presetClass="path" presetSubtype="0" accel="50000" fill="hold" grpId="2" nodeType="withEffect">
                                  <p:stCondLst>
                                    <p:cond delay="8700"/>
                                  </p:stCondLst>
                                  <p:childTnLst>
                                    <p:animMotion origin="layout" path="M 0 0 L -1.70173 0.01233 " pathEditMode="relative" ptsTypes="AA">
                                      <p:cBhvr>
                                        <p:cTn id="102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03" presetID="0" presetClass="path" presetSubtype="0" accel="50000" fill="hold" grpId="2" nodeType="withEffect">
                                  <p:stCondLst>
                                    <p:cond delay="8700"/>
                                  </p:stCondLst>
                                  <p:childTnLst>
                                    <p:animMotion origin="layout" path="M 0 0 L -1.70173 0.01233 " pathEditMode="relative" ptsTypes="AA">
                                      <p:cBhvr>
                                        <p:cTn id="104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05" presetID="0" presetClass="path" presetSubtype="0" accel="50000" fill="hold" grpId="2" nodeType="withEffect">
                                  <p:stCondLst>
                                    <p:cond delay="8700"/>
                                  </p:stCondLst>
                                  <p:childTnLst>
                                    <p:animMotion origin="layout" path="M 0 0 L -1.70173 0.01233 " pathEditMode="relative" ptsTypes="AA">
                                      <p:cBhvr>
                                        <p:cTn id="106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07" presetID="0" presetClass="path" presetSubtype="0" accel="50000" fill="hold" grpId="2" nodeType="withEffect">
                                  <p:stCondLst>
                                    <p:cond delay="8700"/>
                                  </p:stCondLst>
                                  <p:childTnLst>
                                    <p:animMotion origin="layout" path="M 0 0 L -1.70173 0.01233 " pathEditMode="relative" ptsTypes="AA">
                                      <p:cBhvr>
                                        <p:cTn id="108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09" presetID="0" presetClass="path" presetSubtype="0" accel="50000" fill="hold" grpId="2" nodeType="withEffect">
                                  <p:stCondLst>
                                    <p:cond delay="8700"/>
                                  </p:stCondLst>
                                  <p:childTnLst>
                                    <p:animMotion origin="layout" path="M 0 0 L -1.70173 0.01233 " pathEditMode="relative" ptsTypes="AA">
                                      <p:cBhvr>
                                        <p:cTn id="110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11" presetID="0" presetClass="path" presetSubtype="0" accel="50000" fill="hold" grpId="2" nodeType="withEffect">
                                  <p:stCondLst>
                                    <p:cond delay="8700"/>
                                  </p:stCondLst>
                                  <p:childTnLst>
                                    <p:animMotion origin="layout" path="M 0 0 L -1.70173 0.01233 " pathEditMode="relative" ptsTypes="AA">
                                      <p:cBhvr>
                                        <p:cTn id="112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13" presetID="0" presetClass="path" presetSubtype="0" accel="50000" fill="hold" grpId="2" nodeType="withEffect">
                                  <p:stCondLst>
                                    <p:cond delay="8700"/>
                                  </p:stCondLst>
                                  <p:childTnLst>
                                    <p:animMotion origin="layout" path="M 0 0 L -1.70173 0.01233 " pathEditMode="relative" ptsTypes="AA">
                                      <p:cBhvr>
                                        <p:cTn id="114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15" presetID="0" presetClass="path" presetSubtype="0" accel="50000" fill="hold" grpId="2" nodeType="withEffect">
                                  <p:stCondLst>
                                    <p:cond delay="8700"/>
                                  </p:stCondLst>
                                  <p:childTnLst>
                                    <p:animMotion origin="layout" path="M 0 0 L -1.70173 0.01233 " pathEditMode="relative" ptsTypes="AA">
                                      <p:cBhvr>
                                        <p:cTn id="116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17" presetID="0" presetClass="path" presetSubtype="0" accel="50000" fill="hold" grpId="2" nodeType="withEffect">
                                  <p:stCondLst>
                                    <p:cond delay="8700"/>
                                  </p:stCondLst>
                                  <p:childTnLst>
                                    <p:animMotion origin="layout" path="M 0 0 L -1.70173 0.01233 " pathEditMode="relative" ptsTypes="AA">
                                      <p:cBhvr>
                                        <p:cTn id="118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19" presetID="0" presetClass="path" presetSubtype="0" accel="50000" fill="hold" grpId="2" nodeType="withEffect">
                                  <p:stCondLst>
                                    <p:cond delay="8700"/>
                                  </p:stCondLst>
                                  <p:childTnLst>
                                    <p:animMotion origin="layout" path="M 0 0 L -1.70173 0.01233 " pathEditMode="relative" ptsTypes="AA">
                                      <p:cBhvr>
                                        <p:cTn id="120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21" presetID="0" presetClass="path" presetSubtype="0" accel="50000" fill="hold" grpId="2" nodeType="withEffect">
                                  <p:stCondLst>
                                    <p:cond delay="8700"/>
                                  </p:stCondLst>
                                  <p:childTnLst>
                                    <p:animMotion origin="layout" path="M 0 0 L -1.70173 0.01233 " pathEditMode="relative" ptsTypes="AA">
                                      <p:cBhvr>
                                        <p:cTn id="122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23" presetID="0" presetClass="path" presetSubtype="0" accel="50000" fill="hold" grpId="2" nodeType="withEffect">
                                  <p:stCondLst>
                                    <p:cond delay="8700"/>
                                  </p:stCondLst>
                                  <p:childTnLst>
                                    <p:animMotion origin="layout" path="M 0 0 L -1.70173 0.01233 " pathEditMode="relative" ptsTypes="AA">
                                      <p:cBhvr>
                                        <p:cTn id="124" dur="2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25" presetID="0" presetClass="path" presetSubtype="0" accel="50000" fill="hold" nodeType="withEffect">
                                  <p:stCondLst>
                                    <p:cond delay="8700"/>
                                  </p:stCondLst>
                                  <p:childTnLst>
                                    <p:animMotion origin="layout" path="M 0 0 L -1.70173 0.01233 " pathEditMode="relative" ptsTypes="AA">
                                      <p:cBhvr>
                                        <p:cTn id="12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27" presetID="0" presetClass="path" presetSubtype="0" accel="50000" fill="hold" nodeType="withEffect">
                                  <p:stCondLst>
                                    <p:cond delay="8700"/>
                                  </p:stCondLst>
                                  <p:childTnLst>
                                    <p:animMotion origin="layout" path="M -0.01823 0.07045 L -1.71997 0.08282 " pathEditMode="relative" rAng="0" ptsTypes="AA">
                                      <p:cBhvr>
                                        <p:cTn id="128" dur="2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51" y="6"/>
                                    </p:animMotion>
                                  </p:childTnLst>
                                </p:cTn>
                              </p:par>
                              <p:par>
                                <p:cTn id="129" presetID="0" presetClass="path" presetSubtype="0" accel="50000" fill="hold" nodeType="withEffect">
                                  <p:stCondLst>
                                    <p:cond delay="8700"/>
                                  </p:stCondLst>
                                  <p:childTnLst>
                                    <p:animMotion origin="layout" path="M -0.01684 0.07284 L -1.71857 0.08519 " pathEditMode="relative" rAng="0" ptsTypes="AA">
                                      <p:cBhvr>
                                        <p:cTn id="130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5087" y="617"/>
                                    </p:animMotion>
                                  </p:childTnLst>
                                </p:cTn>
                              </p:par>
                              <p:par>
                                <p:cTn id="131" presetID="0" presetClass="path" presetSubtype="0" accel="50000" fill="hold" nodeType="withEffect">
                                  <p:stCondLst>
                                    <p:cond delay="8700"/>
                                  </p:stCondLst>
                                  <p:childTnLst>
                                    <p:animMotion origin="layout" path="M -0.01684 0.07099 L -1.71857 0.08334 " pathEditMode="relative" rAng="0" ptsTypes="AA">
                                      <p:cBhvr>
                                        <p:cTn id="132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5087" y="617"/>
                                    </p:animMotion>
                                  </p:childTnLst>
                                </p:cTn>
                              </p:par>
                              <p:par>
                                <p:cTn id="133" presetID="0" presetClass="path" presetSubtype="0" accel="50000" fill="hold" grpId="2" nodeType="withEffect">
                                  <p:stCondLst>
                                    <p:cond delay="8700"/>
                                  </p:stCondLst>
                                  <p:childTnLst>
                                    <p:animMotion origin="layout" path="M -0.01823 0.06675 L -1.71997 0.07911 " pathEditMode="relative" rAng="0" ptsTypes="AA">
                                      <p:cBhvr>
                                        <p:cTn id="134" dur="2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51" y="6"/>
                                    </p:animMotion>
                                  </p:childTnLst>
                                </p:cTn>
                              </p:par>
                              <p:par>
                                <p:cTn id="135" presetID="0" presetClass="path" presetSubtype="0" accel="50000" fill="hold" nodeType="withEffect">
                                  <p:stCondLst>
                                    <p:cond delay="8700"/>
                                  </p:stCondLst>
                                  <p:childTnLst>
                                    <p:animMotion origin="layout" path="M -0.01823 0.07046 L -1.71997 0.08282 " pathEditMode="relative" rAng="0" ptsTypes="AA">
                                      <p:cBhvr>
                                        <p:cTn id="136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51" y="6"/>
                                    </p:animMotion>
                                  </p:childTnLst>
                                </p:cTn>
                              </p:par>
                              <p:par>
                                <p:cTn id="137" presetID="0" presetClass="path" presetSubtype="0" accel="50000" fill="hold" nodeType="withEffect">
                                  <p:stCondLst>
                                    <p:cond delay="8700"/>
                                  </p:stCondLst>
                                  <p:childTnLst>
                                    <p:animMotion origin="layout" path="M -0.01823 0.07046 L -1.71996 0.08282 " pathEditMode="relative" rAng="0" ptsTypes="AA">
                                      <p:cBhvr>
                                        <p:cTn id="138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51" y="6"/>
                                    </p:animMotion>
                                  </p:childTnLst>
                                </p:cTn>
                              </p:par>
                              <p:par>
                                <p:cTn id="139" presetID="0" presetClass="path" presetSubtype="0" accel="50000" fill="hold" nodeType="withEffect">
                                  <p:stCondLst>
                                    <p:cond delay="8700"/>
                                  </p:stCondLst>
                                  <p:childTnLst>
                                    <p:animMotion origin="layout" path="M 0 0 L -1.70173 0.01233 " pathEditMode="relative" ptsTypes="AA">
                                      <p:cBhvr>
                                        <p:cTn id="140" dur="2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1" presetID="0" presetClass="path" presetSubtype="0" accel="50000" fill="hold" nodeType="withEffect">
                                  <p:stCondLst>
                                    <p:cond delay="8700"/>
                                  </p:stCondLst>
                                  <p:childTnLst>
                                    <p:animMotion origin="layout" path="M 0 0 L -1.70173 0.01233 " pathEditMode="relative" ptsTypes="AA">
                                      <p:cBhvr>
                                        <p:cTn id="142" dur="2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3" presetID="0" presetClass="path" presetSubtype="0" accel="35000" decel="65000" fill="hold" nodeType="withEffect">
                                  <p:stCondLst>
                                    <p:cond delay="8700"/>
                                  </p:stCondLst>
                                  <p:childTnLst>
                                    <p:animMotion origin="layout" path="M -3.05556E-6 2.83951E-6 L -1.70208 0.00031 " pathEditMode="relative" ptsTypes="AA">
                                      <p:cBhvr>
                                        <p:cTn id="144" dur="22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5" presetID="42" presetClass="exit" presetSubtype="0" fill="hold" grpId="0" nodeType="withEffect">
                                  <p:stCondLst>
                                    <p:cond delay="10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6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7" dur="10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10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0" presetID="42" presetClass="exit" presetSubtype="0" fill="hold" grpId="0" nodeType="withEffect">
                                  <p:stCondLst>
                                    <p:cond delay="10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2" dur="1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5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8" presetID="63" presetClass="path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2.22222E-6 -1.00093E-6 L -0.58368 -0.63948 " pathEditMode="relative" rAng="0" ptsTypes="AA">
                                      <p:cBhvr>
                                        <p:cTn id="159" dur="43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2" y="-320"/>
                                    </p:animMotion>
                                  </p:childTnLst>
                                </p:cTn>
                              </p:par>
                              <p:par>
                                <p:cTn id="160" presetID="6" presetClass="emph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161" dur="4200" fill="hold"/>
                                        <p:tgtEl>
                                          <p:spTgt spid="75"/>
                                        </p:tgtEl>
                                      </p:cBhvr>
                                      <p:by x="1200000" y="1200000"/>
                                    </p:animScale>
                                  </p:childTnLst>
                                </p:cTn>
                              </p:par>
                              <p:par>
                                <p:cTn id="162" presetID="10" presetClass="exit" presetSubtype="0" fill="hold" nodeType="withEffect">
                                  <p:stCondLst>
                                    <p:cond delay="5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3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5" presetID="10" presetClass="entr" presetSubtype="0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7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8" presetID="63" presetClass="path" presetSubtype="0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animMotion origin="layout" path="M 2.77778E-6 -4.52271E-6 L -0.54445 -0.47513 " pathEditMode="relative" rAng="0" ptsTypes="AA">
                                      <p:cBhvr>
                                        <p:cTn id="169" dur="43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2" y="-238"/>
                                    </p:animMotion>
                                  </p:childTnLst>
                                </p:cTn>
                              </p:par>
                              <p:par>
                                <p:cTn id="170" presetID="6" presetClass="emph" presetSubtype="0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animScale>
                                      <p:cBhvr>
                                        <p:cTn id="171" dur="4200" fill="hold"/>
                                        <p:tgtEl>
                                          <p:spTgt spid="77"/>
                                        </p:tgtEl>
                                      </p:cBhvr>
                                      <p:by x="1200000" y="1200000"/>
                                    </p:animScale>
                                  </p:childTnLst>
                                </p:cTn>
                              </p:par>
                              <p:par>
                                <p:cTn id="172" presetID="10" presetClass="exit" presetSubtype="0" fill="hold" nodeType="withEffect">
                                  <p:stCondLst>
                                    <p:cond delay="6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3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5" presetID="10" presetClass="entr" presetSubtype="0" fill="hold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7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8" presetID="63" presetClass="path" presetSubtype="0" fill="hold" nodeType="withEffect">
                                  <p:stCondLst>
                                    <p:cond delay="3300"/>
                                  </p:stCondLst>
                                  <p:childTnLst>
                                    <p:animMotion origin="layout" path="M 2.77778E-7 4.28174E-6 L -0.57622 -0.54557 " pathEditMode="relative" rAng="0" ptsTypes="AA">
                                      <p:cBhvr>
                                        <p:cTn id="179" dur="43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8" y="-273"/>
                                    </p:animMotion>
                                  </p:childTnLst>
                                </p:cTn>
                              </p:par>
                              <p:par>
                                <p:cTn id="180" presetID="6" presetClass="emph" presetSubtype="0" fill="hold" nodeType="withEffect">
                                  <p:stCondLst>
                                    <p:cond delay="3300"/>
                                  </p:stCondLst>
                                  <p:childTnLst>
                                    <p:animScale>
                                      <p:cBhvr>
                                        <p:cTn id="181" dur="4200" fill="hold"/>
                                        <p:tgtEl>
                                          <p:spTgt spid="78"/>
                                        </p:tgtEl>
                                      </p:cBhvr>
                                      <p:by x="1200000" y="1200000"/>
                                    </p:animScale>
                                  </p:childTnLst>
                                </p:cTn>
                              </p:par>
                              <p:par>
                                <p:cTn id="182" presetID="10" presetClass="exit" presetSubtype="0" fill="hold" nodeType="withEffect">
                                  <p:stCondLst>
                                    <p:cond delay="7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3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5" presetID="10" presetClass="entr" presetSubtype="0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7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8" presetID="63" presetClass="path" presetSubtype="0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animMotion origin="layout" path="M -4.16667E-6 -2.50232E-6 L -0.58142 -0.5987 " pathEditMode="relative" rAng="0" ptsTypes="AA">
                                      <p:cBhvr>
                                        <p:cTn id="189" dur="43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1" y="-299"/>
                                    </p:animMotion>
                                  </p:childTnLst>
                                </p:cTn>
                              </p:par>
                              <p:par>
                                <p:cTn id="190" presetID="6" presetClass="emph" presetSubtype="0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animScale>
                                      <p:cBhvr>
                                        <p:cTn id="191" dur="4200" fill="hold"/>
                                        <p:tgtEl>
                                          <p:spTgt spid="79"/>
                                        </p:tgtEl>
                                      </p:cBhvr>
                                      <p:by x="1200000" y="1200000"/>
                                    </p:animScale>
                                  </p:childTnLst>
                                </p:cTn>
                              </p:par>
                              <p:par>
                                <p:cTn id="192" presetID="10" presetClass="exit" presetSubtype="0" fill="hold" nodeType="withEffect">
                                  <p:stCondLst>
                                    <p:cond delay="8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3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5" presetID="10" presetClass="entr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7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8" presetID="63" presetClass="path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animMotion origin="layout" path="M -2.22222E-6 -1.00093E-6 L -0.58368 -0.63948 " pathEditMode="relative" rAng="0" ptsTypes="AA">
                                      <p:cBhvr>
                                        <p:cTn id="199" dur="43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2" y="-320"/>
                                    </p:animMotion>
                                  </p:childTnLst>
                                </p:cTn>
                              </p:par>
                              <p:par>
                                <p:cTn id="200" presetID="6" presetClass="emph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animScale>
                                      <p:cBhvr>
                                        <p:cTn id="201" dur="4200" fill="hold"/>
                                        <p:tgtEl>
                                          <p:spTgt spid="82"/>
                                        </p:tgtEl>
                                      </p:cBhvr>
                                      <p:by x="1200000" y="1200000"/>
                                    </p:animScale>
                                  </p:childTnLst>
                                </p:cTn>
                              </p:par>
                              <p:par>
                                <p:cTn id="202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3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5" presetID="10" presetClass="entr" presetSubtype="0" fill="hold" nodeType="withEffect">
                                  <p:stCondLst>
                                    <p:cond delay="540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7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8" presetID="63" presetClass="path" presetSubtype="0" fill="hold" nodeType="withEffect">
                                  <p:stCondLst>
                                    <p:cond delay="5400"/>
                                  </p:stCondLst>
                                  <p:childTnLst>
                                    <p:animMotion origin="layout" path="M 2.77778E-6 -4.52271E-6 L -0.54445 -0.47513 " pathEditMode="relative" rAng="0" ptsTypes="AA">
                                      <p:cBhvr>
                                        <p:cTn id="209" dur="43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2" y="-238"/>
                                    </p:animMotion>
                                  </p:childTnLst>
                                </p:cTn>
                              </p:par>
                              <p:par>
                                <p:cTn id="210" presetID="6" presetClass="emph" presetSubtype="0" fill="hold" nodeType="withEffect">
                                  <p:stCondLst>
                                    <p:cond delay="5400"/>
                                  </p:stCondLst>
                                  <p:childTnLst>
                                    <p:animScale>
                                      <p:cBhvr>
                                        <p:cTn id="211" dur="4200" fill="hold"/>
                                        <p:tgtEl>
                                          <p:spTgt spid="83"/>
                                        </p:tgtEl>
                                      </p:cBhvr>
                                      <p:by x="1200000" y="1200000"/>
                                    </p:animScale>
                                  </p:childTnLst>
                                </p:cTn>
                              </p:par>
                              <p:par>
                                <p:cTn id="212" presetID="10" presetClass="exit" presetSubtype="0" fill="hold" nodeType="withEffect">
                                  <p:stCondLst>
                                    <p:cond delay="9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3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5" presetID="10" presetClass="entr" presetSubtype="0" fill="hold" nodeType="withEffect">
                                  <p:stCondLst>
                                    <p:cond delay="630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7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8" presetID="63" presetClass="path" presetSubtype="0" fill="hold" nodeType="withEffect">
                                  <p:stCondLst>
                                    <p:cond delay="6300"/>
                                  </p:stCondLst>
                                  <p:childTnLst>
                                    <p:animMotion origin="layout" path="M 2.77778E-7 4.28174E-6 L -0.57622 -0.54557 " pathEditMode="relative" rAng="0" ptsTypes="AA">
                                      <p:cBhvr>
                                        <p:cTn id="219" dur="43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8" y="-273"/>
                                    </p:animMotion>
                                  </p:childTnLst>
                                </p:cTn>
                              </p:par>
                              <p:par>
                                <p:cTn id="220" presetID="6" presetClass="emph" presetSubtype="0" fill="hold" nodeType="withEffect">
                                  <p:stCondLst>
                                    <p:cond delay="6300"/>
                                  </p:stCondLst>
                                  <p:childTnLst>
                                    <p:animScale>
                                      <p:cBhvr>
                                        <p:cTn id="221" dur="4200" fill="hold"/>
                                        <p:tgtEl>
                                          <p:spTgt spid="84"/>
                                        </p:tgtEl>
                                      </p:cBhvr>
                                      <p:by x="1200000" y="1200000"/>
                                    </p:animScale>
                                  </p:childTnLst>
                                </p:cTn>
                              </p:par>
                              <p:par>
                                <p:cTn id="222" presetID="10" presetClass="exit" presetSubtype="0" fill="hold" nodeType="withEffect">
                                  <p:stCondLst>
                                    <p:cond delay="10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3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5" presetID="10" presetClass="entr" presetSubtype="0" fill="hold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7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8" presetID="63" presetClass="path" presetSubtype="0" fill="hold" nodeType="withEffect">
                                  <p:stCondLst>
                                    <p:cond delay="6500"/>
                                  </p:stCondLst>
                                  <p:childTnLst>
                                    <p:animMotion origin="layout" path="M -4.16667E-6 -2.50232E-6 L -0.58142 -0.5987 " pathEditMode="relative" rAng="0" ptsTypes="AA">
                                      <p:cBhvr>
                                        <p:cTn id="229" dur="43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1" y="-299"/>
                                    </p:animMotion>
                                  </p:childTnLst>
                                </p:cTn>
                              </p:par>
                              <p:par>
                                <p:cTn id="230" presetID="6" presetClass="emph" presetSubtype="0" fill="hold" nodeType="withEffect">
                                  <p:stCondLst>
                                    <p:cond delay="6500"/>
                                  </p:stCondLst>
                                  <p:childTnLst>
                                    <p:animScale>
                                      <p:cBhvr>
                                        <p:cTn id="231" dur="4200" fill="hold"/>
                                        <p:tgtEl>
                                          <p:spTgt spid="85"/>
                                        </p:tgtEl>
                                      </p:cBhvr>
                                      <p:by x="1200000" y="1200000"/>
                                    </p:animScale>
                                  </p:childTnLst>
                                </p:cTn>
                              </p:par>
                              <p:par>
                                <p:cTn id="232" presetID="10" presetClass="exit" presetSubtype="0" fill="hold" nodeType="withEffect">
                                  <p:stCondLst>
                                    <p:cond delay="10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3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5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7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8" presetID="63" presetClass="path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2.22222E-6 4.92431E-6 L 0.5316 -0.68768 " pathEditMode="relative" rAng="0" ptsTypes="AA">
                                      <p:cBhvr>
                                        <p:cTn id="239" dur="43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6" y="-344"/>
                                    </p:animMotion>
                                  </p:childTnLst>
                                </p:cTn>
                              </p:par>
                              <p:par>
                                <p:cTn id="240" presetID="6" presetClass="emph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241" dur="4200" fill="hold"/>
                                        <p:tgtEl>
                                          <p:spTgt spid="86"/>
                                        </p:tgtEl>
                                      </p:cBhvr>
                                      <p:by x="1200000" y="1200000"/>
                                    </p:animScale>
                                  </p:childTnLst>
                                </p:cTn>
                              </p:par>
                              <p:par>
                                <p:cTn id="242" presetID="10" presetClass="exit" presetSubtype="0" fill="hold" nodeType="withEffect">
                                  <p:stCondLst>
                                    <p:cond delay="5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3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5" presetID="10" presetClass="entr" presetSubtype="0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7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8" presetID="63" presetClass="path" presetSubtype="0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animMotion origin="layout" path="M 4.72222E-6 3.08619E-6 L 0.47916 -0.72846 " pathEditMode="relative" rAng="0" ptsTypes="AA">
                                      <p:cBhvr>
                                        <p:cTn id="249" dur="43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0" y="-364"/>
                                    </p:animMotion>
                                  </p:childTnLst>
                                </p:cTn>
                              </p:par>
                              <p:par>
                                <p:cTn id="250" presetID="6" presetClass="emph" presetSubtype="0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animScale>
                                      <p:cBhvr>
                                        <p:cTn id="251" dur="4200" fill="hold"/>
                                        <p:tgtEl>
                                          <p:spTgt spid="87"/>
                                        </p:tgtEl>
                                      </p:cBhvr>
                                      <p:by x="1200000" y="1200000"/>
                                    </p:animScale>
                                  </p:childTnLst>
                                </p:cTn>
                              </p:par>
                              <p:par>
                                <p:cTn id="252" presetID="10" presetClass="exit" presetSubtype="0" fill="hold" nodeType="withEffect">
                                  <p:stCondLst>
                                    <p:cond delay="6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3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5" presetID="10" presetClass="entr" presetSubtype="0" fill="hold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7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8" presetID="63" presetClass="path" presetSubtype="0" fill="hold" nodeType="withEffect">
                                  <p:stCondLst>
                                    <p:cond delay="3300"/>
                                  </p:stCondLst>
                                  <p:childTnLst>
                                    <p:animMotion origin="layout" path="M -1.11111E-6 -1.55391E-6 L 0.56424 -0.52981 " pathEditMode="relative" rAng="0" ptsTypes="AA">
                                      <p:cBhvr>
                                        <p:cTn id="259" dur="43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2" y="-265"/>
                                    </p:animMotion>
                                  </p:childTnLst>
                                </p:cTn>
                              </p:par>
                              <p:par>
                                <p:cTn id="260" presetID="6" presetClass="emph" presetSubtype="0" fill="hold" nodeType="withEffect">
                                  <p:stCondLst>
                                    <p:cond delay="3300"/>
                                  </p:stCondLst>
                                  <p:childTnLst>
                                    <p:animScale>
                                      <p:cBhvr>
                                        <p:cTn id="261" dur="4200" fill="hold"/>
                                        <p:tgtEl>
                                          <p:spTgt spid="88"/>
                                        </p:tgtEl>
                                      </p:cBhvr>
                                      <p:by x="1200000" y="1200000"/>
                                    </p:animScale>
                                  </p:childTnLst>
                                </p:cTn>
                              </p:par>
                              <p:par>
                                <p:cTn id="262" presetID="10" presetClass="exit" presetSubtype="0" fill="hold" nodeType="withEffect">
                                  <p:stCondLst>
                                    <p:cond delay="7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3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5" presetID="10" presetClass="entr" presetSubtype="0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7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8" presetID="63" presetClass="path" presetSubtype="0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animMotion origin="layout" path="M -1.38889E-6 2.01421E-6 L 0.48663 -0.71424 " pathEditMode="relative" rAng="0" ptsTypes="AA">
                                      <p:cBhvr>
                                        <p:cTn id="269" dur="43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3" y="-357"/>
                                    </p:animMotion>
                                  </p:childTnLst>
                                </p:cTn>
                              </p:par>
                              <p:par>
                                <p:cTn id="270" presetID="6" presetClass="emph" presetSubtype="0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animScale>
                                      <p:cBhvr>
                                        <p:cTn id="271" dur="4200" fill="hold"/>
                                        <p:tgtEl>
                                          <p:spTgt spid="89"/>
                                        </p:tgtEl>
                                      </p:cBhvr>
                                      <p:by x="1200000" y="1200000"/>
                                    </p:animScale>
                                  </p:childTnLst>
                                </p:cTn>
                              </p:par>
                              <p:par>
                                <p:cTn id="272" presetID="10" presetClass="exit" presetSubtype="0" fill="hold" nodeType="withEffect">
                                  <p:stCondLst>
                                    <p:cond delay="8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3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5" presetID="10" presetClass="entr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7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8" presetID="63" presetClass="path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animMotion origin="layout" path="M 2.77778E-7 2.70312E-6 L 0.5276 -0.68582 " pathEditMode="relative" rAng="0" ptsTypes="AA">
                                      <p:cBhvr>
                                        <p:cTn id="279" dur="43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4" y="-343"/>
                                    </p:animMotion>
                                  </p:childTnLst>
                                </p:cTn>
                              </p:par>
                              <p:par>
                                <p:cTn id="280" presetID="6" presetClass="emph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animScale>
                                      <p:cBhvr>
                                        <p:cTn id="281" dur="4200" fill="hold"/>
                                        <p:tgtEl>
                                          <p:spTgt spid="90"/>
                                        </p:tgtEl>
                                      </p:cBhvr>
                                      <p:by x="1200000" y="1200000"/>
                                    </p:animScale>
                                  </p:childTnLst>
                                </p:cTn>
                              </p:par>
                              <p:par>
                                <p:cTn id="282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3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5" presetID="10" presetClass="entr" presetSubtype="0" fill="hold" nodeType="withEffect">
                                  <p:stCondLst>
                                    <p:cond delay="5400"/>
                                  </p:stCondLst>
                                  <p:childTnLs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7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8" presetID="63" presetClass="path" presetSubtype="0" fill="hold" nodeType="withEffect">
                                  <p:stCondLst>
                                    <p:cond delay="5400"/>
                                  </p:stCondLst>
                                  <p:childTnLst>
                                    <p:animMotion origin="layout" path="M 4.72222E-6 -3.3148E-6 L 0.59427 -0.60364 " pathEditMode="relative" rAng="0" ptsTypes="AA">
                                      <p:cBhvr>
                                        <p:cTn id="289" dur="43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7" y="-302"/>
                                    </p:animMotion>
                                  </p:childTnLst>
                                </p:cTn>
                              </p:par>
                              <p:par>
                                <p:cTn id="290" presetID="6" presetClass="emph" presetSubtype="0" fill="hold" nodeType="withEffect">
                                  <p:stCondLst>
                                    <p:cond delay="5400"/>
                                  </p:stCondLst>
                                  <p:childTnLst>
                                    <p:animScale>
                                      <p:cBhvr>
                                        <p:cTn id="291" dur="4200" fill="hold"/>
                                        <p:tgtEl>
                                          <p:spTgt spid="91"/>
                                        </p:tgtEl>
                                      </p:cBhvr>
                                      <p:by x="1200000" y="1200000"/>
                                    </p:animScale>
                                  </p:childTnLst>
                                </p:cTn>
                              </p:par>
                              <p:par>
                                <p:cTn id="292" presetID="10" presetClass="exit" presetSubtype="0" fill="hold" nodeType="withEffect">
                                  <p:stCondLst>
                                    <p:cond delay="9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3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5" presetID="10" presetClass="entr" presetSubtype="0" fill="hold" nodeType="withEffect">
                                  <p:stCondLst>
                                    <p:cond delay="6300"/>
                                  </p:stCondLst>
                                  <p:childTnLst>
                                    <p:set>
                                      <p:cBhvr>
                                        <p:cTn id="2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7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8" presetID="63" presetClass="path" presetSubtype="0" fill="hold" nodeType="withEffect">
                                  <p:stCondLst>
                                    <p:cond delay="6300"/>
                                  </p:stCondLst>
                                  <p:childTnLst>
                                    <p:animMotion origin="layout" path="M -3.61111E-6 3.72876E-6 L 0.48525 -0.71641 " pathEditMode="relative" rAng="0" ptsTypes="AA">
                                      <p:cBhvr>
                                        <p:cTn id="299" dur="43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3" y="-358"/>
                                    </p:animMotion>
                                  </p:childTnLst>
                                </p:cTn>
                              </p:par>
                              <p:par>
                                <p:cTn id="300" presetID="6" presetClass="emph" presetSubtype="0" fill="hold" nodeType="withEffect">
                                  <p:stCondLst>
                                    <p:cond delay="6300"/>
                                  </p:stCondLst>
                                  <p:childTnLst>
                                    <p:animScale>
                                      <p:cBhvr>
                                        <p:cTn id="301" dur="4200" fill="hold"/>
                                        <p:tgtEl>
                                          <p:spTgt spid="92"/>
                                        </p:tgtEl>
                                      </p:cBhvr>
                                      <p:by x="1200000" y="1200000"/>
                                    </p:animScale>
                                  </p:childTnLst>
                                </p:cTn>
                              </p:par>
                              <p:par>
                                <p:cTn id="302" presetID="10" presetClass="exit" presetSubtype="0" fill="hold" nodeType="withEffect">
                                  <p:stCondLst>
                                    <p:cond delay="10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3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5" presetID="10" presetClass="entr" presetSubtype="0" fill="hold" nodeType="withEffect">
                                  <p:stCondLst>
                                    <p:cond delay="6600"/>
                                  </p:stCondLst>
                                  <p:childTnLs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7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8" presetID="63" presetClass="path" presetSubtype="0" fill="hold" nodeType="withEffect">
                                  <p:stCondLst>
                                    <p:cond delay="6600"/>
                                  </p:stCondLst>
                                  <p:childTnLst>
                                    <p:animMotion origin="layout" path="M -3.88889E-6 -2.70312E-6 L 0.45504 -0.61631 " pathEditMode="relative" rAng="0" ptsTypes="AA">
                                      <p:cBhvr>
                                        <p:cTn id="309" dur="43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7" y="-308"/>
                                    </p:animMotion>
                                  </p:childTnLst>
                                </p:cTn>
                              </p:par>
                              <p:par>
                                <p:cTn id="310" presetID="6" presetClass="emph" presetSubtype="0" fill="hold" nodeType="withEffect">
                                  <p:stCondLst>
                                    <p:cond delay="6600"/>
                                  </p:stCondLst>
                                  <p:childTnLst>
                                    <p:animScale>
                                      <p:cBhvr>
                                        <p:cTn id="311" dur="4200" fill="hold"/>
                                        <p:tgtEl>
                                          <p:spTgt spid="93"/>
                                        </p:tgtEl>
                                      </p:cBhvr>
                                      <p:by x="1200000" y="1200000"/>
                                    </p:animScale>
                                  </p:childTnLst>
                                </p:cTn>
                              </p:par>
                              <p:par>
                                <p:cTn id="312" presetID="10" presetClass="exit" presetSubtype="0" fill="hold" nodeType="withEffect">
                                  <p:stCondLst>
                                    <p:cond delay="10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3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5" presetID="35" presetClass="path" presetSubtype="0" accel="50000" decel="50000" fill="hold" grpId="0" nodeType="withEffect">
                                  <p:stCondLst>
                                    <p:cond delay="8700"/>
                                  </p:stCondLst>
                                  <p:childTnLst>
                                    <p:animMotion origin="layout" path="M -5E-6 -3.39088E-6 L -0.50261 0.00432 " pathEditMode="relative" rAng="0" ptsTypes="AA">
                                      <p:cBhvr>
                                        <p:cTn id="316" dur="2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1" y="2"/>
                                    </p:animMotion>
                                  </p:childTnLst>
                                </p:cTn>
                              </p:par>
                              <p:par>
                                <p:cTn id="317" presetID="10" presetClass="exit" presetSubtype="0" fill="hold" grpId="0" nodeType="withEffect">
                                  <p:stCondLst>
                                    <p:cond delay="8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8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0" presetID="1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2" presetID="35" presetClass="emph" presetSubtype="0" repeatCount="400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23" dur="26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4" presetID="1" presetClass="exit" presetSubtype="0" fill="hold" grpId="2" nodeType="withEffect">
                                  <p:stCondLst>
                                    <p:cond delay="8100"/>
                                  </p:stCondLst>
                                  <p:childTnLst>
                                    <p:set>
                                      <p:cBhvr>
                                        <p:cTn id="3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6" presetID="0" presetClass="path" presetSubtype="0" repeatCount="6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2.07536E-6 L -0.76805 1.2412 " pathEditMode="relative" rAng="0" ptsTypes="AA">
                                      <p:cBhvr>
                                        <p:cTn id="327" dur="1325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8403" y="62044"/>
                                    </p:animMotion>
                                  </p:childTnLst>
                                </p:cTn>
                              </p:par>
                              <p:par>
                                <p:cTn id="328" presetID="0" presetClass="path" presetSubtype="0" repeatCount="6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4.72222E-6 4.05806E-6 L -0.81718 1.31871 " pathEditMode="relative" rAng="0" ptsTypes="AA">
                                      <p:cBhvr>
                                        <p:cTn id="329" dur="13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0868" y="65936"/>
                                    </p:animMotion>
                                  </p:childTnLst>
                                </p:cTn>
                              </p:par>
                              <p:par>
                                <p:cTn id="330" presetID="0" presetClass="path" presetSubtype="0" repeatCount="6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2829 -0.02409 L -0.71563 1.15813 " pathEditMode="relative" rAng="0" ptsTypes="AA">
                                      <p:cBhvr>
                                        <p:cTn id="331" dur="1263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7205" y="59111"/>
                                    </p:animMotion>
                                  </p:childTnLst>
                                </p:cTn>
                              </p:par>
                              <p:par>
                                <p:cTn id="332" presetID="0" presetClass="path" presetSubtype="0" repeatCount="6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5E-6 2.62508E-6 L -0.93542 1.5 " pathEditMode="relative" rAng="0" ptsTypes="AA">
                                      <p:cBhvr>
                                        <p:cTn id="333" dur="1313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6771" y="74985"/>
                                    </p:animMotion>
                                  </p:childTnLst>
                                </p:cTn>
                              </p:par>
                              <p:par>
                                <p:cTn id="334" presetID="0" presetClass="path" presetSubtype="0" repeatCount="6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2.89067E-6 L -0.93958 1.48703 " pathEditMode="relative" rAng="0" ptsTypes="AA">
                                      <p:cBhvr>
                                        <p:cTn id="335" dur="1188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6979" y="74336"/>
                                    </p:animMotion>
                                  </p:childTnLst>
                                </p:cTn>
                              </p:par>
                              <p:par>
                                <p:cTn id="336" presetID="0" presetClass="path" presetSubtype="0" repeatCount="6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4.16667E-6 -3.57011E-6 L -0.79358 1.29957 " pathEditMode="relative" rAng="0" ptsTypes="AA">
                                      <p:cBhvr>
                                        <p:cTn id="337" dur="1313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687" y="64978"/>
                                    </p:animMotion>
                                  </p:childTnLst>
                                </p:cTn>
                              </p:par>
                              <p:par>
                                <p:cTn id="338" presetID="0" presetClass="path" presetSubtype="0" repeatCount="600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0.02761 0.07443 L -0.89149 1.51946 " pathEditMode="relative" rAng="0" ptsTypes="AA">
                                      <p:cBhvr>
                                        <p:cTn id="339" dur="1263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5955" y="72236"/>
                                    </p:animMotion>
                                  </p:childTnLst>
                                </p:cTn>
                              </p:par>
                              <p:par>
                                <p:cTn id="340" presetID="0" presetClass="path" presetSubtype="0" repeatCount="6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4.09512E-6 L -0.92743 1.45429 " pathEditMode="relative" rAng="0" ptsTypes="AA">
                                      <p:cBhvr>
                                        <p:cTn id="341" dur="135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6372" y="72699"/>
                                    </p:animMotion>
                                  </p:childTnLst>
                                </p:cTn>
                              </p:par>
                              <p:par>
                                <p:cTn id="342" presetID="0" presetClass="path" presetSubtype="0" repeatCount="600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-3.88889E-6 -3.4651E-6 L -0.73055 1.20661 " pathEditMode="relative" rAng="0" ptsTypes="AA">
                                      <p:cBhvr>
                                        <p:cTn id="343" dur="1288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6528" y="60315"/>
                                    </p:animMotion>
                                  </p:childTnLst>
                                </p:cTn>
                              </p:par>
                              <p:par>
                                <p:cTn id="344" presetID="0" presetClass="path" presetSubtype="0" repeatCount="6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-3.47128E-6 L -0.95903 1.54293 " pathEditMode="relative" rAng="0" ptsTypes="AA">
                                      <p:cBhvr>
                                        <p:cTn id="345" dur="1175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7951" y="77146"/>
                                    </p:animMotion>
                                  </p:childTnLst>
                                </p:cTn>
                              </p:par>
                              <p:par>
                                <p:cTn id="346" presetID="0" presetClass="path" presetSubtype="0" repeatCount="600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-2.22222E-6 8.64731E-8 L -0.76215 1.21958 " pathEditMode="relative" rAng="0" ptsTypes="AA">
                                      <p:cBhvr>
                                        <p:cTn id="347" dur="1275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8108" y="60964"/>
                                    </p:animMotion>
                                  </p:childTnLst>
                                </p:cTn>
                              </p:par>
                              <p:par>
                                <p:cTn id="348" presetID="0" presetClass="path" presetSubtype="0" repeatCount="6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-1.47004E-6 L -0.78577 1.28876 " pathEditMode="relative" rAng="0" ptsTypes="AA">
                                      <p:cBhvr>
                                        <p:cTn id="349" dur="135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288" y="64422"/>
                                    </p:animMotion>
                                  </p:childTnLst>
                                </p:cTn>
                              </p:par>
                              <p:par>
                                <p:cTn id="350" presetID="0" presetClass="path" presetSubtype="0" repeatCount="600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-3.33333E-6 -2.52625E-6 L -0.72274 1.18685 " pathEditMode="relative" rAng="0" ptsTypes="AA">
                                      <p:cBhvr>
                                        <p:cTn id="351" dur="1288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6146" y="59327"/>
                                    </p:animMotion>
                                  </p:childTnLst>
                                </p:cTn>
                              </p:par>
                              <p:par>
                                <p:cTn id="352" presetID="35" presetClass="emph" presetSubtype="0" repeatCount="3000" fill="hold" grpId="1" nodeType="withEffect">
                                  <p:stCondLst>
                                    <p:cond delay="14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53" dur="6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4" presetID="35" presetClass="emph" presetSubtype="0" repeatCount="5000" fill="hold" grpId="2" nodeType="withEffect">
                                  <p:stCondLst>
                                    <p:cond delay="44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55" dur="6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6" presetID="1" presetClass="exit" presetSubtype="0" fill="hold" nodeType="withEffect">
                                  <p:stCondLst>
                                    <p:cond delay="5100"/>
                                  </p:stCondLst>
                                  <p:childTnLst>
                                    <p:set>
                                      <p:cBhvr>
                                        <p:cTn id="3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8" presetID="0" presetClass="path" presetSubtype="0" repeatCount="6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2.07536E-6 L -0.76805 1.2412 " pathEditMode="relative" rAng="0" ptsTypes="AA">
                                      <p:cBhvr>
                                        <p:cTn id="359" dur="1325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8403" y="62044"/>
                                    </p:animMotion>
                                  </p:childTnLst>
                                </p:cTn>
                              </p:par>
                              <p:par>
                                <p:cTn id="360" presetID="0" presetClass="path" presetSubtype="0" repeatCount="6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4.72222E-6 4.05806E-6 L -0.81718 1.31871 " pathEditMode="relative" rAng="0" ptsTypes="AA">
                                      <p:cBhvr>
                                        <p:cTn id="361" dur="13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0868" y="65936"/>
                                    </p:animMotion>
                                  </p:childTnLst>
                                </p:cTn>
                              </p:par>
                              <p:par>
                                <p:cTn id="362" presetID="0" presetClass="path" presetSubtype="0" repeatCount="6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2829 -0.02409 L -0.71563 1.15813 " pathEditMode="relative" rAng="0" ptsTypes="AA">
                                      <p:cBhvr>
                                        <p:cTn id="363" dur="1263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7205" y="59111"/>
                                    </p:animMotion>
                                  </p:childTnLst>
                                </p:cTn>
                              </p:par>
                              <p:par>
                                <p:cTn id="364" presetID="0" presetClass="path" presetSubtype="0" repeatCount="6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5E-6 2.62508E-6 L -0.93542 1.5 " pathEditMode="relative" rAng="0" ptsTypes="AA">
                                      <p:cBhvr>
                                        <p:cTn id="365" dur="1313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6771" y="74985"/>
                                    </p:animMotion>
                                  </p:childTnLst>
                                </p:cTn>
                              </p:par>
                              <p:par>
                                <p:cTn id="366" presetID="0" presetClass="path" presetSubtype="0" repeatCount="6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2.89067E-6 L -0.93958 1.48703 " pathEditMode="relative" rAng="0" ptsTypes="AA">
                                      <p:cBhvr>
                                        <p:cTn id="367" dur="1188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6979" y="74336"/>
                                    </p:animMotion>
                                  </p:childTnLst>
                                </p:cTn>
                              </p:par>
                              <p:par>
                                <p:cTn id="368" presetID="0" presetClass="path" presetSubtype="0" repeatCount="6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4.16667E-6 -3.57011E-6 L -0.79358 1.29957 " pathEditMode="relative" rAng="0" ptsTypes="AA">
                                      <p:cBhvr>
                                        <p:cTn id="369" dur="1313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687" y="64978"/>
                                    </p:animMotion>
                                  </p:childTnLst>
                                </p:cTn>
                              </p:par>
                              <p:par>
                                <p:cTn id="370" presetID="0" presetClass="path" presetSubtype="0" repeatCount="600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0.02761 0.07443 L -0.89149 1.51946 " pathEditMode="relative" rAng="0" ptsTypes="AA">
                                      <p:cBhvr>
                                        <p:cTn id="371" dur="1263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5955" y="72236"/>
                                    </p:animMotion>
                                  </p:childTnLst>
                                </p:cTn>
                              </p:par>
                              <p:par>
                                <p:cTn id="372" presetID="0" presetClass="path" presetSubtype="0" repeatCount="6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4.09512E-6 L -0.92743 1.45429 " pathEditMode="relative" rAng="0" ptsTypes="AA">
                                      <p:cBhvr>
                                        <p:cTn id="373" dur="135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6372" y="72699"/>
                                    </p:animMotion>
                                  </p:childTnLst>
                                </p:cTn>
                              </p:par>
                              <p:par>
                                <p:cTn id="374" presetID="0" presetClass="path" presetSubtype="0" repeatCount="600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-3.88889E-6 -3.4651E-6 L -0.73055 1.20661 " pathEditMode="relative" rAng="0" ptsTypes="AA">
                                      <p:cBhvr>
                                        <p:cTn id="375" dur="1288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6528" y="60315"/>
                                    </p:animMotion>
                                  </p:childTnLst>
                                </p:cTn>
                              </p:par>
                              <p:par>
                                <p:cTn id="376" presetID="0" presetClass="path" presetSubtype="0" repeatCount="6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-3.47128E-6 L -0.95903 1.54293 " pathEditMode="relative" rAng="0" ptsTypes="AA">
                                      <p:cBhvr>
                                        <p:cTn id="377" dur="1175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7951" y="77146"/>
                                    </p:animMotion>
                                  </p:childTnLst>
                                </p:cTn>
                              </p:par>
                              <p:par>
                                <p:cTn id="378" presetID="0" presetClass="path" presetSubtype="0" repeatCount="600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-2.22222E-6 8.64731E-8 L -0.76215 1.21958 " pathEditMode="relative" rAng="0" ptsTypes="AA">
                                      <p:cBhvr>
                                        <p:cTn id="379" dur="1275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8108" y="60964"/>
                                    </p:animMotion>
                                  </p:childTnLst>
                                </p:cTn>
                              </p:par>
                              <p:par>
                                <p:cTn id="380" presetID="0" presetClass="path" presetSubtype="0" repeatCount="6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-1.47004E-6 L -0.78577 1.28876 " pathEditMode="relative" rAng="0" ptsTypes="AA">
                                      <p:cBhvr>
                                        <p:cTn id="381" dur="135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288" y="64422"/>
                                    </p:animMotion>
                                  </p:childTnLst>
                                </p:cTn>
                              </p:par>
                              <p:par>
                                <p:cTn id="382" presetID="0" presetClass="path" presetSubtype="0" repeatCount="600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-3.33333E-6 -2.52625E-6 L -0.72274 1.18685 " pathEditMode="relative" rAng="0" ptsTypes="AA">
                                      <p:cBhvr>
                                        <p:cTn id="383" dur="1288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6146" y="59327"/>
                                    </p:animMotion>
                                  </p:childTnLst>
                                </p:cTn>
                              </p:par>
                              <p:par>
                                <p:cTn id="384" presetID="22" presetClass="entr" presetSubtype="1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6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7" presetID="10" presetClass="exit" presetSubtype="0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8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" grpId="0" animBg="1"/>
      <p:bldP spid="57" grpId="1" animBg="1"/>
      <p:bldP spid="57" grpId="2" animBg="1"/>
      <p:bldP spid="55" grpId="0" animBg="1"/>
      <p:bldP spid="19" grpId="0" animBg="1"/>
      <p:bldP spid="70" grpId="0" animBg="1"/>
      <p:bldP spid="33" grpId="0" animBg="1"/>
      <p:bldP spid="33" grpId="1" animBg="1"/>
      <p:bldP spid="33" grpId="2" animBg="1"/>
      <p:bldP spid="35" grpId="0" animBg="1"/>
      <p:bldP spid="35" grpId="1" animBg="1"/>
      <p:bldP spid="35" grpId="2" animBg="1"/>
      <p:bldP spid="36" grpId="0" animBg="1"/>
      <p:bldP spid="36" grpId="1" animBg="1"/>
      <p:bldP spid="36" grpId="2" animBg="1"/>
      <p:bldP spid="37" grpId="0" animBg="1"/>
      <p:bldP spid="37" grpId="1" animBg="1"/>
      <p:bldP spid="37" grpId="2" animBg="1"/>
      <p:bldP spid="38" grpId="0" animBg="1"/>
      <p:bldP spid="38" grpId="1" animBg="1"/>
      <p:bldP spid="38" grpId="2" animBg="1"/>
      <p:bldP spid="39" grpId="0" animBg="1"/>
      <p:bldP spid="39" grpId="1" animBg="1"/>
      <p:bldP spid="39" grpId="2" animBg="1"/>
      <p:bldP spid="40" grpId="0" animBg="1"/>
      <p:bldP spid="40" grpId="1" animBg="1"/>
      <p:bldP spid="40" grpId="2" animBg="1"/>
      <p:bldP spid="41" grpId="0" animBg="1"/>
      <p:bldP spid="41" grpId="1" animBg="1"/>
      <p:bldP spid="41" grpId="2" animBg="1"/>
      <p:bldP spid="42" grpId="0" animBg="1"/>
      <p:bldP spid="42" grpId="1" animBg="1"/>
      <p:bldP spid="42" grpId="2" animBg="1"/>
      <p:bldP spid="43" grpId="0" animBg="1"/>
      <p:bldP spid="43" grpId="1" animBg="1"/>
      <p:bldP spid="43" grpId="2" animBg="1"/>
      <p:bldP spid="45" grpId="0" animBg="1"/>
      <p:bldP spid="45" grpId="1" animBg="1"/>
      <p:bldP spid="45" grpId="2" animBg="1"/>
      <p:bldP spid="46" grpId="0" animBg="1"/>
      <p:bldP spid="46" grpId="1" animBg="1"/>
      <p:bldP spid="46" grpId="2" animBg="1"/>
      <p:bldP spid="59" grpId="0" animBg="1"/>
      <p:bldP spid="59" grpId="1" animBg="1"/>
      <p:bldP spid="59" grpId="2" animBg="1"/>
      <p:bldP spid="72" grpId="0" animBg="1"/>
      <p:bldP spid="72" grpId="1" animBg="1"/>
      <p:bldP spid="72" grpId="2" animBg="1"/>
      <p:bldP spid="11" grpId="0" animBg="1"/>
      <p:bldP spid="73" grpId="0" animBg="1"/>
      <p:bldP spid="95" grpId="0" animBg="1"/>
      <p:bldP spid="96" grpId="0" animBg="1"/>
      <p:bldP spid="97" grpId="0" animBg="1"/>
      <p:bldP spid="98" grpId="0" animBg="1"/>
      <p:bldP spid="99" grpId="0" animBg="1"/>
      <p:bldP spid="100" grpId="0" animBg="1"/>
      <p:bldP spid="101" grpId="0" animBg="1"/>
      <p:bldP spid="102" grpId="0" animBg="1"/>
      <p:bldP spid="103" grpId="0" animBg="1"/>
      <p:bldP spid="104" grpId="0" animBg="1"/>
      <p:bldP spid="105" grpId="0" animBg="1"/>
      <p:bldP spid="94" grpId="0" animBg="1"/>
      <p:bldP spid="106" grpId="0" animBg="1"/>
      <p:bldP spid="107" grpId="0" animBg="1"/>
      <p:bldP spid="108" grpId="0" animBg="1"/>
      <p:bldP spid="109" grpId="0" animBg="1"/>
      <p:bldP spid="110" grpId="0" animBg="1"/>
      <p:bldP spid="111" grpId="0" animBg="1"/>
      <p:bldP spid="112" grpId="0" animBg="1"/>
      <p:bldP spid="113" grpId="0" animBg="1"/>
      <p:bldP spid="114" grpId="0" animBg="1"/>
      <p:bldP spid="115" grpId="0" animBg="1"/>
      <p:bldP spid="116" grpId="0" animBg="1"/>
      <p:bldP spid="11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100000">
              <a:schemeClr val="bg1"/>
            </a:gs>
            <a:gs pos="80420">
              <a:srgbClr val="3B6394"/>
            </a:gs>
            <a:gs pos="0">
              <a:schemeClr val="tx1"/>
            </a:gs>
            <a:gs pos="20000">
              <a:schemeClr val="accent1">
                <a:lumMod val="50000"/>
              </a:schemeClr>
            </a:gs>
            <a:gs pos="82000">
              <a:schemeClr val="accent1">
                <a:lumMod val="7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矩形 150"/>
          <p:cNvSpPr/>
          <p:nvPr/>
        </p:nvSpPr>
        <p:spPr>
          <a:xfrm>
            <a:off x="0" y="-20538"/>
            <a:ext cx="9144000" cy="5143500"/>
          </a:xfrm>
          <a:prstGeom prst="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2" name="椭圆 111"/>
          <p:cNvSpPr/>
          <p:nvPr/>
        </p:nvSpPr>
        <p:spPr>
          <a:xfrm>
            <a:off x="4846352" y="1671108"/>
            <a:ext cx="147436" cy="147436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0000">
                <a:schemeClr val="accent1">
                  <a:tint val="44500"/>
                  <a:satMod val="160000"/>
                  <a:alpha val="0"/>
                </a:scheme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3" name="椭圆 112"/>
          <p:cNvSpPr/>
          <p:nvPr/>
        </p:nvSpPr>
        <p:spPr>
          <a:xfrm>
            <a:off x="4848632" y="1675668"/>
            <a:ext cx="147436" cy="147436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0000">
                <a:schemeClr val="accent1">
                  <a:tint val="44500"/>
                  <a:satMod val="160000"/>
                  <a:alpha val="0"/>
                </a:scheme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4" name="椭圆 113"/>
          <p:cNvSpPr/>
          <p:nvPr/>
        </p:nvSpPr>
        <p:spPr>
          <a:xfrm>
            <a:off x="4848632" y="1675668"/>
            <a:ext cx="147436" cy="147436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0000">
                <a:schemeClr val="accent1">
                  <a:tint val="44500"/>
                  <a:satMod val="160000"/>
                  <a:alpha val="0"/>
                </a:scheme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5" name="椭圆 114"/>
          <p:cNvSpPr/>
          <p:nvPr/>
        </p:nvSpPr>
        <p:spPr>
          <a:xfrm>
            <a:off x="4848632" y="1675668"/>
            <a:ext cx="147436" cy="147436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0000">
                <a:schemeClr val="accent1">
                  <a:tint val="44500"/>
                  <a:satMod val="160000"/>
                  <a:alpha val="0"/>
                </a:scheme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6" name="椭圆 115"/>
          <p:cNvSpPr/>
          <p:nvPr/>
        </p:nvSpPr>
        <p:spPr>
          <a:xfrm>
            <a:off x="4846352" y="1671108"/>
            <a:ext cx="147436" cy="147436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0000">
                <a:schemeClr val="accent1">
                  <a:tint val="44500"/>
                  <a:satMod val="160000"/>
                  <a:alpha val="0"/>
                </a:scheme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7" name="椭圆 116"/>
          <p:cNvSpPr/>
          <p:nvPr/>
        </p:nvSpPr>
        <p:spPr>
          <a:xfrm>
            <a:off x="4848632" y="1675668"/>
            <a:ext cx="147436" cy="147436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0000">
                <a:schemeClr val="accent1">
                  <a:tint val="44500"/>
                  <a:satMod val="160000"/>
                  <a:alpha val="0"/>
                </a:scheme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8" name="椭圆 117"/>
          <p:cNvSpPr/>
          <p:nvPr/>
        </p:nvSpPr>
        <p:spPr>
          <a:xfrm>
            <a:off x="4848632" y="1675668"/>
            <a:ext cx="147436" cy="147436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0000">
                <a:schemeClr val="accent1">
                  <a:tint val="44500"/>
                  <a:satMod val="160000"/>
                  <a:alpha val="0"/>
                </a:scheme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9" name="椭圆 118"/>
          <p:cNvSpPr/>
          <p:nvPr/>
        </p:nvSpPr>
        <p:spPr>
          <a:xfrm>
            <a:off x="4848632" y="1675668"/>
            <a:ext cx="147436" cy="147436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0000">
                <a:schemeClr val="accent1">
                  <a:tint val="44500"/>
                  <a:satMod val="160000"/>
                  <a:alpha val="0"/>
                </a:scheme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0" name="椭圆 119"/>
          <p:cNvSpPr/>
          <p:nvPr/>
        </p:nvSpPr>
        <p:spPr>
          <a:xfrm>
            <a:off x="4841792" y="1671108"/>
            <a:ext cx="147436" cy="147436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0000">
                <a:schemeClr val="accent1">
                  <a:tint val="44500"/>
                  <a:satMod val="160000"/>
                  <a:alpha val="0"/>
                </a:scheme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1" name="椭圆 120"/>
          <p:cNvSpPr/>
          <p:nvPr/>
        </p:nvSpPr>
        <p:spPr>
          <a:xfrm>
            <a:off x="4844072" y="1675668"/>
            <a:ext cx="147436" cy="147436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0000">
                <a:schemeClr val="accent1">
                  <a:tint val="44500"/>
                  <a:satMod val="160000"/>
                  <a:alpha val="0"/>
                </a:scheme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2" name="椭圆 121"/>
          <p:cNvSpPr/>
          <p:nvPr/>
        </p:nvSpPr>
        <p:spPr>
          <a:xfrm>
            <a:off x="4844072" y="1675668"/>
            <a:ext cx="147436" cy="147436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0000">
                <a:schemeClr val="accent1">
                  <a:tint val="44500"/>
                  <a:satMod val="160000"/>
                  <a:alpha val="0"/>
                </a:scheme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3" name="椭圆 122"/>
          <p:cNvSpPr/>
          <p:nvPr/>
        </p:nvSpPr>
        <p:spPr>
          <a:xfrm>
            <a:off x="4844072" y="1675668"/>
            <a:ext cx="147436" cy="147436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0000">
                <a:schemeClr val="accent1">
                  <a:tint val="44500"/>
                  <a:satMod val="160000"/>
                  <a:alpha val="0"/>
                </a:scheme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4" name="椭圆 123"/>
          <p:cNvSpPr/>
          <p:nvPr/>
        </p:nvSpPr>
        <p:spPr>
          <a:xfrm>
            <a:off x="4841792" y="1671108"/>
            <a:ext cx="147436" cy="147436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0000">
                <a:schemeClr val="accent1">
                  <a:tint val="44500"/>
                  <a:satMod val="160000"/>
                  <a:alpha val="0"/>
                </a:scheme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5" name="椭圆 124"/>
          <p:cNvSpPr/>
          <p:nvPr/>
        </p:nvSpPr>
        <p:spPr>
          <a:xfrm>
            <a:off x="4844072" y="1675668"/>
            <a:ext cx="147436" cy="147436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0000">
                <a:schemeClr val="accent1">
                  <a:tint val="44500"/>
                  <a:satMod val="160000"/>
                  <a:alpha val="0"/>
                </a:scheme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6" name="椭圆 125"/>
          <p:cNvSpPr/>
          <p:nvPr/>
        </p:nvSpPr>
        <p:spPr>
          <a:xfrm>
            <a:off x="4844072" y="1675668"/>
            <a:ext cx="147436" cy="147436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0000">
                <a:schemeClr val="accent1">
                  <a:tint val="44500"/>
                  <a:satMod val="160000"/>
                  <a:alpha val="0"/>
                </a:scheme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7" name="椭圆 126"/>
          <p:cNvSpPr/>
          <p:nvPr/>
        </p:nvSpPr>
        <p:spPr>
          <a:xfrm>
            <a:off x="4844072" y="1675668"/>
            <a:ext cx="147436" cy="147436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0000">
                <a:schemeClr val="accent1">
                  <a:tint val="44500"/>
                  <a:satMod val="160000"/>
                  <a:alpha val="0"/>
                </a:scheme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8" name="椭圆 127"/>
          <p:cNvSpPr/>
          <p:nvPr/>
        </p:nvSpPr>
        <p:spPr>
          <a:xfrm>
            <a:off x="4850912" y="1671108"/>
            <a:ext cx="147436" cy="147436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0000">
                <a:schemeClr val="accent1">
                  <a:tint val="44500"/>
                  <a:satMod val="160000"/>
                  <a:alpha val="0"/>
                </a:scheme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9" name="椭圆 128"/>
          <p:cNvSpPr/>
          <p:nvPr/>
        </p:nvSpPr>
        <p:spPr>
          <a:xfrm>
            <a:off x="4853192" y="1675668"/>
            <a:ext cx="147436" cy="147436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0000">
                <a:schemeClr val="accent1">
                  <a:tint val="44500"/>
                  <a:satMod val="160000"/>
                  <a:alpha val="0"/>
                </a:scheme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0" name="椭圆 129"/>
          <p:cNvSpPr/>
          <p:nvPr/>
        </p:nvSpPr>
        <p:spPr>
          <a:xfrm>
            <a:off x="4853192" y="1675668"/>
            <a:ext cx="147436" cy="147436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0000">
                <a:schemeClr val="accent1">
                  <a:tint val="44500"/>
                  <a:satMod val="160000"/>
                  <a:alpha val="0"/>
                </a:scheme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1" name="椭圆 130"/>
          <p:cNvSpPr/>
          <p:nvPr/>
        </p:nvSpPr>
        <p:spPr>
          <a:xfrm>
            <a:off x="4853192" y="1675668"/>
            <a:ext cx="147436" cy="147436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0000">
                <a:schemeClr val="accent1">
                  <a:tint val="44500"/>
                  <a:satMod val="160000"/>
                  <a:alpha val="0"/>
                </a:scheme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2" name="椭圆 131"/>
          <p:cNvSpPr/>
          <p:nvPr/>
        </p:nvSpPr>
        <p:spPr>
          <a:xfrm>
            <a:off x="4850912" y="1671108"/>
            <a:ext cx="147436" cy="147436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0000">
                <a:schemeClr val="accent1">
                  <a:tint val="44500"/>
                  <a:satMod val="160000"/>
                  <a:alpha val="0"/>
                </a:scheme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3" name="椭圆 132"/>
          <p:cNvSpPr/>
          <p:nvPr/>
        </p:nvSpPr>
        <p:spPr>
          <a:xfrm>
            <a:off x="4853192" y="1675668"/>
            <a:ext cx="147436" cy="147436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0000">
                <a:schemeClr val="accent1">
                  <a:tint val="44500"/>
                  <a:satMod val="160000"/>
                  <a:alpha val="0"/>
                </a:scheme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4" name="椭圆 133"/>
          <p:cNvSpPr/>
          <p:nvPr/>
        </p:nvSpPr>
        <p:spPr>
          <a:xfrm>
            <a:off x="4853192" y="1675668"/>
            <a:ext cx="147436" cy="147436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0000">
                <a:schemeClr val="accent1">
                  <a:tint val="44500"/>
                  <a:satMod val="160000"/>
                  <a:alpha val="0"/>
                </a:scheme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5" name="椭圆 134"/>
          <p:cNvSpPr/>
          <p:nvPr/>
        </p:nvSpPr>
        <p:spPr>
          <a:xfrm>
            <a:off x="4853192" y="1675668"/>
            <a:ext cx="147436" cy="147436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0000">
                <a:schemeClr val="accent1">
                  <a:tint val="44500"/>
                  <a:satMod val="160000"/>
                  <a:alpha val="0"/>
                </a:scheme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6" name="椭圆 135"/>
          <p:cNvSpPr/>
          <p:nvPr/>
        </p:nvSpPr>
        <p:spPr>
          <a:xfrm>
            <a:off x="4846352" y="1671108"/>
            <a:ext cx="147436" cy="147436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0000">
                <a:schemeClr val="accent1">
                  <a:tint val="44500"/>
                  <a:satMod val="160000"/>
                  <a:alpha val="0"/>
                </a:scheme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7" name="椭圆 136"/>
          <p:cNvSpPr/>
          <p:nvPr/>
        </p:nvSpPr>
        <p:spPr>
          <a:xfrm>
            <a:off x="4848632" y="1675668"/>
            <a:ext cx="147436" cy="147436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0000">
                <a:schemeClr val="accent1">
                  <a:tint val="44500"/>
                  <a:satMod val="160000"/>
                  <a:alpha val="0"/>
                </a:scheme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8" name="椭圆 137"/>
          <p:cNvSpPr/>
          <p:nvPr/>
        </p:nvSpPr>
        <p:spPr>
          <a:xfrm>
            <a:off x="4848632" y="1675668"/>
            <a:ext cx="147436" cy="147436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0000">
                <a:schemeClr val="accent1">
                  <a:tint val="44500"/>
                  <a:satMod val="160000"/>
                  <a:alpha val="0"/>
                </a:scheme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9" name="椭圆 138"/>
          <p:cNvSpPr/>
          <p:nvPr/>
        </p:nvSpPr>
        <p:spPr>
          <a:xfrm>
            <a:off x="4848632" y="1675668"/>
            <a:ext cx="147436" cy="147436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0000">
                <a:schemeClr val="accent1">
                  <a:tint val="44500"/>
                  <a:satMod val="160000"/>
                  <a:alpha val="0"/>
                </a:scheme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0" name="椭圆 139"/>
          <p:cNvSpPr/>
          <p:nvPr/>
        </p:nvSpPr>
        <p:spPr>
          <a:xfrm>
            <a:off x="4846352" y="1671108"/>
            <a:ext cx="147436" cy="147436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0000">
                <a:schemeClr val="accent1">
                  <a:tint val="44500"/>
                  <a:satMod val="160000"/>
                  <a:alpha val="0"/>
                </a:scheme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1" name="椭圆 140"/>
          <p:cNvSpPr/>
          <p:nvPr/>
        </p:nvSpPr>
        <p:spPr>
          <a:xfrm>
            <a:off x="4848632" y="1675668"/>
            <a:ext cx="147436" cy="147436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0000">
                <a:schemeClr val="accent1">
                  <a:tint val="44500"/>
                  <a:satMod val="160000"/>
                  <a:alpha val="0"/>
                </a:scheme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2" name="椭圆 141"/>
          <p:cNvSpPr/>
          <p:nvPr/>
        </p:nvSpPr>
        <p:spPr>
          <a:xfrm>
            <a:off x="4848632" y="1675668"/>
            <a:ext cx="147436" cy="147436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0000">
                <a:schemeClr val="accent1">
                  <a:tint val="44500"/>
                  <a:satMod val="160000"/>
                  <a:alpha val="0"/>
                </a:scheme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3" name="椭圆 142"/>
          <p:cNvSpPr/>
          <p:nvPr/>
        </p:nvSpPr>
        <p:spPr>
          <a:xfrm>
            <a:off x="4848632" y="1675668"/>
            <a:ext cx="147436" cy="147436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0000">
                <a:schemeClr val="accent1">
                  <a:tint val="44500"/>
                  <a:satMod val="160000"/>
                  <a:alpha val="0"/>
                </a:scheme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9" name="椭圆 78"/>
          <p:cNvSpPr/>
          <p:nvPr/>
        </p:nvSpPr>
        <p:spPr>
          <a:xfrm>
            <a:off x="1917394" y="2376368"/>
            <a:ext cx="147436" cy="147436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0000">
                <a:schemeClr val="accent1">
                  <a:tint val="44500"/>
                  <a:satMod val="160000"/>
                  <a:alpha val="0"/>
                </a:scheme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0" name="椭圆 79"/>
          <p:cNvSpPr/>
          <p:nvPr/>
        </p:nvSpPr>
        <p:spPr>
          <a:xfrm>
            <a:off x="1919674" y="2380928"/>
            <a:ext cx="147436" cy="147436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0000">
                <a:schemeClr val="accent1">
                  <a:tint val="44500"/>
                  <a:satMod val="160000"/>
                  <a:alpha val="0"/>
                </a:scheme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1" name="椭圆 80"/>
          <p:cNvSpPr/>
          <p:nvPr/>
        </p:nvSpPr>
        <p:spPr>
          <a:xfrm>
            <a:off x="1919674" y="2380928"/>
            <a:ext cx="147436" cy="147436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0000">
                <a:schemeClr val="accent1">
                  <a:tint val="44500"/>
                  <a:satMod val="160000"/>
                  <a:alpha val="0"/>
                </a:scheme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2" name="椭圆 81"/>
          <p:cNvSpPr/>
          <p:nvPr/>
        </p:nvSpPr>
        <p:spPr>
          <a:xfrm>
            <a:off x="1919674" y="2380928"/>
            <a:ext cx="147436" cy="147436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0000">
                <a:schemeClr val="accent1">
                  <a:tint val="44500"/>
                  <a:satMod val="160000"/>
                  <a:alpha val="0"/>
                </a:scheme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3" name="椭圆 82"/>
          <p:cNvSpPr/>
          <p:nvPr/>
        </p:nvSpPr>
        <p:spPr>
          <a:xfrm>
            <a:off x="1917394" y="2376368"/>
            <a:ext cx="147436" cy="147436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0000">
                <a:schemeClr val="accent1">
                  <a:tint val="44500"/>
                  <a:satMod val="160000"/>
                  <a:alpha val="0"/>
                </a:scheme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4" name="椭圆 83"/>
          <p:cNvSpPr/>
          <p:nvPr/>
        </p:nvSpPr>
        <p:spPr>
          <a:xfrm>
            <a:off x="1919674" y="2380928"/>
            <a:ext cx="147436" cy="147436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0000">
                <a:schemeClr val="accent1">
                  <a:tint val="44500"/>
                  <a:satMod val="160000"/>
                  <a:alpha val="0"/>
                </a:scheme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5" name="椭圆 84"/>
          <p:cNvSpPr/>
          <p:nvPr/>
        </p:nvSpPr>
        <p:spPr>
          <a:xfrm>
            <a:off x="1919674" y="2380928"/>
            <a:ext cx="147436" cy="147436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0000">
                <a:schemeClr val="accent1">
                  <a:tint val="44500"/>
                  <a:satMod val="160000"/>
                  <a:alpha val="0"/>
                </a:scheme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6" name="椭圆 85"/>
          <p:cNvSpPr/>
          <p:nvPr/>
        </p:nvSpPr>
        <p:spPr>
          <a:xfrm>
            <a:off x="1919674" y="2380928"/>
            <a:ext cx="147436" cy="147436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0000">
                <a:schemeClr val="accent1">
                  <a:tint val="44500"/>
                  <a:satMod val="160000"/>
                  <a:alpha val="0"/>
                </a:scheme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7" name="椭圆 86"/>
          <p:cNvSpPr/>
          <p:nvPr/>
        </p:nvSpPr>
        <p:spPr>
          <a:xfrm>
            <a:off x="1912834" y="2376368"/>
            <a:ext cx="147436" cy="147436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0000">
                <a:schemeClr val="accent1">
                  <a:tint val="44500"/>
                  <a:satMod val="160000"/>
                  <a:alpha val="0"/>
                </a:scheme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8" name="椭圆 87"/>
          <p:cNvSpPr/>
          <p:nvPr/>
        </p:nvSpPr>
        <p:spPr>
          <a:xfrm>
            <a:off x="1915114" y="2380928"/>
            <a:ext cx="147436" cy="147436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0000">
                <a:schemeClr val="accent1">
                  <a:tint val="44500"/>
                  <a:satMod val="160000"/>
                  <a:alpha val="0"/>
                </a:scheme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9" name="椭圆 88"/>
          <p:cNvSpPr/>
          <p:nvPr/>
        </p:nvSpPr>
        <p:spPr>
          <a:xfrm>
            <a:off x="1915114" y="2380928"/>
            <a:ext cx="147436" cy="147436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0000">
                <a:schemeClr val="accent1">
                  <a:tint val="44500"/>
                  <a:satMod val="160000"/>
                  <a:alpha val="0"/>
                </a:scheme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0" name="椭圆 89"/>
          <p:cNvSpPr/>
          <p:nvPr/>
        </p:nvSpPr>
        <p:spPr>
          <a:xfrm>
            <a:off x="1915114" y="2380928"/>
            <a:ext cx="147436" cy="147436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0000">
                <a:schemeClr val="accent1">
                  <a:tint val="44500"/>
                  <a:satMod val="160000"/>
                  <a:alpha val="0"/>
                </a:scheme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1" name="椭圆 90"/>
          <p:cNvSpPr/>
          <p:nvPr/>
        </p:nvSpPr>
        <p:spPr>
          <a:xfrm>
            <a:off x="1912834" y="2376368"/>
            <a:ext cx="147436" cy="147436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0000">
                <a:schemeClr val="accent1">
                  <a:tint val="44500"/>
                  <a:satMod val="160000"/>
                  <a:alpha val="0"/>
                </a:scheme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2" name="椭圆 91"/>
          <p:cNvSpPr/>
          <p:nvPr/>
        </p:nvSpPr>
        <p:spPr>
          <a:xfrm>
            <a:off x="1915114" y="2380928"/>
            <a:ext cx="147436" cy="147436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0000">
                <a:schemeClr val="accent1">
                  <a:tint val="44500"/>
                  <a:satMod val="160000"/>
                  <a:alpha val="0"/>
                </a:scheme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3" name="椭圆 92"/>
          <p:cNvSpPr/>
          <p:nvPr/>
        </p:nvSpPr>
        <p:spPr>
          <a:xfrm>
            <a:off x="1915114" y="2380928"/>
            <a:ext cx="147436" cy="147436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0000">
                <a:schemeClr val="accent1">
                  <a:tint val="44500"/>
                  <a:satMod val="160000"/>
                  <a:alpha val="0"/>
                </a:scheme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4" name="椭圆 93"/>
          <p:cNvSpPr/>
          <p:nvPr/>
        </p:nvSpPr>
        <p:spPr>
          <a:xfrm>
            <a:off x="1915114" y="2380928"/>
            <a:ext cx="147436" cy="147436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0000">
                <a:schemeClr val="accent1">
                  <a:tint val="44500"/>
                  <a:satMod val="160000"/>
                  <a:alpha val="0"/>
                </a:scheme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5" name="椭圆 94"/>
          <p:cNvSpPr/>
          <p:nvPr/>
        </p:nvSpPr>
        <p:spPr>
          <a:xfrm>
            <a:off x="1921954" y="2376368"/>
            <a:ext cx="147436" cy="147436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0000">
                <a:schemeClr val="accent1">
                  <a:tint val="44500"/>
                  <a:satMod val="160000"/>
                  <a:alpha val="0"/>
                </a:scheme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6" name="椭圆 95"/>
          <p:cNvSpPr/>
          <p:nvPr/>
        </p:nvSpPr>
        <p:spPr>
          <a:xfrm>
            <a:off x="1924234" y="2380928"/>
            <a:ext cx="147436" cy="147436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0000">
                <a:schemeClr val="accent1">
                  <a:tint val="44500"/>
                  <a:satMod val="160000"/>
                  <a:alpha val="0"/>
                </a:scheme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7" name="椭圆 96"/>
          <p:cNvSpPr/>
          <p:nvPr/>
        </p:nvSpPr>
        <p:spPr>
          <a:xfrm>
            <a:off x="1924234" y="2380928"/>
            <a:ext cx="147436" cy="147436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0000">
                <a:schemeClr val="accent1">
                  <a:tint val="44500"/>
                  <a:satMod val="160000"/>
                  <a:alpha val="0"/>
                </a:scheme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8" name="椭圆 97"/>
          <p:cNvSpPr/>
          <p:nvPr/>
        </p:nvSpPr>
        <p:spPr>
          <a:xfrm>
            <a:off x="1924234" y="2380928"/>
            <a:ext cx="147436" cy="147436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0000">
                <a:schemeClr val="accent1">
                  <a:tint val="44500"/>
                  <a:satMod val="160000"/>
                  <a:alpha val="0"/>
                </a:scheme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9" name="椭圆 98"/>
          <p:cNvSpPr/>
          <p:nvPr/>
        </p:nvSpPr>
        <p:spPr>
          <a:xfrm>
            <a:off x="1921954" y="2376368"/>
            <a:ext cx="147436" cy="147436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0000">
                <a:schemeClr val="accent1">
                  <a:tint val="44500"/>
                  <a:satMod val="160000"/>
                  <a:alpha val="0"/>
                </a:scheme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0" name="椭圆 99"/>
          <p:cNvSpPr/>
          <p:nvPr/>
        </p:nvSpPr>
        <p:spPr>
          <a:xfrm>
            <a:off x="1924234" y="2380928"/>
            <a:ext cx="147436" cy="147436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0000">
                <a:schemeClr val="accent1">
                  <a:tint val="44500"/>
                  <a:satMod val="160000"/>
                  <a:alpha val="0"/>
                </a:scheme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1" name="椭圆 100"/>
          <p:cNvSpPr/>
          <p:nvPr/>
        </p:nvSpPr>
        <p:spPr>
          <a:xfrm>
            <a:off x="1924234" y="2380928"/>
            <a:ext cx="147436" cy="147436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0000">
                <a:schemeClr val="accent1">
                  <a:tint val="44500"/>
                  <a:satMod val="160000"/>
                  <a:alpha val="0"/>
                </a:scheme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2" name="椭圆 101"/>
          <p:cNvSpPr/>
          <p:nvPr/>
        </p:nvSpPr>
        <p:spPr>
          <a:xfrm>
            <a:off x="1924234" y="2380928"/>
            <a:ext cx="147436" cy="147436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0000">
                <a:schemeClr val="accent1">
                  <a:tint val="44500"/>
                  <a:satMod val="160000"/>
                  <a:alpha val="0"/>
                </a:scheme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" name="椭圆 102"/>
          <p:cNvSpPr/>
          <p:nvPr/>
        </p:nvSpPr>
        <p:spPr>
          <a:xfrm>
            <a:off x="1917394" y="2376368"/>
            <a:ext cx="147436" cy="147436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0000">
                <a:schemeClr val="accent1">
                  <a:tint val="44500"/>
                  <a:satMod val="160000"/>
                  <a:alpha val="0"/>
                </a:scheme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" name="椭圆 103"/>
          <p:cNvSpPr/>
          <p:nvPr/>
        </p:nvSpPr>
        <p:spPr>
          <a:xfrm>
            <a:off x="1919674" y="2380928"/>
            <a:ext cx="147436" cy="147436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0000">
                <a:schemeClr val="accent1">
                  <a:tint val="44500"/>
                  <a:satMod val="160000"/>
                  <a:alpha val="0"/>
                </a:scheme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5" name="椭圆 104"/>
          <p:cNvSpPr/>
          <p:nvPr/>
        </p:nvSpPr>
        <p:spPr>
          <a:xfrm>
            <a:off x="1919674" y="2380928"/>
            <a:ext cx="147436" cy="147436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0000">
                <a:schemeClr val="accent1">
                  <a:tint val="44500"/>
                  <a:satMod val="160000"/>
                  <a:alpha val="0"/>
                </a:scheme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6" name="椭圆 105"/>
          <p:cNvSpPr/>
          <p:nvPr/>
        </p:nvSpPr>
        <p:spPr>
          <a:xfrm>
            <a:off x="1919674" y="2380928"/>
            <a:ext cx="147436" cy="147436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0000">
                <a:schemeClr val="accent1">
                  <a:tint val="44500"/>
                  <a:satMod val="160000"/>
                  <a:alpha val="0"/>
                </a:scheme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7" name="椭圆 106"/>
          <p:cNvSpPr/>
          <p:nvPr/>
        </p:nvSpPr>
        <p:spPr>
          <a:xfrm>
            <a:off x="1917394" y="2376368"/>
            <a:ext cx="147436" cy="147436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0000">
                <a:schemeClr val="accent1">
                  <a:tint val="44500"/>
                  <a:satMod val="160000"/>
                  <a:alpha val="0"/>
                </a:scheme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8" name="椭圆 107"/>
          <p:cNvSpPr/>
          <p:nvPr/>
        </p:nvSpPr>
        <p:spPr>
          <a:xfrm>
            <a:off x="1919674" y="2380928"/>
            <a:ext cx="147436" cy="147436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0000">
                <a:schemeClr val="accent1">
                  <a:tint val="44500"/>
                  <a:satMod val="160000"/>
                  <a:alpha val="0"/>
                </a:scheme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9" name="椭圆 108"/>
          <p:cNvSpPr/>
          <p:nvPr/>
        </p:nvSpPr>
        <p:spPr>
          <a:xfrm>
            <a:off x="1919674" y="2380928"/>
            <a:ext cx="147436" cy="147436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0000">
                <a:schemeClr val="accent1">
                  <a:tint val="44500"/>
                  <a:satMod val="160000"/>
                  <a:alpha val="0"/>
                </a:scheme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0" name="椭圆 109"/>
          <p:cNvSpPr/>
          <p:nvPr/>
        </p:nvSpPr>
        <p:spPr>
          <a:xfrm>
            <a:off x="1919674" y="2380928"/>
            <a:ext cx="147436" cy="147436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0000">
                <a:schemeClr val="accent1">
                  <a:tint val="44500"/>
                  <a:satMod val="160000"/>
                  <a:alpha val="0"/>
                </a:scheme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7855868" y="1952300"/>
            <a:ext cx="147436" cy="147436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0000">
                <a:schemeClr val="accent1">
                  <a:tint val="44500"/>
                  <a:satMod val="160000"/>
                  <a:alpha val="0"/>
                </a:scheme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椭圆 47"/>
          <p:cNvSpPr/>
          <p:nvPr/>
        </p:nvSpPr>
        <p:spPr>
          <a:xfrm>
            <a:off x="7858148" y="1956860"/>
            <a:ext cx="147436" cy="147436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0000">
                <a:schemeClr val="accent1">
                  <a:tint val="44500"/>
                  <a:satMod val="160000"/>
                  <a:alpha val="0"/>
                </a:scheme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椭圆 48"/>
          <p:cNvSpPr/>
          <p:nvPr/>
        </p:nvSpPr>
        <p:spPr>
          <a:xfrm>
            <a:off x="7858148" y="1956860"/>
            <a:ext cx="147436" cy="147436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0000">
                <a:schemeClr val="accent1">
                  <a:tint val="44500"/>
                  <a:satMod val="160000"/>
                  <a:alpha val="0"/>
                </a:scheme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椭圆 49"/>
          <p:cNvSpPr/>
          <p:nvPr/>
        </p:nvSpPr>
        <p:spPr>
          <a:xfrm>
            <a:off x="7858148" y="1956860"/>
            <a:ext cx="147436" cy="147436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0000">
                <a:schemeClr val="accent1">
                  <a:tint val="44500"/>
                  <a:satMod val="160000"/>
                  <a:alpha val="0"/>
                </a:scheme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椭圆 50"/>
          <p:cNvSpPr/>
          <p:nvPr/>
        </p:nvSpPr>
        <p:spPr>
          <a:xfrm>
            <a:off x="7855868" y="1952300"/>
            <a:ext cx="147436" cy="147436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0000">
                <a:schemeClr val="accent1">
                  <a:tint val="44500"/>
                  <a:satMod val="160000"/>
                  <a:alpha val="0"/>
                </a:scheme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椭圆 51"/>
          <p:cNvSpPr/>
          <p:nvPr/>
        </p:nvSpPr>
        <p:spPr>
          <a:xfrm>
            <a:off x="7858148" y="1956860"/>
            <a:ext cx="147436" cy="147436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0000">
                <a:schemeClr val="accent1">
                  <a:tint val="44500"/>
                  <a:satMod val="160000"/>
                  <a:alpha val="0"/>
                </a:scheme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椭圆 52"/>
          <p:cNvSpPr/>
          <p:nvPr/>
        </p:nvSpPr>
        <p:spPr>
          <a:xfrm>
            <a:off x="7858148" y="1956860"/>
            <a:ext cx="147436" cy="147436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0000">
                <a:schemeClr val="accent1">
                  <a:tint val="44500"/>
                  <a:satMod val="160000"/>
                  <a:alpha val="0"/>
                </a:scheme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椭圆 53"/>
          <p:cNvSpPr/>
          <p:nvPr/>
        </p:nvSpPr>
        <p:spPr>
          <a:xfrm>
            <a:off x="7858148" y="1956860"/>
            <a:ext cx="147436" cy="147436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0000">
                <a:schemeClr val="accent1">
                  <a:tint val="44500"/>
                  <a:satMod val="160000"/>
                  <a:alpha val="0"/>
                </a:scheme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椭圆 54"/>
          <p:cNvSpPr/>
          <p:nvPr/>
        </p:nvSpPr>
        <p:spPr>
          <a:xfrm>
            <a:off x="7851308" y="1952300"/>
            <a:ext cx="147436" cy="147436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0000">
                <a:schemeClr val="accent1">
                  <a:tint val="44500"/>
                  <a:satMod val="160000"/>
                  <a:alpha val="0"/>
                </a:scheme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椭圆 55"/>
          <p:cNvSpPr/>
          <p:nvPr/>
        </p:nvSpPr>
        <p:spPr>
          <a:xfrm>
            <a:off x="7853588" y="1956860"/>
            <a:ext cx="147436" cy="147436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0000">
                <a:schemeClr val="accent1">
                  <a:tint val="44500"/>
                  <a:satMod val="160000"/>
                  <a:alpha val="0"/>
                </a:scheme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椭圆 56"/>
          <p:cNvSpPr/>
          <p:nvPr/>
        </p:nvSpPr>
        <p:spPr>
          <a:xfrm>
            <a:off x="7853588" y="1956860"/>
            <a:ext cx="147436" cy="147436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0000">
                <a:schemeClr val="accent1">
                  <a:tint val="44500"/>
                  <a:satMod val="160000"/>
                  <a:alpha val="0"/>
                </a:scheme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椭圆 57"/>
          <p:cNvSpPr/>
          <p:nvPr/>
        </p:nvSpPr>
        <p:spPr>
          <a:xfrm>
            <a:off x="7853588" y="1956860"/>
            <a:ext cx="147436" cy="147436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0000">
                <a:schemeClr val="accent1">
                  <a:tint val="44500"/>
                  <a:satMod val="160000"/>
                  <a:alpha val="0"/>
                </a:scheme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椭圆 58"/>
          <p:cNvSpPr/>
          <p:nvPr/>
        </p:nvSpPr>
        <p:spPr>
          <a:xfrm>
            <a:off x="7851308" y="1952300"/>
            <a:ext cx="147436" cy="147436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0000">
                <a:schemeClr val="accent1">
                  <a:tint val="44500"/>
                  <a:satMod val="160000"/>
                  <a:alpha val="0"/>
                </a:scheme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椭圆 59"/>
          <p:cNvSpPr/>
          <p:nvPr/>
        </p:nvSpPr>
        <p:spPr>
          <a:xfrm>
            <a:off x="7853588" y="1956860"/>
            <a:ext cx="147436" cy="147436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0000">
                <a:schemeClr val="accent1">
                  <a:tint val="44500"/>
                  <a:satMod val="160000"/>
                  <a:alpha val="0"/>
                </a:scheme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椭圆 60"/>
          <p:cNvSpPr/>
          <p:nvPr/>
        </p:nvSpPr>
        <p:spPr>
          <a:xfrm>
            <a:off x="7853588" y="1956860"/>
            <a:ext cx="147436" cy="147436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0000">
                <a:schemeClr val="accent1">
                  <a:tint val="44500"/>
                  <a:satMod val="160000"/>
                  <a:alpha val="0"/>
                </a:scheme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椭圆 61"/>
          <p:cNvSpPr/>
          <p:nvPr/>
        </p:nvSpPr>
        <p:spPr>
          <a:xfrm>
            <a:off x="7853588" y="1956860"/>
            <a:ext cx="147436" cy="147436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0000">
                <a:schemeClr val="accent1">
                  <a:tint val="44500"/>
                  <a:satMod val="160000"/>
                  <a:alpha val="0"/>
                </a:scheme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椭圆 62"/>
          <p:cNvSpPr/>
          <p:nvPr/>
        </p:nvSpPr>
        <p:spPr>
          <a:xfrm>
            <a:off x="7860428" y="1952300"/>
            <a:ext cx="147436" cy="147436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0000">
                <a:schemeClr val="accent1">
                  <a:tint val="44500"/>
                  <a:satMod val="160000"/>
                  <a:alpha val="0"/>
                </a:scheme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椭圆 63"/>
          <p:cNvSpPr/>
          <p:nvPr/>
        </p:nvSpPr>
        <p:spPr>
          <a:xfrm>
            <a:off x="7862708" y="1956860"/>
            <a:ext cx="147436" cy="147436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0000">
                <a:schemeClr val="accent1">
                  <a:tint val="44500"/>
                  <a:satMod val="160000"/>
                  <a:alpha val="0"/>
                </a:scheme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椭圆 64"/>
          <p:cNvSpPr/>
          <p:nvPr/>
        </p:nvSpPr>
        <p:spPr>
          <a:xfrm>
            <a:off x="7862708" y="1956860"/>
            <a:ext cx="147436" cy="147436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0000">
                <a:schemeClr val="accent1">
                  <a:tint val="44500"/>
                  <a:satMod val="160000"/>
                  <a:alpha val="0"/>
                </a:scheme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椭圆 65"/>
          <p:cNvSpPr/>
          <p:nvPr/>
        </p:nvSpPr>
        <p:spPr>
          <a:xfrm>
            <a:off x="7862708" y="1956860"/>
            <a:ext cx="147436" cy="147436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0000">
                <a:schemeClr val="accent1">
                  <a:tint val="44500"/>
                  <a:satMod val="160000"/>
                  <a:alpha val="0"/>
                </a:scheme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椭圆 66"/>
          <p:cNvSpPr/>
          <p:nvPr/>
        </p:nvSpPr>
        <p:spPr>
          <a:xfrm>
            <a:off x="7860428" y="1952300"/>
            <a:ext cx="147436" cy="147436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0000">
                <a:schemeClr val="accent1">
                  <a:tint val="44500"/>
                  <a:satMod val="160000"/>
                  <a:alpha val="0"/>
                </a:scheme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椭圆 67"/>
          <p:cNvSpPr/>
          <p:nvPr/>
        </p:nvSpPr>
        <p:spPr>
          <a:xfrm>
            <a:off x="7862708" y="1956860"/>
            <a:ext cx="147436" cy="147436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0000">
                <a:schemeClr val="accent1">
                  <a:tint val="44500"/>
                  <a:satMod val="160000"/>
                  <a:alpha val="0"/>
                </a:scheme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椭圆 68"/>
          <p:cNvSpPr/>
          <p:nvPr/>
        </p:nvSpPr>
        <p:spPr>
          <a:xfrm>
            <a:off x="7862708" y="1956860"/>
            <a:ext cx="147436" cy="147436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0000">
                <a:schemeClr val="accent1">
                  <a:tint val="44500"/>
                  <a:satMod val="160000"/>
                  <a:alpha val="0"/>
                </a:scheme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椭圆 69"/>
          <p:cNvSpPr/>
          <p:nvPr/>
        </p:nvSpPr>
        <p:spPr>
          <a:xfrm>
            <a:off x="7862708" y="1956860"/>
            <a:ext cx="147436" cy="147436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0000">
                <a:schemeClr val="accent1">
                  <a:tint val="44500"/>
                  <a:satMod val="160000"/>
                  <a:alpha val="0"/>
                </a:scheme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椭圆 70"/>
          <p:cNvSpPr/>
          <p:nvPr/>
        </p:nvSpPr>
        <p:spPr>
          <a:xfrm>
            <a:off x="7855868" y="1952300"/>
            <a:ext cx="147436" cy="147436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0000">
                <a:schemeClr val="accent1">
                  <a:tint val="44500"/>
                  <a:satMod val="160000"/>
                  <a:alpha val="0"/>
                </a:scheme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椭圆 71"/>
          <p:cNvSpPr/>
          <p:nvPr/>
        </p:nvSpPr>
        <p:spPr>
          <a:xfrm>
            <a:off x="7858148" y="1956860"/>
            <a:ext cx="147436" cy="147436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0000">
                <a:schemeClr val="accent1">
                  <a:tint val="44500"/>
                  <a:satMod val="160000"/>
                  <a:alpha val="0"/>
                </a:scheme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" name="椭圆 72"/>
          <p:cNvSpPr/>
          <p:nvPr/>
        </p:nvSpPr>
        <p:spPr>
          <a:xfrm>
            <a:off x="7858148" y="1956860"/>
            <a:ext cx="147436" cy="147436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0000">
                <a:schemeClr val="accent1">
                  <a:tint val="44500"/>
                  <a:satMod val="160000"/>
                  <a:alpha val="0"/>
                </a:scheme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4" name="椭圆 73"/>
          <p:cNvSpPr/>
          <p:nvPr/>
        </p:nvSpPr>
        <p:spPr>
          <a:xfrm>
            <a:off x="7858148" y="1956860"/>
            <a:ext cx="147436" cy="147436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0000">
                <a:schemeClr val="accent1">
                  <a:tint val="44500"/>
                  <a:satMod val="160000"/>
                  <a:alpha val="0"/>
                </a:scheme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椭圆 74"/>
          <p:cNvSpPr/>
          <p:nvPr/>
        </p:nvSpPr>
        <p:spPr>
          <a:xfrm>
            <a:off x="7855868" y="1952300"/>
            <a:ext cx="147436" cy="147436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0000">
                <a:schemeClr val="accent1">
                  <a:tint val="44500"/>
                  <a:satMod val="160000"/>
                  <a:alpha val="0"/>
                </a:scheme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" name="椭圆 75"/>
          <p:cNvSpPr/>
          <p:nvPr/>
        </p:nvSpPr>
        <p:spPr>
          <a:xfrm>
            <a:off x="7858148" y="1956860"/>
            <a:ext cx="147436" cy="147436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0000">
                <a:schemeClr val="accent1">
                  <a:tint val="44500"/>
                  <a:satMod val="160000"/>
                  <a:alpha val="0"/>
                </a:scheme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" name="椭圆 76"/>
          <p:cNvSpPr/>
          <p:nvPr/>
        </p:nvSpPr>
        <p:spPr>
          <a:xfrm>
            <a:off x="7858148" y="1956860"/>
            <a:ext cx="147436" cy="147436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0000">
                <a:schemeClr val="accent1">
                  <a:tint val="44500"/>
                  <a:satMod val="160000"/>
                  <a:alpha val="0"/>
                </a:scheme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" name="椭圆 77"/>
          <p:cNvSpPr/>
          <p:nvPr/>
        </p:nvSpPr>
        <p:spPr>
          <a:xfrm>
            <a:off x="7858148" y="1956860"/>
            <a:ext cx="147436" cy="147436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0000">
                <a:schemeClr val="accent1">
                  <a:tint val="44500"/>
                  <a:satMod val="160000"/>
                  <a:alpha val="0"/>
                </a:scheme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0" name="组合 19"/>
          <p:cNvGrpSpPr/>
          <p:nvPr/>
        </p:nvGrpSpPr>
        <p:grpSpPr>
          <a:xfrm rot="18374319">
            <a:off x="2491124" y="-1969706"/>
            <a:ext cx="472226" cy="13304758"/>
            <a:chOff x="4071934" y="-1733550"/>
            <a:chExt cx="1395416" cy="10987096"/>
          </a:xfrm>
        </p:grpSpPr>
        <p:sp>
          <p:nvSpPr>
            <p:cNvPr id="21" name="任意多边形 20"/>
            <p:cNvSpPr/>
            <p:nvPr/>
          </p:nvSpPr>
          <p:spPr>
            <a:xfrm>
              <a:off x="4076700" y="-1733550"/>
              <a:ext cx="1390650" cy="5467350"/>
            </a:xfrm>
            <a:custGeom>
              <a:avLst/>
              <a:gdLst>
                <a:gd name="connsiteX0" fmla="*/ 685800 w 1390650"/>
                <a:gd name="connsiteY0" fmla="*/ 5467350 h 5467350"/>
                <a:gd name="connsiteX1" fmla="*/ 0 w 1390650"/>
                <a:gd name="connsiteY1" fmla="*/ 19050 h 5467350"/>
                <a:gd name="connsiteX2" fmla="*/ 1390650 w 1390650"/>
                <a:gd name="connsiteY2" fmla="*/ 0 h 5467350"/>
                <a:gd name="connsiteX3" fmla="*/ 952500 w 1390650"/>
                <a:gd name="connsiteY3" fmla="*/ 5467350 h 5467350"/>
                <a:gd name="connsiteX4" fmla="*/ 685800 w 1390650"/>
                <a:gd name="connsiteY4" fmla="*/ 5467350 h 5467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90650" h="5467350">
                  <a:moveTo>
                    <a:pt x="685800" y="5467350"/>
                  </a:moveTo>
                  <a:lnTo>
                    <a:pt x="0" y="19050"/>
                  </a:lnTo>
                  <a:lnTo>
                    <a:pt x="1390650" y="0"/>
                  </a:lnTo>
                  <a:lnTo>
                    <a:pt x="952500" y="5467350"/>
                  </a:lnTo>
                  <a:lnTo>
                    <a:pt x="685800" y="5467350"/>
                  </a:lnTo>
                  <a:close/>
                </a:path>
              </a:pathLst>
            </a:custGeom>
            <a:gradFill>
              <a:gsLst>
                <a:gs pos="0">
                  <a:schemeClr val="tx1">
                    <a:alpha val="0"/>
                  </a:schemeClr>
                </a:gs>
                <a:gs pos="44000">
                  <a:schemeClr val="accent1">
                    <a:tint val="44500"/>
                    <a:satMod val="160000"/>
                    <a:alpha val="0"/>
                  </a:schemeClr>
                </a:gs>
                <a:gs pos="94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任意多边形 21"/>
            <p:cNvSpPr/>
            <p:nvPr/>
          </p:nvSpPr>
          <p:spPr>
            <a:xfrm>
              <a:off x="4071934" y="3786196"/>
              <a:ext cx="1390650" cy="5467350"/>
            </a:xfrm>
            <a:custGeom>
              <a:avLst/>
              <a:gdLst>
                <a:gd name="connsiteX0" fmla="*/ 685800 w 1390650"/>
                <a:gd name="connsiteY0" fmla="*/ 5467350 h 5467350"/>
                <a:gd name="connsiteX1" fmla="*/ 0 w 1390650"/>
                <a:gd name="connsiteY1" fmla="*/ 19050 h 5467350"/>
                <a:gd name="connsiteX2" fmla="*/ 1390650 w 1390650"/>
                <a:gd name="connsiteY2" fmla="*/ 0 h 5467350"/>
                <a:gd name="connsiteX3" fmla="*/ 952500 w 1390650"/>
                <a:gd name="connsiteY3" fmla="*/ 5467350 h 5467350"/>
                <a:gd name="connsiteX4" fmla="*/ 685800 w 1390650"/>
                <a:gd name="connsiteY4" fmla="*/ 5467350 h 5467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90650" h="5467350">
                  <a:moveTo>
                    <a:pt x="685800" y="5467350"/>
                  </a:moveTo>
                  <a:lnTo>
                    <a:pt x="0" y="19050"/>
                  </a:lnTo>
                  <a:lnTo>
                    <a:pt x="1390650" y="0"/>
                  </a:lnTo>
                  <a:lnTo>
                    <a:pt x="952500" y="5467350"/>
                  </a:lnTo>
                  <a:lnTo>
                    <a:pt x="685800" y="5467350"/>
                  </a:lnTo>
                  <a:close/>
                </a:path>
              </a:pathLst>
            </a:cu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9" name="组合 18"/>
          <p:cNvGrpSpPr/>
          <p:nvPr/>
        </p:nvGrpSpPr>
        <p:grpSpPr>
          <a:xfrm rot="4605914">
            <a:off x="4186202" y="-5221948"/>
            <a:ext cx="595376" cy="19801260"/>
            <a:chOff x="4071934" y="-1733550"/>
            <a:chExt cx="1395416" cy="10987096"/>
          </a:xfrm>
        </p:grpSpPr>
        <p:sp>
          <p:nvSpPr>
            <p:cNvPr id="17" name="任意多边形 16"/>
            <p:cNvSpPr/>
            <p:nvPr/>
          </p:nvSpPr>
          <p:spPr>
            <a:xfrm>
              <a:off x="4076700" y="-1733550"/>
              <a:ext cx="1390650" cy="5467350"/>
            </a:xfrm>
            <a:custGeom>
              <a:avLst/>
              <a:gdLst>
                <a:gd name="connsiteX0" fmla="*/ 685800 w 1390650"/>
                <a:gd name="connsiteY0" fmla="*/ 5467350 h 5467350"/>
                <a:gd name="connsiteX1" fmla="*/ 0 w 1390650"/>
                <a:gd name="connsiteY1" fmla="*/ 19050 h 5467350"/>
                <a:gd name="connsiteX2" fmla="*/ 1390650 w 1390650"/>
                <a:gd name="connsiteY2" fmla="*/ 0 h 5467350"/>
                <a:gd name="connsiteX3" fmla="*/ 952500 w 1390650"/>
                <a:gd name="connsiteY3" fmla="*/ 5467350 h 5467350"/>
                <a:gd name="connsiteX4" fmla="*/ 685800 w 1390650"/>
                <a:gd name="connsiteY4" fmla="*/ 5467350 h 5467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90650" h="5467350">
                  <a:moveTo>
                    <a:pt x="685800" y="5467350"/>
                  </a:moveTo>
                  <a:lnTo>
                    <a:pt x="0" y="19050"/>
                  </a:lnTo>
                  <a:lnTo>
                    <a:pt x="1390650" y="0"/>
                  </a:lnTo>
                  <a:lnTo>
                    <a:pt x="952500" y="5467350"/>
                  </a:lnTo>
                  <a:lnTo>
                    <a:pt x="685800" y="5467350"/>
                  </a:lnTo>
                  <a:close/>
                </a:path>
              </a:pathLst>
            </a:custGeom>
            <a:gradFill>
              <a:gsLst>
                <a:gs pos="0">
                  <a:schemeClr val="tx1">
                    <a:alpha val="0"/>
                  </a:schemeClr>
                </a:gs>
                <a:gs pos="44000">
                  <a:schemeClr val="accent1">
                    <a:tint val="44500"/>
                    <a:satMod val="160000"/>
                    <a:alpha val="0"/>
                  </a:schemeClr>
                </a:gs>
                <a:gs pos="94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任意多边形 17"/>
            <p:cNvSpPr/>
            <p:nvPr/>
          </p:nvSpPr>
          <p:spPr>
            <a:xfrm>
              <a:off x="4071934" y="3786196"/>
              <a:ext cx="1390650" cy="5467350"/>
            </a:xfrm>
            <a:custGeom>
              <a:avLst/>
              <a:gdLst>
                <a:gd name="connsiteX0" fmla="*/ 685800 w 1390650"/>
                <a:gd name="connsiteY0" fmla="*/ 5467350 h 5467350"/>
                <a:gd name="connsiteX1" fmla="*/ 0 w 1390650"/>
                <a:gd name="connsiteY1" fmla="*/ 19050 h 5467350"/>
                <a:gd name="connsiteX2" fmla="*/ 1390650 w 1390650"/>
                <a:gd name="connsiteY2" fmla="*/ 0 h 5467350"/>
                <a:gd name="connsiteX3" fmla="*/ 952500 w 1390650"/>
                <a:gd name="connsiteY3" fmla="*/ 5467350 h 5467350"/>
                <a:gd name="connsiteX4" fmla="*/ 685800 w 1390650"/>
                <a:gd name="connsiteY4" fmla="*/ 5467350 h 5467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90650" h="5467350">
                  <a:moveTo>
                    <a:pt x="685800" y="5467350"/>
                  </a:moveTo>
                  <a:lnTo>
                    <a:pt x="0" y="19050"/>
                  </a:lnTo>
                  <a:lnTo>
                    <a:pt x="1390650" y="0"/>
                  </a:lnTo>
                  <a:lnTo>
                    <a:pt x="952500" y="5467350"/>
                  </a:lnTo>
                  <a:lnTo>
                    <a:pt x="685800" y="5467350"/>
                  </a:lnTo>
                  <a:close/>
                </a:path>
              </a:pathLst>
            </a:cu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1" name="图片 10" descr="1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28630" y="2495661"/>
            <a:ext cx="670645" cy="287068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859105" y="419145"/>
            <a:ext cx="1385982" cy="4680569"/>
          </a:xfrm>
          <a:prstGeom prst="rect">
            <a:avLst/>
          </a:prstGeom>
        </p:spPr>
      </p:pic>
      <p:pic>
        <p:nvPicPr>
          <p:cNvPr id="13" name="图片 12" descr="3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127030" y="-20538"/>
            <a:ext cx="1945004" cy="5192090"/>
          </a:xfrm>
          <a:prstGeom prst="rect">
            <a:avLst/>
          </a:prstGeom>
        </p:spPr>
      </p:pic>
      <p:pic>
        <p:nvPicPr>
          <p:cNvPr id="15" name="图片 14" descr="2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143604" y="1739556"/>
            <a:ext cx="1061103" cy="3574854"/>
          </a:xfrm>
          <a:prstGeom prst="rect">
            <a:avLst/>
          </a:prstGeom>
        </p:spPr>
      </p:pic>
      <p:pic>
        <p:nvPicPr>
          <p:cNvPr id="14" name="图片 13" descr="4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857720" y="2885782"/>
            <a:ext cx="2143140" cy="2879043"/>
          </a:xfrm>
          <a:prstGeom prst="rect">
            <a:avLst/>
          </a:prstGeom>
        </p:spPr>
      </p:pic>
      <p:pic>
        <p:nvPicPr>
          <p:cNvPr id="16" name="图片 15" descr="4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643670" y="3679514"/>
            <a:ext cx="1285916" cy="1727468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-3348880" y="5107976"/>
            <a:ext cx="17073682" cy="1058177"/>
            <a:chOff x="12001552" y="3936916"/>
            <a:chExt cx="17073682" cy="1058177"/>
          </a:xfrm>
        </p:grpSpPr>
        <p:sp>
          <p:nvSpPr>
            <p:cNvPr id="3" name="矩形 2"/>
            <p:cNvSpPr/>
            <p:nvPr/>
          </p:nvSpPr>
          <p:spPr>
            <a:xfrm>
              <a:off x="12006512" y="4086419"/>
              <a:ext cx="16994514" cy="908674"/>
            </a:xfrm>
            <a:prstGeom prst="rect">
              <a:avLst/>
            </a:prstGeom>
            <a:gradFill>
              <a:gsLst>
                <a:gs pos="0">
                  <a:schemeClr val="tx1">
                    <a:alpha val="67000"/>
                  </a:schemeClr>
                </a:gs>
                <a:gs pos="45000">
                  <a:srgbClr val="FF7A00">
                    <a:alpha val="0"/>
                  </a:srgbClr>
                </a:gs>
                <a:gs pos="70000">
                  <a:srgbClr val="FF0300">
                    <a:alpha val="0"/>
                  </a:srgb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" name="组合 3"/>
            <p:cNvGrpSpPr/>
            <p:nvPr/>
          </p:nvGrpSpPr>
          <p:grpSpPr>
            <a:xfrm>
              <a:off x="12001552" y="3936916"/>
              <a:ext cx="17073682" cy="299006"/>
              <a:chOff x="12001552" y="3955966"/>
              <a:chExt cx="17073682" cy="299006"/>
            </a:xfrm>
          </p:grpSpPr>
          <p:sp>
            <p:nvSpPr>
              <p:cNvPr id="5" name="矩形 4"/>
              <p:cNvSpPr/>
              <p:nvPr/>
            </p:nvSpPr>
            <p:spPr>
              <a:xfrm>
                <a:off x="12001552" y="3955966"/>
                <a:ext cx="17073682" cy="299006"/>
              </a:xfrm>
              <a:prstGeom prst="rect">
                <a:avLst/>
              </a:prstGeom>
              <a:blipFill dpi="0" rotWithShape="1">
                <a:blip r:embed="rId7" cstate="print">
                  <a:extLst>
                    <a:ext uri="{BEBA8EAE-BF5A-486C-A8C5-ECC9F3942E4B}">
                      <a14:imgProps xmlns:a14="http://schemas.microsoft.com/office/drawing/2010/main" xmlns="">
                        <a14:imgLayer r:embed="rId8">
                          <a14:imgEffect>
                            <a14:saturation sat="0"/>
                          </a14:imgEffect>
                        </a14:imgLayer>
                      </a14:imgProps>
                    </a:ext>
                  </a:extLst>
                </a:blip>
                <a:srcRect/>
                <a:tile tx="0" ty="0" sx="100000" sy="100000" flip="none" algn="tl"/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" name="矩形 5"/>
              <p:cNvSpPr/>
              <p:nvPr/>
            </p:nvSpPr>
            <p:spPr>
              <a:xfrm>
                <a:off x="12006512" y="3966191"/>
                <a:ext cx="17068722" cy="45719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11" name="矩形 110"/>
          <p:cNvSpPr/>
          <p:nvPr/>
        </p:nvSpPr>
        <p:spPr>
          <a:xfrm>
            <a:off x="6000760" y="-1316682"/>
            <a:ext cx="45719" cy="7143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六角星 6"/>
          <p:cNvSpPr/>
          <p:nvPr/>
        </p:nvSpPr>
        <p:spPr>
          <a:xfrm>
            <a:off x="6678238" y="127632"/>
            <a:ext cx="288032" cy="288032"/>
          </a:xfrm>
          <a:prstGeom prst="star6">
            <a:avLst/>
          </a:prstGeom>
          <a:gradFill>
            <a:gsLst>
              <a:gs pos="0">
                <a:srgbClr val="92D050">
                  <a:lumMod val="84000"/>
                  <a:lumOff val="16000"/>
                </a:srgbClr>
              </a:gs>
              <a:gs pos="43000">
                <a:schemeClr val="accent1">
                  <a:tint val="44500"/>
                  <a:satMod val="160000"/>
                  <a:alpha val="0"/>
                </a:scheme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-180528" y="-1604714"/>
            <a:ext cx="212670" cy="14401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7" name="矩形 166"/>
          <p:cNvSpPr/>
          <p:nvPr/>
        </p:nvSpPr>
        <p:spPr>
          <a:xfrm>
            <a:off x="-71716" y="-87249"/>
            <a:ext cx="9308526" cy="5333457"/>
          </a:xfrm>
          <a:prstGeom prst="rect">
            <a:avLst/>
          </a:prstGeom>
          <a:noFill/>
          <a:ln w="158750">
            <a:solidFill>
              <a:schemeClr val="tx1"/>
            </a:solidFill>
          </a:ln>
          <a:effectLst>
            <a:glow rad="228600">
              <a:schemeClr val="tx1"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pic>
        <p:nvPicPr>
          <p:cNvPr id="152" name="图片 151" descr="2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737486" y="5764825"/>
            <a:ext cx="1389544" cy="4681369"/>
          </a:xfrm>
          <a:prstGeom prst="rect">
            <a:avLst/>
          </a:prstGeom>
        </p:spPr>
      </p:pic>
      <p:grpSp>
        <p:nvGrpSpPr>
          <p:cNvPr id="182" name="组合 181"/>
          <p:cNvGrpSpPr/>
          <p:nvPr/>
        </p:nvGrpSpPr>
        <p:grpSpPr>
          <a:xfrm>
            <a:off x="8589525" y="4723070"/>
            <a:ext cx="2463195" cy="553194"/>
            <a:chOff x="10654901" y="3923592"/>
            <a:chExt cx="2463195" cy="553194"/>
          </a:xfrm>
        </p:grpSpPr>
        <p:grpSp>
          <p:nvGrpSpPr>
            <p:cNvPr id="156" name="组合 155"/>
            <p:cNvGrpSpPr/>
            <p:nvPr/>
          </p:nvGrpSpPr>
          <p:grpSpPr>
            <a:xfrm>
              <a:off x="10654901" y="3957737"/>
              <a:ext cx="2463195" cy="396000"/>
              <a:chOff x="8871857" y="3654544"/>
              <a:chExt cx="2463195" cy="396000"/>
            </a:xfrm>
          </p:grpSpPr>
          <p:grpSp>
            <p:nvGrpSpPr>
              <p:cNvPr id="157" name="组合 156"/>
              <p:cNvGrpSpPr/>
              <p:nvPr/>
            </p:nvGrpSpPr>
            <p:grpSpPr>
              <a:xfrm>
                <a:off x="10620672" y="3781985"/>
                <a:ext cx="714380" cy="205707"/>
                <a:chOff x="1214414" y="1920000"/>
                <a:chExt cx="6637924" cy="1911398"/>
              </a:xfrm>
            </p:grpSpPr>
            <p:grpSp>
              <p:nvGrpSpPr>
                <p:cNvPr id="158" name="组合 29"/>
                <p:cNvGrpSpPr/>
                <p:nvPr/>
              </p:nvGrpSpPr>
              <p:grpSpPr>
                <a:xfrm>
                  <a:off x="1214414" y="1919998"/>
                  <a:ext cx="6637924" cy="1911397"/>
                  <a:chOff x="1214414" y="1919998"/>
                  <a:chExt cx="6637924" cy="1911397"/>
                </a:xfrm>
              </p:grpSpPr>
              <p:grpSp>
                <p:nvGrpSpPr>
                  <p:cNvPr id="160" name="组合 24"/>
                  <p:cNvGrpSpPr/>
                  <p:nvPr/>
                </p:nvGrpSpPr>
                <p:grpSpPr>
                  <a:xfrm>
                    <a:off x="1214414" y="1919998"/>
                    <a:ext cx="6637924" cy="1911397"/>
                    <a:chOff x="1214414" y="1919998"/>
                    <a:chExt cx="6637924" cy="1911397"/>
                  </a:xfrm>
                </p:grpSpPr>
                <p:grpSp>
                  <p:nvGrpSpPr>
                    <p:cNvPr id="164" name="组合 22"/>
                    <p:cNvGrpSpPr/>
                    <p:nvPr/>
                  </p:nvGrpSpPr>
                  <p:grpSpPr>
                    <a:xfrm>
                      <a:off x="1214414" y="1919998"/>
                      <a:ext cx="6637924" cy="1911397"/>
                      <a:chOff x="1214414" y="1919998"/>
                      <a:chExt cx="6637924" cy="1911397"/>
                    </a:xfrm>
                  </p:grpSpPr>
                  <p:grpSp>
                    <p:nvGrpSpPr>
                      <p:cNvPr id="166" name="组合 15"/>
                      <p:cNvGrpSpPr/>
                      <p:nvPr/>
                    </p:nvGrpSpPr>
                    <p:grpSpPr>
                      <a:xfrm>
                        <a:off x="1214414" y="1919998"/>
                        <a:ext cx="6637924" cy="1911397"/>
                        <a:chOff x="1214414" y="2350380"/>
                        <a:chExt cx="5317067" cy="1531055"/>
                      </a:xfrm>
                    </p:grpSpPr>
                    <p:sp>
                      <p:nvSpPr>
                        <p:cNvPr id="172" name="任意多边形 171"/>
                        <p:cNvSpPr/>
                        <p:nvPr/>
                      </p:nvSpPr>
                      <p:spPr>
                        <a:xfrm>
                          <a:off x="1566333" y="3141133"/>
                          <a:ext cx="4419600" cy="702734"/>
                        </a:xfrm>
                        <a:custGeom>
                          <a:avLst/>
                          <a:gdLst>
                            <a:gd name="connsiteX0" fmla="*/ 228600 w 4419600"/>
                            <a:gd name="connsiteY0" fmla="*/ 660400 h 702734"/>
                            <a:gd name="connsiteX1" fmla="*/ 677334 w 4419600"/>
                            <a:gd name="connsiteY1" fmla="*/ 702734 h 702734"/>
                            <a:gd name="connsiteX2" fmla="*/ 3953934 w 4419600"/>
                            <a:gd name="connsiteY2" fmla="*/ 685800 h 702734"/>
                            <a:gd name="connsiteX3" fmla="*/ 4419600 w 4419600"/>
                            <a:gd name="connsiteY3" fmla="*/ 584200 h 702734"/>
                            <a:gd name="connsiteX4" fmla="*/ 4318000 w 4419600"/>
                            <a:gd name="connsiteY4" fmla="*/ 0 h 702734"/>
                            <a:gd name="connsiteX5" fmla="*/ 287867 w 4419600"/>
                            <a:gd name="connsiteY5" fmla="*/ 50800 h 702734"/>
                            <a:gd name="connsiteX6" fmla="*/ 0 w 4419600"/>
                            <a:gd name="connsiteY6" fmla="*/ 372534 h 702734"/>
                            <a:gd name="connsiteX7" fmla="*/ 228600 w 4419600"/>
                            <a:gd name="connsiteY7" fmla="*/ 660400 h 702734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</a:cxnLst>
                          <a:rect l="l" t="t" r="r" b="b"/>
                          <a:pathLst>
                            <a:path w="4419600" h="702734">
                              <a:moveTo>
                                <a:pt x="228600" y="660400"/>
                              </a:moveTo>
                              <a:lnTo>
                                <a:pt x="677334" y="702734"/>
                              </a:lnTo>
                              <a:lnTo>
                                <a:pt x="3953934" y="685800"/>
                              </a:lnTo>
                              <a:lnTo>
                                <a:pt x="4419600" y="584200"/>
                              </a:lnTo>
                              <a:lnTo>
                                <a:pt x="4318000" y="0"/>
                              </a:lnTo>
                              <a:lnTo>
                                <a:pt x="287867" y="50800"/>
                              </a:lnTo>
                              <a:lnTo>
                                <a:pt x="0" y="372534"/>
                              </a:lnTo>
                              <a:lnTo>
                                <a:pt x="228600" y="660400"/>
                              </a:lnTo>
                              <a:close/>
                            </a:path>
                          </a:pathLst>
                        </a:custGeom>
                        <a:solidFill>
                          <a:schemeClr val="tx1"/>
                        </a:solidFill>
                        <a:ln>
                          <a:noFill/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zh-CN" altLang="en-US"/>
                        </a:p>
                      </p:txBody>
                    </p:sp>
                    <p:grpSp>
                      <p:nvGrpSpPr>
                        <p:cNvPr id="173" name="组合 11"/>
                        <p:cNvGrpSpPr/>
                        <p:nvPr/>
                      </p:nvGrpSpPr>
                      <p:grpSpPr>
                        <a:xfrm>
                          <a:off x="1214414" y="2350380"/>
                          <a:ext cx="5317067" cy="1531055"/>
                          <a:chOff x="612255" y="350116"/>
                          <a:chExt cx="5317067" cy="1531055"/>
                        </a:xfrm>
                      </p:grpSpPr>
                      <p:sp>
                        <p:nvSpPr>
                          <p:cNvPr id="174" name="任意多边形 2"/>
                          <p:cNvSpPr/>
                          <p:nvPr/>
                        </p:nvSpPr>
                        <p:spPr>
                          <a:xfrm>
                            <a:off x="612255" y="350116"/>
                            <a:ext cx="5317067" cy="1531055"/>
                          </a:xfrm>
                          <a:custGeom>
                            <a:avLst/>
                            <a:gdLst>
                              <a:gd name="connsiteX0" fmla="*/ 1371600 w 5317067"/>
                              <a:gd name="connsiteY0" fmla="*/ 482600 h 1524000"/>
                              <a:gd name="connsiteX1" fmla="*/ 1871133 w 5317067"/>
                              <a:gd name="connsiteY1" fmla="*/ 220133 h 1524000"/>
                              <a:gd name="connsiteX2" fmla="*/ 2150533 w 5317067"/>
                              <a:gd name="connsiteY2" fmla="*/ 93133 h 1524000"/>
                              <a:gd name="connsiteX3" fmla="*/ 2514600 w 5317067"/>
                              <a:gd name="connsiteY3" fmla="*/ 16933 h 1524000"/>
                              <a:gd name="connsiteX4" fmla="*/ 3234267 w 5317067"/>
                              <a:gd name="connsiteY4" fmla="*/ 0 h 1524000"/>
                              <a:gd name="connsiteX5" fmla="*/ 3852333 w 5317067"/>
                              <a:gd name="connsiteY5" fmla="*/ 59266 h 1524000"/>
                              <a:gd name="connsiteX6" fmla="*/ 4216400 w 5317067"/>
                              <a:gd name="connsiteY6" fmla="*/ 186266 h 1524000"/>
                              <a:gd name="connsiteX7" fmla="*/ 4715933 w 5317067"/>
                              <a:gd name="connsiteY7" fmla="*/ 406400 h 1524000"/>
                              <a:gd name="connsiteX8" fmla="*/ 5156200 w 5317067"/>
                              <a:gd name="connsiteY8" fmla="*/ 457200 h 1524000"/>
                              <a:gd name="connsiteX9" fmla="*/ 5190067 w 5317067"/>
                              <a:gd name="connsiteY9" fmla="*/ 524933 h 1524000"/>
                              <a:gd name="connsiteX10" fmla="*/ 5223933 w 5317067"/>
                              <a:gd name="connsiteY10" fmla="*/ 719666 h 1524000"/>
                              <a:gd name="connsiteX11" fmla="*/ 5190067 w 5317067"/>
                              <a:gd name="connsiteY11" fmla="*/ 829733 h 1524000"/>
                              <a:gd name="connsiteX12" fmla="*/ 5223933 w 5317067"/>
                              <a:gd name="connsiteY12" fmla="*/ 905933 h 1524000"/>
                              <a:gd name="connsiteX13" fmla="*/ 5317067 w 5317067"/>
                              <a:gd name="connsiteY13" fmla="*/ 973666 h 1524000"/>
                              <a:gd name="connsiteX14" fmla="*/ 5308600 w 5317067"/>
                              <a:gd name="connsiteY14" fmla="*/ 1236133 h 1524000"/>
                              <a:gd name="connsiteX15" fmla="*/ 5274733 w 5317067"/>
                              <a:gd name="connsiteY15" fmla="*/ 1295400 h 1524000"/>
                              <a:gd name="connsiteX16" fmla="*/ 5130800 w 5317067"/>
                              <a:gd name="connsiteY16" fmla="*/ 1346200 h 1524000"/>
                              <a:gd name="connsiteX17" fmla="*/ 4783667 w 5317067"/>
                              <a:gd name="connsiteY17" fmla="*/ 1388533 h 1524000"/>
                              <a:gd name="connsiteX18" fmla="*/ 4639733 w 5317067"/>
                              <a:gd name="connsiteY18" fmla="*/ 1464733 h 1524000"/>
                              <a:gd name="connsiteX19" fmla="*/ 4614333 w 5317067"/>
                              <a:gd name="connsiteY19" fmla="*/ 1481666 h 1524000"/>
                              <a:gd name="connsiteX20" fmla="*/ 4597400 w 5317067"/>
                              <a:gd name="connsiteY20" fmla="*/ 1371600 h 1524000"/>
                              <a:gd name="connsiteX21" fmla="*/ 4555067 w 5317067"/>
                              <a:gd name="connsiteY21" fmla="*/ 1151466 h 1524000"/>
                              <a:gd name="connsiteX22" fmla="*/ 4411133 w 5317067"/>
                              <a:gd name="connsiteY22" fmla="*/ 990600 h 1524000"/>
                              <a:gd name="connsiteX23" fmla="*/ 4199467 w 5317067"/>
                              <a:gd name="connsiteY23" fmla="*/ 931333 h 1524000"/>
                              <a:gd name="connsiteX24" fmla="*/ 3996267 w 5317067"/>
                              <a:gd name="connsiteY24" fmla="*/ 973666 h 1524000"/>
                              <a:gd name="connsiteX25" fmla="*/ 3843867 w 5317067"/>
                              <a:gd name="connsiteY25" fmla="*/ 1100666 h 1524000"/>
                              <a:gd name="connsiteX26" fmla="*/ 3793067 w 5317067"/>
                              <a:gd name="connsiteY26" fmla="*/ 1312333 h 1524000"/>
                              <a:gd name="connsiteX27" fmla="*/ 3750733 w 5317067"/>
                              <a:gd name="connsiteY27" fmla="*/ 1464733 h 1524000"/>
                              <a:gd name="connsiteX28" fmla="*/ 1625600 w 5317067"/>
                              <a:gd name="connsiteY28" fmla="*/ 1464733 h 1524000"/>
                              <a:gd name="connsiteX29" fmla="*/ 1473200 w 5317067"/>
                              <a:gd name="connsiteY29" fmla="*/ 1524000 h 1524000"/>
                              <a:gd name="connsiteX30" fmla="*/ 1473200 w 5317067"/>
                              <a:gd name="connsiteY30" fmla="*/ 1354666 h 1524000"/>
                              <a:gd name="connsiteX31" fmla="*/ 1422400 w 5317067"/>
                              <a:gd name="connsiteY31" fmla="*/ 1151466 h 1524000"/>
                              <a:gd name="connsiteX32" fmla="*/ 1295400 w 5317067"/>
                              <a:gd name="connsiteY32" fmla="*/ 999066 h 1524000"/>
                              <a:gd name="connsiteX33" fmla="*/ 1092200 w 5317067"/>
                              <a:gd name="connsiteY33" fmla="*/ 914400 h 1524000"/>
                              <a:gd name="connsiteX34" fmla="*/ 821267 w 5317067"/>
                              <a:gd name="connsiteY34" fmla="*/ 956733 h 1524000"/>
                              <a:gd name="connsiteX35" fmla="*/ 685800 w 5317067"/>
                              <a:gd name="connsiteY35" fmla="*/ 1083733 h 1524000"/>
                              <a:gd name="connsiteX36" fmla="*/ 618067 w 5317067"/>
                              <a:gd name="connsiteY36" fmla="*/ 1261533 h 1524000"/>
                              <a:gd name="connsiteX37" fmla="*/ 618067 w 5317067"/>
                              <a:gd name="connsiteY37" fmla="*/ 1397000 h 1524000"/>
                              <a:gd name="connsiteX38" fmla="*/ 601133 w 5317067"/>
                              <a:gd name="connsiteY38" fmla="*/ 1464733 h 1524000"/>
                              <a:gd name="connsiteX39" fmla="*/ 118533 w 5317067"/>
                              <a:gd name="connsiteY39" fmla="*/ 1413933 h 1524000"/>
                              <a:gd name="connsiteX40" fmla="*/ 8467 w 5317067"/>
                              <a:gd name="connsiteY40" fmla="*/ 1363133 h 1524000"/>
                              <a:gd name="connsiteX41" fmla="*/ 0 w 5317067"/>
                              <a:gd name="connsiteY41" fmla="*/ 1193800 h 1524000"/>
                              <a:gd name="connsiteX42" fmla="*/ 33867 w 5317067"/>
                              <a:gd name="connsiteY42" fmla="*/ 999066 h 1524000"/>
                              <a:gd name="connsiteX43" fmla="*/ 118533 w 5317067"/>
                              <a:gd name="connsiteY43" fmla="*/ 838200 h 1524000"/>
                              <a:gd name="connsiteX44" fmla="*/ 220133 w 5317067"/>
                              <a:gd name="connsiteY44" fmla="*/ 745066 h 1524000"/>
                              <a:gd name="connsiteX45" fmla="*/ 372533 w 5317067"/>
                              <a:gd name="connsiteY45" fmla="*/ 668866 h 1524000"/>
                              <a:gd name="connsiteX46" fmla="*/ 1185333 w 5317067"/>
                              <a:gd name="connsiteY46" fmla="*/ 499533 h 1524000"/>
                              <a:gd name="connsiteX47" fmla="*/ 1371600 w 5317067"/>
                              <a:gd name="connsiteY47" fmla="*/ 482600 h 1524000"/>
                              <a:gd name="connsiteX0" fmla="*/ 1371600 w 5317067"/>
                              <a:gd name="connsiteY0" fmla="*/ 482600 h 1524000"/>
                              <a:gd name="connsiteX1" fmla="*/ 1871133 w 5317067"/>
                              <a:gd name="connsiteY1" fmla="*/ 220133 h 1524000"/>
                              <a:gd name="connsiteX2" fmla="*/ 2150533 w 5317067"/>
                              <a:gd name="connsiteY2" fmla="*/ 93133 h 1524000"/>
                              <a:gd name="connsiteX3" fmla="*/ 2514600 w 5317067"/>
                              <a:gd name="connsiteY3" fmla="*/ 16933 h 1524000"/>
                              <a:gd name="connsiteX4" fmla="*/ 3234267 w 5317067"/>
                              <a:gd name="connsiteY4" fmla="*/ 0 h 1524000"/>
                              <a:gd name="connsiteX5" fmla="*/ 3852333 w 5317067"/>
                              <a:gd name="connsiteY5" fmla="*/ 59266 h 1524000"/>
                              <a:gd name="connsiteX6" fmla="*/ 4216400 w 5317067"/>
                              <a:gd name="connsiteY6" fmla="*/ 186266 h 1524000"/>
                              <a:gd name="connsiteX7" fmla="*/ 4715933 w 5317067"/>
                              <a:gd name="connsiteY7" fmla="*/ 406400 h 1524000"/>
                              <a:gd name="connsiteX8" fmla="*/ 5156200 w 5317067"/>
                              <a:gd name="connsiteY8" fmla="*/ 457200 h 1524000"/>
                              <a:gd name="connsiteX9" fmla="*/ 5190067 w 5317067"/>
                              <a:gd name="connsiteY9" fmla="*/ 524933 h 1524000"/>
                              <a:gd name="connsiteX10" fmla="*/ 5223933 w 5317067"/>
                              <a:gd name="connsiteY10" fmla="*/ 719666 h 1524000"/>
                              <a:gd name="connsiteX11" fmla="*/ 5190067 w 5317067"/>
                              <a:gd name="connsiteY11" fmla="*/ 829733 h 1524000"/>
                              <a:gd name="connsiteX12" fmla="*/ 5223933 w 5317067"/>
                              <a:gd name="connsiteY12" fmla="*/ 905933 h 1524000"/>
                              <a:gd name="connsiteX13" fmla="*/ 5317067 w 5317067"/>
                              <a:gd name="connsiteY13" fmla="*/ 973666 h 1524000"/>
                              <a:gd name="connsiteX14" fmla="*/ 5308600 w 5317067"/>
                              <a:gd name="connsiteY14" fmla="*/ 1236133 h 1524000"/>
                              <a:gd name="connsiteX15" fmla="*/ 5274733 w 5317067"/>
                              <a:gd name="connsiteY15" fmla="*/ 1295400 h 1524000"/>
                              <a:gd name="connsiteX16" fmla="*/ 5130800 w 5317067"/>
                              <a:gd name="connsiteY16" fmla="*/ 1346200 h 1524000"/>
                              <a:gd name="connsiteX17" fmla="*/ 4783667 w 5317067"/>
                              <a:gd name="connsiteY17" fmla="*/ 1388533 h 1524000"/>
                              <a:gd name="connsiteX18" fmla="*/ 4639733 w 5317067"/>
                              <a:gd name="connsiteY18" fmla="*/ 1464733 h 1524000"/>
                              <a:gd name="connsiteX19" fmla="*/ 4614333 w 5317067"/>
                              <a:gd name="connsiteY19" fmla="*/ 1481666 h 1524000"/>
                              <a:gd name="connsiteX20" fmla="*/ 4597400 w 5317067"/>
                              <a:gd name="connsiteY20" fmla="*/ 1371600 h 1524000"/>
                              <a:gd name="connsiteX21" fmla="*/ 4555067 w 5317067"/>
                              <a:gd name="connsiteY21" fmla="*/ 1151466 h 1524000"/>
                              <a:gd name="connsiteX22" fmla="*/ 4411133 w 5317067"/>
                              <a:gd name="connsiteY22" fmla="*/ 990600 h 1524000"/>
                              <a:gd name="connsiteX23" fmla="*/ 4199467 w 5317067"/>
                              <a:gd name="connsiteY23" fmla="*/ 931333 h 1524000"/>
                              <a:gd name="connsiteX24" fmla="*/ 3996267 w 5317067"/>
                              <a:gd name="connsiteY24" fmla="*/ 973666 h 1524000"/>
                              <a:gd name="connsiteX25" fmla="*/ 3843867 w 5317067"/>
                              <a:gd name="connsiteY25" fmla="*/ 1100666 h 1524000"/>
                              <a:gd name="connsiteX26" fmla="*/ 3793067 w 5317067"/>
                              <a:gd name="connsiteY26" fmla="*/ 1312333 h 1524000"/>
                              <a:gd name="connsiteX27" fmla="*/ 3750733 w 5317067"/>
                              <a:gd name="connsiteY27" fmla="*/ 1464733 h 1524000"/>
                              <a:gd name="connsiteX28" fmla="*/ 1625600 w 5317067"/>
                              <a:gd name="connsiteY28" fmla="*/ 1464733 h 1524000"/>
                              <a:gd name="connsiteX29" fmla="*/ 1473200 w 5317067"/>
                              <a:gd name="connsiteY29" fmla="*/ 1524000 h 1524000"/>
                              <a:gd name="connsiteX30" fmla="*/ 1473200 w 5317067"/>
                              <a:gd name="connsiteY30" fmla="*/ 1354666 h 1524000"/>
                              <a:gd name="connsiteX31" fmla="*/ 1422400 w 5317067"/>
                              <a:gd name="connsiteY31" fmla="*/ 1151466 h 1524000"/>
                              <a:gd name="connsiteX32" fmla="*/ 1295400 w 5317067"/>
                              <a:gd name="connsiteY32" fmla="*/ 999066 h 1524000"/>
                              <a:gd name="connsiteX33" fmla="*/ 1092200 w 5317067"/>
                              <a:gd name="connsiteY33" fmla="*/ 914400 h 1524000"/>
                              <a:gd name="connsiteX34" fmla="*/ 821267 w 5317067"/>
                              <a:gd name="connsiteY34" fmla="*/ 956733 h 1524000"/>
                              <a:gd name="connsiteX35" fmla="*/ 685800 w 5317067"/>
                              <a:gd name="connsiteY35" fmla="*/ 1083733 h 1524000"/>
                              <a:gd name="connsiteX36" fmla="*/ 618067 w 5317067"/>
                              <a:gd name="connsiteY36" fmla="*/ 1261533 h 1524000"/>
                              <a:gd name="connsiteX37" fmla="*/ 618067 w 5317067"/>
                              <a:gd name="connsiteY37" fmla="*/ 1397000 h 1524000"/>
                              <a:gd name="connsiteX38" fmla="*/ 601133 w 5317067"/>
                              <a:gd name="connsiteY38" fmla="*/ 1464733 h 1524000"/>
                              <a:gd name="connsiteX39" fmla="*/ 118533 w 5317067"/>
                              <a:gd name="connsiteY39" fmla="*/ 1413933 h 1524000"/>
                              <a:gd name="connsiteX40" fmla="*/ 8467 w 5317067"/>
                              <a:gd name="connsiteY40" fmla="*/ 1363133 h 1524000"/>
                              <a:gd name="connsiteX41" fmla="*/ 0 w 5317067"/>
                              <a:gd name="connsiteY41" fmla="*/ 1193800 h 1524000"/>
                              <a:gd name="connsiteX42" fmla="*/ 33867 w 5317067"/>
                              <a:gd name="connsiteY42" fmla="*/ 999066 h 1524000"/>
                              <a:gd name="connsiteX43" fmla="*/ 118533 w 5317067"/>
                              <a:gd name="connsiteY43" fmla="*/ 838200 h 1524000"/>
                              <a:gd name="connsiteX44" fmla="*/ 220133 w 5317067"/>
                              <a:gd name="connsiteY44" fmla="*/ 745066 h 1524000"/>
                              <a:gd name="connsiteX45" fmla="*/ 372533 w 5317067"/>
                              <a:gd name="connsiteY45" fmla="*/ 668866 h 1524000"/>
                              <a:gd name="connsiteX46" fmla="*/ 1185333 w 5317067"/>
                              <a:gd name="connsiteY46" fmla="*/ 499533 h 1524000"/>
                              <a:gd name="connsiteX47" fmla="*/ 1371600 w 5317067"/>
                              <a:gd name="connsiteY47" fmla="*/ 482600 h 1524000"/>
                              <a:gd name="connsiteX0" fmla="*/ 1371600 w 5317067"/>
                              <a:gd name="connsiteY0" fmla="*/ 482600 h 1524000"/>
                              <a:gd name="connsiteX1" fmla="*/ 1871133 w 5317067"/>
                              <a:gd name="connsiteY1" fmla="*/ 220133 h 1524000"/>
                              <a:gd name="connsiteX2" fmla="*/ 2150533 w 5317067"/>
                              <a:gd name="connsiteY2" fmla="*/ 93133 h 1524000"/>
                              <a:gd name="connsiteX3" fmla="*/ 2514600 w 5317067"/>
                              <a:gd name="connsiteY3" fmla="*/ 16933 h 1524000"/>
                              <a:gd name="connsiteX4" fmla="*/ 3234267 w 5317067"/>
                              <a:gd name="connsiteY4" fmla="*/ 0 h 1524000"/>
                              <a:gd name="connsiteX5" fmla="*/ 3852333 w 5317067"/>
                              <a:gd name="connsiteY5" fmla="*/ 59266 h 1524000"/>
                              <a:gd name="connsiteX6" fmla="*/ 4216400 w 5317067"/>
                              <a:gd name="connsiteY6" fmla="*/ 186266 h 1524000"/>
                              <a:gd name="connsiteX7" fmla="*/ 4715933 w 5317067"/>
                              <a:gd name="connsiteY7" fmla="*/ 406400 h 1524000"/>
                              <a:gd name="connsiteX8" fmla="*/ 5156200 w 5317067"/>
                              <a:gd name="connsiteY8" fmla="*/ 457200 h 1524000"/>
                              <a:gd name="connsiteX9" fmla="*/ 5190067 w 5317067"/>
                              <a:gd name="connsiteY9" fmla="*/ 524933 h 1524000"/>
                              <a:gd name="connsiteX10" fmla="*/ 5223933 w 5317067"/>
                              <a:gd name="connsiteY10" fmla="*/ 719666 h 1524000"/>
                              <a:gd name="connsiteX11" fmla="*/ 5190067 w 5317067"/>
                              <a:gd name="connsiteY11" fmla="*/ 829733 h 1524000"/>
                              <a:gd name="connsiteX12" fmla="*/ 5223933 w 5317067"/>
                              <a:gd name="connsiteY12" fmla="*/ 905933 h 1524000"/>
                              <a:gd name="connsiteX13" fmla="*/ 5317067 w 5317067"/>
                              <a:gd name="connsiteY13" fmla="*/ 973666 h 1524000"/>
                              <a:gd name="connsiteX14" fmla="*/ 5308600 w 5317067"/>
                              <a:gd name="connsiteY14" fmla="*/ 1236133 h 1524000"/>
                              <a:gd name="connsiteX15" fmla="*/ 5274733 w 5317067"/>
                              <a:gd name="connsiteY15" fmla="*/ 1295400 h 1524000"/>
                              <a:gd name="connsiteX16" fmla="*/ 5130800 w 5317067"/>
                              <a:gd name="connsiteY16" fmla="*/ 1346200 h 1524000"/>
                              <a:gd name="connsiteX17" fmla="*/ 4783667 w 5317067"/>
                              <a:gd name="connsiteY17" fmla="*/ 1388533 h 1524000"/>
                              <a:gd name="connsiteX18" fmla="*/ 4639733 w 5317067"/>
                              <a:gd name="connsiteY18" fmla="*/ 1464733 h 1524000"/>
                              <a:gd name="connsiteX19" fmla="*/ 4614333 w 5317067"/>
                              <a:gd name="connsiteY19" fmla="*/ 1481666 h 1524000"/>
                              <a:gd name="connsiteX20" fmla="*/ 4597400 w 5317067"/>
                              <a:gd name="connsiteY20" fmla="*/ 1371600 h 1524000"/>
                              <a:gd name="connsiteX21" fmla="*/ 4555067 w 5317067"/>
                              <a:gd name="connsiteY21" fmla="*/ 1151466 h 1524000"/>
                              <a:gd name="connsiteX22" fmla="*/ 4411133 w 5317067"/>
                              <a:gd name="connsiteY22" fmla="*/ 990600 h 1524000"/>
                              <a:gd name="connsiteX23" fmla="*/ 4199467 w 5317067"/>
                              <a:gd name="connsiteY23" fmla="*/ 931333 h 1524000"/>
                              <a:gd name="connsiteX24" fmla="*/ 3996267 w 5317067"/>
                              <a:gd name="connsiteY24" fmla="*/ 973666 h 1524000"/>
                              <a:gd name="connsiteX25" fmla="*/ 3843867 w 5317067"/>
                              <a:gd name="connsiteY25" fmla="*/ 1100666 h 1524000"/>
                              <a:gd name="connsiteX26" fmla="*/ 3793067 w 5317067"/>
                              <a:gd name="connsiteY26" fmla="*/ 1312333 h 1524000"/>
                              <a:gd name="connsiteX27" fmla="*/ 3750733 w 5317067"/>
                              <a:gd name="connsiteY27" fmla="*/ 1464733 h 1524000"/>
                              <a:gd name="connsiteX28" fmla="*/ 1625600 w 5317067"/>
                              <a:gd name="connsiteY28" fmla="*/ 1464733 h 1524000"/>
                              <a:gd name="connsiteX29" fmla="*/ 1473200 w 5317067"/>
                              <a:gd name="connsiteY29" fmla="*/ 1524000 h 1524000"/>
                              <a:gd name="connsiteX30" fmla="*/ 1473200 w 5317067"/>
                              <a:gd name="connsiteY30" fmla="*/ 1354666 h 1524000"/>
                              <a:gd name="connsiteX31" fmla="*/ 1422400 w 5317067"/>
                              <a:gd name="connsiteY31" fmla="*/ 1151466 h 1524000"/>
                              <a:gd name="connsiteX32" fmla="*/ 1295400 w 5317067"/>
                              <a:gd name="connsiteY32" fmla="*/ 999066 h 1524000"/>
                              <a:gd name="connsiteX33" fmla="*/ 1092200 w 5317067"/>
                              <a:gd name="connsiteY33" fmla="*/ 914400 h 1524000"/>
                              <a:gd name="connsiteX34" fmla="*/ 821267 w 5317067"/>
                              <a:gd name="connsiteY34" fmla="*/ 956733 h 1524000"/>
                              <a:gd name="connsiteX35" fmla="*/ 685800 w 5317067"/>
                              <a:gd name="connsiteY35" fmla="*/ 1083733 h 1524000"/>
                              <a:gd name="connsiteX36" fmla="*/ 618067 w 5317067"/>
                              <a:gd name="connsiteY36" fmla="*/ 1261533 h 1524000"/>
                              <a:gd name="connsiteX37" fmla="*/ 618067 w 5317067"/>
                              <a:gd name="connsiteY37" fmla="*/ 1397000 h 1524000"/>
                              <a:gd name="connsiteX38" fmla="*/ 601133 w 5317067"/>
                              <a:gd name="connsiteY38" fmla="*/ 1464733 h 1524000"/>
                              <a:gd name="connsiteX39" fmla="*/ 118533 w 5317067"/>
                              <a:gd name="connsiteY39" fmla="*/ 1413933 h 1524000"/>
                              <a:gd name="connsiteX40" fmla="*/ 8467 w 5317067"/>
                              <a:gd name="connsiteY40" fmla="*/ 1363133 h 1524000"/>
                              <a:gd name="connsiteX41" fmla="*/ 0 w 5317067"/>
                              <a:gd name="connsiteY41" fmla="*/ 1193800 h 1524000"/>
                              <a:gd name="connsiteX42" fmla="*/ 33867 w 5317067"/>
                              <a:gd name="connsiteY42" fmla="*/ 999066 h 1524000"/>
                              <a:gd name="connsiteX43" fmla="*/ 118533 w 5317067"/>
                              <a:gd name="connsiteY43" fmla="*/ 838200 h 1524000"/>
                              <a:gd name="connsiteX44" fmla="*/ 220133 w 5317067"/>
                              <a:gd name="connsiteY44" fmla="*/ 745066 h 1524000"/>
                              <a:gd name="connsiteX45" fmla="*/ 372533 w 5317067"/>
                              <a:gd name="connsiteY45" fmla="*/ 668866 h 1524000"/>
                              <a:gd name="connsiteX46" fmla="*/ 1185333 w 5317067"/>
                              <a:gd name="connsiteY46" fmla="*/ 499533 h 1524000"/>
                              <a:gd name="connsiteX47" fmla="*/ 1371600 w 5317067"/>
                              <a:gd name="connsiteY47" fmla="*/ 482600 h 1524000"/>
                              <a:gd name="connsiteX0" fmla="*/ 1371600 w 5317067"/>
                              <a:gd name="connsiteY0" fmla="*/ 482600 h 1524000"/>
                              <a:gd name="connsiteX1" fmla="*/ 1871133 w 5317067"/>
                              <a:gd name="connsiteY1" fmla="*/ 220133 h 1524000"/>
                              <a:gd name="connsiteX2" fmla="*/ 2150533 w 5317067"/>
                              <a:gd name="connsiteY2" fmla="*/ 93133 h 1524000"/>
                              <a:gd name="connsiteX3" fmla="*/ 2514600 w 5317067"/>
                              <a:gd name="connsiteY3" fmla="*/ 16933 h 1524000"/>
                              <a:gd name="connsiteX4" fmla="*/ 3234267 w 5317067"/>
                              <a:gd name="connsiteY4" fmla="*/ 0 h 1524000"/>
                              <a:gd name="connsiteX5" fmla="*/ 3852333 w 5317067"/>
                              <a:gd name="connsiteY5" fmla="*/ 59266 h 1524000"/>
                              <a:gd name="connsiteX6" fmla="*/ 4216400 w 5317067"/>
                              <a:gd name="connsiteY6" fmla="*/ 186266 h 1524000"/>
                              <a:gd name="connsiteX7" fmla="*/ 4715933 w 5317067"/>
                              <a:gd name="connsiteY7" fmla="*/ 406400 h 1524000"/>
                              <a:gd name="connsiteX8" fmla="*/ 5156200 w 5317067"/>
                              <a:gd name="connsiteY8" fmla="*/ 457200 h 1524000"/>
                              <a:gd name="connsiteX9" fmla="*/ 5190067 w 5317067"/>
                              <a:gd name="connsiteY9" fmla="*/ 524933 h 1524000"/>
                              <a:gd name="connsiteX10" fmla="*/ 5223933 w 5317067"/>
                              <a:gd name="connsiteY10" fmla="*/ 719666 h 1524000"/>
                              <a:gd name="connsiteX11" fmla="*/ 5190067 w 5317067"/>
                              <a:gd name="connsiteY11" fmla="*/ 829733 h 1524000"/>
                              <a:gd name="connsiteX12" fmla="*/ 5223933 w 5317067"/>
                              <a:gd name="connsiteY12" fmla="*/ 905933 h 1524000"/>
                              <a:gd name="connsiteX13" fmla="*/ 5317067 w 5317067"/>
                              <a:gd name="connsiteY13" fmla="*/ 973666 h 1524000"/>
                              <a:gd name="connsiteX14" fmla="*/ 5308600 w 5317067"/>
                              <a:gd name="connsiteY14" fmla="*/ 1236133 h 1524000"/>
                              <a:gd name="connsiteX15" fmla="*/ 5274733 w 5317067"/>
                              <a:gd name="connsiteY15" fmla="*/ 1295400 h 1524000"/>
                              <a:gd name="connsiteX16" fmla="*/ 5130800 w 5317067"/>
                              <a:gd name="connsiteY16" fmla="*/ 1346200 h 1524000"/>
                              <a:gd name="connsiteX17" fmla="*/ 4783667 w 5317067"/>
                              <a:gd name="connsiteY17" fmla="*/ 1388533 h 1524000"/>
                              <a:gd name="connsiteX18" fmla="*/ 4639733 w 5317067"/>
                              <a:gd name="connsiteY18" fmla="*/ 1464733 h 1524000"/>
                              <a:gd name="connsiteX19" fmla="*/ 4614333 w 5317067"/>
                              <a:gd name="connsiteY19" fmla="*/ 1481666 h 1524000"/>
                              <a:gd name="connsiteX20" fmla="*/ 4597400 w 5317067"/>
                              <a:gd name="connsiteY20" fmla="*/ 1371600 h 1524000"/>
                              <a:gd name="connsiteX21" fmla="*/ 4555067 w 5317067"/>
                              <a:gd name="connsiteY21" fmla="*/ 1151466 h 1524000"/>
                              <a:gd name="connsiteX22" fmla="*/ 4411133 w 5317067"/>
                              <a:gd name="connsiteY22" fmla="*/ 990600 h 1524000"/>
                              <a:gd name="connsiteX23" fmla="*/ 4199467 w 5317067"/>
                              <a:gd name="connsiteY23" fmla="*/ 931333 h 1524000"/>
                              <a:gd name="connsiteX24" fmla="*/ 3996267 w 5317067"/>
                              <a:gd name="connsiteY24" fmla="*/ 973666 h 1524000"/>
                              <a:gd name="connsiteX25" fmla="*/ 3843867 w 5317067"/>
                              <a:gd name="connsiteY25" fmla="*/ 1100666 h 1524000"/>
                              <a:gd name="connsiteX26" fmla="*/ 3793067 w 5317067"/>
                              <a:gd name="connsiteY26" fmla="*/ 1312333 h 1524000"/>
                              <a:gd name="connsiteX27" fmla="*/ 3750733 w 5317067"/>
                              <a:gd name="connsiteY27" fmla="*/ 1464733 h 1524000"/>
                              <a:gd name="connsiteX28" fmla="*/ 1625600 w 5317067"/>
                              <a:gd name="connsiteY28" fmla="*/ 1464733 h 1524000"/>
                              <a:gd name="connsiteX29" fmla="*/ 1473200 w 5317067"/>
                              <a:gd name="connsiteY29" fmla="*/ 1524000 h 1524000"/>
                              <a:gd name="connsiteX30" fmla="*/ 1473200 w 5317067"/>
                              <a:gd name="connsiteY30" fmla="*/ 1354666 h 1524000"/>
                              <a:gd name="connsiteX31" fmla="*/ 1422400 w 5317067"/>
                              <a:gd name="connsiteY31" fmla="*/ 1151466 h 1524000"/>
                              <a:gd name="connsiteX32" fmla="*/ 1295400 w 5317067"/>
                              <a:gd name="connsiteY32" fmla="*/ 999066 h 1524000"/>
                              <a:gd name="connsiteX33" fmla="*/ 1092200 w 5317067"/>
                              <a:gd name="connsiteY33" fmla="*/ 914400 h 1524000"/>
                              <a:gd name="connsiteX34" fmla="*/ 821267 w 5317067"/>
                              <a:gd name="connsiteY34" fmla="*/ 956733 h 1524000"/>
                              <a:gd name="connsiteX35" fmla="*/ 685800 w 5317067"/>
                              <a:gd name="connsiteY35" fmla="*/ 1083733 h 1524000"/>
                              <a:gd name="connsiteX36" fmla="*/ 618067 w 5317067"/>
                              <a:gd name="connsiteY36" fmla="*/ 1261533 h 1524000"/>
                              <a:gd name="connsiteX37" fmla="*/ 618067 w 5317067"/>
                              <a:gd name="connsiteY37" fmla="*/ 1397000 h 1524000"/>
                              <a:gd name="connsiteX38" fmla="*/ 601133 w 5317067"/>
                              <a:gd name="connsiteY38" fmla="*/ 1464733 h 1524000"/>
                              <a:gd name="connsiteX39" fmla="*/ 118533 w 5317067"/>
                              <a:gd name="connsiteY39" fmla="*/ 1413933 h 1524000"/>
                              <a:gd name="connsiteX40" fmla="*/ 8467 w 5317067"/>
                              <a:gd name="connsiteY40" fmla="*/ 1363133 h 1524000"/>
                              <a:gd name="connsiteX41" fmla="*/ 0 w 5317067"/>
                              <a:gd name="connsiteY41" fmla="*/ 1193800 h 1524000"/>
                              <a:gd name="connsiteX42" fmla="*/ 33867 w 5317067"/>
                              <a:gd name="connsiteY42" fmla="*/ 999066 h 1524000"/>
                              <a:gd name="connsiteX43" fmla="*/ 118533 w 5317067"/>
                              <a:gd name="connsiteY43" fmla="*/ 838200 h 1524000"/>
                              <a:gd name="connsiteX44" fmla="*/ 220133 w 5317067"/>
                              <a:gd name="connsiteY44" fmla="*/ 745066 h 1524000"/>
                              <a:gd name="connsiteX45" fmla="*/ 372533 w 5317067"/>
                              <a:gd name="connsiteY45" fmla="*/ 668866 h 1524000"/>
                              <a:gd name="connsiteX46" fmla="*/ 1185333 w 5317067"/>
                              <a:gd name="connsiteY46" fmla="*/ 499533 h 1524000"/>
                              <a:gd name="connsiteX47" fmla="*/ 1371600 w 5317067"/>
                              <a:gd name="connsiteY47" fmla="*/ 482600 h 1524000"/>
                              <a:gd name="connsiteX0" fmla="*/ 1371600 w 5317067"/>
                              <a:gd name="connsiteY0" fmla="*/ 482600 h 1524000"/>
                              <a:gd name="connsiteX1" fmla="*/ 1871133 w 5317067"/>
                              <a:gd name="connsiteY1" fmla="*/ 220133 h 1524000"/>
                              <a:gd name="connsiteX2" fmla="*/ 2150533 w 5317067"/>
                              <a:gd name="connsiteY2" fmla="*/ 93133 h 1524000"/>
                              <a:gd name="connsiteX3" fmla="*/ 2514600 w 5317067"/>
                              <a:gd name="connsiteY3" fmla="*/ 16933 h 1524000"/>
                              <a:gd name="connsiteX4" fmla="*/ 3234267 w 5317067"/>
                              <a:gd name="connsiteY4" fmla="*/ 0 h 1524000"/>
                              <a:gd name="connsiteX5" fmla="*/ 3852333 w 5317067"/>
                              <a:gd name="connsiteY5" fmla="*/ 59266 h 1524000"/>
                              <a:gd name="connsiteX6" fmla="*/ 4216400 w 5317067"/>
                              <a:gd name="connsiteY6" fmla="*/ 186266 h 1524000"/>
                              <a:gd name="connsiteX7" fmla="*/ 4715933 w 5317067"/>
                              <a:gd name="connsiteY7" fmla="*/ 406400 h 1524000"/>
                              <a:gd name="connsiteX8" fmla="*/ 5156200 w 5317067"/>
                              <a:gd name="connsiteY8" fmla="*/ 457200 h 1524000"/>
                              <a:gd name="connsiteX9" fmla="*/ 5190067 w 5317067"/>
                              <a:gd name="connsiteY9" fmla="*/ 524933 h 1524000"/>
                              <a:gd name="connsiteX10" fmla="*/ 5223933 w 5317067"/>
                              <a:gd name="connsiteY10" fmla="*/ 719666 h 1524000"/>
                              <a:gd name="connsiteX11" fmla="*/ 5190067 w 5317067"/>
                              <a:gd name="connsiteY11" fmla="*/ 829733 h 1524000"/>
                              <a:gd name="connsiteX12" fmla="*/ 5223933 w 5317067"/>
                              <a:gd name="connsiteY12" fmla="*/ 905933 h 1524000"/>
                              <a:gd name="connsiteX13" fmla="*/ 5317067 w 5317067"/>
                              <a:gd name="connsiteY13" fmla="*/ 973666 h 1524000"/>
                              <a:gd name="connsiteX14" fmla="*/ 5308600 w 5317067"/>
                              <a:gd name="connsiteY14" fmla="*/ 1236133 h 1524000"/>
                              <a:gd name="connsiteX15" fmla="*/ 5274733 w 5317067"/>
                              <a:gd name="connsiteY15" fmla="*/ 1295400 h 1524000"/>
                              <a:gd name="connsiteX16" fmla="*/ 5130800 w 5317067"/>
                              <a:gd name="connsiteY16" fmla="*/ 1346200 h 1524000"/>
                              <a:gd name="connsiteX17" fmla="*/ 4783667 w 5317067"/>
                              <a:gd name="connsiteY17" fmla="*/ 1388533 h 1524000"/>
                              <a:gd name="connsiteX18" fmla="*/ 4639733 w 5317067"/>
                              <a:gd name="connsiteY18" fmla="*/ 1464733 h 1524000"/>
                              <a:gd name="connsiteX19" fmla="*/ 4614333 w 5317067"/>
                              <a:gd name="connsiteY19" fmla="*/ 1481666 h 1524000"/>
                              <a:gd name="connsiteX20" fmla="*/ 4597400 w 5317067"/>
                              <a:gd name="connsiteY20" fmla="*/ 1371600 h 1524000"/>
                              <a:gd name="connsiteX21" fmla="*/ 4555067 w 5317067"/>
                              <a:gd name="connsiteY21" fmla="*/ 1151466 h 1524000"/>
                              <a:gd name="connsiteX22" fmla="*/ 4411133 w 5317067"/>
                              <a:gd name="connsiteY22" fmla="*/ 990600 h 1524000"/>
                              <a:gd name="connsiteX23" fmla="*/ 4199467 w 5317067"/>
                              <a:gd name="connsiteY23" fmla="*/ 931333 h 1524000"/>
                              <a:gd name="connsiteX24" fmla="*/ 3996267 w 5317067"/>
                              <a:gd name="connsiteY24" fmla="*/ 973666 h 1524000"/>
                              <a:gd name="connsiteX25" fmla="*/ 3843867 w 5317067"/>
                              <a:gd name="connsiteY25" fmla="*/ 1100666 h 1524000"/>
                              <a:gd name="connsiteX26" fmla="*/ 3793067 w 5317067"/>
                              <a:gd name="connsiteY26" fmla="*/ 1312333 h 1524000"/>
                              <a:gd name="connsiteX27" fmla="*/ 3750733 w 5317067"/>
                              <a:gd name="connsiteY27" fmla="*/ 1464733 h 1524000"/>
                              <a:gd name="connsiteX28" fmla="*/ 1625600 w 5317067"/>
                              <a:gd name="connsiteY28" fmla="*/ 1464733 h 1524000"/>
                              <a:gd name="connsiteX29" fmla="*/ 1473200 w 5317067"/>
                              <a:gd name="connsiteY29" fmla="*/ 1524000 h 1524000"/>
                              <a:gd name="connsiteX30" fmla="*/ 1473200 w 5317067"/>
                              <a:gd name="connsiteY30" fmla="*/ 1354666 h 1524000"/>
                              <a:gd name="connsiteX31" fmla="*/ 1422400 w 5317067"/>
                              <a:gd name="connsiteY31" fmla="*/ 1151466 h 1524000"/>
                              <a:gd name="connsiteX32" fmla="*/ 1295400 w 5317067"/>
                              <a:gd name="connsiteY32" fmla="*/ 999066 h 1524000"/>
                              <a:gd name="connsiteX33" fmla="*/ 1092200 w 5317067"/>
                              <a:gd name="connsiteY33" fmla="*/ 914400 h 1524000"/>
                              <a:gd name="connsiteX34" fmla="*/ 821267 w 5317067"/>
                              <a:gd name="connsiteY34" fmla="*/ 956733 h 1524000"/>
                              <a:gd name="connsiteX35" fmla="*/ 685800 w 5317067"/>
                              <a:gd name="connsiteY35" fmla="*/ 1083733 h 1524000"/>
                              <a:gd name="connsiteX36" fmla="*/ 618067 w 5317067"/>
                              <a:gd name="connsiteY36" fmla="*/ 1261533 h 1524000"/>
                              <a:gd name="connsiteX37" fmla="*/ 618067 w 5317067"/>
                              <a:gd name="connsiteY37" fmla="*/ 1397000 h 1524000"/>
                              <a:gd name="connsiteX38" fmla="*/ 601133 w 5317067"/>
                              <a:gd name="connsiteY38" fmla="*/ 1464733 h 1524000"/>
                              <a:gd name="connsiteX39" fmla="*/ 118533 w 5317067"/>
                              <a:gd name="connsiteY39" fmla="*/ 1413933 h 1524000"/>
                              <a:gd name="connsiteX40" fmla="*/ 8467 w 5317067"/>
                              <a:gd name="connsiteY40" fmla="*/ 1363133 h 1524000"/>
                              <a:gd name="connsiteX41" fmla="*/ 0 w 5317067"/>
                              <a:gd name="connsiteY41" fmla="*/ 1193800 h 1524000"/>
                              <a:gd name="connsiteX42" fmla="*/ 33867 w 5317067"/>
                              <a:gd name="connsiteY42" fmla="*/ 999066 h 1524000"/>
                              <a:gd name="connsiteX43" fmla="*/ 118533 w 5317067"/>
                              <a:gd name="connsiteY43" fmla="*/ 838200 h 1524000"/>
                              <a:gd name="connsiteX44" fmla="*/ 220133 w 5317067"/>
                              <a:gd name="connsiteY44" fmla="*/ 745066 h 1524000"/>
                              <a:gd name="connsiteX45" fmla="*/ 372533 w 5317067"/>
                              <a:gd name="connsiteY45" fmla="*/ 668866 h 1524000"/>
                              <a:gd name="connsiteX46" fmla="*/ 1185333 w 5317067"/>
                              <a:gd name="connsiteY46" fmla="*/ 499533 h 1524000"/>
                              <a:gd name="connsiteX47" fmla="*/ 1371600 w 5317067"/>
                              <a:gd name="connsiteY47" fmla="*/ 482600 h 1524000"/>
                              <a:gd name="connsiteX0" fmla="*/ 1371600 w 5317067"/>
                              <a:gd name="connsiteY0" fmla="*/ 482600 h 1524000"/>
                              <a:gd name="connsiteX1" fmla="*/ 1871133 w 5317067"/>
                              <a:gd name="connsiteY1" fmla="*/ 220133 h 1524000"/>
                              <a:gd name="connsiteX2" fmla="*/ 2150533 w 5317067"/>
                              <a:gd name="connsiteY2" fmla="*/ 93133 h 1524000"/>
                              <a:gd name="connsiteX3" fmla="*/ 2514600 w 5317067"/>
                              <a:gd name="connsiteY3" fmla="*/ 16933 h 1524000"/>
                              <a:gd name="connsiteX4" fmla="*/ 3234267 w 5317067"/>
                              <a:gd name="connsiteY4" fmla="*/ 0 h 1524000"/>
                              <a:gd name="connsiteX5" fmla="*/ 3852333 w 5317067"/>
                              <a:gd name="connsiteY5" fmla="*/ 59266 h 1524000"/>
                              <a:gd name="connsiteX6" fmla="*/ 4216400 w 5317067"/>
                              <a:gd name="connsiteY6" fmla="*/ 186266 h 1524000"/>
                              <a:gd name="connsiteX7" fmla="*/ 4715933 w 5317067"/>
                              <a:gd name="connsiteY7" fmla="*/ 406400 h 1524000"/>
                              <a:gd name="connsiteX8" fmla="*/ 5156200 w 5317067"/>
                              <a:gd name="connsiteY8" fmla="*/ 457200 h 1524000"/>
                              <a:gd name="connsiteX9" fmla="*/ 5190067 w 5317067"/>
                              <a:gd name="connsiteY9" fmla="*/ 524933 h 1524000"/>
                              <a:gd name="connsiteX10" fmla="*/ 5223933 w 5317067"/>
                              <a:gd name="connsiteY10" fmla="*/ 719666 h 1524000"/>
                              <a:gd name="connsiteX11" fmla="*/ 5190067 w 5317067"/>
                              <a:gd name="connsiteY11" fmla="*/ 829733 h 1524000"/>
                              <a:gd name="connsiteX12" fmla="*/ 5223933 w 5317067"/>
                              <a:gd name="connsiteY12" fmla="*/ 905933 h 1524000"/>
                              <a:gd name="connsiteX13" fmla="*/ 5317067 w 5317067"/>
                              <a:gd name="connsiteY13" fmla="*/ 973666 h 1524000"/>
                              <a:gd name="connsiteX14" fmla="*/ 5308600 w 5317067"/>
                              <a:gd name="connsiteY14" fmla="*/ 1236133 h 1524000"/>
                              <a:gd name="connsiteX15" fmla="*/ 5274733 w 5317067"/>
                              <a:gd name="connsiteY15" fmla="*/ 1295400 h 1524000"/>
                              <a:gd name="connsiteX16" fmla="*/ 5130800 w 5317067"/>
                              <a:gd name="connsiteY16" fmla="*/ 1346200 h 1524000"/>
                              <a:gd name="connsiteX17" fmla="*/ 4783667 w 5317067"/>
                              <a:gd name="connsiteY17" fmla="*/ 1388533 h 1524000"/>
                              <a:gd name="connsiteX18" fmla="*/ 4639733 w 5317067"/>
                              <a:gd name="connsiteY18" fmla="*/ 1464733 h 1524000"/>
                              <a:gd name="connsiteX19" fmla="*/ 4614333 w 5317067"/>
                              <a:gd name="connsiteY19" fmla="*/ 1481666 h 1524000"/>
                              <a:gd name="connsiteX20" fmla="*/ 4597400 w 5317067"/>
                              <a:gd name="connsiteY20" fmla="*/ 1371600 h 1524000"/>
                              <a:gd name="connsiteX21" fmla="*/ 4555067 w 5317067"/>
                              <a:gd name="connsiteY21" fmla="*/ 1151466 h 1524000"/>
                              <a:gd name="connsiteX22" fmla="*/ 4411133 w 5317067"/>
                              <a:gd name="connsiteY22" fmla="*/ 990600 h 1524000"/>
                              <a:gd name="connsiteX23" fmla="*/ 4199467 w 5317067"/>
                              <a:gd name="connsiteY23" fmla="*/ 931333 h 1524000"/>
                              <a:gd name="connsiteX24" fmla="*/ 3996267 w 5317067"/>
                              <a:gd name="connsiteY24" fmla="*/ 973666 h 1524000"/>
                              <a:gd name="connsiteX25" fmla="*/ 3843867 w 5317067"/>
                              <a:gd name="connsiteY25" fmla="*/ 1100666 h 1524000"/>
                              <a:gd name="connsiteX26" fmla="*/ 3793067 w 5317067"/>
                              <a:gd name="connsiteY26" fmla="*/ 1312333 h 1524000"/>
                              <a:gd name="connsiteX27" fmla="*/ 3750733 w 5317067"/>
                              <a:gd name="connsiteY27" fmla="*/ 1464733 h 1524000"/>
                              <a:gd name="connsiteX28" fmla="*/ 1625600 w 5317067"/>
                              <a:gd name="connsiteY28" fmla="*/ 1464733 h 1524000"/>
                              <a:gd name="connsiteX29" fmla="*/ 1473200 w 5317067"/>
                              <a:gd name="connsiteY29" fmla="*/ 1524000 h 1524000"/>
                              <a:gd name="connsiteX30" fmla="*/ 1473200 w 5317067"/>
                              <a:gd name="connsiteY30" fmla="*/ 1354666 h 1524000"/>
                              <a:gd name="connsiteX31" fmla="*/ 1422400 w 5317067"/>
                              <a:gd name="connsiteY31" fmla="*/ 1151466 h 1524000"/>
                              <a:gd name="connsiteX32" fmla="*/ 1295400 w 5317067"/>
                              <a:gd name="connsiteY32" fmla="*/ 999066 h 1524000"/>
                              <a:gd name="connsiteX33" fmla="*/ 1092200 w 5317067"/>
                              <a:gd name="connsiteY33" fmla="*/ 914400 h 1524000"/>
                              <a:gd name="connsiteX34" fmla="*/ 821267 w 5317067"/>
                              <a:gd name="connsiteY34" fmla="*/ 956733 h 1524000"/>
                              <a:gd name="connsiteX35" fmla="*/ 685800 w 5317067"/>
                              <a:gd name="connsiteY35" fmla="*/ 1083733 h 1524000"/>
                              <a:gd name="connsiteX36" fmla="*/ 618067 w 5317067"/>
                              <a:gd name="connsiteY36" fmla="*/ 1261533 h 1524000"/>
                              <a:gd name="connsiteX37" fmla="*/ 618067 w 5317067"/>
                              <a:gd name="connsiteY37" fmla="*/ 1397000 h 1524000"/>
                              <a:gd name="connsiteX38" fmla="*/ 601133 w 5317067"/>
                              <a:gd name="connsiteY38" fmla="*/ 1464733 h 1524000"/>
                              <a:gd name="connsiteX39" fmla="*/ 118533 w 5317067"/>
                              <a:gd name="connsiteY39" fmla="*/ 1413933 h 1524000"/>
                              <a:gd name="connsiteX40" fmla="*/ 8467 w 5317067"/>
                              <a:gd name="connsiteY40" fmla="*/ 1363133 h 1524000"/>
                              <a:gd name="connsiteX41" fmla="*/ 0 w 5317067"/>
                              <a:gd name="connsiteY41" fmla="*/ 1193800 h 1524000"/>
                              <a:gd name="connsiteX42" fmla="*/ 33867 w 5317067"/>
                              <a:gd name="connsiteY42" fmla="*/ 999066 h 1524000"/>
                              <a:gd name="connsiteX43" fmla="*/ 118533 w 5317067"/>
                              <a:gd name="connsiteY43" fmla="*/ 838200 h 1524000"/>
                              <a:gd name="connsiteX44" fmla="*/ 220133 w 5317067"/>
                              <a:gd name="connsiteY44" fmla="*/ 745066 h 1524000"/>
                              <a:gd name="connsiteX45" fmla="*/ 372533 w 5317067"/>
                              <a:gd name="connsiteY45" fmla="*/ 668866 h 1524000"/>
                              <a:gd name="connsiteX46" fmla="*/ 1185333 w 5317067"/>
                              <a:gd name="connsiteY46" fmla="*/ 499533 h 1524000"/>
                              <a:gd name="connsiteX47" fmla="*/ 1371600 w 5317067"/>
                              <a:gd name="connsiteY47" fmla="*/ 482600 h 1524000"/>
                              <a:gd name="connsiteX0" fmla="*/ 1371600 w 5317067"/>
                              <a:gd name="connsiteY0" fmla="*/ 482600 h 1524000"/>
                              <a:gd name="connsiteX1" fmla="*/ 1871133 w 5317067"/>
                              <a:gd name="connsiteY1" fmla="*/ 220133 h 1524000"/>
                              <a:gd name="connsiteX2" fmla="*/ 2150533 w 5317067"/>
                              <a:gd name="connsiteY2" fmla="*/ 93133 h 1524000"/>
                              <a:gd name="connsiteX3" fmla="*/ 2514600 w 5317067"/>
                              <a:gd name="connsiteY3" fmla="*/ 16933 h 1524000"/>
                              <a:gd name="connsiteX4" fmla="*/ 3234267 w 5317067"/>
                              <a:gd name="connsiteY4" fmla="*/ 0 h 1524000"/>
                              <a:gd name="connsiteX5" fmla="*/ 3852333 w 5317067"/>
                              <a:gd name="connsiteY5" fmla="*/ 59266 h 1524000"/>
                              <a:gd name="connsiteX6" fmla="*/ 4216400 w 5317067"/>
                              <a:gd name="connsiteY6" fmla="*/ 186266 h 1524000"/>
                              <a:gd name="connsiteX7" fmla="*/ 4715933 w 5317067"/>
                              <a:gd name="connsiteY7" fmla="*/ 406400 h 1524000"/>
                              <a:gd name="connsiteX8" fmla="*/ 5156200 w 5317067"/>
                              <a:gd name="connsiteY8" fmla="*/ 457200 h 1524000"/>
                              <a:gd name="connsiteX9" fmla="*/ 5190067 w 5317067"/>
                              <a:gd name="connsiteY9" fmla="*/ 524933 h 1524000"/>
                              <a:gd name="connsiteX10" fmla="*/ 5223933 w 5317067"/>
                              <a:gd name="connsiteY10" fmla="*/ 719666 h 1524000"/>
                              <a:gd name="connsiteX11" fmla="*/ 5190067 w 5317067"/>
                              <a:gd name="connsiteY11" fmla="*/ 829733 h 1524000"/>
                              <a:gd name="connsiteX12" fmla="*/ 5223933 w 5317067"/>
                              <a:gd name="connsiteY12" fmla="*/ 905933 h 1524000"/>
                              <a:gd name="connsiteX13" fmla="*/ 5317067 w 5317067"/>
                              <a:gd name="connsiteY13" fmla="*/ 973666 h 1524000"/>
                              <a:gd name="connsiteX14" fmla="*/ 5308600 w 5317067"/>
                              <a:gd name="connsiteY14" fmla="*/ 1236133 h 1524000"/>
                              <a:gd name="connsiteX15" fmla="*/ 5274733 w 5317067"/>
                              <a:gd name="connsiteY15" fmla="*/ 1295400 h 1524000"/>
                              <a:gd name="connsiteX16" fmla="*/ 5130800 w 5317067"/>
                              <a:gd name="connsiteY16" fmla="*/ 1346200 h 1524000"/>
                              <a:gd name="connsiteX17" fmla="*/ 4783667 w 5317067"/>
                              <a:gd name="connsiteY17" fmla="*/ 1388533 h 1524000"/>
                              <a:gd name="connsiteX18" fmla="*/ 4639733 w 5317067"/>
                              <a:gd name="connsiteY18" fmla="*/ 1464733 h 1524000"/>
                              <a:gd name="connsiteX19" fmla="*/ 4614333 w 5317067"/>
                              <a:gd name="connsiteY19" fmla="*/ 1481666 h 1524000"/>
                              <a:gd name="connsiteX20" fmla="*/ 4597400 w 5317067"/>
                              <a:gd name="connsiteY20" fmla="*/ 1371600 h 1524000"/>
                              <a:gd name="connsiteX21" fmla="*/ 4555067 w 5317067"/>
                              <a:gd name="connsiteY21" fmla="*/ 1151466 h 1524000"/>
                              <a:gd name="connsiteX22" fmla="*/ 4411133 w 5317067"/>
                              <a:gd name="connsiteY22" fmla="*/ 990600 h 1524000"/>
                              <a:gd name="connsiteX23" fmla="*/ 4199467 w 5317067"/>
                              <a:gd name="connsiteY23" fmla="*/ 931333 h 1524000"/>
                              <a:gd name="connsiteX24" fmla="*/ 3996267 w 5317067"/>
                              <a:gd name="connsiteY24" fmla="*/ 973666 h 1524000"/>
                              <a:gd name="connsiteX25" fmla="*/ 3843867 w 5317067"/>
                              <a:gd name="connsiteY25" fmla="*/ 1100666 h 1524000"/>
                              <a:gd name="connsiteX26" fmla="*/ 3793067 w 5317067"/>
                              <a:gd name="connsiteY26" fmla="*/ 1312333 h 1524000"/>
                              <a:gd name="connsiteX27" fmla="*/ 3750733 w 5317067"/>
                              <a:gd name="connsiteY27" fmla="*/ 1464733 h 1524000"/>
                              <a:gd name="connsiteX28" fmla="*/ 1625600 w 5317067"/>
                              <a:gd name="connsiteY28" fmla="*/ 1464733 h 1524000"/>
                              <a:gd name="connsiteX29" fmla="*/ 1473200 w 5317067"/>
                              <a:gd name="connsiteY29" fmla="*/ 1524000 h 1524000"/>
                              <a:gd name="connsiteX30" fmla="*/ 1473200 w 5317067"/>
                              <a:gd name="connsiteY30" fmla="*/ 1354666 h 1524000"/>
                              <a:gd name="connsiteX31" fmla="*/ 1422400 w 5317067"/>
                              <a:gd name="connsiteY31" fmla="*/ 1151466 h 1524000"/>
                              <a:gd name="connsiteX32" fmla="*/ 1295400 w 5317067"/>
                              <a:gd name="connsiteY32" fmla="*/ 999066 h 1524000"/>
                              <a:gd name="connsiteX33" fmla="*/ 1092200 w 5317067"/>
                              <a:gd name="connsiteY33" fmla="*/ 914400 h 1524000"/>
                              <a:gd name="connsiteX34" fmla="*/ 821267 w 5317067"/>
                              <a:gd name="connsiteY34" fmla="*/ 956733 h 1524000"/>
                              <a:gd name="connsiteX35" fmla="*/ 685800 w 5317067"/>
                              <a:gd name="connsiteY35" fmla="*/ 1083733 h 1524000"/>
                              <a:gd name="connsiteX36" fmla="*/ 618067 w 5317067"/>
                              <a:gd name="connsiteY36" fmla="*/ 1261533 h 1524000"/>
                              <a:gd name="connsiteX37" fmla="*/ 618067 w 5317067"/>
                              <a:gd name="connsiteY37" fmla="*/ 1397000 h 1524000"/>
                              <a:gd name="connsiteX38" fmla="*/ 601133 w 5317067"/>
                              <a:gd name="connsiteY38" fmla="*/ 1464733 h 1524000"/>
                              <a:gd name="connsiteX39" fmla="*/ 118533 w 5317067"/>
                              <a:gd name="connsiteY39" fmla="*/ 1413933 h 1524000"/>
                              <a:gd name="connsiteX40" fmla="*/ 8467 w 5317067"/>
                              <a:gd name="connsiteY40" fmla="*/ 1363133 h 1524000"/>
                              <a:gd name="connsiteX41" fmla="*/ 0 w 5317067"/>
                              <a:gd name="connsiteY41" fmla="*/ 1193800 h 1524000"/>
                              <a:gd name="connsiteX42" fmla="*/ 33867 w 5317067"/>
                              <a:gd name="connsiteY42" fmla="*/ 999066 h 1524000"/>
                              <a:gd name="connsiteX43" fmla="*/ 118533 w 5317067"/>
                              <a:gd name="connsiteY43" fmla="*/ 838200 h 1524000"/>
                              <a:gd name="connsiteX44" fmla="*/ 220133 w 5317067"/>
                              <a:gd name="connsiteY44" fmla="*/ 745066 h 1524000"/>
                              <a:gd name="connsiteX45" fmla="*/ 372533 w 5317067"/>
                              <a:gd name="connsiteY45" fmla="*/ 668866 h 1524000"/>
                              <a:gd name="connsiteX46" fmla="*/ 1185333 w 5317067"/>
                              <a:gd name="connsiteY46" fmla="*/ 499533 h 1524000"/>
                              <a:gd name="connsiteX47" fmla="*/ 1371600 w 5317067"/>
                              <a:gd name="connsiteY47" fmla="*/ 482600 h 1524000"/>
                              <a:gd name="connsiteX0" fmla="*/ 1371600 w 5317067"/>
                              <a:gd name="connsiteY0" fmla="*/ 482600 h 1524000"/>
                              <a:gd name="connsiteX1" fmla="*/ 1871133 w 5317067"/>
                              <a:gd name="connsiteY1" fmla="*/ 220133 h 1524000"/>
                              <a:gd name="connsiteX2" fmla="*/ 2150533 w 5317067"/>
                              <a:gd name="connsiteY2" fmla="*/ 93133 h 1524000"/>
                              <a:gd name="connsiteX3" fmla="*/ 2514600 w 5317067"/>
                              <a:gd name="connsiteY3" fmla="*/ 16933 h 1524000"/>
                              <a:gd name="connsiteX4" fmla="*/ 3234267 w 5317067"/>
                              <a:gd name="connsiteY4" fmla="*/ 0 h 1524000"/>
                              <a:gd name="connsiteX5" fmla="*/ 3852333 w 5317067"/>
                              <a:gd name="connsiteY5" fmla="*/ 59266 h 1524000"/>
                              <a:gd name="connsiteX6" fmla="*/ 4216400 w 5317067"/>
                              <a:gd name="connsiteY6" fmla="*/ 186266 h 1524000"/>
                              <a:gd name="connsiteX7" fmla="*/ 4715933 w 5317067"/>
                              <a:gd name="connsiteY7" fmla="*/ 406400 h 1524000"/>
                              <a:gd name="connsiteX8" fmla="*/ 5156200 w 5317067"/>
                              <a:gd name="connsiteY8" fmla="*/ 457200 h 1524000"/>
                              <a:gd name="connsiteX9" fmla="*/ 5190067 w 5317067"/>
                              <a:gd name="connsiteY9" fmla="*/ 524933 h 1524000"/>
                              <a:gd name="connsiteX10" fmla="*/ 5223933 w 5317067"/>
                              <a:gd name="connsiteY10" fmla="*/ 719666 h 1524000"/>
                              <a:gd name="connsiteX11" fmla="*/ 5190067 w 5317067"/>
                              <a:gd name="connsiteY11" fmla="*/ 829733 h 1524000"/>
                              <a:gd name="connsiteX12" fmla="*/ 5223933 w 5317067"/>
                              <a:gd name="connsiteY12" fmla="*/ 905933 h 1524000"/>
                              <a:gd name="connsiteX13" fmla="*/ 5317067 w 5317067"/>
                              <a:gd name="connsiteY13" fmla="*/ 973666 h 1524000"/>
                              <a:gd name="connsiteX14" fmla="*/ 5308600 w 5317067"/>
                              <a:gd name="connsiteY14" fmla="*/ 1236133 h 1524000"/>
                              <a:gd name="connsiteX15" fmla="*/ 5274733 w 5317067"/>
                              <a:gd name="connsiteY15" fmla="*/ 1295400 h 1524000"/>
                              <a:gd name="connsiteX16" fmla="*/ 5130800 w 5317067"/>
                              <a:gd name="connsiteY16" fmla="*/ 1346200 h 1524000"/>
                              <a:gd name="connsiteX17" fmla="*/ 4783667 w 5317067"/>
                              <a:gd name="connsiteY17" fmla="*/ 1388533 h 1524000"/>
                              <a:gd name="connsiteX18" fmla="*/ 4639733 w 5317067"/>
                              <a:gd name="connsiteY18" fmla="*/ 1464733 h 1524000"/>
                              <a:gd name="connsiteX19" fmla="*/ 4614333 w 5317067"/>
                              <a:gd name="connsiteY19" fmla="*/ 1481666 h 1524000"/>
                              <a:gd name="connsiteX20" fmla="*/ 4597400 w 5317067"/>
                              <a:gd name="connsiteY20" fmla="*/ 1371600 h 1524000"/>
                              <a:gd name="connsiteX21" fmla="*/ 4555067 w 5317067"/>
                              <a:gd name="connsiteY21" fmla="*/ 1151466 h 1524000"/>
                              <a:gd name="connsiteX22" fmla="*/ 4411133 w 5317067"/>
                              <a:gd name="connsiteY22" fmla="*/ 990600 h 1524000"/>
                              <a:gd name="connsiteX23" fmla="*/ 4199467 w 5317067"/>
                              <a:gd name="connsiteY23" fmla="*/ 931333 h 1524000"/>
                              <a:gd name="connsiteX24" fmla="*/ 3996267 w 5317067"/>
                              <a:gd name="connsiteY24" fmla="*/ 973666 h 1524000"/>
                              <a:gd name="connsiteX25" fmla="*/ 3843867 w 5317067"/>
                              <a:gd name="connsiteY25" fmla="*/ 1100666 h 1524000"/>
                              <a:gd name="connsiteX26" fmla="*/ 3793067 w 5317067"/>
                              <a:gd name="connsiteY26" fmla="*/ 1312333 h 1524000"/>
                              <a:gd name="connsiteX27" fmla="*/ 3750733 w 5317067"/>
                              <a:gd name="connsiteY27" fmla="*/ 1464733 h 1524000"/>
                              <a:gd name="connsiteX28" fmla="*/ 1625600 w 5317067"/>
                              <a:gd name="connsiteY28" fmla="*/ 1464733 h 1524000"/>
                              <a:gd name="connsiteX29" fmla="*/ 1473200 w 5317067"/>
                              <a:gd name="connsiteY29" fmla="*/ 1524000 h 1524000"/>
                              <a:gd name="connsiteX30" fmla="*/ 1473200 w 5317067"/>
                              <a:gd name="connsiteY30" fmla="*/ 1354666 h 1524000"/>
                              <a:gd name="connsiteX31" fmla="*/ 1422400 w 5317067"/>
                              <a:gd name="connsiteY31" fmla="*/ 1151466 h 1524000"/>
                              <a:gd name="connsiteX32" fmla="*/ 1295400 w 5317067"/>
                              <a:gd name="connsiteY32" fmla="*/ 999066 h 1524000"/>
                              <a:gd name="connsiteX33" fmla="*/ 1092200 w 5317067"/>
                              <a:gd name="connsiteY33" fmla="*/ 914400 h 1524000"/>
                              <a:gd name="connsiteX34" fmla="*/ 821267 w 5317067"/>
                              <a:gd name="connsiteY34" fmla="*/ 956733 h 1524000"/>
                              <a:gd name="connsiteX35" fmla="*/ 685800 w 5317067"/>
                              <a:gd name="connsiteY35" fmla="*/ 1083733 h 1524000"/>
                              <a:gd name="connsiteX36" fmla="*/ 618067 w 5317067"/>
                              <a:gd name="connsiteY36" fmla="*/ 1261533 h 1524000"/>
                              <a:gd name="connsiteX37" fmla="*/ 618067 w 5317067"/>
                              <a:gd name="connsiteY37" fmla="*/ 1397000 h 1524000"/>
                              <a:gd name="connsiteX38" fmla="*/ 601133 w 5317067"/>
                              <a:gd name="connsiteY38" fmla="*/ 1464733 h 1524000"/>
                              <a:gd name="connsiteX39" fmla="*/ 118533 w 5317067"/>
                              <a:gd name="connsiteY39" fmla="*/ 1413933 h 1524000"/>
                              <a:gd name="connsiteX40" fmla="*/ 8467 w 5317067"/>
                              <a:gd name="connsiteY40" fmla="*/ 1363133 h 1524000"/>
                              <a:gd name="connsiteX41" fmla="*/ 0 w 5317067"/>
                              <a:gd name="connsiteY41" fmla="*/ 1193800 h 1524000"/>
                              <a:gd name="connsiteX42" fmla="*/ 33867 w 5317067"/>
                              <a:gd name="connsiteY42" fmla="*/ 999066 h 1524000"/>
                              <a:gd name="connsiteX43" fmla="*/ 118533 w 5317067"/>
                              <a:gd name="connsiteY43" fmla="*/ 838200 h 1524000"/>
                              <a:gd name="connsiteX44" fmla="*/ 220133 w 5317067"/>
                              <a:gd name="connsiteY44" fmla="*/ 745066 h 1524000"/>
                              <a:gd name="connsiteX45" fmla="*/ 372533 w 5317067"/>
                              <a:gd name="connsiteY45" fmla="*/ 668866 h 1524000"/>
                              <a:gd name="connsiteX46" fmla="*/ 1185333 w 5317067"/>
                              <a:gd name="connsiteY46" fmla="*/ 499533 h 1524000"/>
                              <a:gd name="connsiteX47" fmla="*/ 1371600 w 5317067"/>
                              <a:gd name="connsiteY47" fmla="*/ 482600 h 1524000"/>
                              <a:gd name="connsiteX0" fmla="*/ 1371600 w 5317067"/>
                              <a:gd name="connsiteY0" fmla="*/ 482600 h 1524000"/>
                              <a:gd name="connsiteX1" fmla="*/ 1871133 w 5317067"/>
                              <a:gd name="connsiteY1" fmla="*/ 220133 h 1524000"/>
                              <a:gd name="connsiteX2" fmla="*/ 2150533 w 5317067"/>
                              <a:gd name="connsiteY2" fmla="*/ 93133 h 1524000"/>
                              <a:gd name="connsiteX3" fmla="*/ 2514600 w 5317067"/>
                              <a:gd name="connsiteY3" fmla="*/ 16933 h 1524000"/>
                              <a:gd name="connsiteX4" fmla="*/ 3234267 w 5317067"/>
                              <a:gd name="connsiteY4" fmla="*/ 0 h 1524000"/>
                              <a:gd name="connsiteX5" fmla="*/ 3852333 w 5317067"/>
                              <a:gd name="connsiteY5" fmla="*/ 59266 h 1524000"/>
                              <a:gd name="connsiteX6" fmla="*/ 4216400 w 5317067"/>
                              <a:gd name="connsiteY6" fmla="*/ 186266 h 1524000"/>
                              <a:gd name="connsiteX7" fmla="*/ 4715933 w 5317067"/>
                              <a:gd name="connsiteY7" fmla="*/ 406400 h 1524000"/>
                              <a:gd name="connsiteX8" fmla="*/ 5156200 w 5317067"/>
                              <a:gd name="connsiteY8" fmla="*/ 457200 h 1524000"/>
                              <a:gd name="connsiteX9" fmla="*/ 5190067 w 5317067"/>
                              <a:gd name="connsiteY9" fmla="*/ 524933 h 1524000"/>
                              <a:gd name="connsiteX10" fmla="*/ 5223933 w 5317067"/>
                              <a:gd name="connsiteY10" fmla="*/ 719666 h 1524000"/>
                              <a:gd name="connsiteX11" fmla="*/ 5190067 w 5317067"/>
                              <a:gd name="connsiteY11" fmla="*/ 829733 h 1524000"/>
                              <a:gd name="connsiteX12" fmla="*/ 5223933 w 5317067"/>
                              <a:gd name="connsiteY12" fmla="*/ 905933 h 1524000"/>
                              <a:gd name="connsiteX13" fmla="*/ 5317067 w 5317067"/>
                              <a:gd name="connsiteY13" fmla="*/ 973666 h 1524000"/>
                              <a:gd name="connsiteX14" fmla="*/ 5308600 w 5317067"/>
                              <a:gd name="connsiteY14" fmla="*/ 1236133 h 1524000"/>
                              <a:gd name="connsiteX15" fmla="*/ 5274733 w 5317067"/>
                              <a:gd name="connsiteY15" fmla="*/ 1295400 h 1524000"/>
                              <a:gd name="connsiteX16" fmla="*/ 5130800 w 5317067"/>
                              <a:gd name="connsiteY16" fmla="*/ 1346200 h 1524000"/>
                              <a:gd name="connsiteX17" fmla="*/ 4783667 w 5317067"/>
                              <a:gd name="connsiteY17" fmla="*/ 1388533 h 1524000"/>
                              <a:gd name="connsiteX18" fmla="*/ 4639733 w 5317067"/>
                              <a:gd name="connsiteY18" fmla="*/ 1464733 h 1524000"/>
                              <a:gd name="connsiteX19" fmla="*/ 4614333 w 5317067"/>
                              <a:gd name="connsiteY19" fmla="*/ 1481666 h 1524000"/>
                              <a:gd name="connsiteX20" fmla="*/ 4597400 w 5317067"/>
                              <a:gd name="connsiteY20" fmla="*/ 1371600 h 1524000"/>
                              <a:gd name="connsiteX21" fmla="*/ 4555067 w 5317067"/>
                              <a:gd name="connsiteY21" fmla="*/ 1151466 h 1524000"/>
                              <a:gd name="connsiteX22" fmla="*/ 4411133 w 5317067"/>
                              <a:gd name="connsiteY22" fmla="*/ 990600 h 1524000"/>
                              <a:gd name="connsiteX23" fmla="*/ 4199467 w 5317067"/>
                              <a:gd name="connsiteY23" fmla="*/ 931333 h 1524000"/>
                              <a:gd name="connsiteX24" fmla="*/ 3996267 w 5317067"/>
                              <a:gd name="connsiteY24" fmla="*/ 973666 h 1524000"/>
                              <a:gd name="connsiteX25" fmla="*/ 3843867 w 5317067"/>
                              <a:gd name="connsiteY25" fmla="*/ 1100666 h 1524000"/>
                              <a:gd name="connsiteX26" fmla="*/ 3793067 w 5317067"/>
                              <a:gd name="connsiteY26" fmla="*/ 1312333 h 1524000"/>
                              <a:gd name="connsiteX27" fmla="*/ 3750733 w 5317067"/>
                              <a:gd name="connsiteY27" fmla="*/ 1464733 h 1524000"/>
                              <a:gd name="connsiteX28" fmla="*/ 1625600 w 5317067"/>
                              <a:gd name="connsiteY28" fmla="*/ 1464733 h 1524000"/>
                              <a:gd name="connsiteX29" fmla="*/ 1473200 w 5317067"/>
                              <a:gd name="connsiteY29" fmla="*/ 1524000 h 1524000"/>
                              <a:gd name="connsiteX30" fmla="*/ 1473200 w 5317067"/>
                              <a:gd name="connsiteY30" fmla="*/ 1354666 h 1524000"/>
                              <a:gd name="connsiteX31" fmla="*/ 1422400 w 5317067"/>
                              <a:gd name="connsiteY31" fmla="*/ 1151466 h 1524000"/>
                              <a:gd name="connsiteX32" fmla="*/ 1295400 w 5317067"/>
                              <a:gd name="connsiteY32" fmla="*/ 999066 h 1524000"/>
                              <a:gd name="connsiteX33" fmla="*/ 1092200 w 5317067"/>
                              <a:gd name="connsiteY33" fmla="*/ 914400 h 1524000"/>
                              <a:gd name="connsiteX34" fmla="*/ 821267 w 5317067"/>
                              <a:gd name="connsiteY34" fmla="*/ 956733 h 1524000"/>
                              <a:gd name="connsiteX35" fmla="*/ 685800 w 5317067"/>
                              <a:gd name="connsiteY35" fmla="*/ 1083733 h 1524000"/>
                              <a:gd name="connsiteX36" fmla="*/ 618067 w 5317067"/>
                              <a:gd name="connsiteY36" fmla="*/ 1261533 h 1524000"/>
                              <a:gd name="connsiteX37" fmla="*/ 618067 w 5317067"/>
                              <a:gd name="connsiteY37" fmla="*/ 1397000 h 1524000"/>
                              <a:gd name="connsiteX38" fmla="*/ 601133 w 5317067"/>
                              <a:gd name="connsiteY38" fmla="*/ 1464733 h 1524000"/>
                              <a:gd name="connsiteX39" fmla="*/ 118533 w 5317067"/>
                              <a:gd name="connsiteY39" fmla="*/ 1413933 h 1524000"/>
                              <a:gd name="connsiteX40" fmla="*/ 8467 w 5317067"/>
                              <a:gd name="connsiteY40" fmla="*/ 1363133 h 1524000"/>
                              <a:gd name="connsiteX41" fmla="*/ 0 w 5317067"/>
                              <a:gd name="connsiteY41" fmla="*/ 1193800 h 1524000"/>
                              <a:gd name="connsiteX42" fmla="*/ 33867 w 5317067"/>
                              <a:gd name="connsiteY42" fmla="*/ 999066 h 1524000"/>
                              <a:gd name="connsiteX43" fmla="*/ 118533 w 5317067"/>
                              <a:gd name="connsiteY43" fmla="*/ 838200 h 1524000"/>
                              <a:gd name="connsiteX44" fmla="*/ 220133 w 5317067"/>
                              <a:gd name="connsiteY44" fmla="*/ 745066 h 1524000"/>
                              <a:gd name="connsiteX45" fmla="*/ 372533 w 5317067"/>
                              <a:gd name="connsiteY45" fmla="*/ 668866 h 1524000"/>
                              <a:gd name="connsiteX46" fmla="*/ 1185333 w 5317067"/>
                              <a:gd name="connsiteY46" fmla="*/ 499533 h 1524000"/>
                              <a:gd name="connsiteX47" fmla="*/ 1371600 w 5317067"/>
                              <a:gd name="connsiteY47" fmla="*/ 482600 h 1524000"/>
                              <a:gd name="connsiteX0" fmla="*/ 1371600 w 5317067"/>
                              <a:gd name="connsiteY0" fmla="*/ 482600 h 1524000"/>
                              <a:gd name="connsiteX1" fmla="*/ 1871133 w 5317067"/>
                              <a:gd name="connsiteY1" fmla="*/ 220133 h 1524000"/>
                              <a:gd name="connsiteX2" fmla="*/ 2150533 w 5317067"/>
                              <a:gd name="connsiteY2" fmla="*/ 93133 h 1524000"/>
                              <a:gd name="connsiteX3" fmla="*/ 2514600 w 5317067"/>
                              <a:gd name="connsiteY3" fmla="*/ 16933 h 1524000"/>
                              <a:gd name="connsiteX4" fmla="*/ 3234267 w 5317067"/>
                              <a:gd name="connsiteY4" fmla="*/ 0 h 1524000"/>
                              <a:gd name="connsiteX5" fmla="*/ 3852333 w 5317067"/>
                              <a:gd name="connsiteY5" fmla="*/ 59266 h 1524000"/>
                              <a:gd name="connsiteX6" fmla="*/ 4216400 w 5317067"/>
                              <a:gd name="connsiteY6" fmla="*/ 186266 h 1524000"/>
                              <a:gd name="connsiteX7" fmla="*/ 4715933 w 5317067"/>
                              <a:gd name="connsiteY7" fmla="*/ 406400 h 1524000"/>
                              <a:gd name="connsiteX8" fmla="*/ 5156200 w 5317067"/>
                              <a:gd name="connsiteY8" fmla="*/ 457200 h 1524000"/>
                              <a:gd name="connsiteX9" fmla="*/ 5190067 w 5317067"/>
                              <a:gd name="connsiteY9" fmla="*/ 524933 h 1524000"/>
                              <a:gd name="connsiteX10" fmla="*/ 5223933 w 5317067"/>
                              <a:gd name="connsiteY10" fmla="*/ 719666 h 1524000"/>
                              <a:gd name="connsiteX11" fmla="*/ 5190067 w 5317067"/>
                              <a:gd name="connsiteY11" fmla="*/ 829733 h 1524000"/>
                              <a:gd name="connsiteX12" fmla="*/ 5223933 w 5317067"/>
                              <a:gd name="connsiteY12" fmla="*/ 905933 h 1524000"/>
                              <a:gd name="connsiteX13" fmla="*/ 5317067 w 5317067"/>
                              <a:gd name="connsiteY13" fmla="*/ 973666 h 1524000"/>
                              <a:gd name="connsiteX14" fmla="*/ 5308600 w 5317067"/>
                              <a:gd name="connsiteY14" fmla="*/ 1236133 h 1524000"/>
                              <a:gd name="connsiteX15" fmla="*/ 5274733 w 5317067"/>
                              <a:gd name="connsiteY15" fmla="*/ 1295400 h 1524000"/>
                              <a:gd name="connsiteX16" fmla="*/ 5130800 w 5317067"/>
                              <a:gd name="connsiteY16" fmla="*/ 1346200 h 1524000"/>
                              <a:gd name="connsiteX17" fmla="*/ 4783667 w 5317067"/>
                              <a:gd name="connsiteY17" fmla="*/ 1388533 h 1524000"/>
                              <a:gd name="connsiteX18" fmla="*/ 4639733 w 5317067"/>
                              <a:gd name="connsiteY18" fmla="*/ 1464733 h 1524000"/>
                              <a:gd name="connsiteX19" fmla="*/ 4614333 w 5317067"/>
                              <a:gd name="connsiteY19" fmla="*/ 1481666 h 1524000"/>
                              <a:gd name="connsiteX20" fmla="*/ 4597400 w 5317067"/>
                              <a:gd name="connsiteY20" fmla="*/ 1371600 h 1524000"/>
                              <a:gd name="connsiteX21" fmla="*/ 4555067 w 5317067"/>
                              <a:gd name="connsiteY21" fmla="*/ 1151466 h 1524000"/>
                              <a:gd name="connsiteX22" fmla="*/ 4411133 w 5317067"/>
                              <a:gd name="connsiteY22" fmla="*/ 990600 h 1524000"/>
                              <a:gd name="connsiteX23" fmla="*/ 4199467 w 5317067"/>
                              <a:gd name="connsiteY23" fmla="*/ 931333 h 1524000"/>
                              <a:gd name="connsiteX24" fmla="*/ 3996267 w 5317067"/>
                              <a:gd name="connsiteY24" fmla="*/ 973666 h 1524000"/>
                              <a:gd name="connsiteX25" fmla="*/ 3843867 w 5317067"/>
                              <a:gd name="connsiteY25" fmla="*/ 1100666 h 1524000"/>
                              <a:gd name="connsiteX26" fmla="*/ 3793067 w 5317067"/>
                              <a:gd name="connsiteY26" fmla="*/ 1312333 h 1524000"/>
                              <a:gd name="connsiteX27" fmla="*/ 3750733 w 5317067"/>
                              <a:gd name="connsiteY27" fmla="*/ 1464733 h 1524000"/>
                              <a:gd name="connsiteX28" fmla="*/ 1625600 w 5317067"/>
                              <a:gd name="connsiteY28" fmla="*/ 1464733 h 1524000"/>
                              <a:gd name="connsiteX29" fmla="*/ 1473200 w 5317067"/>
                              <a:gd name="connsiteY29" fmla="*/ 1524000 h 1524000"/>
                              <a:gd name="connsiteX30" fmla="*/ 1473200 w 5317067"/>
                              <a:gd name="connsiteY30" fmla="*/ 1354666 h 1524000"/>
                              <a:gd name="connsiteX31" fmla="*/ 1422400 w 5317067"/>
                              <a:gd name="connsiteY31" fmla="*/ 1151466 h 1524000"/>
                              <a:gd name="connsiteX32" fmla="*/ 1295400 w 5317067"/>
                              <a:gd name="connsiteY32" fmla="*/ 999066 h 1524000"/>
                              <a:gd name="connsiteX33" fmla="*/ 1092200 w 5317067"/>
                              <a:gd name="connsiteY33" fmla="*/ 914400 h 1524000"/>
                              <a:gd name="connsiteX34" fmla="*/ 821267 w 5317067"/>
                              <a:gd name="connsiteY34" fmla="*/ 956733 h 1524000"/>
                              <a:gd name="connsiteX35" fmla="*/ 685800 w 5317067"/>
                              <a:gd name="connsiteY35" fmla="*/ 1083733 h 1524000"/>
                              <a:gd name="connsiteX36" fmla="*/ 618067 w 5317067"/>
                              <a:gd name="connsiteY36" fmla="*/ 1261533 h 1524000"/>
                              <a:gd name="connsiteX37" fmla="*/ 618067 w 5317067"/>
                              <a:gd name="connsiteY37" fmla="*/ 1397000 h 1524000"/>
                              <a:gd name="connsiteX38" fmla="*/ 601133 w 5317067"/>
                              <a:gd name="connsiteY38" fmla="*/ 1464733 h 1524000"/>
                              <a:gd name="connsiteX39" fmla="*/ 118533 w 5317067"/>
                              <a:gd name="connsiteY39" fmla="*/ 1413933 h 1524000"/>
                              <a:gd name="connsiteX40" fmla="*/ 8467 w 5317067"/>
                              <a:gd name="connsiteY40" fmla="*/ 1363133 h 1524000"/>
                              <a:gd name="connsiteX41" fmla="*/ 0 w 5317067"/>
                              <a:gd name="connsiteY41" fmla="*/ 1193800 h 1524000"/>
                              <a:gd name="connsiteX42" fmla="*/ 33867 w 5317067"/>
                              <a:gd name="connsiteY42" fmla="*/ 999066 h 1524000"/>
                              <a:gd name="connsiteX43" fmla="*/ 118533 w 5317067"/>
                              <a:gd name="connsiteY43" fmla="*/ 838200 h 1524000"/>
                              <a:gd name="connsiteX44" fmla="*/ 220133 w 5317067"/>
                              <a:gd name="connsiteY44" fmla="*/ 745066 h 1524000"/>
                              <a:gd name="connsiteX45" fmla="*/ 372533 w 5317067"/>
                              <a:gd name="connsiteY45" fmla="*/ 668866 h 1524000"/>
                              <a:gd name="connsiteX46" fmla="*/ 1185333 w 5317067"/>
                              <a:gd name="connsiteY46" fmla="*/ 499533 h 1524000"/>
                              <a:gd name="connsiteX47" fmla="*/ 1371600 w 5317067"/>
                              <a:gd name="connsiteY47" fmla="*/ 482600 h 1524000"/>
                              <a:gd name="connsiteX0" fmla="*/ 1371600 w 5317067"/>
                              <a:gd name="connsiteY0" fmla="*/ 482600 h 1524000"/>
                              <a:gd name="connsiteX1" fmla="*/ 1871133 w 5317067"/>
                              <a:gd name="connsiteY1" fmla="*/ 220133 h 1524000"/>
                              <a:gd name="connsiteX2" fmla="*/ 2150533 w 5317067"/>
                              <a:gd name="connsiteY2" fmla="*/ 93133 h 1524000"/>
                              <a:gd name="connsiteX3" fmla="*/ 2514600 w 5317067"/>
                              <a:gd name="connsiteY3" fmla="*/ 16933 h 1524000"/>
                              <a:gd name="connsiteX4" fmla="*/ 3234267 w 5317067"/>
                              <a:gd name="connsiteY4" fmla="*/ 0 h 1524000"/>
                              <a:gd name="connsiteX5" fmla="*/ 3852333 w 5317067"/>
                              <a:gd name="connsiteY5" fmla="*/ 59266 h 1524000"/>
                              <a:gd name="connsiteX6" fmla="*/ 4216400 w 5317067"/>
                              <a:gd name="connsiteY6" fmla="*/ 186266 h 1524000"/>
                              <a:gd name="connsiteX7" fmla="*/ 4715933 w 5317067"/>
                              <a:gd name="connsiteY7" fmla="*/ 406400 h 1524000"/>
                              <a:gd name="connsiteX8" fmla="*/ 5156200 w 5317067"/>
                              <a:gd name="connsiteY8" fmla="*/ 457200 h 1524000"/>
                              <a:gd name="connsiteX9" fmla="*/ 5190067 w 5317067"/>
                              <a:gd name="connsiteY9" fmla="*/ 524933 h 1524000"/>
                              <a:gd name="connsiteX10" fmla="*/ 5223933 w 5317067"/>
                              <a:gd name="connsiteY10" fmla="*/ 719666 h 1524000"/>
                              <a:gd name="connsiteX11" fmla="*/ 5190067 w 5317067"/>
                              <a:gd name="connsiteY11" fmla="*/ 829733 h 1524000"/>
                              <a:gd name="connsiteX12" fmla="*/ 5223933 w 5317067"/>
                              <a:gd name="connsiteY12" fmla="*/ 905933 h 1524000"/>
                              <a:gd name="connsiteX13" fmla="*/ 5317067 w 5317067"/>
                              <a:gd name="connsiteY13" fmla="*/ 973666 h 1524000"/>
                              <a:gd name="connsiteX14" fmla="*/ 5308600 w 5317067"/>
                              <a:gd name="connsiteY14" fmla="*/ 1236133 h 1524000"/>
                              <a:gd name="connsiteX15" fmla="*/ 5274733 w 5317067"/>
                              <a:gd name="connsiteY15" fmla="*/ 1295400 h 1524000"/>
                              <a:gd name="connsiteX16" fmla="*/ 5130800 w 5317067"/>
                              <a:gd name="connsiteY16" fmla="*/ 1346200 h 1524000"/>
                              <a:gd name="connsiteX17" fmla="*/ 4783667 w 5317067"/>
                              <a:gd name="connsiteY17" fmla="*/ 1388533 h 1524000"/>
                              <a:gd name="connsiteX18" fmla="*/ 4639733 w 5317067"/>
                              <a:gd name="connsiteY18" fmla="*/ 1464733 h 1524000"/>
                              <a:gd name="connsiteX19" fmla="*/ 4614333 w 5317067"/>
                              <a:gd name="connsiteY19" fmla="*/ 1481666 h 1524000"/>
                              <a:gd name="connsiteX20" fmla="*/ 4597400 w 5317067"/>
                              <a:gd name="connsiteY20" fmla="*/ 1371600 h 1524000"/>
                              <a:gd name="connsiteX21" fmla="*/ 4555067 w 5317067"/>
                              <a:gd name="connsiteY21" fmla="*/ 1151466 h 1524000"/>
                              <a:gd name="connsiteX22" fmla="*/ 4411133 w 5317067"/>
                              <a:gd name="connsiteY22" fmla="*/ 990600 h 1524000"/>
                              <a:gd name="connsiteX23" fmla="*/ 4199467 w 5317067"/>
                              <a:gd name="connsiteY23" fmla="*/ 931333 h 1524000"/>
                              <a:gd name="connsiteX24" fmla="*/ 3996267 w 5317067"/>
                              <a:gd name="connsiteY24" fmla="*/ 973666 h 1524000"/>
                              <a:gd name="connsiteX25" fmla="*/ 3843867 w 5317067"/>
                              <a:gd name="connsiteY25" fmla="*/ 1100666 h 1524000"/>
                              <a:gd name="connsiteX26" fmla="*/ 3793067 w 5317067"/>
                              <a:gd name="connsiteY26" fmla="*/ 1312333 h 1524000"/>
                              <a:gd name="connsiteX27" fmla="*/ 3750733 w 5317067"/>
                              <a:gd name="connsiteY27" fmla="*/ 1464733 h 1524000"/>
                              <a:gd name="connsiteX28" fmla="*/ 1625600 w 5317067"/>
                              <a:gd name="connsiteY28" fmla="*/ 1464733 h 1524000"/>
                              <a:gd name="connsiteX29" fmla="*/ 1473200 w 5317067"/>
                              <a:gd name="connsiteY29" fmla="*/ 1524000 h 1524000"/>
                              <a:gd name="connsiteX30" fmla="*/ 1473200 w 5317067"/>
                              <a:gd name="connsiteY30" fmla="*/ 1354666 h 1524000"/>
                              <a:gd name="connsiteX31" fmla="*/ 1422400 w 5317067"/>
                              <a:gd name="connsiteY31" fmla="*/ 1151466 h 1524000"/>
                              <a:gd name="connsiteX32" fmla="*/ 1295400 w 5317067"/>
                              <a:gd name="connsiteY32" fmla="*/ 999066 h 1524000"/>
                              <a:gd name="connsiteX33" fmla="*/ 1092200 w 5317067"/>
                              <a:gd name="connsiteY33" fmla="*/ 914400 h 1524000"/>
                              <a:gd name="connsiteX34" fmla="*/ 821267 w 5317067"/>
                              <a:gd name="connsiteY34" fmla="*/ 956733 h 1524000"/>
                              <a:gd name="connsiteX35" fmla="*/ 685800 w 5317067"/>
                              <a:gd name="connsiteY35" fmla="*/ 1083733 h 1524000"/>
                              <a:gd name="connsiteX36" fmla="*/ 618067 w 5317067"/>
                              <a:gd name="connsiteY36" fmla="*/ 1261533 h 1524000"/>
                              <a:gd name="connsiteX37" fmla="*/ 618067 w 5317067"/>
                              <a:gd name="connsiteY37" fmla="*/ 1397000 h 1524000"/>
                              <a:gd name="connsiteX38" fmla="*/ 601133 w 5317067"/>
                              <a:gd name="connsiteY38" fmla="*/ 1464733 h 1524000"/>
                              <a:gd name="connsiteX39" fmla="*/ 118533 w 5317067"/>
                              <a:gd name="connsiteY39" fmla="*/ 1413933 h 1524000"/>
                              <a:gd name="connsiteX40" fmla="*/ 8467 w 5317067"/>
                              <a:gd name="connsiteY40" fmla="*/ 1363133 h 1524000"/>
                              <a:gd name="connsiteX41" fmla="*/ 0 w 5317067"/>
                              <a:gd name="connsiteY41" fmla="*/ 1193800 h 1524000"/>
                              <a:gd name="connsiteX42" fmla="*/ 33867 w 5317067"/>
                              <a:gd name="connsiteY42" fmla="*/ 999066 h 1524000"/>
                              <a:gd name="connsiteX43" fmla="*/ 118533 w 5317067"/>
                              <a:gd name="connsiteY43" fmla="*/ 838200 h 1524000"/>
                              <a:gd name="connsiteX44" fmla="*/ 220133 w 5317067"/>
                              <a:gd name="connsiteY44" fmla="*/ 745066 h 1524000"/>
                              <a:gd name="connsiteX45" fmla="*/ 372533 w 5317067"/>
                              <a:gd name="connsiteY45" fmla="*/ 668866 h 1524000"/>
                              <a:gd name="connsiteX46" fmla="*/ 1185333 w 5317067"/>
                              <a:gd name="connsiteY46" fmla="*/ 499533 h 1524000"/>
                              <a:gd name="connsiteX47" fmla="*/ 1371600 w 5317067"/>
                              <a:gd name="connsiteY47" fmla="*/ 482600 h 1524000"/>
                              <a:gd name="connsiteX0" fmla="*/ 1371600 w 5317067"/>
                              <a:gd name="connsiteY0" fmla="*/ 482600 h 1524000"/>
                              <a:gd name="connsiteX1" fmla="*/ 1871133 w 5317067"/>
                              <a:gd name="connsiteY1" fmla="*/ 220133 h 1524000"/>
                              <a:gd name="connsiteX2" fmla="*/ 2150533 w 5317067"/>
                              <a:gd name="connsiteY2" fmla="*/ 93133 h 1524000"/>
                              <a:gd name="connsiteX3" fmla="*/ 2514600 w 5317067"/>
                              <a:gd name="connsiteY3" fmla="*/ 16933 h 1524000"/>
                              <a:gd name="connsiteX4" fmla="*/ 3234267 w 5317067"/>
                              <a:gd name="connsiteY4" fmla="*/ 0 h 1524000"/>
                              <a:gd name="connsiteX5" fmla="*/ 3852333 w 5317067"/>
                              <a:gd name="connsiteY5" fmla="*/ 59266 h 1524000"/>
                              <a:gd name="connsiteX6" fmla="*/ 4216400 w 5317067"/>
                              <a:gd name="connsiteY6" fmla="*/ 186266 h 1524000"/>
                              <a:gd name="connsiteX7" fmla="*/ 4715933 w 5317067"/>
                              <a:gd name="connsiteY7" fmla="*/ 406400 h 1524000"/>
                              <a:gd name="connsiteX8" fmla="*/ 5156200 w 5317067"/>
                              <a:gd name="connsiteY8" fmla="*/ 457200 h 1524000"/>
                              <a:gd name="connsiteX9" fmla="*/ 5190067 w 5317067"/>
                              <a:gd name="connsiteY9" fmla="*/ 524933 h 1524000"/>
                              <a:gd name="connsiteX10" fmla="*/ 5223933 w 5317067"/>
                              <a:gd name="connsiteY10" fmla="*/ 719666 h 1524000"/>
                              <a:gd name="connsiteX11" fmla="*/ 5190067 w 5317067"/>
                              <a:gd name="connsiteY11" fmla="*/ 829733 h 1524000"/>
                              <a:gd name="connsiteX12" fmla="*/ 5223933 w 5317067"/>
                              <a:gd name="connsiteY12" fmla="*/ 905933 h 1524000"/>
                              <a:gd name="connsiteX13" fmla="*/ 5317067 w 5317067"/>
                              <a:gd name="connsiteY13" fmla="*/ 973666 h 1524000"/>
                              <a:gd name="connsiteX14" fmla="*/ 5308600 w 5317067"/>
                              <a:gd name="connsiteY14" fmla="*/ 1236133 h 1524000"/>
                              <a:gd name="connsiteX15" fmla="*/ 5274733 w 5317067"/>
                              <a:gd name="connsiteY15" fmla="*/ 1295400 h 1524000"/>
                              <a:gd name="connsiteX16" fmla="*/ 5130800 w 5317067"/>
                              <a:gd name="connsiteY16" fmla="*/ 1346200 h 1524000"/>
                              <a:gd name="connsiteX17" fmla="*/ 4783667 w 5317067"/>
                              <a:gd name="connsiteY17" fmla="*/ 1388533 h 1524000"/>
                              <a:gd name="connsiteX18" fmla="*/ 4639733 w 5317067"/>
                              <a:gd name="connsiteY18" fmla="*/ 1464733 h 1524000"/>
                              <a:gd name="connsiteX19" fmla="*/ 4614333 w 5317067"/>
                              <a:gd name="connsiteY19" fmla="*/ 1481666 h 1524000"/>
                              <a:gd name="connsiteX20" fmla="*/ 4597400 w 5317067"/>
                              <a:gd name="connsiteY20" fmla="*/ 1371600 h 1524000"/>
                              <a:gd name="connsiteX21" fmla="*/ 4555067 w 5317067"/>
                              <a:gd name="connsiteY21" fmla="*/ 1151466 h 1524000"/>
                              <a:gd name="connsiteX22" fmla="*/ 4411133 w 5317067"/>
                              <a:gd name="connsiteY22" fmla="*/ 990600 h 1524000"/>
                              <a:gd name="connsiteX23" fmla="*/ 4199467 w 5317067"/>
                              <a:gd name="connsiteY23" fmla="*/ 931333 h 1524000"/>
                              <a:gd name="connsiteX24" fmla="*/ 3996267 w 5317067"/>
                              <a:gd name="connsiteY24" fmla="*/ 973666 h 1524000"/>
                              <a:gd name="connsiteX25" fmla="*/ 3843867 w 5317067"/>
                              <a:gd name="connsiteY25" fmla="*/ 1100666 h 1524000"/>
                              <a:gd name="connsiteX26" fmla="*/ 3793067 w 5317067"/>
                              <a:gd name="connsiteY26" fmla="*/ 1312333 h 1524000"/>
                              <a:gd name="connsiteX27" fmla="*/ 3750733 w 5317067"/>
                              <a:gd name="connsiteY27" fmla="*/ 1464733 h 1524000"/>
                              <a:gd name="connsiteX28" fmla="*/ 1625600 w 5317067"/>
                              <a:gd name="connsiteY28" fmla="*/ 1464733 h 1524000"/>
                              <a:gd name="connsiteX29" fmla="*/ 1473200 w 5317067"/>
                              <a:gd name="connsiteY29" fmla="*/ 1524000 h 1524000"/>
                              <a:gd name="connsiteX30" fmla="*/ 1473200 w 5317067"/>
                              <a:gd name="connsiteY30" fmla="*/ 1354666 h 1524000"/>
                              <a:gd name="connsiteX31" fmla="*/ 1422400 w 5317067"/>
                              <a:gd name="connsiteY31" fmla="*/ 1151466 h 1524000"/>
                              <a:gd name="connsiteX32" fmla="*/ 1295400 w 5317067"/>
                              <a:gd name="connsiteY32" fmla="*/ 999066 h 1524000"/>
                              <a:gd name="connsiteX33" fmla="*/ 1092200 w 5317067"/>
                              <a:gd name="connsiteY33" fmla="*/ 914400 h 1524000"/>
                              <a:gd name="connsiteX34" fmla="*/ 821267 w 5317067"/>
                              <a:gd name="connsiteY34" fmla="*/ 956733 h 1524000"/>
                              <a:gd name="connsiteX35" fmla="*/ 685800 w 5317067"/>
                              <a:gd name="connsiteY35" fmla="*/ 1083733 h 1524000"/>
                              <a:gd name="connsiteX36" fmla="*/ 618067 w 5317067"/>
                              <a:gd name="connsiteY36" fmla="*/ 1261533 h 1524000"/>
                              <a:gd name="connsiteX37" fmla="*/ 618067 w 5317067"/>
                              <a:gd name="connsiteY37" fmla="*/ 1397000 h 1524000"/>
                              <a:gd name="connsiteX38" fmla="*/ 601133 w 5317067"/>
                              <a:gd name="connsiteY38" fmla="*/ 1464733 h 1524000"/>
                              <a:gd name="connsiteX39" fmla="*/ 118533 w 5317067"/>
                              <a:gd name="connsiteY39" fmla="*/ 1413933 h 1524000"/>
                              <a:gd name="connsiteX40" fmla="*/ 8467 w 5317067"/>
                              <a:gd name="connsiteY40" fmla="*/ 1363133 h 1524000"/>
                              <a:gd name="connsiteX41" fmla="*/ 0 w 5317067"/>
                              <a:gd name="connsiteY41" fmla="*/ 1193800 h 1524000"/>
                              <a:gd name="connsiteX42" fmla="*/ 33867 w 5317067"/>
                              <a:gd name="connsiteY42" fmla="*/ 999066 h 1524000"/>
                              <a:gd name="connsiteX43" fmla="*/ 118533 w 5317067"/>
                              <a:gd name="connsiteY43" fmla="*/ 838200 h 1524000"/>
                              <a:gd name="connsiteX44" fmla="*/ 220133 w 5317067"/>
                              <a:gd name="connsiteY44" fmla="*/ 745066 h 1524000"/>
                              <a:gd name="connsiteX45" fmla="*/ 372533 w 5317067"/>
                              <a:gd name="connsiteY45" fmla="*/ 668866 h 1524000"/>
                              <a:gd name="connsiteX46" fmla="*/ 1185333 w 5317067"/>
                              <a:gd name="connsiteY46" fmla="*/ 499533 h 1524000"/>
                              <a:gd name="connsiteX47" fmla="*/ 1371600 w 5317067"/>
                              <a:gd name="connsiteY47" fmla="*/ 482600 h 1524000"/>
                              <a:gd name="connsiteX0" fmla="*/ 1371600 w 5317067"/>
                              <a:gd name="connsiteY0" fmla="*/ 482600 h 1524000"/>
                              <a:gd name="connsiteX1" fmla="*/ 1871133 w 5317067"/>
                              <a:gd name="connsiteY1" fmla="*/ 220133 h 1524000"/>
                              <a:gd name="connsiteX2" fmla="*/ 2150533 w 5317067"/>
                              <a:gd name="connsiteY2" fmla="*/ 93133 h 1524000"/>
                              <a:gd name="connsiteX3" fmla="*/ 2514600 w 5317067"/>
                              <a:gd name="connsiteY3" fmla="*/ 16933 h 1524000"/>
                              <a:gd name="connsiteX4" fmla="*/ 3234267 w 5317067"/>
                              <a:gd name="connsiteY4" fmla="*/ 0 h 1524000"/>
                              <a:gd name="connsiteX5" fmla="*/ 3852333 w 5317067"/>
                              <a:gd name="connsiteY5" fmla="*/ 59266 h 1524000"/>
                              <a:gd name="connsiteX6" fmla="*/ 4216400 w 5317067"/>
                              <a:gd name="connsiteY6" fmla="*/ 186266 h 1524000"/>
                              <a:gd name="connsiteX7" fmla="*/ 4715933 w 5317067"/>
                              <a:gd name="connsiteY7" fmla="*/ 406400 h 1524000"/>
                              <a:gd name="connsiteX8" fmla="*/ 5156200 w 5317067"/>
                              <a:gd name="connsiteY8" fmla="*/ 457200 h 1524000"/>
                              <a:gd name="connsiteX9" fmla="*/ 5190067 w 5317067"/>
                              <a:gd name="connsiteY9" fmla="*/ 524933 h 1524000"/>
                              <a:gd name="connsiteX10" fmla="*/ 5223933 w 5317067"/>
                              <a:gd name="connsiteY10" fmla="*/ 719666 h 1524000"/>
                              <a:gd name="connsiteX11" fmla="*/ 5190067 w 5317067"/>
                              <a:gd name="connsiteY11" fmla="*/ 829733 h 1524000"/>
                              <a:gd name="connsiteX12" fmla="*/ 5223933 w 5317067"/>
                              <a:gd name="connsiteY12" fmla="*/ 905933 h 1524000"/>
                              <a:gd name="connsiteX13" fmla="*/ 5317067 w 5317067"/>
                              <a:gd name="connsiteY13" fmla="*/ 973666 h 1524000"/>
                              <a:gd name="connsiteX14" fmla="*/ 5308600 w 5317067"/>
                              <a:gd name="connsiteY14" fmla="*/ 1236133 h 1524000"/>
                              <a:gd name="connsiteX15" fmla="*/ 5274733 w 5317067"/>
                              <a:gd name="connsiteY15" fmla="*/ 1295400 h 1524000"/>
                              <a:gd name="connsiteX16" fmla="*/ 5130800 w 5317067"/>
                              <a:gd name="connsiteY16" fmla="*/ 1346200 h 1524000"/>
                              <a:gd name="connsiteX17" fmla="*/ 4783667 w 5317067"/>
                              <a:gd name="connsiteY17" fmla="*/ 1388533 h 1524000"/>
                              <a:gd name="connsiteX18" fmla="*/ 4639733 w 5317067"/>
                              <a:gd name="connsiteY18" fmla="*/ 1464733 h 1524000"/>
                              <a:gd name="connsiteX19" fmla="*/ 4614333 w 5317067"/>
                              <a:gd name="connsiteY19" fmla="*/ 1481666 h 1524000"/>
                              <a:gd name="connsiteX20" fmla="*/ 4597400 w 5317067"/>
                              <a:gd name="connsiteY20" fmla="*/ 1371600 h 1524000"/>
                              <a:gd name="connsiteX21" fmla="*/ 4555067 w 5317067"/>
                              <a:gd name="connsiteY21" fmla="*/ 1151466 h 1524000"/>
                              <a:gd name="connsiteX22" fmla="*/ 4411133 w 5317067"/>
                              <a:gd name="connsiteY22" fmla="*/ 990600 h 1524000"/>
                              <a:gd name="connsiteX23" fmla="*/ 4199467 w 5317067"/>
                              <a:gd name="connsiteY23" fmla="*/ 931333 h 1524000"/>
                              <a:gd name="connsiteX24" fmla="*/ 3996267 w 5317067"/>
                              <a:gd name="connsiteY24" fmla="*/ 973666 h 1524000"/>
                              <a:gd name="connsiteX25" fmla="*/ 3843867 w 5317067"/>
                              <a:gd name="connsiteY25" fmla="*/ 1100666 h 1524000"/>
                              <a:gd name="connsiteX26" fmla="*/ 3793067 w 5317067"/>
                              <a:gd name="connsiteY26" fmla="*/ 1312333 h 1524000"/>
                              <a:gd name="connsiteX27" fmla="*/ 3750733 w 5317067"/>
                              <a:gd name="connsiteY27" fmla="*/ 1464733 h 1524000"/>
                              <a:gd name="connsiteX28" fmla="*/ 1625600 w 5317067"/>
                              <a:gd name="connsiteY28" fmla="*/ 1464733 h 1524000"/>
                              <a:gd name="connsiteX29" fmla="*/ 1473200 w 5317067"/>
                              <a:gd name="connsiteY29" fmla="*/ 1524000 h 1524000"/>
                              <a:gd name="connsiteX30" fmla="*/ 1473200 w 5317067"/>
                              <a:gd name="connsiteY30" fmla="*/ 1354666 h 1524000"/>
                              <a:gd name="connsiteX31" fmla="*/ 1422400 w 5317067"/>
                              <a:gd name="connsiteY31" fmla="*/ 1151466 h 1524000"/>
                              <a:gd name="connsiteX32" fmla="*/ 1295400 w 5317067"/>
                              <a:gd name="connsiteY32" fmla="*/ 999066 h 1524000"/>
                              <a:gd name="connsiteX33" fmla="*/ 1092200 w 5317067"/>
                              <a:gd name="connsiteY33" fmla="*/ 914400 h 1524000"/>
                              <a:gd name="connsiteX34" fmla="*/ 821267 w 5317067"/>
                              <a:gd name="connsiteY34" fmla="*/ 956733 h 1524000"/>
                              <a:gd name="connsiteX35" fmla="*/ 685800 w 5317067"/>
                              <a:gd name="connsiteY35" fmla="*/ 1083733 h 1524000"/>
                              <a:gd name="connsiteX36" fmla="*/ 618067 w 5317067"/>
                              <a:gd name="connsiteY36" fmla="*/ 1261533 h 1524000"/>
                              <a:gd name="connsiteX37" fmla="*/ 618067 w 5317067"/>
                              <a:gd name="connsiteY37" fmla="*/ 1397000 h 1524000"/>
                              <a:gd name="connsiteX38" fmla="*/ 601133 w 5317067"/>
                              <a:gd name="connsiteY38" fmla="*/ 1464733 h 1524000"/>
                              <a:gd name="connsiteX39" fmla="*/ 118533 w 5317067"/>
                              <a:gd name="connsiteY39" fmla="*/ 1413933 h 1524000"/>
                              <a:gd name="connsiteX40" fmla="*/ 8467 w 5317067"/>
                              <a:gd name="connsiteY40" fmla="*/ 1363133 h 1524000"/>
                              <a:gd name="connsiteX41" fmla="*/ 0 w 5317067"/>
                              <a:gd name="connsiteY41" fmla="*/ 1193800 h 1524000"/>
                              <a:gd name="connsiteX42" fmla="*/ 33867 w 5317067"/>
                              <a:gd name="connsiteY42" fmla="*/ 999066 h 1524000"/>
                              <a:gd name="connsiteX43" fmla="*/ 118533 w 5317067"/>
                              <a:gd name="connsiteY43" fmla="*/ 838200 h 1524000"/>
                              <a:gd name="connsiteX44" fmla="*/ 220133 w 5317067"/>
                              <a:gd name="connsiteY44" fmla="*/ 745066 h 1524000"/>
                              <a:gd name="connsiteX45" fmla="*/ 372533 w 5317067"/>
                              <a:gd name="connsiteY45" fmla="*/ 668866 h 1524000"/>
                              <a:gd name="connsiteX46" fmla="*/ 1185333 w 5317067"/>
                              <a:gd name="connsiteY46" fmla="*/ 499533 h 1524000"/>
                              <a:gd name="connsiteX47" fmla="*/ 1371600 w 5317067"/>
                              <a:gd name="connsiteY47" fmla="*/ 482600 h 1524000"/>
                              <a:gd name="connsiteX0" fmla="*/ 1371600 w 5317067"/>
                              <a:gd name="connsiteY0" fmla="*/ 482600 h 1524000"/>
                              <a:gd name="connsiteX1" fmla="*/ 1871133 w 5317067"/>
                              <a:gd name="connsiteY1" fmla="*/ 220133 h 1524000"/>
                              <a:gd name="connsiteX2" fmla="*/ 2150533 w 5317067"/>
                              <a:gd name="connsiteY2" fmla="*/ 93133 h 1524000"/>
                              <a:gd name="connsiteX3" fmla="*/ 2514600 w 5317067"/>
                              <a:gd name="connsiteY3" fmla="*/ 16933 h 1524000"/>
                              <a:gd name="connsiteX4" fmla="*/ 3234267 w 5317067"/>
                              <a:gd name="connsiteY4" fmla="*/ 0 h 1524000"/>
                              <a:gd name="connsiteX5" fmla="*/ 3852333 w 5317067"/>
                              <a:gd name="connsiteY5" fmla="*/ 59266 h 1524000"/>
                              <a:gd name="connsiteX6" fmla="*/ 4216400 w 5317067"/>
                              <a:gd name="connsiteY6" fmla="*/ 186266 h 1524000"/>
                              <a:gd name="connsiteX7" fmla="*/ 4715933 w 5317067"/>
                              <a:gd name="connsiteY7" fmla="*/ 406400 h 1524000"/>
                              <a:gd name="connsiteX8" fmla="*/ 5156200 w 5317067"/>
                              <a:gd name="connsiteY8" fmla="*/ 457200 h 1524000"/>
                              <a:gd name="connsiteX9" fmla="*/ 5190067 w 5317067"/>
                              <a:gd name="connsiteY9" fmla="*/ 524933 h 1524000"/>
                              <a:gd name="connsiteX10" fmla="*/ 5223933 w 5317067"/>
                              <a:gd name="connsiteY10" fmla="*/ 719666 h 1524000"/>
                              <a:gd name="connsiteX11" fmla="*/ 5190067 w 5317067"/>
                              <a:gd name="connsiteY11" fmla="*/ 829733 h 1524000"/>
                              <a:gd name="connsiteX12" fmla="*/ 5223933 w 5317067"/>
                              <a:gd name="connsiteY12" fmla="*/ 905933 h 1524000"/>
                              <a:gd name="connsiteX13" fmla="*/ 5317067 w 5317067"/>
                              <a:gd name="connsiteY13" fmla="*/ 973666 h 1524000"/>
                              <a:gd name="connsiteX14" fmla="*/ 5308600 w 5317067"/>
                              <a:gd name="connsiteY14" fmla="*/ 1236133 h 1524000"/>
                              <a:gd name="connsiteX15" fmla="*/ 5274733 w 5317067"/>
                              <a:gd name="connsiteY15" fmla="*/ 1295400 h 1524000"/>
                              <a:gd name="connsiteX16" fmla="*/ 5130800 w 5317067"/>
                              <a:gd name="connsiteY16" fmla="*/ 1346200 h 1524000"/>
                              <a:gd name="connsiteX17" fmla="*/ 4783667 w 5317067"/>
                              <a:gd name="connsiteY17" fmla="*/ 1388533 h 1524000"/>
                              <a:gd name="connsiteX18" fmla="*/ 4639733 w 5317067"/>
                              <a:gd name="connsiteY18" fmla="*/ 1464733 h 1524000"/>
                              <a:gd name="connsiteX19" fmla="*/ 4614333 w 5317067"/>
                              <a:gd name="connsiteY19" fmla="*/ 1481666 h 1524000"/>
                              <a:gd name="connsiteX20" fmla="*/ 4597400 w 5317067"/>
                              <a:gd name="connsiteY20" fmla="*/ 1371600 h 1524000"/>
                              <a:gd name="connsiteX21" fmla="*/ 4555067 w 5317067"/>
                              <a:gd name="connsiteY21" fmla="*/ 1151466 h 1524000"/>
                              <a:gd name="connsiteX22" fmla="*/ 4411133 w 5317067"/>
                              <a:gd name="connsiteY22" fmla="*/ 990600 h 1524000"/>
                              <a:gd name="connsiteX23" fmla="*/ 4199467 w 5317067"/>
                              <a:gd name="connsiteY23" fmla="*/ 931333 h 1524000"/>
                              <a:gd name="connsiteX24" fmla="*/ 3996267 w 5317067"/>
                              <a:gd name="connsiteY24" fmla="*/ 973666 h 1524000"/>
                              <a:gd name="connsiteX25" fmla="*/ 3843867 w 5317067"/>
                              <a:gd name="connsiteY25" fmla="*/ 1100666 h 1524000"/>
                              <a:gd name="connsiteX26" fmla="*/ 3793067 w 5317067"/>
                              <a:gd name="connsiteY26" fmla="*/ 1312333 h 1524000"/>
                              <a:gd name="connsiteX27" fmla="*/ 3750733 w 5317067"/>
                              <a:gd name="connsiteY27" fmla="*/ 1464733 h 1524000"/>
                              <a:gd name="connsiteX28" fmla="*/ 1625600 w 5317067"/>
                              <a:gd name="connsiteY28" fmla="*/ 1464733 h 1524000"/>
                              <a:gd name="connsiteX29" fmla="*/ 1473200 w 5317067"/>
                              <a:gd name="connsiteY29" fmla="*/ 1524000 h 1524000"/>
                              <a:gd name="connsiteX30" fmla="*/ 1473200 w 5317067"/>
                              <a:gd name="connsiteY30" fmla="*/ 1354666 h 1524000"/>
                              <a:gd name="connsiteX31" fmla="*/ 1422400 w 5317067"/>
                              <a:gd name="connsiteY31" fmla="*/ 1151466 h 1524000"/>
                              <a:gd name="connsiteX32" fmla="*/ 1295400 w 5317067"/>
                              <a:gd name="connsiteY32" fmla="*/ 999066 h 1524000"/>
                              <a:gd name="connsiteX33" fmla="*/ 1092200 w 5317067"/>
                              <a:gd name="connsiteY33" fmla="*/ 914400 h 1524000"/>
                              <a:gd name="connsiteX34" fmla="*/ 821267 w 5317067"/>
                              <a:gd name="connsiteY34" fmla="*/ 956733 h 1524000"/>
                              <a:gd name="connsiteX35" fmla="*/ 685800 w 5317067"/>
                              <a:gd name="connsiteY35" fmla="*/ 1083733 h 1524000"/>
                              <a:gd name="connsiteX36" fmla="*/ 618067 w 5317067"/>
                              <a:gd name="connsiteY36" fmla="*/ 1261533 h 1524000"/>
                              <a:gd name="connsiteX37" fmla="*/ 618067 w 5317067"/>
                              <a:gd name="connsiteY37" fmla="*/ 1397000 h 1524000"/>
                              <a:gd name="connsiteX38" fmla="*/ 601133 w 5317067"/>
                              <a:gd name="connsiteY38" fmla="*/ 1464733 h 1524000"/>
                              <a:gd name="connsiteX39" fmla="*/ 118533 w 5317067"/>
                              <a:gd name="connsiteY39" fmla="*/ 1413933 h 1524000"/>
                              <a:gd name="connsiteX40" fmla="*/ 8467 w 5317067"/>
                              <a:gd name="connsiteY40" fmla="*/ 1363133 h 1524000"/>
                              <a:gd name="connsiteX41" fmla="*/ 0 w 5317067"/>
                              <a:gd name="connsiteY41" fmla="*/ 1193800 h 1524000"/>
                              <a:gd name="connsiteX42" fmla="*/ 33867 w 5317067"/>
                              <a:gd name="connsiteY42" fmla="*/ 999066 h 1524000"/>
                              <a:gd name="connsiteX43" fmla="*/ 118533 w 5317067"/>
                              <a:gd name="connsiteY43" fmla="*/ 838200 h 1524000"/>
                              <a:gd name="connsiteX44" fmla="*/ 220133 w 5317067"/>
                              <a:gd name="connsiteY44" fmla="*/ 745066 h 1524000"/>
                              <a:gd name="connsiteX45" fmla="*/ 372533 w 5317067"/>
                              <a:gd name="connsiteY45" fmla="*/ 668866 h 1524000"/>
                              <a:gd name="connsiteX46" fmla="*/ 1185333 w 5317067"/>
                              <a:gd name="connsiteY46" fmla="*/ 499533 h 1524000"/>
                              <a:gd name="connsiteX47" fmla="*/ 1371600 w 5317067"/>
                              <a:gd name="connsiteY47" fmla="*/ 482600 h 1524000"/>
                              <a:gd name="connsiteX0" fmla="*/ 1371600 w 5317067"/>
                              <a:gd name="connsiteY0" fmla="*/ 482600 h 1524000"/>
                              <a:gd name="connsiteX1" fmla="*/ 1871133 w 5317067"/>
                              <a:gd name="connsiteY1" fmla="*/ 220133 h 1524000"/>
                              <a:gd name="connsiteX2" fmla="*/ 2150533 w 5317067"/>
                              <a:gd name="connsiteY2" fmla="*/ 93133 h 1524000"/>
                              <a:gd name="connsiteX3" fmla="*/ 2514600 w 5317067"/>
                              <a:gd name="connsiteY3" fmla="*/ 16933 h 1524000"/>
                              <a:gd name="connsiteX4" fmla="*/ 3234267 w 5317067"/>
                              <a:gd name="connsiteY4" fmla="*/ 0 h 1524000"/>
                              <a:gd name="connsiteX5" fmla="*/ 3852333 w 5317067"/>
                              <a:gd name="connsiteY5" fmla="*/ 59266 h 1524000"/>
                              <a:gd name="connsiteX6" fmla="*/ 4216400 w 5317067"/>
                              <a:gd name="connsiteY6" fmla="*/ 186266 h 1524000"/>
                              <a:gd name="connsiteX7" fmla="*/ 4715933 w 5317067"/>
                              <a:gd name="connsiteY7" fmla="*/ 406400 h 1524000"/>
                              <a:gd name="connsiteX8" fmla="*/ 5156200 w 5317067"/>
                              <a:gd name="connsiteY8" fmla="*/ 457200 h 1524000"/>
                              <a:gd name="connsiteX9" fmla="*/ 5190067 w 5317067"/>
                              <a:gd name="connsiteY9" fmla="*/ 524933 h 1524000"/>
                              <a:gd name="connsiteX10" fmla="*/ 5223933 w 5317067"/>
                              <a:gd name="connsiteY10" fmla="*/ 719666 h 1524000"/>
                              <a:gd name="connsiteX11" fmla="*/ 5190067 w 5317067"/>
                              <a:gd name="connsiteY11" fmla="*/ 829733 h 1524000"/>
                              <a:gd name="connsiteX12" fmla="*/ 5223933 w 5317067"/>
                              <a:gd name="connsiteY12" fmla="*/ 905933 h 1524000"/>
                              <a:gd name="connsiteX13" fmla="*/ 5317067 w 5317067"/>
                              <a:gd name="connsiteY13" fmla="*/ 973666 h 1524000"/>
                              <a:gd name="connsiteX14" fmla="*/ 5308600 w 5317067"/>
                              <a:gd name="connsiteY14" fmla="*/ 1236133 h 1524000"/>
                              <a:gd name="connsiteX15" fmla="*/ 5274733 w 5317067"/>
                              <a:gd name="connsiteY15" fmla="*/ 1295400 h 1524000"/>
                              <a:gd name="connsiteX16" fmla="*/ 5130800 w 5317067"/>
                              <a:gd name="connsiteY16" fmla="*/ 1346200 h 1524000"/>
                              <a:gd name="connsiteX17" fmla="*/ 4783667 w 5317067"/>
                              <a:gd name="connsiteY17" fmla="*/ 1388533 h 1524000"/>
                              <a:gd name="connsiteX18" fmla="*/ 4639733 w 5317067"/>
                              <a:gd name="connsiteY18" fmla="*/ 1464733 h 1524000"/>
                              <a:gd name="connsiteX19" fmla="*/ 4614333 w 5317067"/>
                              <a:gd name="connsiteY19" fmla="*/ 1481666 h 1524000"/>
                              <a:gd name="connsiteX20" fmla="*/ 4597400 w 5317067"/>
                              <a:gd name="connsiteY20" fmla="*/ 1371600 h 1524000"/>
                              <a:gd name="connsiteX21" fmla="*/ 4555067 w 5317067"/>
                              <a:gd name="connsiteY21" fmla="*/ 1151466 h 1524000"/>
                              <a:gd name="connsiteX22" fmla="*/ 4411133 w 5317067"/>
                              <a:gd name="connsiteY22" fmla="*/ 990600 h 1524000"/>
                              <a:gd name="connsiteX23" fmla="*/ 4199467 w 5317067"/>
                              <a:gd name="connsiteY23" fmla="*/ 931333 h 1524000"/>
                              <a:gd name="connsiteX24" fmla="*/ 3996267 w 5317067"/>
                              <a:gd name="connsiteY24" fmla="*/ 973666 h 1524000"/>
                              <a:gd name="connsiteX25" fmla="*/ 3843867 w 5317067"/>
                              <a:gd name="connsiteY25" fmla="*/ 1100666 h 1524000"/>
                              <a:gd name="connsiteX26" fmla="*/ 3793067 w 5317067"/>
                              <a:gd name="connsiteY26" fmla="*/ 1312333 h 1524000"/>
                              <a:gd name="connsiteX27" fmla="*/ 3750733 w 5317067"/>
                              <a:gd name="connsiteY27" fmla="*/ 1464733 h 1524000"/>
                              <a:gd name="connsiteX28" fmla="*/ 1625600 w 5317067"/>
                              <a:gd name="connsiteY28" fmla="*/ 1464733 h 1524000"/>
                              <a:gd name="connsiteX29" fmla="*/ 1473200 w 5317067"/>
                              <a:gd name="connsiteY29" fmla="*/ 1524000 h 1524000"/>
                              <a:gd name="connsiteX30" fmla="*/ 1473200 w 5317067"/>
                              <a:gd name="connsiteY30" fmla="*/ 1354666 h 1524000"/>
                              <a:gd name="connsiteX31" fmla="*/ 1422400 w 5317067"/>
                              <a:gd name="connsiteY31" fmla="*/ 1151466 h 1524000"/>
                              <a:gd name="connsiteX32" fmla="*/ 1295400 w 5317067"/>
                              <a:gd name="connsiteY32" fmla="*/ 999066 h 1524000"/>
                              <a:gd name="connsiteX33" fmla="*/ 1092200 w 5317067"/>
                              <a:gd name="connsiteY33" fmla="*/ 914400 h 1524000"/>
                              <a:gd name="connsiteX34" fmla="*/ 821267 w 5317067"/>
                              <a:gd name="connsiteY34" fmla="*/ 956733 h 1524000"/>
                              <a:gd name="connsiteX35" fmla="*/ 685800 w 5317067"/>
                              <a:gd name="connsiteY35" fmla="*/ 1083733 h 1524000"/>
                              <a:gd name="connsiteX36" fmla="*/ 618067 w 5317067"/>
                              <a:gd name="connsiteY36" fmla="*/ 1261533 h 1524000"/>
                              <a:gd name="connsiteX37" fmla="*/ 618067 w 5317067"/>
                              <a:gd name="connsiteY37" fmla="*/ 1397000 h 1524000"/>
                              <a:gd name="connsiteX38" fmla="*/ 601133 w 5317067"/>
                              <a:gd name="connsiteY38" fmla="*/ 1464733 h 1524000"/>
                              <a:gd name="connsiteX39" fmla="*/ 118533 w 5317067"/>
                              <a:gd name="connsiteY39" fmla="*/ 1413933 h 1524000"/>
                              <a:gd name="connsiteX40" fmla="*/ 8467 w 5317067"/>
                              <a:gd name="connsiteY40" fmla="*/ 1363133 h 1524000"/>
                              <a:gd name="connsiteX41" fmla="*/ 0 w 5317067"/>
                              <a:gd name="connsiteY41" fmla="*/ 1193800 h 1524000"/>
                              <a:gd name="connsiteX42" fmla="*/ 33867 w 5317067"/>
                              <a:gd name="connsiteY42" fmla="*/ 999066 h 1524000"/>
                              <a:gd name="connsiteX43" fmla="*/ 118533 w 5317067"/>
                              <a:gd name="connsiteY43" fmla="*/ 838200 h 1524000"/>
                              <a:gd name="connsiteX44" fmla="*/ 220133 w 5317067"/>
                              <a:gd name="connsiteY44" fmla="*/ 745066 h 1524000"/>
                              <a:gd name="connsiteX45" fmla="*/ 372533 w 5317067"/>
                              <a:gd name="connsiteY45" fmla="*/ 668866 h 1524000"/>
                              <a:gd name="connsiteX46" fmla="*/ 1185333 w 5317067"/>
                              <a:gd name="connsiteY46" fmla="*/ 499533 h 1524000"/>
                              <a:gd name="connsiteX47" fmla="*/ 1371600 w 5317067"/>
                              <a:gd name="connsiteY47" fmla="*/ 482600 h 1524000"/>
                              <a:gd name="connsiteX0" fmla="*/ 1371600 w 5317067"/>
                              <a:gd name="connsiteY0" fmla="*/ 489655 h 1531055"/>
                              <a:gd name="connsiteX1" fmla="*/ 1871133 w 5317067"/>
                              <a:gd name="connsiteY1" fmla="*/ 227188 h 1531055"/>
                              <a:gd name="connsiteX2" fmla="*/ 2150533 w 5317067"/>
                              <a:gd name="connsiteY2" fmla="*/ 100188 h 1531055"/>
                              <a:gd name="connsiteX3" fmla="*/ 2514600 w 5317067"/>
                              <a:gd name="connsiteY3" fmla="*/ 23988 h 1531055"/>
                              <a:gd name="connsiteX4" fmla="*/ 3234267 w 5317067"/>
                              <a:gd name="connsiteY4" fmla="*/ 7055 h 1531055"/>
                              <a:gd name="connsiteX5" fmla="*/ 3852333 w 5317067"/>
                              <a:gd name="connsiteY5" fmla="*/ 66321 h 1531055"/>
                              <a:gd name="connsiteX6" fmla="*/ 4216400 w 5317067"/>
                              <a:gd name="connsiteY6" fmla="*/ 193321 h 1531055"/>
                              <a:gd name="connsiteX7" fmla="*/ 4715933 w 5317067"/>
                              <a:gd name="connsiteY7" fmla="*/ 413455 h 1531055"/>
                              <a:gd name="connsiteX8" fmla="*/ 5156200 w 5317067"/>
                              <a:gd name="connsiteY8" fmla="*/ 464255 h 1531055"/>
                              <a:gd name="connsiteX9" fmla="*/ 5190067 w 5317067"/>
                              <a:gd name="connsiteY9" fmla="*/ 531988 h 1531055"/>
                              <a:gd name="connsiteX10" fmla="*/ 5223933 w 5317067"/>
                              <a:gd name="connsiteY10" fmla="*/ 726721 h 1531055"/>
                              <a:gd name="connsiteX11" fmla="*/ 5190067 w 5317067"/>
                              <a:gd name="connsiteY11" fmla="*/ 836788 h 1531055"/>
                              <a:gd name="connsiteX12" fmla="*/ 5223933 w 5317067"/>
                              <a:gd name="connsiteY12" fmla="*/ 912988 h 1531055"/>
                              <a:gd name="connsiteX13" fmla="*/ 5317067 w 5317067"/>
                              <a:gd name="connsiteY13" fmla="*/ 980721 h 1531055"/>
                              <a:gd name="connsiteX14" fmla="*/ 5308600 w 5317067"/>
                              <a:gd name="connsiteY14" fmla="*/ 1243188 h 1531055"/>
                              <a:gd name="connsiteX15" fmla="*/ 5274733 w 5317067"/>
                              <a:gd name="connsiteY15" fmla="*/ 1302455 h 1531055"/>
                              <a:gd name="connsiteX16" fmla="*/ 5130800 w 5317067"/>
                              <a:gd name="connsiteY16" fmla="*/ 1353255 h 1531055"/>
                              <a:gd name="connsiteX17" fmla="*/ 4783667 w 5317067"/>
                              <a:gd name="connsiteY17" fmla="*/ 1395588 h 1531055"/>
                              <a:gd name="connsiteX18" fmla="*/ 4639733 w 5317067"/>
                              <a:gd name="connsiteY18" fmla="*/ 1471788 h 1531055"/>
                              <a:gd name="connsiteX19" fmla="*/ 4614333 w 5317067"/>
                              <a:gd name="connsiteY19" fmla="*/ 1488721 h 1531055"/>
                              <a:gd name="connsiteX20" fmla="*/ 4597400 w 5317067"/>
                              <a:gd name="connsiteY20" fmla="*/ 1378655 h 1531055"/>
                              <a:gd name="connsiteX21" fmla="*/ 4555067 w 5317067"/>
                              <a:gd name="connsiteY21" fmla="*/ 1158521 h 1531055"/>
                              <a:gd name="connsiteX22" fmla="*/ 4411133 w 5317067"/>
                              <a:gd name="connsiteY22" fmla="*/ 997655 h 1531055"/>
                              <a:gd name="connsiteX23" fmla="*/ 4199467 w 5317067"/>
                              <a:gd name="connsiteY23" fmla="*/ 938388 h 1531055"/>
                              <a:gd name="connsiteX24" fmla="*/ 3996267 w 5317067"/>
                              <a:gd name="connsiteY24" fmla="*/ 980721 h 1531055"/>
                              <a:gd name="connsiteX25" fmla="*/ 3843867 w 5317067"/>
                              <a:gd name="connsiteY25" fmla="*/ 1107721 h 1531055"/>
                              <a:gd name="connsiteX26" fmla="*/ 3793067 w 5317067"/>
                              <a:gd name="connsiteY26" fmla="*/ 1319388 h 1531055"/>
                              <a:gd name="connsiteX27" fmla="*/ 3750733 w 5317067"/>
                              <a:gd name="connsiteY27" fmla="*/ 1471788 h 1531055"/>
                              <a:gd name="connsiteX28" fmla="*/ 1625600 w 5317067"/>
                              <a:gd name="connsiteY28" fmla="*/ 1471788 h 1531055"/>
                              <a:gd name="connsiteX29" fmla="*/ 1473200 w 5317067"/>
                              <a:gd name="connsiteY29" fmla="*/ 1531055 h 1531055"/>
                              <a:gd name="connsiteX30" fmla="*/ 1473200 w 5317067"/>
                              <a:gd name="connsiteY30" fmla="*/ 1361721 h 1531055"/>
                              <a:gd name="connsiteX31" fmla="*/ 1422400 w 5317067"/>
                              <a:gd name="connsiteY31" fmla="*/ 1158521 h 1531055"/>
                              <a:gd name="connsiteX32" fmla="*/ 1295400 w 5317067"/>
                              <a:gd name="connsiteY32" fmla="*/ 1006121 h 1531055"/>
                              <a:gd name="connsiteX33" fmla="*/ 1092200 w 5317067"/>
                              <a:gd name="connsiteY33" fmla="*/ 921455 h 1531055"/>
                              <a:gd name="connsiteX34" fmla="*/ 821267 w 5317067"/>
                              <a:gd name="connsiteY34" fmla="*/ 963788 h 1531055"/>
                              <a:gd name="connsiteX35" fmla="*/ 685800 w 5317067"/>
                              <a:gd name="connsiteY35" fmla="*/ 1090788 h 1531055"/>
                              <a:gd name="connsiteX36" fmla="*/ 618067 w 5317067"/>
                              <a:gd name="connsiteY36" fmla="*/ 1268588 h 1531055"/>
                              <a:gd name="connsiteX37" fmla="*/ 618067 w 5317067"/>
                              <a:gd name="connsiteY37" fmla="*/ 1404055 h 1531055"/>
                              <a:gd name="connsiteX38" fmla="*/ 601133 w 5317067"/>
                              <a:gd name="connsiteY38" fmla="*/ 1471788 h 1531055"/>
                              <a:gd name="connsiteX39" fmla="*/ 118533 w 5317067"/>
                              <a:gd name="connsiteY39" fmla="*/ 1420988 h 1531055"/>
                              <a:gd name="connsiteX40" fmla="*/ 8467 w 5317067"/>
                              <a:gd name="connsiteY40" fmla="*/ 1370188 h 1531055"/>
                              <a:gd name="connsiteX41" fmla="*/ 0 w 5317067"/>
                              <a:gd name="connsiteY41" fmla="*/ 1200855 h 1531055"/>
                              <a:gd name="connsiteX42" fmla="*/ 33867 w 5317067"/>
                              <a:gd name="connsiteY42" fmla="*/ 1006121 h 1531055"/>
                              <a:gd name="connsiteX43" fmla="*/ 118533 w 5317067"/>
                              <a:gd name="connsiteY43" fmla="*/ 845255 h 1531055"/>
                              <a:gd name="connsiteX44" fmla="*/ 220133 w 5317067"/>
                              <a:gd name="connsiteY44" fmla="*/ 752121 h 1531055"/>
                              <a:gd name="connsiteX45" fmla="*/ 372533 w 5317067"/>
                              <a:gd name="connsiteY45" fmla="*/ 675921 h 1531055"/>
                              <a:gd name="connsiteX46" fmla="*/ 1185333 w 5317067"/>
                              <a:gd name="connsiteY46" fmla="*/ 506588 h 1531055"/>
                              <a:gd name="connsiteX47" fmla="*/ 1371600 w 5317067"/>
                              <a:gd name="connsiteY47" fmla="*/ 489655 h 1531055"/>
                              <a:gd name="connsiteX0" fmla="*/ 1371600 w 5317067"/>
                              <a:gd name="connsiteY0" fmla="*/ 489655 h 1531055"/>
                              <a:gd name="connsiteX1" fmla="*/ 1871133 w 5317067"/>
                              <a:gd name="connsiteY1" fmla="*/ 227188 h 1531055"/>
                              <a:gd name="connsiteX2" fmla="*/ 2150533 w 5317067"/>
                              <a:gd name="connsiteY2" fmla="*/ 100188 h 1531055"/>
                              <a:gd name="connsiteX3" fmla="*/ 2514600 w 5317067"/>
                              <a:gd name="connsiteY3" fmla="*/ 23988 h 1531055"/>
                              <a:gd name="connsiteX4" fmla="*/ 3234267 w 5317067"/>
                              <a:gd name="connsiteY4" fmla="*/ 7055 h 1531055"/>
                              <a:gd name="connsiteX5" fmla="*/ 3852333 w 5317067"/>
                              <a:gd name="connsiteY5" fmla="*/ 66321 h 1531055"/>
                              <a:gd name="connsiteX6" fmla="*/ 4216400 w 5317067"/>
                              <a:gd name="connsiteY6" fmla="*/ 193321 h 1531055"/>
                              <a:gd name="connsiteX7" fmla="*/ 4715933 w 5317067"/>
                              <a:gd name="connsiteY7" fmla="*/ 413455 h 1531055"/>
                              <a:gd name="connsiteX8" fmla="*/ 5156200 w 5317067"/>
                              <a:gd name="connsiteY8" fmla="*/ 464255 h 1531055"/>
                              <a:gd name="connsiteX9" fmla="*/ 5190067 w 5317067"/>
                              <a:gd name="connsiteY9" fmla="*/ 531988 h 1531055"/>
                              <a:gd name="connsiteX10" fmla="*/ 5223933 w 5317067"/>
                              <a:gd name="connsiteY10" fmla="*/ 726721 h 1531055"/>
                              <a:gd name="connsiteX11" fmla="*/ 5190067 w 5317067"/>
                              <a:gd name="connsiteY11" fmla="*/ 836788 h 1531055"/>
                              <a:gd name="connsiteX12" fmla="*/ 5223933 w 5317067"/>
                              <a:gd name="connsiteY12" fmla="*/ 912988 h 1531055"/>
                              <a:gd name="connsiteX13" fmla="*/ 5317067 w 5317067"/>
                              <a:gd name="connsiteY13" fmla="*/ 980721 h 1531055"/>
                              <a:gd name="connsiteX14" fmla="*/ 5308600 w 5317067"/>
                              <a:gd name="connsiteY14" fmla="*/ 1243188 h 1531055"/>
                              <a:gd name="connsiteX15" fmla="*/ 5274733 w 5317067"/>
                              <a:gd name="connsiteY15" fmla="*/ 1302455 h 1531055"/>
                              <a:gd name="connsiteX16" fmla="*/ 5130800 w 5317067"/>
                              <a:gd name="connsiteY16" fmla="*/ 1353255 h 1531055"/>
                              <a:gd name="connsiteX17" fmla="*/ 4783667 w 5317067"/>
                              <a:gd name="connsiteY17" fmla="*/ 1395588 h 1531055"/>
                              <a:gd name="connsiteX18" fmla="*/ 4639733 w 5317067"/>
                              <a:gd name="connsiteY18" fmla="*/ 1471788 h 1531055"/>
                              <a:gd name="connsiteX19" fmla="*/ 4614333 w 5317067"/>
                              <a:gd name="connsiteY19" fmla="*/ 1488721 h 1531055"/>
                              <a:gd name="connsiteX20" fmla="*/ 4597400 w 5317067"/>
                              <a:gd name="connsiteY20" fmla="*/ 1378655 h 1531055"/>
                              <a:gd name="connsiteX21" fmla="*/ 4555067 w 5317067"/>
                              <a:gd name="connsiteY21" fmla="*/ 1158521 h 1531055"/>
                              <a:gd name="connsiteX22" fmla="*/ 4411133 w 5317067"/>
                              <a:gd name="connsiteY22" fmla="*/ 997655 h 1531055"/>
                              <a:gd name="connsiteX23" fmla="*/ 4199467 w 5317067"/>
                              <a:gd name="connsiteY23" fmla="*/ 938388 h 1531055"/>
                              <a:gd name="connsiteX24" fmla="*/ 3996267 w 5317067"/>
                              <a:gd name="connsiteY24" fmla="*/ 980721 h 1531055"/>
                              <a:gd name="connsiteX25" fmla="*/ 3843867 w 5317067"/>
                              <a:gd name="connsiteY25" fmla="*/ 1107721 h 1531055"/>
                              <a:gd name="connsiteX26" fmla="*/ 3793067 w 5317067"/>
                              <a:gd name="connsiteY26" fmla="*/ 1319388 h 1531055"/>
                              <a:gd name="connsiteX27" fmla="*/ 3750733 w 5317067"/>
                              <a:gd name="connsiteY27" fmla="*/ 1471788 h 1531055"/>
                              <a:gd name="connsiteX28" fmla="*/ 1625600 w 5317067"/>
                              <a:gd name="connsiteY28" fmla="*/ 1471788 h 1531055"/>
                              <a:gd name="connsiteX29" fmla="*/ 1473200 w 5317067"/>
                              <a:gd name="connsiteY29" fmla="*/ 1531055 h 1531055"/>
                              <a:gd name="connsiteX30" fmla="*/ 1473200 w 5317067"/>
                              <a:gd name="connsiteY30" fmla="*/ 1361721 h 1531055"/>
                              <a:gd name="connsiteX31" fmla="*/ 1422400 w 5317067"/>
                              <a:gd name="connsiteY31" fmla="*/ 1158521 h 1531055"/>
                              <a:gd name="connsiteX32" fmla="*/ 1295400 w 5317067"/>
                              <a:gd name="connsiteY32" fmla="*/ 1006121 h 1531055"/>
                              <a:gd name="connsiteX33" fmla="*/ 1092200 w 5317067"/>
                              <a:gd name="connsiteY33" fmla="*/ 921455 h 1531055"/>
                              <a:gd name="connsiteX34" fmla="*/ 821267 w 5317067"/>
                              <a:gd name="connsiteY34" fmla="*/ 963788 h 1531055"/>
                              <a:gd name="connsiteX35" fmla="*/ 685800 w 5317067"/>
                              <a:gd name="connsiteY35" fmla="*/ 1090788 h 1531055"/>
                              <a:gd name="connsiteX36" fmla="*/ 618067 w 5317067"/>
                              <a:gd name="connsiteY36" fmla="*/ 1268588 h 1531055"/>
                              <a:gd name="connsiteX37" fmla="*/ 618067 w 5317067"/>
                              <a:gd name="connsiteY37" fmla="*/ 1404055 h 1531055"/>
                              <a:gd name="connsiteX38" fmla="*/ 601133 w 5317067"/>
                              <a:gd name="connsiteY38" fmla="*/ 1471788 h 1531055"/>
                              <a:gd name="connsiteX39" fmla="*/ 118533 w 5317067"/>
                              <a:gd name="connsiteY39" fmla="*/ 1420988 h 1531055"/>
                              <a:gd name="connsiteX40" fmla="*/ 8467 w 5317067"/>
                              <a:gd name="connsiteY40" fmla="*/ 1370188 h 1531055"/>
                              <a:gd name="connsiteX41" fmla="*/ 0 w 5317067"/>
                              <a:gd name="connsiteY41" fmla="*/ 1200855 h 1531055"/>
                              <a:gd name="connsiteX42" fmla="*/ 33867 w 5317067"/>
                              <a:gd name="connsiteY42" fmla="*/ 1006121 h 1531055"/>
                              <a:gd name="connsiteX43" fmla="*/ 118533 w 5317067"/>
                              <a:gd name="connsiteY43" fmla="*/ 845255 h 1531055"/>
                              <a:gd name="connsiteX44" fmla="*/ 220133 w 5317067"/>
                              <a:gd name="connsiteY44" fmla="*/ 752121 h 1531055"/>
                              <a:gd name="connsiteX45" fmla="*/ 372533 w 5317067"/>
                              <a:gd name="connsiteY45" fmla="*/ 675921 h 1531055"/>
                              <a:gd name="connsiteX46" fmla="*/ 1185333 w 5317067"/>
                              <a:gd name="connsiteY46" fmla="*/ 506588 h 1531055"/>
                              <a:gd name="connsiteX47" fmla="*/ 1371600 w 5317067"/>
                              <a:gd name="connsiteY47" fmla="*/ 489655 h 1531055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  <a:cxn ang="0">
                                <a:pos x="connsiteX4" y="connsiteY4"/>
                              </a:cxn>
                              <a:cxn ang="0">
                                <a:pos x="connsiteX5" y="connsiteY5"/>
                              </a:cxn>
                              <a:cxn ang="0">
                                <a:pos x="connsiteX6" y="connsiteY6"/>
                              </a:cxn>
                              <a:cxn ang="0">
                                <a:pos x="connsiteX7" y="connsiteY7"/>
                              </a:cxn>
                              <a:cxn ang="0">
                                <a:pos x="connsiteX8" y="connsiteY8"/>
                              </a:cxn>
                              <a:cxn ang="0">
                                <a:pos x="connsiteX9" y="connsiteY9"/>
                              </a:cxn>
                              <a:cxn ang="0">
                                <a:pos x="connsiteX10" y="connsiteY10"/>
                              </a:cxn>
                              <a:cxn ang="0">
                                <a:pos x="connsiteX11" y="connsiteY11"/>
                              </a:cxn>
                              <a:cxn ang="0">
                                <a:pos x="connsiteX12" y="connsiteY12"/>
                              </a:cxn>
                              <a:cxn ang="0">
                                <a:pos x="connsiteX13" y="connsiteY13"/>
                              </a:cxn>
                              <a:cxn ang="0">
                                <a:pos x="connsiteX14" y="connsiteY14"/>
                              </a:cxn>
                              <a:cxn ang="0">
                                <a:pos x="connsiteX15" y="connsiteY15"/>
                              </a:cxn>
                              <a:cxn ang="0">
                                <a:pos x="connsiteX16" y="connsiteY16"/>
                              </a:cxn>
                              <a:cxn ang="0">
                                <a:pos x="connsiteX17" y="connsiteY17"/>
                              </a:cxn>
                              <a:cxn ang="0">
                                <a:pos x="connsiteX18" y="connsiteY18"/>
                              </a:cxn>
                              <a:cxn ang="0">
                                <a:pos x="connsiteX19" y="connsiteY19"/>
                              </a:cxn>
                              <a:cxn ang="0">
                                <a:pos x="connsiteX20" y="connsiteY20"/>
                              </a:cxn>
                              <a:cxn ang="0">
                                <a:pos x="connsiteX21" y="connsiteY21"/>
                              </a:cxn>
                              <a:cxn ang="0">
                                <a:pos x="connsiteX22" y="connsiteY22"/>
                              </a:cxn>
                              <a:cxn ang="0">
                                <a:pos x="connsiteX23" y="connsiteY23"/>
                              </a:cxn>
                              <a:cxn ang="0">
                                <a:pos x="connsiteX24" y="connsiteY24"/>
                              </a:cxn>
                              <a:cxn ang="0">
                                <a:pos x="connsiteX25" y="connsiteY25"/>
                              </a:cxn>
                              <a:cxn ang="0">
                                <a:pos x="connsiteX26" y="connsiteY26"/>
                              </a:cxn>
                              <a:cxn ang="0">
                                <a:pos x="connsiteX27" y="connsiteY27"/>
                              </a:cxn>
                              <a:cxn ang="0">
                                <a:pos x="connsiteX28" y="connsiteY28"/>
                              </a:cxn>
                              <a:cxn ang="0">
                                <a:pos x="connsiteX29" y="connsiteY29"/>
                              </a:cxn>
                              <a:cxn ang="0">
                                <a:pos x="connsiteX30" y="connsiteY30"/>
                              </a:cxn>
                              <a:cxn ang="0">
                                <a:pos x="connsiteX31" y="connsiteY31"/>
                              </a:cxn>
                              <a:cxn ang="0">
                                <a:pos x="connsiteX32" y="connsiteY32"/>
                              </a:cxn>
                              <a:cxn ang="0">
                                <a:pos x="connsiteX33" y="connsiteY33"/>
                              </a:cxn>
                              <a:cxn ang="0">
                                <a:pos x="connsiteX34" y="connsiteY34"/>
                              </a:cxn>
                              <a:cxn ang="0">
                                <a:pos x="connsiteX35" y="connsiteY35"/>
                              </a:cxn>
                              <a:cxn ang="0">
                                <a:pos x="connsiteX36" y="connsiteY36"/>
                              </a:cxn>
                              <a:cxn ang="0">
                                <a:pos x="connsiteX37" y="connsiteY37"/>
                              </a:cxn>
                              <a:cxn ang="0">
                                <a:pos x="connsiteX38" y="connsiteY38"/>
                              </a:cxn>
                              <a:cxn ang="0">
                                <a:pos x="connsiteX39" y="connsiteY39"/>
                              </a:cxn>
                              <a:cxn ang="0">
                                <a:pos x="connsiteX40" y="connsiteY40"/>
                              </a:cxn>
                              <a:cxn ang="0">
                                <a:pos x="connsiteX41" y="connsiteY41"/>
                              </a:cxn>
                              <a:cxn ang="0">
                                <a:pos x="connsiteX42" y="connsiteY42"/>
                              </a:cxn>
                              <a:cxn ang="0">
                                <a:pos x="connsiteX43" y="connsiteY43"/>
                              </a:cxn>
                              <a:cxn ang="0">
                                <a:pos x="connsiteX44" y="connsiteY44"/>
                              </a:cxn>
                              <a:cxn ang="0">
                                <a:pos x="connsiteX45" y="connsiteY45"/>
                              </a:cxn>
                              <a:cxn ang="0">
                                <a:pos x="connsiteX46" y="connsiteY46"/>
                              </a:cxn>
                              <a:cxn ang="0">
                                <a:pos x="connsiteX47" y="connsiteY47"/>
                              </a:cxn>
                            </a:cxnLst>
                            <a:rect l="l" t="t" r="r" b="b"/>
                            <a:pathLst>
                              <a:path w="5317067" h="1531055">
                                <a:moveTo>
                                  <a:pt x="1371600" y="489655"/>
                                </a:moveTo>
                                <a:lnTo>
                                  <a:pt x="1871133" y="227188"/>
                                </a:lnTo>
                                <a:lnTo>
                                  <a:pt x="2150533" y="100188"/>
                                </a:lnTo>
                                <a:cubicBezTo>
                                  <a:pt x="2257777" y="66321"/>
                                  <a:pt x="2333978" y="39510"/>
                                  <a:pt x="2514600" y="23988"/>
                                </a:cubicBezTo>
                                <a:cubicBezTo>
                                  <a:pt x="2695222" y="8466"/>
                                  <a:pt x="3011312" y="0"/>
                                  <a:pt x="3234267" y="7055"/>
                                </a:cubicBezTo>
                                <a:cubicBezTo>
                                  <a:pt x="3457222" y="14110"/>
                                  <a:pt x="3688644" y="35277"/>
                                  <a:pt x="3852333" y="66321"/>
                                </a:cubicBezTo>
                                <a:cubicBezTo>
                                  <a:pt x="4016022" y="97365"/>
                                  <a:pt x="4072467" y="135465"/>
                                  <a:pt x="4216400" y="193321"/>
                                </a:cubicBezTo>
                                <a:lnTo>
                                  <a:pt x="4715933" y="413455"/>
                                </a:lnTo>
                                <a:lnTo>
                                  <a:pt x="5156200" y="464255"/>
                                </a:lnTo>
                                <a:lnTo>
                                  <a:pt x="5190067" y="531988"/>
                                </a:lnTo>
                                <a:lnTo>
                                  <a:pt x="5223933" y="726721"/>
                                </a:lnTo>
                                <a:lnTo>
                                  <a:pt x="5190067" y="836788"/>
                                </a:lnTo>
                                <a:lnTo>
                                  <a:pt x="5223933" y="912988"/>
                                </a:lnTo>
                                <a:lnTo>
                                  <a:pt x="5317067" y="980721"/>
                                </a:lnTo>
                                <a:lnTo>
                                  <a:pt x="5308600" y="1243188"/>
                                </a:lnTo>
                                <a:lnTo>
                                  <a:pt x="5274733" y="1302455"/>
                                </a:lnTo>
                                <a:lnTo>
                                  <a:pt x="5130800" y="1353255"/>
                                </a:lnTo>
                                <a:lnTo>
                                  <a:pt x="4783667" y="1395588"/>
                                </a:lnTo>
                                <a:lnTo>
                                  <a:pt x="4639733" y="1471788"/>
                                </a:lnTo>
                                <a:lnTo>
                                  <a:pt x="4614333" y="1488721"/>
                                </a:lnTo>
                                <a:lnTo>
                                  <a:pt x="4597400" y="1378655"/>
                                </a:lnTo>
                                <a:cubicBezTo>
                                  <a:pt x="4554513" y="1164220"/>
                                  <a:pt x="4555067" y="1238941"/>
                                  <a:pt x="4555067" y="1158521"/>
                                </a:cubicBezTo>
                                <a:cubicBezTo>
                                  <a:pt x="4524023" y="1095021"/>
                                  <a:pt x="4470400" y="1034344"/>
                                  <a:pt x="4411133" y="997655"/>
                                </a:cubicBezTo>
                                <a:cubicBezTo>
                                  <a:pt x="4351866" y="960966"/>
                                  <a:pt x="4268611" y="941210"/>
                                  <a:pt x="4199467" y="938388"/>
                                </a:cubicBezTo>
                                <a:cubicBezTo>
                                  <a:pt x="4130323" y="935566"/>
                                  <a:pt x="4055534" y="952499"/>
                                  <a:pt x="3996267" y="980721"/>
                                </a:cubicBezTo>
                                <a:cubicBezTo>
                                  <a:pt x="3937000" y="1008943"/>
                                  <a:pt x="3877734" y="1051277"/>
                                  <a:pt x="3843867" y="1107721"/>
                                </a:cubicBezTo>
                                <a:cubicBezTo>
                                  <a:pt x="3810000" y="1164165"/>
                                  <a:pt x="3808589" y="1258710"/>
                                  <a:pt x="3793067" y="1319388"/>
                                </a:cubicBezTo>
                                <a:lnTo>
                                  <a:pt x="3750733" y="1471788"/>
                                </a:lnTo>
                                <a:lnTo>
                                  <a:pt x="1625600" y="1471788"/>
                                </a:lnTo>
                                <a:lnTo>
                                  <a:pt x="1473200" y="1531055"/>
                                </a:lnTo>
                                <a:lnTo>
                                  <a:pt x="1473200" y="1361721"/>
                                </a:lnTo>
                                <a:cubicBezTo>
                                  <a:pt x="1464733" y="1299632"/>
                                  <a:pt x="1452033" y="1217788"/>
                                  <a:pt x="1422400" y="1158521"/>
                                </a:cubicBezTo>
                                <a:cubicBezTo>
                                  <a:pt x="1392767" y="1099254"/>
                                  <a:pt x="1350433" y="1045632"/>
                                  <a:pt x="1295400" y="1006121"/>
                                </a:cubicBezTo>
                                <a:cubicBezTo>
                                  <a:pt x="1240367" y="966610"/>
                                  <a:pt x="1171222" y="928510"/>
                                  <a:pt x="1092200" y="921455"/>
                                </a:cubicBezTo>
                                <a:cubicBezTo>
                                  <a:pt x="1013178" y="914400"/>
                                  <a:pt x="889000" y="935566"/>
                                  <a:pt x="821267" y="963788"/>
                                </a:cubicBezTo>
                                <a:cubicBezTo>
                                  <a:pt x="753534" y="992010"/>
                                  <a:pt x="719667" y="1039988"/>
                                  <a:pt x="685800" y="1090788"/>
                                </a:cubicBezTo>
                                <a:cubicBezTo>
                                  <a:pt x="651933" y="1141588"/>
                                  <a:pt x="629356" y="1216377"/>
                                  <a:pt x="618067" y="1268588"/>
                                </a:cubicBezTo>
                                <a:lnTo>
                                  <a:pt x="618067" y="1404055"/>
                                </a:lnTo>
                                <a:lnTo>
                                  <a:pt x="601133" y="1471788"/>
                                </a:lnTo>
                                <a:lnTo>
                                  <a:pt x="118533" y="1420988"/>
                                </a:lnTo>
                                <a:lnTo>
                                  <a:pt x="8467" y="1370188"/>
                                </a:lnTo>
                                <a:lnTo>
                                  <a:pt x="0" y="1200855"/>
                                </a:lnTo>
                                <a:lnTo>
                                  <a:pt x="33867" y="1006121"/>
                                </a:lnTo>
                                <a:lnTo>
                                  <a:pt x="118533" y="845255"/>
                                </a:lnTo>
                                <a:lnTo>
                                  <a:pt x="220133" y="752121"/>
                                </a:lnTo>
                                <a:lnTo>
                                  <a:pt x="372533" y="675921"/>
                                </a:lnTo>
                                <a:lnTo>
                                  <a:pt x="1185333" y="506588"/>
                                </a:lnTo>
                                <a:lnTo>
                                  <a:pt x="1371600" y="489655"/>
                                </a:lnTo>
                                <a:close/>
                              </a:path>
                            </a:pathLst>
                          </a:custGeom>
                          <a:gradFill>
                            <a:gsLst>
                              <a:gs pos="0">
                                <a:srgbClr val="FFFFFF"/>
                              </a:gs>
                              <a:gs pos="63000">
                                <a:srgbClr val="E6E6E6"/>
                              </a:gs>
                              <a:gs pos="32001">
                                <a:srgbClr val="7D8496"/>
                              </a:gs>
                              <a:gs pos="47000">
                                <a:srgbClr val="E6E6E6"/>
                              </a:gs>
                              <a:gs pos="85001">
                                <a:srgbClr val="7D8496"/>
                              </a:gs>
                              <a:gs pos="100000">
                                <a:srgbClr val="E6E6E6"/>
                              </a:gs>
                            </a:gsLst>
                            <a:lin ang="5400000" scaled="0"/>
                          </a:gradFill>
                          <a:ln w="3175">
                            <a:solidFill>
                              <a:schemeClr val="tx1">
                                <a:lumMod val="50000"/>
                                <a:lumOff val="50000"/>
                              </a:schemeClr>
                            </a:solidFill>
                          </a:ln>
                        </p:spPr>
                        <p:style>
                          <a:lnRef idx="2">
                            <a:schemeClr val="accent1">
                              <a:shade val="50000"/>
                            </a:schemeClr>
                          </a:lnRef>
                          <a:fillRef idx="1">
                            <a:schemeClr val="accent1"/>
                          </a:fillRef>
                          <a:effectRef idx="0">
                            <a:schemeClr val="accent1"/>
                          </a:effectRef>
                          <a:fontRef idx="minor">
                            <a:schemeClr val="lt1"/>
                          </a:fontRef>
                        </p:style>
                        <p:txBody>
                          <a:bodyPr rtlCol="0" anchor="ctr"/>
                          <a:lstStyle/>
                          <a:p>
                            <a:pPr algn="ctr"/>
                            <a:endParaRPr lang="zh-CN" altLang="en-US"/>
                          </a:p>
                        </p:txBody>
                      </p:sp>
                      <p:sp>
                        <p:nvSpPr>
                          <p:cNvPr id="175" name="任意多边形 4"/>
                          <p:cNvSpPr/>
                          <p:nvPr/>
                        </p:nvSpPr>
                        <p:spPr>
                          <a:xfrm>
                            <a:off x="2040463" y="392744"/>
                            <a:ext cx="2900895" cy="589388"/>
                          </a:xfrm>
                          <a:custGeom>
                            <a:avLst/>
                            <a:gdLst>
                              <a:gd name="connsiteX0" fmla="*/ 0 w 2667000"/>
                              <a:gd name="connsiteY0" fmla="*/ 482600 h 533400"/>
                              <a:gd name="connsiteX1" fmla="*/ 347134 w 2667000"/>
                              <a:gd name="connsiteY1" fmla="*/ 254000 h 533400"/>
                              <a:gd name="connsiteX2" fmla="*/ 795867 w 2667000"/>
                              <a:gd name="connsiteY2" fmla="*/ 59266 h 533400"/>
                              <a:gd name="connsiteX3" fmla="*/ 1388534 w 2667000"/>
                              <a:gd name="connsiteY3" fmla="*/ 0 h 533400"/>
                              <a:gd name="connsiteX4" fmla="*/ 1735667 w 2667000"/>
                              <a:gd name="connsiteY4" fmla="*/ 8466 h 533400"/>
                              <a:gd name="connsiteX5" fmla="*/ 2175934 w 2667000"/>
                              <a:gd name="connsiteY5" fmla="*/ 50800 h 533400"/>
                              <a:gd name="connsiteX6" fmla="*/ 2404534 w 2667000"/>
                              <a:gd name="connsiteY6" fmla="*/ 143933 h 533400"/>
                              <a:gd name="connsiteX7" fmla="*/ 2667000 w 2667000"/>
                              <a:gd name="connsiteY7" fmla="*/ 389466 h 533400"/>
                              <a:gd name="connsiteX8" fmla="*/ 177800 w 2667000"/>
                              <a:gd name="connsiteY8" fmla="*/ 533400 h 533400"/>
                              <a:gd name="connsiteX9" fmla="*/ 0 w 2667000"/>
                              <a:gd name="connsiteY9" fmla="*/ 482600 h 533400"/>
                              <a:gd name="connsiteX0" fmla="*/ 0 w 2667000"/>
                              <a:gd name="connsiteY0" fmla="*/ 482600 h 533400"/>
                              <a:gd name="connsiteX1" fmla="*/ 347134 w 2667000"/>
                              <a:gd name="connsiteY1" fmla="*/ 254000 h 533400"/>
                              <a:gd name="connsiteX2" fmla="*/ 795867 w 2667000"/>
                              <a:gd name="connsiteY2" fmla="*/ 59266 h 533400"/>
                              <a:gd name="connsiteX3" fmla="*/ 1388534 w 2667000"/>
                              <a:gd name="connsiteY3" fmla="*/ 0 h 533400"/>
                              <a:gd name="connsiteX4" fmla="*/ 1735667 w 2667000"/>
                              <a:gd name="connsiteY4" fmla="*/ 8466 h 533400"/>
                              <a:gd name="connsiteX5" fmla="*/ 2175934 w 2667000"/>
                              <a:gd name="connsiteY5" fmla="*/ 50800 h 533400"/>
                              <a:gd name="connsiteX6" fmla="*/ 2404534 w 2667000"/>
                              <a:gd name="connsiteY6" fmla="*/ 143933 h 533400"/>
                              <a:gd name="connsiteX7" fmla="*/ 2667000 w 2667000"/>
                              <a:gd name="connsiteY7" fmla="*/ 389466 h 533400"/>
                              <a:gd name="connsiteX8" fmla="*/ 177800 w 2667000"/>
                              <a:gd name="connsiteY8" fmla="*/ 533400 h 533400"/>
                              <a:gd name="connsiteX9" fmla="*/ 0 w 2667000"/>
                              <a:gd name="connsiteY9" fmla="*/ 482600 h 533400"/>
                              <a:gd name="connsiteX0" fmla="*/ 0 w 2667000"/>
                              <a:gd name="connsiteY0" fmla="*/ 482600 h 533400"/>
                              <a:gd name="connsiteX1" fmla="*/ 347134 w 2667000"/>
                              <a:gd name="connsiteY1" fmla="*/ 254000 h 533400"/>
                              <a:gd name="connsiteX2" fmla="*/ 795867 w 2667000"/>
                              <a:gd name="connsiteY2" fmla="*/ 59266 h 533400"/>
                              <a:gd name="connsiteX3" fmla="*/ 1388534 w 2667000"/>
                              <a:gd name="connsiteY3" fmla="*/ 0 h 533400"/>
                              <a:gd name="connsiteX4" fmla="*/ 1735667 w 2667000"/>
                              <a:gd name="connsiteY4" fmla="*/ 8466 h 533400"/>
                              <a:gd name="connsiteX5" fmla="*/ 2175934 w 2667000"/>
                              <a:gd name="connsiteY5" fmla="*/ 50800 h 533400"/>
                              <a:gd name="connsiteX6" fmla="*/ 2404534 w 2667000"/>
                              <a:gd name="connsiteY6" fmla="*/ 143933 h 533400"/>
                              <a:gd name="connsiteX7" fmla="*/ 2667000 w 2667000"/>
                              <a:gd name="connsiteY7" fmla="*/ 389466 h 533400"/>
                              <a:gd name="connsiteX8" fmla="*/ 177800 w 2667000"/>
                              <a:gd name="connsiteY8" fmla="*/ 533400 h 533400"/>
                              <a:gd name="connsiteX9" fmla="*/ 0 w 2667000"/>
                              <a:gd name="connsiteY9" fmla="*/ 482600 h 533400"/>
                              <a:gd name="connsiteX0" fmla="*/ 0 w 2667000"/>
                              <a:gd name="connsiteY0" fmla="*/ 491067 h 541867"/>
                              <a:gd name="connsiteX1" fmla="*/ 347134 w 2667000"/>
                              <a:gd name="connsiteY1" fmla="*/ 262467 h 541867"/>
                              <a:gd name="connsiteX2" fmla="*/ 795867 w 2667000"/>
                              <a:gd name="connsiteY2" fmla="*/ 67733 h 541867"/>
                              <a:gd name="connsiteX3" fmla="*/ 1388534 w 2667000"/>
                              <a:gd name="connsiteY3" fmla="*/ 8467 h 541867"/>
                              <a:gd name="connsiteX4" fmla="*/ 1735667 w 2667000"/>
                              <a:gd name="connsiteY4" fmla="*/ 16933 h 541867"/>
                              <a:gd name="connsiteX5" fmla="*/ 2175934 w 2667000"/>
                              <a:gd name="connsiteY5" fmla="*/ 59267 h 541867"/>
                              <a:gd name="connsiteX6" fmla="*/ 2404534 w 2667000"/>
                              <a:gd name="connsiteY6" fmla="*/ 152400 h 541867"/>
                              <a:gd name="connsiteX7" fmla="*/ 2667000 w 2667000"/>
                              <a:gd name="connsiteY7" fmla="*/ 397933 h 541867"/>
                              <a:gd name="connsiteX8" fmla="*/ 177800 w 2667000"/>
                              <a:gd name="connsiteY8" fmla="*/ 541867 h 541867"/>
                              <a:gd name="connsiteX9" fmla="*/ 0 w 2667000"/>
                              <a:gd name="connsiteY9" fmla="*/ 491067 h 541867"/>
                              <a:gd name="connsiteX0" fmla="*/ 0 w 2667000"/>
                              <a:gd name="connsiteY0" fmla="*/ 491067 h 541867"/>
                              <a:gd name="connsiteX1" fmla="*/ 347134 w 2667000"/>
                              <a:gd name="connsiteY1" fmla="*/ 262467 h 541867"/>
                              <a:gd name="connsiteX2" fmla="*/ 795867 w 2667000"/>
                              <a:gd name="connsiteY2" fmla="*/ 67733 h 541867"/>
                              <a:gd name="connsiteX3" fmla="*/ 1388534 w 2667000"/>
                              <a:gd name="connsiteY3" fmla="*/ 8467 h 541867"/>
                              <a:gd name="connsiteX4" fmla="*/ 1735667 w 2667000"/>
                              <a:gd name="connsiteY4" fmla="*/ 16933 h 541867"/>
                              <a:gd name="connsiteX5" fmla="*/ 2175934 w 2667000"/>
                              <a:gd name="connsiteY5" fmla="*/ 59267 h 541867"/>
                              <a:gd name="connsiteX6" fmla="*/ 2404534 w 2667000"/>
                              <a:gd name="connsiteY6" fmla="*/ 152400 h 541867"/>
                              <a:gd name="connsiteX7" fmla="*/ 2667000 w 2667000"/>
                              <a:gd name="connsiteY7" fmla="*/ 397933 h 541867"/>
                              <a:gd name="connsiteX8" fmla="*/ 177800 w 2667000"/>
                              <a:gd name="connsiteY8" fmla="*/ 541867 h 541867"/>
                              <a:gd name="connsiteX9" fmla="*/ 0 w 2667000"/>
                              <a:gd name="connsiteY9" fmla="*/ 491067 h 541867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  <a:cxn ang="0">
                                <a:pos x="connsiteX4" y="connsiteY4"/>
                              </a:cxn>
                              <a:cxn ang="0">
                                <a:pos x="connsiteX5" y="connsiteY5"/>
                              </a:cxn>
                              <a:cxn ang="0">
                                <a:pos x="connsiteX6" y="connsiteY6"/>
                              </a:cxn>
                              <a:cxn ang="0">
                                <a:pos x="connsiteX7" y="connsiteY7"/>
                              </a:cxn>
                              <a:cxn ang="0">
                                <a:pos x="connsiteX8" y="connsiteY8"/>
                              </a:cxn>
                              <a:cxn ang="0">
                                <a:pos x="connsiteX9" y="connsiteY9"/>
                              </a:cxn>
                            </a:cxnLst>
                            <a:rect l="l" t="t" r="r" b="b"/>
                            <a:pathLst>
                              <a:path w="2667000" h="541867">
                                <a:moveTo>
                                  <a:pt x="0" y="491067"/>
                                </a:moveTo>
                                <a:lnTo>
                                  <a:pt x="347134" y="262467"/>
                                </a:lnTo>
                                <a:lnTo>
                                  <a:pt x="795867" y="67733"/>
                                </a:lnTo>
                                <a:cubicBezTo>
                                  <a:pt x="969434" y="25400"/>
                                  <a:pt x="1231901" y="16934"/>
                                  <a:pt x="1388534" y="8467"/>
                                </a:cubicBezTo>
                                <a:cubicBezTo>
                                  <a:pt x="1545167" y="0"/>
                                  <a:pt x="1604434" y="8466"/>
                                  <a:pt x="1735667" y="16933"/>
                                </a:cubicBezTo>
                                <a:cubicBezTo>
                                  <a:pt x="1866900" y="25400"/>
                                  <a:pt x="2064456" y="36689"/>
                                  <a:pt x="2175934" y="59267"/>
                                </a:cubicBezTo>
                                <a:lnTo>
                                  <a:pt x="2404534" y="152400"/>
                                </a:lnTo>
                                <a:lnTo>
                                  <a:pt x="2667000" y="397933"/>
                                </a:lnTo>
                                <a:lnTo>
                                  <a:pt x="177800" y="541867"/>
                                </a:lnTo>
                                <a:lnTo>
                                  <a:pt x="0" y="491067"/>
                                </a:lnTo>
                                <a:close/>
                              </a:path>
                            </a:pathLst>
                          </a:custGeom>
                          <a:gradFill>
                            <a:gsLst>
                              <a:gs pos="89999">
                                <a:schemeClr val="tx1"/>
                              </a:gs>
                              <a:gs pos="17000">
                                <a:schemeClr val="tx1">
                                  <a:lumMod val="50000"/>
                                  <a:lumOff val="50000"/>
                                </a:schemeClr>
                              </a:gs>
                            </a:gsLst>
                            <a:lin ang="5400000" scaled="0"/>
                          </a:gradFill>
                          <a:ln w="3175">
                            <a:solidFill>
                              <a:schemeClr val="tx1">
                                <a:lumMod val="50000"/>
                                <a:lumOff val="50000"/>
                              </a:schemeClr>
                            </a:solidFill>
                          </a:ln>
                        </p:spPr>
                        <p:style>
                          <a:lnRef idx="2">
                            <a:schemeClr val="accent1">
                              <a:shade val="50000"/>
                            </a:schemeClr>
                          </a:lnRef>
                          <a:fillRef idx="1">
                            <a:schemeClr val="accent1"/>
                          </a:fillRef>
                          <a:effectRef idx="0">
                            <a:schemeClr val="accent1"/>
                          </a:effectRef>
                          <a:fontRef idx="minor">
                            <a:schemeClr val="lt1"/>
                          </a:fontRef>
                        </p:style>
                        <p:txBody>
                          <a:bodyPr rtlCol="0" anchor="ctr"/>
                          <a:lstStyle/>
                          <a:p>
                            <a:pPr algn="ctr"/>
                            <a:endParaRPr lang="zh-CN" altLang="en-US"/>
                          </a:p>
                        </p:txBody>
                      </p:sp>
                      <p:sp>
                        <p:nvSpPr>
                          <p:cNvPr id="176" name="任意多边形 175"/>
                          <p:cNvSpPr/>
                          <p:nvPr/>
                        </p:nvSpPr>
                        <p:spPr>
                          <a:xfrm>
                            <a:off x="711200" y="1117600"/>
                            <a:ext cx="550333" cy="245533"/>
                          </a:xfrm>
                          <a:custGeom>
                            <a:avLst/>
                            <a:gdLst>
                              <a:gd name="connsiteX0" fmla="*/ 0 w 550333"/>
                              <a:gd name="connsiteY0" fmla="*/ 245533 h 245533"/>
                              <a:gd name="connsiteX1" fmla="*/ 330200 w 550333"/>
                              <a:gd name="connsiteY1" fmla="*/ 169333 h 245533"/>
                              <a:gd name="connsiteX2" fmla="*/ 474133 w 550333"/>
                              <a:gd name="connsiteY2" fmla="*/ 93133 h 245533"/>
                              <a:gd name="connsiteX3" fmla="*/ 550333 w 550333"/>
                              <a:gd name="connsiteY3" fmla="*/ 0 h 245533"/>
                              <a:gd name="connsiteX4" fmla="*/ 228600 w 550333"/>
                              <a:gd name="connsiteY4" fmla="*/ 25400 h 245533"/>
                              <a:gd name="connsiteX5" fmla="*/ 118533 w 550333"/>
                              <a:gd name="connsiteY5" fmla="*/ 84667 h 245533"/>
                              <a:gd name="connsiteX6" fmla="*/ 0 w 550333"/>
                              <a:gd name="connsiteY6" fmla="*/ 245533 h 245533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  <a:cxn ang="0">
                                <a:pos x="connsiteX4" y="connsiteY4"/>
                              </a:cxn>
                              <a:cxn ang="0">
                                <a:pos x="connsiteX5" y="connsiteY5"/>
                              </a:cxn>
                              <a:cxn ang="0">
                                <a:pos x="connsiteX6" y="connsiteY6"/>
                              </a:cxn>
                            </a:cxnLst>
                            <a:rect l="l" t="t" r="r" b="b"/>
                            <a:pathLst>
                              <a:path w="550333" h="245533">
                                <a:moveTo>
                                  <a:pt x="0" y="245533"/>
                                </a:moveTo>
                                <a:lnTo>
                                  <a:pt x="330200" y="169333"/>
                                </a:lnTo>
                                <a:lnTo>
                                  <a:pt x="474133" y="93133"/>
                                </a:lnTo>
                                <a:lnTo>
                                  <a:pt x="550333" y="0"/>
                                </a:lnTo>
                                <a:lnTo>
                                  <a:pt x="228600" y="25400"/>
                                </a:lnTo>
                                <a:lnTo>
                                  <a:pt x="118533" y="84667"/>
                                </a:lnTo>
                                <a:lnTo>
                                  <a:pt x="0" y="245533"/>
                                </a:lnTo>
                                <a:close/>
                              </a:path>
                            </a:pathLst>
                          </a:custGeom>
                          <a:gradFill>
                            <a:gsLst>
                              <a:gs pos="100000">
                                <a:srgbClr val="FFFFFF"/>
                              </a:gs>
                              <a:gs pos="100000">
                                <a:srgbClr val="E6E6E6"/>
                              </a:gs>
                              <a:gs pos="93000">
                                <a:srgbClr val="7D8496"/>
                              </a:gs>
                              <a:gs pos="47000">
                                <a:srgbClr val="E6E6E6"/>
                              </a:gs>
                              <a:gs pos="85001">
                                <a:srgbClr val="7D8496"/>
                              </a:gs>
                              <a:gs pos="100000">
                                <a:srgbClr val="E6E6E6"/>
                              </a:gs>
                            </a:gsLst>
                            <a:lin ang="5400000" scaled="0"/>
                          </a:gradFill>
                          <a:ln w="3175">
                            <a:solidFill>
                              <a:schemeClr val="tx1">
                                <a:lumMod val="50000"/>
                                <a:lumOff val="50000"/>
                              </a:schemeClr>
                            </a:solidFill>
                          </a:ln>
                        </p:spPr>
                        <p:style>
                          <a:lnRef idx="2">
                            <a:schemeClr val="accent1">
                              <a:shade val="50000"/>
                            </a:schemeClr>
                          </a:lnRef>
                          <a:fillRef idx="1">
                            <a:schemeClr val="accent1"/>
                          </a:fillRef>
                          <a:effectRef idx="0">
                            <a:schemeClr val="accent1"/>
                          </a:effectRef>
                          <a:fontRef idx="minor">
                            <a:schemeClr val="lt1"/>
                          </a:fontRef>
                        </p:style>
                        <p:txBody>
                          <a:bodyPr rtlCol="0" anchor="ctr"/>
                          <a:lstStyle/>
                          <a:p>
                            <a:pPr algn="ctr"/>
                            <a:endParaRPr lang="zh-CN" altLang="en-US"/>
                          </a:p>
                        </p:txBody>
                      </p:sp>
                      <p:sp>
                        <p:nvSpPr>
                          <p:cNvPr id="177" name="任意多边形 176"/>
                          <p:cNvSpPr/>
                          <p:nvPr/>
                        </p:nvSpPr>
                        <p:spPr>
                          <a:xfrm>
                            <a:off x="3437467" y="880533"/>
                            <a:ext cx="1318598" cy="896932"/>
                          </a:xfrm>
                          <a:custGeom>
                            <a:avLst/>
                            <a:gdLst>
                              <a:gd name="connsiteX0" fmla="*/ 50800 w 1261533"/>
                              <a:gd name="connsiteY0" fmla="*/ 59267 h 855133"/>
                              <a:gd name="connsiteX1" fmla="*/ 0 w 1261533"/>
                              <a:gd name="connsiteY1" fmla="*/ 194733 h 855133"/>
                              <a:gd name="connsiteX2" fmla="*/ 50800 w 1261533"/>
                              <a:gd name="connsiteY2" fmla="*/ 855133 h 855133"/>
                              <a:gd name="connsiteX3" fmla="*/ 694266 w 1261533"/>
                              <a:gd name="connsiteY3" fmla="*/ 855133 h 855133"/>
                              <a:gd name="connsiteX4" fmla="*/ 821266 w 1261533"/>
                              <a:gd name="connsiteY4" fmla="*/ 719667 h 855133"/>
                              <a:gd name="connsiteX5" fmla="*/ 948266 w 1261533"/>
                              <a:gd name="connsiteY5" fmla="*/ 491067 h 855133"/>
                              <a:gd name="connsiteX6" fmla="*/ 1143000 w 1261533"/>
                              <a:gd name="connsiteY6" fmla="*/ 321733 h 855133"/>
                              <a:gd name="connsiteX7" fmla="*/ 1261533 w 1261533"/>
                              <a:gd name="connsiteY7" fmla="*/ 194733 h 855133"/>
                              <a:gd name="connsiteX8" fmla="*/ 1261533 w 1261533"/>
                              <a:gd name="connsiteY8" fmla="*/ 0 h 855133"/>
                              <a:gd name="connsiteX9" fmla="*/ 50800 w 1261533"/>
                              <a:gd name="connsiteY9" fmla="*/ 59267 h 855133"/>
                              <a:gd name="connsiteX0" fmla="*/ 50800 w 1318598"/>
                              <a:gd name="connsiteY0" fmla="*/ 59267 h 855133"/>
                              <a:gd name="connsiteX1" fmla="*/ 0 w 1318598"/>
                              <a:gd name="connsiteY1" fmla="*/ 194733 h 855133"/>
                              <a:gd name="connsiteX2" fmla="*/ 50800 w 1318598"/>
                              <a:gd name="connsiteY2" fmla="*/ 855133 h 855133"/>
                              <a:gd name="connsiteX3" fmla="*/ 694266 w 1318598"/>
                              <a:gd name="connsiteY3" fmla="*/ 855133 h 855133"/>
                              <a:gd name="connsiteX4" fmla="*/ 821266 w 1318598"/>
                              <a:gd name="connsiteY4" fmla="*/ 719667 h 855133"/>
                              <a:gd name="connsiteX5" fmla="*/ 948266 w 1318598"/>
                              <a:gd name="connsiteY5" fmla="*/ 491067 h 855133"/>
                              <a:gd name="connsiteX6" fmla="*/ 1143000 w 1318598"/>
                              <a:gd name="connsiteY6" fmla="*/ 321733 h 855133"/>
                              <a:gd name="connsiteX7" fmla="*/ 1261533 w 1318598"/>
                              <a:gd name="connsiteY7" fmla="*/ 194733 h 855133"/>
                              <a:gd name="connsiteX8" fmla="*/ 1318532 w 1318598"/>
                              <a:gd name="connsiteY8" fmla="*/ 97103 h 855133"/>
                              <a:gd name="connsiteX9" fmla="*/ 1261533 w 1318598"/>
                              <a:gd name="connsiteY9" fmla="*/ 0 h 855133"/>
                              <a:gd name="connsiteX10" fmla="*/ 50800 w 1318598"/>
                              <a:gd name="connsiteY10" fmla="*/ 59267 h 855133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  <a:cxn ang="0">
                                <a:pos x="connsiteX4" y="connsiteY4"/>
                              </a:cxn>
                              <a:cxn ang="0">
                                <a:pos x="connsiteX5" y="connsiteY5"/>
                              </a:cxn>
                              <a:cxn ang="0">
                                <a:pos x="connsiteX6" y="connsiteY6"/>
                              </a:cxn>
                              <a:cxn ang="0">
                                <a:pos x="connsiteX7" y="connsiteY7"/>
                              </a:cxn>
                              <a:cxn ang="0">
                                <a:pos x="connsiteX8" y="connsiteY8"/>
                              </a:cxn>
                              <a:cxn ang="0">
                                <a:pos x="connsiteX9" y="connsiteY9"/>
                              </a:cxn>
                              <a:cxn ang="0">
                                <a:pos x="connsiteX10" y="connsiteY10"/>
                              </a:cxn>
                            </a:cxnLst>
                            <a:rect l="l" t="t" r="r" b="b"/>
                            <a:pathLst>
                              <a:path w="1318598" h="855133">
                                <a:moveTo>
                                  <a:pt x="50800" y="59267"/>
                                </a:moveTo>
                                <a:lnTo>
                                  <a:pt x="0" y="194733"/>
                                </a:lnTo>
                                <a:lnTo>
                                  <a:pt x="50800" y="855133"/>
                                </a:lnTo>
                                <a:lnTo>
                                  <a:pt x="694266" y="855133"/>
                                </a:lnTo>
                                <a:lnTo>
                                  <a:pt x="821266" y="719667"/>
                                </a:lnTo>
                                <a:lnTo>
                                  <a:pt x="948266" y="491067"/>
                                </a:lnTo>
                                <a:lnTo>
                                  <a:pt x="1143000" y="321733"/>
                                </a:lnTo>
                                <a:lnTo>
                                  <a:pt x="1261533" y="194733"/>
                                </a:lnTo>
                                <a:cubicBezTo>
                                  <a:pt x="1261467" y="162190"/>
                                  <a:pt x="1318598" y="129646"/>
                                  <a:pt x="1318532" y="97103"/>
                                </a:cubicBezTo>
                                <a:cubicBezTo>
                                  <a:pt x="1318598" y="64735"/>
                                  <a:pt x="1261467" y="32368"/>
                                  <a:pt x="1261533" y="0"/>
                                </a:cubicBezTo>
                                <a:lnTo>
                                  <a:pt x="50800" y="59267"/>
                                </a:lnTo>
                                <a:close/>
                              </a:path>
                            </a:pathLst>
                          </a:custGeom>
                          <a:gradFill>
                            <a:gsLst>
                              <a:gs pos="100000">
                                <a:srgbClr val="FFFFFF"/>
                              </a:gs>
                              <a:gs pos="100000">
                                <a:srgbClr val="E6E6E6"/>
                              </a:gs>
                              <a:gs pos="93000">
                                <a:srgbClr val="7D8496"/>
                              </a:gs>
                              <a:gs pos="47000">
                                <a:srgbClr val="E6E6E6"/>
                              </a:gs>
                              <a:gs pos="85001">
                                <a:srgbClr val="7D8496"/>
                              </a:gs>
                              <a:gs pos="100000">
                                <a:srgbClr val="E6E6E6"/>
                              </a:gs>
                            </a:gsLst>
                            <a:lin ang="5400000" scaled="0"/>
                          </a:gradFill>
                          <a:ln w="3175">
                            <a:solidFill>
                              <a:schemeClr val="tx1">
                                <a:lumMod val="50000"/>
                                <a:lumOff val="50000"/>
                              </a:schemeClr>
                            </a:solidFill>
                          </a:ln>
                        </p:spPr>
                        <p:style>
                          <a:lnRef idx="2">
                            <a:schemeClr val="accent1">
                              <a:shade val="50000"/>
                            </a:schemeClr>
                          </a:lnRef>
                          <a:fillRef idx="1">
                            <a:schemeClr val="accent1"/>
                          </a:fillRef>
                          <a:effectRef idx="0">
                            <a:schemeClr val="accent1"/>
                          </a:effectRef>
                          <a:fontRef idx="minor">
                            <a:schemeClr val="lt1"/>
                          </a:fontRef>
                        </p:style>
                        <p:txBody>
                          <a:bodyPr rtlCol="0" anchor="ctr"/>
                          <a:lstStyle/>
                          <a:p>
                            <a:pPr algn="ctr"/>
                            <a:endParaRPr lang="zh-CN" altLang="en-US"/>
                          </a:p>
                        </p:txBody>
                      </p:sp>
                      <p:sp>
                        <p:nvSpPr>
                          <p:cNvPr id="178" name="任意多边形 177"/>
                          <p:cNvSpPr/>
                          <p:nvPr/>
                        </p:nvSpPr>
                        <p:spPr>
                          <a:xfrm>
                            <a:off x="2116667" y="948267"/>
                            <a:ext cx="1371600" cy="829733"/>
                          </a:xfrm>
                          <a:custGeom>
                            <a:avLst/>
                            <a:gdLst>
                              <a:gd name="connsiteX0" fmla="*/ 1371600 w 1371600"/>
                              <a:gd name="connsiteY0" fmla="*/ 0 h 829733"/>
                              <a:gd name="connsiteX1" fmla="*/ 1312333 w 1371600"/>
                              <a:gd name="connsiteY1" fmla="*/ 127000 h 829733"/>
                              <a:gd name="connsiteX2" fmla="*/ 1371600 w 1371600"/>
                              <a:gd name="connsiteY2" fmla="*/ 821266 h 829733"/>
                              <a:gd name="connsiteX3" fmla="*/ 169333 w 1371600"/>
                              <a:gd name="connsiteY3" fmla="*/ 829733 h 829733"/>
                              <a:gd name="connsiteX4" fmla="*/ 59266 w 1371600"/>
                              <a:gd name="connsiteY4" fmla="*/ 745066 h 829733"/>
                              <a:gd name="connsiteX5" fmla="*/ 0 w 1371600"/>
                              <a:gd name="connsiteY5" fmla="*/ 381000 h 829733"/>
                              <a:gd name="connsiteX6" fmla="*/ 42333 w 1371600"/>
                              <a:gd name="connsiteY6" fmla="*/ 84666 h 829733"/>
                              <a:gd name="connsiteX7" fmla="*/ 1371600 w 1371600"/>
                              <a:gd name="connsiteY7" fmla="*/ 0 h 829733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  <a:cxn ang="0">
                                <a:pos x="connsiteX4" y="connsiteY4"/>
                              </a:cxn>
                              <a:cxn ang="0">
                                <a:pos x="connsiteX5" y="connsiteY5"/>
                              </a:cxn>
                              <a:cxn ang="0">
                                <a:pos x="connsiteX6" y="connsiteY6"/>
                              </a:cxn>
                              <a:cxn ang="0">
                                <a:pos x="connsiteX7" y="connsiteY7"/>
                              </a:cxn>
                            </a:cxnLst>
                            <a:rect l="l" t="t" r="r" b="b"/>
                            <a:pathLst>
                              <a:path w="1371600" h="829733">
                                <a:moveTo>
                                  <a:pt x="1371600" y="0"/>
                                </a:moveTo>
                                <a:lnTo>
                                  <a:pt x="1312333" y="127000"/>
                                </a:lnTo>
                                <a:lnTo>
                                  <a:pt x="1371600" y="821266"/>
                                </a:lnTo>
                                <a:lnTo>
                                  <a:pt x="169333" y="829733"/>
                                </a:lnTo>
                                <a:lnTo>
                                  <a:pt x="59266" y="745066"/>
                                </a:lnTo>
                                <a:lnTo>
                                  <a:pt x="0" y="381000"/>
                                </a:lnTo>
                                <a:lnTo>
                                  <a:pt x="42333" y="84666"/>
                                </a:lnTo>
                                <a:lnTo>
                                  <a:pt x="1371600" y="0"/>
                                </a:lnTo>
                                <a:close/>
                              </a:path>
                            </a:pathLst>
                          </a:custGeom>
                          <a:gradFill>
                            <a:gsLst>
                              <a:gs pos="100000">
                                <a:srgbClr val="FFFFFF"/>
                              </a:gs>
                              <a:gs pos="100000">
                                <a:srgbClr val="E6E6E6"/>
                              </a:gs>
                              <a:gs pos="93000">
                                <a:srgbClr val="7D8496"/>
                              </a:gs>
                              <a:gs pos="47000">
                                <a:srgbClr val="E6E6E6"/>
                              </a:gs>
                              <a:gs pos="85001">
                                <a:srgbClr val="7D8496"/>
                              </a:gs>
                              <a:gs pos="100000">
                                <a:srgbClr val="E6E6E6"/>
                              </a:gs>
                            </a:gsLst>
                            <a:lin ang="5400000" scaled="0"/>
                          </a:gradFill>
                          <a:ln w="3175">
                            <a:solidFill>
                              <a:schemeClr val="tx1">
                                <a:lumMod val="50000"/>
                                <a:lumOff val="50000"/>
                              </a:schemeClr>
                            </a:solidFill>
                          </a:ln>
                        </p:spPr>
                        <p:style>
                          <a:lnRef idx="2">
                            <a:schemeClr val="accent1">
                              <a:shade val="50000"/>
                            </a:schemeClr>
                          </a:lnRef>
                          <a:fillRef idx="1">
                            <a:schemeClr val="accent1"/>
                          </a:fillRef>
                          <a:effectRef idx="0">
                            <a:schemeClr val="accent1"/>
                          </a:effectRef>
                          <a:fontRef idx="minor">
                            <a:schemeClr val="lt1"/>
                          </a:fontRef>
                        </p:style>
                        <p:txBody>
                          <a:bodyPr rtlCol="0" anchor="ctr"/>
                          <a:lstStyle/>
                          <a:p>
                            <a:pPr algn="ctr"/>
                            <a:endParaRPr lang="zh-CN" altLang="en-US"/>
                          </a:p>
                        </p:txBody>
                      </p:sp>
                      <p:sp>
                        <p:nvSpPr>
                          <p:cNvPr id="179" name="圆角矩形 8"/>
                          <p:cNvSpPr/>
                          <p:nvPr/>
                        </p:nvSpPr>
                        <p:spPr>
                          <a:xfrm>
                            <a:off x="4929190" y="928676"/>
                            <a:ext cx="285752" cy="214314"/>
                          </a:xfrm>
                          <a:prstGeom prst="roundRect">
                            <a:avLst/>
                          </a:prstGeom>
                          <a:noFill/>
                          <a:ln w="3175">
                            <a:solidFill>
                              <a:schemeClr val="tx1">
                                <a:lumMod val="50000"/>
                                <a:lumOff val="50000"/>
                              </a:schemeClr>
                            </a:solidFill>
                          </a:ln>
                        </p:spPr>
                        <p:style>
                          <a:lnRef idx="2">
                            <a:schemeClr val="accent1">
                              <a:shade val="50000"/>
                            </a:schemeClr>
                          </a:lnRef>
                          <a:fillRef idx="1">
                            <a:schemeClr val="accent1"/>
                          </a:fillRef>
                          <a:effectRef idx="0">
                            <a:schemeClr val="accent1"/>
                          </a:effectRef>
                          <a:fontRef idx="minor">
                            <a:schemeClr val="lt1"/>
                          </a:fontRef>
                        </p:style>
                        <p:txBody>
                          <a:bodyPr rtlCol="0" anchor="ctr"/>
                          <a:lstStyle/>
                          <a:p>
                            <a:pPr algn="ctr"/>
                            <a:endParaRPr lang="zh-CN" altLang="en-US"/>
                          </a:p>
                        </p:txBody>
                      </p:sp>
                      <p:sp>
                        <p:nvSpPr>
                          <p:cNvPr id="180" name="任意多边形 10"/>
                          <p:cNvSpPr/>
                          <p:nvPr/>
                        </p:nvSpPr>
                        <p:spPr>
                          <a:xfrm>
                            <a:off x="5520267" y="965200"/>
                            <a:ext cx="330200" cy="262467"/>
                          </a:xfrm>
                          <a:custGeom>
                            <a:avLst/>
                            <a:gdLst>
                              <a:gd name="connsiteX0" fmla="*/ 330200 w 330200"/>
                              <a:gd name="connsiteY0" fmla="*/ 50800 h 262467"/>
                              <a:gd name="connsiteX1" fmla="*/ 254000 w 330200"/>
                              <a:gd name="connsiteY1" fmla="*/ 0 h 262467"/>
                              <a:gd name="connsiteX2" fmla="*/ 0 w 330200"/>
                              <a:gd name="connsiteY2" fmla="*/ 33867 h 262467"/>
                              <a:gd name="connsiteX3" fmla="*/ 93133 w 330200"/>
                              <a:gd name="connsiteY3" fmla="*/ 152400 h 262467"/>
                              <a:gd name="connsiteX4" fmla="*/ 237066 w 330200"/>
                              <a:gd name="connsiteY4" fmla="*/ 203200 h 262467"/>
                              <a:gd name="connsiteX5" fmla="*/ 296333 w 330200"/>
                              <a:gd name="connsiteY5" fmla="*/ 262467 h 262467"/>
                              <a:gd name="connsiteX6" fmla="*/ 296333 w 330200"/>
                              <a:gd name="connsiteY6" fmla="*/ 101600 h 262467"/>
                              <a:gd name="connsiteX7" fmla="*/ 330200 w 330200"/>
                              <a:gd name="connsiteY7" fmla="*/ 50800 h 262467"/>
                              <a:gd name="connsiteX0" fmla="*/ 330200 w 330200"/>
                              <a:gd name="connsiteY0" fmla="*/ 50800 h 262467"/>
                              <a:gd name="connsiteX1" fmla="*/ 254000 w 330200"/>
                              <a:gd name="connsiteY1" fmla="*/ 0 h 262467"/>
                              <a:gd name="connsiteX2" fmla="*/ 0 w 330200"/>
                              <a:gd name="connsiteY2" fmla="*/ 33867 h 262467"/>
                              <a:gd name="connsiteX3" fmla="*/ 93133 w 330200"/>
                              <a:gd name="connsiteY3" fmla="*/ 152400 h 262467"/>
                              <a:gd name="connsiteX4" fmla="*/ 237066 w 330200"/>
                              <a:gd name="connsiteY4" fmla="*/ 203200 h 262467"/>
                              <a:gd name="connsiteX5" fmla="*/ 296333 w 330200"/>
                              <a:gd name="connsiteY5" fmla="*/ 262467 h 262467"/>
                              <a:gd name="connsiteX6" fmla="*/ 330200 w 330200"/>
                              <a:gd name="connsiteY6" fmla="*/ 50800 h 262467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  <a:cxn ang="0">
                                <a:pos x="connsiteX4" y="connsiteY4"/>
                              </a:cxn>
                              <a:cxn ang="0">
                                <a:pos x="connsiteX5" y="connsiteY5"/>
                              </a:cxn>
                              <a:cxn ang="0">
                                <a:pos x="connsiteX6" y="connsiteY6"/>
                              </a:cxn>
                            </a:cxnLst>
                            <a:rect l="l" t="t" r="r" b="b"/>
                            <a:pathLst>
                              <a:path w="330200" h="262467">
                                <a:moveTo>
                                  <a:pt x="330200" y="50800"/>
                                </a:moveTo>
                                <a:lnTo>
                                  <a:pt x="254000" y="0"/>
                                </a:lnTo>
                                <a:cubicBezTo>
                                  <a:pt x="5670" y="34253"/>
                                  <a:pt x="91086" y="33867"/>
                                  <a:pt x="0" y="33867"/>
                                </a:cubicBezTo>
                                <a:cubicBezTo>
                                  <a:pt x="86306" y="154697"/>
                                  <a:pt x="36111" y="152400"/>
                                  <a:pt x="93133" y="152400"/>
                                </a:cubicBezTo>
                                <a:lnTo>
                                  <a:pt x="237066" y="203200"/>
                                </a:lnTo>
                                <a:lnTo>
                                  <a:pt x="296333" y="262467"/>
                                </a:lnTo>
                                <a:lnTo>
                                  <a:pt x="330200" y="50800"/>
                                </a:lnTo>
                                <a:close/>
                              </a:path>
                            </a:pathLst>
                          </a:custGeom>
                          <a:gradFill>
                            <a:gsLst>
                              <a:gs pos="0">
                                <a:srgbClr val="FF0000"/>
                              </a:gs>
                              <a:gs pos="45000">
                                <a:srgbClr val="FF7A00"/>
                              </a:gs>
                              <a:gs pos="70000">
                                <a:srgbClr val="FF0300"/>
                              </a:gs>
                              <a:gs pos="100000">
                                <a:srgbClr val="4D0808"/>
                              </a:gs>
                            </a:gsLst>
                            <a:lin ang="5400000" scaled="0"/>
                          </a:gradFill>
                          <a:ln w="3175">
                            <a:solidFill>
                              <a:schemeClr val="tx1">
                                <a:lumMod val="50000"/>
                                <a:lumOff val="50000"/>
                              </a:schemeClr>
                            </a:solidFill>
                          </a:ln>
                        </p:spPr>
                        <p:style>
                          <a:lnRef idx="2">
                            <a:schemeClr val="accent1">
                              <a:shade val="50000"/>
                            </a:schemeClr>
                          </a:lnRef>
                          <a:fillRef idx="1">
                            <a:schemeClr val="accent1"/>
                          </a:fillRef>
                          <a:effectRef idx="0">
                            <a:schemeClr val="accent1"/>
                          </a:effectRef>
                          <a:fontRef idx="minor">
                            <a:schemeClr val="lt1"/>
                          </a:fontRef>
                        </p:style>
                        <p:txBody>
                          <a:bodyPr rtlCol="0" anchor="ctr"/>
                          <a:lstStyle/>
                          <a:p>
                            <a:pPr algn="ctr"/>
                            <a:endParaRPr lang="zh-CN" altLang="en-US"/>
                          </a:p>
                        </p:txBody>
                      </p:sp>
                    </p:grpSp>
                  </p:grpSp>
                  <p:sp>
                    <p:nvSpPr>
                      <p:cNvPr id="168" name="矩形 167"/>
                      <p:cNvSpPr/>
                      <p:nvPr/>
                    </p:nvSpPr>
                    <p:spPr>
                      <a:xfrm>
                        <a:off x="4357686" y="2857502"/>
                        <a:ext cx="285752" cy="45719"/>
                      </a:xfrm>
                      <a:prstGeom prst="rect">
                        <a:avLst/>
                      </a:prstGeom>
                      <a:gradFill flip="none" rotWithShape="1">
                        <a:gsLst>
                          <a:gs pos="0">
                            <a:schemeClr val="tx1">
                              <a:lumMod val="50000"/>
                              <a:lumOff val="50000"/>
                              <a:tint val="66000"/>
                              <a:satMod val="160000"/>
                            </a:schemeClr>
                          </a:gs>
                          <a:gs pos="50000">
                            <a:schemeClr val="tx1">
                              <a:lumMod val="50000"/>
                              <a:lumOff val="50000"/>
                              <a:tint val="44500"/>
                              <a:satMod val="160000"/>
                            </a:schemeClr>
                          </a:gs>
                          <a:gs pos="100000">
                            <a:schemeClr val="tx1">
                              <a:lumMod val="50000"/>
                              <a:lumOff val="50000"/>
                              <a:tint val="23500"/>
                              <a:satMod val="160000"/>
                            </a:schemeClr>
                          </a:gs>
                        </a:gsLst>
                        <a:lin ang="10800000" scaled="1"/>
                        <a:tileRect/>
                      </a:gra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/>
                      </a:p>
                    </p:txBody>
                  </p:sp>
                  <p:sp>
                    <p:nvSpPr>
                      <p:cNvPr id="169" name="矩形 168"/>
                      <p:cNvSpPr/>
                      <p:nvPr/>
                    </p:nvSpPr>
                    <p:spPr>
                      <a:xfrm>
                        <a:off x="5929322" y="2786064"/>
                        <a:ext cx="285752" cy="45719"/>
                      </a:xfrm>
                      <a:prstGeom prst="rect">
                        <a:avLst/>
                      </a:prstGeom>
                      <a:gradFill flip="none" rotWithShape="1">
                        <a:gsLst>
                          <a:gs pos="0">
                            <a:schemeClr val="tx1">
                              <a:lumMod val="50000"/>
                              <a:lumOff val="50000"/>
                              <a:tint val="66000"/>
                              <a:satMod val="160000"/>
                            </a:schemeClr>
                          </a:gs>
                          <a:gs pos="50000">
                            <a:schemeClr val="tx1">
                              <a:lumMod val="50000"/>
                              <a:lumOff val="50000"/>
                              <a:tint val="44500"/>
                              <a:satMod val="160000"/>
                            </a:schemeClr>
                          </a:gs>
                          <a:gs pos="100000">
                            <a:schemeClr val="tx1">
                              <a:lumMod val="50000"/>
                              <a:lumOff val="50000"/>
                              <a:tint val="23500"/>
                              <a:satMod val="160000"/>
                            </a:schemeClr>
                          </a:gs>
                        </a:gsLst>
                        <a:lin ang="10800000" scaled="1"/>
                        <a:tileRect/>
                      </a:gra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/>
                      </a:p>
                    </p:txBody>
                  </p:sp>
                  <p:sp>
                    <p:nvSpPr>
                      <p:cNvPr id="170" name="椭圆 169"/>
                      <p:cNvSpPr/>
                      <p:nvPr/>
                    </p:nvSpPr>
                    <p:spPr>
                      <a:xfrm>
                        <a:off x="4429124" y="2802998"/>
                        <a:ext cx="214314" cy="142876"/>
                      </a:xfrm>
                      <a:prstGeom prst="ellipse">
                        <a:avLst/>
                      </a:prstGeom>
                      <a:noFill/>
                      <a:ln w="3175">
                        <a:solidFill>
                          <a:schemeClr val="bg1">
                            <a:lumMod val="85000"/>
                          </a:schemeClr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/>
                      </a:p>
                    </p:txBody>
                  </p:sp>
                  <p:sp>
                    <p:nvSpPr>
                      <p:cNvPr id="171" name="椭圆 170"/>
                      <p:cNvSpPr/>
                      <p:nvPr/>
                    </p:nvSpPr>
                    <p:spPr>
                      <a:xfrm>
                        <a:off x="6000760" y="2731560"/>
                        <a:ext cx="214314" cy="142876"/>
                      </a:xfrm>
                      <a:prstGeom prst="ellipse">
                        <a:avLst/>
                      </a:prstGeom>
                      <a:noFill/>
                      <a:ln w="3175">
                        <a:solidFill>
                          <a:schemeClr val="bg1">
                            <a:lumMod val="85000"/>
                          </a:schemeClr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/>
                      </a:p>
                    </p:txBody>
                  </p:sp>
                </p:grpSp>
                <p:sp>
                  <p:nvSpPr>
                    <p:cNvPr id="165" name="任意多边形 164"/>
                    <p:cNvSpPr/>
                    <p:nvPr/>
                  </p:nvSpPr>
                  <p:spPr>
                    <a:xfrm>
                      <a:off x="3203399" y="2454275"/>
                      <a:ext cx="225593" cy="214314"/>
                    </a:xfrm>
                    <a:custGeom>
                      <a:avLst/>
                      <a:gdLst>
                        <a:gd name="connsiteX0" fmla="*/ 0 w 169333"/>
                        <a:gd name="connsiteY0" fmla="*/ 160867 h 160867"/>
                        <a:gd name="connsiteX1" fmla="*/ 127000 w 169333"/>
                        <a:gd name="connsiteY1" fmla="*/ 143934 h 160867"/>
                        <a:gd name="connsiteX2" fmla="*/ 169333 w 169333"/>
                        <a:gd name="connsiteY2" fmla="*/ 8467 h 160867"/>
                        <a:gd name="connsiteX3" fmla="*/ 84667 w 169333"/>
                        <a:gd name="connsiteY3" fmla="*/ 0 h 160867"/>
                        <a:gd name="connsiteX4" fmla="*/ 8467 w 169333"/>
                        <a:gd name="connsiteY4" fmla="*/ 59267 h 160867"/>
                        <a:gd name="connsiteX5" fmla="*/ 0 w 169333"/>
                        <a:gd name="connsiteY5" fmla="*/ 160867 h 16086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</a:cxnLst>
                      <a:rect l="l" t="t" r="r" b="b"/>
                      <a:pathLst>
                        <a:path w="169333" h="160867">
                          <a:moveTo>
                            <a:pt x="0" y="160867"/>
                          </a:moveTo>
                          <a:lnTo>
                            <a:pt x="127000" y="143934"/>
                          </a:lnTo>
                          <a:lnTo>
                            <a:pt x="169333" y="8467"/>
                          </a:lnTo>
                          <a:lnTo>
                            <a:pt x="84667" y="0"/>
                          </a:lnTo>
                          <a:lnTo>
                            <a:pt x="8467" y="59267"/>
                          </a:lnTo>
                          <a:lnTo>
                            <a:pt x="0" y="160867"/>
                          </a:lnTo>
                          <a:close/>
                        </a:path>
                      </a:pathLst>
                    </a:custGeom>
                    <a:gradFill flip="none" rotWithShape="1">
                      <a:gsLst>
                        <a:gs pos="0">
                          <a:schemeClr val="bg1">
                            <a:lumMod val="85000"/>
                            <a:shade val="30000"/>
                            <a:satMod val="115000"/>
                          </a:schemeClr>
                        </a:gs>
                        <a:gs pos="50000">
                          <a:schemeClr val="bg1">
                            <a:lumMod val="85000"/>
                            <a:shade val="67500"/>
                            <a:satMod val="115000"/>
                          </a:schemeClr>
                        </a:gs>
                        <a:gs pos="100000">
                          <a:schemeClr val="bg1">
                            <a:lumMod val="85000"/>
                            <a:shade val="100000"/>
                            <a:satMod val="115000"/>
                          </a:schemeClr>
                        </a:gs>
                      </a:gsLst>
                      <a:lin ang="10800000" scaled="1"/>
                      <a:tileRect/>
                    </a:gradFill>
                    <a:ln w="3175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  <p:sp>
                <p:nvSpPr>
                  <p:cNvPr id="161" name="任意多边形 160"/>
                  <p:cNvSpPr/>
                  <p:nvPr/>
                </p:nvSpPr>
                <p:spPr>
                  <a:xfrm>
                    <a:off x="1532467" y="2556933"/>
                    <a:ext cx="1193800" cy="296334"/>
                  </a:xfrm>
                  <a:custGeom>
                    <a:avLst/>
                    <a:gdLst>
                      <a:gd name="connsiteX0" fmla="*/ 0 w 1193800"/>
                      <a:gd name="connsiteY0" fmla="*/ 296334 h 296334"/>
                      <a:gd name="connsiteX1" fmla="*/ 956733 w 1193800"/>
                      <a:gd name="connsiteY1" fmla="*/ 194734 h 296334"/>
                      <a:gd name="connsiteX2" fmla="*/ 1117600 w 1193800"/>
                      <a:gd name="connsiteY2" fmla="*/ 101600 h 296334"/>
                      <a:gd name="connsiteX3" fmla="*/ 1193800 w 1193800"/>
                      <a:gd name="connsiteY3" fmla="*/ 0 h 29633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193800" h="296334">
                        <a:moveTo>
                          <a:pt x="0" y="296334"/>
                        </a:moveTo>
                        <a:lnTo>
                          <a:pt x="956733" y="194734"/>
                        </a:lnTo>
                        <a:lnTo>
                          <a:pt x="1117600" y="101600"/>
                        </a:lnTo>
                        <a:lnTo>
                          <a:pt x="1193800" y="0"/>
                        </a:lnTo>
                      </a:path>
                    </a:pathLst>
                  </a:custGeom>
                  <a:ln w="3175">
                    <a:solidFill>
                      <a:schemeClr val="tx1">
                        <a:lumMod val="50000"/>
                        <a:lumOff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62" name="任意多边形 161"/>
                  <p:cNvSpPr/>
                  <p:nvPr/>
                </p:nvSpPr>
                <p:spPr>
                  <a:xfrm>
                    <a:off x="6773333" y="2935937"/>
                    <a:ext cx="829734" cy="264463"/>
                  </a:xfrm>
                  <a:custGeom>
                    <a:avLst/>
                    <a:gdLst>
                      <a:gd name="connsiteX0" fmla="*/ 0 w 829734"/>
                      <a:gd name="connsiteY0" fmla="*/ 264463 h 264463"/>
                      <a:gd name="connsiteX1" fmla="*/ 76200 w 829734"/>
                      <a:gd name="connsiteY1" fmla="*/ 196730 h 264463"/>
                      <a:gd name="connsiteX2" fmla="*/ 643467 w 829734"/>
                      <a:gd name="connsiteY2" fmla="*/ 179796 h 264463"/>
                      <a:gd name="connsiteX3" fmla="*/ 829734 w 829734"/>
                      <a:gd name="connsiteY3" fmla="*/ 1996 h 2644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829734" h="264463">
                        <a:moveTo>
                          <a:pt x="0" y="264463"/>
                        </a:moveTo>
                        <a:lnTo>
                          <a:pt x="76200" y="196730"/>
                        </a:lnTo>
                        <a:lnTo>
                          <a:pt x="643467" y="179796"/>
                        </a:lnTo>
                        <a:cubicBezTo>
                          <a:pt x="823263" y="0"/>
                          <a:pt x="737451" y="1996"/>
                          <a:pt x="829734" y="1996"/>
                        </a:cubicBezTo>
                      </a:path>
                    </a:pathLst>
                  </a:custGeom>
                  <a:ln w="3175">
                    <a:solidFill>
                      <a:schemeClr val="tx1">
                        <a:lumMod val="50000"/>
                        <a:lumOff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63" name="任意多边形 162"/>
                  <p:cNvSpPr/>
                  <p:nvPr/>
                </p:nvSpPr>
                <p:spPr>
                  <a:xfrm>
                    <a:off x="3276600" y="3276606"/>
                    <a:ext cx="2590800" cy="152400"/>
                  </a:xfrm>
                  <a:custGeom>
                    <a:avLst/>
                    <a:gdLst>
                      <a:gd name="connsiteX0" fmla="*/ 0 w 2590800"/>
                      <a:gd name="connsiteY0" fmla="*/ 152400 h 152400"/>
                      <a:gd name="connsiteX1" fmla="*/ 67733 w 2590800"/>
                      <a:gd name="connsiteY1" fmla="*/ 84667 h 152400"/>
                      <a:gd name="connsiteX2" fmla="*/ 2590800 w 2590800"/>
                      <a:gd name="connsiteY2" fmla="*/ 0 h 152400"/>
                      <a:gd name="connsiteX3" fmla="*/ 2497667 w 2590800"/>
                      <a:gd name="connsiteY3" fmla="*/ 76200 h 152400"/>
                      <a:gd name="connsiteX4" fmla="*/ 0 w 2590800"/>
                      <a:gd name="connsiteY4" fmla="*/ 152400 h 1524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0800" h="152400">
                        <a:moveTo>
                          <a:pt x="0" y="152400"/>
                        </a:moveTo>
                        <a:lnTo>
                          <a:pt x="67733" y="84667"/>
                        </a:lnTo>
                        <a:lnTo>
                          <a:pt x="2590800" y="0"/>
                        </a:lnTo>
                        <a:lnTo>
                          <a:pt x="2497667" y="76200"/>
                        </a:lnTo>
                        <a:lnTo>
                          <a:pt x="0" y="152400"/>
                        </a:lnTo>
                        <a:close/>
                      </a:path>
                    </a:pathLst>
                  </a:custGeom>
                  <a:gradFill flip="none" rotWithShape="1">
                    <a:gsLst>
                      <a:gs pos="0">
                        <a:schemeClr val="bg1">
                          <a:lumMod val="85000"/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lumMod val="85000"/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lumMod val="85000"/>
                          <a:shade val="100000"/>
                          <a:satMod val="115000"/>
                        </a:schemeClr>
                      </a:gs>
                    </a:gsLst>
                    <a:lin ang="8100000" scaled="1"/>
                    <a:tileRect/>
                  </a:gradFill>
                  <a:ln w="3175">
                    <a:solidFill>
                      <a:schemeClr val="tx1">
                        <a:lumMod val="50000"/>
                        <a:lumOff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sp>
              <p:nvSpPr>
                <p:cNvPr id="159" name="任意多边形 158"/>
                <p:cNvSpPr/>
                <p:nvPr/>
              </p:nvSpPr>
              <p:spPr>
                <a:xfrm>
                  <a:off x="1888067" y="3031067"/>
                  <a:ext cx="270933" cy="152400"/>
                </a:xfrm>
                <a:custGeom>
                  <a:avLst/>
                  <a:gdLst>
                    <a:gd name="connsiteX0" fmla="*/ 0 w 270933"/>
                    <a:gd name="connsiteY0" fmla="*/ 0 h 152400"/>
                    <a:gd name="connsiteX1" fmla="*/ 270933 w 270933"/>
                    <a:gd name="connsiteY1" fmla="*/ 152400 h 1524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70933" h="152400">
                      <a:moveTo>
                        <a:pt x="0" y="0"/>
                      </a:moveTo>
                      <a:lnTo>
                        <a:pt x="270933" y="152400"/>
                      </a:lnTo>
                    </a:path>
                  </a:pathLst>
                </a:custGeom>
                <a:ln w="3175">
                  <a:solidFill>
                    <a:schemeClr val="tx1">
                      <a:lumMod val="50000"/>
                      <a:lumOff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150" name="任意多边形 149"/>
              <p:cNvSpPr/>
              <p:nvPr/>
            </p:nvSpPr>
            <p:spPr>
              <a:xfrm>
                <a:off x="8871857" y="3654544"/>
                <a:ext cx="1830793" cy="396000"/>
              </a:xfrm>
              <a:custGeom>
                <a:avLst/>
                <a:gdLst>
                  <a:gd name="connsiteX0" fmla="*/ 1828800 w 1828800"/>
                  <a:gd name="connsiteY0" fmla="*/ 337457 h 598715"/>
                  <a:gd name="connsiteX1" fmla="*/ 0 w 1828800"/>
                  <a:gd name="connsiteY1" fmla="*/ 0 h 598715"/>
                  <a:gd name="connsiteX2" fmla="*/ 10886 w 1828800"/>
                  <a:gd name="connsiteY2" fmla="*/ 598715 h 598715"/>
                  <a:gd name="connsiteX3" fmla="*/ 1817914 w 1828800"/>
                  <a:gd name="connsiteY3" fmla="*/ 468086 h 598715"/>
                  <a:gd name="connsiteX4" fmla="*/ 1828800 w 1828800"/>
                  <a:gd name="connsiteY4" fmla="*/ 337457 h 598715"/>
                  <a:gd name="connsiteX0" fmla="*/ 1828800 w 1830793"/>
                  <a:gd name="connsiteY0" fmla="*/ 337457 h 598715"/>
                  <a:gd name="connsiteX1" fmla="*/ 0 w 1830793"/>
                  <a:gd name="connsiteY1" fmla="*/ 0 h 598715"/>
                  <a:gd name="connsiteX2" fmla="*/ 10886 w 1830793"/>
                  <a:gd name="connsiteY2" fmla="*/ 598715 h 598715"/>
                  <a:gd name="connsiteX3" fmla="*/ 1830793 w 1830793"/>
                  <a:gd name="connsiteY3" fmla="*/ 429143 h 598715"/>
                  <a:gd name="connsiteX4" fmla="*/ 1828800 w 1830793"/>
                  <a:gd name="connsiteY4" fmla="*/ 337457 h 5987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30793" h="598715">
                    <a:moveTo>
                      <a:pt x="1828800" y="337457"/>
                    </a:moveTo>
                    <a:lnTo>
                      <a:pt x="0" y="0"/>
                    </a:lnTo>
                    <a:lnTo>
                      <a:pt x="10886" y="598715"/>
                    </a:lnTo>
                    <a:lnTo>
                      <a:pt x="1830793" y="429143"/>
                    </a:lnTo>
                    <a:cubicBezTo>
                      <a:pt x="1830129" y="398581"/>
                      <a:pt x="1829464" y="368019"/>
                      <a:pt x="1828800" y="337457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alpha val="60000"/>
                    </a:schemeClr>
                  </a:gs>
                  <a:gs pos="67000">
                    <a:schemeClr val="accent1">
                      <a:tint val="44500"/>
                      <a:satMod val="160000"/>
                      <a:alpha val="0"/>
                    </a:schemeClr>
                  </a:gs>
                  <a:gs pos="100000">
                    <a:schemeClr val="accent1">
                      <a:tint val="23500"/>
                      <a:satMod val="160000"/>
                      <a:alpha val="0"/>
                    </a:schemeClr>
                  </a:gs>
                </a:gsLst>
                <a:lin ang="10800000" scaled="1"/>
                <a:tileRect/>
              </a:gradFill>
            </p:spPr>
            <p:txBody>
              <a:bodyPr wrap="none" rtlCol="0" anchor="ctr">
                <a:spAutoFit/>
              </a:bodyPr>
              <a:lstStyle/>
              <a:p>
                <a:pPr algn="ctr"/>
                <a:endParaRPr lang="zh-CN" altLang="en-US" sz="5400" dirty="0" smtClean="0">
                  <a:ln w="18415" cmpd="sng">
                    <a:solidFill>
                      <a:schemeClr val="tx1">
                        <a:lumMod val="50000"/>
                        <a:lumOff val="50000"/>
                      </a:schemeClr>
                    </a:solidFill>
                    <a:prstDash val="solid"/>
                  </a:ln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</a:endParaRPr>
              </a:p>
            </p:txBody>
          </p:sp>
        </p:grpSp>
        <p:pic>
          <p:nvPicPr>
            <p:cNvPr id="181" name="图片 180" descr="GUANG.png"/>
            <p:cNvPicPr>
              <a:picLocks noChangeAspect="1"/>
            </p:cNvPicPr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12142967" y="3923592"/>
              <a:ext cx="565937" cy="553194"/>
            </a:xfrm>
            <a:prstGeom prst="rect">
              <a:avLst/>
            </a:prstGeom>
          </p:spPr>
        </p:pic>
      </p:grpSp>
      <p:pic>
        <p:nvPicPr>
          <p:cNvPr id="46" name="图片 45" descr="yui78.png"/>
          <p:cNvPicPr>
            <a:picLocks noChangeAspect="1"/>
          </p:cNvPicPr>
          <p:nvPr/>
        </p:nvPicPr>
        <p:blipFill>
          <a:blip r:embed="rId10" cstate="print"/>
          <a:srcRect l="5063" t="1515" r="3797" b="1259"/>
          <a:stretch>
            <a:fillRect/>
          </a:stretch>
        </p:blipFill>
        <p:spPr>
          <a:xfrm>
            <a:off x="10428140" y="5012464"/>
            <a:ext cx="105579" cy="107045"/>
          </a:xfrm>
          <a:prstGeom prst="rect">
            <a:avLst/>
          </a:prstGeom>
        </p:spPr>
      </p:pic>
      <p:pic>
        <p:nvPicPr>
          <p:cNvPr id="47" name="图片 46" descr="yui78.png"/>
          <p:cNvPicPr>
            <a:picLocks noChangeAspect="1"/>
          </p:cNvPicPr>
          <p:nvPr/>
        </p:nvPicPr>
        <p:blipFill>
          <a:blip r:embed="rId10" cstate="print"/>
          <a:srcRect l="5063" t="1515" r="3797" b="1259"/>
          <a:stretch>
            <a:fillRect/>
          </a:stretch>
        </p:blipFill>
        <p:spPr>
          <a:xfrm>
            <a:off x="10855401" y="5015098"/>
            <a:ext cx="105579" cy="107045"/>
          </a:xfrm>
          <a:prstGeom prst="rect">
            <a:avLst/>
          </a:prstGeom>
        </p:spPr>
      </p:pic>
      <p:grpSp>
        <p:nvGrpSpPr>
          <p:cNvPr id="187" name="组合 186"/>
          <p:cNvGrpSpPr/>
          <p:nvPr/>
        </p:nvGrpSpPr>
        <p:grpSpPr>
          <a:xfrm>
            <a:off x="-3094560" y="4708954"/>
            <a:ext cx="3159208" cy="553194"/>
            <a:chOff x="-4356992" y="9170208"/>
            <a:chExt cx="3159208" cy="553194"/>
          </a:xfrm>
        </p:grpSpPr>
        <p:pic>
          <p:nvPicPr>
            <p:cNvPr id="183" name="图片 182" descr="YUI9789.png"/>
            <p:cNvPicPr>
              <a:picLocks noChangeAspect="1"/>
            </p:cNvPicPr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-4356992" y="9268494"/>
              <a:ext cx="1359937" cy="336901"/>
            </a:xfrm>
            <a:prstGeom prst="rect">
              <a:avLst/>
            </a:prstGeom>
          </p:spPr>
        </p:pic>
        <p:grpSp>
          <p:nvGrpSpPr>
            <p:cNvPr id="186" name="组合 185"/>
            <p:cNvGrpSpPr/>
            <p:nvPr/>
          </p:nvGrpSpPr>
          <p:grpSpPr>
            <a:xfrm flipH="1">
              <a:off x="-3311990" y="9170208"/>
              <a:ext cx="2114206" cy="553194"/>
              <a:chOff x="8681722" y="5402932"/>
              <a:chExt cx="2114206" cy="553194"/>
            </a:xfrm>
          </p:grpSpPr>
          <p:sp>
            <p:nvSpPr>
              <p:cNvPr id="184" name="任意多边形 183"/>
              <p:cNvSpPr/>
              <p:nvPr/>
            </p:nvSpPr>
            <p:spPr>
              <a:xfrm>
                <a:off x="8681722" y="5437077"/>
                <a:ext cx="1830793" cy="396000"/>
              </a:xfrm>
              <a:custGeom>
                <a:avLst/>
                <a:gdLst>
                  <a:gd name="connsiteX0" fmla="*/ 1828800 w 1828800"/>
                  <a:gd name="connsiteY0" fmla="*/ 337457 h 598715"/>
                  <a:gd name="connsiteX1" fmla="*/ 0 w 1828800"/>
                  <a:gd name="connsiteY1" fmla="*/ 0 h 598715"/>
                  <a:gd name="connsiteX2" fmla="*/ 10886 w 1828800"/>
                  <a:gd name="connsiteY2" fmla="*/ 598715 h 598715"/>
                  <a:gd name="connsiteX3" fmla="*/ 1817914 w 1828800"/>
                  <a:gd name="connsiteY3" fmla="*/ 468086 h 598715"/>
                  <a:gd name="connsiteX4" fmla="*/ 1828800 w 1828800"/>
                  <a:gd name="connsiteY4" fmla="*/ 337457 h 598715"/>
                  <a:gd name="connsiteX0" fmla="*/ 1828800 w 1830793"/>
                  <a:gd name="connsiteY0" fmla="*/ 337457 h 598715"/>
                  <a:gd name="connsiteX1" fmla="*/ 0 w 1830793"/>
                  <a:gd name="connsiteY1" fmla="*/ 0 h 598715"/>
                  <a:gd name="connsiteX2" fmla="*/ 10886 w 1830793"/>
                  <a:gd name="connsiteY2" fmla="*/ 598715 h 598715"/>
                  <a:gd name="connsiteX3" fmla="*/ 1830793 w 1830793"/>
                  <a:gd name="connsiteY3" fmla="*/ 429143 h 598715"/>
                  <a:gd name="connsiteX4" fmla="*/ 1828800 w 1830793"/>
                  <a:gd name="connsiteY4" fmla="*/ 337457 h 5987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30793" h="598715">
                    <a:moveTo>
                      <a:pt x="1828800" y="337457"/>
                    </a:moveTo>
                    <a:lnTo>
                      <a:pt x="0" y="0"/>
                    </a:lnTo>
                    <a:lnTo>
                      <a:pt x="10886" y="598715"/>
                    </a:lnTo>
                    <a:lnTo>
                      <a:pt x="1830793" y="429143"/>
                    </a:lnTo>
                    <a:cubicBezTo>
                      <a:pt x="1830129" y="398581"/>
                      <a:pt x="1829464" y="368019"/>
                      <a:pt x="1828800" y="337457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alpha val="60000"/>
                    </a:schemeClr>
                  </a:gs>
                  <a:gs pos="67000">
                    <a:schemeClr val="accent1">
                      <a:tint val="44500"/>
                      <a:satMod val="160000"/>
                      <a:alpha val="0"/>
                    </a:schemeClr>
                  </a:gs>
                  <a:gs pos="100000">
                    <a:schemeClr val="accent1">
                      <a:tint val="23500"/>
                      <a:satMod val="160000"/>
                      <a:alpha val="0"/>
                    </a:schemeClr>
                  </a:gs>
                </a:gsLst>
                <a:lin ang="10800000" scaled="1"/>
                <a:tileRect/>
              </a:gradFill>
            </p:spPr>
            <p:txBody>
              <a:bodyPr wrap="none" rtlCol="0" anchor="ctr">
                <a:spAutoFit/>
              </a:bodyPr>
              <a:lstStyle/>
              <a:p>
                <a:pPr algn="ctr"/>
                <a:endParaRPr lang="zh-CN" altLang="en-US" sz="5400" dirty="0" smtClean="0">
                  <a:ln w="18415" cmpd="sng">
                    <a:solidFill>
                      <a:schemeClr val="tx1">
                        <a:lumMod val="50000"/>
                        <a:lumOff val="50000"/>
                      </a:schemeClr>
                    </a:solidFill>
                    <a:prstDash val="solid"/>
                  </a:ln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</a:endParaRPr>
              </a:p>
            </p:txBody>
          </p:sp>
          <p:pic>
            <p:nvPicPr>
              <p:cNvPr id="185" name="图片 184" descr="GUANG.png"/>
              <p:cNvPicPr>
                <a:picLocks noChangeAspect="1"/>
              </p:cNvPicPr>
              <p:nvPr/>
            </p:nvPicPr>
            <p:blipFill>
              <a:blip r:embed="rId9" cstate="print"/>
              <a:stretch>
                <a:fillRect/>
              </a:stretch>
            </p:blipFill>
            <p:spPr>
              <a:xfrm>
                <a:off x="10229991" y="5402932"/>
                <a:ext cx="565937" cy="553194"/>
              </a:xfrm>
              <a:prstGeom prst="rect">
                <a:avLst/>
              </a:prstGeom>
            </p:spPr>
          </p:pic>
        </p:grpSp>
      </p:grpSp>
      <p:pic>
        <p:nvPicPr>
          <p:cNvPr id="144" name="图片 143" descr="645.png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-1973359" y="4996829"/>
            <a:ext cx="127640" cy="127640"/>
          </a:xfrm>
          <a:prstGeom prst="rect">
            <a:avLst/>
          </a:prstGeom>
        </p:spPr>
      </p:pic>
      <p:pic>
        <p:nvPicPr>
          <p:cNvPr id="146" name="图片 145" descr="645.png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-2922149" y="4996829"/>
            <a:ext cx="127640" cy="127640"/>
          </a:xfrm>
          <a:prstGeom prst="rect">
            <a:avLst/>
          </a:prstGeom>
        </p:spPr>
      </p:pic>
      <p:grpSp>
        <p:nvGrpSpPr>
          <p:cNvPr id="192" name="组合 191"/>
          <p:cNvGrpSpPr/>
          <p:nvPr/>
        </p:nvGrpSpPr>
        <p:grpSpPr>
          <a:xfrm>
            <a:off x="-1929877" y="4682852"/>
            <a:ext cx="2548797" cy="553194"/>
            <a:chOff x="-2801333" y="7843485"/>
            <a:chExt cx="2548797" cy="553194"/>
          </a:xfrm>
        </p:grpSpPr>
        <p:pic>
          <p:nvPicPr>
            <p:cNvPr id="188" name="图片 187" descr="564.png"/>
            <p:cNvPicPr>
              <a:picLocks noChangeAspect="1"/>
            </p:cNvPicPr>
            <p:nvPr/>
          </p:nvPicPr>
          <p:blipFill>
            <a:blip r:embed="rId13" cstate="print"/>
            <a:stretch>
              <a:fillRect/>
            </a:stretch>
          </p:blipFill>
          <p:spPr>
            <a:xfrm flipH="1">
              <a:off x="-2801333" y="7937387"/>
              <a:ext cx="768744" cy="336243"/>
            </a:xfrm>
            <a:prstGeom prst="rect">
              <a:avLst/>
            </a:prstGeom>
          </p:spPr>
        </p:pic>
        <p:grpSp>
          <p:nvGrpSpPr>
            <p:cNvPr id="191" name="组合 190"/>
            <p:cNvGrpSpPr/>
            <p:nvPr/>
          </p:nvGrpSpPr>
          <p:grpSpPr>
            <a:xfrm>
              <a:off x="-2366742" y="7843485"/>
              <a:ext cx="2114206" cy="553194"/>
              <a:chOff x="-2274941" y="7843485"/>
              <a:chExt cx="2114206" cy="553194"/>
            </a:xfrm>
          </p:grpSpPr>
          <p:sp>
            <p:nvSpPr>
              <p:cNvPr id="189" name="任意多边形 188"/>
              <p:cNvSpPr/>
              <p:nvPr/>
            </p:nvSpPr>
            <p:spPr>
              <a:xfrm flipH="1">
                <a:off x="-1991528" y="7877630"/>
                <a:ext cx="1830793" cy="396000"/>
              </a:xfrm>
              <a:custGeom>
                <a:avLst/>
                <a:gdLst>
                  <a:gd name="connsiteX0" fmla="*/ 1828800 w 1828800"/>
                  <a:gd name="connsiteY0" fmla="*/ 337457 h 598715"/>
                  <a:gd name="connsiteX1" fmla="*/ 0 w 1828800"/>
                  <a:gd name="connsiteY1" fmla="*/ 0 h 598715"/>
                  <a:gd name="connsiteX2" fmla="*/ 10886 w 1828800"/>
                  <a:gd name="connsiteY2" fmla="*/ 598715 h 598715"/>
                  <a:gd name="connsiteX3" fmla="*/ 1817914 w 1828800"/>
                  <a:gd name="connsiteY3" fmla="*/ 468086 h 598715"/>
                  <a:gd name="connsiteX4" fmla="*/ 1828800 w 1828800"/>
                  <a:gd name="connsiteY4" fmla="*/ 337457 h 598715"/>
                  <a:gd name="connsiteX0" fmla="*/ 1828800 w 1830793"/>
                  <a:gd name="connsiteY0" fmla="*/ 337457 h 598715"/>
                  <a:gd name="connsiteX1" fmla="*/ 0 w 1830793"/>
                  <a:gd name="connsiteY1" fmla="*/ 0 h 598715"/>
                  <a:gd name="connsiteX2" fmla="*/ 10886 w 1830793"/>
                  <a:gd name="connsiteY2" fmla="*/ 598715 h 598715"/>
                  <a:gd name="connsiteX3" fmla="*/ 1830793 w 1830793"/>
                  <a:gd name="connsiteY3" fmla="*/ 429143 h 598715"/>
                  <a:gd name="connsiteX4" fmla="*/ 1828800 w 1830793"/>
                  <a:gd name="connsiteY4" fmla="*/ 337457 h 5987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30793" h="598715">
                    <a:moveTo>
                      <a:pt x="1828800" y="337457"/>
                    </a:moveTo>
                    <a:lnTo>
                      <a:pt x="0" y="0"/>
                    </a:lnTo>
                    <a:lnTo>
                      <a:pt x="10886" y="598715"/>
                    </a:lnTo>
                    <a:lnTo>
                      <a:pt x="1830793" y="429143"/>
                    </a:lnTo>
                    <a:cubicBezTo>
                      <a:pt x="1830129" y="398581"/>
                      <a:pt x="1829464" y="368019"/>
                      <a:pt x="1828800" y="337457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alpha val="60000"/>
                    </a:schemeClr>
                  </a:gs>
                  <a:gs pos="67000">
                    <a:schemeClr val="accent1">
                      <a:tint val="44500"/>
                      <a:satMod val="160000"/>
                      <a:alpha val="0"/>
                    </a:schemeClr>
                  </a:gs>
                  <a:gs pos="100000">
                    <a:schemeClr val="accent1">
                      <a:tint val="23500"/>
                      <a:satMod val="160000"/>
                      <a:alpha val="0"/>
                    </a:schemeClr>
                  </a:gs>
                </a:gsLst>
                <a:lin ang="10800000" scaled="1"/>
                <a:tileRect/>
              </a:gradFill>
            </p:spPr>
            <p:txBody>
              <a:bodyPr wrap="none" rtlCol="0" anchor="ctr">
                <a:spAutoFit/>
              </a:bodyPr>
              <a:lstStyle/>
              <a:p>
                <a:pPr algn="ctr"/>
                <a:endParaRPr lang="zh-CN" altLang="en-US" sz="5400" dirty="0" smtClean="0">
                  <a:ln w="18415" cmpd="sng">
                    <a:solidFill>
                      <a:schemeClr val="tx1">
                        <a:lumMod val="50000"/>
                        <a:lumOff val="50000"/>
                      </a:schemeClr>
                    </a:solidFill>
                    <a:prstDash val="solid"/>
                  </a:ln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</a:endParaRPr>
              </a:p>
            </p:txBody>
          </p:sp>
          <p:pic>
            <p:nvPicPr>
              <p:cNvPr id="190" name="图片 189" descr="GUANG.png"/>
              <p:cNvPicPr>
                <a:picLocks noChangeAspect="1"/>
              </p:cNvPicPr>
              <p:nvPr/>
            </p:nvPicPr>
            <p:blipFill>
              <a:blip r:embed="rId9" cstate="print"/>
              <a:stretch>
                <a:fillRect/>
              </a:stretch>
            </p:blipFill>
            <p:spPr>
              <a:xfrm flipH="1">
                <a:off x="-2274941" y="7843485"/>
                <a:ext cx="565937" cy="553194"/>
              </a:xfrm>
              <a:prstGeom prst="rect">
                <a:avLst/>
              </a:prstGeom>
            </p:spPr>
          </p:pic>
        </p:grpSp>
      </p:grpSp>
      <p:pic>
        <p:nvPicPr>
          <p:cNvPr id="147" name="图片 146" descr="6663.png"/>
          <p:cNvPicPr>
            <a:picLocks noChangeAspect="1"/>
          </p:cNvPicPr>
          <p:nvPr/>
        </p:nvPicPr>
        <p:blipFill>
          <a:blip r:embed="rId14" cstate="print"/>
          <a:stretch>
            <a:fillRect/>
          </a:stretch>
        </p:blipFill>
        <p:spPr>
          <a:xfrm>
            <a:off x="-1360944" y="4988878"/>
            <a:ext cx="127051" cy="124348"/>
          </a:xfrm>
          <a:prstGeom prst="rect">
            <a:avLst/>
          </a:prstGeom>
        </p:spPr>
      </p:pic>
      <p:pic>
        <p:nvPicPr>
          <p:cNvPr id="149" name="图片 148" descr="6663.png"/>
          <p:cNvPicPr>
            <a:picLocks noChangeAspect="1"/>
          </p:cNvPicPr>
          <p:nvPr/>
        </p:nvPicPr>
        <p:blipFill>
          <a:blip r:embed="rId14" cstate="print"/>
          <a:stretch>
            <a:fillRect/>
          </a:stretch>
        </p:blipFill>
        <p:spPr>
          <a:xfrm>
            <a:off x="-1860242" y="4988878"/>
            <a:ext cx="127051" cy="124348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5228664" y="1138549"/>
            <a:ext cx="26981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行走于各个城市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5857015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" advTm="1000"/>
    </mc:Choice>
    <mc:Fallback>
      <p:transition advTm="1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4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0" dur="6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2" presetClass="entr" presetSubtype="4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2" presetClass="entr" presetSubtype="4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6" dur="7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2" presetClass="entr" presetSubtype="4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7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8" presetClass="emph" presetSubtype="0" accel="50000" decel="50000" autoRev="1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Rot by="-8400000">
                                      <p:cBhvr>
                                        <p:cTn id="27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8" presetClass="emph" presetSubtype="0" accel="50000" decel="50000" autoRev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8400000">
                                      <p:cBhvr>
                                        <p:cTn id="32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3" presetID="8" presetClass="emph" presetSubtype="0" repeatCount="1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Rot by="21600000">
                                      <p:cBhvr>
                                        <p:cTn id="34" dur="2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5" presetID="8" presetClass="emph" presetSubtype="0" repeatCount="1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Rot by="21600000">
                                      <p:cBhvr>
                                        <p:cTn id="36" dur="2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0" presetClass="path" presetSubtype="0" decel="5000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8.33333E-7 1.28047E-6 L -0.12622 -0.00988 " pathEditMode="relative" ptsTypes="AA">
                                      <p:cBhvr>
                                        <p:cTn id="4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grpId="2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0" presetClass="path" presetSubtype="0" decel="5000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1.11111E-6 -3.78895E-6 L -0.12326 -0.03085 " pathEditMode="relative" rAng="0" ptsTypes="AA">
                                      <p:cBhvr>
                                        <p:cTn id="47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2" y="-15"/>
                                    </p:animMotion>
                                  </p:childTnLst>
                                </p:cTn>
                              </p:par>
                              <p:par>
                                <p:cTn id="48" presetID="10" presetClass="exit" presetSubtype="0" fill="hold" grpId="2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0" presetClass="path" presetSubtype="0" decel="5000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1.11111E-6 -3.78895E-6 L -0.15469 -0.10089 " pathEditMode="relative" rAng="0" ptsTypes="AA">
                                      <p:cBhvr>
                                        <p:cTn id="54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7" y="-51"/>
                                    </p:animMotion>
                                  </p:childTnLst>
                                </p:cTn>
                              </p:par>
                              <p:par>
                                <p:cTn id="55" presetID="10" presetClass="exit" presetSubtype="0" fill="hold" grpId="2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0" presetClass="path" presetSubtype="0" decel="5000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2.77778E-6 -4.27646E-6 L -0.11545 -0.1444 " pathEditMode="relative" rAng="0" ptsTypes="AA">
                                      <p:cBhvr>
                                        <p:cTn id="61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8" y="-72"/>
                                    </p:animMotion>
                                  </p:childTnLst>
                                </p:cTn>
                              </p:par>
                              <p:par>
                                <p:cTn id="62" presetID="10" presetClass="exit" presetSubtype="0" fill="hold" grpId="2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0" presetClass="path" presetSubtype="0" decel="5000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2.5E-6 -2.19068E-7 L -0.10677 0.04227 " pathEditMode="relative" rAng="0" ptsTypes="AA">
                                      <p:cBhvr>
                                        <p:cTn id="68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3" y="21"/>
                                    </p:animMotion>
                                  </p:childTnLst>
                                </p:cTn>
                              </p:par>
                              <p:par>
                                <p:cTn id="69" presetID="10" presetClass="exit" presetSubtype="0" fill="hold" grpId="2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0" presetClass="path" presetSubtype="0" decel="5000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1.11111E-6 4.1407E-6 L -0.12274 0.0833 " pathEditMode="relative" rAng="0" ptsTypes="AA">
                                      <p:cBhvr>
                                        <p:cTn id="75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1" y="42"/>
                                    </p:animMotion>
                                  </p:childTnLst>
                                </p:cTn>
                              </p:par>
                              <p:par>
                                <p:cTn id="76" presetID="10" presetClass="exit" presetSubtype="0" fill="hold" grpId="2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0" presetClass="path" presetSubtype="0" decel="5000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1.11111E-6 4.1407E-6 L -0.08333 0.0833 " pathEditMode="relative" rAng="0" ptsTypes="AA">
                                      <p:cBhvr>
                                        <p:cTn id="82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2" y="42"/>
                                    </p:animMotion>
                                  </p:childTnLst>
                                </p:cTn>
                              </p:par>
                              <p:par>
                                <p:cTn id="83" presetID="10" presetClass="exit" presetSubtype="0" fill="hold" grpId="2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1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0" presetClass="path" presetSubtype="0" decel="5000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1.11111E-6 4.1407E-6 L -0.11493 0.18111 " pathEditMode="relative" rAng="0" ptsTypes="AA">
                                      <p:cBhvr>
                                        <p:cTn id="89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7" y="90"/>
                                    </p:animMotion>
                                  </p:childTnLst>
                                </p:cTn>
                              </p:par>
                              <p:par>
                                <p:cTn id="90" presetID="10" presetClass="exit" presetSubtype="0" fill="hold" grpId="2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0" presetClass="path" presetSubtype="0" decel="5000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0 -1.01203E-6 L -0.00434 -0.26597 " pathEditMode="relative" rAng="0" ptsTypes="AA">
                                      <p:cBhvr>
                                        <p:cTn id="96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" y="-133"/>
                                    </p:animMotion>
                                  </p:childTnLst>
                                </p:cTn>
                              </p:par>
                              <p:par>
                                <p:cTn id="97" presetID="10" presetClass="exit" presetSubtype="0" fill="hold" grpId="2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8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1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" presetID="0" presetClass="path" presetSubtype="0" decel="5000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3.61111E-6 3.34773E-6 L -0.02812 -0.12682 " pathEditMode="relative" rAng="0" ptsTypes="AA">
                                      <p:cBhvr>
                                        <p:cTn id="103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" y="-64"/>
                                    </p:animMotion>
                                  </p:childTnLst>
                                </p:cTn>
                              </p:par>
                              <p:par>
                                <p:cTn id="104" presetID="10" presetClass="exit" presetSubtype="0" fill="hold" grpId="2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0" presetClass="path" presetSubtype="0" decel="5000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3.61111E-6 3.34773E-6 L -0.06753 -0.16878 " pathEditMode="relative" rAng="0" ptsTypes="AA">
                                      <p:cBhvr>
                                        <p:cTn id="110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4" y="-85"/>
                                    </p:animMotion>
                                  </p:childTnLst>
                                </p:cTn>
                              </p:par>
                              <p:par>
                                <p:cTn id="111" presetID="10" presetClass="exit" presetSubtype="0" fill="hold" grpId="2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4" presetID="1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" presetID="0" presetClass="path" presetSubtype="0" decel="5000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3.61111E-6 3.34773E-6 L -0.08333 -0.15489 " pathEditMode="relative" rAng="0" ptsTypes="AA">
                                      <p:cBhvr>
                                        <p:cTn id="117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2" y="-77"/>
                                    </p:animMotion>
                                  </p:childTnLst>
                                </p:cTn>
                              </p:par>
                              <p:par>
                                <p:cTn id="118" presetID="10" presetClass="exit" presetSubtype="0" fill="hold" grpId="2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9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1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0" presetClass="path" presetSubtype="0" decel="5000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0 -1.01203E-6 L 0.01128 -0.19593 " pathEditMode="relative" rAng="0" ptsTypes="AA">
                                      <p:cBhvr>
                                        <p:cTn id="124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" y="-98"/>
                                    </p:animMotion>
                                  </p:childTnLst>
                                </p:cTn>
                              </p:par>
                              <p:par>
                                <p:cTn id="125" presetID="10" presetClass="exit" presetSubtype="0" fill="hold" grpId="2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6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1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0" presetID="0" presetClass="path" presetSubtype="0" decel="5000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3.61111E-6 3.34773E-6 L 0.02691 -0.15489 " pathEditMode="relative" rAng="0" ptsTypes="AA">
                                      <p:cBhvr>
                                        <p:cTn id="131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" y="-77"/>
                                    </p:animMotion>
                                  </p:childTnLst>
                                </p:cTn>
                              </p:par>
                              <p:par>
                                <p:cTn id="132" presetID="10" presetClass="exit" presetSubtype="0" fill="hold" grpId="2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3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" presetID="1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7" presetID="0" presetClass="path" presetSubtype="0" decel="5000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3.61111E-6 3.34773E-6 L 0.0349 -0.08485 " pathEditMode="relative" rAng="0" ptsTypes="AA">
                                      <p:cBhvr>
                                        <p:cTn id="138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-43"/>
                                    </p:animMotion>
                                  </p:childTnLst>
                                </p:cTn>
                              </p:par>
                              <p:par>
                                <p:cTn id="139" presetID="10" presetClass="exit" presetSubtype="0" fill="hold" grpId="2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0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2" presetID="1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4" presetID="0" presetClass="path" presetSubtype="0" decel="5000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3.61111E-6 3.34773E-6 L 0.06233 -0.04289 " pathEditMode="relative" rAng="0" ptsTypes="AA">
                                      <p:cBhvr>
                                        <p:cTn id="145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" y="-22"/>
                                    </p:animMotion>
                                  </p:childTnLst>
                                </p:cTn>
                              </p:par>
                              <p:par>
                                <p:cTn id="146" presetID="10" presetClass="exit" presetSubtype="0" fill="hold" grpId="2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9" presetID="1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1" presetID="0" presetClass="path" presetSubtype="0" decel="5000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1.66667E-6 8.17649E-7 L -0.0592 0.21105 " pathEditMode="relative" rAng="0" ptsTypes="AA">
                                      <p:cBhvr>
                                        <p:cTn id="152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0" y="106"/>
                                    </p:animMotion>
                                  </p:childTnLst>
                                </p:cTn>
                              </p:par>
                              <p:par>
                                <p:cTn id="153" presetID="10" presetClass="exit" presetSubtype="0" fill="hold" grpId="2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4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6" presetID="1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8" presetID="0" presetClass="path" presetSubtype="0" decel="5000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4.72222E-6 -4.82259E-6 L -0.02778 0.19624 " pathEditMode="relative" rAng="0" ptsTypes="AA">
                                      <p:cBhvr>
                                        <p:cTn id="159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" y="98"/>
                                    </p:animMotion>
                                  </p:childTnLst>
                                </p:cTn>
                              </p:par>
                              <p:par>
                                <p:cTn id="160" presetID="10" presetClass="exit" presetSubtype="0" fill="hold" grpId="2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1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3" presetID="1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5" presetID="0" presetClass="path" presetSubtype="0" decel="5000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4.72222E-6 -4.82259E-6 L -0.00417 0.21013 " pathEditMode="relative" rAng="0" ptsTypes="AA">
                                      <p:cBhvr>
                                        <p:cTn id="166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" y="105"/>
                                    </p:animMotion>
                                  </p:childTnLst>
                                </p:cTn>
                              </p:par>
                              <p:par>
                                <p:cTn id="167" presetID="10" presetClass="exit" presetSubtype="0" fill="hold" grpId="2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8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0" presetID="1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2" presetID="0" presetClass="path" presetSubtype="0" decel="5000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4.72222E-6 -4.82259E-6 L 0.03506 0.25209 " pathEditMode="relative" rAng="0" ptsTypes="AA">
                                      <p:cBhvr>
                                        <p:cTn id="173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" y="126"/>
                                    </p:animMotion>
                                  </p:childTnLst>
                                </p:cTn>
                              </p:par>
                              <p:par>
                                <p:cTn id="174" presetID="10" presetClass="exit" presetSubtype="0" fill="hold" grpId="2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5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7" presetID="1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9" presetID="0" presetClass="path" presetSubtype="0" decel="5000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1.66667E-6 8.17649E-7 L -0.06701 0.16908 " pathEditMode="relative" rAng="0" ptsTypes="AA">
                                      <p:cBhvr>
                                        <p:cTn id="180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4" y="85"/>
                                    </p:animMotion>
                                  </p:childTnLst>
                                </p:cTn>
                              </p:par>
                              <p:par>
                                <p:cTn id="181" presetID="10" presetClass="exit" presetSubtype="0" fill="hold" grpId="2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2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4" presetID="1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6" presetID="0" presetClass="path" presetSubtype="0" decel="5000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4.72222E-6 -4.82259E-6 L -0.09879 0.16816 " pathEditMode="relative" rAng="0" ptsTypes="AA">
                                      <p:cBhvr>
                                        <p:cTn id="187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9" y="84"/>
                                    </p:animMotion>
                                  </p:childTnLst>
                                </p:cTn>
                              </p:par>
                              <p:par>
                                <p:cTn id="188" presetID="10" presetClass="exit" presetSubtype="0" fill="hold" grpId="2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9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1" presetID="1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3" presetID="0" presetClass="path" presetSubtype="0" decel="5000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4.72222E-6 -4.82259E-6 L -0.13021 0.26628 " pathEditMode="relative" rAng="0" ptsTypes="AA">
                                      <p:cBhvr>
                                        <p:cTn id="194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5" y="133"/>
                                    </p:animMotion>
                                  </p:childTnLst>
                                </p:cTn>
                              </p:par>
                              <p:par>
                                <p:cTn id="195" presetID="10" presetClass="exit" presetSubtype="0" fill="hold" grpId="2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6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8" presetID="1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0" presetID="0" presetClass="path" presetSubtype="0" decel="5000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4.72222E-6 -4.82259E-6 L -0.05139 0.07035 " pathEditMode="relative" rAng="0" ptsTypes="AA">
                                      <p:cBhvr>
                                        <p:cTn id="201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" y="35"/>
                                    </p:animMotion>
                                  </p:childTnLst>
                                </p:cTn>
                              </p:par>
                              <p:par>
                                <p:cTn id="202" presetID="10" presetClass="exit" presetSubtype="0" fill="hold" grpId="2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3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5" presetID="1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7" presetID="0" presetClass="path" presetSubtype="0" decel="5000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8.33333E-7 8.17649E-7 L 0.10677 0.12712 " pathEditMode="relative" rAng="0" ptsTypes="AA">
                                      <p:cBhvr>
                                        <p:cTn id="208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3" y="64"/>
                                    </p:animMotion>
                                  </p:childTnLst>
                                </p:cTn>
                              </p:par>
                              <p:par>
                                <p:cTn id="209" presetID="10" presetClass="exit" presetSubtype="0" fill="hold" grpId="2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0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2" presetID="1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4" presetID="0" presetClass="path" presetSubtype="0" decel="5000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4.44444E-6 -4.82259E-6 L 0.075 0.1262 " pathEditMode="relative" rAng="0" ptsTypes="AA">
                                      <p:cBhvr>
                                        <p:cTn id="215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" y="63"/>
                                    </p:animMotion>
                                  </p:childTnLst>
                                </p:cTn>
                              </p:par>
                              <p:par>
                                <p:cTn id="216" presetID="10" presetClass="exit" presetSubtype="0" fill="hold" grpId="2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7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9" presetID="1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1" presetID="0" presetClass="path" presetSubtype="0" decel="5000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4.44444E-6 -4.82259E-6 L 0.08681 0.16816 " pathEditMode="relative" rAng="0" ptsTypes="AA">
                                      <p:cBhvr>
                                        <p:cTn id="222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3" y="84"/>
                                    </p:animMotion>
                                  </p:childTnLst>
                                </p:cTn>
                              </p:par>
                              <p:par>
                                <p:cTn id="223" presetID="10" presetClass="exit" presetSubtype="0" fill="hold" grpId="2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4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6" presetID="1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8" presetID="0" presetClass="path" presetSubtype="0" decel="5000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4.44444E-6 -4.82259E-6 L 0.05938 0.21013 " pathEditMode="relative" rAng="0" ptsTypes="AA">
                                      <p:cBhvr>
                                        <p:cTn id="229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0" y="105"/>
                                    </p:animMotion>
                                  </p:childTnLst>
                                </p:cTn>
                              </p:par>
                              <p:par>
                                <p:cTn id="230" presetID="10" presetClass="exit" presetSubtype="0" fill="hold" grpId="2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1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3" presetID="1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5" presetID="0" presetClass="path" presetSubtype="0" decel="5000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8.33333E-7 8.17649E-7 L 0.14618 0.08516 " pathEditMode="relative" rAng="0" ptsTypes="AA">
                                      <p:cBhvr>
                                        <p:cTn id="236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3" y="43"/>
                                    </p:animMotion>
                                  </p:childTnLst>
                                </p:cTn>
                              </p:par>
                              <p:par>
                                <p:cTn id="237" presetID="10" presetClass="exit" presetSubtype="0" fill="hold" grpId="2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8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0" presetID="1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2" presetID="0" presetClass="path" presetSubtype="0" decel="5000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4.44444E-6 -4.82259E-6 L 0.1066 0.02839 " pathEditMode="relative" rAng="0" ptsTypes="AA">
                                      <p:cBhvr>
                                        <p:cTn id="243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3" y="14"/>
                                    </p:animMotion>
                                  </p:childTnLst>
                                </p:cTn>
                              </p:par>
                              <p:par>
                                <p:cTn id="244" presetID="10" presetClass="exit" presetSubtype="0" fill="hold" grpId="2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5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7" presetID="1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9" presetID="0" presetClass="path" presetSubtype="0" decel="5000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4.44444E-6 -4.82259E-6 L 0.1066 0.00031 " pathEditMode="relative" rAng="0" ptsTypes="AA">
                                      <p:cBhvr>
                                        <p:cTn id="250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3" y="0"/>
                                    </p:animMotion>
                                  </p:childTnLst>
                                </p:cTn>
                              </p:par>
                              <p:par>
                                <p:cTn id="251" presetID="10" presetClass="exit" presetSubtype="0" fill="hold" grpId="2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2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4" presetID="1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6" presetID="0" presetClass="path" presetSubtype="0" decel="5000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4.44444E-6 -4.82259E-6 L 0.05938 -0.02776 " pathEditMode="relative" rAng="0" ptsTypes="AA">
                                      <p:cBhvr>
                                        <p:cTn id="257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0" y="-14"/>
                                    </p:animMotion>
                                  </p:childTnLst>
                                </p:cTn>
                              </p:par>
                              <p:par>
                                <p:cTn id="258" presetID="10" presetClass="exit" presetSubtype="0" fill="hold" grpId="2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9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1" presetID="1" presetClass="entr" presetSubtype="0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3" presetID="0" presetClass="path" presetSubtype="0" decel="50000" fill="hold" grpId="1" nodeType="withEffect">
                                  <p:stCondLst>
                                    <p:cond delay="1900"/>
                                  </p:stCondLst>
                                  <p:childTnLst>
                                    <p:animMotion origin="layout" path="M -8.33333E-7 1.28047E-6 L -0.12622 -0.00988 " pathEditMode="relative" ptsTypes="AA">
                                      <p:cBhvr>
                                        <p:cTn id="264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65" presetID="10" presetClass="exit" presetSubtype="0" fill="hold" grpId="2" nodeType="withEffect">
                                  <p:stCondLst>
                                    <p:cond delay="2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6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8" presetID="1" presetClass="entr" presetSubtype="0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2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0" presetID="0" presetClass="path" presetSubtype="0" decel="50000" fill="hold" grpId="1" nodeType="withEffect">
                                  <p:stCondLst>
                                    <p:cond delay="1900"/>
                                  </p:stCondLst>
                                  <p:childTnLst>
                                    <p:animMotion origin="layout" path="M -1.11111E-6 -3.78895E-6 L -0.12326 -0.03085 " pathEditMode="relative" rAng="0" ptsTypes="AA">
                                      <p:cBhvr>
                                        <p:cTn id="271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2" y="-15"/>
                                    </p:animMotion>
                                  </p:childTnLst>
                                </p:cTn>
                              </p:par>
                              <p:par>
                                <p:cTn id="272" presetID="10" presetClass="exit" presetSubtype="0" fill="hold" grpId="2" nodeType="withEffect">
                                  <p:stCondLst>
                                    <p:cond delay="2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3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5" presetID="1" presetClass="entr" presetSubtype="0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7" presetID="0" presetClass="path" presetSubtype="0" decel="50000" fill="hold" grpId="1" nodeType="withEffect">
                                  <p:stCondLst>
                                    <p:cond delay="1900"/>
                                  </p:stCondLst>
                                  <p:childTnLst>
                                    <p:animMotion origin="layout" path="M -1.11111E-6 -3.78895E-6 L -0.15469 -0.10089 " pathEditMode="relative" rAng="0" ptsTypes="AA">
                                      <p:cBhvr>
                                        <p:cTn id="278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7" y="-51"/>
                                    </p:animMotion>
                                  </p:childTnLst>
                                </p:cTn>
                              </p:par>
                              <p:par>
                                <p:cTn id="279" presetID="10" presetClass="exit" presetSubtype="0" fill="hold" grpId="2" nodeType="withEffect">
                                  <p:stCondLst>
                                    <p:cond delay="2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0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2" presetID="1" presetClass="entr" presetSubtype="0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2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4" presetID="0" presetClass="path" presetSubtype="0" decel="50000" fill="hold" grpId="1" nodeType="withEffect">
                                  <p:stCondLst>
                                    <p:cond delay="1900"/>
                                  </p:stCondLst>
                                  <p:childTnLst>
                                    <p:animMotion origin="layout" path="M 2.77778E-6 -4.27646E-6 L -0.11545 -0.1444 " pathEditMode="relative" rAng="0" ptsTypes="AA">
                                      <p:cBhvr>
                                        <p:cTn id="285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8" y="-72"/>
                                    </p:animMotion>
                                  </p:childTnLst>
                                </p:cTn>
                              </p:par>
                              <p:par>
                                <p:cTn id="286" presetID="10" presetClass="exit" presetSubtype="0" fill="hold" grpId="2" nodeType="withEffect">
                                  <p:stCondLst>
                                    <p:cond delay="2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7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9" presetID="1" presetClass="entr" presetSubtype="0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2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1" presetID="0" presetClass="path" presetSubtype="0" decel="50000" fill="hold" grpId="1" nodeType="withEffect">
                                  <p:stCondLst>
                                    <p:cond delay="1900"/>
                                  </p:stCondLst>
                                  <p:childTnLst>
                                    <p:animMotion origin="layout" path="M 2.5E-6 -2.19068E-7 L -0.10677 0.04227 " pathEditMode="relative" rAng="0" ptsTypes="AA">
                                      <p:cBhvr>
                                        <p:cTn id="292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3" y="21"/>
                                    </p:animMotion>
                                  </p:childTnLst>
                                </p:cTn>
                              </p:par>
                              <p:par>
                                <p:cTn id="293" presetID="10" presetClass="exit" presetSubtype="0" fill="hold" grpId="2" nodeType="withEffect">
                                  <p:stCondLst>
                                    <p:cond delay="2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4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6" presetID="1" presetClass="entr" presetSubtype="0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2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8" presetID="0" presetClass="path" presetSubtype="0" decel="50000" fill="hold" grpId="1" nodeType="withEffect">
                                  <p:stCondLst>
                                    <p:cond delay="1900"/>
                                  </p:stCondLst>
                                  <p:childTnLst>
                                    <p:animMotion origin="layout" path="M -1.11111E-6 4.1407E-6 L -0.12274 0.0833 " pathEditMode="relative" rAng="0" ptsTypes="AA">
                                      <p:cBhvr>
                                        <p:cTn id="299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1" y="42"/>
                                    </p:animMotion>
                                  </p:childTnLst>
                                </p:cTn>
                              </p:par>
                              <p:par>
                                <p:cTn id="300" presetID="10" presetClass="exit" presetSubtype="0" fill="hold" grpId="2" nodeType="withEffect">
                                  <p:stCondLst>
                                    <p:cond delay="2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1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3" presetID="1" presetClass="entr" presetSubtype="0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3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5" presetID="0" presetClass="path" presetSubtype="0" decel="50000" fill="hold" grpId="1" nodeType="withEffect">
                                  <p:stCondLst>
                                    <p:cond delay="1900"/>
                                  </p:stCondLst>
                                  <p:childTnLst>
                                    <p:animMotion origin="layout" path="M -1.11111E-6 4.1407E-6 L -0.08333 0.0833 " pathEditMode="relative" rAng="0" ptsTypes="AA">
                                      <p:cBhvr>
                                        <p:cTn id="306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2" y="42"/>
                                    </p:animMotion>
                                  </p:childTnLst>
                                </p:cTn>
                              </p:par>
                              <p:par>
                                <p:cTn id="307" presetID="10" presetClass="exit" presetSubtype="0" fill="hold" grpId="2" nodeType="withEffect">
                                  <p:stCondLst>
                                    <p:cond delay="2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8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0" presetID="1" presetClass="entr" presetSubtype="0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3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2" presetID="0" presetClass="path" presetSubtype="0" decel="50000" fill="hold" grpId="1" nodeType="withEffect">
                                  <p:stCondLst>
                                    <p:cond delay="1900"/>
                                  </p:stCondLst>
                                  <p:childTnLst>
                                    <p:animMotion origin="layout" path="M -1.11111E-6 4.1407E-6 L -0.11493 0.18111 " pathEditMode="relative" rAng="0" ptsTypes="AA">
                                      <p:cBhvr>
                                        <p:cTn id="313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7" y="90"/>
                                    </p:animMotion>
                                  </p:childTnLst>
                                </p:cTn>
                              </p:par>
                              <p:par>
                                <p:cTn id="314" presetID="10" presetClass="exit" presetSubtype="0" fill="hold" grpId="2" nodeType="withEffect">
                                  <p:stCondLst>
                                    <p:cond delay="2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5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7" presetID="1" presetClass="entr" presetSubtype="0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3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9" presetID="0" presetClass="path" presetSubtype="0" decel="50000" fill="hold" grpId="1" nodeType="withEffect">
                                  <p:stCondLst>
                                    <p:cond delay="1900"/>
                                  </p:stCondLst>
                                  <p:childTnLst>
                                    <p:animMotion origin="layout" path="M 0 -1.01203E-6 L -0.00434 -0.26597 " pathEditMode="relative" rAng="0" ptsTypes="AA">
                                      <p:cBhvr>
                                        <p:cTn id="320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" y="-133"/>
                                    </p:animMotion>
                                  </p:childTnLst>
                                </p:cTn>
                              </p:par>
                              <p:par>
                                <p:cTn id="321" presetID="10" presetClass="exit" presetSubtype="0" fill="hold" grpId="2" nodeType="withEffect">
                                  <p:stCondLst>
                                    <p:cond delay="2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2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4" presetID="1" presetClass="entr" presetSubtype="0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3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6" presetID="0" presetClass="path" presetSubtype="0" decel="50000" fill="hold" grpId="1" nodeType="withEffect">
                                  <p:stCondLst>
                                    <p:cond delay="1900"/>
                                  </p:stCondLst>
                                  <p:childTnLst>
                                    <p:animMotion origin="layout" path="M -3.61111E-6 3.34773E-6 L -0.02812 -0.12682 " pathEditMode="relative" rAng="0" ptsTypes="AA">
                                      <p:cBhvr>
                                        <p:cTn id="327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" y="-64"/>
                                    </p:animMotion>
                                  </p:childTnLst>
                                </p:cTn>
                              </p:par>
                              <p:par>
                                <p:cTn id="328" presetID="10" presetClass="exit" presetSubtype="0" fill="hold" grpId="2" nodeType="withEffect">
                                  <p:stCondLst>
                                    <p:cond delay="2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9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1" presetID="1" presetClass="entr" presetSubtype="0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3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3" presetID="0" presetClass="path" presetSubtype="0" decel="50000" fill="hold" grpId="1" nodeType="withEffect">
                                  <p:stCondLst>
                                    <p:cond delay="1900"/>
                                  </p:stCondLst>
                                  <p:childTnLst>
                                    <p:animMotion origin="layout" path="M -3.61111E-6 3.34773E-6 L -0.06753 -0.16878 " pathEditMode="relative" rAng="0" ptsTypes="AA">
                                      <p:cBhvr>
                                        <p:cTn id="334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4" y="-85"/>
                                    </p:animMotion>
                                  </p:childTnLst>
                                </p:cTn>
                              </p:par>
                              <p:par>
                                <p:cTn id="335" presetID="10" presetClass="exit" presetSubtype="0" fill="hold" grpId="2" nodeType="withEffect">
                                  <p:stCondLst>
                                    <p:cond delay="2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6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8" presetID="1" presetClass="entr" presetSubtype="0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3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0" presetID="0" presetClass="path" presetSubtype="0" decel="50000" fill="hold" grpId="1" nodeType="withEffect">
                                  <p:stCondLst>
                                    <p:cond delay="1900"/>
                                  </p:stCondLst>
                                  <p:childTnLst>
                                    <p:animMotion origin="layout" path="M -3.61111E-6 3.34773E-6 L -0.08333 -0.15489 " pathEditMode="relative" rAng="0" ptsTypes="AA">
                                      <p:cBhvr>
                                        <p:cTn id="341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2" y="-77"/>
                                    </p:animMotion>
                                  </p:childTnLst>
                                </p:cTn>
                              </p:par>
                              <p:par>
                                <p:cTn id="342" presetID="10" presetClass="exit" presetSubtype="0" fill="hold" grpId="2" nodeType="withEffect">
                                  <p:stCondLst>
                                    <p:cond delay="2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3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5" presetID="1" presetClass="entr" presetSubtype="0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3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7" presetID="0" presetClass="path" presetSubtype="0" decel="50000" fill="hold" grpId="1" nodeType="withEffect">
                                  <p:stCondLst>
                                    <p:cond delay="1900"/>
                                  </p:stCondLst>
                                  <p:childTnLst>
                                    <p:animMotion origin="layout" path="M 0 -1.01203E-6 L 0.01128 -0.19593 " pathEditMode="relative" rAng="0" ptsTypes="AA">
                                      <p:cBhvr>
                                        <p:cTn id="348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" y="-98"/>
                                    </p:animMotion>
                                  </p:childTnLst>
                                </p:cTn>
                              </p:par>
                              <p:par>
                                <p:cTn id="349" presetID="10" presetClass="exit" presetSubtype="0" fill="hold" grpId="2" nodeType="withEffect">
                                  <p:stCondLst>
                                    <p:cond delay="2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0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2" presetID="1" presetClass="entr" presetSubtype="0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3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4" presetID="0" presetClass="path" presetSubtype="0" decel="50000" fill="hold" grpId="1" nodeType="withEffect">
                                  <p:stCondLst>
                                    <p:cond delay="1900"/>
                                  </p:stCondLst>
                                  <p:childTnLst>
                                    <p:animMotion origin="layout" path="M -3.61111E-6 3.34773E-6 L 0.02691 -0.15489 " pathEditMode="relative" rAng="0" ptsTypes="AA">
                                      <p:cBhvr>
                                        <p:cTn id="355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" y="-77"/>
                                    </p:animMotion>
                                  </p:childTnLst>
                                </p:cTn>
                              </p:par>
                              <p:par>
                                <p:cTn id="356" presetID="10" presetClass="exit" presetSubtype="0" fill="hold" grpId="2" nodeType="withEffect">
                                  <p:stCondLst>
                                    <p:cond delay="2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7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9" presetID="1" presetClass="entr" presetSubtype="0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3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1" presetID="0" presetClass="path" presetSubtype="0" decel="50000" fill="hold" grpId="1" nodeType="withEffect">
                                  <p:stCondLst>
                                    <p:cond delay="1900"/>
                                  </p:stCondLst>
                                  <p:childTnLst>
                                    <p:animMotion origin="layout" path="M -3.61111E-6 3.34773E-6 L 0.0349 -0.08485 " pathEditMode="relative" rAng="0" ptsTypes="AA">
                                      <p:cBhvr>
                                        <p:cTn id="362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-43"/>
                                    </p:animMotion>
                                  </p:childTnLst>
                                </p:cTn>
                              </p:par>
                              <p:par>
                                <p:cTn id="363" presetID="10" presetClass="exit" presetSubtype="0" fill="hold" grpId="2" nodeType="withEffect">
                                  <p:stCondLst>
                                    <p:cond delay="2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4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6" presetID="1" presetClass="entr" presetSubtype="0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3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8" presetID="0" presetClass="path" presetSubtype="0" decel="50000" fill="hold" grpId="1" nodeType="withEffect">
                                  <p:stCondLst>
                                    <p:cond delay="1900"/>
                                  </p:stCondLst>
                                  <p:childTnLst>
                                    <p:animMotion origin="layout" path="M -3.61111E-6 3.34773E-6 L 0.06233 -0.04289 " pathEditMode="relative" rAng="0" ptsTypes="AA">
                                      <p:cBhvr>
                                        <p:cTn id="369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" y="-22"/>
                                    </p:animMotion>
                                  </p:childTnLst>
                                </p:cTn>
                              </p:par>
                              <p:par>
                                <p:cTn id="370" presetID="10" presetClass="exit" presetSubtype="0" fill="hold" grpId="2" nodeType="withEffect">
                                  <p:stCondLst>
                                    <p:cond delay="2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1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3" presetID="1" presetClass="entr" presetSubtype="0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3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5" presetID="0" presetClass="path" presetSubtype="0" decel="50000" fill="hold" grpId="1" nodeType="withEffect">
                                  <p:stCondLst>
                                    <p:cond delay="1900"/>
                                  </p:stCondLst>
                                  <p:childTnLst>
                                    <p:animMotion origin="layout" path="M -1.66667E-6 8.17649E-7 L -0.0592 0.21105 " pathEditMode="relative" rAng="0" ptsTypes="AA">
                                      <p:cBhvr>
                                        <p:cTn id="376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0" y="106"/>
                                    </p:animMotion>
                                  </p:childTnLst>
                                </p:cTn>
                              </p:par>
                              <p:par>
                                <p:cTn id="377" presetID="10" presetClass="exit" presetSubtype="0" fill="hold" grpId="2" nodeType="withEffect">
                                  <p:stCondLst>
                                    <p:cond delay="2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8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0" presetID="1" presetClass="entr" presetSubtype="0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3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2" presetID="0" presetClass="path" presetSubtype="0" decel="50000" fill="hold" grpId="1" nodeType="withEffect">
                                  <p:stCondLst>
                                    <p:cond delay="1900"/>
                                  </p:stCondLst>
                                  <p:childTnLst>
                                    <p:animMotion origin="layout" path="M 4.72222E-6 -4.82259E-6 L -0.02778 0.19624 " pathEditMode="relative" rAng="0" ptsTypes="AA">
                                      <p:cBhvr>
                                        <p:cTn id="383" dur="1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" y="98"/>
                                    </p:animMotion>
                                  </p:childTnLst>
                                </p:cTn>
                              </p:par>
                              <p:par>
                                <p:cTn id="384" presetID="10" presetClass="exit" presetSubtype="0" fill="hold" grpId="2" nodeType="withEffect">
                                  <p:stCondLst>
                                    <p:cond delay="2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5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7" presetID="1" presetClass="entr" presetSubtype="0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3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9" presetID="0" presetClass="path" presetSubtype="0" decel="50000" fill="hold" grpId="1" nodeType="withEffect">
                                  <p:stCondLst>
                                    <p:cond delay="1900"/>
                                  </p:stCondLst>
                                  <p:childTnLst>
                                    <p:animMotion origin="layout" path="M 4.72222E-6 -4.82259E-6 L -0.00417 0.21013 " pathEditMode="relative" rAng="0" ptsTypes="AA">
                                      <p:cBhvr>
                                        <p:cTn id="390" dur="1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" y="105"/>
                                    </p:animMotion>
                                  </p:childTnLst>
                                </p:cTn>
                              </p:par>
                              <p:par>
                                <p:cTn id="391" presetID="10" presetClass="exit" presetSubtype="0" fill="hold" grpId="2" nodeType="withEffect">
                                  <p:stCondLst>
                                    <p:cond delay="2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2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4" presetID="1" presetClass="entr" presetSubtype="0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3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6" presetID="0" presetClass="path" presetSubtype="0" decel="50000" fill="hold" grpId="1" nodeType="withEffect">
                                  <p:stCondLst>
                                    <p:cond delay="1900"/>
                                  </p:stCondLst>
                                  <p:childTnLst>
                                    <p:animMotion origin="layout" path="M 4.72222E-6 -4.82259E-6 L 0.03506 0.25209 " pathEditMode="relative" rAng="0" ptsTypes="AA">
                                      <p:cBhvr>
                                        <p:cTn id="397" dur="1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" y="126"/>
                                    </p:animMotion>
                                  </p:childTnLst>
                                </p:cTn>
                              </p:par>
                              <p:par>
                                <p:cTn id="398" presetID="10" presetClass="exit" presetSubtype="0" fill="hold" grpId="2" nodeType="withEffect">
                                  <p:stCondLst>
                                    <p:cond delay="2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9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1" presetID="1" presetClass="entr" presetSubtype="0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4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3" presetID="0" presetClass="path" presetSubtype="0" decel="50000" fill="hold" grpId="1" nodeType="withEffect">
                                  <p:stCondLst>
                                    <p:cond delay="1900"/>
                                  </p:stCondLst>
                                  <p:childTnLst>
                                    <p:animMotion origin="layout" path="M -1.66667E-6 8.17649E-7 L -0.06701 0.16908 " pathEditMode="relative" rAng="0" ptsTypes="AA">
                                      <p:cBhvr>
                                        <p:cTn id="404" dur="1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4" y="85"/>
                                    </p:animMotion>
                                  </p:childTnLst>
                                </p:cTn>
                              </p:par>
                              <p:par>
                                <p:cTn id="405" presetID="10" presetClass="exit" presetSubtype="0" fill="hold" grpId="2" nodeType="withEffect">
                                  <p:stCondLst>
                                    <p:cond delay="2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6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8" presetID="1" presetClass="entr" presetSubtype="0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4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0" presetID="0" presetClass="path" presetSubtype="0" decel="50000" fill="hold" grpId="1" nodeType="withEffect">
                                  <p:stCondLst>
                                    <p:cond delay="1900"/>
                                  </p:stCondLst>
                                  <p:childTnLst>
                                    <p:animMotion origin="layout" path="M 4.72222E-6 -4.82259E-6 L -0.09879 0.16816 " pathEditMode="relative" rAng="0" ptsTypes="AA">
                                      <p:cBhvr>
                                        <p:cTn id="411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9" y="84"/>
                                    </p:animMotion>
                                  </p:childTnLst>
                                </p:cTn>
                              </p:par>
                              <p:par>
                                <p:cTn id="412" presetID="10" presetClass="exit" presetSubtype="0" fill="hold" grpId="2" nodeType="withEffect">
                                  <p:stCondLst>
                                    <p:cond delay="2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3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5" presetID="1" presetClass="entr" presetSubtype="0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4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7" presetID="0" presetClass="path" presetSubtype="0" decel="50000" fill="hold" grpId="1" nodeType="withEffect">
                                  <p:stCondLst>
                                    <p:cond delay="1900"/>
                                  </p:stCondLst>
                                  <p:childTnLst>
                                    <p:animMotion origin="layout" path="M 4.72222E-6 -4.82259E-6 L -0.13021 0.26628 " pathEditMode="relative" rAng="0" ptsTypes="AA">
                                      <p:cBhvr>
                                        <p:cTn id="418" dur="1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5" y="133"/>
                                    </p:animMotion>
                                  </p:childTnLst>
                                </p:cTn>
                              </p:par>
                              <p:par>
                                <p:cTn id="419" presetID="10" presetClass="exit" presetSubtype="0" fill="hold" grpId="2" nodeType="withEffect">
                                  <p:stCondLst>
                                    <p:cond delay="2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0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2" presetID="1" presetClass="entr" presetSubtype="0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4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4" presetID="0" presetClass="path" presetSubtype="0" decel="50000" fill="hold" grpId="1" nodeType="withEffect">
                                  <p:stCondLst>
                                    <p:cond delay="1900"/>
                                  </p:stCondLst>
                                  <p:childTnLst>
                                    <p:animMotion origin="layout" path="M 4.72222E-6 -4.82259E-6 L -0.05139 0.07035 " pathEditMode="relative" rAng="0" ptsTypes="AA">
                                      <p:cBhvr>
                                        <p:cTn id="425" dur="1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" y="35"/>
                                    </p:animMotion>
                                  </p:childTnLst>
                                </p:cTn>
                              </p:par>
                              <p:par>
                                <p:cTn id="426" presetID="10" presetClass="exit" presetSubtype="0" fill="hold" grpId="2" nodeType="withEffect">
                                  <p:stCondLst>
                                    <p:cond delay="2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7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9" presetID="1" presetClass="entr" presetSubtype="0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4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1" presetID="0" presetClass="path" presetSubtype="0" decel="50000" fill="hold" grpId="1" nodeType="withEffect">
                                  <p:stCondLst>
                                    <p:cond delay="1900"/>
                                  </p:stCondLst>
                                  <p:childTnLst>
                                    <p:animMotion origin="layout" path="M -8.33333E-7 8.17649E-7 L 0.10677 0.12712 " pathEditMode="relative" rAng="0" ptsTypes="AA">
                                      <p:cBhvr>
                                        <p:cTn id="432" dur="1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3" y="64"/>
                                    </p:animMotion>
                                  </p:childTnLst>
                                </p:cTn>
                              </p:par>
                              <p:par>
                                <p:cTn id="433" presetID="10" presetClass="exit" presetSubtype="0" fill="hold" grpId="2" nodeType="withEffect">
                                  <p:stCondLst>
                                    <p:cond delay="2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4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6" presetID="1" presetClass="entr" presetSubtype="0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4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8" presetID="0" presetClass="path" presetSubtype="0" decel="50000" fill="hold" grpId="1" nodeType="withEffect">
                                  <p:stCondLst>
                                    <p:cond delay="1900"/>
                                  </p:stCondLst>
                                  <p:childTnLst>
                                    <p:animMotion origin="layout" path="M -4.44444E-6 -4.82259E-6 L 0.075 0.1262 " pathEditMode="relative" rAng="0" ptsTypes="AA">
                                      <p:cBhvr>
                                        <p:cTn id="439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" y="63"/>
                                    </p:animMotion>
                                  </p:childTnLst>
                                </p:cTn>
                              </p:par>
                              <p:par>
                                <p:cTn id="440" presetID="10" presetClass="exit" presetSubtype="0" fill="hold" grpId="2" nodeType="withEffect">
                                  <p:stCondLst>
                                    <p:cond delay="2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1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3" presetID="1" presetClass="entr" presetSubtype="0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4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5" presetID="0" presetClass="path" presetSubtype="0" decel="50000" fill="hold" grpId="1" nodeType="withEffect">
                                  <p:stCondLst>
                                    <p:cond delay="1900"/>
                                  </p:stCondLst>
                                  <p:childTnLst>
                                    <p:animMotion origin="layout" path="M -4.44444E-6 -4.82259E-6 L 0.08681 0.16816 " pathEditMode="relative" rAng="0" ptsTypes="AA">
                                      <p:cBhvr>
                                        <p:cTn id="446" dur="1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3" y="84"/>
                                    </p:animMotion>
                                  </p:childTnLst>
                                </p:cTn>
                              </p:par>
                              <p:par>
                                <p:cTn id="447" presetID="10" presetClass="exit" presetSubtype="0" fill="hold" grpId="2" nodeType="withEffect">
                                  <p:stCondLst>
                                    <p:cond delay="2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8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0" presetID="1" presetClass="entr" presetSubtype="0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4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2" presetID="0" presetClass="path" presetSubtype="0" decel="50000" fill="hold" grpId="1" nodeType="withEffect">
                                  <p:stCondLst>
                                    <p:cond delay="1900"/>
                                  </p:stCondLst>
                                  <p:childTnLst>
                                    <p:animMotion origin="layout" path="M -4.44444E-6 -4.82259E-6 L 0.05938 0.21013 " pathEditMode="relative" rAng="0" ptsTypes="AA">
                                      <p:cBhvr>
                                        <p:cTn id="453" dur="1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0" y="105"/>
                                    </p:animMotion>
                                  </p:childTnLst>
                                </p:cTn>
                              </p:par>
                              <p:par>
                                <p:cTn id="454" presetID="10" presetClass="exit" presetSubtype="0" fill="hold" grpId="2" nodeType="withEffect">
                                  <p:stCondLst>
                                    <p:cond delay="2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5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7" presetID="1" presetClass="entr" presetSubtype="0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4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9" presetID="0" presetClass="path" presetSubtype="0" decel="50000" fill="hold" grpId="1" nodeType="withEffect">
                                  <p:stCondLst>
                                    <p:cond delay="1900"/>
                                  </p:stCondLst>
                                  <p:childTnLst>
                                    <p:animMotion origin="layout" path="M -8.33333E-7 8.17649E-7 L 0.14618 0.08516 " pathEditMode="relative" rAng="0" ptsTypes="AA">
                                      <p:cBhvr>
                                        <p:cTn id="460" dur="10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3" y="43"/>
                                    </p:animMotion>
                                  </p:childTnLst>
                                </p:cTn>
                              </p:par>
                              <p:par>
                                <p:cTn id="461" presetID="10" presetClass="exit" presetSubtype="0" fill="hold" grpId="2" nodeType="withEffect">
                                  <p:stCondLst>
                                    <p:cond delay="2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2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4" presetID="1" presetClass="entr" presetSubtype="0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4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6" presetID="0" presetClass="path" presetSubtype="0" decel="50000" fill="hold" grpId="1" nodeType="withEffect">
                                  <p:stCondLst>
                                    <p:cond delay="1900"/>
                                  </p:stCondLst>
                                  <p:childTnLst>
                                    <p:animMotion origin="layout" path="M -4.44444E-6 -4.82259E-6 L 0.1066 0.02839 " pathEditMode="relative" rAng="0" ptsTypes="AA">
                                      <p:cBhvr>
                                        <p:cTn id="467" dur="10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3" y="14"/>
                                    </p:animMotion>
                                  </p:childTnLst>
                                </p:cTn>
                              </p:par>
                              <p:par>
                                <p:cTn id="468" presetID="10" presetClass="exit" presetSubtype="0" fill="hold" grpId="2" nodeType="withEffect">
                                  <p:stCondLst>
                                    <p:cond delay="2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9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1" presetID="1" presetClass="entr" presetSubtype="0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4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3" presetID="0" presetClass="path" presetSubtype="0" decel="50000" fill="hold" grpId="1" nodeType="withEffect">
                                  <p:stCondLst>
                                    <p:cond delay="1900"/>
                                  </p:stCondLst>
                                  <p:childTnLst>
                                    <p:animMotion origin="layout" path="M -4.44444E-6 -4.82259E-6 L 0.1066 0.00031 " pathEditMode="relative" rAng="0" ptsTypes="AA">
                                      <p:cBhvr>
                                        <p:cTn id="474" dur="10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3" y="0"/>
                                    </p:animMotion>
                                  </p:childTnLst>
                                </p:cTn>
                              </p:par>
                              <p:par>
                                <p:cTn id="475" presetID="10" presetClass="exit" presetSubtype="0" fill="hold" grpId="2" nodeType="withEffect">
                                  <p:stCondLst>
                                    <p:cond delay="2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6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8" presetID="1" presetClass="entr" presetSubtype="0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4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0" presetID="0" presetClass="path" presetSubtype="0" decel="50000" fill="hold" grpId="1" nodeType="withEffect">
                                  <p:stCondLst>
                                    <p:cond delay="1900"/>
                                  </p:stCondLst>
                                  <p:childTnLst>
                                    <p:animMotion origin="layout" path="M -4.44444E-6 -4.82259E-6 L 0.05938 -0.02776 " pathEditMode="relative" rAng="0" ptsTypes="AA">
                                      <p:cBhvr>
                                        <p:cTn id="481" dur="1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0" y="-14"/>
                                    </p:animMotion>
                                  </p:childTnLst>
                                </p:cTn>
                              </p:par>
                              <p:par>
                                <p:cTn id="482" presetID="10" presetClass="exit" presetSubtype="0" fill="hold" grpId="2" nodeType="withEffect">
                                  <p:stCondLst>
                                    <p:cond delay="2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3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5" presetID="1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7" presetID="1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9" presetID="0" presetClass="path" presetSubtype="0" decel="50000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8.33333E-7 4.62512E-6 L -0.15608 -0.0034 " pathEditMode="relative" rAng="0" ptsTypes="AA">
                                      <p:cBhvr>
                                        <p:cTn id="490" dur="1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8" y="-2"/>
                                    </p:animMotion>
                                  </p:childTnLst>
                                </p:cTn>
                              </p:par>
                              <p:par>
                                <p:cTn id="491" presetID="10" presetClass="exit" presetSubtype="0" fill="hold" grpId="2" nodeType="withEffect">
                                  <p:stCondLst>
                                    <p:cond delay="3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2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4" presetID="1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6" presetID="0" presetClass="path" presetSubtype="0" decel="50000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1.11111E-6 -3.78895E-6 L -0.12326 -0.03085 " pathEditMode="relative" rAng="0" ptsTypes="AA">
                                      <p:cBhvr>
                                        <p:cTn id="497" dur="10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2" y="-15"/>
                                    </p:animMotion>
                                  </p:childTnLst>
                                </p:cTn>
                              </p:par>
                              <p:par>
                                <p:cTn id="498" presetID="10" presetClass="exit" presetSubtype="0" fill="hold" grpId="2" nodeType="withEffect">
                                  <p:stCondLst>
                                    <p:cond delay="3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9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1" presetID="1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5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3" presetID="0" presetClass="path" presetSubtype="0" decel="50000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4.44444E-6 -1.01512E-6 L -0.11701 -0.04628 " pathEditMode="relative" rAng="0" ptsTypes="AA">
                                      <p:cBhvr>
                                        <p:cTn id="504" dur="1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9" y="-23"/>
                                    </p:animMotion>
                                  </p:childTnLst>
                                </p:cTn>
                              </p:par>
                              <p:par>
                                <p:cTn id="505" presetID="10" presetClass="exit" presetSubtype="0" fill="hold" grpId="2" nodeType="withEffect">
                                  <p:stCondLst>
                                    <p:cond delay="3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6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8" presetID="1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5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0" presetID="0" presetClass="path" presetSubtype="0" decel="50000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4.44444E-6 -1.01512E-6 L -0.16423 -0.18636 " pathEditMode="relative" rAng="0" ptsTypes="AA">
                                      <p:cBhvr>
                                        <p:cTn id="511" dur="10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2" y="-93"/>
                                    </p:animMotion>
                                  </p:childTnLst>
                                </p:cTn>
                              </p:par>
                              <p:par>
                                <p:cTn id="512" presetID="10" presetClass="exit" presetSubtype="0" fill="hold" grpId="2" nodeType="withEffect">
                                  <p:stCondLst>
                                    <p:cond delay="3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3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5" presetID="1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5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7" presetID="0" presetClass="path" presetSubtype="0" decel="50000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2.5E-6 -2.19068E-7 L -0.10677 0.04227 " pathEditMode="relative" rAng="0" ptsTypes="AA">
                                      <p:cBhvr>
                                        <p:cTn id="518" dur="10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3" y="21"/>
                                    </p:animMotion>
                                  </p:childTnLst>
                                </p:cTn>
                              </p:par>
                              <p:par>
                                <p:cTn id="519" presetID="10" presetClass="exit" presetSubtype="0" fill="hold" grpId="2" nodeType="withEffect">
                                  <p:stCondLst>
                                    <p:cond delay="3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0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2" presetID="1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5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4" presetID="0" presetClass="path" presetSubtype="0" decel="50000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1.11111E-6 4.1407E-6 L -0.12274 0.0833 " pathEditMode="relative" rAng="0" ptsTypes="AA">
                                      <p:cBhvr>
                                        <p:cTn id="525" dur="10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1" y="42"/>
                                    </p:animMotion>
                                  </p:childTnLst>
                                </p:cTn>
                              </p:par>
                              <p:par>
                                <p:cTn id="526" presetID="10" presetClass="exit" presetSubtype="0" fill="hold" grpId="2" nodeType="withEffect">
                                  <p:stCondLst>
                                    <p:cond delay="3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7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9" presetID="1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5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1" presetID="0" presetClass="path" presetSubtype="0" decel="50000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1.11111E-6 4.1407E-6 L -0.08333 0.0833 " pathEditMode="relative" rAng="0" ptsTypes="AA">
                                      <p:cBhvr>
                                        <p:cTn id="532" dur="10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2" y="42"/>
                                    </p:animMotion>
                                  </p:childTnLst>
                                </p:cTn>
                              </p:par>
                              <p:par>
                                <p:cTn id="533" presetID="10" presetClass="exit" presetSubtype="0" fill="hold" grpId="2" nodeType="withEffect">
                                  <p:stCondLst>
                                    <p:cond delay="3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4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6" presetID="1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5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8" presetID="0" presetClass="path" presetSubtype="0" decel="50000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4.44444E-6 -1.01512E-6 L -0.13263 0.21969 " pathEditMode="relative" rAng="0" ptsTypes="AA">
                                      <p:cBhvr>
                                        <p:cTn id="539" dur="10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6" y="110"/>
                                    </p:animMotion>
                                  </p:childTnLst>
                                </p:cTn>
                              </p:par>
                              <p:par>
                                <p:cTn id="540" presetID="10" presetClass="exit" presetSubtype="0" fill="hold" grpId="2" nodeType="withEffect">
                                  <p:stCondLst>
                                    <p:cond delay="3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1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3" presetID="1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5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5" presetID="0" presetClass="path" presetSubtype="0" decel="50000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0 -1.01203E-6 L -0.00434 -0.26597 " pathEditMode="relative" rAng="0" ptsTypes="AA">
                                      <p:cBhvr>
                                        <p:cTn id="546" dur="10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" y="-133"/>
                                    </p:animMotion>
                                  </p:childTnLst>
                                </p:cTn>
                              </p:par>
                              <p:par>
                                <p:cTn id="547" presetID="10" presetClass="exit" presetSubtype="0" fill="hold" grpId="2" nodeType="withEffect">
                                  <p:stCondLst>
                                    <p:cond delay="3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8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0" presetID="1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5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2" presetID="0" presetClass="path" presetSubtype="0" decel="50000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3.61111E-6 -1.01512E-6 L -0.04548 -0.21413 " pathEditMode="relative" rAng="0" ptsTypes="AA">
                                      <p:cBhvr>
                                        <p:cTn id="553" dur="10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" y="-107"/>
                                    </p:animMotion>
                                  </p:childTnLst>
                                </p:cTn>
                              </p:par>
                              <p:par>
                                <p:cTn id="554" presetID="10" presetClass="exit" presetSubtype="0" fill="hold" grpId="2" nodeType="withEffect">
                                  <p:stCondLst>
                                    <p:cond delay="3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5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7" presetID="1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5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9" presetID="0" presetClass="path" presetSubtype="0" decel="50000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3.61111E-6 3.34773E-6 L -0.06753 -0.16878 " pathEditMode="relative" rAng="0" ptsTypes="AA">
                                      <p:cBhvr>
                                        <p:cTn id="560" dur="1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4" y="-85"/>
                                    </p:animMotion>
                                  </p:childTnLst>
                                </p:cTn>
                              </p:par>
                              <p:par>
                                <p:cTn id="561" presetID="10" presetClass="exit" presetSubtype="0" fill="hold" grpId="2" nodeType="withEffect">
                                  <p:stCondLst>
                                    <p:cond delay="3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2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4" presetID="1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5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6" presetID="0" presetClass="path" presetSubtype="0" decel="50000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3.61111E-6 3.34773E-6 L -0.08333 -0.15489 " pathEditMode="relative" rAng="0" ptsTypes="AA">
                                      <p:cBhvr>
                                        <p:cTn id="567" dur="10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2" y="-77"/>
                                    </p:animMotion>
                                  </p:childTnLst>
                                </p:cTn>
                              </p:par>
                              <p:par>
                                <p:cTn id="568" presetID="10" presetClass="exit" presetSubtype="0" fill="hold" grpId="2" nodeType="withEffect">
                                  <p:stCondLst>
                                    <p:cond delay="3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9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1" presetID="1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5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3" presetID="0" presetClass="path" presetSubtype="0" decel="50000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0 -1.01203E-6 L 0.01128 -0.19593 " pathEditMode="relative" rAng="0" ptsTypes="AA">
                                      <p:cBhvr>
                                        <p:cTn id="574" dur="10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" y="-98"/>
                                    </p:animMotion>
                                  </p:childTnLst>
                                </p:cTn>
                              </p:par>
                              <p:par>
                                <p:cTn id="575" presetID="10" presetClass="exit" presetSubtype="0" fill="hold" grpId="2" nodeType="withEffect">
                                  <p:stCondLst>
                                    <p:cond delay="3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6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8" presetID="1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5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0" presetID="0" presetClass="path" presetSubtype="0" decel="50000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3.61111E-6 3.34773E-6 L 0.02691 -0.15489 " pathEditMode="relative" rAng="0" ptsTypes="AA">
                                      <p:cBhvr>
                                        <p:cTn id="581" dur="10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" y="-77"/>
                                    </p:animMotion>
                                  </p:childTnLst>
                                </p:cTn>
                              </p:par>
                              <p:par>
                                <p:cTn id="582" presetID="10" presetClass="exit" presetSubtype="0" fill="hold" grpId="2" nodeType="withEffect">
                                  <p:stCondLst>
                                    <p:cond delay="3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3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5" presetID="1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5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7" presetID="0" presetClass="path" presetSubtype="0" decel="50000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3.61111E-6 -1.01512E-6 L 0.08837 -0.21413 " pathEditMode="relative" rAng="0" ptsTypes="AA">
                                      <p:cBhvr>
                                        <p:cTn id="588" dur="10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4" y="-107"/>
                                    </p:animMotion>
                                  </p:childTnLst>
                                </p:cTn>
                              </p:par>
                              <p:par>
                                <p:cTn id="589" presetID="10" presetClass="exit" presetSubtype="0" fill="hold" grpId="2" nodeType="withEffect">
                                  <p:stCondLst>
                                    <p:cond delay="3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0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2" presetID="1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5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4" presetID="0" presetClass="path" presetSubtype="0" decel="50000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3.61111E-6 -1.01512E-6 L 0.08837 -0.11231 " pathEditMode="relative" rAng="0" ptsTypes="AA">
                                      <p:cBhvr>
                                        <p:cTn id="595" dur="10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4" y="-56"/>
                                    </p:animMotion>
                                  </p:childTnLst>
                                </p:cTn>
                              </p:par>
                              <p:par>
                                <p:cTn id="596" presetID="10" presetClass="exit" presetSubtype="0" fill="hold" grpId="2" nodeType="withEffect">
                                  <p:stCondLst>
                                    <p:cond delay="3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7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9" presetID="1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1" presetID="0" presetClass="path" presetSubtype="0" decel="50000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1.66667E-6 8.17649E-7 L -0.0592 0.21105 " pathEditMode="relative" rAng="0" ptsTypes="AA">
                                      <p:cBhvr>
                                        <p:cTn id="602" dur="10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0" y="106"/>
                                    </p:animMotion>
                                  </p:childTnLst>
                                </p:cTn>
                              </p:par>
                              <p:par>
                                <p:cTn id="603" presetID="10" presetClass="exit" presetSubtype="0" fill="hold" grpId="2" nodeType="withEffect">
                                  <p:stCondLst>
                                    <p:cond delay="3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4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6" presetID="1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8" presetID="0" presetClass="path" presetSubtype="0" decel="50000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4.72222E-6 -4.82259E-6 L -0.02778 0.19624 " pathEditMode="relative" rAng="0" ptsTypes="AA">
                                      <p:cBhvr>
                                        <p:cTn id="609" dur="10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" y="98"/>
                                    </p:animMotion>
                                  </p:childTnLst>
                                </p:cTn>
                              </p:par>
                              <p:par>
                                <p:cTn id="610" presetID="10" presetClass="exit" presetSubtype="0" fill="hold" grpId="2" nodeType="withEffect">
                                  <p:stCondLst>
                                    <p:cond delay="3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1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3" presetID="1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5" presetID="0" presetClass="path" presetSubtype="0" decel="50000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4.72222E-6 -4.82259E-6 L -0.00417 0.21013 " pathEditMode="relative" rAng="0" ptsTypes="AA">
                                      <p:cBhvr>
                                        <p:cTn id="616" dur="10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" y="105"/>
                                    </p:animMotion>
                                  </p:childTnLst>
                                </p:cTn>
                              </p:par>
                              <p:par>
                                <p:cTn id="617" presetID="10" presetClass="exit" presetSubtype="0" fill="hold" grpId="2" nodeType="withEffect">
                                  <p:stCondLst>
                                    <p:cond delay="3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8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0" presetID="1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2" presetID="0" presetClass="path" presetSubtype="0" decel="50000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4.72222E-6 -4.82259E-6 L 0.03506 0.25209 " pathEditMode="relative" rAng="0" ptsTypes="AA">
                                      <p:cBhvr>
                                        <p:cTn id="623" dur="10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" y="126"/>
                                    </p:animMotion>
                                  </p:childTnLst>
                                </p:cTn>
                              </p:par>
                              <p:par>
                                <p:cTn id="624" presetID="10" presetClass="exit" presetSubtype="0" fill="hold" grpId="2" nodeType="withEffect">
                                  <p:stCondLst>
                                    <p:cond delay="3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5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7" presetID="1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9" presetID="0" presetClass="path" presetSubtype="0" decel="50000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1.66667E-6 8.17649E-7 L -0.06701 0.16908 " pathEditMode="relative" rAng="0" ptsTypes="AA">
                                      <p:cBhvr>
                                        <p:cTn id="630" dur="10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4" y="85"/>
                                    </p:animMotion>
                                  </p:childTnLst>
                                </p:cTn>
                              </p:par>
                              <p:par>
                                <p:cTn id="631" presetID="10" presetClass="exit" presetSubtype="0" fill="hold" grpId="2" nodeType="withEffect">
                                  <p:stCondLst>
                                    <p:cond delay="3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2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4" presetID="1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6" presetID="0" presetClass="path" presetSubtype="0" decel="50000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4.72222E-6 -4.82259E-6 L -0.09879 0.16816 " pathEditMode="relative" rAng="0" ptsTypes="AA">
                                      <p:cBhvr>
                                        <p:cTn id="637" dur="10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9" y="84"/>
                                    </p:animMotion>
                                  </p:childTnLst>
                                </p:cTn>
                              </p:par>
                              <p:par>
                                <p:cTn id="638" presetID="10" presetClass="exit" presetSubtype="0" fill="hold" grpId="2" nodeType="withEffect">
                                  <p:stCondLst>
                                    <p:cond delay="3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9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1" presetID="1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3" presetID="0" presetClass="path" presetSubtype="0" decel="50000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4.72222E-6 -4.82259E-6 L -0.13021 0.26628 " pathEditMode="relative" rAng="0" ptsTypes="AA">
                                      <p:cBhvr>
                                        <p:cTn id="644" dur="10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5" y="133"/>
                                    </p:animMotion>
                                  </p:childTnLst>
                                </p:cTn>
                              </p:par>
                              <p:par>
                                <p:cTn id="645" presetID="10" presetClass="exit" presetSubtype="0" fill="hold" grpId="2" nodeType="withEffect">
                                  <p:stCondLst>
                                    <p:cond delay="3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6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8" presetID="1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0" presetID="0" presetClass="path" presetSubtype="0" decel="50000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4.72222E-6 -4.82259E-6 L -0.05139 0.07035 " pathEditMode="relative" rAng="0" ptsTypes="AA">
                                      <p:cBhvr>
                                        <p:cTn id="651" dur="10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" y="35"/>
                                    </p:animMotion>
                                  </p:childTnLst>
                                </p:cTn>
                              </p:par>
                              <p:par>
                                <p:cTn id="652" presetID="10" presetClass="exit" presetSubtype="0" fill="hold" grpId="2" nodeType="withEffect">
                                  <p:stCondLst>
                                    <p:cond delay="3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3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5" presetID="1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7" presetID="0" presetClass="path" presetSubtype="0" decel="50000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8.33333E-7 8.17649E-7 L 0.10677 0.12712 " pathEditMode="relative" rAng="0" ptsTypes="AA">
                                      <p:cBhvr>
                                        <p:cTn id="658" dur="10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3" y="64"/>
                                    </p:animMotion>
                                  </p:childTnLst>
                                </p:cTn>
                              </p:par>
                              <p:par>
                                <p:cTn id="659" presetID="10" presetClass="exit" presetSubtype="0" fill="hold" grpId="2" nodeType="withEffect">
                                  <p:stCondLst>
                                    <p:cond delay="3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0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2" presetID="1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4" presetID="0" presetClass="path" presetSubtype="0" decel="50000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4.44444E-6 -1.01512E-6 L 0.12726 0.21969 " pathEditMode="relative" rAng="0" ptsTypes="AA">
                                      <p:cBhvr>
                                        <p:cTn id="665" dur="10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" y="110"/>
                                    </p:animMotion>
                                  </p:childTnLst>
                                </p:cTn>
                              </p:par>
                              <p:par>
                                <p:cTn id="666" presetID="10" presetClass="exit" presetSubtype="0" fill="hold" grpId="2" nodeType="withEffect">
                                  <p:stCondLst>
                                    <p:cond delay="3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7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9" presetID="1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1" presetID="0" presetClass="path" presetSubtype="0" decel="50000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4.44444E-6 -4.82259E-6 L 0.08681 0.16816 " pathEditMode="relative" rAng="0" ptsTypes="AA">
                                      <p:cBhvr>
                                        <p:cTn id="672" dur="10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3" y="84"/>
                                    </p:animMotion>
                                  </p:childTnLst>
                                </p:cTn>
                              </p:par>
                              <p:par>
                                <p:cTn id="673" presetID="10" presetClass="exit" presetSubtype="0" fill="hold" grpId="2" nodeType="withEffect">
                                  <p:stCondLst>
                                    <p:cond delay="3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4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6" presetID="1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8" presetID="0" presetClass="path" presetSubtype="0" decel="50000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4.44444E-6 -1.01512E-6 L 0.04063 0.14965 " pathEditMode="relative" rAng="0" ptsTypes="AA">
                                      <p:cBhvr>
                                        <p:cTn id="679" dur="10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" y="75"/>
                                    </p:animMotion>
                                  </p:childTnLst>
                                </p:cTn>
                              </p:par>
                              <p:par>
                                <p:cTn id="680" presetID="10" presetClass="exit" presetSubtype="0" fill="hold" grpId="2" nodeType="withEffect">
                                  <p:stCondLst>
                                    <p:cond delay="3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1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3" presetID="1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5" presetID="0" presetClass="path" presetSubtype="0" decel="50000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8.33333E-7 8.17649E-7 L 0.14618 0.08516 " pathEditMode="relative" rAng="0" ptsTypes="AA">
                                      <p:cBhvr>
                                        <p:cTn id="686" dur="10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3" y="43"/>
                                    </p:animMotion>
                                  </p:childTnLst>
                                </p:cTn>
                              </p:par>
                              <p:par>
                                <p:cTn id="687" presetID="10" presetClass="exit" presetSubtype="0" fill="hold" grpId="2" nodeType="withEffect">
                                  <p:stCondLst>
                                    <p:cond delay="3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8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0" presetID="1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2" presetID="0" presetClass="path" presetSubtype="0" decel="50000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4.44444E-6 -4.82259E-6 L 0.1066 0.02839 " pathEditMode="relative" rAng="0" ptsTypes="AA">
                                      <p:cBhvr>
                                        <p:cTn id="693" dur="10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3" y="14"/>
                                    </p:animMotion>
                                  </p:childTnLst>
                                </p:cTn>
                              </p:par>
                              <p:par>
                                <p:cTn id="694" presetID="10" presetClass="exit" presetSubtype="0" fill="hold" grpId="2" nodeType="withEffect">
                                  <p:stCondLst>
                                    <p:cond delay="3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5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7" presetID="1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9" presetID="0" presetClass="path" presetSubtype="0" decel="50000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4.44444E-6 -1.01512E-6 L 0.1665 0.00957 " pathEditMode="relative" rAng="0" ptsTypes="AA">
                                      <p:cBhvr>
                                        <p:cTn id="700" dur="10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3" y="5"/>
                                    </p:animMotion>
                                  </p:childTnLst>
                                </p:cTn>
                              </p:par>
                              <p:par>
                                <p:cTn id="701" presetID="10" presetClass="exit" presetSubtype="0" fill="hold" grpId="2" nodeType="withEffect">
                                  <p:stCondLst>
                                    <p:cond delay="3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2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4" presetID="1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7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6" presetID="0" presetClass="path" presetSubtype="0" decel="50000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4.44444E-6 -1.01512E-6 L 0.11146 -0.06017 " pathEditMode="relative" rAng="0" ptsTypes="AA">
                                      <p:cBhvr>
                                        <p:cTn id="707" dur="10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6" y="-30"/>
                                    </p:animMotion>
                                  </p:childTnLst>
                                </p:cTn>
                              </p:par>
                              <p:par>
                                <p:cTn id="708" presetID="10" presetClass="exit" presetSubtype="0" fill="hold" grpId="2" nodeType="withEffect">
                                  <p:stCondLst>
                                    <p:cond delay="3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9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1" presetID="8" presetClass="emph" presetSubtype="0" repeatCount="1000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Rot by="21600000">
                                      <p:cBhvr>
                                        <p:cTn id="712" dur="2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13" presetID="8" presetClass="emph" presetSubtype="0" repeatCount="1000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Rot by="21600000">
                                      <p:cBhvr>
                                        <p:cTn id="714" dur="2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15" presetID="8" presetClass="emph" presetSubtype="0" repeatCount="10000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animRot by="21600000">
                                      <p:cBhvr>
                                        <p:cTn id="716" dur="22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17" presetID="8" presetClass="emph" presetSubtype="0" repeatCount="10000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animRot by="21600000">
                                      <p:cBhvr>
                                        <p:cTn id="718" dur="22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19" presetID="10" presetClass="exit" presetSubtype="0" fill="hold" nodeType="withEffect">
                                  <p:stCondLst>
                                    <p:cond delay="4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2" presetID="10" presetClass="exit" presetSubtype="0" fill="hold" nodeType="withEffect">
                                  <p:stCondLst>
                                    <p:cond delay="4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5" presetID="10" presetClass="entr" presetSubtype="0" fill="hold" grpId="2" nodeType="withEffect">
                                  <p:stCondLst>
                                    <p:cond delay="4700"/>
                                  </p:stCondLst>
                                  <p:childTnLst>
                                    <p:set>
                                      <p:cBhvr>
                                        <p:cTn id="7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7" dur="5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8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1" presetID="0" presetClass="path" presetSubtype="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3.05556E-6 3.30862E-6 L 0.10052 0.09731 " pathEditMode="relative" rAng="0" ptsTypes="AA">
                                      <p:cBhvr>
                                        <p:cTn id="732" dur="32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17" y="4850"/>
                                    </p:animMotion>
                                  </p:childTnLst>
                                </p:cTn>
                              </p:par>
                              <p:par>
                                <p:cTn id="733" presetID="35" presetClass="emph" presetSubtype="0" repeatCount="4000" fill="hold" grpId="2" nodeType="withEffect">
                                  <p:stCondLst>
                                    <p:cond delay="15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734" dur="8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5" presetID="10" presetClass="exit" presetSubtype="0" fill="hold" grpId="3" nodeType="withEffect">
                                  <p:stCondLst>
                                    <p:cond delay="4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8" presetID="1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7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0" presetID="0" presetClass="path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0 0 L -1.21268 0.00031 " pathEditMode="relative" ptsTypes="AA">
                                      <p:cBhvr>
                                        <p:cTn id="741" dur="2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42" presetID="0" presetClass="path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0 0 L -1.21268 0.00031 " pathEditMode="relative" ptsTypes="AA">
                                      <p:cBhvr>
                                        <p:cTn id="743" dur="2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44" presetID="0" presetClass="path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0 0 L -1.21268 0.00031 " pathEditMode="relative" ptsTypes="AA">
                                      <p:cBhvr>
                                        <p:cTn id="745" dur="200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46" presetID="0" presetClass="path" presetSubtype="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Motion origin="layout" path="M 0 0 L 1.39392 0.00031 " pathEditMode="relative" ptsTypes="AA">
                                      <p:cBhvr>
                                        <p:cTn id="747" dur="20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48" presetID="0" presetClass="path" presetSubtype="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Motion origin="layout" path="M 0 0 L 1.39392 0.00031 " pathEditMode="relative" ptsTypes="AA">
                                      <p:cBhvr>
                                        <p:cTn id="749" dur="20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50" presetID="0" presetClass="path" presetSubtype="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Motion origin="layout" path="M 0 0 L 1.39392 0.00031 " pathEditMode="relative" ptsTypes="AA">
                                      <p:cBhvr>
                                        <p:cTn id="751" dur="2000" fill="hold"/>
                                        <p:tgtEl>
                                          <p:spTgt spid="18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52" presetID="0" presetClass="path" presetSubtype="0" accel="50000" decel="50000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animMotion origin="layout" path="M 0 0 L 1.45695 0.00031 " pathEditMode="relative" ptsTypes="AA">
                                      <p:cBhvr>
                                        <p:cTn id="753" dur="28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54" presetID="0" presetClass="path" presetSubtype="0" accel="50000" decel="50000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animMotion origin="layout" path="M 0 0 L 1.45695 0.00031 " pathEditMode="relative" ptsTypes="AA">
                                      <p:cBhvr>
                                        <p:cTn id="755" dur="28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56" presetID="0" presetClass="path" presetSubtype="0" accel="50000" decel="50000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animMotion origin="layout" path="M 0 0 L 1.45695 0.00031 " pathEditMode="relative" ptsTypes="AA">
                                      <p:cBhvr>
                                        <p:cTn id="757" dur="2800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58" presetID="10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7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0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1" presetID="10" presetClass="exit" presetSubtype="0" fill="hold" grpId="1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1" grpId="2" animBg="1"/>
      <p:bldP spid="112" grpId="0" animBg="1"/>
      <p:bldP spid="112" grpId="1" animBg="1"/>
      <p:bldP spid="112" grpId="2" animBg="1"/>
      <p:bldP spid="113" grpId="0" animBg="1"/>
      <p:bldP spid="113" grpId="1" animBg="1"/>
      <p:bldP spid="113" grpId="2" animBg="1"/>
      <p:bldP spid="114" grpId="0" animBg="1"/>
      <p:bldP spid="114" grpId="1" animBg="1"/>
      <p:bldP spid="114" grpId="2" animBg="1"/>
      <p:bldP spid="115" grpId="0" animBg="1"/>
      <p:bldP spid="115" grpId="1" animBg="1"/>
      <p:bldP spid="115" grpId="2" animBg="1"/>
      <p:bldP spid="116" grpId="0" animBg="1"/>
      <p:bldP spid="116" grpId="1" animBg="1"/>
      <p:bldP spid="116" grpId="2" animBg="1"/>
      <p:bldP spid="117" grpId="0" animBg="1"/>
      <p:bldP spid="117" grpId="1" animBg="1"/>
      <p:bldP spid="117" grpId="2" animBg="1"/>
      <p:bldP spid="118" grpId="0" animBg="1"/>
      <p:bldP spid="118" grpId="1" animBg="1"/>
      <p:bldP spid="118" grpId="2" animBg="1"/>
      <p:bldP spid="119" grpId="0" animBg="1"/>
      <p:bldP spid="119" grpId="1" animBg="1"/>
      <p:bldP spid="119" grpId="2" animBg="1"/>
      <p:bldP spid="120" grpId="0" animBg="1"/>
      <p:bldP spid="120" grpId="1" animBg="1"/>
      <p:bldP spid="120" grpId="2" animBg="1"/>
      <p:bldP spid="121" grpId="0" animBg="1"/>
      <p:bldP spid="121" grpId="1" animBg="1"/>
      <p:bldP spid="121" grpId="2" animBg="1"/>
      <p:bldP spid="122" grpId="0" animBg="1"/>
      <p:bldP spid="122" grpId="1" animBg="1"/>
      <p:bldP spid="122" grpId="2" animBg="1"/>
      <p:bldP spid="123" grpId="0" animBg="1"/>
      <p:bldP spid="123" grpId="1" animBg="1"/>
      <p:bldP spid="123" grpId="2" animBg="1"/>
      <p:bldP spid="124" grpId="0" animBg="1"/>
      <p:bldP spid="124" grpId="1" animBg="1"/>
      <p:bldP spid="124" grpId="2" animBg="1"/>
      <p:bldP spid="125" grpId="0" animBg="1"/>
      <p:bldP spid="125" grpId="1" animBg="1"/>
      <p:bldP spid="125" grpId="2" animBg="1"/>
      <p:bldP spid="126" grpId="0" animBg="1"/>
      <p:bldP spid="126" grpId="1" animBg="1"/>
      <p:bldP spid="126" grpId="2" animBg="1"/>
      <p:bldP spid="127" grpId="0" animBg="1"/>
      <p:bldP spid="127" grpId="1" animBg="1"/>
      <p:bldP spid="127" grpId="2" animBg="1"/>
      <p:bldP spid="128" grpId="0" animBg="1"/>
      <p:bldP spid="128" grpId="1" animBg="1"/>
      <p:bldP spid="128" grpId="2" animBg="1"/>
      <p:bldP spid="129" grpId="0" animBg="1"/>
      <p:bldP spid="129" grpId="1" animBg="1"/>
      <p:bldP spid="129" grpId="2" animBg="1"/>
      <p:bldP spid="130" grpId="0" animBg="1"/>
      <p:bldP spid="130" grpId="1" animBg="1"/>
      <p:bldP spid="130" grpId="2" animBg="1"/>
      <p:bldP spid="131" grpId="0" animBg="1"/>
      <p:bldP spid="131" grpId="1" animBg="1"/>
      <p:bldP spid="131" grpId="2" animBg="1"/>
      <p:bldP spid="132" grpId="0" animBg="1"/>
      <p:bldP spid="132" grpId="1" animBg="1"/>
      <p:bldP spid="132" grpId="2" animBg="1"/>
      <p:bldP spid="133" grpId="0" animBg="1"/>
      <p:bldP spid="133" grpId="1" animBg="1"/>
      <p:bldP spid="133" grpId="2" animBg="1"/>
      <p:bldP spid="134" grpId="0" animBg="1"/>
      <p:bldP spid="134" grpId="1" animBg="1"/>
      <p:bldP spid="134" grpId="2" animBg="1"/>
      <p:bldP spid="135" grpId="0" animBg="1"/>
      <p:bldP spid="135" grpId="1" animBg="1"/>
      <p:bldP spid="135" grpId="2" animBg="1"/>
      <p:bldP spid="136" grpId="0" animBg="1"/>
      <p:bldP spid="136" grpId="1" animBg="1"/>
      <p:bldP spid="136" grpId="2" animBg="1"/>
      <p:bldP spid="137" grpId="0" animBg="1"/>
      <p:bldP spid="137" grpId="1" animBg="1"/>
      <p:bldP spid="137" grpId="2" animBg="1"/>
      <p:bldP spid="138" grpId="0" animBg="1"/>
      <p:bldP spid="138" grpId="1" animBg="1"/>
      <p:bldP spid="138" grpId="2" animBg="1"/>
      <p:bldP spid="139" grpId="0" animBg="1"/>
      <p:bldP spid="139" grpId="1" animBg="1"/>
      <p:bldP spid="139" grpId="2" animBg="1"/>
      <p:bldP spid="140" grpId="0" animBg="1"/>
      <p:bldP spid="140" grpId="1" animBg="1"/>
      <p:bldP spid="140" grpId="2" animBg="1"/>
      <p:bldP spid="141" grpId="0" animBg="1"/>
      <p:bldP spid="141" grpId="1" animBg="1"/>
      <p:bldP spid="141" grpId="2" animBg="1"/>
      <p:bldP spid="142" grpId="0" animBg="1"/>
      <p:bldP spid="142" grpId="1" animBg="1"/>
      <p:bldP spid="142" grpId="2" animBg="1"/>
      <p:bldP spid="143" grpId="0" animBg="1"/>
      <p:bldP spid="143" grpId="1" animBg="1"/>
      <p:bldP spid="143" grpId="2" animBg="1"/>
      <p:bldP spid="79" grpId="0" animBg="1"/>
      <p:bldP spid="79" grpId="1" animBg="1"/>
      <p:bldP spid="79" grpId="2" animBg="1"/>
      <p:bldP spid="80" grpId="0" animBg="1"/>
      <p:bldP spid="80" grpId="1" animBg="1"/>
      <p:bldP spid="80" grpId="2" animBg="1"/>
      <p:bldP spid="81" grpId="0" animBg="1"/>
      <p:bldP spid="81" grpId="1" animBg="1"/>
      <p:bldP spid="81" grpId="2" animBg="1"/>
      <p:bldP spid="82" grpId="0" animBg="1"/>
      <p:bldP spid="82" grpId="1" animBg="1"/>
      <p:bldP spid="82" grpId="2" animBg="1"/>
      <p:bldP spid="83" grpId="0" animBg="1"/>
      <p:bldP spid="83" grpId="1" animBg="1"/>
      <p:bldP spid="83" grpId="2" animBg="1"/>
      <p:bldP spid="84" grpId="0" animBg="1"/>
      <p:bldP spid="84" grpId="1" animBg="1"/>
      <p:bldP spid="84" grpId="2" animBg="1"/>
      <p:bldP spid="85" grpId="0" animBg="1"/>
      <p:bldP spid="85" grpId="1" animBg="1"/>
      <p:bldP spid="85" grpId="2" animBg="1"/>
      <p:bldP spid="86" grpId="0" animBg="1"/>
      <p:bldP spid="86" grpId="1" animBg="1"/>
      <p:bldP spid="86" grpId="2" animBg="1"/>
      <p:bldP spid="87" grpId="0" animBg="1"/>
      <p:bldP spid="87" grpId="1" animBg="1"/>
      <p:bldP spid="87" grpId="2" animBg="1"/>
      <p:bldP spid="88" grpId="0" animBg="1"/>
      <p:bldP spid="88" grpId="1" animBg="1"/>
      <p:bldP spid="88" grpId="2" animBg="1"/>
      <p:bldP spid="89" grpId="0" animBg="1"/>
      <p:bldP spid="89" grpId="1" animBg="1"/>
      <p:bldP spid="89" grpId="2" animBg="1"/>
      <p:bldP spid="90" grpId="0" animBg="1"/>
      <p:bldP spid="90" grpId="1" animBg="1"/>
      <p:bldP spid="90" grpId="2" animBg="1"/>
      <p:bldP spid="91" grpId="0" animBg="1"/>
      <p:bldP spid="91" grpId="1" animBg="1"/>
      <p:bldP spid="91" grpId="2" animBg="1"/>
      <p:bldP spid="92" grpId="0" animBg="1"/>
      <p:bldP spid="92" grpId="1" animBg="1"/>
      <p:bldP spid="92" grpId="2" animBg="1"/>
      <p:bldP spid="93" grpId="0" animBg="1"/>
      <p:bldP spid="93" grpId="1" animBg="1"/>
      <p:bldP spid="93" grpId="2" animBg="1"/>
      <p:bldP spid="94" grpId="0" animBg="1"/>
      <p:bldP spid="94" grpId="1" animBg="1"/>
      <p:bldP spid="94" grpId="2" animBg="1"/>
      <p:bldP spid="95" grpId="0" animBg="1"/>
      <p:bldP spid="95" grpId="1" animBg="1"/>
      <p:bldP spid="95" grpId="2" animBg="1"/>
      <p:bldP spid="96" grpId="0" animBg="1"/>
      <p:bldP spid="96" grpId="1" animBg="1"/>
      <p:bldP spid="96" grpId="2" animBg="1"/>
      <p:bldP spid="97" grpId="0" animBg="1"/>
      <p:bldP spid="97" grpId="1" animBg="1"/>
      <p:bldP spid="97" grpId="2" animBg="1"/>
      <p:bldP spid="98" grpId="0" animBg="1"/>
      <p:bldP spid="98" grpId="1" animBg="1"/>
      <p:bldP spid="98" grpId="2" animBg="1"/>
      <p:bldP spid="99" grpId="0" animBg="1"/>
      <p:bldP spid="99" grpId="1" animBg="1"/>
      <p:bldP spid="99" grpId="2" animBg="1"/>
      <p:bldP spid="100" grpId="0" animBg="1"/>
      <p:bldP spid="100" grpId="1" animBg="1"/>
      <p:bldP spid="100" grpId="2" animBg="1"/>
      <p:bldP spid="101" grpId="0" animBg="1"/>
      <p:bldP spid="101" grpId="1" animBg="1"/>
      <p:bldP spid="101" grpId="2" animBg="1"/>
      <p:bldP spid="102" grpId="0" animBg="1"/>
      <p:bldP spid="102" grpId="1" animBg="1"/>
      <p:bldP spid="102" grpId="2" animBg="1"/>
      <p:bldP spid="103" grpId="0" animBg="1"/>
      <p:bldP spid="103" grpId="1" animBg="1"/>
      <p:bldP spid="103" grpId="2" animBg="1"/>
      <p:bldP spid="104" grpId="0" animBg="1"/>
      <p:bldP spid="104" grpId="1" animBg="1"/>
      <p:bldP spid="104" grpId="2" animBg="1"/>
      <p:bldP spid="105" grpId="0" animBg="1"/>
      <p:bldP spid="105" grpId="1" animBg="1"/>
      <p:bldP spid="105" grpId="2" animBg="1"/>
      <p:bldP spid="106" grpId="0" animBg="1"/>
      <p:bldP spid="106" grpId="1" animBg="1"/>
      <p:bldP spid="106" grpId="2" animBg="1"/>
      <p:bldP spid="107" grpId="0" animBg="1"/>
      <p:bldP spid="107" grpId="1" animBg="1"/>
      <p:bldP spid="107" grpId="2" animBg="1"/>
      <p:bldP spid="108" grpId="0" animBg="1"/>
      <p:bldP spid="108" grpId="1" animBg="1"/>
      <p:bldP spid="108" grpId="2" animBg="1"/>
      <p:bldP spid="109" grpId="0" animBg="1"/>
      <p:bldP spid="109" grpId="1" animBg="1"/>
      <p:bldP spid="109" grpId="2" animBg="1"/>
      <p:bldP spid="110" grpId="0" animBg="1"/>
      <p:bldP spid="110" grpId="1" animBg="1"/>
      <p:bldP spid="110" grpId="2" animBg="1"/>
      <p:bldP spid="8" grpId="0" animBg="1"/>
      <p:bldP spid="8" grpId="1" animBg="1"/>
      <p:bldP spid="8" grpId="2" animBg="1"/>
      <p:bldP spid="48" grpId="0" animBg="1"/>
      <p:bldP spid="48" grpId="1" animBg="1"/>
      <p:bldP spid="48" grpId="2" animBg="1"/>
      <p:bldP spid="49" grpId="0" animBg="1"/>
      <p:bldP spid="49" grpId="1" animBg="1"/>
      <p:bldP spid="49" grpId="2" animBg="1"/>
      <p:bldP spid="50" grpId="0" animBg="1"/>
      <p:bldP spid="50" grpId="1" animBg="1"/>
      <p:bldP spid="50" grpId="2" animBg="1"/>
      <p:bldP spid="51" grpId="0" animBg="1"/>
      <p:bldP spid="51" grpId="1" animBg="1"/>
      <p:bldP spid="51" grpId="2" animBg="1"/>
      <p:bldP spid="52" grpId="0" animBg="1"/>
      <p:bldP spid="52" grpId="1" animBg="1"/>
      <p:bldP spid="52" grpId="2" animBg="1"/>
      <p:bldP spid="53" grpId="0" animBg="1"/>
      <p:bldP spid="53" grpId="1" animBg="1"/>
      <p:bldP spid="53" grpId="2" animBg="1"/>
      <p:bldP spid="54" grpId="0" animBg="1"/>
      <p:bldP spid="54" grpId="1" animBg="1"/>
      <p:bldP spid="54" grpId="2" animBg="1"/>
      <p:bldP spid="55" grpId="0" animBg="1"/>
      <p:bldP spid="55" grpId="1" animBg="1"/>
      <p:bldP spid="55" grpId="2" animBg="1"/>
      <p:bldP spid="56" grpId="0" animBg="1"/>
      <p:bldP spid="56" grpId="1" animBg="1"/>
      <p:bldP spid="56" grpId="2" animBg="1"/>
      <p:bldP spid="57" grpId="0" animBg="1"/>
      <p:bldP spid="57" grpId="1" animBg="1"/>
      <p:bldP spid="57" grpId="2" animBg="1"/>
      <p:bldP spid="58" grpId="0" animBg="1"/>
      <p:bldP spid="58" grpId="1" animBg="1"/>
      <p:bldP spid="58" grpId="2" animBg="1"/>
      <p:bldP spid="59" grpId="0" animBg="1"/>
      <p:bldP spid="59" grpId="1" animBg="1"/>
      <p:bldP spid="59" grpId="2" animBg="1"/>
      <p:bldP spid="60" grpId="0" animBg="1"/>
      <p:bldP spid="60" grpId="1" animBg="1"/>
      <p:bldP spid="60" grpId="2" animBg="1"/>
      <p:bldP spid="61" grpId="0" animBg="1"/>
      <p:bldP spid="61" grpId="1" animBg="1"/>
      <p:bldP spid="61" grpId="2" animBg="1"/>
      <p:bldP spid="62" grpId="0" animBg="1"/>
      <p:bldP spid="62" grpId="1" animBg="1"/>
      <p:bldP spid="62" grpId="2" animBg="1"/>
      <p:bldP spid="63" grpId="0" animBg="1"/>
      <p:bldP spid="63" grpId="1" animBg="1"/>
      <p:bldP spid="63" grpId="2" animBg="1"/>
      <p:bldP spid="64" grpId="0" animBg="1"/>
      <p:bldP spid="64" grpId="1" animBg="1"/>
      <p:bldP spid="64" grpId="2" animBg="1"/>
      <p:bldP spid="65" grpId="0" animBg="1"/>
      <p:bldP spid="65" grpId="1" animBg="1"/>
      <p:bldP spid="65" grpId="2" animBg="1"/>
      <p:bldP spid="66" grpId="0" animBg="1"/>
      <p:bldP spid="66" grpId="1" animBg="1"/>
      <p:bldP spid="66" grpId="2" animBg="1"/>
      <p:bldP spid="67" grpId="0" animBg="1"/>
      <p:bldP spid="67" grpId="1" animBg="1"/>
      <p:bldP spid="67" grpId="2" animBg="1"/>
      <p:bldP spid="68" grpId="0" animBg="1"/>
      <p:bldP spid="68" grpId="1" animBg="1"/>
      <p:bldP spid="68" grpId="2" animBg="1"/>
      <p:bldP spid="69" grpId="0" animBg="1"/>
      <p:bldP spid="69" grpId="1" animBg="1"/>
      <p:bldP spid="69" grpId="2" animBg="1"/>
      <p:bldP spid="70" grpId="0" animBg="1"/>
      <p:bldP spid="70" grpId="1" animBg="1"/>
      <p:bldP spid="70" grpId="2" animBg="1"/>
      <p:bldP spid="71" grpId="0" animBg="1"/>
      <p:bldP spid="71" grpId="1" animBg="1"/>
      <p:bldP spid="71" grpId="2" animBg="1"/>
      <p:bldP spid="72" grpId="0" animBg="1"/>
      <p:bldP spid="72" grpId="1" animBg="1"/>
      <p:bldP spid="72" grpId="2" animBg="1"/>
      <p:bldP spid="73" grpId="0" animBg="1"/>
      <p:bldP spid="73" grpId="1" animBg="1"/>
      <p:bldP spid="73" grpId="2" animBg="1"/>
      <p:bldP spid="74" grpId="0" animBg="1"/>
      <p:bldP spid="74" grpId="1" animBg="1"/>
      <p:bldP spid="74" grpId="2" animBg="1"/>
      <p:bldP spid="75" grpId="0" animBg="1"/>
      <p:bldP spid="75" grpId="1" animBg="1"/>
      <p:bldP spid="75" grpId="2" animBg="1"/>
      <p:bldP spid="76" grpId="0" animBg="1"/>
      <p:bldP spid="76" grpId="1" animBg="1"/>
      <p:bldP spid="76" grpId="2" animBg="1"/>
      <p:bldP spid="77" grpId="0" animBg="1"/>
      <p:bldP spid="77" grpId="1" animBg="1"/>
      <p:bldP spid="77" grpId="2" animBg="1"/>
      <p:bldP spid="78" grpId="0" animBg="1"/>
      <p:bldP spid="78" grpId="1" animBg="1"/>
      <p:bldP spid="78" grpId="2" animBg="1"/>
      <p:bldP spid="111" grpId="0" animBg="1"/>
      <p:bldP spid="7" grpId="0" animBg="1"/>
      <p:bldP spid="7" grpId="1" animBg="1"/>
      <p:bldP spid="7" grpId="2" animBg="1"/>
      <p:bldP spid="7" grpId="3" animBg="1"/>
      <p:bldP spid="9" grpId="0" animBg="1"/>
      <p:bldP spid="10" grpId="0"/>
      <p:bldP spid="10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tx1"/>
            </a:gs>
            <a:gs pos="20000">
              <a:schemeClr val="tx2">
                <a:lumMod val="75000"/>
              </a:schemeClr>
            </a:gs>
            <a:gs pos="20000">
              <a:schemeClr val="accent1">
                <a:lumMod val="7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矩形 149"/>
          <p:cNvSpPr/>
          <p:nvPr/>
        </p:nvSpPr>
        <p:spPr>
          <a:xfrm>
            <a:off x="0" y="0"/>
            <a:ext cx="9144000" cy="5189220"/>
          </a:xfrm>
          <a:prstGeom prst="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53" name="组合 152"/>
          <p:cNvGrpSpPr/>
          <p:nvPr/>
        </p:nvGrpSpPr>
        <p:grpSpPr>
          <a:xfrm>
            <a:off x="-3348880" y="-15922"/>
            <a:ext cx="17073682" cy="6300789"/>
            <a:chOff x="-3348880" y="-1196828"/>
            <a:chExt cx="17073682" cy="6300789"/>
          </a:xfrm>
        </p:grpSpPr>
        <p:pic>
          <p:nvPicPr>
            <p:cNvPr id="11" name="图片 10" descr="1.png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928630" y="1321711"/>
              <a:ext cx="670645" cy="2873576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859105" y="-754273"/>
              <a:ext cx="1385982" cy="4680569"/>
            </a:xfrm>
            <a:prstGeom prst="rect">
              <a:avLst/>
            </a:prstGeom>
          </p:spPr>
        </p:pic>
        <p:pic>
          <p:nvPicPr>
            <p:cNvPr id="13" name="图片 12" descr="3.pn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127030" y="-1196828"/>
              <a:ext cx="1945004" cy="5197320"/>
            </a:xfrm>
            <a:prstGeom prst="rect">
              <a:avLst/>
            </a:prstGeom>
          </p:spPr>
        </p:pic>
        <p:pic>
          <p:nvPicPr>
            <p:cNvPr id="15" name="图片 14" descr="2.png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6143604" y="564897"/>
              <a:ext cx="1061103" cy="3578454"/>
            </a:xfrm>
            <a:prstGeom prst="rect">
              <a:avLst/>
            </a:prstGeom>
          </p:spPr>
        </p:pic>
        <p:pic>
          <p:nvPicPr>
            <p:cNvPr id="14" name="图片 13" descr="4.png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4857720" y="1711824"/>
              <a:ext cx="2143140" cy="2881942"/>
            </a:xfrm>
            <a:prstGeom prst="rect">
              <a:avLst/>
            </a:prstGeom>
          </p:spPr>
        </p:pic>
        <p:pic>
          <p:nvPicPr>
            <p:cNvPr id="16" name="图片 15" descr="4.png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6643670" y="2506714"/>
              <a:ext cx="1285916" cy="1729208"/>
            </a:xfrm>
            <a:prstGeom prst="rect">
              <a:avLst/>
            </a:prstGeom>
          </p:spPr>
        </p:pic>
        <p:grpSp>
          <p:nvGrpSpPr>
            <p:cNvPr id="9" name="组合 1"/>
            <p:cNvGrpSpPr/>
            <p:nvPr/>
          </p:nvGrpSpPr>
          <p:grpSpPr>
            <a:xfrm>
              <a:off x="-3348880" y="3936916"/>
              <a:ext cx="17073682" cy="1167045"/>
              <a:chOff x="12001552" y="3936916"/>
              <a:chExt cx="17073682" cy="1167045"/>
            </a:xfrm>
          </p:grpSpPr>
          <p:sp>
            <p:nvSpPr>
              <p:cNvPr id="3" name="矩形 2"/>
              <p:cNvSpPr/>
              <p:nvPr/>
            </p:nvSpPr>
            <p:spPr>
              <a:xfrm>
                <a:off x="12080720" y="4195287"/>
                <a:ext cx="16994514" cy="908674"/>
              </a:xfrm>
              <a:prstGeom prst="rect">
                <a:avLst/>
              </a:prstGeom>
              <a:gradFill>
                <a:gsLst>
                  <a:gs pos="0">
                    <a:schemeClr val="tx1">
                      <a:alpha val="67000"/>
                    </a:schemeClr>
                  </a:gs>
                  <a:gs pos="45000">
                    <a:srgbClr val="FF7A00">
                      <a:alpha val="0"/>
                    </a:srgbClr>
                  </a:gs>
                  <a:gs pos="70000">
                    <a:srgbClr val="FF0300">
                      <a:alpha val="0"/>
                    </a:srgb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10" name="组合 3"/>
              <p:cNvGrpSpPr/>
              <p:nvPr/>
            </p:nvGrpSpPr>
            <p:grpSpPr>
              <a:xfrm>
                <a:off x="12001552" y="3936916"/>
                <a:ext cx="17073682" cy="206435"/>
                <a:chOff x="12001552" y="3955966"/>
                <a:chExt cx="17073682" cy="206435"/>
              </a:xfrm>
            </p:grpSpPr>
            <p:sp>
              <p:nvSpPr>
                <p:cNvPr id="5" name="矩形 4"/>
                <p:cNvSpPr/>
                <p:nvPr/>
              </p:nvSpPr>
              <p:spPr>
                <a:xfrm>
                  <a:off x="12001552" y="3955966"/>
                  <a:ext cx="17073682" cy="206435"/>
                </a:xfrm>
                <a:prstGeom prst="rect">
                  <a:avLst/>
                </a:prstGeom>
                <a:blipFill dpi="0" rotWithShape="1">
                  <a:blip r:embed="rId7" cstate="print">
                    <a:extLst>
                      <a:ext uri="{BEBA8EAE-BF5A-486C-A8C5-ECC9F3942E4B}">
                        <a14:imgProps xmlns:a14="http://schemas.microsoft.com/office/drawing/2010/main" xmlns="">
                          <a14:imgLayer r:embed="rId8">
                            <a14:imgEffect>
                              <a14:saturation sat="0"/>
                            </a14:imgEffect>
                          </a14:imgLayer>
                        </a14:imgProps>
                      </a:ext>
                    </a:extLst>
                  </a:blip>
                  <a:srcRect/>
                  <a:tile tx="0" ty="0" sx="100000" sy="100000" flip="none" algn="tl"/>
                </a:blip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" name="矩形 5"/>
                <p:cNvSpPr/>
                <p:nvPr/>
              </p:nvSpPr>
              <p:spPr>
                <a:xfrm>
                  <a:off x="12006512" y="3966191"/>
                  <a:ext cx="17068722" cy="45719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</p:grpSp>
      <p:sp>
        <p:nvSpPr>
          <p:cNvPr id="154" name="任意多边形 153"/>
          <p:cNvSpPr/>
          <p:nvPr/>
        </p:nvSpPr>
        <p:spPr>
          <a:xfrm>
            <a:off x="9358346" y="301300"/>
            <a:ext cx="1160367" cy="627376"/>
          </a:xfrm>
          <a:custGeom>
            <a:avLst/>
            <a:gdLst>
              <a:gd name="connsiteX0" fmla="*/ 64736 w 639271"/>
              <a:gd name="connsiteY0" fmla="*/ 80920 h 250853"/>
              <a:gd name="connsiteX1" fmla="*/ 234669 w 639271"/>
              <a:gd name="connsiteY1" fmla="*/ 153748 h 250853"/>
              <a:gd name="connsiteX2" fmla="*/ 307497 w 639271"/>
              <a:gd name="connsiteY2" fmla="*/ 250853 h 250853"/>
              <a:gd name="connsiteX3" fmla="*/ 412694 w 639271"/>
              <a:gd name="connsiteY3" fmla="*/ 137564 h 250853"/>
              <a:gd name="connsiteX4" fmla="*/ 639271 w 639271"/>
              <a:gd name="connsiteY4" fmla="*/ 0 h 250853"/>
              <a:gd name="connsiteX5" fmla="*/ 364142 w 639271"/>
              <a:gd name="connsiteY5" fmla="*/ 113288 h 250853"/>
              <a:gd name="connsiteX6" fmla="*/ 331773 w 639271"/>
              <a:gd name="connsiteY6" fmla="*/ 145656 h 250853"/>
              <a:gd name="connsiteX7" fmla="*/ 234669 w 639271"/>
              <a:gd name="connsiteY7" fmla="*/ 72828 h 250853"/>
              <a:gd name="connsiteX8" fmla="*/ 0 w 639271"/>
              <a:gd name="connsiteY8" fmla="*/ 8092 h 250853"/>
              <a:gd name="connsiteX9" fmla="*/ 226577 w 639271"/>
              <a:gd name="connsiteY9" fmla="*/ 137564 h 250853"/>
              <a:gd name="connsiteX0" fmla="*/ 234669 w 639271"/>
              <a:gd name="connsiteY0" fmla="*/ 153748 h 250853"/>
              <a:gd name="connsiteX1" fmla="*/ 307497 w 639271"/>
              <a:gd name="connsiteY1" fmla="*/ 250853 h 250853"/>
              <a:gd name="connsiteX2" fmla="*/ 412694 w 639271"/>
              <a:gd name="connsiteY2" fmla="*/ 137564 h 250853"/>
              <a:gd name="connsiteX3" fmla="*/ 639271 w 639271"/>
              <a:gd name="connsiteY3" fmla="*/ 0 h 250853"/>
              <a:gd name="connsiteX4" fmla="*/ 364142 w 639271"/>
              <a:gd name="connsiteY4" fmla="*/ 113288 h 250853"/>
              <a:gd name="connsiteX5" fmla="*/ 331773 w 639271"/>
              <a:gd name="connsiteY5" fmla="*/ 145656 h 250853"/>
              <a:gd name="connsiteX6" fmla="*/ 234669 w 639271"/>
              <a:gd name="connsiteY6" fmla="*/ 72828 h 250853"/>
              <a:gd name="connsiteX7" fmla="*/ 0 w 639271"/>
              <a:gd name="connsiteY7" fmla="*/ 8092 h 250853"/>
              <a:gd name="connsiteX8" fmla="*/ 226577 w 639271"/>
              <a:gd name="connsiteY8" fmla="*/ 137564 h 2508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39271" h="250853">
                <a:moveTo>
                  <a:pt x="234669" y="153748"/>
                </a:moveTo>
                <a:lnTo>
                  <a:pt x="307497" y="250853"/>
                </a:lnTo>
                <a:lnTo>
                  <a:pt x="412694" y="137564"/>
                </a:lnTo>
                <a:lnTo>
                  <a:pt x="639271" y="0"/>
                </a:lnTo>
                <a:lnTo>
                  <a:pt x="364142" y="113288"/>
                </a:lnTo>
                <a:lnTo>
                  <a:pt x="331773" y="145656"/>
                </a:lnTo>
                <a:lnTo>
                  <a:pt x="234669" y="72828"/>
                </a:lnTo>
                <a:lnTo>
                  <a:pt x="0" y="8092"/>
                </a:lnTo>
                <a:lnTo>
                  <a:pt x="226577" y="137564"/>
                </a:lnTo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55" name="任意多边形 154"/>
          <p:cNvSpPr/>
          <p:nvPr/>
        </p:nvSpPr>
        <p:spPr>
          <a:xfrm>
            <a:off x="10697139" y="1108140"/>
            <a:ext cx="875785" cy="534916"/>
          </a:xfrm>
          <a:custGeom>
            <a:avLst/>
            <a:gdLst>
              <a:gd name="connsiteX0" fmla="*/ 64736 w 639271"/>
              <a:gd name="connsiteY0" fmla="*/ 80920 h 250853"/>
              <a:gd name="connsiteX1" fmla="*/ 234669 w 639271"/>
              <a:gd name="connsiteY1" fmla="*/ 153748 h 250853"/>
              <a:gd name="connsiteX2" fmla="*/ 307497 w 639271"/>
              <a:gd name="connsiteY2" fmla="*/ 250853 h 250853"/>
              <a:gd name="connsiteX3" fmla="*/ 412694 w 639271"/>
              <a:gd name="connsiteY3" fmla="*/ 137564 h 250853"/>
              <a:gd name="connsiteX4" fmla="*/ 639271 w 639271"/>
              <a:gd name="connsiteY4" fmla="*/ 0 h 250853"/>
              <a:gd name="connsiteX5" fmla="*/ 364142 w 639271"/>
              <a:gd name="connsiteY5" fmla="*/ 113288 h 250853"/>
              <a:gd name="connsiteX6" fmla="*/ 331773 w 639271"/>
              <a:gd name="connsiteY6" fmla="*/ 145656 h 250853"/>
              <a:gd name="connsiteX7" fmla="*/ 234669 w 639271"/>
              <a:gd name="connsiteY7" fmla="*/ 72828 h 250853"/>
              <a:gd name="connsiteX8" fmla="*/ 0 w 639271"/>
              <a:gd name="connsiteY8" fmla="*/ 8092 h 250853"/>
              <a:gd name="connsiteX9" fmla="*/ 226577 w 639271"/>
              <a:gd name="connsiteY9" fmla="*/ 137564 h 250853"/>
              <a:gd name="connsiteX0" fmla="*/ 234669 w 639271"/>
              <a:gd name="connsiteY0" fmla="*/ 153748 h 250853"/>
              <a:gd name="connsiteX1" fmla="*/ 307497 w 639271"/>
              <a:gd name="connsiteY1" fmla="*/ 250853 h 250853"/>
              <a:gd name="connsiteX2" fmla="*/ 412694 w 639271"/>
              <a:gd name="connsiteY2" fmla="*/ 137564 h 250853"/>
              <a:gd name="connsiteX3" fmla="*/ 639271 w 639271"/>
              <a:gd name="connsiteY3" fmla="*/ 0 h 250853"/>
              <a:gd name="connsiteX4" fmla="*/ 364142 w 639271"/>
              <a:gd name="connsiteY4" fmla="*/ 113288 h 250853"/>
              <a:gd name="connsiteX5" fmla="*/ 331773 w 639271"/>
              <a:gd name="connsiteY5" fmla="*/ 145656 h 250853"/>
              <a:gd name="connsiteX6" fmla="*/ 234669 w 639271"/>
              <a:gd name="connsiteY6" fmla="*/ 72828 h 250853"/>
              <a:gd name="connsiteX7" fmla="*/ 0 w 639271"/>
              <a:gd name="connsiteY7" fmla="*/ 8092 h 250853"/>
              <a:gd name="connsiteX8" fmla="*/ 226577 w 639271"/>
              <a:gd name="connsiteY8" fmla="*/ 137564 h 2508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39271" h="250853">
                <a:moveTo>
                  <a:pt x="234669" y="153748"/>
                </a:moveTo>
                <a:lnTo>
                  <a:pt x="307497" y="250853"/>
                </a:lnTo>
                <a:lnTo>
                  <a:pt x="412694" y="137564"/>
                </a:lnTo>
                <a:lnTo>
                  <a:pt x="639271" y="0"/>
                </a:lnTo>
                <a:lnTo>
                  <a:pt x="364142" y="113288"/>
                </a:lnTo>
                <a:lnTo>
                  <a:pt x="331773" y="145656"/>
                </a:lnTo>
                <a:lnTo>
                  <a:pt x="234669" y="72828"/>
                </a:lnTo>
                <a:lnTo>
                  <a:pt x="0" y="8092"/>
                </a:lnTo>
                <a:lnTo>
                  <a:pt x="226577" y="137564"/>
                </a:lnTo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56" name="任意多边形 155"/>
          <p:cNvSpPr/>
          <p:nvPr/>
        </p:nvSpPr>
        <p:spPr>
          <a:xfrm>
            <a:off x="10572792" y="-478304"/>
            <a:ext cx="875785" cy="621162"/>
          </a:xfrm>
          <a:custGeom>
            <a:avLst/>
            <a:gdLst>
              <a:gd name="connsiteX0" fmla="*/ 64736 w 639271"/>
              <a:gd name="connsiteY0" fmla="*/ 80920 h 250853"/>
              <a:gd name="connsiteX1" fmla="*/ 234669 w 639271"/>
              <a:gd name="connsiteY1" fmla="*/ 153748 h 250853"/>
              <a:gd name="connsiteX2" fmla="*/ 307497 w 639271"/>
              <a:gd name="connsiteY2" fmla="*/ 250853 h 250853"/>
              <a:gd name="connsiteX3" fmla="*/ 412694 w 639271"/>
              <a:gd name="connsiteY3" fmla="*/ 137564 h 250853"/>
              <a:gd name="connsiteX4" fmla="*/ 639271 w 639271"/>
              <a:gd name="connsiteY4" fmla="*/ 0 h 250853"/>
              <a:gd name="connsiteX5" fmla="*/ 364142 w 639271"/>
              <a:gd name="connsiteY5" fmla="*/ 113288 h 250853"/>
              <a:gd name="connsiteX6" fmla="*/ 331773 w 639271"/>
              <a:gd name="connsiteY6" fmla="*/ 145656 h 250853"/>
              <a:gd name="connsiteX7" fmla="*/ 234669 w 639271"/>
              <a:gd name="connsiteY7" fmla="*/ 72828 h 250853"/>
              <a:gd name="connsiteX8" fmla="*/ 0 w 639271"/>
              <a:gd name="connsiteY8" fmla="*/ 8092 h 250853"/>
              <a:gd name="connsiteX9" fmla="*/ 226577 w 639271"/>
              <a:gd name="connsiteY9" fmla="*/ 137564 h 250853"/>
              <a:gd name="connsiteX0" fmla="*/ 234669 w 639271"/>
              <a:gd name="connsiteY0" fmla="*/ 153748 h 250853"/>
              <a:gd name="connsiteX1" fmla="*/ 307497 w 639271"/>
              <a:gd name="connsiteY1" fmla="*/ 250853 h 250853"/>
              <a:gd name="connsiteX2" fmla="*/ 412694 w 639271"/>
              <a:gd name="connsiteY2" fmla="*/ 137564 h 250853"/>
              <a:gd name="connsiteX3" fmla="*/ 639271 w 639271"/>
              <a:gd name="connsiteY3" fmla="*/ 0 h 250853"/>
              <a:gd name="connsiteX4" fmla="*/ 364142 w 639271"/>
              <a:gd name="connsiteY4" fmla="*/ 113288 h 250853"/>
              <a:gd name="connsiteX5" fmla="*/ 331773 w 639271"/>
              <a:gd name="connsiteY5" fmla="*/ 145656 h 250853"/>
              <a:gd name="connsiteX6" fmla="*/ 234669 w 639271"/>
              <a:gd name="connsiteY6" fmla="*/ 72828 h 250853"/>
              <a:gd name="connsiteX7" fmla="*/ 0 w 639271"/>
              <a:gd name="connsiteY7" fmla="*/ 8092 h 250853"/>
              <a:gd name="connsiteX8" fmla="*/ 226577 w 639271"/>
              <a:gd name="connsiteY8" fmla="*/ 137564 h 2508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39271" h="250853">
                <a:moveTo>
                  <a:pt x="234669" y="153748"/>
                </a:moveTo>
                <a:lnTo>
                  <a:pt x="307497" y="250853"/>
                </a:lnTo>
                <a:lnTo>
                  <a:pt x="412694" y="137564"/>
                </a:lnTo>
                <a:lnTo>
                  <a:pt x="639271" y="0"/>
                </a:lnTo>
                <a:lnTo>
                  <a:pt x="364142" y="113288"/>
                </a:lnTo>
                <a:lnTo>
                  <a:pt x="331773" y="145656"/>
                </a:lnTo>
                <a:lnTo>
                  <a:pt x="234669" y="72828"/>
                </a:lnTo>
                <a:lnTo>
                  <a:pt x="0" y="8092"/>
                </a:lnTo>
                <a:lnTo>
                  <a:pt x="226577" y="137564"/>
                </a:lnTo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4429124" y="-1857406"/>
            <a:ext cx="285752" cy="50006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任意多边形 19"/>
          <p:cNvSpPr/>
          <p:nvPr/>
        </p:nvSpPr>
        <p:spPr>
          <a:xfrm>
            <a:off x="9626739" y="3230258"/>
            <a:ext cx="1160367" cy="627376"/>
          </a:xfrm>
          <a:custGeom>
            <a:avLst/>
            <a:gdLst>
              <a:gd name="connsiteX0" fmla="*/ 64736 w 639271"/>
              <a:gd name="connsiteY0" fmla="*/ 80920 h 250853"/>
              <a:gd name="connsiteX1" fmla="*/ 234669 w 639271"/>
              <a:gd name="connsiteY1" fmla="*/ 153748 h 250853"/>
              <a:gd name="connsiteX2" fmla="*/ 307497 w 639271"/>
              <a:gd name="connsiteY2" fmla="*/ 250853 h 250853"/>
              <a:gd name="connsiteX3" fmla="*/ 412694 w 639271"/>
              <a:gd name="connsiteY3" fmla="*/ 137564 h 250853"/>
              <a:gd name="connsiteX4" fmla="*/ 639271 w 639271"/>
              <a:gd name="connsiteY4" fmla="*/ 0 h 250853"/>
              <a:gd name="connsiteX5" fmla="*/ 364142 w 639271"/>
              <a:gd name="connsiteY5" fmla="*/ 113288 h 250853"/>
              <a:gd name="connsiteX6" fmla="*/ 331773 w 639271"/>
              <a:gd name="connsiteY6" fmla="*/ 145656 h 250853"/>
              <a:gd name="connsiteX7" fmla="*/ 234669 w 639271"/>
              <a:gd name="connsiteY7" fmla="*/ 72828 h 250853"/>
              <a:gd name="connsiteX8" fmla="*/ 0 w 639271"/>
              <a:gd name="connsiteY8" fmla="*/ 8092 h 250853"/>
              <a:gd name="connsiteX9" fmla="*/ 226577 w 639271"/>
              <a:gd name="connsiteY9" fmla="*/ 137564 h 250853"/>
              <a:gd name="connsiteX0" fmla="*/ 234669 w 639271"/>
              <a:gd name="connsiteY0" fmla="*/ 153748 h 250853"/>
              <a:gd name="connsiteX1" fmla="*/ 307497 w 639271"/>
              <a:gd name="connsiteY1" fmla="*/ 250853 h 250853"/>
              <a:gd name="connsiteX2" fmla="*/ 412694 w 639271"/>
              <a:gd name="connsiteY2" fmla="*/ 137564 h 250853"/>
              <a:gd name="connsiteX3" fmla="*/ 639271 w 639271"/>
              <a:gd name="connsiteY3" fmla="*/ 0 h 250853"/>
              <a:gd name="connsiteX4" fmla="*/ 364142 w 639271"/>
              <a:gd name="connsiteY4" fmla="*/ 113288 h 250853"/>
              <a:gd name="connsiteX5" fmla="*/ 331773 w 639271"/>
              <a:gd name="connsiteY5" fmla="*/ 145656 h 250853"/>
              <a:gd name="connsiteX6" fmla="*/ 234669 w 639271"/>
              <a:gd name="connsiteY6" fmla="*/ 72828 h 250853"/>
              <a:gd name="connsiteX7" fmla="*/ 0 w 639271"/>
              <a:gd name="connsiteY7" fmla="*/ 8092 h 250853"/>
              <a:gd name="connsiteX8" fmla="*/ 226577 w 639271"/>
              <a:gd name="connsiteY8" fmla="*/ 137564 h 2508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39271" h="250853">
                <a:moveTo>
                  <a:pt x="234669" y="153748"/>
                </a:moveTo>
                <a:lnTo>
                  <a:pt x="307497" y="250853"/>
                </a:lnTo>
                <a:lnTo>
                  <a:pt x="412694" y="137564"/>
                </a:lnTo>
                <a:lnTo>
                  <a:pt x="639271" y="0"/>
                </a:lnTo>
                <a:lnTo>
                  <a:pt x="364142" y="113288"/>
                </a:lnTo>
                <a:lnTo>
                  <a:pt x="331773" y="145656"/>
                </a:lnTo>
                <a:lnTo>
                  <a:pt x="234669" y="72828"/>
                </a:lnTo>
                <a:lnTo>
                  <a:pt x="0" y="8092"/>
                </a:lnTo>
                <a:lnTo>
                  <a:pt x="226577" y="137564"/>
                </a:lnTo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1" name="任意多边形 20"/>
          <p:cNvSpPr/>
          <p:nvPr/>
        </p:nvSpPr>
        <p:spPr>
          <a:xfrm>
            <a:off x="9715536" y="4071948"/>
            <a:ext cx="1143008" cy="749230"/>
          </a:xfrm>
          <a:custGeom>
            <a:avLst/>
            <a:gdLst>
              <a:gd name="connsiteX0" fmla="*/ 64736 w 639271"/>
              <a:gd name="connsiteY0" fmla="*/ 80920 h 250853"/>
              <a:gd name="connsiteX1" fmla="*/ 234669 w 639271"/>
              <a:gd name="connsiteY1" fmla="*/ 153748 h 250853"/>
              <a:gd name="connsiteX2" fmla="*/ 307497 w 639271"/>
              <a:gd name="connsiteY2" fmla="*/ 250853 h 250853"/>
              <a:gd name="connsiteX3" fmla="*/ 412694 w 639271"/>
              <a:gd name="connsiteY3" fmla="*/ 137564 h 250853"/>
              <a:gd name="connsiteX4" fmla="*/ 639271 w 639271"/>
              <a:gd name="connsiteY4" fmla="*/ 0 h 250853"/>
              <a:gd name="connsiteX5" fmla="*/ 364142 w 639271"/>
              <a:gd name="connsiteY5" fmla="*/ 113288 h 250853"/>
              <a:gd name="connsiteX6" fmla="*/ 331773 w 639271"/>
              <a:gd name="connsiteY6" fmla="*/ 145656 h 250853"/>
              <a:gd name="connsiteX7" fmla="*/ 234669 w 639271"/>
              <a:gd name="connsiteY7" fmla="*/ 72828 h 250853"/>
              <a:gd name="connsiteX8" fmla="*/ 0 w 639271"/>
              <a:gd name="connsiteY8" fmla="*/ 8092 h 250853"/>
              <a:gd name="connsiteX9" fmla="*/ 226577 w 639271"/>
              <a:gd name="connsiteY9" fmla="*/ 137564 h 250853"/>
              <a:gd name="connsiteX0" fmla="*/ 234669 w 639271"/>
              <a:gd name="connsiteY0" fmla="*/ 153748 h 250853"/>
              <a:gd name="connsiteX1" fmla="*/ 307497 w 639271"/>
              <a:gd name="connsiteY1" fmla="*/ 250853 h 250853"/>
              <a:gd name="connsiteX2" fmla="*/ 412694 w 639271"/>
              <a:gd name="connsiteY2" fmla="*/ 137564 h 250853"/>
              <a:gd name="connsiteX3" fmla="*/ 639271 w 639271"/>
              <a:gd name="connsiteY3" fmla="*/ 0 h 250853"/>
              <a:gd name="connsiteX4" fmla="*/ 364142 w 639271"/>
              <a:gd name="connsiteY4" fmla="*/ 113288 h 250853"/>
              <a:gd name="connsiteX5" fmla="*/ 331773 w 639271"/>
              <a:gd name="connsiteY5" fmla="*/ 145656 h 250853"/>
              <a:gd name="connsiteX6" fmla="*/ 234669 w 639271"/>
              <a:gd name="connsiteY6" fmla="*/ 72828 h 250853"/>
              <a:gd name="connsiteX7" fmla="*/ 0 w 639271"/>
              <a:gd name="connsiteY7" fmla="*/ 8092 h 250853"/>
              <a:gd name="connsiteX8" fmla="*/ 226577 w 639271"/>
              <a:gd name="connsiteY8" fmla="*/ 137564 h 2508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39271" h="250853">
                <a:moveTo>
                  <a:pt x="234669" y="153748"/>
                </a:moveTo>
                <a:lnTo>
                  <a:pt x="307497" y="250853"/>
                </a:lnTo>
                <a:lnTo>
                  <a:pt x="412694" y="137564"/>
                </a:lnTo>
                <a:lnTo>
                  <a:pt x="639271" y="0"/>
                </a:lnTo>
                <a:lnTo>
                  <a:pt x="364142" y="113288"/>
                </a:lnTo>
                <a:lnTo>
                  <a:pt x="331773" y="145656"/>
                </a:lnTo>
                <a:lnTo>
                  <a:pt x="234669" y="72828"/>
                </a:lnTo>
                <a:lnTo>
                  <a:pt x="0" y="8092"/>
                </a:lnTo>
                <a:lnTo>
                  <a:pt x="226577" y="137564"/>
                </a:lnTo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2" name="任意多边形 21"/>
          <p:cNvSpPr/>
          <p:nvPr/>
        </p:nvSpPr>
        <p:spPr>
          <a:xfrm>
            <a:off x="11072858" y="2357436"/>
            <a:ext cx="875785" cy="621162"/>
          </a:xfrm>
          <a:custGeom>
            <a:avLst/>
            <a:gdLst>
              <a:gd name="connsiteX0" fmla="*/ 64736 w 639271"/>
              <a:gd name="connsiteY0" fmla="*/ 80920 h 250853"/>
              <a:gd name="connsiteX1" fmla="*/ 234669 w 639271"/>
              <a:gd name="connsiteY1" fmla="*/ 153748 h 250853"/>
              <a:gd name="connsiteX2" fmla="*/ 307497 w 639271"/>
              <a:gd name="connsiteY2" fmla="*/ 250853 h 250853"/>
              <a:gd name="connsiteX3" fmla="*/ 412694 w 639271"/>
              <a:gd name="connsiteY3" fmla="*/ 137564 h 250853"/>
              <a:gd name="connsiteX4" fmla="*/ 639271 w 639271"/>
              <a:gd name="connsiteY4" fmla="*/ 0 h 250853"/>
              <a:gd name="connsiteX5" fmla="*/ 364142 w 639271"/>
              <a:gd name="connsiteY5" fmla="*/ 113288 h 250853"/>
              <a:gd name="connsiteX6" fmla="*/ 331773 w 639271"/>
              <a:gd name="connsiteY6" fmla="*/ 145656 h 250853"/>
              <a:gd name="connsiteX7" fmla="*/ 234669 w 639271"/>
              <a:gd name="connsiteY7" fmla="*/ 72828 h 250853"/>
              <a:gd name="connsiteX8" fmla="*/ 0 w 639271"/>
              <a:gd name="connsiteY8" fmla="*/ 8092 h 250853"/>
              <a:gd name="connsiteX9" fmla="*/ 226577 w 639271"/>
              <a:gd name="connsiteY9" fmla="*/ 137564 h 250853"/>
              <a:gd name="connsiteX0" fmla="*/ 234669 w 639271"/>
              <a:gd name="connsiteY0" fmla="*/ 153748 h 250853"/>
              <a:gd name="connsiteX1" fmla="*/ 307497 w 639271"/>
              <a:gd name="connsiteY1" fmla="*/ 250853 h 250853"/>
              <a:gd name="connsiteX2" fmla="*/ 412694 w 639271"/>
              <a:gd name="connsiteY2" fmla="*/ 137564 h 250853"/>
              <a:gd name="connsiteX3" fmla="*/ 639271 w 639271"/>
              <a:gd name="connsiteY3" fmla="*/ 0 h 250853"/>
              <a:gd name="connsiteX4" fmla="*/ 364142 w 639271"/>
              <a:gd name="connsiteY4" fmla="*/ 113288 h 250853"/>
              <a:gd name="connsiteX5" fmla="*/ 331773 w 639271"/>
              <a:gd name="connsiteY5" fmla="*/ 145656 h 250853"/>
              <a:gd name="connsiteX6" fmla="*/ 234669 w 639271"/>
              <a:gd name="connsiteY6" fmla="*/ 72828 h 250853"/>
              <a:gd name="connsiteX7" fmla="*/ 0 w 639271"/>
              <a:gd name="connsiteY7" fmla="*/ 8092 h 250853"/>
              <a:gd name="connsiteX8" fmla="*/ 226577 w 639271"/>
              <a:gd name="connsiteY8" fmla="*/ 137564 h 2508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39271" h="250853">
                <a:moveTo>
                  <a:pt x="234669" y="153748"/>
                </a:moveTo>
                <a:lnTo>
                  <a:pt x="307497" y="250853"/>
                </a:lnTo>
                <a:lnTo>
                  <a:pt x="412694" y="137564"/>
                </a:lnTo>
                <a:lnTo>
                  <a:pt x="639271" y="0"/>
                </a:lnTo>
                <a:lnTo>
                  <a:pt x="364142" y="113288"/>
                </a:lnTo>
                <a:lnTo>
                  <a:pt x="331773" y="145656"/>
                </a:lnTo>
                <a:lnTo>
                  <a:pt x="234669" y="72828"/>
                </a:lnTo>
                <a:lnTo>
                  <a:pt x="0" y="8092"/>
                </a:lnTo>
                <a:lnTo>
                  <a:pt x="226577" y="137564"/>
                </a:lnTo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3" name="任意多边形 22"/>
          <p:cNvSpPr/>
          <p:nvPr/>
        </p:nvSpPr>
        <p:spPr>
          <a:xfrm>
            <a:off x="9072594" y="-1478436"/>
            <a:ext cx="875785" cy="621162"/>
          </a:xfrm>
          <a:custGeom>
            <a:avLst/>
            <a:gdLst>
              <a:gd name="connsiteX0" fmla="*/ 64736 w 639271"/>
              <a:gd name="connsiteY0" fmla="*/ 80920 h 250853"/>
              <a:gd name="connsiteX1" fmla="*/ 234669 w 639271"/>
              <a:gd name="connsiteY1" fmla="*/ 153748 h 250853"/>
              <a:gd name="connsiteX2" fmla="*/ 307497 w 639271"/>
              <a:gd name="connsiteY2" fmla="*/ 250853 h 250853"/>
              <a:gd name="connsiteX3" fmla="*/ 412694 w 639271"/>
              <a:gd name="connsiteY3" fmla="*/ 137564 h 250853"/>
              <a:gd name="connsiteX4" fmla="*/ 639271 w 639271"/>
              <a:gd name="connsiteY4" fmla="*/ 0 h 250853"/>
              <a:gd name="connsiteX5" fmla="*/ 364142 w 639271"/>
              <a:gd name="connsiteY5" fmla="*/ 113288 h 250853"/>
              <a:gd name="connsiteX6" fmla="*/ 331773 w 639271"/>
              <a:gd name="connsiteY6" fmla="*/ 145656 h 250853"/>
              <a:gd name="connsiteX7" fmla="*/ 234669 w 639271"/>
              <a:gd name="connsiteY7" fmla="*/ 72828 h 250853"/>
              <a:gd name="connsiteX8" fmla="*/ 0 w 639271"/>
              <a:gd name="connsiteY8" fmla="*/ 8092 h 250853"/>
              <a:gd name="connsiteX9" fmla="*/ 226577 w 639271"/>
              <a:gd name="connsiteY9" fmla="*/ 137564 h 250853"/>
              <a:gd name="connsiteX0" fmla="*/ 234669 w 639271"/>
              <a:gd name="connsiteY0" fmla="*/ 153748 h 250853"/>
              <a:gd name="connsiteX1" fmla="*/ 307497 w 639271"/>
              <a:gd name="connsiteY1" fmla="*/ 250853 h 250853"/>
              <a:gd name="connsiteX2" fmla="*/ 412694 w 639271"/>
              <a:gd name="connsiteY2" fmla="*/ 137564 h 250853"/>
              <a:gd name="connsiteX3" fmla="*/ 639271 w 639271"/>
              <a:gd name="connsiteY3" fmla="*/ 0 h 250853"/>
              <a:gd name="connsiteX4" fmla="*/ 364142 w 639271"/>
              <a:gd name="connsiteY4" fmla="*/ 113288 h 250853"/>
              <a:gd name="connsiteX5" fmla="*/ 331773 w 639271"/>
              <a:gd name="connsiteY5" fmla="*/ 145656 h 250853"/>
              <a:gd name="connsiteX6" fmla="*/ 234669 w 639271"/>
              <a:gd name="connsiteY6" fmla="*/ 72828 h 250853"/>
              <a:gd name="connsiteX7" fmla="*/ 0 w 639271"/>
              <a:gd name="connsiteY7" fmla="*/ 8092 h 250853"/>
              <a:gd name="connsiteX8" fmla="*/ 226577 w 639271"/>
              <a:gd name="connsiteY8" fmla="*/ 137564 h 2508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39271" h="250853">
                <a:moveTo>
                  <a:pt x="234669" y="153748"/>
                </a:moveTo>
                <a:lnTo>
                  <a:pt x="307497" y="250853"/>
                </a:lnTo>
                <a:lnTo>
                  <a:pt x="412694" y="137564"/>
                </a:lnTo>
                <a:lnTo>
                  <a:pt x="639271" y="0"/>
                </a:lnTo>
                <a:lnTo>
                  <a:pt x="364142" y="113288"/>
                </a:lnTo>
                <a:lnTo>
                  <a:pt x="331773" y="145656"/>
                </a:lnTo>
                <a:lnTo>
                  <a:pt x="234669" y="72828"/>
                </a:lnTo>
                <a:lnTo>
                  <a:pt x="0" y="8092"/>
                </a:lnTo>
                <a:lnTo>
                  <a:pt x="226577" y="137564"/>
                </a:lnTo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4" name="任意多边形 23"/>
          <p:cNvSpPr/>
          <p:nvPr/>
        </p:nvSpPr>
        <p:spPr>
          <a:xfrm>
            <a:off x="9501222" y="5180106"/>
            <a:ext cx="1143008" cy="749230"/>
          </a:xfrm>
          <a:custGeom>
            <a:avLst/>
            <a:gdLst>
              <a:gd name="connsiteX0" fmla="*/ 64736 w 639271"/>
              <a:gd name="connsiteY0" fmla="*/ 80920 h 250853"/>
              <a:gd name="connsiteX1" fmla="*/ 234669 w 639271"/>
              <a:gd name="connsiteY1" fmla="*/ 153748 h 250853"/>
              <a:gd name="connsiteX2" fmla="*/ 307497 w 639271"/>
              <a:gd name="connsiteY2" fmla="*/ 250853 h 250853"/>
              <a:gd name="connsiteX3" fmla="*/ 412694 w 639271"/>
              <a:gd name="connsiteY3" fmla="*/ 137564 h 250853"/>
              <a:gd name="connsiteX4" fmla="*/ 639271 w 639271"/>
              <a:gd name="connsiteY4" fmla="*/ 0 h 250853"/>
              <a:gd name="connsiteX5" fmla="*/ 364142 w 639271"/>
              <a:gd name="connsiteY5" fmla="*/ 113288 h 250853"/>
              <a:gd name="connsiteX6" fmla="*/ 331773 w 639271"/>
              <a:gd name="connsiteY6" fmla="*/ 145656 h 250853"/>
              <a:gd name="connsiteX7" fmla="*/ 234669 w 639271"/>
              <a:gd name="connsiteY7" fmla="*/ 72828 h 250853"/>
              <a:gd name="connsiteX8" fmla="*/ 0 w 639271"/>
              <a:gd name="connsiteY8" fmla="*/ 8092 h 250853"/>
              <a:gd name="connsiteX9" fmla="*/ 226577 w 639271"/>
              <a:gd name="connsiteY9" fmla="*/ 137564 h 250853"/>
              <a:gd name="connsiteX0" fmla="*/ 234669 w 639271"/>
              <a:gd name="connsiteY0" fmla="*/ 153748 h 250853"/>
              <a:gd name="connsiteX1" fmla="*/ 307497 w 639271"/>
              <a:gd name="connsiteY1" fmla="*/ 250853 h 250853"/>
              <a:gd name="connsiteX2" fmla="*/ 412694 w 639271"/>
              <a:gd name="connsiteY2" fmla="*/ 137564 h 250853"/>
              <a:gd name="connsiteX3" fmla="*/ 639271 w 639271"/>
              <a:gd name="connsiteY3" fmla="*/ 0 h 250853"/>
              <a:gd name="connsiteX4" fmla="*/ 364142 w 639271"/>
              <a:gd name="connsiteY4" fmla="*/ 113288 h 250853"/>
              <a:gd name="connsiteX5" fmla="*/ 331773 w 639271"/>
              <a:gd name="connsiteY5" fmla="*/ 145656 h 250853"/>
              <a:gd name="connsiteX6" fmla="*/ 234669 w 639271"/>
              <a:gd name="connsiteY6" fmla="*/ 72828 h 250853"/>
              <a:gd name="connsiteX7" fmla="*/ 0 w 639271"/>
              <a:gd name="connsiteY7" fmla="*/ 8092 h 250853"/>
              <a:gd name="connsiteX8" fmla="*/ 226577 w 639271"/>
              <a:gd name="connsiteY8" fmla="*/ 137564 h 2508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39271" h="250853">
                <a:moveTo>
                  <a:pt x="234669" y="153748"/>
                </a:moveTo>
                <a:lnTo>
                  <a:pt x="307497" y="250853"/>
                </a:lnTo>
                <a:lnTo>
                  <a:pt x="412694" y="137564"/>
                </a:lnTo>
                <a:lnTo>
                  <a:pt x="639271" y="0"/>
                </a:lnTo>
                <a:lnTo>
                  <a:pt x="364142" y="113288"/>
                </a:lnTo>
                <a:lnTo>
                  <a:pt x="331773" y="145656"/>
                </a:lnTo>
                <a:lnTo>
                  <a:pt x="234669" y="72828"/>
                </a:lnTo>
                <a:lnTo>
                  <a:pt x="0" y="8092"/>
                </a:lnTo>
                <a:lnTo>
                  <a:pt x="226577" y="137564"/>
                </a:lnTo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5" name="任意多边形 24"/>
          <p:cNvSpPr/>
          <p:nvPr/>
        </p:nvSpPr>
        <p:spPr>
          <a:xfrm>
            <a:off x="10287040" y="7143782"/>
            <a:ext cx="1143008" cy="749230"/>
          </a:xfrm>
          <a:custGeom>
            <a:avLst/>
            <a:gdLst>
              <a:gd name="connsiteX0" fmla="*/ 64736 w 639271"/>
              <a:gd name="connsiteY0" fmla="*/ 80920 h 250853"/>
              <a:gd name="connsiteX1" fmla="*/ 234669 w 639271"/>
              <a:gd name="connsiteY1" fmla="*/ 153748 h 250853"/>
              <a:gd name="connsiteX2" fmla="*/ 307497 w 639271"/>
              <a:gd name="connsiteY2" fmla="*/ 250853 h 250853"/>
              <a:gd name="connsiteX3" fmla="*/ 412694 w 639271"/>
              <a:gd name="connsiteY3" fmla="*/ 137564 h 250853"/>
              <a:gd name="connsiteX4" fmla="*/ 639271 w 639271"/>
              <a:gd name="connsiteY4" fmla="*/ 0 h 250853"/>
              <a:gd name="connsiteX5" fmla="*/ 364142 w 639271"/>
              <a:gd name="connsiteY5" fmla="*/ 113288 h 250853"/>
              <a:gd name="connsiteX6" fmla="*/ 331773 w 639271"/>
              <a:gd name="connsiteY6" fmla="*/ 145656 h 250853"/>
              <a:gd name="connsiteX7" fmla="*/ 234669 w 639271"/>
              <a:gd name="connsiteY7" fmla="*/ 72828 h 250853"/>
              <a:gd name="connsiteX8" fmla="*/ 0 w 639271"/>
              <a:gd name="connsiteY8" fmla="*/ 8092 h 250853"/>
              <a:gd name="connsiteX9" fmla="*/ 226577 w 639271"/>
              <a:gd name="connsiteY9" fmla="*/ 137564 h 250853"/>
              <a:gd name="connsiteX0" fmla="*/ 234669 w 639271"/>
              <a:gd name="connsiteY0" fmla="*/ 153748 h 250853"/>
              <a:gd name="connsiteX1" fmla="*/ 307497 w 639271"/>
              <a:gd name="connsiteY1" fmla="*/ 250853 h 250853"/>
              <a:gd name="connsiteX2" fmla="*/ 412694 w 639271"/>
              <a:gd name="connsiteY2" fmla="*/ 137564 h 250853"/>
              <a:gd name="connsiteX3" fmla="*/ 639271 w 639271"/>
              <a:gd name="connsiteY3" fmla="*/ 0 h 250853"/>
              <a:gd name="connsiteX4" fmla="*/ 364142 w 639271"/>
              <a:gd name="connsiteY4" fmla="*/ 113288 h 250853"/>
              <a:gd name="connsiteX5" fmla="*/ 331773 w 639271"/>
              <a:gd name="connsiteY5" fmla="*/ 145656 h 250853"/>
              <a:gd name="connsiteX6" fmla="*/ 234669 w 639271"/>
              <a:gd name="connsiteY6" fmla="*/ 72828 h 250853"/>
              <a:gd name="connsiteX7" fmla="*/ 0 w 639271"/>
              <a:gd name="connsiteY7" fmla="*/ 8092 h 250853"/>
              <a:gd name="connsiteX8" fmla="*/ 226577 w 639271"/>
              <a:gd name="connsiteY8" fmla="*/ 137564 h 2508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39271" h="250853">
                <a:moveTo>
                  <a:pt x="234669" y="153748"/>
                </a:moveTo>
                <a:lnTo>
                  <a:pt x="307497" y="250853"/>
                </a:lnTo>
                <a:lnTo>
                  <a:pt x="412694" y="137564"/>
                </a:lnTo>
                <a:lnTo>
                  <a:pt x="639271" y="0"/>
                </a:lnTo>
                <a:lnTo>
                  <a:pt x="364142" y="113288"/>
                </a:lnTo>
                <a:lnTo>
                  <a:pt x="331773" y="145656"/>
                </a:lnTo>
                <a:lnTo>
                  <a:pt x="234669" y="72828"/>
                </a:lnTo>
                <a:lnTo>
                  <a:pt x="0" y="8092"/>
                </a:lnTo>
                <a:lnTo>
                  <a:pt x="226577" y="137564"/>
                </a:lnTo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6" name="任意多边形 25"/>
          <p:cNvSpPr/>
          <p:nvPr/>
        </p:nvSpPr>
        <p:spPr>
          <a:xfrm>
            <a:off x="6858016" y="6215088"/>
            <a:ext cx="1143008" cy="749230"/>
          </a:xfrm>
          <a:custGeom>
            <a:avLst/>
            <a:gdLst>
              <a:gd name="connsiteX0" fmla="*/ 64736 w 639271"/>
              <a:gd name="connsiteY0" fmla="*/ 80920 h 250853"/>
              <a:gd name="connsiteX1" fmla="*/ 234669 w 639271"/>
              <a:gd name="connsiteY1" fmla="*/ 153748 h 250853"/>
              <a:gd name="connsiteX2" fmla="*/ 307497 w 639271"/>
              <a:gd name="connsiteY2" fmla="*/ 250853 h 250853"/>
              <a:gd name="connsiteX3" fmla="*/ 412694 w 639271"/>
              <a:gd name="connsiteY3" fmla="*/ 137564 h 250853"/>
              <a:gd name="connsiteX4" fmla="*/ 639271 w 639271"/>
              <a:gd name="connsiteY4" fmla="*/ 0 h 250853"/>
              <a:gd name="connsiteX5" fmla="*/ 364142 w 639271"/>
              <a:gd name="connsiteY5" fmla="*/ 113288 h 250853"/>
              <a:gd name="connsiteX6" fmla="*/ 331773 w 639271"/>
              <a:gd name="connsiteY6" fmla="*/ 145656 h 250853"/>
              <a:gd name="connsiteX7" fmla="*/ 234669 w 639271"/>
              <a:gd name="connsiteY7" fmla="*/ 72828 h 250853"/>
              <a:gd name="connsiteX8" fmla="*/ 0 w 639271"/>
              <a:gd name="connsiteY8" fmla="*/ 8092 h 250853"/>
              <a:gd name="connsiteX9" fmla="*/ 226577 w 639271"/>
              <a:gd name="connsiteY9" fmla="*/ 137564 h 250853"/>
              <a:gd name="connsiteX0" fmla="*/ 234669 w 639271"/>
              <a:gd name="connsiteY0" fmla="*/ 153748 h 250853"/>
              <a:gd name="connsiteX1" fmla="*/ 307497 w 639271"/>
              <a:gd name="connsiteY1" fmla="*/ 250853 h 250853"/>
              <a:gd name="connsiteX2" fmla="*/ 412694 w 639271"/>
              <a:gd name="connsiteY2" fmla="*/ 137564 h 250853"/>
              <a:gd name="connsiteX3" fmla="*/ 639271 w 639271"/>
              <a:gd name="connsiteY3" fmla="*/ 0 h 250853"/>
              <a:gd name="connsiteX4" fmla="*/ 364142 w 639271"/>
              <a:gd name="connsiteY4" fmla="*/ 113288 h 250853"/>
              <a:gd name="connsiteX5" fmla="*/ 331773 w 639271"/>
              <a:gd name="connsiteY5" fmla="*/ 145656 h 250853"/>
              <a:gd name="connsiteX6" fmla="*/ 234669 w 639271"/>
              <a:gd name="connsiteY6" fmla="*/ 72828 h 250853"/>
              <a:gd name="connsiteX7" fmla="*/ 0 w 639271"/>
              <a:gd name="connsiteY7" fmla="*/ 8092 h 250853"/>
              <a:gd name="connsiteX8" fmla="*/ 226577 w 639271"/>
              <a:gd name="connsiteY8" fmla="*/ 137564 h 2508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39271" h="250853">
                <a:moveTo>
                  <a:pt x="234669" y="153748"/>
                </a:moveTo>
                <a:lnTo>
                  <a:pt x="307497" y="250853"/>
                </a:lnTo>
                <a:lnTo>
                  <a:pt x="412694" y="137564"/>
                </a:lnTo>
                <a:lnTo>
                  <a:pt x="639271" y="0"/>
                </a:lnTo>
                <a:lnTo>
                  <a:pt x="364142" y="113288"/>
                </a:lnTo>
                <a:lnTo>
                  <a:pt x="331773" y="145656"/>
                </a:lnTo>
                <a:lnTo>
                  <a:pt x="234669" y="72828"/>
                </a:lnTo>
                <a:lnTo>
                  <a:pt x="0" y="8092"/>
                </a:lnTo>
                <a:lnTo>
                  <a:pt x="226577" y="137564"/>
                </a:lnTo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7" name="任意多边形 26"/>
          <p:cNvSpPr/>
          <p:nvPr/>
        </p:nvSpPr>
        <p:spPr>
          <a:xfrm>
            <a:off x="4643438" y="7323246"/>
            <a:ext cx="1143008" cy="749230"/>
          </a:xfrm>
          <a:custGeom>
            <a:avLst/>
            <a:gdLst>
              <a:gd name="connsiteX0" fmla="*/ 64736 w 639271"/>
              <a:gd name="connsiteY0" fmla="*/ 80920 h 250853"/>
              <a:gd name="connsiteX1" fmla="*/ 234669 w 639271"/>
              <a:gd name="connsiteY1" fmla="*/ 153748 h 250853"/>
              <a:gd name="connsiteX2" fmla="*/ 307497 w 639271"/>
              <a:gd name="connsiteY2" fmla="*/ 250853 h 250853"/>
              <a:gd name="connsiteX3" fmla="*/ 412694 w 639271"/>
              <a:gd name="connsiteY3" fmla="*/ 137564 h 250853"/>
              <a:gd name="connsiteX4" fmla="*/ 639271 w 639271"/>
              <a:gd name="connsiteY4" fmla="*/ 0 h 250853"/>
              <a:gd name="connsiteX5" fmla="*/ 364142 w 639271"/>
              <a:gd name="connsiteY5" fmla="*/ 113288 h 250853"/>
              <a:gd name="connsiteX6" fmla="*/ 331773 w 639271"/>
              <a:gd name="connsiteY6" fmla="*/ 145656 h 250853"/>
              <a:gd name="connsiteX7" fmla="*/ 234669 w 639271"/>
              <a:gd name="connsiteY7" fmla="*/ 72828 h 250853"/>
              <a:gd name="connsiteX8" fmla="*/ 0 w 639271"/>
              <a:gd name="connsiteY8" fmla="*/ 8092 h 250853"/>
              <a:gd name="connsiteX9" fmla="*/ 226577 w 639271"/>
              <a:gd name="connsiteY9" fmla="*/ 137564 h 250853"/>
              <a:gd name="connsiteX0" fmla="*/ 234669 w 639271"/>
              <a:gd name="connsiteY0" fmla="*/ 153748 h 250853"/>
              <a:gd name="connsiteX1" fmla="*/ 307497 w 639271"/>
              <a:gd name="connsiteY1" fmla="*/ 250853 h 250853"/>
              <a:gd name="connsiteX2" fmla="*/ 412694 w 639271"/>
              <a:gd name="connsiteY2" fmla="*/ 137564 h 250853"/>
              <a:gd name="connsiteX3" fmla="*/ 639271 w 639271"/>
              <a:gd name="connsiteY3" fmla="*/ 0 h 250853"/>
              <a:gd name="connsiteX4" fmla="*/ 364142 w 639271"/>
              <a:gd name="connsiteY4" fmla="*/ 113288 h 250853"/>
              <a:gd name="connsiteX5" fmla="*/ 331773 w 639271"/>
              <a:gd name="connsiteY5" fmla="*/ 145656 h 250853"/>
              <a:gd name="connsiteX6" fmla="*/ 234669 w 639271"/>
              <a:gd name="connsiteY6" fmla="*/ 72828 h 250853"/>
              <a:gd name="connsiteX7" fmla="*/ 0 w 639271"/>
              <a:gd name="connsiteY7" fmla="*/ 8092 h 250853"/>
              <a:gd name="connsiteX8" fmla="*/ 226577 w 639271"/>
              <a:gd name="connsiteY8" fmla="*/ 137564 h 2508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39271" h="250853">
                <a:moveTo>
                  <a:pt x="234669" y="153748"/>
                </a:moveTo>
                <a:lnTo>
                  <a:pt x="307497" y="250853"/>
                </a:lnTo>
                <a:lnTo>
                  <a:pt x="412694" y="137564"/>
                </a:lnTo>
                <a:lnTo>
                  <a:pt x="639271" y="0"/>
                </a:lnTo>
                <a:lnTo>
                  <a:pt x="364142" y="113288"/>
                </a:lnTo>
                <a:lnTo>
                  <a:pt x="331773" y="145656"/>
                </a:lnTo>
                <a:lnTo>
                  <a:pt x="234669" y="72828"/>
                </a:lnTo>
                <a:lnTo>
                  <a:pt x="0" y="8092"/>
                </a:lnTo>
                <a:lnTo>
                  <a:pt x="226577" y="137564"/>
                </a:lnTo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8" name="任意多边形 27"/>
          <p:cNvSpPr/>
          <p:nvPr/>
        </p:nvSpPr>
        <p:spPr>
          <a:xfrm>
            <a:off x="2928926" y="5537296"/>
            <a:ext cx="1143008" cy="749230"/>
          </a:xfrm>
          <a:custGeom>
            <a:avLst/>
            <a:gdLst>
              <a:gd name="connsiteX0" fmla="*/ 64736 w 639271"/>
              <a:gd name="connsiteY0" fmla="*/ 80920 h 250853"/>
              <a:gd name="connsiteX1" fmla="*/ 234669 w 639271"/>
              <a:gd name="connsiteY1" fmla="*/ 153748 h 250853"/>
              <a:gd name="connsiteX2" fmla="*/ 307497 w 639271"/>
              <a:gd name="connsiteY2" fmla="*/ 250853 h 250853"/>
              <a:gd name="connsiteX3" fmla="*/ 412694 w 639271"/>
              <a:gd name="connsiteY3" fmla="*/ 137564 h 250853"/>
              <a:gd name="connsiteX4" fmla="*/ 639271 w 639271"/>
              <a:gd name="connsiteY4" fmla="*/ 0 h 250853"/>
              <a:gd name="connsiteX5" fmla="*/ 364142 w 639271"/>
              <a:gd name="connsiteY5" fmla="*/ 113288 h 250853"/>
              <a:gd name="connsiteX6" fmla="*/ 331773 w 639271"/>
              <a:gd name="connsiteY6" fmla="*/ 145656 h 250853"/>
              <a:gd name="connsiteX7" fmla="*/ 234669 w 639271"/>
              <a:gd name="connsiteY7" fmla="*/ 72828 h 250853"/>
              <a:gd name="connsiteX8" fmla="*/ 0 w 639271"/>
              <a:gd name="connsiteY8" fmla="*/ 8092 h 250853"/>
              <a:gd name="connsiteX9" fmla="*/ 226577 w 639271"/>
              <a:gd name="connsiteY9" fmla="*/ 137564 h 250853"/>
              <a:gd name="connsiteX0" fmla="*/ 234669 w 639271"/>
              <a:gd name="connsiteY0" fmla="*/ 153748 h 250853"/>
              <a:gd name="connsiteX1" fmla="*/ 307497 w 639271"/>
              <a:gd name="connsiteY1" fmla="*/ 250853 h 250853"/>
              <a:gd name="connsiteX2" fmla="*/ 412694 w 639271"/>
              <a:gd name="connsiteY2" fmla="*/ 137564 h 250853"/>
              <a:gd name="connsiteX3" fmla="*/ 639271 w 639271"/>
              <a:gd name="connsiteY3" fmla="*/ 0 h 250853"/>
              <a:gd name="connsiteX4" fmla="*/ 364142 w 639271"/>
              <a:gd name="connsiteY4" fmla="*/ 113288 h 250853"/>
              <a:gd name="connsiteX5" fmla="*/ 331773 w 639271"/>
              <a:gd name="connsiteY5" fmla="*/ 145656 h 250853"/>
              <a:gd name="connsiteX6" fmla="*/ 234669 w 639271"/>
              <a:gd name="connsiteY6" fmla="*/ 72828 h 250853"/>
              <a:gd name="connsiteX7" fmla="*/ 0 w 639271"/>
              <a:gd name="connsiteY7" fmla="*/ 8092 h 250853"/>
              <a:gd name="connsiteX8" fmla="*/ 226577 w 639271"/>
              <a:gd name="connsiteY8" fmla="*/ 137564 h 2508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39271" h="250853">
                <a:moveTo>
                  <a:pt x="234669" y="153748"/>
                </a:moveTo>
                <a:lnTo>
                  <a:pt x="307497" y="250853"/>
                </a:lnTo>
                <a:lnTo>
                  <a:pt x="412694" y="137564"/>
                </a:lnTo>
                <a:lnTo>
                  <a:pt x="639271" y="0"/>
                </a:lnTo>
                <a:lnTo>
                  <a:pt x="364142" y="113288"/>
                </a:lnTo>
                <a:lnTo>
                  <a:pt x="331773" y="145656"/>
                </a:lnTo>
                <a:lnTo>
                  <a:pt x="234669" y="72828"/>
                </a:lnTo>
                <a:lnTo>
                  <a:pt x="0" y="8092"/>
                </a:lnTo>
                <a:lnTo>
                  <a:pt x="226577" y="137564"/>
                </a:lnTo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9" name="任意多边形 28"/>
          <p:cNvSpPr/>
          <p:nvPr/>
        </p:nvSpPr>
        <p:spPr>
          <a:xfrm>
            <a:off x="7000892" y="-1963694"/>
            <a:ext cx="1143008" cy="749230"/>
          </a:xfrm>
          <a:custGeom>
            <a:avLst/>
            <a:gdLst>
              <a:gd name="connsiteX0" fmla="*/ 64736 w 639271"/>
              <a:gd name="connsiteY0" fmla="*/ 80920 h 250853"/>
              <a:gd name="connsiteX1" fmla="*/ 234669 w 639271"/>
              <a:gd name="connsiteY1" fmla="*/ 153748 h 250853"/>
              <a:gd name="connsiteX2" fmla="*/ 307497 w 639271"/>
              <a:gd name="connsiteY2" fmla="*/ 250853 h 250853"/>
              <a:gd name="connsiteX3" fmla="*/ 412694 w 639271"/>
              <a:gd name="connsiteY3" fmla="*/ 137564 h 250853"/>
              <a:gd name="connsiteX4" fmla="*/ 639271 w 639271"/>
              <a:gd name="connsiteY4" fmla="*/ 0 h 250853"/>
              <a:gd name="connsiteX5" fmla="*/ 364142 w 639271"/>
              <a:gd name="connsiteY5" fmla="*/ 113288 h 250853"/>
              <a:gd name="connsiteX6" fmla="*/ 331773 w 639271"/>
              <a:gd name="connsiteY6" fmla="*/ 145656 h 250853"/>
              <a:gd name="connsiteX7" fmla="*/ 234669 w 639271"/>
              <a:gd name="connsiteY7" fmla="*/ 72828 h 250853"/>
              <a:gd name="connsiteX8" fmla="*/ 0 w 639271"/>
              <a:gd name="connsiteY8" fmla="*/ 8092 h 250853"/>
              <a:gd name="connsiteX9" fmla="*/ 226577 w 639271"/>
              <a:gd name="connsiteY9" fmla="*/ 137564 h 250853"/>
              <a:gd name="connsiteX0" fmla="*/ 234669 w 639271"/>
              <a:gd name="connsiteY0" fmla="*/ 153748 h 250853"/>
              <a:gd name="connsiteX1" fmla="*/ 307497 w 639271"/>
              <a:gd name="connsiteY1" fmla="*/ 250853 h 250853"/>
              <a:gd name="connsiteX2" fmla="*/ 412694 w 639271"/>
              <a:gd name="connsiteY2" fmla="*/ 137564 h 250853"/>
              <a:gd name="connsiteX3" fmla="*/ 639271 w 639271"/>
              <a:gd name="connsiteY3" fmla="*/ 0 h 250853"/>
              <a:gd name="connsiteX4" fmla="*/ 364142 w 639271"/>
              <a:gd name="connsiteY4" fmla="*/ 113288 h 250853"/>
              <a:gd name="connsiteX5" fmla="*/ 331773 w 639271"/>
              <a:gd name="connsiteY5" fmla="*/ 145656 h 250853"/>
              <a:gd name="connsiteX6" fmla="*/ 234669 w 639271"/>
              <a:gd name="connsiteY6" fmla="*/ 72828 h 250853"/>
              <a:gd name="connsiteX7" fmla="*/ 0 w 639271"/>
              <a:gd name="connsiteY7" fmla="*/ 8092 h 250853"/>
              <a:gd name="connsiteX8" fmla="*/ 226577 w 639271"/>
              <a:gd name="connsiteY8" fmla="*/ 137564 h 2508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39271" h="250853">
                <a:moveTo>
                  <a:pt x="234669" y="153748"/>
                </a:moveTo>
                <a:lnTo>
                  <a:pt x="307497" y="250853"/>
                </a:lnTo>
                <a:lnTo>
                  <a:pt x="412694" y="137564"/>
                </a:lnTo>
                <a:lnTo>
                  <a:pt x="639271" y="0"/>
                </a:lnTo>
                <a:lnTo>
                  <a:pt x="364142" y="113288"/>
                </a:lnTo>
                <a:lnTo>
                  <a:pt x="331773" y="145656"/>
                </a:lnTo>
                <a:lnTo>
                  <a:pt x="234669" y="72828"/>
                </a:lnTo>
                <a:lnTo>
                  <a:pt x="0" y="8092"/>
                </a:lnTo>
                <a:lnTo>
                  <a:pt x="226577" y="137564"/>
                </a:lnTo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-71716" y="-87249"/>
            <a:ext cx="9308526" cy="5333457"/>
          </a:xfrm>
          <a:prstGeom prst="rect">
            <a:avLst/>
          </a:prstGeom>
          <a:noFill/>
          <a:ln w="158750">
            <a:solidFill>
              <a:schemeClr val="tx1"/>
            </a:solidFill>
          </a:ln>
          <a:effectLst>
            <a:glow rad="228600">
              <a:schemeClr val="tx1"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5857015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 advTm="1000"/>
    </mc:Choice>
    <mc:Fallback>
      <p:transition advTm="1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3.98022E-6 L 0.00347 1.26359 " pathEditMode="relative" rAng="0" ptsTypes="AA">
                                      <p:cBhvr>
                                        <p:cTn id="6" dur="31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0" y="6320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2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6" presetClass="emph" presetSubtype="0" repeatCount="3000" decel="50000" autoRev="1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10" dur="485" fill="hold"/>
                                        <p:tgtEl>
                                          <p:spTgt spid="154"/>
                                        </p:tgtEl>
                                      </p:cBhvr>
                                      <p:by x="100000" y="5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6" presetClass="emph" presetSubtype="0" fill="hold" grpId="7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12" dur="2700" fill="hold"/>
                                        <p:tgtEl>
                                          <p:spTgt spid="154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0" presetClass="path" presetSubtype="0" accel="50000" decel="50000" fill="hold" grpId="5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4.44444E-6 -2.61662E-6 C 4.44444E-6 -2.61662E-6 -0.21928 0.05623 -0.43716 0.11369 " pathEditMode="relative" rAng="0" ptsTypes="aA">
                                      <p:cBhvr>
                                        <p:cTn id="14" dur="30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9" y="57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10" presetClass="exit" presetSubtype="0" fill="hold" grpId="6" nodeType="withEffect">
                                  <p:stCondLst>
                                    <p:cond delay="2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4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6" presetClass="emph" presetSubtype="0" repeatCount="3000" decel="50000" autoRev="1" fill="hold" grpId="1" nodeType="withEffect">
                                  <p:stCondLst>
                                    <p:cond delay="540"/>
                                  </p:stCondLst>
                                  <p:childTnLst>
                                    <p:animScale>
                                      <p:cBhvr>
                                        <p:cTn id="23" dur="460" fill="hold"/>
                                        <p:tgtEl>
                                          <p:spTgt spid="155"/>
                                        </p:tgtEl>
                                      </p:cBhvr>
                                      <p:by x="100000" y="5000"/>
                                    </p:animScale>
                                  </p:childTnLst>
                                </p:cTn>
                              </p:par>
                              <p:par>
                                <p:cTn id="24" presetID="6" presetClass="emph" presetSubtype="0" fill="hold" grpId="7" nodeType="withEffect">
                                  <p:stCondLst>
                                    <p:cond delay="740"/>
                                  </p:stCondLst>
                                  <p:childTnLst>
                                    <p:animScale>
                                      <p:cBhvr>
                                        <p:cTn id="25" dur="2560" fill="hold"/>
                                        <p:tgtEl>
                                          <p:spTgt spid="155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  <p:par>
                                <p:cTn id="26" presetID="0" presetClass="path" presetSubtype="0" accel="50000" decel="50000" fill="hold" grpId="5" nodeType="withEffect">
                                  <p:stCondLst>
                                    <p:cond delay="540"/>
                                  </p:stCondLst>
                                  <p:childTnLst>
                                    <p:animMotion origin="layout" path="M -0.00018 -1.66512E-6 C -0.00018 -0.00031 -0.2849 -0.00958 -0.56806 -0.01915 " pathEditMode="relative" rAng="0" ptsTypes="aA">
                                      <p:cBhvr>
                                        <p:cTn id="27" dur="266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4" y="-10"/>
                                    </p:animMotion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grpId="6" nodeType="withEffect">
                                  <p:stCondLst>
                                    <p:cond delay="2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6" presetClass="emph" presetSubtype="0" repeatCount="3000" decel="50000" autoRev="1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animScale>
                                      <p:cBhvr>
                                        <p:cTn id="34" dur="460" fill="hold"/>
                                        <p:tgtEl>
                                          <p:spTgt spid="156"/>
                                        </p:tgtEl>
                                      </p:cBhvr>
                                      <p:by x="100000" y="5000"/>
                                    </p:animScale>
                                  </p:childTnLst>
                                </p:cTn>
                              </p:par>
                              <p:par>
                                <p:cTn id="35" presetID="6" presetClass="emph" presetSubtype="0" fill="hold" grpId="5" nodeType="withEffect">
                                  <p:stCondLst>
                                    <p:cond delay="1100"/>
                                  </p:stCondLst>
                                  <p:childTnLst>
                                    <p:animScale>
                                      <p:cBhvr>
                                        <p:cTn id="36" dur="2200" fill="hold"/>
                                        <p:tgtEl>
                                          <p:spTgt spid="156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0" presetClass="path" presetSubtype="0" accel="50000" decel="50000" fill="hold" grpId="3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-1.66667E-6 -4.04387E-6 C -1.66667E-6 0.00155 -0.2901 0.14149 -0.57812 0.28484 " pathEditMode="relative" rAng="0" ptsTypes="aA">
                                      <p:cBhvr>
                                        <p:cTn id="38" dur="24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9" y="142"/>
                                    </p:animMotion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grpId="4" nodeType="withEffect">
                                  <p:stCondLst>
                                    <p:cond delay="2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ntr" presetSubtype="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6" presetClass="emph" presetSubtype="0" repeatCount="3000" decel="50000" autoRev="1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45" dur="485" fill="hold"/>
                                        <p:tgtEl>
                                          <p:spTgt spid="20"/>
                                        </p:tgtEl>
                                      </p:cBhvr>
                                      <p:by x="100000" y="5000"/>
                                    </p:animScale>
                                  </p:childTnLst>
                                </p:cTn>
                              </p:par>
                              <p:par>
                                <p:cTn id="46" presetID="6" presetClass="emph" presetSubtype="0" fill="hold" grpId="4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47" dur="2800" fill="hold"/>
                                        <p:tgtEl>
                                          <p:spTgt spid="20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  <p:par>
                                <p:cTn id="48" presetID="0" presetClass="path" presetSubtype="0" accel="50000" decel="50000" fill="hold" grpId="2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4.16667E-6 2.65987E-6 C 4.16667E-6 -0.00155 -0.23802 -0.21872 -0.47448 -0.44115 " pathEditMode="relative" rAng="0" ptsTypes="aA">
                                      <p:cBhvr>
                                        <p:cTn id="49" dur="29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7" y="-221"/>
                                    </p:animMotion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grpId="3" nodeType="withEffect">
                                  <p:stCondLst>
                                    <p:cond delay="2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4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6" presetClass="emph" presetSubtype="0" repeatCount="3000" decel="50000" autoRev="1" fill="hold" grpId="0" nodeType="withEffect">
                                  <p:stCondLst>
                                    <p:cond delay="540"/>
                                  </p:stCondLst>
                                  <p:childTnLst>
                                    <p:animScale>
                                      <p:cBhvr>
                                        <p:cTn id="56" dur="460" fill="hold"/>
                                        <p:tgtEl>
                                          <p:spTgt spid="21"/>
                                        </p:tgtEl>
                                      </p:cBhvr>
                                      <p:by x="100000" y="5000"/>
                                    </p:animScale>
                                  </p:childTnLst>
                                </p:cTn>
                              </p:par>
                              <p:par>
                                <p:cTn id="57" presetID="6" presetClass="emph" presetSubtype="0" fill="hold" grpId="4" nodeType="withEffect">
                                  <p:stCondLst>
                                    <p:cond delay="740"/>
                                  </p:stCondLst>
                                  <p:childTnLst>
                                    <p:animScale>
                                      <p:cBhvr>
                                        <p:cTn id="58" dur="2460" fill="hold"/>
                                        <p:tgtEl>
                                          <p:spTgt spid="21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  <p:par>
                                <p:cTn id="59" presetID="0" presetClass="path" presetSubtype="0" accel="50000" decel="50000" fill="hold" grpId="2" nodeType="withEffect">
                                  <p:stCondLst>
                                    <p:cond delay="540"/>
                                  </p:stCondLst>
                                  <p:childTnLst>
                                    <p:animMotion origin="layout" path="M -0.00017 2.61662E-6 C -0.00017 -0.00371 -0.23854 -0.31326 -0.47535 -0.63114 " pathEditMode="relative" rAng="0" ptsTypes="aA">
                                      <p:cBhvr>
                                        <p:cTn id="60" dur="266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8" y="-316"/>
                                    </p:animMotion>
                                  </p:childTnLst>
                                </p:cTn>
                              </p:par>
                              <p:par>
                                <p:cTn id="61" presetID="10" presetClass="exit" presetSubtype="0" fill="hold" grpId="3" nodeType="withEffect">
                                  <p:stCondLst>
                                    <p:cond delay="2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" presetClass="entr" presetSubtype="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6" presetClass="emph" presetSubtype="0" repeatCount="3000" decel="50000" autoRev="1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animScale>
                                      <p:cBhvr>
                                        <p:cTn id="67" dur="460" fill="hold"/>
                                        <p:tgtEl>
                                          <p:spTgt spid="22"/>
                                        </p:tgtEl>
                                      </p:cBhvr>
                                      <p:by x="100000" y="5000"/>
                                    </p:animScale>
                                  </p:childTnLst>
                                </p:cTn>
                              </p:par>
                              <p:par>
                                <p:cTn id="68" presetID="6" presetClass="emph" presetSubtype="0" fill="hold" grpId="4" nodeType="withEffect">
                                  <p:stCondLst>
                                    <p:cond delay="1100"/>
                                  </p:stCondLst>
                                  <p:childTnLst>
                                    <p:animScale>
                                      <p:cBhvr>
                                        <p:cTn id="69" dur="2400" fill="hold"/>
                                        <p:tgtEl>
                                          <p:spTgt spid="22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  <p:par>
                                <p:cTn id="70" presetID="0" presetClass="path" presetSubtype="0" accel="50000" decel="50000" fill="hold" grpId="2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-4.16667E-6 9.26784E-7 C -4.16667E-6 -0.00155 -0.30972 -0.135 -0.61718 -0.27062 " pathEditMode="relative" rAng="0" ptsTypes="aA">
                                      <p:cBhvr>
                                        <p:cTn id="71" dur="27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09" y="-135"/>
                                    </p:animMotion>
                                  </p:childTnLst>
                                </p:cTn>
                              </p:par>
                              <p:par>
                                <p:cTn id="72" presetID="10" presetClass="exit" presetSubtype="0" fill="hold" grpId="3" nodeType="with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ntr" presetSubtype="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6" presetClass="emph" presetSubtype="0" repeatCount="3000" decel="50000" autoRev="1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animScale>
                                      <p:cBhvr>
                                        <p:cTn id="78" dur="460" fill="hold"/>
                                        <p:tgtEl>
                                          <p:spTgt spid="23"/>
                                        </p:tgtEl>
                                      </p:cBhvr>
                                      <p:by x="100000" y="5000"/>
                                    </p:animScale>
                                  </p:childTnLst>
                                </p:cTn>
                              </p:par>
                              <p:par>
                                <p:cTn id="79" presetID="6" presetClass="emph" presetSubtype="0" fill="hold" grpId="4" nodeType="withEffect">
                                  <p:stCondLst>
                                    <p:cond delay="1100"/>
                                  </p:stCondLst>
                                  <p:childTnLst>
                                    <p:animScale>
                                      <p:cBhvr>
                                        <p:cTn id="80" dur="2400" fill="hold"/>
                                        <p:tgtEl>
                                          <p:spTgt spid="23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  <p:par>
                                <p:cTn id="81" presetID="0" presetClass="path" presetSubtype="0" accel="50000" decel="50000" fill="hold" grpId="2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-4.16667E-6 -4.38369E-6 C -4.16667E-6 0.00248 -0.20017 0.23664 -0.39843 0.47483 " pathEditMode="relative" rAng="0" ptsTypes="aA">
                                      <p:cBhvr>
                                        <p:cTn id="82" dur="27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9" y="238"/>
                                    </p:animMotion>
                                  </p:childTnLst>
                                </p:cTn>
                              </p:par>
                              <p:par>
                                <p:cTn id="83" presetID="10" presetClass="exit" presetSubtype="0" fill="hold" grpId="3" nodeType="with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1" presetClass="entr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6" presetClass="emph" presetSubtype="0" repeatCount="3000" decel="50000" autoRev="1" fill="hold" grpId="0" nodeType="withEffect">
                                  <p:stCondLst>
                                    <p:cond delay="540"/>
                                  </p:stCondLst>
                                  <p:childTnLst>
                                    <p:animScale>
                                      <p:cBhvr>
                                        <p:cTn id="89" dur="460" fill="hold"/>
                                        <p:tgtEl>
                                          <p:spTgt spid="24"/>
                                        </p:tgtEl>
                                      </p:cBhvr>
                                      <p:by x="100000" y="5000"/>
                                    </p:animScale>
                                  </p:childTnLst>
                                </p:cTn>
                              </p:par>
                              <p:par>
                                <p:cTn id="90" presetID="6" presetClass="emph" presetSubtype="0" fill="hold" grpId="4" nodeType="withEffect">
                                  <p:stCondLst>
                                    <p:cond delay="740"/>
                                  </p:stCondLst>
                                  <p:childTnLst>
                                    <p:animScale>
                                      <p:cBhvr>
                                        <p:cTn id="91" dur="2660" fill="hold"/>
                                        <p:tgtEl>
                                          <p:spTgt spid="24"/>
                                        </p:tgtEl>
                                      </p:cBhvr>
                                      <p:by x="10000" y="10000"/>
                                    </p:animScale>
                                  </p:childTnLst>
                                </p:cTn>
                              </p:par>
                              <p:par>
                                <p:cTn id="92" presetID="0" presetClass="path" presetSubtype="0" accel="50000" decel="50000" fill="hold" grpId="2" nodeType="withEffect">
                                  <p:stCondLst>
                                    <p:cond delay="540"/>
                                  </p:stCondLst>
                                  <p:childTnLst>
                                    <p:animMotion origin="layout" path="M -0.00017 8.5882E-7 C -0.00017 -0.00556 -0.22691 -0.41304 -0.45191 -0.83256 " pathEditMode="relative" rAng="0" ptsTypes="aA">
                                      <p:cBhvr>
                                        <p:cTn id="93" dur="276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6" y="-416"/>
                                    </p:animMotion>
                                  </p:childTnLst>
                                </p:cTn>
                              </p:par>
                              <p:par>
                                <p:cTn id="94" presetID="10" presetClass="exit" presetSubtype="0" fill="hold" grpId="3" nodeType="withEffect">
                                  <p:stCondLst>
                                    <p:cond delay="2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" presetClass="entr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6" presetClass="emph" presetSubtype="0" repeatCount="3000" decel="50000" autoRev="1" fill="hold" grpId="0" nodeType="withEffect">
                                  <p:stCondLst>
                                    <p:cond delay="540"/>
                                  </p:stCondLst>
                                  <p:childTnLst>
                                    <p:animScale>
                                      <p:cBhvr>
                                        <p:cTn id="100" dur="460" fill="hold"/>
                                        <p:tgtEl>
                                          <p:spTgt spid="25"/>
                                        </p:tgtEl>
                                      </p:cBhvr>
                                      <p:by x="100000" y="5000"/>
                                    </p:animScale>
                                  </p:childTnLst>
                                </p:cTn>
                              </p:par>
                              <p:par>
                                <p:cTn id="101" presetID="6" presetClass="emph" presetSubtype="0" fill="hold" grpId="4" nodeType="withEffect">
                                  <p:stCondLst>
                                    <p:cond delay="740"/>
                                  </p:stCondLst>
                                  <p:childTnLst>
                                    <p:animScale>
                                      <p:cBhvr>
                                        <p:cTn id="102" dur="2560" fill="hold"/>
                                        <p:tgtEl>
                                          <p:spTgt spid="25"/>
                                        </p:tgtEl>
                                      </p:cBhvr>
                                      <p:by x="10000" y="10000"/>
                                    </p:animScale>
                                  </p:childTnLst>
                                </p:cTn>
                              </p:par>
                              <p:par>
                                <p:cTn id="103" presetID="0" presetClass="path" presetSubtype="0" accel="50000" decel="50000" fill="hold" grpId="2" nodeType="withEffect">
                                  <p:stCondLst>
                                    <p:cond delay="540"/>
                                  </p:stCondLst>
                                  <p:childTnLst>
                                    <p:animMotion origin="layout" path="M -0.00018 -1.45196E-7 C -0.00018 -0.00834 -0.27431 -0.61013 -0.54584 -1.2283 " pathEditMode="relative" rAng="0" ptsTypes="aA">
                                      <p:cBhvr>
                                        <p:cTn id="104" dur="276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3" y="-614"/>
                                    </p:animMotion>
                                  </p:childTnLst>
                                </p:cTn>
                              </p:par>
                              <p:par>
                                <p:cTn id="105" presetID="10" presetClass="exit" presetSubtype="0" fill="hold" grpId="3" nodeType="withEffect">
                                  <p:stCondLst>
                                    <p:cond delay="2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" presetID="1" presetClass="entr" presetSubtype="0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" presetID="6" presetClass="emph" presetSubtype="0" repeatCount="3000" decel="50000" autoRev="1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animScale>
                                      <p:cBhvr>
                                        <p:cTn id="111" dur="460" fill="hold"/>
                                        <p:tgtEl>
                                          <p:spTgt spid="26"/>
                                        </p:tgtEl>
                                      </p:cBhvr>
                                      <p:by x="100000" y="5000"/>
                                    </p:animScale>
                                  </p:childTnLst>
                                </p:cTn>
                              </p:par>
                              <p:par>
                                <p:cTn id="112" presetID="6" presetClass="emph" presetSubtype="0" fill="hold" grpId="4" nodeType="withEffect">
                                  <p:stCondLst>
                                    <p:cond delay="900"/>
                                  </p:stCondLst>
                                  <p:childTnLst>
                                    <p:animScale>
                                      <p:cBhvr>
                                        <p:cTn id="113" dur="2700" fill="hold"/>
                                        <p:tgtEl>
                                          <p:spTgt spid="26"/>
                                        </p:tgtEl>
                                      </p:cBhvr>
                                      <p:by x="10000" y="10000"/>
                                    </p:animScale>
                                  </p:childTnLst>
                                </p:cTn>
                              </p:par>
                              <p:par>
                                <p:cTn id="114" presetID="0" presetClass="path" presetSubtype="0" accel="50000" decel="50000" fill="hold" grpId="2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-0.00017 2.74637E-6 C -0.00017 -0.00711 -0.0823 -0.51375 -0.16303 -1.03368 " pathEditMode="relative" rAng="0" ptsTypes="aA">
                                      <p:cBhvr>
                                        <p:cTn id="115" dur="28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1" y="-517"/>
                                    </p:animMotion>
                                  </p:childTnLst>
                                </p:cTn>
                              </p:par>
                              <p:par>
                                <p:cTn id="116" presetID="10" presetClass="exit" presetSubtype="0" fill="hold" grpId="3" nodeType="withEffect">
                                  <p:stCondLst>
                                    <p:cond delay="2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1" presetClass="entr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6" presetClass="emph" presetSubtype="0" repeatCount="3000" decel="50000" autoRev="1" fill="hold" grpId="0" nodeType="withEffect">
                                  <p:stCondLst>
                                    <p:cond delay="540"/>
                                  </p:stCondLst>
                                  <p:childTnLst>
                                    <p:animScale>
                                      <p:cBhvr>
                                        <p:cTn id="122" dur="460" fill="hold"/>
                                        <p:tgtEl>
                                          <p:spTgt spid="27"/>
                                        </p:tgtEl>
                                      </p:cBhvr>
                                      <p:by x="100000" y="5000"/>
                                    </p:animScale>
                                  </p:childTnLst>
                                </p:cTn>
                              </p:par>
                              <p:par>
                                <p:cTn id="123" presetID="6" presetClass="emph" presetSubtype="0" fill="hold" grpId="4" nodeType="withEffect">
                                  <p:stCondLst>
                                    <p:cond delay="740"/>
                                  </p:stCondLst>
                                  <p:childTnLst>
                                    <p:animScale>
                                      <p:cBhvr>
                                        <p:cTn id="124" dur="2560" fill="hold"/>
                                        <p:tgtEl>
                                          <p:spTgt spid="27"/>
                                        </p:tgtEl>
                                      </p:cBhvr>
                                      <p:by x="10000" y="10000"/>
                                    </p:animScale>
                                  </p:childTnLst>
                                </p:cTn>
                              </p:par>
                              <p:par>
                                <p:cTn id="125" presetID="0" presetClass="path" presetSubtype="0" accel="50000" decel="50000" fill="hold" grpId="2" nodeType="withEffect">
                                  <p:stCondLst>
                                    <p:cond delay="540"/>
                                  </p:stCondLst>
                                  <p:childTnLst>
                                    <p:animMotion origin="layout" path="M -0.00018 9.8857E-7 C -0.00018 -0.00896 0.03941 -0.62064 0.07916 -1.24931 " pathEditMode="relative" rAng="0" ptsTypes="aA">
                                      <p:cBhvr>
                                        <p:cTn id="126" dur="276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0" y="-625"/>
                                    </p:animMotion>
                                  </p:childTnLst>
                                </p:cTn>
                              </p:par>
                              <p:par>
                                <p:cTn id="127" presetID="10" presetClass="exit" presetSubtype="0" fill="hold" grpId="3" nodeType="withEffect">
                                  <p:stCondLst>
                                    <p:cond delay="2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0" presetID="1" presetClass="entr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" presetID="6" presetClass="emph" presetSubtype="0" repeatCount="3000" decel="50000" autoRev="1" fill="hold" grpId="0" nodeType="withEffect">
                                  <p:stCondLst>
                                    <p:cond delay="540"/>
                                  </p:stCondLst>
                                  <p:childTnLst>
                                    <p:animScale>
                                      <p:cBhvr>
                                        <p:cTn id="133" dur="460" fill="hold"/>
                                        <p:tgtEl>
                                          <p:spTgt spid="28"/>
                                        </p:tgtEl>
                                      </p:cBhvr>
                                      <p:by x="100000" y="5000"/>
                                    </p:animScale>
                                  </p:childTnLst>
                                </p:cTn>
                              </p:par>
                              <p:par>
                                <p:cTn id="134" presetID="6" presetClass="emph" presetSubtype="0" fill="hold" grpId="4" nodeType="withEffect">
                                  <p:stCondLst>
                                    <p:cond delay="740"/>
                                  </p:stCondLst>
                                  <p:childTnLst>
                                    <p:animScale>
                                      <p:cBhvr>
                                        <p:cTn id="135" dur="2460" fill="hold"/>
                                        <p:tgtEl>
                                          <p:spTgt spid="28"/>
                                        </p:tgtEl>
                                      </p:cBhvr>
                                      <p:by x="10000" y="10000"/>
                                    </p:animScale>
                                  </p:childTnLst>
                                </p:cTn>
                              </p:par>
                              <p:par>
                                <p:cTn id="136" presetID="0" presetClass="path" presetSubtype="0" accel="50000" decel="50000" fill="hold" grpId="2" nodeType="withEffect">
                                  <p:stCondLst>
                                    <p:cond delay="540"/>
                                  </p:stCondLst>
                                  <p:childTnLst>
                                    <p:animMotion origin="layout" path="M -0.00017 2.05437E-6 C -0.00017 -0.0068 0.12934 -0.44857 0.25886 -0.90207 " pathEditMode="relative" rAng="0" ptsTypes="aA">
                                      <p:cBhvr>
                                        <p:cTn id="137" dur="276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0" y="-451"/>
                                    </p:animMotion>
                                  </p:childTnLst>
                                </p:cTn>
                              </p:par>
                              <p:par>
                                <p:cTn id="138" presetID="10" presetClass="exit" presetSubtype="0" fill="hold" grpId="3" nodeType="withEffect">
                                  <p:stCondLst>
                                    <p:cond delay="2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1" presetID="1" presetClass="entr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3" presetID="6" presetClass="emph" presetSubtype="0" repeatCount="3000" decel="50000" autoRev="1" fill="hold" grpId="0" nodeType="withEffect">
                                  <p:stCondLst>
                                    <p:cond delay="540"/>
                                  </p:stCondLst>
                                  <p:childTnLst>
                                    <p:animScale>
                                      <p:cBhvr>
                                        <p:cTn id="144" dur="460" fill="hold"/>
                                        <p:tgtEl>
                                          <p:spTgt spid="29"/>
                                        </p:tgtEl>
                                      </p:cBhvr>
                                      <p:by x="100000" y="5000"/>
                                    </p:animScale>
                                  </p:childTnLst>
                                </p:cTn>
                              </p:par>
                              <p:par>
                                <p:cTn id="145" presetID="6" presetClass="emph" presetSubtype="0" fill="hold" grpId="4" nodeType="withEffect">
                                  <p:stCondLst>
                                    <p:cond delay="740"/>
                                  </p:stCondLst>
                                  <p:childTnLst>
                                    <p:animScale>
                                      <p:cBhvr>
                                        <p:cTn id="146" dur="2560" fill="hold"/>
                                        <p:tgtEl>
                                          <p:spTgt spid="29"/>
                                        </p:tgtEl>
                                      </p:cBhvr>
                                      <p:by x="10000" y="10000"/>
                                    </p:animScale>
                                  </p:childTnLst>
                                </p:cTn>
                              </p:par>
                              <p:par>
                                <p:cTn id="147" presetID="0" presetClass="path" presetSubtype="0" accel="50000" decel="50000" fill="hold" grpId="2" nodeType="withEffect">
                                  <p:stCondLst>
                                    <p:cond delay="540"/>
                                  </p:stCondLst>
                                  <p:childTnLst>
                                    <p:animMotion origin="layout" path="M 5E-6 4.05314E-6 C 5E-6 0.0037 -0.09322 0.27402 -0.18646 0.55051 " pathEditMode="relative" rAng="0" ptsTypes="aA">
                                      <p:cBhvr>
                                        <p:cTn id="148" dur="276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3" y="275"/>
                                    </p:animMotion>
                                  </p:childTnLst>
                                </p:cTn>
                              </p:par>
                              <p:par>
                                <p:cTn id="149" presetID="10" presetClass="exit" presetSubtype="0" fill="hold" grpId="3" nodeType="withEffect">
                                  <p:stCondLst>
                                    <p:cond delay="2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4" grpId="1" animBg="1"/>
      <p:bldP spid="154" grpId="2" animBg="1"/>
      <p:bldP spid="154" grpId="5" animBg="1"/>
      <p:bldP spid="154" grpId="6" animBg="1"/>
      <p:bldP spid="154" grpId="7" animBg="1"/>
      <p:bldP spid="155" grpId="1" animBg="1"/>
      <p:bldP spid="155" grpId="2" animBg="1"/>
      <p:bldP spid="155" grpId="5" animBg="1"/>
      <p:bldP spid="155" grpId="6" animBg="1"/>
      <p:bldP spid="155" grpId="7" animBg="1"/>
      <p:bldP spid="156" grpId="0" animBg="1"/>
      <p:bldP spid="156" grpId="1" animBg="1"/>
      <p:bldP spid="156" grpId="3" animBg="1"/>
      <p:bldP spid="156" grpId="4" animBg="1"/>
      <p:bldP spid="156" grpId="5" animBg="1"/>
      <p:bldP spid="19" grpId="0" animBg="1"/>
      <p:bldP spid="20" grpId="0" animBg="1"/>
      <p:bldP spid="20" grpId="1" animBg="1"/>
      <p:bldP spid="20" grpId="2" animBg="1"/>
      <p:bldP spid="20" grpId="3" animBg="1"/>
      <p:bldP spid="20" grpId="4" animBg="1"/>
      <p:bldP spid="21" grpId="0" animBg="1"/>
      <p:bldP spid="21" grpId="1" animBg="1"/>
      <p:bldP spid="21" grpId="2" animBg="1"/>
      <p:bldP spid="21" grpId="3" animBg="1"/>
      <p:bldP spid="21" grpId="4" animBg="1"/>
      <p:bldP spid="22" grpId="0" animBg="1"/>
      <p:bldP spid="22" grpId="1" animBg="1"/>
      <p:bldP spid="22" grpId="2" animBg="1"/>
      <p:bldP spid="22" grpId="3" animBg="1"/>
      <p:bldP spid="22" grpId="4" animBg="1"/>
      <p:bldP spid="23" grpId="0" animBg="1"/>
      <p:bldP spid="23" grpId="1" animBg="1"/>
      <p:bldP spid="23" grpId="2" animBg="1"/>
      <p:bldP spid="23" grpId="3" animBg="1"/>
      <p:bldP spid="23" grpId="4" animBg="1"/>
      <p:bldP spid="24" grpId="0" animBg="1"/>
      <p:bldP spid="24" grpId="1" animBg="1"/>
      <p:bldP spid="24" grpId="2" animBg="1"/>
      <p:bldP spid="24" grpId="3" animBg="1"/>
      <p:bldP spid="24" grpId="4" animBg="1"/>
      <p:bldP spid="25" grpId="0" animBg="1"/>
      <p:bldP spid="25" grpId="1" animBg="1"/>
      <p:bldP spid="25" grpId="2" animBg="1"/>
      <p:bldP spid="25" grpId="3" animBg="1"/>
      <p:bldP spid="25" grpId="4" animBg="1"/>
      <p:bldP spid="26" grpId="0" animBg="1"/>
      <p:bldP spid="26" grpId="1" animBg="1"/>
      <p:bldP spid="26" grpId="2" animBg="1"/>
      <p:bldP spid="26" grpId="3" animBg="1"/>
      <p:bldP spid="26" grpId="4" animBg="1"/>
      <p:bldP spid="27" grpId="0" animBg="1"/>
      <p:bldP spid="27" grpId="1" animBg="1"/>
      <p:bldP spid="27" grpId="2" animBg="1"/>
      <p:bldP spid="27" grpId="3" animBg="1"/>
      <p:bldP spid="27" grpId="4" animBg="1"/>
      <p:bldP spid="28" grpId="0" animBg="1"/>
      <p:bldP spid="28" grpId="1" animBg="1"/>
      <p:bldP spid="28" grpId="2" animBg="1"/>
      <p:bldP spid="28" grpId="3" animBg="1"/>
      <p:bldP spid="28" grpId="4" animBg="1"/>
      <p:bldP spid="29" grpId="0" animBg="1"/>
      <p:bldP spid="29" grpId="1" animBg="1"/>
      <p:bldP spid="29" grpId="2" animBg="1"/>
      <p:bldP spid="29" grpId="3" animBg="1"/>
      <p:bldP spid="29" grpId="4" animBg="1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</a:spPr>
      <a:bodyPr wrap="none" lIns="91440" tIns="45720" rIns="91440" bIns="45720">
        <a:spAutoFit/>
      </a:bodyPr>
      <a:lstStyle>
        <a:defPPr algn="ctr">
          <a:defRPr sz="5400" dirty="0" smtClean="0">
            <a:ln w="18415" cmpd="sng">
              <a:solidFill>
                <a:schemeClr val="tx1">
                  <a:lumMod val="75000"/>
                  <a:lumOff val="25000"/>
                </a:schemeClr>
              </a:solidFill>
              <a:prstDash val="solid"/>
            </a:ln>
            <a:solidFill>
              <a:sysClr val="windowText" lastClr="000000"/>
            </a:solidFill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</a:defRPr>
        </a:defPPr>
      </a:lstStyle>
    </a:spDef>
  </a:objectDefaults>
  <a:extraClrSchemeLst/>
</a:theme>
</file>

<file path=ppt/theme/theme2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3_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wrap="none">
        <a:spAutoFit/>
      </a:bodyPr>
      <a:lstStyle>
        <a:defPPr>
          <a:defRPr sz="5400" dirty="0" smtClean="0">
            <a:ln w="18415" cmpd="sng">
              <a:solidFill>
                <a:schemeClr val="tx1">
                  <a:lumMod val="50000"/>
                  <a:lumOff val="50000"/>
                </a:schemeClr>
              </a:solidFill>
              <a:prstDash val="solid"/>
            </a:ln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</a:defRPr>
        </a:defPPr>
      </a:lstStyle>
    </a:spDef>
  </a:objectDefaults>
  <a:extraClrSchemeLst/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5072</TotalTime>
  <Words>158</Words>
  <Application>Microsoft Office PowerPoint</Application>
  <PresentationFormat>全屏显示(16:9)</PresentationFormat>
  <Paragraphs>87</Paragraphs>
  <Slides>18</Slides>
  <Notes>2</Notes>
  <HiddenSlides>0</HiddenSlides>
  <MMClips>1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18</vt:i4>
      </vt:variant>
    </vt:vector>
  </HeadingPairs>
  <TitlesOfParts>
    <vt:vector size="26" baseType="lpstr">
      <vt:lpstr>Arial</vt:lpstr>
      <vt:lpstr>宋体</vt:lpstr>
      <vt:lpstr>Calibri</vt:lpstr>
      <vt:lpstr>微软雅黑</vt:lpstr>
      <vt:lpstr>Arial Black</vt:lpstr>
      <vt:lpstr>Office 主题​​</vt:lpstr>
      <vt:lpstr>1_Office 主题​​</vt:lpstr>
      <vt:lpstr>3_Office 主题​​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</vt:vector>
  </TitlesOfParts>
  <Company>微软中国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927</cp:revision>
  <dcterms:created xsi:type="dcterms:W3CDTF">2011-07-25T04:09:43Z</dcterms:created>
  <dcterms:modified xsi:type="dcterms:W3CDTF">2015-09-25T00:47:11Z</dcterms:modified>
</cp:coreProperties>
</file>